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notesSlides/notesSlide3.xml" ContentType="application/vnd.openxmlformats-officedocument.presentationml.notesSlide+xml"/>
  <Override PartName="/ppt/ink/ink53.xml" ContentType="application/inkml+xml"/>
  <Override PartName="/ppt/ink/ink54.xml" ContentType="application/inkml+xml"/>
  <Override PartName="/ppt/ink/ink55.xml" ContentType="application/inkml+xml"/>
  <Override PartName="/ppt/notesSlides/notesSlide4.xml" ContentType="application/vnd.openxmlformats-officedocument.presentationml.notesSlide+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6" r:id="rId3"/>
    <p:sldId id="258" r:id="rId4"/>
    <p:sldId id="261" r:id="rId5"/>
    <p:sldId id="268" r:id="rId6"/>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K" initials="DK" lastIdx="1" clrIdx="0">
    <p:extLst>
      <p:ext uri="{19B8F6BF-5375-455C-9EA6-DF929625EA0E}">
        <p15:presenceInfo xmlns:p15="http://schemas.microsoft.com/office/powerpoint/2012/main" userId="9ae49f2f11440d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49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2CD1E8-41E8-4545-A65F-9F5FE2AA4DB5}" v="101" dt="2019-12-29T21:51:16.1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99" d="100"/>
          <a:sy n="99" d="100"/>
        </p:scale>
        <p:origin x="120"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 K" userId="9ae49f2f11440d07" providerId="LiveId" clId="{6F18B52F-5624-44FA-890C-369877D79D48}"/>
    <pc:docChg chg="undo custSel modSld">
      <pc:chgData name="D K" userId="9ae49f2f11440d07" providerId="LiveId" clId="{6F18B52F-5624-44FA-890C-369877D79D48}" dt="2019-07-25T21:26:08.970" v="10" actId="20577"/>
      <pc:docMkLst>
        <pc:docMk/>
      </pc:docMkLst>
      <pc:sldChg chg="addSp delSp modSp">
        <pc:chgData name="D K" userId="9ae49f2f11440d07" providerId="LiveId" clId="{6F18B52F-5624-44FA-890C-369877D79D48}" dt="2019-07-25T21:26:08.970" v="10" actId="20577"/>
        <pc:sldMkLst>
          <pc:docMk/>
          <pc:sldMk cId="1891919691" sldId="256"/>
        </pc:sldMkLst>
        <pc:spChg chg="mod">
          <ac:chgData name="D K" userId="9ae49f2f11440d07" providerId="LiveId" clId="{6F18B52F-5624-44FA-890C-369877D79D48}" dt="2019-07-25T21:26:08.970" v="10" actId="20577"/>
          <ac:spMkLst>
            <pc:docMk/>
            <pc:sldMk cId="1891919691" sldId="256"/>
            <ac:spMk id="5" creationId="{00000000-0000-0000-0000-000000000000}"/>
          </ac:spMkLst>
        </pc:spChg>
        <pc:spChg chg="del">
          <ac:chgData name="D K" userId="9ae49f2f11440d07" providerId="LiveId" clId="{6F18B52F-5624-44FA-890C-369877D79D48}" dt="2019-07-25T21:25:55.121" v="2" actId="478"/>
          <ac:spMkLst>
            <pc:docMk/>
            <pc:sldMk cId="1891919691" sldId="256"/>
            <ac:spMk id="6" creationId="{00000000-0000-0000-0000-000000000000}"/>
          </ac:spMkLst>
        </pc:spChg>
        <pc:spChg chg="add mod">
          <ac:chgData name="D K" userId="9ae49f2f11440d07" providerId="LiveId" clId="{6F18B52F-5624-44FA-890C-369877D79D48}" dt="2019-07-25T21:25:52.291" v="1" actId="1076"/>
          <ac:spMkLst>
            <pc:docMk/>
            <pc:sldMk cId="1891919691" sldId="256"/>
            <ac:spMk id="22" creationId="{F8DD4961-EA97-4A33-9C03-B1D57641256A}"/>
          </ac:spMkLst>
        </pc:spChg>
      </pc:sldChg>
    </pc:docChg>
  </pc:docChgLst>
  <pc:docChgLst>
    <pc:chgData name="D K" userId="9ae49f2f11440d07" providerId="LiveId" clId="{085E930B-7F4B-4A1E-9CF2-CD2BCF277D61}"/>
  </pc:docChgLst>
  <pc:docChgLst>
    <pc:chgData name="D K" userId="9ae49f2f11440d07" providerId="LiveId" clId="{F8F51F38-BFC4-453D-928C-13A9A9CC7718}"/>
  </pc:docChgLst>
  <pc:docChgLst>
    <pc:chgData name="D K" userId="9ae49f2f11440d07" providerId="LiveId" clId="{1A8C0488-5600-4738-B360-408E46A76BD8}"/>
    <pc:docChg chg="undo modSld">
      <pc:chgData name="D K" userId="9ae49f2f11440d07" providerId="LiveId" clId="{1A8C0488-5600-4738-B360-408E46A76BD8}" dt="2019-08-12T08:26:10.996" v="195" actId="6549"/>
      <pc:docMkLst>
        <pc:docMk/>
      </pc:docMkLst>
      <pc:sldChg chg="modSp mod">
        <pc:chgData name="D K" userId="9ae49f2f11440d07" providerId="LiveId" clId="{1A8C0488-5600-4738-B360-408E46A76BD8}" dt="2019-08-12T08:26:10.996" v="195" actId="6549"/>
        <pc:sldMkLst>
          <pc:docMk/>
          <pc:sldMk cId="1891919691" sldId="256"/>
        </pc:sldMkLst>
        <pc:spChg chg="mod">
          <ac:chgData name="D K" userId="9ae49f2f11440d07" providerId="LiveId" clId="{1A8C0488-5600-4738-B360-408E46A76BD8}" dt="2019-08-12T08:26:10.996" v="195" actId="6549"/>
          <ac:spMkLst>
            <pc:docMk/>
            <pc:sldMk cId="1891919691" sldId="256"/>
            <ac:spMk id="19" creationId="{00000000-0000-0000-0000-000000000000}"/>
          </ac:spMkLst>
        </pc:spChg>
      </pc:sldChg>
    </pc:docChg>
  </pc:docChgLst>
  <pc:docChgLst>
    <pc:chgData name="D K" userId="9ae49f2f11440d07" providerId="LiveId" clId="{581F36FB-863D-4B57-8C50-03F06D546D44}"/>
    <pc:docChg chg="undo custSel addSld delSld modSld">
      <pc:chgData name="D K" userId="9ae49f2f11440d07" providerId="LiveId" clId="{581F36FB-863D-4B57-8C50-03F06D546D44}" dt="2019-11-25T21:34:37.413" v="914" actId="47"/>
      <pc:docMkLst>
        <pc:docMk/>
      </pc:docMkLst>
      <pc:sldChg chg="modSp">
        <pc:chgData name="D K" userId="9ae49f2f11440d07" providerId="LiveId" clId="{581F36FB-863D-4B57-8C50-03F06D546D44}" dt="2019-11-25T21:30:56.999" v="829" actId="20577"/>
        <pc:sldMkLst>
          <pc:docMk/>
          <pc:sldMk cId="1891919691" sldId="256"/>
        </pc:sldMkLst>
        <pc:spChg chg="mod">
          <ac:chgData name="D K" userId="9ae49f2f11440d07" providerId="LiveId" clId="{581F36FB-863D-4B57-8C50-03F06D546D44}" dt="2019-11-25T21:29:09.283" v="777" actId="6549"/>
          <ac:spMkLst>
            <pc:docMk/>
            <pc:sldMk cId="1891919691" sldId="256"/>
            <ac:spMk id="17" creationId="{983E4DFF-99E4-48ED-B080-D57511711B4C}"/>
          </ac:spMkLst>
        </pc:spChg>
        <pc:spChg chg="mod">
          <ac:chgData name="D K" userId="9ae49f2f11440d07" providerId="LiveId" clId="{581F36FB-863D-4B57-8C50-03F06D546D44}" dt="2019-11-25T21:30:56.999" v="829" actId="20577"/>
          <ac:spMkLst>
            <pc:docMk/>
            <pc:sldMk cId="1891919691" sldId="256"/>
            <ac:spMk id="18" creationId="{00000000-0000-0000-0000-000000000000}"/>
          </ac:spMkLst>
        </pc:spChg>
        <pc:spChg chg="mod">
          <ac:chgData name="D K" userId="9ae49f2f11440d07" providerId="LiveId" clId="{581F36FB-863D-4B57-8C50-03F06D546D44}" dt="2019-11-25T21:29:16.229" v="778" actId="1076"/>
          <ac:spMkLst>
            <pc:docMk/>
            <pc:sldMk cId="1891919691" sldId="256"/>
            <ac:spMk id="20" creationId="{F816228E-B96E-4A46-9035-9BCF90CB052E}"/>
          </ac:spMkLst>
        </pc:spChg>
      </pc:sldChg>
      <pc:sldChg chg="addSp delSp modSp">
        <pc:chgData name="D K" userId="9ae49f2f11440d07" providerId="LiveId" clId="{581F36FB-863D-4B57-8C50-03F06D546D44}" dt="2019-11-25T21:33:37.264" v="910" actId="20577"/>
        <pc:sldMkLst>
          <pc:docMk/>
          <pc:sldMk cId="210890507" sldId="258"/>
        </pc:sldMkLst>
        <pc:spChg chg="del">
          <ac:chgData name="D K" userId="9ae49f2f11440d07" providerId="LiveId" clId="{581F36FB-863D-4B57-8C50-03F06D546D44}" dt="2019-11-06T16:58:58.970" v="540" actId="478"/>
          <ac:spMkLst>
            <pc:docMk/>
            <pc:sldMk cId="210890507" sldId="258"/>
            <ac:spMk id="54" creationId="{F461FA8B-5FAC-4DD2-B003-2A22885A891B}"/>
          </ac:spMkLst>
        </pc:spChg>
        <pc:spChg chg="del">
          <ac:chgData name="D K" userId="9ae49f2f11440d07" providerId="LiveId" clId="{581F36FB-863D-4B57-8C50-03F06D546D44}" dt="2019-11-06T16:58:58.970" v="540" actId="478"/>
          <ac:spMkLst>
            <pc:docMk/>
            <pc:sldMk cId="210890507" sldId="258"/>
            <ac:spMk id="55" creationId="{D2C6B451-74C1-4D51-B2F9-23FB2DB5D17F}"/>
          </ac:spMkLst>
        </pc:spChg>
        <pc:spChg chg="del">
          <ac:chgData name="D K" userId="9ae49f2f11440d07" providerId="LiveId" clId="{581F36FB-863D-4B57-8C50-03F06D546D44}" dt="2019-11-06T16:58:58.970" v="540" actId="478"/>
          <ac:spMkLst>
            <pc:docMk/>
            <pc:sldMk cId="210890507" sldId="258"/>
            <ac:spMk id="56" creationId="{96241A84-CE62-4144-89AA-5A3A7E975E15}"/>
          </ac:spMkLst>
        </pc:spChg>
        <pc:spChg chg="del">
          <ac:chgData name="D K" userId="9ae49f2f11440d07" providerId="LiveId" clId="{581F36FB-863D-4B57-8C50-03F06D546D44}" dt="2019-11-06T16:58:58.970" v="540" actId="478"/>
          <ac:spMkLst>
            <pc:docMk/>
            <pc:sldMk cId="210890507" sldId="258"/>
            <ac:spMk id="57" creationId="{E4CD0DFD-C886-4BB4-8170-89D3BBB2C187}"/>
          </ac:spMkLst>
        </pc:spChg>
        <pc:spChg chg="del">
          <ac:chgData name="D K" userId="9ae49f2f11440d07" providerId="LiveId" clId="{581F36FB-863D-4B57-8C50-03F06D546D44}" dt="2019-11-06T16:58:58.970" v="540" actId="478"/>
          <ac:spMkLst>
            <pc:docMk/>
            <pc:sldMk cId="210890507" sldId="258"/>
            <ac:spMk id="58" creationId="{9D67E0EC-67F3-4F66-AF57-E40BD675D017}"/>
          </ac:spMkLst>
        </pc:spChg>
        <pc:spChg chg="del">
          <ac:chgData name="D K" userId="9ae49f2f11440d07" providerId="LiveId" clId="{581F36FB-863D-4B57-8C50-03F06D546D44}" dt="2019-11-06T16:58:58.970" v="540" actId="478"/>
          <ac:spMkLst>
            <pc:docMk/>
            <pc:sldMk cId="210890507" sldId="258"/>
            <ac:spMk id="59" creationId="{23245577-9B3F-48AD-8CE8-597198F1903C}"/>
          </ac:spMkLst>
        </pc:spChg>
        <pc:spChg chg="del">
          <ac:chgData name="D K" userId="9ae49f2f11440d07" providerId="LiveId" clId="{581F36FB-863D-4B57-8C50-03F06D546D44}" dt="2019-11-06T16:58:58.970" v="540" actId="478"/>
          <ac:spMkLst>
            <pc:docMk/>
            <pc:sldMk cId="210890507" sldId="258"/>
            <ac:spMk id="60" creationId="{E5D76CCC-F1F1-49B7-B1B4-B85107A083D5}"/>
          </ac:spMkLst>
        </pc:spChg>
        <pc:spChg chg="del">
          <ac:chgData name="D K" userId="9ae49f2f11440d07" providerId="LiveId" clId="{581F36FB-863D-4B57-8C50-03F06D546D44}" dt="2019-11-06T16:58:58.970" v="540" actId="478"/>
          <ac:spMkLst>
            <pc:docMk/>
            <pc:sldMk cId="210890507" sldId="258"/>
            <ac:spMk id="61" creationId="{D0C891EE-352B-4D50-8749-B4FAF734157E}"/>
          </ac:spMkLst>
        </pc:spChg>
        <pc:spChg chg="del">
          <ac:chgData name="D K" userId="9ae49f2f11440d07" providerId="LiveId" clId="{581F36FB-863D-4B57-8C50-03F06D546D44}" dt="2019-11-06T16:58:58.970" v="540" actId="478"/>
          <ac:spMkLst>
            <pc:docMk/>
            <pc:sldMk cId="210890507" sldId="258"/>
            <ac:spMk id="62" creationId="{0E1AB2BE-AAA2-42DE-8736-6F14E08FB696}"/>
          </ac:spMkLst>
        </pc:spChg>
        <pc:spChg chg="del">
          <ac:chgData name="D K" userId="9ae49f2f11440d07" providerId="LiveId" clId="{581F36FB-863D-4B57-8C50-03F06D546D44}" dt="2019-11-06T16:58:58.970" v="540" actId="478"/>
          <ac:spMkLst>
            <pc:docMk/>
            <pc:sldMk cId="210890507" sldId="258"/>
            <ac:spMk id="63" creationId="{1D9DBB53-AAA8-464E-B499-E1EC807C3635}"/>
          </ac:spMkLst>
        </pc:spChg>
        <pc:spChg chg="del">
          <ac:chgData name="D K" userId="9ae49f2f11440d07" providerId="LiveId" clId="{581F36FB-863D-4B57-8C50-03F06D546D44}" dt="2019-11-06T16:58:58.970" v="540" actId="478"/>
          <ac:spMkLst>
            <pc:docMk/>
            <pc:sldMk cId="210890507" sldId="258"/>
            <ac:spMk id="64" creationId="{4AF14409-E675-4D0A-A8BE-1C016455345A}"/>
          </ac:spMkLst>
        </pc:spChg>
        <pc:spChg chg="del">
          <ac:chgData name="D K" userId="9ae49f2f11440d07" providerId="LiveId" clId="{581F36FB-863D-4B57-8C50-03F06D546D44}" dt="2019-11-06T16:58:58.970" v="540" actId="478"/>
          <ac:spMkLst>
            <pc:docMk/>
            <pc:sldMk cId="210890507" sldId="258"/>
            <ac:spMk id="65" creationId="{AB05025E-0139-4ADA-9750-779053096038}"/>
          </ac:spMkLst>
        </pc:spChg>
        <pc:spChg chg="del">
          <ac:chgData name="D K" userId="9ae49f2f11440d07" providerId="LiveId" clId="{581F36FB-863D-4B57-8C50-03F06D546D44}" dt="2019-11-06T16:58:58.970" v="540" actId="478"/>
          <ac:spMkLst>
            <pc:docMk/>
            <pc:sldMk cId="210890507" sldId="258"/>
            <ac:spMk id="66" creationId="{C96CADFD-44AF-4632-A150-6CB559C5C19C}"/>
          </ac:spMkLst>
        </pc:spChg>
        <pc:spChg chg="mod">
          <ac:chgData name="D K" userId="9ae49f2f11440d07" providerId="LiveId" clId="{581F36FB-863D-4B57-8C50-03F06D546D44}" dt="2019-11-07T21:16:24.959" v="630" actId="20577"/>
          <ac:spMkLst>
            <pc:docMk/>
            <pc:sldMk cId="210890507" sldId="258"/>
            <ac:spMk id="73" creationId="{F6E5D8D2-A363-4299-9AEB-EFA6177686B9}"/>
          </ac:spMkLst>
        </pc:spChg>
        <pc:spChg chg="add mod">
          <ac:chgData name="D K" userId="9ae49f2f11440d07" providerId="LiveId" clId="{581F36FB-863D-4B57-8C50-03F06D546D44}" dt="2019-11-07T21:15:28.942" v="610" actId="1076"/>
          <ac:spMkLst>
            <pc:docMk/>
            <pc:sldMk cId="210890507" sldId="258"/>
            <ac:spMk id="96" creationId="{97F0A87E-DFAD-43E9-98A4-B3500AB2DC35}"/>
          </ac:spMkLst>
        </pc:spChg>
        <pc:spChg chg="add mod">
          <ac:chgData name="D K" userId="9ae49f2f11440d07" providerId="LiveId" clId="{581F36FB-863D-4B57-8C50-03F06D546D44}" dt="2019-11-06T17:07:54.265" v="588" actId="164"/>
          <ac:spMkLst>
            <pc:docMk/>
            <pc:sldMk cId="210890507" sldId="258"/>
            <ac:spMk id="123" creationId="{63D34096-7320-4428-B574-323C1EB04211}"/>
          </ac:spMkLst>
        </pc:spChg>
        <pc:spChg chg="add mod">
          <ac:chgData name="D K" userId="9ae49f2f11440d07" providerId="LiveId" clId="{581F36FB-863D-4B57-8C50-03F06D546D44}" dt="2019-11-06T17:07:54.265" v="588" actId="164"/>
          <ac:spMkLst>
            <pc:docMk/>
            <pc:sldMk cId="210890507" sldId="258"/>
            <ac:spMk id="124" creationId="{0DFAEAA6-992F-4425-8BC6-B653C8B60FBB}"/>
          </ac:spMkLst>
        </pc:spChg>
        <pc:spChg chg="add mod">
          <ac:chgData name="D K" userId="9ae49f2f11440d07" providerId="LiveId" clId="{581F36FB-863D-4B57-8C50-03F06D546D44}" dt="2019-11-06T17:07:54.265" v="588" actId="164"/>
          <ac:spMkLst>
            <pc:docMk/>
            <pc:sldMk cId="210890507" sldId="258"/>
            <ac:spMk id="125" creationId="{D70900DD-BFAA-4769-AC52-C9402585C953}"/>
          </ac:spMkLst>
        </pc:spChg>
        <pc:spChg chg="add mod">
          <ac:chgData name="D K" userId="9ae49f2f11440d07" providerId="LiveId" clId="{581F36FB-863D-4B57-8C50-03F06D546D44}" dt="2019-11-07T21:15:18.091" v="604" actId="1076"/>
          <ac:spMkLst>
            <pc:docMk/>
            <pc:sldMk cId="210890507" sldId="258"/>
            <ac:spMk id="126" creationId="{FA7246C7-92C0-44C9-BF91-6FF75546518F}"/>
          </ac:spMkLst>
        </pc:spChg>
        <pc:spChg chg="add mod">
          <ac:chgData name="D K" userId="9ae49f2f11440d07" providerId="LiveId" clId="{581F36FB-863D-4B57-8C50-03F06D546D44}" dt="2019-11-06T17:07:54.265" v="588" actId="164"/>
          <ac:spMkLst>
            <pc:docMk/>
            <pc:sldMk cId="210890507" sldId="258"/>
            <ac:spMk id="127" creationId="{6DC211A4-FF9F-4AE3-962B-856E1C2A4C48}"/>
          </ac:spMkLst>
        </pc:spChg>
        <pc:spChg chg="add mod">
          <ac:chgData name="D K" userId="9ae49f2f11440d07" providerId="LiveId" clId="{581F36FB-863D-4B57-8C50-03F06D546D44}" dt="2019-11-06T17:07:54.265" v="588" actId="164"/>
          <ac:spMkLst>
            <pc:docMk/>
            <pc:sldMk cId="210890507" sldId="258"/>
            <ac:spMk id="128" creationId="{AB58BB37-8E0D-4728-8C70-D00312CC6D66}"/>
          </ac:spMkLst>
        </pc:spChg>
        <pc:spChg chg="add mod">
          <ac:chgData name="D K" userId="9ae49f2f11440d07" providerId="LiveId" clId="{581F36FB-863D-4B57-8C50-03F06D546D44}" dt="2019-11-06T17:07:54.265" v="588" actId="164"/>
          <ac:spMkLst>
            <pc:docMk/>
            <pc:sldMk cId="210890507" sldId="258"/>
            <ac:spMk id="129" creationId="{D5A5D956-0359-40A7-9D2F-6761560760F2}"/>
          </ac:spMkLst>
        </pc:spChg>
        <pc:spChg chg="add mod">
          <ac:chgData name="D K" userId="9ae49f2f11440d07" providerId="LiveId" clId="{581F36FB-863D-4B57-8C50-03F06D546D44}" dt="2019-11-06T17:07:54.265" v="588" actId="164"/>
          <ac:spMkLst>
            <pc:docMk/>
            <pc:sldMk cId="210890507" sldId="258"/>
            <ac:spMk id="130" creationId="{F0623913-DA56-43F1-BD83-1483B107CC3D}"/>
          </ac:spMkLst>
        </pc:spChg>
        <pc:spChg chg="add mod">
          <ac:chgData name="D K" userId="9ae49f2f11440d07" providerId="LiveId" clId="{581F36FB-863D-4B57-8C50-03F06D546D44}" dt="2019-11-07T21:15:08.317" v="602" actId="1076"/>
          <ac:spMkLst>
            <pc:docMk/>
            <pc:sldMk cId="210890507" sldId="258"/>
            <ac:spMk id="131" creationId="{5B236138-5C00-46ED-B14D-6E9A768738A2}"/>
          </ac:spMkLst>
        </pc:spChg>
        <pc:spChg chg="add mod">
          <ac:chgData name="D K" userId="9ae49f2f11440d07" providerId="LiveId" clId="{581F36FB-863D-4B57-8C50-03F06D546D44}" dt="2019-11-06T17:07:54.265" v="588" actId="164"/>
          <ac:spMkLst>
            <pc:docMk/>
            <pc:sldMk cId="210890507" sldId="258"/>
            <ac:spMk id="132" creationId="{1CB23D25-DEA8-47D7-B519-6A009F205E73}"/>
          </ac:spMkLst>
        </pc:spChg>
        <pc:spChg chg="add mod">
          <ac:chgData name="D K" userId="9ae49f2f11440d07" providerId="LiveId" clId="{581F36FB-863D-4B57-8C50-03F06D546D44}" dt="2019-11-06T17:07:54.265" v="588" actId="164"/>
          <ac:spMkLst>
            <pc:docMk/>
            <pc:sldMk cId="210890507" sldId="258"/>
            <ac:spMk id="133" creationId="{B740D687-1224-4540-ADF1-DD076A06AF32}"/>
          </ac:spMkLst>
        </pc:spChg>
        <pc:spChg chg="add mod">
          <ac:chgData name="D K" userId="9ae49f2f11440d07" providerId="LiveId" clId="{581F36FB-863D-4B57-8C50-03F06D546D44}" dt="2019-11-06T17:07:54.265" v="588" actId="164"/>
          <ac:spMkLst>
            <pc:docMk/>
            <pc:sldMk cId="210890507" sldId="258"/>
            <ac:spMk id="134" creationId="{C10ABCF1-2FE4-4804-9C0E-3A3F5B854883}"/>
          </ac:spMkLst>
        </pc:spChg>
        <pc:spChg chg="mod">
          <ac:chgData name="D K" userId="9ae49f2f11440d07" providerId="LiveId" clId="{581F36FB-863D-4B57-8C50-03F06D546D44}" dt="2019-11-04T22:24:15.911" v="474" actId="1076"/>
          <ac:spMkLst>
            <pc:docMk/>
            <pc:sldMk cId="210890507" sldId="258"/>
            <ac:spMk id="138" creationId="{9D99CA82-AE27-4BBC-87A6-A6D9085153F8}"/>
          </ac:spMkLst>
        </pc:spChg>
        <pc:spChg chg="del">
          <ac:chgData name="D K" userId="9ae49f2f11440d07" providerId="LiveId" clId="{581F36FB-863D-4B57-8C50-03F06D546D44}" dt="2019-11-04T18:34:26.292" v="8" actId="478"/>
          <ac:spMkLst>
            <pc:docMk/>
            <pc:sldMk cId="210890507" sldId="258"/>
            <ac:spMk id="198" creationId="{16D0D04A-9FCD-4151-A13F-6D245593FC44}"/>
          </ac:spMkLst>
        </pc:spChg>
        <pc:spChg chg="mod">
          <ac:chgData name="D K" userId="9ae49f2f11440d07" providerId="LiveId" clId="{581F36FB-863D-4B57-8C50-03F06D546D44}" dt="2019-11-04T22:24:04.458" v="471" actId="20577"/>
          <ac:spMkLst>
            <pc:docMk/>
            <pc:sldMk cId="210890507" sldId="258"/>
            <ac:spMk id="200" creationId="{67461D36-3B58-4E1B-9EFC-D97499F6B5AA}"/>
          </ac:spMkLst>
        </pc:spChg>
        <pc:spChg chg="mod">
          <ac:chgData name="D K" userId="9ae49f2f11440d07" providerId="LiveId" clId="{581F36FB-863D-4B57-8C50-03F06D546D44}" dt="2019-11-04T22:22:09.394" v="468" actId="1076"/>
          <ac:spMkLst>
            <pc:docMk/>
            <pc:sldMk cId="210890507" sldId="258"/>
            <ac:spMk id="201" creationId="{220C7CA0-4D46-4845-A4C6-3692F83D42F7}"/>
          </ac:spMkLst>
        </pc:spChg>
        <pc:spChg chg="del">
          <ac:chgData name="D K" userId="9ae49f2f11440d07" providerId="LiveId" clId="{581F36FB-863D-4B57-8C50-03F06D546D44}" dt="2019-11-04T18:34:24.195" v="7" actId="478"/>
          <ac:spMkLst>
            <pc:docMk/>
            <pc:sldMk cId="210890507" sldId="258"/>
            <ac:spMk id="202" creationId="{B5D3E265-688C-4FC7-A051-8E6B12F80E32}"/>
          </ac:spMkLst>
        </pc:spChg>
        <pc:spChg chg="mod">
          <ac:chgData name="D K" userId="9ae49f2f11440d07" providerId="LiveId" clId="{581F36FB-863D-4B57-8C50-03F06D546D44}" dt="2019-11-04T22:22:09.394" v="468" actId="1076"/>
          <ac:spMkLst>
            <pc:docMk/>
            <pc:sldMk cId="210890507" sldId="258"/>
            <ac:spMk id="203" creationId="{6D44727D-27A8-45A3-B2CA-8B65A8A81A53}"/>
          </ac:spMkLst>
        </pc:spChg>
        <pc:spChg chg="mod">
          <ac:chgData name="D K" userId="9ae49f2f11440d07" providerId="LiveId" clId="{581F36FB-863D-4B57-8C50-03F06D546D44}" dt="2019-11-04T22:22:09.394" v="468" actId="1076"/>
          <ac:spMkLst>
            <pc:docMk/>
            <pc:sldMk cId="210890507" sldId="258"/>
            <ac:spMk id="205" creationId="{EAED6096-0480-4F26-A05B-35B8C10E27DD}"/>
          </ac:spMkLst>
        </pc:spChg>
        <pc:spChg chg="mod">
          <ac:chgData name="D K" userId="9ae49f2f11440d07" providerId="LiveId" clId="{581F36FB-863D-4B57-8C50-03F06D546D44}" dt="2019-11-04T22:22:09.394" v="468" actId="1076"/>
          <ac:spMkLst>
            <pc:docMk/>
            <pc:sldMk cId="210890507" sldId="258"/>
            <ac:spMk id="206" creationId="{6BA45B36-DD44-40BF-8E2C-99C4F2621AF6}"/>
          </ac:spMkLst>
        </pc:spChg>
        <pc:spChg chg="del">
          <ac:chgData name="D K" userId="9ae49f2f11440d07" providerId="LiveId" clId="{581F36FB-863D-4B57-8C50-03F06D546D44}" dt="2019-11-04T18:34:15.859" v="3" actId="478"/>
          <ac:spMkLst>
            <pc:docMk/>
            <pc:sldMk cId="210890507" sldId="258"/>
            <ac:spMk id="207" creationId="{C651AF7E-68C5-45D1-BFE3-5EA6095E768C}"/>
          </ac:spMkLst>
        </pc:spChg>
        <pc:spChg chg="del">
          <ac:chgData name="D K" userId="9ae49f2f11440d07" providerId="LiveId" clId="{581F36FB-863D-4B57-8C50-03F06D546D44}" dt="2019-11-04T18:34:22.435" v="6" actId="478"/>
          <ac:spMkLst>
            <pc:docMk/>
            <pc:sldMk cId="210890507" sldId="258"/>
            <ac:spMk id="209" creationId="{7A1C6B32-EB33-47F8-B048-55B78D6BCF87}"/>
          </ac:spMkLst>
        </pc:spChg>
        <pc:spChg chg="del">
          <ac:chgData name="D K" userId="9ae49f2f11440d07" providerId="LiveId" clId="{581F36FB-863D-4B57-8C50-03F06D546D44}" dt="2019-11-04T18:34:11.186" v="1" actId="478"/>
          <ac:spMkLst>
            <pc:docMk/>
            <pc:sldMk cId="210890507" sldId="258"/>
            <ac:spMk id="211" creationId="{09502F3F-871D-44E7-A771-14BF059ECB67}"/>
          </ac:spMkLst>
        </pc:spChg>
        <pc:spChg chg="del">
          <ac:chgData name="D K" userId="9ae49f2f11440d07" providerId="LiveId" clId="{581F36FB-863D-4B57-8C50-03F06D546D44}" dt="2019-11-04T18:41:45.301" v="43" actId="478"/>
          <ac:spMkLst>
            <pc:docMk/>
            <pc:sldMk cId="210890507" sldId="258"/>
            <ac:spMk id="213" creationId="{06790411-5430-419F-BD63-AF25AB4FA6E5}"/>
          </ac:spMkLst>
        </pc:spChg>
        <pc:spChg chg="mod">
          <ac:chgData name="D K" userId="9ae49f2f11440d07" providerId="LiveId" clId="{581F36FB-863D-4B57-8C50-03F06D546D44}" dt="2019-11-06T17:08:03.727" v="592" actId="1076"/>
          <ac:spMkLst>
            <pc:docMk/>
            <pc:sldMk cId="210890507" sldId="258"/>
            <ac:spMk id="216" creationId="{40283E25-AC92-4044-B54A-9A43AA73D4AA}"/>
          </ac:spMkLst>
        </pc:spChg>
        <pc:spChg chg="del">
          <ac:chgData name="D K" userId="9ae49f2f11440d07" providerId="LiveId" clId="{581F36FB-863D-4B57-8C50-03F06D546D44}" dt="2019-11-04T18:41:45.301" v="43" actId="478"/>
          <ac:spMkLst>
            <pc:docMk/>
            <pc:sldMk cId="210890507" sldId="258"/>
            <ac:spMk id="217" creationId="{A99CDC9F-0530-452D-84A3-44501AE4761B}"/>
          </ac:spMkLst>
        </pc:spChg>
        <pc:spChg chg="del">
          <ac:chgData name="D K" userId="9ae49f2f11440d07" providerId="LiveId" clId="{581F36FB-863D-4B57-8C50-03F06D546D44}" dt="2019-11-04T18:41:45.301" v="43" actId="478"/>
          <ac:spMkLst>
            <pc:docMk/>
            <pc:sldMk cId="210890507" sldId="258"/>
            <ac:spMk id="218" creationId="{0D9029B2-C052-4E0D-AB8E-09DC772C514A}"/>
          </ac:spMkLst>
        </pc:spChg>
        <pc:spChg chg="del">
          <ac:chgData name="D K" userId="9ae49f2f11440d07" providerId="LiveId" clId="{581F36FB-863D-4B57-8C50-03F06D546D44}" dt="2019-11-04T18:41:45.301" v="43" actId="478"/>
          <ac:spMkLst>
            <pc:docMk/>
            <pc:sldMk cId="210890507" sldId="258"/>
            <ac:spMk id="219" creationId="{9D4DD83D-E46A-47BE-BEFD-6BFB6833D15E}"/>
          </ac:spMkLst>
        </pc:spChg>
        <pc:spChg chg="mod">
          <ac:chgData name="D K" userId="9ae49f2f11440d07" providerId="LiveId" clId="{581F36FB-863D-4B57-8C50-03F06D546D44}" dt="2019-11-04T22:22:12.699" v="469" actId="1076"/>
          <ac:spMkLst>
            <pc:docMk/>
            <pc:sldMk cId="210890507" sldId="258"/>
            <ac:spMk id="220" creationId="{185B963C-9F07-4409-BCBC-3CD506682C62}"/>
          </ac:spMkLst>
        </pc:spChg>
        <pc:spChg chg="add mod">
          <ac:chgData name="D K" userId="9ae49f2f11440d07" providerId="LiveId" clId="{581F36FB-863D-4B57-8C50-03F06D546D44}" dt="2019-11-25T21:33:37.264" v="910" actId="20577"/>
          <ac:spMkLst>
            <pc:docMk/>
            <pc:sldMk cId="210890507" sldId="258"/>
            <ac:spMk id="289" creationId="{0B6F497C-7EA3-41C8-9FC0-5BAB4B6078C0}"/>
          </ac:spMkLst>
        </pc:spChg>
        <pc:grpChg chg="add del mod">
          <ac:chgData name="D K" userId="9ae49f2f11440d07" providerId="LiveId" clId="{581F36FB-863D-4B57-8C50-03F06D546D44}" dt="2019-11-06T17:08:16.882" v="596" actId="478"/>
          <ac:grpSpMkLst>
            <pc:docMk/>
            <pc:sldMk cId="210890507" sldId="258"/>
            <ac:grpSpMk id="3" creationId="{135BDA94-0262-4573-9CFD-50FC65524ADE}"/>
          </ac:grpSpMkLst>
        </pc:grpChg>
        <pc:grpChg chg="del mod">
          <ac:chgData name="D K" userId="9ae49f2f11440d07" providerId="LiveId" clId="{581F36FB-863D-4B57-8C50-03F06D546D44}" dt="2019-11-04T18:35:03.062" v="13"/>
          <ac:grpSpMkLst>
            <pc:docMk/>
            <pc:sldMk cId="210890507" sldId="258"/>
            <ac:grpSpMk id="4" creationId="{29119EE3-1AB2-4E9E-9554-2CD61AADCD2F}"/>
          </ac:grpSpMkLst>
        </pc:grpChg>
        <pc:grpChg chg="add mod">
          <ac:chgData name="D K" userId="9ae49f2f11440d07" providerId="LiveId" clId="{581F36FB-863D-4B57-8C50-03F06D546D44}" dt="2019-11-06T17:08:30.999" v="599" actId="1076"/>
          <ac:grpSpMkLst>
            <pc:docMk/>
            <pc:sldMk cId="210890507" sldId="258"/>
            <ac:grpSpMk id="4" creationId="{D05C4F37-43A4-4E45-941D-E2C54E6CC917}"/>
          </ac:grpSpMkLst>
        </pc:grpChg>
        <pc:grpChg chg="del mod">
          <ac:chgData name="D K" userId="9ae49f2f11440d07" providerId="LiveId" clId="{581F36FB-863D-4B57-8C50-03F06D546D44}" dt="2019-11-04T18:35:04.932" v="15"/>
          <ac:grpSpMkLst>
            <pc:docMk/>
            <pc:sldMk cId="210890507" sldId="258"/>
            <ac:grpSpMk id="6" creationId="{FE6CBFFD-A27F-47FF-90A4-B2492B1EB281}"/>
          </ac:grpSpMkLst>
        </pc:grpChg>
        <pc:grpChg chg="del mod">
          <ac:chgData name="D K" userId="9ae49f2f11440d07" providerId="LiveId" clId="{581F36FB-863D-4B57-8C50-03F06D546D44}" dt="2019-11-04T18:35:06.975" v="17"/>
          <ac:grpSpMkLst>
            <pc:docMk/>
            <pc:sldMk cId="210890507" sldId="258"/>
            <ac:grpSpMk id="8" creationId="{E985B3F6-0018-4356-BE0B-E2D0A616A715}"/>
          </ac:grpSpMkLst>
        </pc:grpChg>
        <pc:grpChg chg="del mod">
          <ac:chgData name="D K" userId="9ae49f2f11440d07" providerId="LiveId" clId="{581F36FB-863D-4B57-8C50-03F06D546D44}" dt="2019-11-04T18:35:07.608" v="19"/>
          <ac:grpSpMkLst>
            <pc:docMk/>
            <pc:sldMk cId="210890507" sldId="258"/>
            <ac:grpSpMk id="10" creationId="{4BFEF0DC-BE79-40A2-A705-26A7A731D6E6}"/>
          </ac:grpSpMkLst>
        </pc:grpChg>
        <pc:grpChg chg="del mod">
          <ac:chgData name="D K" userId="9ae49f2f11440d07" providerId="LiveId" clId="{581F36FB-863D-4B57-8C50-03F06D546D44}" dt="2019-11-04T21:22:57.986" v="121"/>
          <ac:grpSpMkLst>
            <pc:docMk/>
            <pc:sldMk cId="210890507" sldId="258"/>
            <ac:grpSpMk id="12" creationId="{FB327F43-74AE-4524-9F2F-B40F5F1C6D8B}"/>
          </ac:grpSpMkLst>
        </pc:grpChg>
        <pc:grpChg chg="del mod">
          <ac:chgData name="D K" userId="9ae49f2f11440d07" providerId="LiveId" clId="{581F36FB-863D-4B57-8C50-03F06D546D44}" dt="2019-11-04T18:35:12.156" v="27"/>
          <ac:grpSpMkLst>
            <pc:docMk/>
            <pc:sldMk cId="210890507" sldId="258"/>
            <ac:grpSpMk id="17" creationId="{EA954223-DC09-4679-93C9-1CB379734231}"/>
          </ac:grpSpMkLst>
        </pc:grpChg>
        <pc:grpChg chg="del mod">
          <ac:chgData name="D K" userId="9ae49f2f11440d07" providerId="LiveId" clId="{581F36FB-863D-4B57-8C50-03F06D546D44}" dt="2019-11-04T21:19:21.993" v="113" actId="478"/>
          <ac:grpSpMkLst>
            <pc:docMk/>
            <pc:sldMk cId="210890507" sldId="258"/>
            <ac:grpSpMk id="21" creationId="{51C03075-9930-41D1-99AA-75BB430C3B34}"/>
          </ac:grpSpMkLst>
        </pc:grpChg>
        <pc:grpChg chg="del mod">
          <ac:chgData name="D K" userId="9ae49f2f11440d07" providerId="LiveId" clId="{581F36FB-863D-4B57-8C50-03F06D546D44}" dt="2019-11-04T18:42:17.759" v="50"/>
          <ac:grpSpMkLst>
            <pc:docMk/>
            <pc:sldMk cId="210890507" sldId="258"/>
            <ac:grpSpMk id="25" creationId="{996B6FE7-7611-44AB-B4EE-6FE200DDE6C5}"/>
          </ac:grpSpMkLst>
        </pc:grpChg>
        <pc:grpChg chg="del mod">
          <ac:chgData name="D K" userId="9ae49f2f11440d07" providerId="LiveId" clId="{581F36FB-863D-4B57-8C50-03F06D546D44}" dt="2019-11-04T18:42:25.414" v="52"/>
          <ac:grpSpMkLst>
            <pc:docMk/>
            <pc:sldMk cId="210890507" sldId="258"/>
            <ac:grpSpMk id="27" creationId="{4A19262A-D3B7-4766-AA8F-AD66429F7838}"/>
          </ac:grpSpMkLst>
        </pc:grpChg>
        <pc:grpChg chg="del mod">
          <ac:chgData name="D K" userId="9ae49f2f11440d07" providerId="LiveId" clId="{581F36FB-863D-4B57-8C50-03F06D546D44}" dt="2019-11-04T18:42:52.772" v="54"/>
          <ac:grpSpMkLst>
            <pc:docMk/>
            <pc:sldMk cId="210890507" sldId="258"/>
            <ac:grpSpMk id="29" creationId="{0F9A1DEC-41FD-4565-97C4-28BB6E5AA35E}"/>
          </ac:grpSpMkLst>
        </pc:grpChg>
        <pc:grpChg chg="del mod">
          <ac:chgData name="D K" userId="9ae49f2f11440d07" providerId="LiveId" clId="{581F36FB-863D-4B57-8C50-03F06D546D44}" dt="2019-11-04T18:43:24.677" v="89"/>
          <ac:grpSpMkLst>
            <pc:docMk/>
            <pc:sldMk cId="210890507" sldId="258"/>
            <ac:grpSpMk id="31" creationId="{D4297D85-064B-4C5E-8823-C199629EA20C}"/>
          </ac:grpSpMkLst>
        </pc:grpChg>
        <pc:grpChg chg="del mod">
          <ac:chgData name="D K" userId="9ae49f2f11440d07" providerId="LiveId" clId="{581F36FB-863D-4B57-8C50-03F06D546D44}" dt="2019-11-04T18:43:30.171" v="93"/>
          <ac:grpSpMkLst>
            <pc:docMk/>
            <pc:sldMk cId="210890507" sldId="258"/>
            <ac:grpSpMk id="35" creationId="{ADBEF6F8-3B0C-45CF-98C1-2CFF98F32BFB}"/>
          </ac:grpSpMkLst>
        </pc:grpChg>
        <pc:grpChg chg="del mod">
          <ac:chgData name="D K" userId="9ae49f2f11440d07" providerId="LiveId" clId="{581F36FB-863D-4B57-8C50-03F06D546D44}" dt="2019-11-04T18:43:24.677" v="89"/>
          <ac:grpSpMkLst>
            <pc:docMk/>
            <pc:sldMk cId="210890507" sldId="258"/>
            <ac:grpSpMk id="41" creationId="{1D7831BC-7B9F-4639-B8AC-9A6D1514E8B2}"/>
          </ac:grpSpMkLst>
        </pc:grpChg>
        <pc:grpChg chg="add mod">
          <ac:chgData name="D K" userId="9ae49f2f11440d07" providerId="LiveId" clId="{581F36FB-863D-4B57-8C50-03F06D546D44}" dt="2019-11-06T16:59:05.879" v="542" actId="164"/>
          <ac:grpSpMkLst>
            <pc:docMk/>
            <pc:sldMk cId="210890507" sldId="258"/>
            <ac:grpSpMk id="91" creationId="{D84DA7D7-BF30-473B-AA7F-BA6707E24246}"/>
          </ac:grpSpMkLst>
        </pc:grpChg>
        <pc:grpChg chg="del mod">
          <ac:chgData name="D K" userId="9ae49f2f11440d07" providerId="LiveId" clId="{581F36FB-863D-4B57-8C50-03F06D546D44}" dt="2019-11-04T18:43:30.171" v="93"/>
          <ac:grpSpMkLst>
            <pc:docMk/>
            <pc:sldMk cId="210890507" sldId="258"/>
            <ac:grpSpMk id="92" creationId="{5901078F-2152-4A30-80C8-5E7FFF801BB0}"/>
          </ac:grpSpMkLst>
        </pc:grpChg>
        <pc:grpChg chg="add mod">
          <ac:chgData name="D K" userId="9ae49f2f11440d07" providerId="LiveId" clId="{581F36FB-863D-4B57-8C50-03F06D546D44}" dt="2019-11-06T16:59:05.879" v="542" actId="164"/>
          <ac:grpSpMkLst>
            <pc:docMk/>
            <pc:sldMk cId="210890507" sldId="258"/>
            <ac:grpSpMk id="115" creationId="{09CF1007-D1DF-4AF2-8D31-61F129EA6EFF}"/>
          </ac:grpSpMkLst>
        </pc:grpChg>
        <pc:grpChg chg="del mod">
          <ac:chgData name="D K" userId="9ae49f2f11440d07" providerId="LiveId" clId="{581F36FB-863D-4B57-8C50-03F06D546D44}" dt="2019-11-04T22:17:52.321" v="255"/>
          <ac:grpSpMkLst>
            <pc:docMk/>
            <pc:sldMk cId="210890507" sldId="258"/>
            <ac:grpSpMk id="128" creationId="{7F89D9B5-72E4-415C-B635-F9E8A14DCEFA}"/>
          </ac:grpSpMkLst>
        </pc:grpChg>
        <pc:grpChg chg="del mod">
          <ac:chgData name="D K" userId="9ae49f2f11440d07" providerId="LiveId" clId="{581F36FB-863D-4B57-8C50-03F06D546D44}" dt="2019-11-04T22:17:52.316" v="249"/>
          <ac:grpSpMkLst>
            <pc:docMk/>
            <pc:sldMk cId="210890507" sldId="258"/>
            <ac:grpSpMk id="133" creationId="{B312FBEF-AB12-4469-A7FB-F7C4D793525B}"/>
          </ac:grpSpMkLst>
        </pc:grpChg>
        <pc:grpChg chg="del mod">
          <ac:chgData name="D K" userId="9ae49f2f11440d07" providerId="LiveId" clId="{581F36FB-863D-4B57-8C50-03F06D546D44}" dt="2019-11-04T18:45:22.616" v="111"/>
          <ac:grpSpMkLst>
            <pc:docMk/>
            <pc:sldMk cId="210890507" sldId="258"/>
            <ac:grpSpMk id="141" creationId="{0DF39AF6-2D0F-4C27-90AF-F3B6BF5C7F41}"/>
          </ac:grpSpMkLst>
        </pc:grpChg>
        <pc:grpChg chg="del mod">
          <ac:chgData name="D K" userId="9ae49f2f11440d07" providerId="LiveId" clId="{581F36FB-863D-4B57-8C50-03F06D546D44}" dt="2019-11-04T21:23:01.096" v="125"/>
          <ac:grpSpMkLst>
            <pc:docMk/>
            <pc:sldMk cId="210890507" sldId="258"/>
            <ac:grpSpMk id="147" creationId="{AC3718E7-C878-4A64-AE40-E304BC9F4084}"/>
          </ac:grpSpMkLst>
        </pc:grpChg>
        <pc:grpChg chg="del mod">
          <ac:chgData name="D K" userId="9ae49f2f11440d07" providerId="LiveId" clId="{581F36FB-863D-4B57-8C50-03F06D546D44}" dt="2019-11-04T21:23:07.117" v="127"/>
          <ac:grpSpMkLst>
            <pc:docMk/>
            <pc:sldMk cId="210890507" sldId="258"/>
            <ac:grpSpMk id="151" creationId="{373A398D-CB45-47DD-A5FE-9D9DB102B1FB}"/>
          </ac:grpSpMkLst>
        </pc:grpChg>
        <pc:grpChg chg="del mod">
          <ac:chgData name="D K" userId="9ae49f2f11440d07" providerId="LiveId" clId="{581F36FB-863D-4B57-8C50-03F06D546D44}" dt="2019-11-04T21:23:38.754" v="137"/>
          <ac:grpSpMkLst>
            <pc:docMk/>
            <pc:sldMk cId="210890507" sldId="258"/>
            <ac:grpSpMk id="153" creationId="{E5C6CF2E-6CA6-4989-85CD-5246E2985AAF}"/>
          </ac:grpSpMkLst>
        </pc:grpChg>
        <pc:grpChg chg="del mod">
          <ac:chgData name="D K" userId="9ae49f2f11440d07" providerId="LiveId" clId="{581F36FB-863D-4B57-8C50-03F06D546D44}" dt="2019-11-04T21:23:40.749" v="140"/>
          <ac:grpSpMkLst>
            <pc:docMk/>
            <pc:sldMk cId="210890507" sldId="258"/>
            <ac:grpSpMk id="157" creationId="{A134BAF8-1F1A-4D07-90AD-569D571BB8B6}"/>
          </ac:grpSpMkLst>
        </pc:grpChg>
        <pc:grpChg chg="mod">
          <ac:chgData name="D K" userId="9ae49f2f11440d07" providerId="LiveId" clId="{581F36FB-863D-4B57-8C50-03F06D546D44}" dt="2019-11-04T22:22:09.394" v="468" actId="1076"/>
          <ac:grpSpMkLst>
            <pc:docMk/>
            <pc:sldMk cId="210890507" sldId="258"/>
            <ac:grpSpMk id="192" creationId="{C8EF063E-D171-48D1-99F6-B17343612AA8}"/>
          </ac:grpSpMkLst>
        </pc:grpChg>
        <pc:grpChg chg="mod">
          <ac:chgData name="D K" userId="9ae49f2f11440d07" providerId="LiveId" clId="{581F36FB-863D-4B57-8C50-03F06D546D44}" dt="2019-11-04T22:22:09.394" v="468" actId="1076"/>
          <ac:grpSpMkLst>
            <pc:docMk/>
            <pc:sldMk cId="210890507" sldId="258"/>
            <ac:grpSpMk id="196" creationId="{47F525F3-D78F-470A-A5AC-8EC75925D3AB}"/>
          </ac:grpSpMkLst>
        </pc:grpChg>
        <pc:grpChg chg="del mod">
          <ac:chgData name="D K" userId="9ae49f2f11440d07" providerId="LiveId" clId="{581F36FB-863D-4B57-8C50-03F06D546D44}" dt="2019-11-04T21:24:11.552" v="154"/>
          <ac:grpSpMkLst>
            <pc:docMk/>
            <pc:sldMk cId="210890507" sldId="258"/>
            <ac:grpSpMk id="227" creationId="{D052CDC0-B706-4983-9E54-6154B7874D57}"/>
          </ac:grpSpMkLst>
        </pc:grpChg>
        <pc:grpChg chg="del mod">
          <ac:chgData name="D K" userId="9ae49f2f11440d07" providerId="LiveId" clId="{581F36FB-863D-4B57-8C50-03F06D546D44}" dt="2019-11-04T22:16:18.344" v="176"/>
          <ac:grpSpMkLst>
            <pc:docMk/>
            <pc:sldMk cId="210890507" sldId="258"/>
            <ac:grpSpMk id="231" creationId="{6A938922-FECF-457E-A557-7130D23BB5CE}"/>
          </ac:grpSpMkLst>
        </pc:grpChg>
        <pc:grpChg chg="del mod">
          <ac:chgData name="D K" userId="9ae49f2f11440d07" providerId="LiveId" clId="{581F36FB-863D-4B57-8C50-03F06D546D44}" dt="2019-11-04T22:16:34.555" v="186"/>
          <ac:grpSpMkLst>
            <pc:docMk/>
            <pc:sldMk cId="210890507" sldId="258"/>
            <ac:grpSpMk id="236" creationId="{EB933605-19F8-44D6-84A4-477F8A1DD691}"/>
          </ac:grpSpMkLst>
        </pc:grpChg>
        <pc:grpChg chg="del mod">
          <ac:chgData name="D K" userId="9ae49f2f11440d07" providerId="LiveId" clId="{581F36FB-863D-4B57-8C50-03F06D546D44}" dt="2019-11-04T22:16:26.174" v="182"/>
          <ac:grpSpMkLst>
            <pc:docMk/>
            <pc:sldMk cId="210890507" sldId="258"/>
            <ac:grpSpMk id="240" creationId="{D6BD01FA-907E-4415-92C1-ADD880DAA6EA}"/>
          </ac:grpSpMkLst>
        </pc:grpChg>
        <pc:grpChg chg="del mod">
          <ac:chgData name="D K" userId="9ae49f2f11440d07" providerId="LiveId" clId="{581F36FB-863D-4B57-8C50-03F06D546D44}" dt="2019-11-04T22:16:35.762" v="188"/>
          <ac:grpSpMkLst>
            <pc:docMk/>
            <pc:sldMk cId="210890507" sldId="258"/>
            <ac:grpSpMk id="244" creationId="{7C2136BB-3C74-4530-B324-C5CF929572B9}"/>
          </ac:grpSpMkLst>
        </pc:grpChg>
        <pc:grpChg chg="del mod">
          <ac:chgData name="D K" userId="9ae49f2f11440d07" providerId="LiveId" clId="{581F36FB-863D-4B57-8C50-03F06D546D44}" dt="2019-11-04T22:16:57.819" v="197"/>
          <ac:grpSpMkLst>
            <pc:docMk/>
            <pc:sldMk cId="210890507" sldId="258"/>
            <ac:grpSpMk id="246" creationId="{D2868215-DEBB-4A9C-B5C9-5858BAFE21B3}"/>
          </ac:grpSpMkLst>
        </pc:grpChg>
        <pc:grpChg chg="add del mod">
          <ac:chgData name="D K" userId="9ae49f2f11440d07" providerId="LiveId" clId="{581F36FB-863D-4B57-8C50-03F06D546D44}" dt="2019-11-04T22:17:13.950" v="202"/>
          <ac:grpSpMkLst>
            <pc:docMk/>
            <pc:sldMk cId="210890507" sldId="258"/>
            <ac:grpSpMk id="249" creationId="{667F69B1-60D9-46F0-9B15-B9D7EE354953}"/>
          </ac:grpSpMkLst>
        </pc:grpChg>
        <pc:grpChg chg="mod">
          <ac:chgData name="D K" userId="9ae49f2f11440d07" providerId="LiveId" clId="{581F36FB-863D-4B57-8C50-03F06D546D44}" dt="2019-11-04T22:19:11.886" v="291" actId="1076"/>
          <ac:grpSpMkLst>
            <pc:docMk/>
            <pc:sldMk cId="210890507" sldId="258"/>
            <ac:grpSpMk id="255" creationId="{86CC0A95-E9F9-460A-8804-9237883C860D}"/>
          </ac:grpSpMkLst>
        </pc:grpChg>
        <pc:grpChg chg="mod">
          <ac:chgData name="D K" userId="9ae49f2f11440d07" providerId="LiveId" clId="{581F36FB-863D-4B57-8C50-03F06D546D44}" dt="2019-11-04T22:19:11.886" v="291" actId="1076"/>
          <ac:grpSpMkLst>
            <pc:docMk/>
            <pc:sldMk cId="210890507" sldId="258"/>
            <ac:grpSpMk id="258" creationId="{0EB0EC3C-8424-4AF5-8706-15FB8E5B341A}"/>
          </ac:grpSpMkLst>
        </pc:grpChg>
        <pc:grpChg chg="mod">
          <ac:chgData name="D K" userId="9ae49f2f11440d07" providerId="LiveId" clId="{581F36FB-863D-4B57-8C50-03F06D546D44}" dt="2019-11-04T22:19:11.886" v="291" actId="1076"/>
          <ac:grpSpMkLst>
            <pc:docMk/>
            <pc:sldMk cId="210890507" sldId="258"/>
            <ac:grpSpMk id="267" creationId="{D5891022-2BC9-4A2A-A4D9-D917A8168960}"/>
          </ac:grpSpMkLst>
        </pc:grpChg>
        <pc:grpChg chg="del mod">
          <ac:chgData name="D K" userId="9ae49f2f11440d07" providerId="LiveId" clId="{581F36FB-863D-4B57-8C50-03F06D546D44}" dt="2019-11-04T22:18:22.374" v="277"/>
          <ac:grpSpMkLst>
            <pc:docMk/>
            <pc:sldMk cId="210890507" sldId="258"/>
            <ac:grpSpMk id="274" creationId="{829DCF07-D306-41FE-8B28-B7DD21111C5D}"/>
          </ac:grpSpMkLst>
        </pc:grpChg>
        <pc:grpChg chg="del mod">
          <ac:chgData name="D K" userId="9ae49f2f11440d07" providerId="LiveId" clId="{581F36FB-863D-4B57-8C50-03F06D546D44}" dt="2019-11-04T22:18:29.009" v="288"/>
          <ac:grpSpMkLst>
            <pc:docMk/>
            <pc:sldMk cId="210890507" sldId="258"/>
            <ac:grpSpMk id="279" creationId="{9AB41C69-747A-44A3-AE2D-49AE6A163990}"/>
          </ac:grpSpMkLst>
        </pc:grpChg>
        <pc:grpChg chg="del mod">
          <ac:chgData name="D K" userId="9ae49f2f11440d07" providerId="LiveId" clId="{581F36FB-863D-4B57-8C50-03F06D546D44}" dt="2019-11-04T22:18:30.892" v="290"/>
          <ac:grpSpMkLst>
            <pc:docMk/>
            <pc:sldMk cId="210890507" sldId="258"/>
            <ac:grpSpMk id="286" creationId="{BFE8BEFF-7E00-4559-82F7-A1B2CBD02E5D}"/>
          </ac:grpSpMkLst>
        </pc:grpChg>
        <pc:grpChg chg="mod">
          <ac:chgData name="D K" userId="9ae49f2f11440d07" providerId="LiveId" clId="{581F36FB-863D-4B57-8C50-03F06D546D44}" dt="2019-11-04T22:19:11.886" v="291" actId="1076"/>
          <ac:grpSpMkLst>
            <pc:docMk/>
            <pc:sldMk cId="210890507" sldId="258"/>
            <ac:grpSpMk id="288" creationId="{B28CAD32-292B-4662-A6FC-5C3F99F6920B}"/>
          </ac:grpSpMkLst>
        </pc:grpChg>
        <pc:picChg chg="del">
          <ac:chgData name="D K" userId="9ae49f2f11440d07" providerId="LiveId" clId="{581F36FB-863D-4B57-8C50-03F06D546D44}" dt="2019-11-06T16:58:54.576" v="539" actId="478"/>
          <ac:picMkLst>
            <pc:docMk/>
            <pc:sldMk cId="210890507" sldId="258"/>
            <ac:picMk id="52" creationId="{E69B513C-13A0-4632-A4AA-99683500F2B1}"/>
          </ac:picMkLst>
        </pc:picChg>
        <pc:picChg chg="add mod">
          <ac:chgData name="D K" userId="9ae49f2f11440d07" providerId="LiveId" clId="{581F36FB-863D-4B57-8C50-03F06D546D44}" dt="2019-11-06T17:07:54.265" v="588" actId="164"/>
          <ac:picMkLst>
            <pc:docMk/>
            <pc:sldMk cId="210890507" sldId="258"/>
            <ac:picMk id="122" creationId="{64034291-0423-4CD4-8429-6916F6C29BCF}"/>
          </ac:picMkLst>
        </pc:picChg>
        <pc:picChg chg="del">
          <ac:chgData name="D K" userId="9ae49f2f11440d07" providerId="LiveId" clId="{581F36FB-863D-4B57-8C50-03F06D546D44}" dt="2019-11-04T18:42:01.041" v="44" actId="478"/>
          <ac:picMkLst>
            <pc:docMk/>
            <pc:sldMk cId="210890507" sldId="258"/>
            <ac:picMk id="221" creationId="{3527D070-5776-4D91-A7D8-65ECA13C5A60}"/>
          </ac:picMkLst>
        </pc:picChg>
        <pc:picChg chg="del">
          <ac:chgData name="D K" userId="9ae49f2f11440d07" providerId="LiveId" clId="{581F36FB-863D-4B57-8C50-03F06D546D44}" dt="2019-11-04T18:42:01.041" v="44" actId="478"/>
          <ac:picMkLst>
            <pc:docMk/>
            <pc:sldMk cId="210890507" sldId="258"/>
            <ac:picMk id="222" creationId="{91F861FA-2638-40F8-AE9C-C350B1192545}"/>
          </ac:picMkLst>
        </pc:picChg>
        <pc:inkChg chg="add mod">
          <ac:chgData name="D K" userId="9ae49f2f11440d07" providerId="LiveId" clId="{581F36FB-863D-4B57-8C50-03F06D546D44}" dt="2019-11-04T22:22:09.394" v="468" actId="1076"/>
          <ac:inkMkLst>
            <pc:docMk/>
            <pc:sldMk cId="210890507" sldId="258"/>
            <ac:inkMk id="2" creationId="{E3464834-EA25-4921-B333-FA5B544AE230}"/>
          </ac:inkMkLst>
        </pc:inkChg>
        <pc:inkChg chg="add del mod">
          <ac:chgData name="D K" userId="9ae49f2f11440d07" providerId="LiveId" clId="{581F36FB-863D-4B57-8C50-03F06D546D44}" dt="2019-11-04T21:23:09.592" v="128"/>
          <ac:inkMkLst>
            <pc:docMk/>
            <pc:sldMk cId="210890507" sldId="258"/>
            <ac:inkMk id="3" creationId="{115740DC-F94E-4F26-83EA-E0F451CFA10A}"/>
          </ac:inkMkLst>
        </pc:inkChg>
        <pc:inkChg chg="add del">
          <ac:chgData name="D K" userId="9ae49f2f11440d07" providerId="LiveId" clId="{581F36FB-863D-4B57-8C50-03F06D546D44}" dt="2019-11-07T21:33:21.633" v="634"/>
          <ac:inkMkLst>
            <pc:docMk/>
            <pc:sldMk cId="210890507" sldId="258"/>
            <ac:inkMk id="3" creationId="{5F1CD1BC-5C67-4F3F-BAE9-9233A320F518}"/>
          </ac:inkMkLst>
        </pc:inkChg>
        <pc:inkChg chg="add mod">
          <ac:chgData name="D K" userId="9ae49f2f11440d07" providerId="LiveId" clId="{581F36FB-863D-4B57-8C50-03F06D546D44}" dt="2019-11-04T21:23:40.749" v="140"/>
          <ac:inkMkLst>
            <pc:docMk/>
            <pc:sldMk cId="210890507" sldId="258"/>
            <ac:inkMk id="5" creationId="{6CF42DB0-D588-472A-AD05-031753F3BA12}"/>
          </ac:inkMkLst>
        </pc:inkChg>
        <pc:inkChg chg="add del">
          <ac:chgData name="D K" userId="9ae49f2f11440d07" providerId="LiveId" clId="{581F36FB-863D-4B57-8C50-03F06D546D44}" dt="2019-11-07T21:33:29.448" v="636"/>
          <ac:inkMkLst>
            <pc:docMk/>
            <pc:sldMk cId="210890507" sldId="258"/>
            <ac:inkMk id="6" creationId="{776266F5-D6ED-482A-BCD6-738BC60A8E1B}"/>
          </ac:inkMkLst>
        </pc:inkChg>
        <pc:inkChg chg="add del">
          <ac:chgData name="D K" userId="9ae49f2f11440d07" providerId="LiveId" clId="{581F36FB-863D-4B57-8C50-03F06D546D44}" dt="2019-11-07T21:33:42.505" v="638"/>
          <ac:inkMkLst>
            <pc:docMk/>
            <pc:sldMk cId="210890507" sldId="258"/>
            <ac:inkMk id="7" creationId="{B3765360-5701-4BAF-9CDC-6F82DB04AFA2}"/>
          </ac:inkMkLst>
        </pc:inkChg>
        <pc:inkChg chg="add del mod">
          <ac:chgData name="D K" userId="9ae49f2f11440d07" providerId="LiveId" clId="{581F36FB-863D-4B57-8C50-03F06D546D44}" dt="2019-11-04T21:23:45.789" v="145"/>
          <ac:inkMkLst>
            <pc:docMk/>
            <pc:sldMk cId="210890507" sldId="258"/>
            <ac:inkMk id="7" creationId="{EE4823D6-7928-4A83-902F-62B2B36034C9}"/>
          </ac:inkMkLst>
        </pc:inkChg>
        <pc:inkChg chg="add del">
          <ac:chgData name="D K" userId="9ae49f2f11440d07" providerId="LiveId" clId="{581F36FB-863D-4B57-8C50-03F06D546D44}" dt="2019-11-07T21:33:47.050" v="640"/>
          <ac:inkMkLst>
            <pc:docMk/>
            <pc:sldMk cId="210890507" sldId="258"/>
            <ac:inkMk id="8" creationId="{91FDE027-2327-401A-9B4E-ACB96F00746F}"/>
          </ac:inkMkLst>
        </pc:inkChg>
        <pc:inkChg chg="add">
          <ac:chgData name="D K" userId="9ae49f2f11440d07" providerId="LiveId" clId="{581F36FB-863D-4B57-8C50-03F06D546D44}" dt="2019-11-07T21:33:48.721" v="641" actId="9405"/>
          <ac:inkMkLst>
            <pc:docMk/>
            <pc:sldMk cId="210890507" sldId="258"/>
            <ac:inkMk id="9" creationId="{6299E5F5-9927-4EC2-BEDF-BB67566367F6}"/>
          </ac:inkMkLst>
        </pc:inkChg>
        <pc:inkChg chg="add del mod">
          <ac:chgData name="D K" userId="9ae49f2f11440d07" providerId="LiveId" clId="{581F36FB-863D-4B57-8C50-03F06D546D44}" dt="2019-11-04T21:19:34.614" v="115" actId="478"/>
          <ac:inkMkLst>
            <pc:docMk/>
            <pc:sldMk cId="210890507" sldId="258"/>
            <ac:inkMk id="9" creationId="{C57B2936-AB15-4DE5-8E54-EEC72A0E9838}"/>
          </ac:inkMkLst>
        </pc:inkChg>
        <pc:inkChg chg="add del">
          <ac:chgData name="D K" userId="9ae49f2f11440d07" providerId="LiveId" clId="{581F36FB-863D-4B57-8C50-03F06D546D44}" dt="2019-11-07T21:33:55.461" v="643"/>
          <ac:inkMkLst>
            <pc:docMk/>
            <pc:sldMk cId="210890507" sldId="258"/>
            <ac:inkMk id="10" creationId="{2253D4CB-DA7C-4B3C-A22B-9879DCEDFC3C}"/>
          </ac:inkMkLst>
        </pc:inkChg>
        <pc:inkChg chg="add">
          <ac:chgData name="D K" userId="9ae49f2f11440d07" providerId="LiveId" clId="{581F36FB-863D-4B57-8C50-03F06D546D44}" dt="2019-11-07T21:33:59.084" v="644" actId="9405"/>
          <ac:inkMkLst>
            <pc:docMk/>
            <pc:sldMk cId="210890507" sldId="258"/>
            <ac:inkMk id="11" creationId="{20D36EAF-612C-4D03-8A20-58BB5C01CDDA}"/>
          </ac:inkMkLst>
        </pc:inkChg>
        <pc:inkChg chg="add del mod">
          <ac:chgData name="D K" userId="9ae49f2f11440d07" providerId="LiveId" clId="{581F36FB-863D-4B57-8C50-03F06D546D44}" dt="2019-11-04T21:19:29.046" v="114" actId="478"/>
          <ac:inkMkLst>
            <pc:docMk/>
            <pc:sldMk cId="210890507" sldId="258"/>
            <ac:inkMk id="11" creationId="{4CFDF1B5-7BE2-4E51-8FA0-72DBA712BC62}"/>
          </ac:inkMkLst>
        </pc:inkChg>
        <pc:inkChg chg="add mod">
          <ac:chgData name="D K" userId="9ae49f2f11440d07" providerId="LiveId" clId="{581F36FB-863D-4B57-8C50-03F06D546D44}" dt="2019-11-04T18:35:12.156" v="27"/>
          <ac:inkMkLst>
            <pc:docMk/>
            <pc:sldMk cId="210890507" sldId="258"/>
            <ac:inkMk id="13" creationId="{4DC0CA05-ABC5-45D2-ADBA-D85AB74169EF}"/>
          </ac:inkMkLst>
        </pc:inkChg>
        <pc:inkChg chg="add mod">
          <ac:chgData name="D K" userId="9ae49f2f11440d07" providerId="LiveId" clId="{581F36FB-863D-4B57-8C50-03F06D546D44}" dt="2019-11-04T18:35:12.156" v="27"/>
          <ac:inkMkLst>
            <pc:docMk/>
            <pc:sldMk cId="210890507" sldId="258"/>
            <ac:inkMk id="15" creationId="{F088D855-4369-49BA-A7E3-EFE3A33BA955}"/>
          </ac:inkMkLst>
        </pc:inkChg>
        <pc:inkChg chg="add mod">
          <ac:chgData name="D K" userId="9ae49f2f11440d07" providerId="LiveId" clId="{581F36FB-863D-4B57-8C50-03F06D546D44}" dt="2019-11-04T18:35:12.156" v="27"/>
          <ac:inkMkLst>
            <pc:docMk/>
            <pc:sldMk cId="210890507" sldId="258"/>
            <ac:inkMk id="16" creationId="{C0E01E78-3194-438C-BA32-5173FC519B1E}"/>
          </ac:inkMkLst>
        </pc:inkChg>
        <pc:inkChg chg="add mod">
          <ac:chgData name="D K" userId="9ae49f2f11440d07" providerId="LiveId" clId="{581F36FB-863D-4B57-8C50-03F06D546D44}" dt="2019-11-04T18:35:12.156" v="27"/>
          <ac:inkMkLst>
            <pc:docMk/>
            <pc:sldMk cId="210890507" sldId="258"/>
            <ac:inkMk id="18" creationId="{3A95568B-99B2-4169-828B-E59C3D20EF7B}"/>
          </ac:inkMkLst>
        </pc:inkChg>
        <pc:inkChg chg="add mod">
          <ac:chgData name="D K" userId="9ae49f2f11440d07" providerId="LiveId" clId="{581F36FB-863D-4B57-8C50-03F06D546D44}" dt="2019-11-04T18:35:12.156" v="27"/>
          <ac:inkMkLst>
            <pc:docMk/>
            <pc:sldMk cId="210890507" sldId="258"/>
            <ac:inkMk id="19" creationId="{DAAD108F-6F89-4AC9-81E5-3AC08BCFF0F3}"/>
          </ac:inkMkLst>
        </pc:inkChg>
        <pc:inkChg chg="add mod">
          <ac:chgData name="D K" userId="9ae49f2f11440d07" providerId="LiveId" clId="{581F36FB-863D-4B57-8C50-03F06D546D44}" dt="2019-11-04T18:35:12.156" v="27"/>
          <ac:inkMkLst>
            <pc:docMk/>
            <pc:sldMk cId="210890507" sldId="258"/>
            <ac:inkMk id="20" creationId="{B4CF79EF-ADA2-46BB-9EF8-62982C80ED31}"/>
          </ac:inkMkLst>
        </pc:inkChg>
        <pc:inkChg chg="add del">
          <ac:chgData name="D K" userId="9ae49f2f11440d07" providerId="LiveId" clId="{581F36FB-863D-4B57-8C50-03F06D546D44}" dt="2019-11-04T22:17:41.478" v="215"/>
          <ac:inkMkLst>
            <pc:docMk/>
            <pc:sldMk cId="210890507" sldId="258"/>
            <ac:inkMk id="22" creationId="{D16A0087-A595-47B5-AF7D-6E730EF575B9}"/>
          </ac:inkMkLst>
        </pc:inkChg>
        <pc:inkChg chg="add del mod">
          <ac:chgData name="D K" userId="9ae49f2f11440d07" providerId="LiveId" clId="{581F36FB-863D-4B57-8C50-03F06D546D44}" dt="2019-11-04T22:17:52.317" v="250"/>
          <ac:inkMkLst>
            <pc:docMk/>
            <pc:sldMk cId="210890507" sldId="258"/>
            <ac:inkMk id="23" creationId="{CF111231-363B-4E57-B6D1-FD2931C233C3}"/>
          </ac:inkMkLst>
        </pc:inkChg>
        <pc:inkChg chg="add del mod">
          <ac:chgData name="D K" userId="9ae49f2f11440d07" providerId="LiveId" clId="{581F36FB-863D-4B57-8C50-03F06D546D44}" dt="2019-11-04T22:17:52.309" v="241"/>
          <ac:inkMkLst>
            <pc:docMk/>
            <pc:sldMk cId="210890507" sldId="258"/>
            <ac:inkMk id="24" creationId="{C95BE741-2D50-4FCB-95FC-DB16A7A631EE}"/>
          </ac:inkMkLst>
        </pc:inkChg>
        <pc:inkChg chg="add del mod">
          <ac:chgData name="D K" userId="9ae49f2f11440d07" providerId="LiveId" clId="{581F36FB-863D-4B57-8C50-03F06D546D44}" dt="2019-11-04T22:17:52.302" v="231"/>
          <ac:inkMkLst>
            <pc:docMk/>
            <pc:sldMk cId="210890507" sldId="258"/>
            <ac:inkMk id="26" creationId="{2297B53F-FA4B-4420-A867-0BD33B08B820}"/>
          </ac:inkMkLst>
        </pc:inkChg>
        <pc:inkChg chg="add del mod">
          <ac:chgData name="D K" userId="9ae49f2f11440d07" providerId="LiveId" clId="{581F36FB-863D-4B57-8C50-03F06D546D44}" dt="2019-11-04T22:17:41.480" v="216"/>
          <ac:inkMkLst>
            <pc:docMk/>
            <pc:sldMk cId="210890507" sldId="258"/>
            <ac:inkMk id="28" creationId="{F43AC24B-4729-4480-9484-EB92D700F769}"/>
          </ac:inkMkLst>
        </pc:inkChg>
        <pc:inkChg chg="add del mod">
          <ac:chgData name="D K" userId="9ae49f2f11440d07" providerId="LiveId" clId="{581F36FB-863D-4B57-8C50-03F06D546D44}" dt="2019-11-04T22:17:52.313" v="246"/>
          <ac:inkMkLst>
            <pc:docMk/>
            <pc:sldMk cId="210890507" sldId="258"/>
            <ac:inkMk id="30" creationId="{6E7B8317-C8FA-4401-8FAE-E62DC4BD9406}"/>
          </ac:inkMkLst>
        </pc:inkChg>
        <pc:inkChg chg="add del mod">
          <ac:chgData name="D K" userId="9ae49f2f11440d07" providerId="LiveId" clId="{581F36FB-863D-4B57-8C50-03F06D546D44}" dt="2019-11-04T22:17:52.312" v="244"/>
          <ac:inkMkLst>
            <pc:docMk/>
            <pc:sldMk cId="210890507" sldId="258"/>
            <ac:inkMk id="32" creationId="{1887F260-B7B5-466F-8A1E-49D37B61E72F}"/>
          </ac:inkMkLst>
        </pc:inkChg>
        <pc:inkChg chg="add del mod">
          <ac:chgData name="D K" userId="9ae49f2f11440d07" providerId="LiveId" clId="{581F36FB-863D-4B57-8C50-03F06D546D44}" dt="2019-11-04T22:17:41.475" v="214"/>
          <ac:inkMkLst>
            <pc:docMk/>
            <pc:sldMk cId="210890507" sldId="258"/>
            <ac:inkMk id="33" creationId="{53400C36-D1D1-4778-85DD-A1D1C17EC38C}"/>
          </ac:inkMkLst>
        </pc:inkChg>
        <pc:inkChg chg="add del mod">
          <ac:chgData name="D K" userId="9ae49f2f11440d07" providerId="LiveId" clId="{581F36FB-863D-4B57-8C50-03F06D546D44}" dt="2019-11-04T22:17:52.304" v="234"/>
          <ac:inkMkLst>
            <pc:docMk/>
            <pc:sldMk cId="210890507" sldId="258"/>
            <ac:inkMk id="34" creationId="{101D9326-5291-46A4-94F6-CF9278DEA733}"/>
          </ac:inkMkLst>
        </pc:inkChg>
        <pc:inkChg chg="add del mod">
          <ac:chgData name="D K" userId="9ae49f2f11440d07" providerId="LiveId" clId="{581F36FB-863D-4B57-8C50-03F06D546D44}" dt="2019-11-04T22:17:41.470" v="213"/>
          <ac:inkMkLst>
            <pc:docMk/>
            <pc:sldMk cId="210890507" sldId="258"/>
            <ac:inkMk id="36" creationId="{FEBD067F-8A43-4BB5-821F-61256A0AB0F9}"/>
          </ac:inkMkLst>
        </pc:inkChg>
        <pc:inkChg chg="add del mod">
          <ac:chgData name="D K" userId="9ae49f2f11440d07" providerId="LiveId" clId="{581F36FB-863D-4B57-8C50-03F06D546D44}" dt="2019-11-04T22:17:46.104" v="220"/>
          <ac:inkMkLst>
            <pc:docMk/>
            <pc:sldMk cId="210890507" sldId="258"/>
            <ac:inkMk id="37" creationId="{5B14E1FE-BC21-4E2B-8589-2339D3CEAB6E}"/>
          </ac:inkMkLst>
        </pc:inkChg>
        <pc:inkChg chg="add del mod">
          <ac:chgData name="D K" userId="9ae49f2f11440d07" providerId="LiveId" clId="{581F36FB-863D-4B57-8C50-03F06D546D44}" dt="2019-11-04T22:17:46.099" v="219"/>
          <ac:inkMkLst>
            <pc:docMk/>
            <pc:sldMk cId="210890507" sldId="258"/>
            <ac:inkMk id="38" creationId="{E8F19800-C263-41BD-9B24-8F00C5E649EC}"/>
          </ac:inkMkLst>
        </pc:inkChg>
        <pc:inkChg chg="add del mod">
          <ac:chgData name="D K" userId="9ae49f2f11440d07" providerId="LiveId" clId="{581F36FB-863D-4B57-8C50-03F06D546D44}" dt="2019-11-04T22:17:46.381" v="224"/>
          <ac:inkMkLst>
            <pc:docMk/>
            <pc:sldMk cId="210890507" sldId="258"/>
            <ac:inkMk id="39" creationId="{DE6F5829-9D4C-4920-98ED-7086991505C2}"/>
          </ac:inkMkLst>
        </pc:inkChg>
        <pc:inkChg chg="add del mod">
          <ac:chgData name="D K" userId="9ae49f2f11440d07" providerId="LiveId" clId="{581F36FB-863D-4B57-8C50-03F06D546D44}" dt="2019-11-04T22:17:46.383" v="225"/>
          <ac:inkMkLst>
            <pc:docMk/>
            <pc:sldMk cId="210890507" sldId="258"/>
            <ac:inkMk id="40" creationId="{5A29ABCC-E0B7-4714-8D16-2B97C9DD9869}"/>
          </ac:inkMkLst>
        </pc:inkChg>
        <pc:inkChg chg="add del mod">
          <ac:chgData name="D K" userId="9ae49f2f11440d07" providerId="LiveId" clId="{581F36FB-863D-4B57-8C50-03F06D546D44}" dt="2019-11-04T22:17:46.120" v="223"/>
          <ac:inkMkLst>
            <pc:docMk/>
            <pc:sldMk cId="210890507" sldId="258"/>
            <ac:inkMk id="42" creationId="{026AF59A-430F-454E-84C9-4B050A86B034}"/>
          </ac:inkMkLst>
        </pc:inkChg>
        <pc:inkChg chg="add del mod">
          <ac:chgData name="D K" userId="9ae49f2f11440d07" providerId="LiveId" clId="{581F36FB-863D-4B57-8C50-03F06D546D44}" dt="2019-11-04T22:17:52.300" v="230"/>
          <ac:inkMkLst>
            <pc:docMk/>
            <pc:sldMk cId="210890507" sldId="258"/>
            <ac:inkMk id="43" creationId="{CE59A936-2F0D-4890-9C2B-9371426C0940}"/>
          </ac:inkMkLst>
        </pc:inkChg>
        <pc:inkChg chg="add del mod">
          <ac:chgData name="D K" userId="9ae49f2f11440d07" providerId="LiveId" clId="{581F36FB-863D-4B57-8C50-03F06D546D44}" dt="2019-11-04T22:17:46.115" v="222"/>
          <ac:inkMkLst>
            <pc:docMk/>
            <pc:sldMk cId="210890507" sldId="258"/>
            <ac:inkMk id="44" creationId="{61A6A903-8BBF-49BF-811A-BD455A338D61}"/>
          </ac:inkMkLst>
        </pc:inkChg>
        <pc:inkChg chg="add del mod">
          <ac:chgData name="D K" userId="9ae49f2f11440d07" providerId="LiveId" clId="{581F36FB-863D-4B57-8C50-03F06D546D44}" dt="2019-11-04T22:17:46.109" v="221"/>
          <ac:inkMkLst>
            <pc:docMk/>
            <pc:sldMk cId="210890507" sldId="258"/>
            <ac:inkMk id="45" creationId="{E3F38B41-C0B2-493A-838B-9801CEDD0EE2}"/>
          </ac:inkMkLst>
        </pc:inkChg>
        <pc:inkChg chg="add del mod">
          <ac:chgData name="D K" userId="9ae49f2f11440d07" providerId="LiveId" clId="{581F36FB-863D-4B57-8C50-03F06D546D44}" dt="2019-11-04T22:17:52.311" v="243"/>
          <ac:inkMkLst>
            <pc:docMk/>
            <pc:sldMk cId="210890507" sldId="258"/>
            <ac:inkMk id="46" creationId="{741778DB-E9E4-4DBF-A303-AA25D5D7F820}"/>
          </ac:inkMkLst>
        </pc:inkChg>
        <pc:inkChg chg="add del mod">
          <ac:chgData name="D K" userId="9ae49f2f11440d07" providerId="LiveId" clId="{581F36FB-863D-4B57-8C50-03F06D546D44}" dt="2019-11-04T22:17:52.308" v="238"/>
          <ac:inkMkLst>
            <pc:docMk/>
            <pc:sldMk cId="210890507" sldId="258"/>
            <ac:inkMk id="47" creationId="{301F08DB-B0E1-45B0-8170-D393276004C9}"/>
          </ac:inkMkLst>
        </pc:inkChg>
        <pc:inkChg chg="add del mod">
          <ac:chgData name="D K" userId="9ae49f2f11440d07" providerId="LiveId" clId="{581F36FB-863D-4B57-8C50-03F06D546D44}" dt="2019-11-04T22:17:52.322" v="256"/>
          <ac:inkMkLst>
            <pc:docMk/>
            <pc:sldMk cId="210890507" sldId="258"/>
            <ac:inkMk id="48" creationId="{D539DF9E-15B9-4947-AAD8-63D44117DADC}"/>
          </ac:inkMkLst>
        </pc:inkChg>
        <pc:inkChg chg="add del mod">
          <ac:chgData name="D K" userId="9ae49f2f11440d07" providerId="LiveId" clId="{581F36FB-863D-4B57-8C50-03F06D546D44}" dt="2019-11-04T22:17:52.300" v="228"/>
          <ac:inkMkLst>
            <pc:docMk/>
            <pc:sldMk cId="210890507" sldId="258"/>
            <ac:inkMk id="49" creationId="{83A529DE-B3BD-450E-9BF5-9978FCA97D12}"/>
          </ac:inkMkLst>
        </pc:inkChg>
        <pc:inkChg chg="add del mod">
          <ac:chgData name="D K" userId="9ae49f2f11440d07" providerId="LiveId" clId="{581F36FB-863D-4B57-8C50-03F06D546D44}" dt="2019-11-04T22:17:52.300" v="229"/>
          <ac:inkMkLst>
            <pc:docMk/>
            <pc:sldMk cId="210890507" sldId="258"/>
            <ac:inkMk id="50" creationId="{AB16A76A-6A31-4AB2-9148-DF0E8DABA5C5}"/>
          </ac:inkMkLst>
        </pc:inkChg>
        <pc:inkChg chg="add del mod">
          <ac:chgData name="D K" userId="9ae49f2f11440d07" providerId="LiveId" clId="{581F36FB-863D-4B57-8C50-03F06D546D44}" dt="2019-11-04T22:17:52.307" v="237"/>
          <ac:inkMkLst>
            <pc:docMk/>
            <pc:sldMk cId="210890507" sldId="258"/>
            <ac:inkMk id="51" creationId="{66758631-59CF-45E9-BACD-545E1D8F00E7}"/>
          </ac:inkMkLst>
        </pc:inkChg>
        <pc:inkChg chg="add del mod">
          <ac:chgData name="D K" userId="9ae49f2f11440d07" providerId="LiveId" clId="{581F36FB-863D-4B57-8C50-03F06D546D44}" dt="2019-11-04T22:17:52.317" v="252"/>
          <ac:inkMkLst>
            <pc:docMk/>
            <pc:sldMk cId="210890507" sldId="258"/>
            <ac:inkMk id="53" creationId="{083D7323-F26D-4C6F-99AF-BD5F4264E073}"/>
          </ac:inkMkLst>
        </pc:inkChg>
        <pc:inkChg chg="add del mod">
          <ac:chgData name="D K" userId="9ae49f2f11440d07" providerId="LiveId" clId="{581F36FB-863D-4B57-8C50-03F06D546D44}" dt="2019-11-04T22:17:52.291" v="226"/>
          <ac:inkMkLst>
            <pc:docMk/>
            <pc:sldMk cId="210890507" sldId="258"/>
            <ac:inkMk id="67" creationId="{A10C13A6-3919-4A06-B7B8-3FD5218C157D}"/>
          </ac:inkMkLst>
        </pc:inkChg>
        <pc:inkChg chg="del">
          <ac:chgData name="D K" userId="9ae49f2f11440d07" providerId="LiveId" clId="{581F36FB-863D-4B57-8C50-03F06D546D44}" dt="2019-11-06T16:51:09.854" v="475" actId="478"/>
          <ac:inkMkLst>
            <pc:docMk/>
            <pc:sldMk cId="210890507" sldId="258"/>
            <ac:inkMk id="72" creationId="{1D2907AC-06E6-432A-94C4-A6AB3B1A6F78}"/>
          </ac:inkMkLst>
        </pc:inkChg>
        <pc:inkChg chg="add del mod">
          <ac:chgData name="D K" userId="9ae49f2f11440d07" providerId="LiveId" clId="{581F36FB-863D-4B57-8C50-03F06D546D44}" dt="2019-11-04T22:17:52.299" v="227"/>
          <ac:inkMkLst>
            <pc:docMk/>
            <pc:sldMk cId="210890507" sldId="258"/>
            <ac:inkMk id="75" creationId="{1A350108-1DF0-4B4E-84DC-22C19750AE3E}"/>
          </ac:inkMkLst>
        </pc:inkChg>
        <pc:inkChg chg="add del mod">
          <ac:chgData name="D K" userId="9ae49f2f11440d07" providerId="LiveId" clId="{581F36FB-863D-4B57-8C50-03F06D546D44}" dt="2019-11-04T22:17:52.309" v="240"/>
          <ac:inkMkLst>
            <pc:docMk/>
            <pc:sldMk cId="210890507" sldId="258"/>
            <ac:inkMk id="76" creationId="{70096B30-21A2-4A96-AC47-51BB48B55AE5}"/>
          </ac:inkMkLst>
        </pc:inkChg>
        <pc:inkChg chg="add del mod">
          <ac:chgData name="D K" userId="9ae49f2f11440d07" providerId="LiveId" clId="{581F36FB-863D-4B57-8C50-03F06D546D44}" dt="2019-11-04T22:17:52.303" v="233"/>
          <ac:inkMkLst>
            <pc:docMk/>
            <pc:sldMk cId="210890507" sldId="258"/>
            <ac:inkMk id="77" creationId="{E744806D-423F-4D9B-BF64-6D610C49D94B}"/>
          </ac:inkMkLst>
        </pc:inkChg>
        <pc:inkChg chg="add del mod">
          <ac:chgData name="D K" userId="9ae49f2f11440d07" providerId="LiveId" clId="{581F36FB-863D-4B57-8C50-03F06D546D44}" dt="2019-11-04T22:17:46.092" v="218"/>
          <ac:inkMkLst>
            <pc:docMk/>
            <pc:sldMk cId="210890507" sldId="258"/>
            <ac:inkMk id="78" creationId="{F007FCC3-78F4-483B-A13C-B6CCE750120F}"/>
          </ac:inkMkLst>
        </pc:inkChg>
        <pc:inkChg chg="add del mod">
          <ac:chgData name="D K" userId="9ae49f2f11440d07" providerId="LiveId" clId="{581F36FB-863D-4B57-8C50-03F06D546D44}" dt="2019-11-04T22:17:52.321" v="255"/>
          <ac:inkMkLst>
            <pc:docMk/>
            <pc:sldMk cId="210890507" sldId="258"/>
            <ac:inkMk id="79" creationId="{FEED5CE4-6245-4A3F-90CB-9754CE1214AB}"/>
          </ac:inkMkLst>
        </pc:inkChg>
        <pc:inkChg chg="add del mod">
          <ac:chgData name="D K" userId="9ae49f2f11440d07" providerId="LiveId" clId="{581F36FB-863D-4B57-8C50-03F06D546D44}" dt="2019-11-04T22:17:46.083" v="217"/>
          <ac:inkMkLst>
            <pc:docMk/>
            <pc:sldMk cId="210890507" sldId="258"/>
            <ac:inkMk id="81" creationId="{88B8DDB8-CAD6-40FC-915B-6F7F5F2F0860}"/>
          </ac:inkMkLst>
        </pc:inkChg>
        <pc:inkChg chg="add del mod">
          <ac:chgData name="D K" userId="9ae49f2f11440d07" providerId="LiveId" clId="{581F36FB-863D-4B57-8C50-03F06D546D44}" dt="2019-11-04T22:17:52.319" v="253"/>
          <ac:inkMkLst>
            <pc:docMk/>
            <pc:sldMk cId="210890507" sldId="258"/>
            <ac:inkMk id="82" creationId="{AC17A765-2A39-4B86-B9B0-F055DDDEA713}"/>
          </ac:inkMkLst>
        </pc:inkChg>
        <pc:inkChg chg="add del mod">
          <ac:chgData name="D K" userId="9ae49f2f11440d07" providerId="LiveId" clId="{581F36FB-863D-4B57-8C50-03F06D546D44}" dt="2019-11-04T22:17:52.306" v="236"/>
          <ac:inkMkLst>
            <pc:docMk/>
            <pc:sldMk cId="210890507" sldId="258"/>
            <ac:inkMk id="85" creationId="{02C9E119-F321-487F-96FD-87BF5B19E9B1}"/>
          </ac:inkMkLst>
        </pc:inkChg>
        <pc:inkChg chg="add del mod">
          <ac:chgData name="D K" userId="9ae49f2f11440d07" providerId="LiveId" clId="{581F36FB-863D-4B57-8C50-03F06D546D44}" dt="2019-11-04T22:17:52.314" v="248"/>
          <ac:inkMkLst>
            <pc:docMk/>
            <pc:sldMk cId="210890507" sldId="258"/>
            <ac:inkMk id="87" creationId="{8EE2EB01-928E-4706-A662-B2CB094D8706}"/>
          </ac:inkMkLst>
        </pc:inkChg>
        <pc:inkChg chg="add del mod">
          <ac:chgData name="D K" userId="9ae49f2f11440d07" providerId="LiveId" clId="{581F36FB-863D-4B57-8C50-03F06D546D44}" dt="2019-11-04T22:17:52.302" v="232"/>
          <ac:inkMkLst>
            <pc:docMk/>
            <pc:sldMk cId="210890507" sldId="258"/>
            <ac:inkMk id="89" creationId="{61B5A91B-4014-4F6C-8C6F-93E3ADBD43FD}"/>
          </ac:inkMkLst>
        </pc:inkChg>
        <pc:inkChg chg="add del mod">
          <ac:chgData name="D K" userId="9ae49f2f11440d07" providerId="LiveId" clId="{581F36FB-863D-4B57-8C50-03F06D546D44}" dt="2019-11-04T22:17:52.314" v="247"/>
          <ac:inkMkLst>
            <pc:docMk/>
            <pc:sldMk cId="210890507" sldId="258"/>
            <ac:inkMk id="90" creationId="{7D0A62A0-2456-4E53-B6A1-3E90B4EB27F6}"/>
          </ac:inkMkLst>
        </pc:inkChg>
        <pc:inkChg chg="add del mod">
          <ac:chgData name="D K" userId="9ae49f2f11440d07" providerId="LiveId" clId="{581F36FB-863D-4B57-8C50-03F06D546D44}" dt="2019-11-04T22:17:52.313" v="245"/>
          <ac:inkMkLst>
            <pc:docMk/>
            <pc:sldMk cId="210890507" sldId="258"/>
            <ac:inkMk id="91" creationId="{0F8B1947-CACB-4A01-BE4C-A7BE2FB8ECB0}"/>
          </ac:inkMkLst>
        </pc:inkChg>
        <pc:inkChg chg="add del mod">
          <ac:chgData name="D K" userId="9ae49f2f11440d07" providerId="LiveId" clId="{581F36FB-863D-4B57-8C50-03F06D546D44}" dt="2019-11-04T22:17:52.311" v="242"/>
          <ac:inkMkLst>
            <pc:docMk/>
            <pc:sldMk cId="210890507" sldId="258"/>
            <ac:inkMk id="93" creationId="{58E47E3A-8869-4135-A661-A76EB0145F13}"/>
          </ac:inkMkLst>
        </pc:inkChg>
        <pc:inkChg chg="add del mod">
          <ac:chgData name="D K" userId="9ae49f2f11440d07" providerId="LiveId" clId="{581F36FB-863D-4B57-8C50-03F06D546D44}" dt="2019-11-04T22:17:52.308" v="239"/>
          <ac:inkMkLst>
            <pc:docMk/>
            <pc:sldMk cId="210890507" sldId="258"/>
            <ac:inkMk id="94" creationId="{70A6A32D-4AF9-43DA-B0ED-AF86FCB40C13}"/>
          </ac:inkMkLst>
        </pc:inkChg>
        <pc:inkChg chg="add del mod">
          <ac:chgData name="D K" userId="9ae49f2f11440d07" providerId="LiveId" clId="{581F36FB-863D-4B57-8C50-03F06D546D44}" dt="2019-11-04T22:17:52.317" v="251"/>
          <ac:inkMkLst>
            <pc:docMk/>
            <pc:sldMk cId="210890507" sldId="258"/>
            <ac:inkMk id="95" creationId="{52474BBF-216B-4217-9DB9-92AE876CC7DA}"/>
          </ac:inkMkLst>
        </pc:inkChg>
        <pc:inkChg chg="add mod">
          <ac:chgData name="D K" userId="9ae49f2f11440d07" providerId="LiveId" clId="{581F36FB-863D-4B57-8C50-03F06D546D44}" dt="2019-11-06T16:59:05.879" v="542" actId="164"/>
          <ac:inkMkLst>
            <pc:docMk/>
            <pc:sldMk cId="210890507" sldId="258"/>
            <ac:inkMk id="109" creationId="{6E0838F4-8FE7-43F3-ACBC-CA1F9664DBAA}"/>
          </ac:inkMkLst>
        </pc:inkChg>
        <pc:inkChg chg="add mod">
          <ac:chgData name="D K" userId="9ae49f2f11440d07" providerId="LiveId" clId="{581F36FB-863D-4B57-8C50-03F06D546D44}" dt="2019-11-06T16:59:05.879" v="542" actId="164"/>
          <ac:inkMkLst>
            <pc:docMk/>
            <pc:sldMk cId="210890507" sldId="258"/>
            <ac:inkMk id="110" creationId="{456D582D-107B-48E5-851F-AABED7771416}"/>
          </ac:inkMkLst>
        </pc:inkChg>
        <pc:inkChg chg="add mod">
          <ac:chgData name="D K" userId="9ae49f2f11440d07" providerId="LiveId" clId="{581F36FB-863D-4B57-8C50-03F06D546D44}" dt="2019-11-06T16:59:05.879" v="542" actId="164"/>
          <ac:inkMkLst>
            <pc:docMk/>
            <pc:sldMk cId="210890507" sldId="258"/>
            <ac:inkMk id="111" creationId="{7FFFF9E2-11D0-4AD5-A635-AF11F562C7F6}"/>
          </ac:inkMkLst>
        </pc:inkChg>
        <pc:inkChg chg="add mod">
          <ac:chgData name="D K" userId="9ae49f2f11440d07" providerId="LiveId" clId="{581F36FB-863D-4B57-8C50-03F06D546D44}" dt="2019-11-06T16:59:05.879" v="542" actId="164"/>
          <ac:inkMkLst>
            <pc:docMk/>
            <pc:sldMk cId="210890507" sldId="258"/>
            <ac:inkMk id="112" creationId="{82BBC1A9-2506-499A-9026-D764D45A3DC6}"/>
          </ac:inkMkLst>
        </pc:inkChg>
        <pc:inkChg chg="add mod">
          <ac:chgData name="D K" userId="9ae49f2f11440d07" providerId="LiveId" clId="{581F36FB-863D-4B57-8C50-03F06D546D44}" dt="2019-11-06T16:59:05.879" v="542" actId="164"/>
          <ac:inkMkLst>
            <pc:docMk/>
            <pc:sldMk cId="210890507" sldId="258"/>
            <ac:inkMk id="113" creationId="{DF10FE92-0D2E-4E77-A798-C15E8067B5DA}"/>
          </ac:inkMkLst>
        </pc:inkChg>
        <pc:inkChg chg="add mod">
          <ac:chgData name="D K" userId="9ae49f2f11440d07" providerId="LiveId" clId="{581F36FB-863D-4B57-8C50-03F06D546D44}" dt="2019-11-06T16:59:05.879" v="542" actId="164"/>
          <ac:inkMkLst>
            <pc:docMk/>
            <pc:sldMk cId="210890507" sldId="258"/>
            <ac:inkMk id="114" creationId="{CFE83998-C743-48A9-A5EB-FAE2C5DF3985}"/>
          </ac:inkMkLst>
        </pc:inkChg>
        <pc:inkChg chg="add mod">
          <ac:chgData name="D K" userId="9ae49f2f11440d07" providerId="LiveId" clId="{581F36FB-863D-4B57-8C50-03F06D546D44}" dt="2019-11-06T16:59:05.879" v="542" actId="164"/>
          <ac:inkMkLst>
            <pc:docMk/>
            <pc:sldMk cId="210890507" sldId="258"/>
            <ac:inkMk id="118" creationId="{DDFF35DA-B72A-4925-9068-8926B4A8ACEB}"/>
          </ac:inkMkLst>
        </pc:inkChg>
        <pc:inkChg chg="add mod">
          <ac:chgData name="D K" userId="9ae49f2f11440d07" providerId="LiveId" clId="{581F36FB-863D-4B57-8C50-03F06D546D44}" dt="2019-11-06T16:59:05.879" v="542" actId="164"/>
          <ac:inkMkLst>
            <pc:docMk/>
            <pc:sldMk cId="210890507" sldId="258"/>
            <ac:inkMk id="119" creationId="{5D33FFD2-2824-477C-BDD0-EAD1800DEB70}"/>
          </ac:inkMkLst>
        </pc:inkChg>
        <pc:inkChg chg="add mod">
          <ac:chgData name="D K" userId="9ae49f2f11440d07" providerId="LiveId" clId="{581F36FB-863D-4B57-8C50-03F06D546D44}" dt="2019-11-06T16:59:05.879" v="542" actId="164"/>
          <ac:inkMkLst>
            <pc:docMk/>
            <pc:sldMk cId="210890507" sldId="258"/>
            <ac:inkMk id="120" creationId="{DD3A3FB8-A49C-4FF3-BB21-2466E3C826FB}"/>
          </ac:inkMkLst>
        </pc:inkChg>
        <pc:inkChg chg="add del">
          <ac:chgData name="D K" userId="9ae49f2f11440d07" providerId="LiveId" clId="{581F36FB-863D-4B57-8C50-03F06D546D44}" dt="2019-11-04T18:44:47.666" v="101"/>
          <ac:inkMkLst>
            <pc:docMk/>
            <pc:sldMk cId="210890507" sldId="258"/>
            <ac:inkMk id="129" creationId="{D85A612A-6CCE-4CA7-B042-62678D0CE440}"/>
          </ac:inkMkLst>
        </pc:inkChg>
        <pc:inkChg chg="add del mod">
          <ac:chgData name="D K" userId="9ae49f2f11440d07" providerId="LiveId" clId="{581F36FB-863D-4B57-8C50-03F06D546D44}" dt="2019-11-04T22:17:52.320" v="254"/>
          <ac:inkMkLst>
            <pc:docMk/>
            <pc:sldMk cId="210890507" sldId="258"/>
            <ac:inkMk id="130" creationId="{D54BFA92-C21A-470D-B36C-A799AA365B53}"/>
          </ac:inkMkLst>
        </pc:inkChg>
        <pc:inkChg chg="add del mod">
          <ac:chgData name="D K" userId="9ae49f2f11440d07" providerId="LiveId" clId="{581F36FB-863D-4B57-8C50-03F06D546D44}" dt="2019-11-04T22:17:52.305" v="235"/>
          <ac:inkMkLst>
            <pc:docMk/>
            <pc:sldMk cId="210890507" sldId="258"/>
            <ac:inkMk id="131" creationId="{9EC1CE6D-C22E-475A-AC38-4DE16585C686}"/>
          </ac:inkMkLst>
        </pc:inkChg>
        <pc:inkChg chg="add del mod">
          <ac:chgData name="D K" userId="9ae49f2f11440d07" providerId="LiveId" clId="{581F36FB-863D-4B57-8C50-03F06D546D44}" dt="2019-11-04T22:17:52.316" v="249"/>
          <ac:inkMkLst>
            <pc:docMk/>
            <pc:sldMk cId="210890507" sldId="258"/>
            <ac:inkMk id="132" creationId="{9AEDFDD9-325D-4035-8371-A625FBFCBA4A}"/>
          </ac:inkMkLst>
        </pc:inkChg>
        <pc:inkChg chg="add del">
          <ac:chgData name="D K" userId="9ae49f2f11440d07" providerId="LiveId" clId="{581F36FB-863D-4B57-8C50-03F06D546D44}" dt="2019-11-04T18:44:47.263" v="100"/>
          <ac:inkMkLst>
            <pc:docMk/>
            <pc:sldMk cId="210890507" sldId="258"/>
            <ac:inkMk id="134" creationId="{A953C2FE-ABCD-4BB7-80EA-3610F02611FD}"/>
          </ac:inkMkLst>
        </pc:inkChg>
        <pc:inkChg chg="add del">
          <ac:chgData name="D K" userId="9ae49f2f11440d07" providerId="LiveId" clId="{581F36FB-863D-4B57-8C50-03F06D546D44}" dt="2019-11-04T18:45:22.604" v="108"/>
          <ac:inkMkLst>
            <pc:docMk/>
            <pc:sldMk cId="210890507" sldId="258"/>
            <ac:inkMk id="135" creationId="{742E26F7-C5C6-4634-9A85-ED9D59BB9522}"/>
          </ac:inkMkLst>
        </pc:inkChg>
        <pc:inkChg chg="add del mod">
          <ac:chgData name="D K" userId="9ae49f2f11440d07" providerId="LiveId" clId="{581F36FB-863D-4B57-8C50-03F06D546D44}" dt="2019-11-04T18:45:22.615" v="110"/>
          <ac:inkMkLst>
            <pc:docMk/>
            <pc:sldMk cId="210890507" sldId="258"/>
            <ac:inkMk id="136" creationId="{32081B2A-6B23-4F15-87F3-43F6AFD05358}"/>
          </ac:inkMkLst>
        </pc:inkChg>
        <pc:inkChg chg="add del mod">
          <ac:chgData name="D K" userId="9ae49f2f11440d07" providerId="LiveId" clId="{581F36FB-863D-4B57-8C50-03F06D546D44}" dt="2019-11-04T18:45:22.616" v="111"/>
          <ac:inkMkLst>
            <pc:docMk/>
            <pc:sldMk cId="210890507" sldId="258"/>
            <ac:inkMk id="137" creationId="{D9AF690C-DC4A-4E81-AB4B-E4C0F4FE26AE}"/>
          </ac:inkMkLst>
        </pc:inkChg>
        <pc:inkChg chg="add del mod">
          <ac:chgData name="D K" userId="9ae49f2f11440d07" providerId="LiveId" clId="{581F36FB-863D-4B57-8C50-03F06D546D44}" dt="2019-11-04T18:45:23.102" v="112"/>
          <ac:inkMkLst>
            <pc:docMk/>
            <pc:sldMk cId="210890507" sldId="258"/>
            <ac:inkMk id="139" creationId="{601917DE-4826-4B56-9E60-A79FB731AD11}"/>
          </ac:inkMkLst>
        </pc:inkChg>
        <pc:inkChg chg="add del mod">
          <ac:chgData name="D K" userId="9ae49f2f11440d07" providerId="LiveId" clId="{581F36FB-863D-4B57-8C50-03F06D546D44}" dt="2019-11-04T18:45:22.611" v="109"/>
          <ac:inkMkLst>
            <pc:docMk/>
            <pc:sldMk cId="210890507" sldId="258"/>
            <ac:inkMk id="140" creationId="{CA2467E6-229C-4C56-94C3-DE0E20F60DB0}"/>
          </ac:inkMkLst>
        </pc:inkChg>
        <pc:inkChg chg="add mod">
          <ac:chgData name="D K" userId="9ae49f2f11440d07" providerId="LiveId" clId="{581F36FB-863D-4B57-8C50-03F06D546D44}" dt="2019-11-06T17:07:54.265" v="588" actId="164"/>
          <ac:inkMkLst>
            <pc:docMk/>
            <pc:sldMk cId="210890507" sldId="258"/>
            <ac:inkMk id="140" creationId="{D1A757CD-9279-4B66-87E2-F4B1D1BC8647}"/>
          </ac:inkMkLst>
        </pc:inkChg>
        <pc:inkChg chg="add mod">
          <ac:chgData name="D K" userId="9ae49f2f11440d07" providerId="LiveId" clId="{581F36FB-863D-4B57-8C50-03F06D546D44}" dt="2019-11-06T17:07:54.265" v="588" actId="164"/>
          <ac:inkMkLst>
            <pc:docMk/>
            <pc:sldMk cId="210890507" sldId="258"/>
            <ac:inkMk id="141" creationId="{5D6E60C6-37FC-42C5-8907-B4024BB88FC1}"/>
          </ac:inkMkLst>
        </pc:inkChg>
        <pc:inkChg chg="add mod">
          <ac:chgData name="D K" userId="9ae49f2f11440d07" providerId="LiveId" clId="{581F36FB-863D-4B57-8C50-03F06D546D44}" dt="2019-11-06T17:07:54.265" v="588" actId="164"/>
          <ac:inkMkLst>
            <pc:docMk/>
            <pc:sldMk cId="210890507" sldId="258"/>
            <ac:inkMk id="143" creationId="{D6E1E3BD-484F-4921-BAF5-983204A6B7BE}"/>
          </ac:inkMkLst>
        </pc:inkChg>
        <pc:inkChg chg="add mod">
          <ac:chgData name="D K" userId="9ae49f2f11440d07" providerId="LiveId" clId="{581F36FB-863D-4B57-8C50-03F06D546D44}" dt="2019-11-06T17:07:54.265" v="588" actId="164"/>
          <ac:inkMkLst>
            <pc:docMk/>
            <pc:sldMk cId="210890507" sldId="258"/>
            <ac:inkMk id="144" creationId="{6596BCF6-6002-410C-A0A0-8BA3649FA6EC}"/>
          </ac:inkMkLst>
        </pc:inkChg>
        <pc:inkChg chg="add del mod">
          <ac:chgData name="D K" userId="9ae49f2f11440d07" providerId="LiveId" clId="{581F36FB-863D-4B57-8C50-03F06D546D44}" dt="2019-11-04T21:23:35.204" v="135"/>
          <ac:inkMkLst>
            <pc:docMk/>
            <pc:sldMk cId="210890507" sldId="258"/>
            <ac:inkMk id="145" creationId="{06E1F965-CEAD-4A41-A735-D368DFB878F4}"/>
          </ac:inkMkLst>
        </pc:inkChg>
        <pc:inkChg chg="add mod">
          <ac:chgData name="D K" userId="9ae49f2f11440d07" providerId="LiveId" clId="{581F36FB-863D-4B57-8C50-03F06D546D44}" dt="2019-11-06T17:07:54.265" v="588" actId="164"/>
          <ac:inkMkLst>
            <pc:docMk/>
            <pc:sldMk cId="210890507" sldId="258"/>
            <ac:inkMk id="145" creationId="{1AB7B752-054F-4227-B961-A02002C4AFCB}"/>
          </ac:inkMkLst>
        </pc:inkChg>
        <pc:inkChg chg="add del mod">
          <ac:chgData name="D K" userId="9ae49f2f11440d07" providerId="LiveId" clId="{581F36FB-863D-4B57-8C50-03F06D546D44}" dt="2019-11-04T21:23:35.199" v="134"/>
          <ac:inkMkLst>
            <pc:docMk/>
            <pc:sldMk cId="210890507" sldId="258"/>
            <ac:inkMk id="146" creationId="{E3FC53BE-AE98-43FF-8CFE-FFBA8A19B354}"/>
          </ac:inkMkLst>
        </pc:inkChg>
        <pc:inkChg chg="add mod">
          <ac:chgData name="D K" userId="9ae49f2f11440d07" providerId="LiveId" clId="{581F36FB-863D-4B57-8C50-03F06D546D44}" dt="2019-11-06T17:07:54.265" v="588" actId="164"/>
          <ac:inkMkLst>
            <pc:docMk/>
            <pc:sldMk cId="210890507" sldId="258"/>
            <ac:inkMk id="146" creationId="{F3E82473-E827-4C8C-B80E-9D5E5E355495}"/>
          </ac:inkMkLst>
        </pc:inkChg>
        <pc:inkChg chg="add del mod">
          <ac:chgData name="D K" userId="9ae49f2f11440d07" providerId="LiveId" clId="{581F36FB-863D-4B57-8C50-03F06D546D44}" dt="2019-11-04T21:23:32.850" v="132"/>
          <ac:inkMkLst>
            <pc:docMk/>
            <pc:sldMk cId="210890507" sldId="258"/>
            <ac:inkMk id="148" creationId="{D6F279F9-F7EC-465E-8540-81CD5DAA9B77}"/>
          </ac:inkMkLst>
        </pc:inkChg>
        <pc:inkChg chg="add del mod">
          <ac:chgData name="D K" userId="9ae49f2f11440d07" providerId="LiveId" clId="{581F36FB-863D-4B57-8C50-03F06D546D44}" dt="2019-11-04T21:23:33.581" v="133"/>
          <ac:inkMkLst>
            <pc:docMk/>
            <pc:sldMk cId="210890507" sldId="258"/>
            <ac:inkMk id="149" creationId="{BDBAD658-A63F-42A4-9E49-BB9B688A7A38}"/>
          </ac:inkMkLst>
        </pc:inkChg>
        <pc:inkChg chg="add del mod">
          <ac:chgData name="D K" userId="9ae49f2f11440d07" providerId="LiveId" clId="{581F36FB-863D-4B57-8C50-03F06D546D44}" dt="2019-11-04T21:23:32.848" v="131"/>
          <ac:inkMkLst>
            <pc:docMk/>
            <pc:sldMk cId="210890507" sldId="258"/>
            <ac:inkMk id="150" creationId="{070D57D7-E7D0-4052-B7B8-E07912FC6646}"/>
          </ac:inkMkLst>
        </pc:inkChg>
        <pc:inkChg chg="add mod">
          <ac:chgData name="D K" userId="9ae49f2f11440d07" providerId="LiveId" clId="{581F36FB-863D-4B57-8C50-03F06D546D44}" dt="2019-11-04T22:22:09.394" v="468" actId="1076"/>
          <ac:inkMkLst>
            <pc:docMk/>
            <pc:sldMk cId="210890507" sldId="258"/>
            <ac:inkMk id="152" creationId="{91A75A76-F71B-453A-8587-1B5AB0181B6D}"/>
          </ac:inkMkLst>
        </pc:inkChg>
        <pc:inkChg chg="add mod">
          <ac:chgData name="D K" userId="9ae49f2f11440d07" providerId="LiveId" clId="{581F36FB-863D-4B57-8C50-03F06D546D44}" dt="2019-11-04T22:22:09.394" v="468" actId="1076"/>
          <ac:inkMkLst>
            <pc:docMk/>
            <pc:sldMk cId="210890507" sldId="258"/>
            <ac:inkMk id="154" creationId="{B5268711-9F73-4B04-B733-97E4F30DADCF}"/>
          </ac:inkMkLst>
        </pc:inkChg>
        <pc:inkChg chg="add mod">
          <ac:chgData name="D K" userId="9ae49f2f11440d07" providerId="LiveId" clId="{581F36FB-863D-4B57-8C50-03F06D546D44}" dt="2019-11-04T22:22:09.394" v="468" actId="1076"/>
          <ac:inkMkLst>
            <pc:docMk/>
            <pc:sldMk cId="210890507" sldId="258"/>
            <ac:inkMk id="155" creationId="{95A4542B-2C60-4638-A2DA-E6586F9E3DBB}"/>
          </ac:inkMkLst>
        </pc:inkChg>
        <pc:inkChg chg="add mod">
          <ac:chgData name="D K" userId="9ae49f2f11440d07" providerId="LiveId" clId="{581F36FB-863D-4B57-8C50-03F06D546D44}" dt="2019-11-04T21:23:40.749" v="140"/>
          <ac:inkMkLst>
            <pc:docMk/>
            <pc:sldMk cId="210890507" sldId="258"/>
            <ac:inkMk id="156" creationId="{CE4E8EDA-B326-4FFC-82EE-D4B18BE32CED}"/>
          </ac:inkMkLst>
        </pc:inkChg>
        <pc:inkChg chg="add mod">
          <ac:chgData name="D K" userId="9ae49f2f11440d07" providerId="LiveId" clId="{581F36FB-863D-4B57-8C50-03F06D546D44}" dt="2019-11-04T21:23:40.749" v="140"/>
          <ac:inkMkLst>
            <pc:docMk/>
            <pc:sldMk cId="210890507" sldId="258"/>
            <ac:inkMk id="158" creationId="{2D944C4A-CC6B-4D0F-8E44-179CF61D6278}"/>
          </ac:inkMkLst>
        </pc:inkChg>
        <pc:inkChg chg="add mod">
          <ac:chgData name="D K" userId="9ae49f2f11440d07" providerId="LiveId" clId="{581F36FB-863D-4B57-8C50-03F06D546D44}" dt="2019-11-04T21:23:40.749" v="140"/>
          <ac:inkMkLst>
            <pc:docMk/>
            <pc:sldMk cId="210890507" sldId="258"/>
            <ac:inkMk id="159" creationId="{1F41A56B-81D0-4173-B6E0-DA622B69D2D8}"/>
          </ac:inkMkLst>
        </pc:inkChg>
        <pc:inkChg chg="add mod">
          <ac:chgData name="D K" userId="9ae49f2f11440d07" providerId="LiveId" clId="{581F36FB-863D-4B57-8C50-03F06D546D44}" dt="2019-11-04T21:23:43.133" v="144"/>
          <ac:inkMkLst>
            <pc:docMk/>
            <pc:sldMk cId="210890507" sldId="258"/>
            <ac:inkMk id="193" creationId="{19F10847-55B1-4DB5-B5F9-92C736A29FCB}"/>
          </ac:inkMkLst>
        </pc:inkChg>
        <pc:inkChg chg="add mod">
          <ac:chgData name="D K" userId="9ae49f2f11440d07" providerId="LiveId" clId="{581F36FB-863D-4B57-8C50-03F06D546D44}" dt="2019-11-04T21:23:43.133" v="144"/>
          <ac:inkMkLst>
            <pc:docMk/>
            <pc:sldMk cId="210890507" sldId="258"/>
            <ac:inkMk id="194" creationId="{F6297C88-42FB-4C08-9B18-8C950E5A20F0}"/>
          </ac:inkMkLst>
        </pc:inkChg>
        <pc:inkChg chg="add mod">
          <ac:chgData name="D K" userId="9ae49f2f11440d07" providerId="LiveId" clId="{581F36FB-863D-4B57-8C50-03F06D546D44}" dt="2019-11-04T21:23:43.133" v="144"/>
          <ac:inkMkLst>
            <pc:docMk/>
            <pc:sldMk cId="210890507" sldId="258"/>
            <ac:inkMk id="195" creationId="{2368881A-CC2F-497B-B3CB-04035CF75882}"/>
          </ac:inkMkLst>
        </pc:inkChg>
        <pc:inkChg chg="add mod">
          <ac:chgData name="D K" userId="9ae49f2f11440d07" providerId="LiveId" clId="{581F36FB-863D-4B57-8C50-03F06D546D44}" dt="2019-11-04T22:22:09.394" v="468" actId="1076"/>
          <ac:inkMkLst>
            <pc:docMk/>
            <pc:sldMk cId="210890507" sldId="258"/>
            <ac:inkMk id="197" creationId="{C5B6DC08-26F7-4F6E-AD9E-9FD43D5B8D65}"/>
          </ac:inkMkLst>
        </pc:inkChg>
        <pc:inkChg chg="add del mod">
          <ac:chgData name="D K" userId="9ae49f2f11440d07" providerId="LiveId" clId="{581F36FB-863D-4B57-8C50-03F06D546D44}" dt="2019-11-04T21:24:11.552" v="154"/>
          <ac:inkMkLst>
            <pc:docMk/>
            <pc:sldMk cId="210890507" sldId="258"/>
            <ac:inkMk id="223" creationId="{DBFC248C-A987-4793-A8ED-F42F3EBBFB32}"/>
          </ac:inkMkLst>
        </pc:inkChg>
        <pc:inkChg chg="add del mod">
          <ac:chgData name="D K" userId="9ae49f2f11440d07" providerId="LiveId" clId="{581F36FB-863D-4B57-8C50-03F06D546D44}" dt="2019-11-04T21:24:11.547" v="153"/>
          <ac:inkMkLst>
            <pc:docMk/>
            <pc:sldMk cId="210890507" sldId="258"/>
            <ac:inkMk id="224" creationId="{E844D0D1-92B6-48D1-9293-7283F4ADC501}"/>
          </ac:inkMkLst>
        </pc:inkChg>
        <pc:inkChg chg="add del mod">
          <ac:chgData name="D K" userId="9ae49f2f11440d07" providerId="LiveId" clId="{581F36FB-863D-4B57-8C50-03F06D546D44}" dt="2019-11-04T21:24:12.018" v="155"/>
          <ac:inkMkLst>
            <pc:docMk/>
            <pc:sldMk cId="210890507" sldId="258"/>
            <ac:inkMk id="225" creationId="{C2BB500D-721D-4664-A874-E3DBCBF3597A}"/>
          </ac:inkMkLst>
        </pc:inkChg>
        <pc:inkChg chg="add del mod">
          <ac:chgData name="D K" userId="9ae49f2f11440d07" providerId="LiveId" clId="{581F36FB-863D-4B57-8C50-03F06D546D44}" dt="2019-11-04T21:24:11.536" v="152"/>
          <ac:inkMkLst>
            <pc:docMk/>
            <pc:sldMk cId="210890507" sldId="258"/>
            <ac:inkMk id="226" creationId="{6A56D3BD-ED2B-4191-AAE6-C5EDB959401C}"/>
          </ac:inkMkLst>
        </pc:inkChg>
        <pc:inkChg chg="add del">
          <ac:chgData name="D K" userId="9ae49f2f11440d07" providerId="LiveId" clId="{581F36FB-863D-4B57-8C50-03F06D546D44}" dt="2019-11-04T22:17:22.614" v="203"/>
          <ac:inkMkLst>
            <pc:docMk/>
            <pc:sldMk cId="210890507" sldId="258"/>
            <ac:inkMk id="228" creationId="{92E240BA-2187-4761-85B5-2776F8A798FE}"/>
          </ac:inkMkLst>
        </pc:inkChg>
        <pc:inkChg chg="add del mod">
          <ac:chgData name="D K" userId="9ae49f2f11440d07" providerId="LiveId" clId="{581F36FB-863D-4B57-8C50-03F06D546D44}" dt="2019-11-04T22:17:03.430" v="198"/>
          <ac:inkMkLst>
            <pc:docMk/>
            <pc:sldMk cId="210890507" sldId="258"/>
            <ac:inkMk id="229" creationId="{8521E53B-C972-4770-B94A-C0B2AA78E929}"/>
          </ac:inkMkLst>
        </pc:inkChg>
        <pc:inkChg chg="add del mod">
          <ac:chgData name="D K" userId="9ae49f2f11440d07" providerId="LiveId" clId="{581F36FB-863D-4B57-8C50-03F06D546D44}" dt="2019-11-04T22:17:13.950" v="202"/>
          <ac:inkMkLst>
            <pc:docMk/>
            <pc:sldMk cId="210890507" sldId="258"/>
            <ac:inkMk id="230" creationId="{28B2AFFC-19B6-41A6-BFE8-535D15451AB4}"/>
          </ac:inkMkLst>
        </pc:inkChg>
        <pc:inkChg chg="add del mod">
          <ac:chgData name="D K" userId="9ae49f2f11440d07" providerId="LiveId" clId="{581F36FB-863D-4B57-8C50-03F06D546D44}" dt="2019-11-04T22:19:11.886" v="291" actId="1076"/>
          <ac:inkMkLst>
            <pc:docMk/>
            <pc:sldMk cId="210890507" sldId="258"/>
            <ac:inkMk id="232" creationId="{6F857696-59B8-4F5F-9D09-3C90841ADDB0}"/>
          </ac:inkMkLst>
        </pc:inkChg>
        <pc:inkChg chg="add del mod">
          <ac:chgData name="D K" userId="9ae49f2f11440d07" providerId="LiveId" clId="{581F36FB-863D-4B57-8C50-03F06D546D44}" dt="2019-11-04T22:16:45.980" v="194"/>
          <ac:inkMkLst>
            <pc:docMk/>
            <pc:sldMk cId="210890507" sldId="258"/>
            <ac:inkMk id="233" creationId="{A07BEAE0-DAB7-484E-9FA0-7466BE710841}"/>
          </ac:inkMkLst>
        </pc:inkChg>
        <pc:inkChg chg="add mod">
          <ac:chgData name="D K" userId="9ae49f2f11440d07" providerId="LiveId" clId="{581F36FB-863D-4B57-8C50-03F06D546D44}" dt="2019-11-04T22:19:11.886" v="291" actId="1076"/>
          <ac:inkMkLst>
            <pc:docMk/>
            <pc:sldMk cId="210890507" sldId="258"/>
            <ac:inkMk id="234" creationId="{A294E5D0-7B8F-4E07-89E4-131D215C68D9}"/>
          </ac:inkMkLst>
        </pc:inkChg>
        <pc:inkChg chg="add del mod">
          <ac:chgData name="D K" userId="9ae49f2f11440d07" providerId="LiveId" clId="{581F36FB-863D-4B57-8C50-03F06D546D44}" dt="2019-11-04T22:16:44.137" v="191"/>
          <ac:inkMkLst>
            <pc:docMk/>
            <pc:sldMk cId="210890507" sldId="258"/>
            <ac:inkMk id="235" creationId="{2EFAEE8B-CBD5-4314-BE89-87FA8435D27D}"/>
          </ac:inkMkLst>
        </pc:inkChg>
        <pc:inkChg chg="add mod">
          <ac:chgData name="D K" userId="9ae49f2f11440d07" providerId="LiveId" clId="{581F36FB-863D-4B57-8C50-03F06D546D44}" dt="2019-11-04T22:19:11.886" v="291" actId="1076"/>
          <ac:inkMkLst>
            <pc:docMk/>
            <pc:sldMk cId="210890507" sldId="258"/>
            <ac:inkMk id="237" creationId="{DE5F3235-E0E7-4075-9962-98763631AF14}"/>
          </ac:inkMkLst>
        </pc:inkChg>
        <pc:inkChg chg="add del mod">
          <ac:chgData name="D K" userId="9ae49f2f11440d07" providerId="LiveId" clId="{581F36FB-863D-4B57-8C50-03F06D546D44}" dt="2019-11-04T22:16:26.166" v="181"/>
          <ac:inkMkLst>
            <pc:docMk/>
            <pc:sldMk cId="210890507" sldId="258"/>
            <ac:inkMk id="238" creationId="{58DCEE54-050D-412F-B121-DDE5771032E4}"/>
          </ac:inkMkLst>
        </pc:inkChg>
        <pc:inkChg chg="add del mod">
          <ac:chgData name="D K" userId="9ae49f2f11440d07" providerId="LiveId" clId="{581F36FB-863D-4B57-8C50-03F06D546D44}" dt="2019-11-04T22:16:26.174" v="182"/>
          <ac:inkMkLst>
            <pc:docMk/>
            <pc:sldMk cId="210890507" sldId="258"/>
            <ac:inkMk id="239" creationId="{B3D9306F-FE8A-45A2-A84A-30FDDAA61D07}"/>
          </ac:inkMkLst>
        </pc:inkChg>
        <pc:inkChg chg="add mod">
          <ac:chgData name="D K" userId="9ae49f2f11440d07" providerId="LiveId" clId="{581F36FB-863D-4B57-8C50-03F06D546D44}" dt="2019-11-04T22:19:11.886" v="291" actId="1076"/>
          <ac:inkMkLst>
            <pc:docMk/>
            <pc:sldMk cId="210890507" sldId="258"/>
            <ac:inkMk id="241" creationId="{0AC55B95-E3AD-4A01-A752-BFB30665CF9E}"/>
          </ac:inkMkLst>
        </pc:inkChg>
        <pc:inkChg chg="add del mod">
          <ac:chgData name="D K" userId="9ae49f2f11440d07" providerId="LiveId" clId="{581F36FB-863D-4B57-8C50-03F06D546D44}" dt="2019-11-04T22:16:45.978" v="193"/>
          <ac:inkMkLst>
            <pc:docMk/>
            <pc:sldMk cId="210890507" sldId="258"/>
            <ac:inkMk id="242" creationId="{5D8799BA-A609-4852-8110-61A569C81DD0}"/>
          </ac:inkMkLst>
        </pc:inkChg>
        <pc:inkChg chg="add del mod">
          <ac:chgData name="D K" userId="9ae49f2f11440d07" providerId="LiveId" clId="{581F36FB-863D-4B57-8C50-03F06D546D44}" dt="2019-11-04T22:16:45.969" v="192"/>
          <ac:inkMkLst>
            <pc:docMk/>
            <pc:sldMk cId="210890507" sldId="258"/>
            <ac:inkMk id="243" creationId="{F6D636AE-AB4E-42B4-80C0-9B01A0B587C0}"/>
          </ac:inkMkLst>
        </pc:inkChg>
        <pc:inkChg chg="add del mod">
          <ac:chgData name="D K" userId="9ae49f2f11440d07" providerId="LiveId" clId="{581F36FB-863D-4B57-8C50-03F06D546D44}" dt="2019-11-04T22:16:46.861" v="195"/>
          <ac:inkMkLst>
            <pc:docMk/>
            <pc:sldMk cId="210890507" sldId="258"/>
            <ac:inkMk id="245" creationId="{4677A05B-C0DC-427E-A62B-C7B6B9F08973}"/>
          </ac:inkMkLst>
        </pc:inkChg>
        <pc:inkChg chg="add del">
          <ac:chgData name="D K" userId="9ae49f2f11440d07" providerId="LiveId" clId="{581F36FB-863D-4B57-8C50-03F06D546D44}" dt="2019-11-04T22:16:44.135" v="190"/>
          <ac:inkMkLst>
            <pc:docMk/>
            <pc:sldMk cId="210890507" sldId="258"/>
            <ac:inkMk id="247" creationId="{52EF09A7-E052-49EE-9DDF-C16F946F28E9}"/>
          </ac:inkMkLst>
        </pc:inkChg>
        <pc:inkChg chg="add mod">
          <ac:chgData name="D K" userId="9ae49f2f11440d07" providerId="LiveId" clId="{581F36FB-863D-4B57-8C50-03F06D546D44}" dt="2019-11-04T22:19:11.886" v="291" actId="1076"/>
          <ac:inkMkLst>
            <pc:docMk/>
            <pc:sldMk cId="210890507" sldId="258"/>
            <ac:inkMk id="248" creationId="{2A048859-FE5D-4FE8-9874-DD0AABCDFED2}"/>
          </ac:inkMkLst>
        </pc:inkChg>
        <pc:inkChg chg="add mod">
          <ac:chgData name="D K" userId="9ae49f2f11440d07" providerId="LiveId" clId="{581F36FB-863D-4B57-8C50-03F06D546D44}" dt="2019-11-04T22:19:11.886" v="291" actId="1076"/>
          <ac:inkMkLst>
            <pc:docMk/>
            <pc:sldMk cId="210890507" sldId="258"/>
            <ac:inkMk id="250" creationId="{F8659EB1-11A6-4473-A24B-8D64A812E584}"/>
          </ac:inkMkLst>
        </pc:inkChg>
        <pc:inkChg chg="add mod">
          <ac:chgData name="D K" userId="9ae49f2f11440d07" providerId="LiveId" clId="{581F36FB-863D-4B57-8C50-03F06D546D44}" dt="2019-11-04T22:19:11.886" v="291" actId="1076"/>
          <ac:inkMkLst>
            <pc:docMk/>
            <pc:sldMk cId="210890507" sldId="258"/>
            <ac:inkMk id="251" creationId="{A4544D91-A881-4C0A-B9B5-8371FDD7FB6F}"/>
          </ac:inkMkLst>
        </pc:inkChg>
        <pc:inkChg chg="add mod">
          <ac:chgData name="D K" userId="9ae49f2f11440d07" providerId="LiveId" clId="{581F36FB-863D-4B57-8C50-03F06D546D44}" dt="2019-11-04T22:17:36.011" v="209"/>
          <ac:inkMkLst>
            <pc:docMk/>
            <pc:sldMk cId="210890507" sldId="258"/>
            <ac:inkMk id="252" creationId="{FCF7FFBB-E77C-4691-9AFB-60DDE9FCC494}"/>
          </ac:inkMkLst>
        </pc:inkChg>
        <pc:inkChg chg="add mod">
          <ac:chgData name="D K" userId="9ae49f2f11440d07" providerId="LiveId" clId="{581F36FB-863D-4B57-8C50-03F06D546D44}" dt="2019-11-04T22:17:36.011" v="209"/>
          <ac:inkMkLst>
            <pc:docMk/>
            <pc:sldMk cId="210890507" sldId="258"/>
            <ac:inkMk id="253" creationId="{D4DD5CFB-D54D-43B1-925A-616462A2B009}"/>
          </ac:inkMkLst>
        </pc:inkChg>
        <pc:inkChg chg="add mod">
          <ac:chgData name="D K" userId="9ae49f2f11440d07" providerId="LiveId" clId="{581F36FB-863D-4B57-8C50-03F06D546D44}" dt="2019-11-04T22:17:36.011" v="209"/>
          <ac:inkMkLst>
            <pc:docMk/>
            <pc:sldMk cId="210890507" sldId="258"/>
            <ac:inkMk id="254" creationId="{54DC3A52-9FDE-4BEF-B8BD-3FAF4E1274C5}"/>
          </ac:inkMkLst>
        </pc:inkChg>
        <pc:inkChg chg="add mod">
          <ac:chgData name="D K" userId="9ae49f2f11440d07" providerId="LiveId" clId="{581F36FB-863D-4B57-8C50-03F06D546D44}" dt="2019-11-04T22:17:38.680" v="212"/>
          <ac:inkMkLst>
            <pc:docMk/>
            <pc:sldMk cId="210890507" sldId="258"/>
            <ac:inkMk id="256" creationId="{0BBE42D2-EEC1-467E-B675-14CA389644BE}"/>
          </ac:inkMkLst>
        </pc:inkChg>
        <pc:inkChg chg="add mod">
          <ac:chgData name="D K" userId="9ae49f2f11440d07" providerId="LiveId" clId="{581F36FB-863D-4B57-8C50-03F06D546D44}" dt="2019-11-04T22:17:38.680" v="212"/>
          <ac:inkMkLst>
            <pc:docMk/>
            <pc:sldMk cId="210890507" sldId="258"/>
            <ac:inkMk id="257" creationId="{90343DA4-E3A3-4731-B720-48D00028511E}"/>
          </ac:inkMkLst>
        </pc:inkChg>
        <pc:inkChg chg="add mod">
          <ac:chgData name="D K" userId="9ae49f2f11440d07" providerId="LiveId" clId="{581F36FB-863D-4B57-8C50-03F06D546D44}" dt="2019-11-04T22:19:11.886" v="291" actId="1076"/>
          <ac:inkMkLst>
            <pc:docMk/>
            <pc:sldMk cId="210890507" sldId="258"/>
            <ac:inkMk id="259" creationId="{5CD0C1D4-B2F0-414F-AA66-962E27436C2D}"/>
          </ac:inkMkLst>
        </pc:inkChg>
        <pc:inkChg chg="add mod">
          <ac:chgData name="D K" userId="9ae49f2f11440d07" providerId="LiveId" clId="{581F36FB-863D-4B57-8C50-03F06D546D44}" dt="2019-11-04T22:18:11.915" v="265"/>
          <ac:inkMkLst>
            <pc:docMk/>
            <pc:sldMk cId="210890507" sldId="258"/>
            <ac:inkMk id="260" creationId="{C70D0952-C8E5-484E-B604-DD89DBE7F606}"/>
          </ac:inkMkLst>
        </pc:inkChg>
        <pc:inkChg chg="add mod">
          <ac:chgData name="D K" userId="9ae49f2f11440d07" providerId="LiveId" clId="{581F36FB-863D-4B57-8C50-03F06D546D44}" dt="2019-11-04T22:18:11.915" v="265"/>
          <ac:inkMkLst>
            <pc:docMk/>
            <pc:sldMk cId="210890507" sldId="258"/>
            <ac:inkMk id="261" creationId="{D15CB5A1-7E74-4899-BBAF-64223C9A9974}"/>
          </ac:inkMkLst>
        </pc:inkChg>
        <pc:inkChg chg="add mod">
          <ac:chgData name="D K" userId="9ae49f2f11440d07" providerId="LiveId" clId="{581F36FB-863D-4B57-8C50-03F06D546D44}" dt="2019-11-04T22:18:11.915" v="265"/>
          <ac:inkMkLst>
            <pc:docMk/>
            <pc:sldMk cId="210890507" sldId="258"/>
            <ac:inkMk id="262" creationId="{BF46FA01-06C3-42E0-B54F-77DD3719A488}"/>
          </ac:inkMkLst>
        </pc:inkChg>
        <pc:inkChg chg="add mod">
          <ac:chgData name="D K" userId="9ae49f2f11440d07" providerId="LiveId" clId="{581F36FB-863D-4B57-8C50-03F06D546D44}" dt="2019-11-04T22:18:11.915" v="265"/>
          <ac:inkMkLst>
            <pc:docMk/>
            <pc:sldMk cId="210890507" sldId="258"/>
            <ac:inkMk id="263" creationId="{48277A15-6000-4D94-9DBE-89E749E0CD60}"/>
          </ac:inkMkLst>
        </pc:inkChg>
        <pc:inkChg chg="add mod">
          <ac:chgData name="D K" userId="9ae49f2f11440d07" providerId="LiveId" clId="{581F36FB-863D-4B57-8C50-03F06D546D44}" dt="2019-11-04T22:18:11.915" v="265"/>
          <ac:inkMkLst>
            <pc:docMk/>
            <pc:sldMk cId="210890507" sldId="258"/>
            <ac:inkMk id="264" creationId="{ED2A93A5-D4D3-4053-8DD3-462BF8C6B809}"/>
          </ac:inkMkLst>
        </pc:inkChg>
        <pc:inkChg chg="add mod">
          <ac:chgData name="D K" userId="9ae49f2f11440d07" providerId="LiveId" clId="{581F36FB-863D-4B57-8C50-03F06D546D44}" dt="2019-11-04T22:18:11.915" v="265"/>
          <ac:inkMkLst>
            <pc:docMk/>
            <pc:sldMk cId="210890507" sldId="258"/>
            <ac:inkMk id="265" creationId="{A6C88B96-B654-4AE8-B2E2-419A85A12E7E}"/>
          </ac:inkMkLst>
        </pc:inkChg>
        <pc:inkChg chg="add mod">
          <ac:chgData name="D K" userId="9ae49f2f11440d07" providerId="LiveId" clId="{581F36FB-863D-4B57-8C50-03F06D546D44}" dt="2019-11-04T22:18:11.915" v="265"/>
          <ac:inkMkLst>
            <pc:docMk/>
            <pc:sldMk cId="210890507" sldId="258"/>
            <ac:inkMk id="266" creationId="{D63ED4AD-B0AA-4449-B1A3-8D90DA8140AE}"/>
          </ac:inkMkLst>
        </pc:inkChg>
        <pc:inkChg chg="add mod">
          <ac:chgData name="D K" userId="9ae49f2f11440d07" providerId="LiveId" clId="{581F36FB-863D-4B57-8C50-03F06D546D44}" dt="2019-11-04T22:18:30.892" v="290"/>
          <ac:inkMkLst>
            <pc:docMk/>
            <pc:sldMk cId="210890507" sldId="258"/>
            <ac:inkMk id="268" creationId="{7C1E4355-C0DB-4130-9C87-B722ABC30328}"/>
          </ac:inkMkLst>
        </pc:inkChg>
        <pc:inkChg chg="add mod">
          <ac:chgData name="D K" userId="9ae49f2f11440d07" providerId="LiveId" clId="{581F36FB-863D-4B57-8C50-03F06D546D44}" dt="2019-11-04T22:18:30.892" v="290"/>
          <ac:inkMkLst>
            <pc:docMk/>
            <pc:sldMk cId="210890507" sldId="258"/>
            <ac:inkMk id="269" creationId="{57624BC2-3AD7-441C-B3DE-E4A828054D0F}"/>
          </ac:inkMkLst>
        </pc:inkChg>
        <pc:inkChg chg="add mod">
          <ac:chgData name="D K" userId="9ae49f2f11440d07" providerId="LiveId" clId="{581F36FB-863D-4B57-8C50-03F06D546D44}" dt="2019-11-04T22:18:30.892" v="290"/>
          <ac:inkMkLst>
            <pc:docMk/>
            <pc:sldMk cId="210890507" sldId="258"/>
            <ac:inkMk id="270" creationId="{FBF2E75E-44EA-46D2-8502-1604B07B3A9D}"/>
          </ac:inkMkLst>
        </pc:inkChg>
        <pc:inkChg chg="add mod">
          <ac:chgData name="D K" userId="9ae49f2f11440d07" providerId="LiveId" clId="{581F36FB-863D-4B57-8C50-03F06D546D44}" dt="2019-11-04T22:18:30.892" v="290"/>
          <ac:inkMkLst>
            <pc:docMk/>
            <pc:sldMk cId="210890507" sldId="258"/>
            <ac:inkMk id="271" creationId="{981F60B8-BF3A-4FAD-AE4E-C4004805D368}"/>
          </ac:inkMkLst>
        </pc:inkChg>
        <pc:inkChg chg="add mod">
          <ac:chgData name="D K" userId="9ae49f2f11440d07" providerId="LiveId" clId="{581F36FB-863D-4B57-8C50-03F06D546D44}" dt="2019-11-04T22:18:30.892" v="290"/>
          <ac:inkMkLst>
            <pc:docMk/>
            <pc:sldMk cId="210890507" sldId="258"/>
            <ac:inkMk id="272" creationId="{99696A02-FC42-417E-859F-777E1C35D6DA}"/>
          </ac:inkMkLst>
        </pc:inkChg>
        <pc:inkChg chg="add mod">
          <ac:chgData name="D K" userId="9ae49f2f11440d07" providerId="LiveId" clId="{581F36FB-863D-4B57-8C50-03F06D546D44}" dt="2019-11-04T22:18:30.892" v="290"/>
          <ac:inkMkLst>
            <pc:docMk/>
            <pc:sldMk cId="210890507" sldId="258"/>
            <ac:inkMk id="273" creationId="{9A306794-6F1C-4CAE-B6CD-39294F17CD8F}"/>
          </ac:inkMkLst>
        </pc:inkChg>
        <pc:inkChg chg="add del mod">
          <ac:chgData name="D K" userId="9ae49f2f11440d07" providerId="LiveId" clId="{581F36FB-863D-4B57-8C50-03F06D546D44}" dt="2019-11-04T22:18:24.366" v="278"/>
          <ac:inkMkLst>
            <pc:docMk/>
            <pc:sldMk cId="210890507" sldId="258"/>
            <ac:inkMk id="275" creationId="{4853A9BA-B07D-4CCA-8C57-4C518759035E}"/>
          </ac:inkMkLst>
        </pc:inkChg>
        <pc:inkChg chg="add del mod">
          <ac:chgData name="D K" userId="9ae49f2f11440d07" providerId="LiveId" clId="{581F36FB-863D-4B57-8C50-03F06D546D44}" dt="2019-11-04T22:18:24.374" v="280"/>
          <ac:inkMkLst>
            <pc:docMk/>
            <pc:sldMk cId="210890507" sldId="258"/>
            <ac:inkMk id="276" creationId="{C76AD0FF-1BD5-4A8E-8C41-0DEAF6687224}"/>
          </ac:inkMkLst>
        </pc:inkChg>
        <pc:inkChg chg="add del mod">
          <ac:chgData name="D K" userId="9ae49f2f11440d07" providerId="LiveId" clId="{581F36FB-863D-4B57-8C50-03F06D546D44}" dt="2019-11-04T22:18:24.366" v="279"/>
          <ac:inkMkLst>
            <pc:docMk/>
            <pc:sldMk cId="210890507" sldId="258"/>
            <ac:inkMk id="277" creationId="{3D9FDBA6-D6E9-4364-AC40-FEA432B97589}"/>
          </ac:inkMkLst>
        </pc:inkChg>
        <pc:inkChg chg="add del mod">
          <ac:chgData name="D K" userId="9ae49f2f11440d07" providerId="LiveId" clId="{581F36FB-863D-4B57-8C50-03F06D546D44}" dt="2019-11-04T22:18:24.378" v="281"/>
          <ac:inkMkLst>
            <pc:docMk/>
            <pc:sldMk cId="210890507" sldId="258"/>
            <ac:inkMk id="278" creationId="{5DD90A7E-E228-462A-8D23-C7C45CB3A8B8}"/>
          </ac:inkMkLst>
        </pc:inkChg>
        <pc:inkChg chg="add mod">
          <ac:chgData name="D K" userId="9ae49f2f11440d07" providerId="LiveId" clId="{581F36FB-863D-4B57-8C50-03F06D546D44}" dt="2019-11-04T22:18:30.892" v="290"/>
          <ac:inkMkLst>
            <pc:docMk/>
            <pc:sldMk cId="210890507" sldId="258"/>
            <ac:inkMk id="280" creationId="{83F85C61-7012-4C36-B7C9-1250DCE93431}"/>
          </ac:inkMkLst>
        </pc:inkChg>
        <pc:inkChg chg="add mod">
          <ac:chgData name="D K" userId="9ae49f2f11440d07" providerId="LiveId" clId="{581F36FB-863D-4B57-8C50-03F06D546D44}" dt="2019-11-04T22:18:30.892" v="290"/>
          <ac:inkMkLst>
            <pc:docMk/>
            <pc:sldMk cId="210890507" sldId="258"/>
            <ac:inkMk id="281" creationId="{FA4D6539-CC03-4687-A0EC-8D3305C80BEB}"/>
          </ac:inkMkLst>
        </pc:inkChg>
        <pc:inkChg chg="add mod">
          <ac:chgData name="D K" userId="9ae49f2f11440d07" providerId="LiveId" clId="{581F36FB-863D-4B57-8C50-03F06D546D44}" dt="2019-11-04T22:18:30.892" v="290"/>
          <ac:inkMkLst>
            <pc:docMk/>
            <pc:sldMk cId="210890507" sldId="258"/>
            <ac:inkMk id="282" creationId="{A02F426E-4E7E-4399-B2F4-77778E656A38}"/>
          </ac:inkMkLst>
        </pc:inkChg>
        <pc:inkChg chg="add mod">
          <ac:chgData name="D K" userId="9ae49f2f11440d07" providerId="LiveId" clId="{581F36FB-863D-4B57-8C50-03F06D546D44}" dt="2019-11-04T22:18:30.892" v="290"/>
          <ac:inkMkLst>
            <pc:docMk/>
            <pc:sldMk cId="210890507" sldId="258"/>
            <ac:inkMk id="283" creationId="{74816D72-2B46-43FC-81D6-532E4F43D4BF}"/>
          </ac:inkMkLst>
        </pc:inkChg>
        <pc:inkChg chg="add mod">
          <ac:chgData name="D K" userId="9ae49f2f11440d07" providerId="LiveId" clId="{581F36FB-863D-4B57-8C50-03F06D546D44}" dt="2019-11-04T22:18:30.892" v="290"/>
          <ac:inkMkLst>
            <pc:docMk/>
            <pc:sldMk cId="210890507" sldId="258"/>
            <ac:inkMk id="284" creationId="{82DC9A58-E544-444B-8EB3-7757809A4584}"/>
          </ac:inkMkLst>
        </pc:inkChg>
        <pc:inkChg chg="add mod">
          <ac:chgData name="D K" userId="9ae49f2f11440d07" providerId="LiveId" clId="{581F36FB-863D-4B57-8C50-03F06D546D44}" dt="2019-11-04T22:18:30.892" v="290"/>
          <ac:inkMkLst>
            <pc:docMk/>
            <pc:sldMk cId="210890507" sldId="258"/>
            <ac:inkMk id="285" creationId="{E2AD0BF5-EF93-4436-B23E-DD75B825687B}"/>
          </ac:inkMkLst>
        </pc:inkChg>
        <pc:inkChg chg="add mod">
          <ac:chgData name="D K" userId="9ae49f2f11440d07" providerId="LiveId" clId="{581F36FB-863D-4B57-8C50-03F06D546D44}" dt="2019-11-04T22:18:30.892" v="290"/>
          <ac:inkMkLst>
            <pc:docMk/>
            <pc:sldMk cId="210890507" sldId="258"/>
            <ac:inkMk id="287" creationId="{ED6A756B-0513-4EB3-AA01-ED305BF98C3C}"/>
          </ac:inkMkLst>
        </pc:inkChg>
        <pc:cxnChg chg="del">
          <ac:chgData name="D K" userId="9ae49f2f11440d07" providerId="LiveId" clId="{581F36FB-863D-4B57-8C50-03F06D546D44}" dt="2019-11-06T16:58:58.970" v="540" actId="478"/>
          <ac:cxnSpMkLst>
            <pc:docMk/>
            <pc:sldMk cId="210890507" sldId="258"/>
            <ac:cxnSpMk id="68" creationId="{18EE2B9F-1E2A-4E84-9B3A-DC4427193512}"/>
          </ac:cxnSpMkLst>
        </pc:cxnChg>
        <pc:cxnChg chg="del">
          <ac:chgData name="D K" userId="9ae49f2f11440d07" providerId="LiveId" clId="{581F36FB-863D-4B57-8C50-03F06D546D44}" dt="2019-11-06T16:58:58.970" v="540" actId="478"/>
          <ac:cxnSpMkLst>
            <pc:docMk/>
            <pc:sldMk cId="210890507" sldId="258"/>
            <ac:cxnSpMk id="69" creationId="{05ECA13D-D246-4E60-B8A2-1324E1AECF58}"/>
          </ac:cxnSpMkLst>
        </pc:cxnChg>
        <pc:cxnChg chg="del">
          <ac:chgData name="D K" userId="9ae49f2f11440d07" providerId="LiveId" clId="{581F36FB-863D-4B57-8C50-03F06D546D44}" dt="2019-11-06T16:58:58.970" v="540" actId="478"/>
          <ac:cxnSpMkLst>
            <pc:docMk/>
            <pc:sldMk cId="210890507" sldId="258"/>
            <ac:cxnSpMk id="70" creationId="{2FC31EBD-A577-4382-A6D3-AEF693EC92C6}"/>
          </ac:cxnSpMkLst>
        </pc:cxnChg>
        <pc:cxnChg chg="add mod">
          <ac:chgData name="D K" userId="9ae49f2f11440d07" providerId="LiveId" clId="{581F36FB-863D-4B57-8C50-03F06D546D44}" dt="2019-11-06T16:59:05.879" v="542" actId="164"/>
          <ac:cxnSpMkLst>
            <pc:docMk/>
            <pc:sldMk cId="210890507" sldId="258"/>
            <ac:cxnSpMk id="108" creationId="{3E6F98AA-2452-4705-93D9-961378777C53}"/>
          </ac:cxnSpMkLst>
        </pc:cxnChg>
        <pc:cxnChg chg="add mod">
          <ac:chgData name="D K" userId="9ae49f2f11440d07" providerId="LiveId" clId="{581F36FB-863D-4B57-8C50-03F06D546D44}" dt="2019-11-06T17:07:54.265" v="588" actId="164"/>
          <ac:cxnSpMkLst>
            <pc:docMk/>
            <pc:sldMk cId="210890507" sldId="258"/>
            <ac:cxnSpMk id="135" creationId="{B279BB1B-7A40-4EE7-AEA1-8643FC59273D}"/>
          </ac:cxnSpMkLst>
        </pc:cxnChg>
        <pc:cxnChg chg="add mod">
          <ac:chgData name="D K" userId="9ae49f2f11440d07" providerId="LiveId" clId="{581F36FB-863D-4B57-8C50-03F06D546D44}" dt="2019-11-06T17:07:54.265" v="588" actId="164"/>
          <ac:cxnSpMkLst>
            <pc:docMk/>
            <pc:sldMk cId="210890507" sldId="258"/>
            <ac:cxnSpMk id="136" creationId="{7698A058-75F8-410B-A59B-389035748E1A}"/>
          </ac:cxnSpMkLst>
        </pc:cxnChg>
        <pc:cxnChg chg="add mod">
          <ac:chgData name="D K" userId="9ae49f2f11440d07" providerId="LiveId" clId="{581F36FB-863D-4B57-8C50-03F06D546D44}" dt="2019-11-06T17:07:54.265" v="588" actId="164"/>
          <ac:cxnSpMkLst>
            <pc:docMk/>
            <pc:sldMk cId="210890507" sldId="258"/>
            <ac:cxnSpMk id="137" creationId="{E18072A7-EBEB-4EFD-9BEC-B6DDED8D30BB}"/>
          </ac:cxnSpMkLst>
        </pc:cxnChg>
        <pc:cxnChg chg="add mod">
          <ac:chgData name="D K" userId="9ae49f2f11440d07" providerId="LiveId" clId="{581F36FB-863D-4B57-8C50-03F06D546D44}" dt="2019-11-06T17:07:54.265" v="588" actId="164"/>
          <ac:cxnSpMkLst>
            <pc:docMk/>
            <pc:sldMk cId="210890507" sldId="258"/>
            <ac:cxnSpMk id="139" creationId="{78FF41F1-D0D3-4B44-997F-116155F7601E}"/>
          </ac:cxnSpMkLst>
        </pc:cxnChg>
        <pc:cxnChg chg="add del mod">
          <ac:chgData name="D K" userId="9ae49f2f11440d07" providerId="LiveId" clId="{581F36FB-863D-4B57-8C50-03F06D546D44}" dt="2019-11-06T16:58:58.970" v="540" actId="478"/>
          <ac:cxnSpMkLst>
            <pc:docMk/>
            <pc:sldMk cId="210890507" sldId="258"/>
            <ac:cxnSpMk id="142" creationId="{C61E3A32-A6DB-4000-B36A-AA88E4169E0B}"/>
          </ac:cxnSpMkLst>
        </pc:cxnChg>
        <pc:cxnChg chg="del">
          <ac:chgData name="D K" userId="9ae49f2f11440d07" providerId="LiveId" clId="{581F36FB-863D-4B57-8C50-03F06D546D44}" dt="2019-11-04T18:34:08.914" v="0" actId="478"/>
          <ac:cxnSpMkLst>
            <pc:docMk/>
            <pc:sldMk cId="210890507" sldId="258"/>
            <ac:cxnSpMk id="204" creationId="{B2AC3A2B-DAAD-463F-BEF7-93746FA7E616}"/>
          </ac:cxnSpMkLst>
        </pc:cxnChg>
        <pc:cxnChg chg="del">
          <ac:chgData name="D K" userId="9ae49f2f11440d07" providerId="LiveId" clId="{581F36FB-863D-4B57-8C50-03F06D546D44}" dt="2019-11-04T18:34:17.878" v="4" actId="478"/>
          <ac:cxnSpMkLst>
            <pc:docMk/>
            <pc:sldMk cId="210890507" sldId="258"/>
            <ac:cxnSpMk id="208" creationId="{CBC0DB87-B68C-49E0-97AD-6211567ACDB2}"/>
          </ac:cxnSpMkLst>
        </pc:cxnChg>
        <pc:cxnChg chg="del">
          <ac:chgData name="D K" userId="9ae49f2f11440d07" providerId="LiveId" clId="{581F36FB-863D-4B57-8C50-03F06D546D44}" dt="2019-11-04T18:34:20.087" v="5" actId="478"/>
          <ac:cxnSpMkLst>
            <pc:docMk/>
            <pc:sldMk cId="210890507" sldId="258"/>
            <ac:cxnSpMk id="210" creationId="{EDE21FEF-DDBC-472C-A2C3-D879347E48B5}"/>
          </ac:cxnSpMkLst>
        </pc:cxnChg>
        <pc:cxnChg chg="del">
          <ac:chgData name="D K" userId="9ae49f2f11440d07" providerId="LiveId" clId="{581F36FB-863D-4B57-8C50-03F06D546D44}" dt="2019-11-04T18:34:13.334" v="2" actId="478"/>
          <ac:cxnSpMkLst>
            <pc:docMk/>
            <pc:sldMk cId="210890507" sldId="258"/>
            <ac:cxnSpMk id="212" creationId="{1400DADD-D100-4EAE-85CC-1E40E0F94778}"/>
          </ac:cxnSpMkLst>
        </pc:cxnChg>
        <pc:cxnChg chg="del">
          <ac:chgData name="D K" userId="9ae49f2f11440d07" providerId="LiveId" clId="{581F36FB-863D-4B57-8C50-03F06D546D44}" dt="2019-11-04T18:41:45.301" v="43" actId="478"/>
          <ac:cxnSpMkLst>
            <pc:docMk/>
            <pc:sldMk cId="210890507" sldId="258"/>
            <ac:cxnSpMk id="214" creationId="{48C63E26-94AE-4C87-B17D-6D09AC64DEE4}"/>
          </ac:cxnSpMkLst>
        </pc:cxnChg>
        <pc:cxnChg chg="del">
          <ac:chgData name="D K" userId="9ae49f2f11440d07" providerId="LiveId" clId="{581F36FB-863D-4B57-8C50-03F06D546D44}" dt="2019-11-04T18:41:45.301" v="43" actId="478"/>
          <ac:cxnSpMkLst>
            <pc:docMk/>
            <pc:sldMk cId="210890507" sldId="258"/>
            <ac:cxnSpMk id="215" creationId="{6BF4A706-F44B-4DE8-8D96-706C257DA96E}"/>
          </ac:cxnSpMkLst>
        </pc:cxnChg>
      </pc:sldChg>
      <pc:sldChg chg="addSp delSp modSp del">
        <pc:chgData name="D K" userId="9ae49f2f11440d07" providerId="LiveId" clId="{581F36FB-863D-4B57-8C50-03F06D546D44}" dt="2019-11-25T21:34:15.474" v="911" actId="47"/>
        <pc:sldMkLst>
          <pc:docMk/>
          <pc:sldMk cId="2540632877" sldId="262"/>
        </pc:sldMkLst>
        <pc:spChg chg="del mod">
          <ac:chgData name="D K" userId="9ae49f2f11440d07" providerId="LiveId" clId="{581F36FB-863D-4B57-8C50-03F06D546D44}" dt="2019-11-06T16:58:21.313" v="533" actId="478"/>
          <ac:spMkLst>
            <pc:docMk/>
            <pc:sldMk cId="2540632877" sldId="262"/>
            <ac:spMk id="43" creationId="{2B111465-D88C-40C5-BF8C-0E917088552B}"/>
          </ac:spMkLst>
        </pc:spChg>
        <pc:spChg chg="mod">
          <ac:chgData name="D K" userId="9ae49f2f11440d07" providerId="LiveId" clId="{581F36FB-863D-4B57-8C50-03F06D546D44}" dt="2019-11-06T16:57:09.756" v="520" actId="1076"/>
          <ac:spMkLst>
            <pc:docMk/>
            <pc:sldMk cId="2540632877" sldId="262"/>
            <ac:spMk id="44" creationId="{C34FDF7A-1CC5-4857-90F3-E7C50155FD70}"/>
          </ac:spMkLst>
        </pc:spChg>
        <pc:spChg chg="mod">
          <ac:chgData name="D K" userId="9ae49f2f11440d07" providerId="LiveId" clId="{581F36FB-863D-4B57-8C50-03F06D546D44}" dt="2019-11-06T16:56:52.338" v="517" actId="1076"/>
          <ac:spMkLst>
            <pc:docMk/>
            <pc:sldMk cId="2540632877" sldId="262"/>
            <ac:spMk id="45" creationId="{DB0F6ADA-E855-47C9-B82C-35CAD27AFB50}"/>
          </ac:spMkLst>
        </pc:spChg>
        <pc:spChg chg="mod">
          <ac:chgData name="D K" userId="9ae49f2f11440d07" providerId="LiveId" clId="{581F36FB-863D-4B57-8C50-03F06D546D44}" dt="2019-11-06T16:56:48.169" v="516" actId="1076"/>
          <ac:spMkLst>
            <pc:docMk/>
            <pc:sldMk cId="2540632877" sldId="262"/>
            <ac:spMk id="47" creationId="{678BAA88-54F9-4908-B7CB-19E7B45055DF}"/>
          </ac:spMkLst>
        </pc:spChg>
        <pc:spChg chg="add del">
          <ac:chgData name="D K" userId="9ae49f2f11440d07" providerId="LiveId" clId="{581F36FB-863D-4B57-8C50-03F06D546D44}" dt="2019-11-06T16:58:31.926" v="537" actId="478"/>
          <ac:spMkLst>
            <pc:docMk/>
            <pc:sldMk cId="2540632877" sldId="262"/>
            <ac:spMk id="48" creationId="{E0FD3639-BB1A-46B7-95DC-64D667B2FECA}"/>
          </ac:spMkLst>
        </pc:spChg>
        <pc:spChg chg="mod">
          <ac:chgData name="D K" userId="9ae49f2f11440d07" providerId="LiveId" clId="{581F36FB-863D-4B57-8C50-03F06D546D44}" dt="2019-11-06T16:57:06.155" v="519" actId="1076"/>
          <ac:spMkLst>
            <pc:docMk/>
            <pc:sldMk cId="2540632877" sldId="262"/>
            <ac:spMk id="49" creationId="{50C0140B-D22B-420C-B96A-94A0714B14A4}"/>
          </ac:spMkLst>
        </pc:spChg>
        <pc:spChg chg="mod">
          <ac:chgData name="D K" userId="9ae49f2f11440d07" providerId="LiveId" clId="{581F36FB-863D-4B57-8C50-03F06D546D44}" dt="2019-11-06T16:58:38.509" v="538" actId="1076"/>
          <ac:spMkLst>
            <pc:docMk/>
            <pc:sldMk cId="2540632877" sldId="262"/>
            <ac:spMk id="52" creationId="{42EAEE51-FC01-47BD-88CA-130844967C29}"/>
          </ac:spMkLst>
        </pc:spChg>
        <pc:grpChg chg="mod">
          <ac:chgData name="D K" userId="9ae49f2f11440d07" providerId="LiveId" clId="{581F36FB-863D-4B57-8C50-03F06D546D44}" dt="2019-11-06T16:58:25.591" v="535" actId="1076"/>
          <ac:grpSpMkLst>
            <pc:docMk/>
            <pc:sldMk cId="2540632877" sldId="262"/>
            <ac:grpSpMk id="2" creationId="{DE33A694-3AC7-4F5A-BD3C-4E9208E8B849}"/>
          </ac:grpSpMkLst>
        </pc:grpChg>
        <pc:grpChg chg="del mod">
          <ac:chgData name="D K" userId="9ae49f2f11440d07" providerId="LiveId" clId="{581F36FB-863D-4B57-8C50-03F06D546D44}" dt="2019-11-07T21:35:26.504" v="653"/>
          <ac:grpSpMkLst>
            <pc:docMk/>
            <pc:sldMk cId="2540632877" sldId="262"/>
            <ac:grpSpMk id="9" creationId="{27670D16-9F6F-48BB-A0C9-CF73E23C9CB4}"/>
          </ac:grpSpMkLst>
        </pc:grpChg>
        <pc:grpChg chg="del mod">
          <ac:chgData name="D K" userId="9ae49f2f11440d07" providerId="LiveId" clId="{581F36FB-863D-4B57-8C50-03F06D546D44}" dt="2019-11-07T21:35:27.762" v="655"/>
          <ac:grpSpMkLst>
            <pc:docMk/>
            <pc:sldMk cId="2540632877" sldId="262"/>
            <ac:grpSpMk id="12" creationId="{B864A490-81E2-4695-9321-60319995DE1B}"/>
          </ac:grpSpMkLst>
        </pc:grpChg>
        <pc:grpChg chg="mod">
          <ac:chgData name="D K" userId="9ae49f2f11440d07" providerId="LiveId" clId="{581F36FB-863D-4B57-8C50-03F06D546D44}" dt="2019-11-06T16:55:12.250" v="507"/>
          <ac:grpSpMkLst>
            <pc:docMk/>
            <pc:sldMk cId="2540632877" sldId="262"/>
            <ac:grpSpMk id="19" creationId="{17EB80C8-FA9F-4FC4-BCAC-B8374F0FE2DC}"/>
          </ac:grpSpMkLst>
        </pc:grpChg>
        <pc:grpChg chg="del mod">
          <ac:chgData name="D K" userId="9ae49f2f11440d07" providerId="LiveId" clId="{581F36FB-863D-4B57-8C50-03F06D546D44}" dt="2019-11-07T21:37:06.711" v="661"/>
          <ac:grpSpMkLst>
            <pc:docMk/>
            <pc:sldMk cId="2540632877" sldId="262"/>
            <ac:grpSpMk id="20" creationId="{BC2701F2-9A42-45D1-B057-8C0877CFBD50}"/>
          </ac:grpSpMkLst>
        </pc:grpChg>
        <pc:inkChg chg="add">
          <ac:chgData name="D K" userId="9ae49f2f11440d07" providerId="LiveId" clId="{581F36FB-863D-4B57-8C50-03F06D546D44}" dt="2019-11-06T16:51:59.758" v="476" actId="9405"/>
          <ac:inkMkLst>
            <pc:docMk/>
            <pc:sldMk cId="2540632877" sldId="262"/>
            <ac:inkMk id="3" creationId="{8A1CBD3C-7904-4A70-BC4B-592DFDEC701C}"/>
          </ac:inkMkLst>
        </pc:inkChg>
        <pc:inkChg chg="add del">
          <ac:chgData name="D K" userId="9ae49f2f11440d07" providerId="LiveId" clId="{581F36FB-863D-4B57-8C50-03F06D546D44}" dt="2019-11-06T16:52:22.961" v="485"/>
          <ac:inkMkLst>
            <pc:docMk/>
            <pc:sldMk cId="2540632877" sldId="262"/>
            <ac:inkMk id="4" creationId="{00F29FB1-B8EA-420E-9D17-D6C22A4112A4}"/>
          </ac:inkMkLst>
        </pc:inkChg>
        <pc:inkChg chg="add del">
          <ac:chgData name="D K" userId="9ae49f2f11440d07" providerId="LiveId" clId="{581F36FB-863D-4B57-8C50-03F06D546D44}" dt="2019-11-07T21:35:09.540" v="647"/>
          <ac:inkMkLst>
            <pc:docMk/>
            <pc:sldMk cId="2540632877" sldId="262"/>
            <ac:inkMk id="4" creationId="{6DB44A2B-7D96-4ED6-83DD-349292DF0ACB}"/>
          </ac:inkMkLst>
        </pc:inkChg>
        <pc:inkChg chg="add del">
          <ac:chgData name="D K" userId="9ae49f2f11440d07" providerId="LiveId" clId="{581F36FB-863D-4B57-8C50-03F06D546D44}" dt="2019-11-06T16:53:02.139" v="489"/>
          <ac:inkMkLst>
            <pc:docMk/>
            <pc:sldMk cId="2540632877" sldId="262"/>
            <ac:inkMk id="5" creationId="{4AD11FC0-97F5-4318-AD58-2BA1EE722F23}"/>
          </ac:inkMkLst>
        </pc:inkChg>
        <pc:inkChg chg="add del">
          <ac:chgData name="D K" userId="9ae49f2f11440d07" providerId="LiveId" clId="{581F36FB-863D-4B57-8C50-03F06D546D44}" dt="2019-11-07T21:37:05.776" v="659"/>
          <ac:inkMkLst>
            <pc:docMk/>
            <pc:sldMk cId="2540632877" sldId="262"/>
            <ac:inkMk id="5" creationId="{85E09838-EE71-4696-96DC-4FA227DB4F77}"/>
          </ac:inkMkLst>
        </pc:inkChg>
        <pc:inkChg chg="add del">
          <ac:chgData name="D K" userId="9ae49f2f11440d07" providerId="LiveId" clId="{581F36FB-863D-4B57-8C50-03F06D546D44}" dt="2019-11-06T16:54:53.693" v="504"/>
          <ac:inkMkLst>
            <pc:docMk/>
            <pc:sldMk cId="2540632877" sldId="262"/>
            <ac:inkMk id="6" creationId="{54E63F95-96F6-4590-AD99-F81576D5AD29}"/>
          </ac:inkMkLst>
        </pc:inkChg>
        <pc:inkChg chg="add del mod">
          <ac:chgData name="D K" userId="9ae49f2f11440d07" providerId="LiveId" clId="{581F36FB-863D-4B57-8C50-03F06D546D44}" dt="2019-11-07T21:36:56.242" v="656"/>
          <ac:inkMkLst>
            <pc:docMk/>
            <pc:sldMk cId="2540632877" sldId="262"/>
            <ac:inkMk id="6" creationId="{B1BB89B2-41AA-46F1-959E-39B36C7DDEA9}"/>
          </ac:inkMkLst>
        </pc:inkChg>
        <pc:inkChg chg="add del mod">
          <ac:chgData name="D K" userId="9ae49f2f11440d07" providerId="LiveId" clId="{581F36FB-863D-4B57-8C50-03F06D546D44}" dt="2019-11-07T21:37:07.203" v="662"/>
          <ac:inkMkLst>
            <pc:docMk/>
            <pc:sldMk cId="2540632877" sldId="262"/>
            <ac:inkMk id="7" creationId="{D4AB0DDD-2FCD-495E-B568-4C7AAD095D61}"/>
          </ac:inkMkLst>
        </pc:inkChg>
        <pc:inkChg chg="add del">
          <ac:chgData name="D K" userId="9ae49f2f11440d07" providerId="LiveId" clId="{581F36FB-863D-4B57-8C50-03F06D546D44}" dt="2019-11-06T16:53:05.986" v="490"/>
          <ac:inkMkLst>
            <pc:docMk/>
            <pc:sldMk cId="2540632877" sldId="262"/>
            <ac:inkMk id="7" creationId="{E379964B-3578-41C0-9B11-8FA58DE2A209}"/>
          </ac:inkMkLst>
        </pc:inkChg>
        <pc:inkChg chg="add">
          <ac:chgData name="D K" userId="9ae49f2f11440d07" providerId="LiveId" clId="{581F36FB-863D-4B57-8C50-03F06D546D44}" dt="2019-11-06T16:53:18.525" v="491" actId="9405"/>
          <ac:inkMkLst>
            <pc:docMk/>
            <pc:sldMk cId="2540632877" sldId="262"/>
            <ac:inkMk id="8" creationId="{A2CC650C-CA2F-4224-A9F1-661FA4A3E637}"/>
          </ac:inkMkLst>
        </pc:inkChg>
        <pc:inkChg chg="add del">
          <ac:chgData name="D K" userId="9ae49f2f11440d07" providerId="LiveId" clId="{581F36FB-863D-4B57-8C50-03F06D546D44}" dt="2019-11-06T16:53:29.584" v="493"/>
          <ac:inkMkLst>
            <pc:docMk/>
            <pc:sldMk cId="2540632877" sldId="262"/>
            <ac:inkMk id="9" creationId="{DC35B07F-0857-4B32-8749-FD634565FE44}"/>
          </ac:inkMkLst>
        </pc:inkChg>
        <pc:inkChg chg="add del">
          <ac:chgData name="D K" userId="9ae49f2f11440d07" providerId="LiveId" clId="{581F36FB-863D-4B57-8C50-03F06D546D44}" dt="2019-11-07T21:37:03.558" v="658"/>
          <ac:inkMkLst>
            <pc:docMk/>
            <pc:sldMk cId="2540632877" sldId="262"/>
            <ac:inkMk id="10" creationId="{27C8320E-52FD-498D-9143-492F32DD6349}"/>
          </ac:inkMkLst>
        </pc:inkChg>
        <pc:inkChg chg="add del mod">
          <ac:chgData name="D K" userId="9ae49f2f11440d07" providerId="LiveId" clId="{581F36FB-863D-4B57-8C50-03F06D546D44}" dt="2019-11-07T21:37:06.711" v="661"/>
          <ac:inkMkLst>
            <pc:docMk/>
            <pc:sldMk cId="2540632877" sldId="262"/>
            <ac:inkMk id="11" creationId="{8E28BB3D-2F76-47DB-A7CB-7A894AA2AABA}"/>
          </ac:inkMkLst>
        </pc:inkChg>
        <pc:inkChg chg="add del">
          <ac:chgData name="D K" userId="9ae49f2f11440d07" providerId="LiveId" clId="{581F36FB-863D-4B57-8C50-03F06D546D44}" dt="2019-11-06T16:53:47.842" v="496"/>
          <ac:inkMkLst>
            <pc:docMk/>
            <pc:sldMk cId="2540632877" sldId="262"/>
            <ac:inkMk id="11" creationId="{CA863AA8-7F72-474A-8FE2-A69E34406CFE}"/>
          </ac:inkMkLst>
        </pc:inkChg>
        <pc:inkChg chg="add del">
          <ac:chgData name="D K" userId="9ae49f2f11440d07" providerId="LiveId" clId="{581F36FB-863D-4B57-8C50-03F06D546D44}" dt="2019-11-06T16:54:01.967" v="498"/>
          <ac:inkMkLst>
            <pc:docMk/>
            <pc:sldMk cId="2540632877" sldId="262"/>
            <ac:inkMk id="12" creationId="{CECAF8CF-778E-4B1B-BD4D-16D85325AFF0}"/>
          </ac:inkMkLst>
        </pc:inkChg>
        <pc:inkChg chg="add del">
          <ac:chgData name="D K" userId="9ae49f2f11440d07" providerId="LiveId" clId="{581F36FB-863D-4B57-8C50-03F06D546D44}" dt="2019-11-06T16:54:22.387" v="500"/>
          <ac:inkMkLst>
            <pc:docMk/>
            <pc:sldMk cId="2540632877" sldId="262"/>
            <ac:inkMk id="13" creationId="{388900A5-5415-4D6B-A917-2DBF17D5E3B2}"/>
          </ac:inkMkLst>
        </pc:inkChg>
        <pc:inkChg chg="add del mod">
          <ac:chgData name="D K" userId="9ae49f2f11440d07" providerId="LiveId" clId="{581F36FB-863D-4B57-8C50-03F06D546D44}" dt="2019-11-07T21:37:06.710" v="660"/>
          <ac:inkMkLst>
            <pc:docMk/>
            <pc:sldMk cId="2540632877" sldId="262"/>
            <ac:inkMk id="13" creationId="{68D805B6-F99E-46DA-96F7-42DDED2B62FB}"/>
          </ac:inkMkLst>
        </pc:inkChg>
        <pc:inkChg chg="add">
          <ac:chgData name="D K" userId="9ae49f2f11440d07" providerId="LiveId" clId="{581F36FB-863D-4B57-8C50-03F06D546D44}" dt="2019-11-06T16:54:28.685" v="501" actId="9405"/>
          <ac:inkMkLst>
            <pc:docMk/>
            <pc:sldMk cId="2540632877" sldId="262"/>
            <ac:inkMk id="14" creationId="{85A55980-BF84-4451-8509-472218218121}"/>
          </ac:inkMkLst>
        </pc:inkChg>
        <pc:inkChg chg="add">
          <ac:chgData name="D K" userId="9ae49f2f11440d07" providerId="LiveId" clId="{581F36FB-863D-4B57-8C50-03F06D546D44}" dt="2019-11-06T16:54:37.604" v="502" actId="9405"/>
          <ac:inkMkLst>
            <pc:docMk/>
            <pc:sldMk cId="2540632877" sldId="262"/>
            <ac:inkMk id="15" creationId="{721B18A0-728E-40A1-8011-C3339F12EF3F}"/>
          </ac:inkMkLst>
        </pc:inkChg>
        <pc:inkChg chg="add">
          <ac:chgData name="D K" userId="9ae49f2f11440d07" providerId="LiveId" clId="{581F36FB-863D-4B57-8C50-03F06D546D44}" dt="2019-11-06T16:54:41.842" v="503" actId="9405"/>
          <ac:inkMkLst>
            <pc:docMk/>
            <pc:sldMk cId="2540632877" sldId="262"/>
            <ac:inkMk id="16" creationId="{057046A3-9491-4C41-AA26-4B8E16264BDE}"/>
          </ac:inkMkLst>
        </pc:inkChg>
        <pc:inkChg chg="add mod">
          <ac:chgData name="D K" userId="9ae49f2f11440d07" providerId="LiveId" clId="{581F36FB-863D-4B57-8C50-03F06D546D44}" dt="2019-11-06T16:55:12.250" v="507"/>
          <ac:inkMkLst>
            <pc:docMk/>
            <pc:sldMk cId="2540632877" sldId="262"/>
            <ac:inkMk id="17" creationId="{15E665F8-EAD2-403D-8C5F-7D3F340E3CDC}"/>
          </ac:inkMkLst>
        </pc:inkChg>
        <pc:inkChg chg="add mod">
          <ac:chgData name="D K" userId="9ae49f2f11440d07" providerId="LiveId" clId="{581F36FB-863D-4B57-8C50-03F06D546D44}" dt="2019-11-06T16:55:12.250" v="507"/>
          <ac:inkMkLst>
            <pc:docMk/>
            <pc:sldMk cId="2540632877" sldId="262"/>
            <ac:inkMk id="18" creationId="{8C43AAF1-0F65-4FAA-9E0F-40D88AAC6DA3}"/>
          </ac:inkMkLst>
        </pc:inkChg>
        <pc:inkChg chg="add del">
          <ac:chgData name="D K" userId="9ae49f2f11440d07" providerId="LiveId" clId="{581F36FB-863D-4B57-8C50-03F06D546D44}" dt="2019-11-06T16:55:25.112" v="509"/>
          <ac:inkMkLst>
            <pc:docMk/>
            <pc:sldMk cId="2540632877" sldId="262"/>
            <ac:inkMk id="20" creationId="{E0CC7196-AD8C-490D-B11A-EDE8F8126EB6}"/>
          </ac:inkMkLst>
        </pc:inkChg>
        <pc:inkChg chg="add">
          <ac:chgData name="D K" userId="9ae49f2f11440d07" providerId="LiveId" clId="{581F36FB-863D-4B57-8C50-03F06D546D44}" dt="2019-11-06T16:55:29.071" v="510" actId="9405"/>
          <ac:inkMkLst>
            <pc:docMk/>
            <pc:sldMk cId="2540632877" sldId="262"/>
            <ac:inkMk id="22" creationId="{830E2F96-29E6-4BA7-BC92-5AE6E880AAF9}"/>
          </ac:inkMkLst>
        </pc:inkChg>
        <pc:inkChg chg="add">
          <ac:chgData name="D K" userId="9ae49f2f11440d07" providerId="LiveId" clId="{581F36FB-863D-4B57-8C50-03F06D546D44}" dt="2019-11-06T16:55:38.476" v="511" actId="9405"/>
          <ac:inkMkLst>
            <pc:docMk/>
            <pc:sldMk cId="2540632877" sldId="262"/>
            <ac:inkMk id="23" creationId="{E94E36B5-4FF0-43D2-88DC-0490407D8527}"/>
          </ac:inkMkLst>
        </pc:inkChg>
        <pc:inkChg chg="add">
          <ac:chgData name="D K" userId="9ae49f2f11440d07" providerId="LiveId" clId="{581F36FB-863D-4B57-8C50-03F06D546D44}" dt="2019-11-06T16:55:46.789" v="512" actId="9405"/>
          <ac:inkMkLst>
            <pc:docMk/>
            <pc:sldMk cId="2540632877" sldId="262"/>
            <ac:inkMk id="24" creationId="{AF37972B-8443-4514-943C-A035BA37589E}"/>
          </ac:inkMkLst>
        </pc:inkChg>
        <pc:inkChg chg="add">
          <ac:chgData name="D K" userId="9ae49f2f11440d07" providerId="LiveId" clId="{581F36FB-863D-4B57-8C50-03F06D546D44}" dt="2019-11-07T21:37:14.476" v="663" actId="9405"/>
          <ac:inkMkLst>
            <pc:docMk/>
            <pc:sldMk cId="2540632877" sldId="262"/>
            <ac:inkMk id="25" creationId="{C503BDA5-78BF-4313-88DE-12AB1BA9C8C5}"/>
          </ac:inkMkLst>
        </pc:inkChg>
        <pc:inkChg chg="del">
          <ac:chgData name="D K" userId="9ae49f2f11440d07" providerId="LiveId" clId="{581F36FB-863D-4B57-8C50-03F06D546D44}" dt="2019-11-06T16:52:07.567" v="483"/>
          <ac:inkMkLst>
            <pc:docMk/>
            <pc:sldMk cId="2540632877" sldId="262"/>
            <ac:inkMk id="58" creationId="{EE4B8C58-0803-48E5-AF1B-11E8B79CFB9C}"/>
          </ac:inkMkLst>
        </pc:inkChg>
        <pc:cxnChg chg="mod">
          <ac:chgData name="D K" userId="9ae49f2f11440d07" providerId="LiveId" clId="{581F36FB-863D-4B57-8C50-03F06D546D44}" dt="2019-11-06T16:57:16.578" v="521" actId="14100"/>
          <ac:cxnSpMkLst>
            <pc:docMk/>
            <pc:sldMk cId="2540632877" sldId="262"/>
            <ac:cxnSpMk id="21" creationId="{7DAB674E-300F-408F-97DC-F46649802BBB}"/>
          </ac:cxnSpMkLst>
        </pc:cxnChg>
        <pc:cxnChg chg="mod">
          <ac:chgData name="D K" userId="9ae49f2f11440d07" providerId="LiveId" clId="{581F36FB-863D-4B57-8C50-03F06D546D44}" dt="2019-11-06T16:58:06.274" v="532" actId="14100"/>
          <ac:cxnSpMkLst>
            <pc:docMk/>
            <pc:sldMk cId="2540632877" sldId="262"/>
            <ac:cxnSpMk id="53" creationId="{8F276FE4-6DA1-400C-8668-DBD3305CB6F6}"/>
          </ac:cxnSpMkLst>
        </pc:cxnChg>
        <pc:cxnChg chg="mod">
          <ac:chgData name="D K" userId="9ae49f2f11440d07" providerId="LiveId" clId="{581F36FB-863D-4B57-8C50-03F06D546D44}" dt="2019-11-06T16:57:37.283" v="526" actId="14100"/>
          <ac:cxnSpMkLst>
            <pc:docMk/>
            <pc:sldMk cId="2540632877" sldId="262"/>
            <ac:cxnSpMk id="55" creationId="{0AD21B07-D19E-4753-A3DC-8092EB95EE8D}"/>
          </ac:cxnSpMkLst>
        </pc:cxnChg>
        <pc:cxnChg chg="mod">
          <ac:chgData name="D K" userId="9ae49f2f11440d07" providerId="LiveId" clId="{581F36FB-863D-4B57-8C50-03F06D546D44}" dt="2019-11-06T16:57:52.922" v="530" actId="14100"/>
          <ac:cxnSpMkLst>
            <pc:docMk/>
            <pc:sldMk cId="2540632877" sldId="262"/>
            <ac:cxnSpMk id="56" creationId="{41E11553-6B9F-4FC4-950D-C2D7F471AB5E}"/>
          </ac:cxnSpMkLst>
        </pc:cxnChg>
      </pc:sldChg>
      <pc:sldChg chg="del">
        <pc:chgData name="D K" userId="9ae49f2f11440d07" providerId="LiveId" clId="{581F36FB-863D-4B57-8C50-03F06D546D44}" dt="2019-11-06T17:08:43.508" v="600" actId="47"/>
        <pc:sldMkLst>
          <pc:docMk/>
          <pc:sldMk cId="2857350280" sldId="263"/>
        </pc:sldMkLst>
      </pc:sldChg>
      <pc:sldChg chg="del mod modShow">
        <pc:chgData name="D K" userId="9ae49f2f11440d07" providerId="LiveId" clId="{581F36FB-863D-4B57-8C50-03F06D546D44}" dt="2019-11-25T21:34:36.386" v="913" actId="47"/>
        <pc:sldMkLst>
          <pc:docMk/>
          <pc:sldMk cId="1542791673" sldId="264"/>
        </pc:sldMkLst>
      </pc:sldChg>
      <pc:sldChg chg="del mod modShow">
        <pc:chgData name="D K" userId="9ae49f2f11440d07" providerId="LiveId" clId="{581F36FB-863D-4B57-8C50-03F06D546D44}" dt="2019-11-25T21:34:37.413" v="914" actId="47"/>
        <pc:sldMkLst>
          <pc:docMk/>
          <pc:sldMk cId="37586664" sldId="265"/>
        </pc:sldMkLst>
      </pc:sldChg>
      <pc:sldChg chg="addSp delSp modSp add del">
        <pc:chgData name="D K" userId="9ae49f2f11440d07" providerId="LiveId" clId="{581F36FB-863D-4B57-8C50-03F06D546D44}" dt="2019-11-25T21:34:16.119" v="912" actId="47"/>
        <pc:sldMkLst>
          <pc:docMk/>
          <pc:sldMk cId="2507393495" sldId="266"/>
        </pc:sldMkLst>
        <pc:spChg chg="mod topLvl">
          <ac:chgData name="D K" userId="9ae49f2f11440d07" providerId="LiveId" clId="{581F36FB-863D-4B57-8C50-03F06D546D44}" dt="2019-11-06T17:00:27.157" v="550" actId="1076"/>
          <ac:spMkLst>
            <pc:docMk/>
            <pc:sldMk cId="2507393495" sldId="266"/>
            <ac:spMk id="40" creationId="{B29C2386-6984-41B1-BF56-5D0F5178C0A6}"/>
          </ac:spMkLst>
        </pc:spChg>
        <pc:spChg chg="mod topLvl">
          <ac:chgData name="D K" userId="9ae49f2f11440d07" providerId="LiveId" clId="{581F36FB-863D-4B57-8C50-03F06D546D44}" dt="2019-11-06T17:00:27.157" v="550" actId="1076"/>
          <ac:spMkLst>
            <pc:docMk/>
            <pc:sldMk cId="2507393495" sldId="266"/>
            <ac:spMk id="41" creationId="{91947586-346A-448D-B800-32E204864F31}"/>
          </ac:spMkLst>
        </pc:spChg>
        <pc:spChg chg="mod topLvl">
          <ac:chgData name="D K" userId="9ae49f2f11440d07" providerId="LiveId" clId="{581F36FB-863D-4B57-8C50-03F06D546D44}" dt="2019-11-06T17:03:07.102" v="573" actId="1076"/>
          <ac:spMkLst>
            <pc:docMk/>
            <pc:sldMk cId="2507393495" sldId="266"/>
            <ac:spMk id="42" creationId="{1B7FF470-D032-4DFA-B46B-36710184E6CF}"/>
          </ac:spMkLst>
        </pc:spChg>
        <pc:spChg chg="mod topLvl">
          <ac:chgData name="D K" userId="9ae49f2f11440d07" providerId="LiveId" clId="{581F36FB-863D-4B57-8C50-03F06D546D44}" dt="2019-11-06T17:00:20.974" v="549" actId="165"/>
          <ac:spMkLst>
            <pc:docMk/>
            <pc:sldMk cId="2507393495" sldId="266"/>
            <ac:spMk id="44" creationId="{C34FDF7A-1CC5-4857-90F3-E7C50155FD70}"/>
          </ac:spMkLst>
        </pc:spChg>
        <pc:spChg chg="mod topLvl">
          <ac:chgData name="D K" userId="9ae49f2f11440d07" providerId="LiveId" clId="{581F36FB-863D-4B57-8C50-03F06D546D44}" dt="2019-11-06T17:00:20.974" v="549" actId="165"/>
          <ac:spMkLst>
            <pc:docMk/>
            <pc:sldMk cId="2507393495" sldId="266"/>
            <ac:spMk id="45" creationId="{DB0F6ADA-E855-47C9-B82C-35CAD27AFB50}"/>
          </ac:spMkLst>
        </pc:spChg>
        <pc:spChg chg="mod topLvl">
          <ac:chgData name="D K" userId="9ae49f2f11440d07" providerId="LiveId" clId="{581F36FB-863D-4B57-8C50-03F06D546D44}" dt="2019-11-06T17:00:27.157" v="550" actId="1076"/>
          <ac:spMkLst>
            <pc:docMk/>
            <pc:sldMk cId="2507393495" sldId="266"/>
            <ac:spMk id="46" creationId="{5478B236-EC95-4C75-92E8-2DD3A4CE94F8}"/>
          </ac:spMkLst>
        </pc:spChg>
        <pc:spChg chg="mod topLvl">
          <ac:chgData name="D K" userId="9ae49f2f11440d07" providerId="LiveId" clId="{581F36FB-863D-4B57-8C50-03F06D546D44}" dt="2019-11-06T17:00:20.974" v="549" actId="165"/>
          <ac:spMkLst>
            <pc:docMk/>
            <pc:sldMk cId="2507393495" sldId="266"/>
            <ac:spMk id="47" creationId="{678BAA88-54F9-4908-B7CB-19E7B45055DF}"/>
          </ac:spMkLst>
        </pc:spChg>
        <pc:spChg chg="mod topLvl">
          <ac:chgData name="D K" userId="9ae49f2f11440d07" providerId="LiveId" clId="{581F36FB-863D-4B57-8C50-03F06D546D44}" dt="2019-11-06T17:00:20.974" v="549" actId="165"/>
          <ac:spMkLst>
            <pc:docMk/>
            <pc:sldMk cId="2507393495" sldId="266"/>
            <ac:spMk id="48" creationId="{E0FD3639-BB1A-46B7-95DC-64D667B2FECA}"/>
          </ac:spMkLst>
        </pc:spChg>
        <pc:spChg chg="mod topLvl">
          <ac:chgData name="D K" userId="9ae49f2f11440d07" providerId="LiveId" clId="{581F36FB-863D-4B57-8C50-03F06D546D44}" dt="2019-11-06T17:00:20.974" v="549" actId="165"/>
          <ac:spMkLst>
            <pc:docMk/>
            <pc:sldMk cId="2507393495" sldId="266"/>
            <ac:spMk id="49" creationId="{50C0140B-D22B-420C-B96A-94A0714B14A4}"/>
          </ac:spMkLst>
        </pc:spChg>
        <pc:spChg chg="mod topLvl">
          <ac:chgData name="D K" userId="9ae49f2f11440d07" providerId="LiveId" clId="{581F36FB-863D-4B57-8C50-03F06D546D44}" dt="2019-11-06T17:00:20.974" v="549" actId="165"/>
          <ac:spMkLst>
            <pc:docMk/>
            <pc:sldMk cId="2507393495" sldId="266"/>
            <ac:spMk id="50" creationId="{3AA75A93-2A68-4741-A3C4-46703D24568B}"/>
          </ac:spMkLst>
        </pc:spChg>
        <pc:spChg chg="mod topLvl">
          <ac:chgData name="D K" userId="9ae49f2f11440d07" providerId="LiveId" clId="{581F36FB-863D-4B57-8C50-03F06D546D44}" dt="2019-11-06T17:00:20.974" v="549" actId="165"/>
          <ac:spMkLst>
            <pc:docMk/>
            <pc:sldMk cId="2507393495" sldId="266"/>
            <ac:spMk id="51" creationId="{74D5843A-3356-4050-AE10-B734424C53F6}"/>
          </ac:spMkLst>
        </pc:spChg>
        <pc:spChg chg="mod topLvl">
          <ac:chgData name="D K" userId="9ae49f2f11440d07" providerId="LiveId" clId="{581F36FB-863D-4B57-8C50-03F06D546D44}" dt="2019-11-06T17:00:20.974" v="549" actId="165"/>
          <ac:spMkLst>
            <pc:docMk/>
            <pc:sldMk cId="2507393495" sldId="266"/>
            <ac:spMk id="52" creationId="{42EAEE51-FC01-47BD-88CA-130844967C29}"/>
          </ac:spMkLst>
        </pc:spChg>
        <pc:grpChg chg="del">
          <ac:chgData name="D K" userId="9ae49f2f11440d07" providerId="LiveId" clId="{581F36FB-863D-4B57-8C50-03F06D546D44}" dt="2019-11-06T17:00:20.974" v="549" actId="165"/>
          <ac:grpSpMkLst>
            <pc:docMk/>
            <pc:sldMk cId="2507393495" sldId="266"/>
            <ac:grpSpMk id="2" creationId="{DE33A694-3AC7-4F5A-BD3C-4E9208E8B849}"/>
          </ac:grpSpMkLst>
        </pc:grpChg>
        <pc:grpChg chg="del mod">
          <ac:chgData name="D K" userId="9ae49f2f11440d07" providerId="LiveId" clId="{581F36FB-863D-4B57-8C50-03F06D546D44}" dt="2019-11-06T17:01:00.404" v="551"/>
          <ac:grpSpMkLst>
            <pc:docMk/>
            <pc:sldMk cId="2507393495" sldId="266"/>
            <ac:grpSpMk id="19" creationId="{17EB80C8-FA9F-4FC4-BCAC-B8374F0FE2DC}"/>
          </ac:grpSpMkLst>
        </pc:grpChg>
        <pc:picChg chg="mod topLvl">
          <ac:chgData name="D K" userId="9ae49f2f11440d07" providerId="LiveId" clId="{581F36FB-863D-4B57-8C50-03F06D546D44}" dt="2019-11-06T17:03:09.810" v="575" actId="1076"/>
          <ac:picMkLst>
            <pc:docMk/>
            <pc:sldMk cId="2507393495" sldId="266"/>
            <ac:picMk id="38" creationId="{E3D9BEC9-405B-4C64-BBBC-15C96ACA6A4B}"/>
          </ac:picMkLst>
        </pc:picChg>
        <pc:inkChg chg="add">
          <ac:chgData name="D K" userId="9ae49f2f11440d07" providerId="LiveId" clId="{581F36FB-863D-4B57-8C50-03F06D546D44}" dt="2019-11-07T21:34:44.024" v="645" actId="9405"/>
          <ac:inkMkLst>
            <pc:docMk/>
            <pc:sldMk cId="2507393495" sldId="266"/>
            <ac:inkMk id="2" creationId="{A1498B65-159F-4126-B5F5-DC672D7A7A1D}"/>
          </ac:inkMkLst>
        </pc:inkChg>
        <pc:inkChg chg="add">
          <ac:chgData name="D K" userId="9ae49f2f11440d07" providerId="LiveId" clId="{581F36FB-863D-4B57-8C50-03F06D546D44}" dt="2019-11-06T17:01:10.691" v="553" actId="9405"/>
          <ac:inkMkLst>
            <pc:docMk/>
            <pc:sldMk cId="2507393495" sldId="266"/>
            <ac:inkMk id="4" creationId="{D920924F-C01C-4566-B23B-D79C13940FD7}"/>
          </ac:inkMkLst>
        </pc:inkChg>
        <pc:inkChg chg="add">
          <ac:chgData name="D K" userId="9ae49f2f11440d07" providerId="LiveId" clId="{581F36FB-863D-4B57-8C50-03F06D546D44}" dt="2019-11-06T17:01:19.428" v="554" actId="9405"/>
          <ac:inkMkLst>
            <pc:docMk/>
            <pc:sldMk cId="2507393495" sldId="266"/>
            <ac:inkMk id="5" creationId="{A8717F03-0B24-4A9B-8C79-0CB59CC515D7}"/>
          </ac:inkMkLst>
        </pc:inkChg>
        <pc:inkChg chg="add mod">
          <ac:chgData name="D K" userId="9ae49f2f11440d07" providerId="LiveId" clId="{581F36FB-863D-4B57-8C50-03F06D546D44}" dt="2019-11-06T17:07:38.351" v="586" actId="1076"/>
          <ac:inkMkLst>
            <pc:docMk/>
            <pc:sldMk cId="2507393495" sldId="266"/>
            <ac:inkMk id="6" creationId="{60BB6F35-5C45-4A21-A065-40D63DA5BFDC}"/>
          </ac:inkMkLst>
        </pc:inkChg>
        <pc:inkChg chg="add del">
          <ac:chgData name="D K" userId="9ae49f2f11440d07" providerId="LiveId" clId="{581F36FB-863D-4B57-8C50-03F06D546D44}" dt="2019-11-06T17:01:48.647" v="562"/>
          <ac:inkMkLst>
            <pc:docMk/>
            <pc:sldMk cId="2507393495" sldId="266"/>
            <ac:inkMk id="7" creationId="{DA5B214F-42D0-4818-8FF1-879BBE851C6D}"/>
          </ac:inkMkLst>
        </pc:inkChg>
        <pc:inkChg chg="del">
          <ac:chgData name="D K" userId="9ae49f2f11440d07" providerId="LiveId" clId="{581F36FB-863D-4B57-8C50-03F06D546D44}" dt="2019-11-06T17:02:10.493" v="566"/>
          <ac:inkMkLst>
            <pc:docMk/>
            <pc:sldMk cId="2507393495" sldId="266"/>
            <ac:inkMk id="8" creationId="{A2CC650C-CA2F-4224-A9F1-661FA4A3E637}"/>
          </ac:inkMkLst>
        </pc:inkChg>
        <pc:inkChg chg="add del">
          <ac:chgData name="D K" userId="9ae49f2f11440d07" providerId="LiveId" clId="{581F36FB-863D-4B57-8C50-03F06D546D44}" dt="2019-11-06T17:01:52.369" v="564"/>
          <ac:inkMkLst>
            <pc:docMk/>
            <pc:sldMk cId="2507393495" sldId="266"/>
            <ac:inkMk id="9" creationId="{8CAAFD83-C2D8-4A18-AFD2-A4F443A5AB21}"/>
          </ac:inkMkLst>
        </pc:inkChg>
        <pc:inkChg chg="del">
          <ac:chgData name="D K" userId="9ae49f2f11440d07" providerId="LiveId" clId="{581F36FB-863D-4B57-8C50-03F06D546D44}" dt="2019-11-06T17:02:12.667" v="568"/>
          <ac:inkMkLst>
            <pc:docMk/>
            <pc:sldMk cId="2507393495" sldId="266"/>
            <ac:inkMk id="10" creationId="{27C8320E-52FD-498D-9143-492F32DD6349}"/>
          </ac:inkMkLst>
        </pc:inkChg>
        <pc:inkChg chg="add">
          <ac:chgData name="D K" userId="9ae49f2f11440d07" providerId="LiveId" clId="{581F36FB-863D-4B57-8C50-03F06D546D44}" dt="2019-11-06T17:02:08.332" v="565" actId="9405"/>
          <ac:inkMkLst>
            <pc:docMk/>
            <pc:sldMk cId="2507393495" sldId="266"/>
            <ac:inkMk id="11" creationId="{5909DDC2-669E-4544-B550-610D64523029}"/>
          </ac:inkMkLst>
        </pc:inkChg>
        <pc:inkChg chg="add del">
          <ac:chgData name="D K" userId="9ae49f2f11440d07" providerId="LiveId" clId="{581F36FB-863D-4B57-8C50-03F06D546D44}" dt="2019-11-06T17:02:41.537" v="570"/>
          <ac:inkMkLst>
            <pc:docMk/>
            <pc:sldMk cId="2507393495" sldId="266"/>
            <ac:inkMk id="12" creationId="{07963EEF-302E-4D84-8D15-0D203113F793}"/>
          </ac:inkMkLst>
        </pc:inkChg>
        <pc:inkChg chg="add">
          <ac:chgData name="D K" userId="9ae49f2f11440d07" providerId="LiveId" clId="{581F36FB-863D-4B57-8C50-03F06D546D44}" dt="2019-11-06T17:02:52.608" v="571" actId="9405"/>
          <ac:inkMkLst>
            <pc:docMk/>
            <pc:sldMk cId="2507393495" sldId="266"/>
            <ac:inkMk id="13" creationId="{43121A2E-92D3-4604-819D-2DE040704DBA}"/>
          </ac:inkMkLst>
        </pc:inkChg>
        <pc:inkChg chg="del">
          <ac:chgData name="D K" userId="9ae49f2f11440d07" providerId="LiveId" clId="{581F36FB-863D-4B57-8C50-03F06D546D44}" dt="2019-11-06T17:01:32.177" v="556"/>
          <ac:inkMkLst>
            <pc:docMk/>
            <pc:sldMk cId="2507393495" sldId="266"/>
            <ac:inkMk id="14" creationId="{85A55980-BF84-4451-8509-472218218121}"/>
          </ac:inkMkLst>
        </pc:inkChg>
        <pc:inkChg chg="del">
          <ac:chgData name="D K" userId="9ae49f2f11440d07" providerId="LiveId" clId="{581F36FB-863D-4B57-8C50-03F06D546D44}" dt="2019-11-06T17:01:34.802" v="557"/>
          <ac:inkMkLst>
            <pc:docMk/>
            <pc:sldMk cId="2507393495" sldId="266"/>
            <ac:inkMk id="15" creationId="{721B18A0-728E-40A1-8011-C3339F12EF3F}"/>
          </ac:inkMkLst>
        </pc:inkChg>
        <pc:inkChg chg="del">
          <ac:chgData name="D K" userId="9ae49f2f11440d07" providerId="LiveId" clId="{581F36FB-863D-4B57-8C50-03F06D546D44}" dt="2019-11-06T17:01:37.576" v="559"/>
          <ac:inkMkLst>
            <pc:docMk/>
            <pc:sldMk cId="2507393495" sldId="266"/>
            <ac:inkMk id="16" creationId="{057046A3-9491-4C41-AA26-4B8E16264BDE}"/>
          </ac:inkMkLst>
        </pc:inkChg>
        <pc:inkChg chg="del">
          <ac:chgData name="D K" userId="9ae49f2f11440d07" providerId="LiveId" clId="{581F36FB-863D-4B57-8C50-03F06D546D44}" dt="2019-11-06T17:01:00.404" v="551"/>
          <ac:inkMkLst>
            <pc:docMk/>
            <pc:sldMk cId="2507393495" sldId="266"/>
            <ac:inkMk id="17" creationId="{15E665F8-EAD2-403D-8C5F-7D3F340E3CDC}"/>
          </ac:inkMkLst>
        </pc:inkChg>
        <pc:inkChg chg="del mod">
          <ac:chgData name="D K" userId="9ae49f2f11440d07" providerId="LiveId" clId="{581F36FB-863D-4B57-8C50-03F06D546D44}" dt="2019-11-06T17:01:39.130" v="560"/>
          <ac:inkMkLst>
            <pc:docMk/>
            <pc:sldMk cId="2507393495" sldId="266"/>
            <ac:inkMk id="18" creationId="{8C43AAF1-0F65-4FAA-9E0F-40D88AAC6DA3}"/>
          </ac:inkMkLst>
        </pc:inkChg>
        <pc:inkChg chg="del">
          <ac:chgData name="D K" userId="9ae49f2f11440d07" providerId="LiveId" clId="{581F36FB-863D-4B57-8C50-03F06D546D44}" dt="2019-11-06T17:01:01.259" v="552"/>
          <ac:inkMkLst>
            <pc:docMk/>
            <pc:sldMk cId="2507393495" sldId="266"/>
            <ac:inkMk id="22" creationId="{830E2F96-29E6-4BA7-BC92-5AE6E880AAF9}"/>
          </ac:inkMkLst>
        </pc:inkChg>
        <pc:inkChg chg="del">
          <ac:chgData name="D K" userId="9ae49f2f11440d07" providerId="LiveId" clId="{581F36FB-863D-4B57-8C50-03F06D546D44}" dt="2019-11-06T17:02:11.284" v="567"/>
          <ac:inkMkLst>
            <pc:docMk/>
            <pc:sldMk cId="2507393495" sldId="266"/>
            <ac:inkMk id="23" creationId="{E94E36B5-4FF0-43D2-88DC-0490407D8527}"/>
          </ac:inkMkLst>
        </pc:inkChg>
        <pc:inkChg chg="del">
          <ac:chgData name="D K" userId="9ae49f2f11440d07" providerId="LiveId" clId="{581F36FB-863D-4B57-8C50-03F06D546D44}" dt="2019-11-06T17:01:36.799" v="558"/>
          <ac:inkMkLst>
            <pc:docMk/>
            <pc:sldMk cId="2507393495" sldId="266"/>
            <ac:inkMk id="24" creationId="{AF37972B-8443-4514-943C-A035BA37589E}"/>
          </ac:inkMkLst>
        </pc:inkChg>
        <pc:cxnChg chg="mod">
          <ac:chgData name="D K" userId="9ae49f2f11440d07" providerId="LiveId" clId="{581F36FB-863D-4B57-8C50-03F06D546D44}" dt="2019-11-06T17:07:30.025" v="585" actId="14100"/>
          <ac:cxnSpMkLst>
            <pc:docMk/>
            <pc:sldMk cId="2507393495" sldId="266"/>
            <ac:cxnSpMk id="21" creationId="{7DAB674E-300F-408F-97DC-F46649802BBB}"/>
          </ac:cxnSpMkLst>
        </pc:cxnChg>
        <pc:cxnChg chg="mod topLvl">
          <ac:chgData name="D K" userId="9ae49f2f11440d07" providerId="LiveId" clId="{581F36FB-863D-4B57-8C50-03F06D546D44}" dt="2019-11-06T17:06:52.134" v="577" actId="14100"/>
          <ac:cxnSpMkLst>
            <pc:docMk/>
            <pc:sldMk cId="2507393495" sldId="266"/>
            <ac:cxnSpMk id="53" creationId="{8F276FE4-6DA1-400C-8668-DBD3305CB6F6}"/>
          </ac:cxnSpMkLst>
        </pc:cxnChg>
        <pc:cxnChg chg="mod topLvl">
          <ac:chgData name="D K" userId="9ae49f2f11440d07" providerId="LiveId" clId="{581F36FB-863D-4B57-8C50-03F06D546D44}" dt="2019-11-06T17:07:16.854" v="583" actId="14100"/>
          <ac:cxnSpMkLst>
            <pc:docMk/>
            <pc:sldMk cId="2507393495" sldId="266"/>
            <ac:cxnSpMk id="55" creationId="{0AD21B07-D19E-4753-A3DC-8092EB95EE8D}"/>
          </ac:cxnSpMkLst>
        </pc:cxnChg>
        <pc:cxnChg chg="mod topLvl">
          <ac:chgData name="D K" userId="9ae49f2f11440d07" providerId="LiveId" clId="{581F36FB-863D-4B57-8C50-03F06D546D44}" dt="2019-11-06T17:07:09.819" v="581" actId="14100"/>
          <ac:cxnSpMkLst>
            <pc:docMk/>
            <pc:sldMk cId="2507393495" sldId="266"/>
            <ac:cxnSpMk id="56" creationId="{41E11553-6B9F-4FC4-950D-C2D7F471AB5E}"/>
          </ac:cxnSpMkLst>
        </pc:cxnChg>
      </pc:sldChg>
    </pc:docChg>
  </pc:docChgLst>
  <pc:docChgLst>
    <pc:chgData name="D K" userId="9ae49f2f11440d07" providerId="LiveId" clId="{AA1A56D4-BF26-4247-B155-844D2D2BF116}"/>
  </pc:docChgLst>
  <pc:docChgLst>
    <pc:chgData name="D K" userId="9ae49f2f11440d07" providerId="LiveId" clId="{E62CD1E8-41E8-4545-A65F-9F5FE2AA4DB5}"/>
    <pc:docChg chg="undo redo custSel addSld delSld modSld sldOrd">
      <pc:chgData name="D K" userId="9ae49f2f11440d07" providerId="LiveId" clId="{E62CD1E8-41E8-4545-A65F-9F5FE2AA4DB5}" dt="2019-12-29T21:51:31.182" v="1678" actId="6549"/>
      <pc:docMkLst>
        <pc:docMk/>
      </pc:docMkLst>
      <pc:sldChg chg="modSp">
        <pc:chgData name="D K" userId="9ae49f2f11440d07" providerId="LiveId" clId="{E62CD1E8-41E8-4545-A65F-9F5FE2AA4DB5}" dt="2019-12-28T17:50:03.324" v="697" actId="20577"/>
        <pc:sldMkLst>
          <pc:docMk/>
          <pc:sldMk cId="1891919691" sldId="256"/>
        </pc:sldMkLst>
        <pc:spChg chg="mod">
          <ac:chgData name="D K" userId="9ae49f2f11440d07" providerId="LiveId" clId="{E62CD1E8-41E8-4545-A65F-9F5FE2AA4DB5}" dt="2019-12-28T17:50:03.324" v="697" actId="20577"/>
          <ac:spMkLst>
            <pc:docMk/>
            <pc:sldMk cId="1891919691" sldId="256"/>
            <ac:spMk id="5" creationId="{00000000-0000-0000-0000-000000000000}"/>
          </ac:spMkLst>
        </pc:spChg>
      </pc:sldChg>
      <pc:sldChg chg="addSp delSp modSp">
        <pc:chgData name="D K" userId="9ae49f2f11440d07" providerId="LiveId" clId="{E62CD1E8-41E8-4545-A65F-9F5FE2AA4DB5}" dt="2019-12-28T17:33:38.611" v="479"/>
        <pc:sldMkLst>
          <pc:docMk/>
          <pc:sldMk cId="210890507" sldId="258"/>
        </pc:sldMkLst>
        <pc:spChg chg="mod">
          <ac:chgData name="D K" userId="9ae49f2f11440d07" providerId="LiveId" clId="{E62CD1E8-41E8-4545-A65F-9F5FE2AA4DB5}" dt="2019-12-28T17:21:12.805" v="430" actId="20577"/>
          <ac:spMkLst>
            <pc:docMk/>
            <pc:sldMk cId="210890507" sldId="258"/>
            <ac:spMk id="14" creationId="{4AFBBD2E-E743-4B38-A8FB-D0C9FE479FD4}"/>
          </ac:spMkLst>
        </pc:spChg>
        <pc:spChg chg="del mod">
          <ac:chgData name="D K" userId="9ae49f2f11440d07" providerId="LiveId" clId="{E62CD1E8-41E8-4545-A65F-9F5FE2AA4DB5}" dt="2019-12-28T17:20:40.501" v="418" actId="478"/>
          <ac:spMkLst>
            <pc:docMk/>
            <pc:sldMk cId="210890507" sldId="258"/>
            <ac:spMk id="74" creationId="{E76EAB66-28B1-40CF-B268-2A8BA39EB617}"/>
          </ac:spMkLst>
        </pc:spChg>
        <pc:spChg chg="add">
          <ac:chgData name="D K" userId="9ae49f2f11440d07" providerId="LiveId" clId="{E62CD1E8-41E8-4545-A65F-9F5FE2AA4DB5}" dt="2019-12-28T17:20:41.177" v="419"/>
          <ac:spMkLst>
            <pc:docMk/>
            <pc:sldMk cId="210890507" sldId="258"/>
            <ac:spMk id="97" creationId="{3F019A48-2C94-4D2F-B9C9-7D01FCFDCF92}"/>
          </ac:spMkLst>
        </pc:spChg>
        <pc:spChg chg="add">
          <ac:chgData name="D K" userId="9ae49f2f11440d07" providerId="LiveId" clId="{E62CD1E8-41E8-4545-A65F-9F5FE2AA4DB5}" dt="2019-12-28T17:20:41.177" v="419"/>
          <ac:spMkLst>
            <pc:docMk/>
            <pc:sldMk cId="210890507" sldId="258"/>
            <ac:spMk id="98" creationId="{25EED905-56C9-45F3-90B3-1F3F3F6BB7DC}"/>
          </ac:spMkLst>
        </pc:spChg>
        <pc:spChg chg="add">
          <ac:chgData name="D K" userId="9ae49f2f11440d07" providerId="LiveId" clId="{E62CD1E8-41E8-4545-A65F-9F5FE2AA4DB5}" dt="2019-12-28T17:20:41.177" v="419"/>
          <ac:spMkLst>
            <pc:docMk/>
            <pc:sldMk cId="210890507" sldId="258"/>
            <ac:spMk id="118" creationId="{366B4463-9491-4262-8976-FEE4D1B6D8A4}"/>
          </ac:spMkLst>
        </pc:spChg>
        <pc:spChg chg="add">
          <ac:chgData name="D K" userId="9ae49f2f11440d07" providerId="LiveId" clId="{E62CD1E8-41E8-4545-A65F-9F5FE2AA4DB5}" dt="2019-12-28T17:20:41.177" v="419"/>
          <ac:spMkLst>
            <pc:docMk/>
            <pc:sldMk cId="210890507" sldId="258"/>
            <ac:spMk id="119" creationId="{87016D96-B82A-4750-BE8E-018FD4ABC4B6}"/>
          </ac:spMkLst>
        </pc:spChg>
        <pc:spChg chg="add">
          <ac:chgData name="D K" userId="9ae49f2f11440d07" providerId="LiveId" clId="{E62CD1E8-41E8-4545-A65F-9F5FE2AA4DB5}" dt="2019-12-28T17:20:41.177" v="419"/>
          <ac:spMkLst>
            <pc:docMk/>
            <pc:sldMk cId="210890507" sldId="258"/>
            <ac:spMk id="120" creationId="{BE2E4A7E-F657-478E-A60D-407F6C87394C}"/>
          </ac:spMkLst>
        </pc:spChg>
        <pc:spChg chg="add">
          <ac:chgData name="D K" userId="9ae49f2f11440d07" providerId="LiveId" clId="{E62CD1E8-41E8-4545-A65F-9F5FE2AA4DB5}" dt="2019-12-28T17:20:41.177" v="419"/>
          <ac:spMkLst>
            <pc:docMk/>
            <pc:sldMk cId="210890507" sldId="258"/>
            <ac:spMk id="121" creationId="{346B0AE6-4D17-44A8-A894-ED777E80212B}"/>
          </ac:spMkLst>
        </pc:spChg>
        <pc:spChg chg="add">
          <ac:chgData name="D K" userId="9ae49f2f11440d07" providerId="LiveId" clId="{E62CD1E8-41E8-4545-A65F-9F5FE2AA4DB5}" dt="2019-12-28T17:20:41.177" v="419"/>
          <ac:spMkLst>
            <pc:docMk/>
            <pc:sldMk cId="210890507" sldId="258"/>
            <ac:spMk id="123" creationId="{1EEE4471-5120-4A67-8016-2D13DE0CAD50}"/>
          </ac:spMkLst>
        </pc:spChg>
        <pc:spChg chg="add">
          <ac:chgData name="D K" userId="9ae49f2f11440d07" providerId="LiveId" clId="{E62CD1E8-41E8-4545-A65F-9F5FE2AA4DB5}" dt="2019-12-28T17:20:41.177" v="419"/>
          <ac:spMkLst>
            <pc:docMk/>
            <pc:sldMk cId="210890507" sldId="258"/>
            <ac:spMk id="124" creationId="{589D1AB9-3FA8-4B09-A290-F46D85DEB51C}"/>
          </ac:spMkLst>
        </pc:spChg>
        <pc:spChg chg="add">
          <ac:chgData name="D K" userId="9ae49f2f11440d07" providerId="LiveId" clId="{E62CD1E8-41E8-4545-A65F-9F5FE2AA4DB5}" dt="2019-12-28T17:20:41.177" v="419"/>
          <ac:spMkLst>
            <pc:docMk/>
            <pc:sldMk cId="210890507" sldId="258"/>
            <ac:spMk id="125" creationId="{16E5C7E3-CB56-40F9-BFAB-AF59CC4EE71C}"/>
          </ac:spMkLst>
        </pc:spChg>
        <pc:spChg chg="add">
          <ac:chgData name="D K" userId="9ae49f2f11440d07" providerId="LiveId" clId="{E62CD1E8-41E8-4545-A65F-9F5FE2AA4DB5}" dt="2019-12-28T17:20:41.177" v="419"/>
          <ac:spMkLst>
            <pc:docMk/>
            <pc:sldMk cId="210890507" sldId="258"/>
            <ac:spMk id="129" creationId="{A3CF39E6-EDE9-42B2-9CE9-6702581609B4}"/>
          </ac:spMkLst>
        </pc:spChg>
        <pc:spChg chg="add">
          <ac:chgData name="D K" userId="9ae49f2f11440d07" providerId="LiveId" clId="{E62CD1E8-41E8-4545-A65F-9F5FE2AA4DB5}" dt="2019-12-28T17:20:41.177" v="419"/>
          <ac:spMkLst>
            <pc:docMk/>
            <pc:sldMk cId="210890507" sldId="258"/>
            <ac:spMk id="130" creationId="{97A03C76-E459-4A7F-B9FD-7D2FD7F2A296}"/>
          </ac:spMkLst>
        </pc:spChg>
        <pc:spChg chg="add">
          <ac:chgData name="D K" userId="9ae49f2f11440d07" providerId="LiveId" clId="{E62CD1E8-41E8-4545-A65F-9F5FE2AA4DB5}" dt="2019-12-28T17:20:41.177" v="419"/>
          <ac:spMkLst>
            <pc:docMk/>
            <pc:sldMk cId="210890507" sldId="258"/>
            <ac:spMk id="131" creationId="{FEE8C1AE-6BE2-44A7-BC19-D75938670656}"/>
          </ac:spMkLst>
        </pc:spChg>
        <pc:spChg chg="add">
          <ac:chgData name="D K" userId="9ae49f2f11440d07" providerId="LiveId" clId="{E62CD1E8-41E8-4545-A65F-9F5FE2AA4DB5}" dt="2019-12-28T17:20:41.177" v="419"/>
          <ac:spMkLst>
            <pc:docMk/>
            <pc:sldMk cId="210890507" sldId="258"/>
            <ac:spMk id="132" creationId="{79BBEBB6-3E5A-4534-9752-5009C6DEC3EC}"/>
          </ac:spMkLst>
        </pc:spChg>
        <pc:spChg chg="add">
          <ac:chgData name="D K" userId="9ae49f2f11440d07" providerId="LiveId" clId="{E62CD1E8-41E8-4545-A65F-9F5FE2AA4DB5}" dt="2019-12-28T17:20:41.177" v="419"/>
          <ac:spMkLst>
            <pc:docMk/>
            <pc:sldMk cId="210890507" sldId="258"/>
            <ac:spMk id="135" creationId="{6B18246B-B50B-4AAB-9D1F-911B30A80E24}"/>
          </ac:spMkLst>
        </pc:spChg>
        <pc:spChg chg="add">
          <ac:chgData name="D K" userId="9ae49f2f11440d07" providerId="LiveId" clId="{E62CD1E8-41E8-4545-A65F-9F5FE2AA4DB5}" dt="2019-12-28T17:20:41.177" v="419"/>
          <ac:spMkLst>
            <pc:docMk/>
            <pc:sldMk cId="210890507" sldId="258"/>
            <ac:spMk id="136" creationId="{93382ED3-2D92-4B07-964C-0E0F4A00F05A}"/>
          </ac:spMkLst>
        </pc:spChg>
        <pc:spChg chg="add">
          <ac:chgData name="D K" userId="9ae49f2f11440d07" providerId="LiveId" clId="{E62CD1E8-41E8-4545-A65F-9F5FE2AA4DB5}" dt="2019-12-28T17:20:41.177" v="419"/>
          <ac:spMkLst>
            <pc:docMk/>
            <pc:sldMk cId="210890507" sldId="258"/>
            <ac:spMk id="137" creationId="{53E1A26D-B063-4C0A-AD80-AABFA9A5F928}"/>
          </ac:spMkLst>
        </pc:spChg>
        <pc:spChg chg="mod">
          <ac:chgData name="D K" userId="9ae49f2f11440d07" providerId="LiveId" clId="{E62CD1E8-41E8-4545-A65F-9F5FE2AA4DB5}" dt="2019-12-28T17:20:56.589" v="421" actId="27636"/>
          <ac:spMkLst>
            <pc:docMk/>
            <pc:sldMk cId="210890507" sldId="258"/>
            <ac:spMk id="138" creationId="{9D99CA82-AE27-4BBC-87A6-A6D9085153F8}"/>
          </ac:spMkLst>
        </pc:spChg>
        <pc:spChg chg="add del">
          <ac:chgData name="D K" userId="9ae49f2f11440d07" providerId="LiveId" clId="{E62CD1E8-41E8-4545-A65F-9F5FE2AA4DB5}" dt="2019-12-28T17:33:38.611" v="479"/>
          <ac:spMkLst>
            <pc:docMk/>
            <pc:sldMk cId="210890507" sldId="258"/>
            <ac:spMk id="139" creationId="{EFB98CA8-8017-466B-A2A0-80DBB5F351DC}"/>
          </ac:spMkLst>
        </pc:spChg>
        <pc:spChg chg="add del">
          <ac:chgData name="D K" userId="9ae49f2f11440d07" providerId="LiveId" clId="{E62CD1E8-41E8-4545-A65F-9F5FE2AA4DB5}" dt="2019-12-28T17:33:38.611" v="479"/>
          <ac:spMkLst>
            <pc:docMk/>
            <pc:sldMk cId="210890507" sldId="258"/>
            <ac:spMk id="140" creationId="{1B396DAD-B5C4-4905-8B4D-136794CAE412}"/>
          </ac:spMkLst>
        </pc:spChg>
        <pc:spChg chg="add del">
          <ac:chgData name="D K" userId="9ae49f2f11440d07" providerId="LiveId" clId="{E62CD1E8-41E8-4545-A65F-9F5FE2AA4DB5}" dt="2019-12-28T17:33:38.611" v="479"/>
          <ac:spMkLst>
            <pc:docMk/>
            <pc:sldMk cId="210890507" sldId="258"/>
            <ac:spMk id="141" creationId="{83BC267B-7055-4094-8EFC-7256F333F46C}"/>
          </ac:spMkLst>
        </pc:spChg>
        <pc:spChg chg="add del">
          <ac:chgData name="D K" userId="9ae49f2f11440d07" providerId="LiveId" clId="{E62CD1E8-41E8-4545-A65F-9F5FE2AA4DB5}" dt="2019-12-28T17:33:38.611" v="479"/>
          <ac:spMkLst>
            <pc:docMk/>
            <pc:sldMk cId="210890507" sldId="258"/>
            <ac:spMk id="142" creationId="{7F1AF0B9-3995-4EE5-A7D1-5D5AD0B30FD0}"/>
          </ac:spMkLst>
        </pc:spChg>
        <pc:spChg chg="del">
          <ac:chgData name="D K" userId="9ae49f2f11440d07" providerId="LiveId" clId="{E62CD1E8-41E8-4545-A65F-9F5FE2AA4DB5}" dt="2019-12-28T17:20:32.872" v="415" actId="478"/>
          <ac:spMkLst>
            <pc:docMk/>
            <pc:sldMk cId="210890507" sldId="258"/>
            <ac:spMk id="200" creationId="{67461D36-3B58-4E1B-9EFC-D97499F6B5AA}"/>
          </ac:spMkLst>
        </pc:spChg>
        <pc:spChg chg="del">
          <ac:chgData name="D K" userId="9ae49f2f11440d07" providerId="LiveId" clId="{E62CD1E8-41E8-4545-A65F-9F5FE2AA4DB5}" dt="2019-12-28T17:20:32.872" v="415" actId="478"/>
          <ac:spMkLst>
            <pc:docMk/>
            <pc:sldMk cId="210890507" sldId="258"/>
            <ac:spMk id="201" creationId="{220C7CA0-4D46-4845-A4C6-3692F83D42F7}"/>
          </ac:spMkLst>
        </pc:spChg>
        <pc:spChg chg="del">
          <ac:chgData name="D K" userId="9ae49f2f11440d07" providerId="LiveId" clId="{E62CD1E8-41E8-4545-A65F-9F5FE2AA4DB5}" dt="2019-12-28T17:20:32.872" v="415" actId="478"/>
          <ac:spMkLst>
            <pc:docMk/>
            <pc:sldMk cId="210890507" sldId="258"/>
            <ac:spMk id="203" creationId="{6D44727D-27A8-45A3-B2CA-8B65A8A81A53}"/>
          </ac:spMkLst>
        </pc:spChg>
        <pc:spChg chg="del">
          <ac:chgData name="D K" userId="9ae49f2f11440d07" providerId="LiveId" clId="{E62CD1E8-41E8-4545-A65F-9F5FE2AA4DB5}" dt="2019-12-28T17:20:32.872" v="415" actId="478"/>
          <ac:spMkLst>
            <pc:docMk/>
            <pc:sldMk cId="210890507" sldId="258"/>
            <ac:spMk id="205" creationId="{EAED6096-0480-4F26-A05B-35B8C10E27DD}"/>
          </ac:spMkLst>
        </pc:spChg>
        <pc:spChg chg="del">
          <ac:chgData name="D K" userId="9ae49f2f11440d07" providerId="LiveId" clId="{E62CD1E8-41E8-4545-A65F-9F5FE2AA4DB5}" dt="2019-12-28T17:20:32.872" v="415" actId="478"/>
          <ac:spMkLst>
            <pc:docMk/>
            <pc:sldMk cId="210890507" sldId="258"/>
            <ac:spMk id="206" creationId="{6BA45B36-DD44-40BF-8E2C-99C4F2621AF6}"/>
          </ac:spMkLst>
        </pc:spChg>
        <pc:spChg chg="del">
          <ac:chgData name="D K" userId="9ae49f2f11440d07" providerId="LiveId" clId="{E62CD1E8-41E8-4545-A65F-9F5FE2AA4DB5}" dt="2019-12-28T17:20:32.872" v="415" actId="478"/>
          <ac:spMkLst>
            <pc:docMk/>
            <pc:sldMk cId="210890507" sldId="258"/>
            <ac:spMk id="216" creationId="{40283E25-AC92-4044-B54A-9A43AA73D4AA}"/>
          </ac:spMkLst>
        </pc:spChg>
        <pc:spChg chg="del">
          <ac:chgData name="D K" userId="9ae49f2f11440d07" providerId="LiveId" clId="{E62CD1E8-41E8-4545-A65F-9F5FE2AA4DB5}" dt="2019-12-28T17:20:32.872" v="415" actId="478"/>
          <ac:spMkLst>
            <pc:docMk/>
            <pc:sldMk cId="210890507" sldId="258"/>
            <ac:spMk id="220" creationId="{185B963C-9F07-4409-BCBC-3CD506682C62}"/>
          </ac:spMkLst>
        </pc:spChg>
        <pc:spChg chg="del">
          <ac:chgData name="D K" userId="9ae49f2f11440d07" providerId="LiveId" clId="{E62CD1E8-41E8-4545-A65F-9F5FE2AA4DB5}" dt="2019-12-28T17:20:32.872" v="415" actId="478"/>
          <ac:spMkLst>
            <pc:docMk/>
            <pc:sldMk cId="210890507" sldId="258"/>
            <ac:spMk id="289" creationId="{0B6F497C-7EA3-41C8-9FC0-5BAB4B6078C0}"/>
          </ac:spMkLst>
        </pc:spChg>
        <pc:grpChg chg="del">
          <ac:chgData name="D K" userId="9ae49f2f11440d07" providerId="LiveId" clId="{E62CD1E8-41E8-4545-A65F-9F5FE2AA4DB5}" dt="2019-12-28T17:20:32.872" v="415" actId="478"/>
          <ac:grpSpMkLst>
            <pc:docMk/>
            <pc:sldMk cId="210890507" sldId="258"/>
            <ac:grpSpMk id="192" creationId="{C8EF063E-D171-48D1-99F6-B17343612AA8}"/>
          </ac:grpSpMkLst>
        </pc:grpChg>
        <pc:grpChg chg="del">
          <ac:chgData name="D K" userId="9ae49f2f11440d07" providerId="LiveId" clId="{E62CD1E8-41E8-4545-A65F-9F5FE2AA4DB5}" dt="2019-12-28T17:20:32.872" v="415" actId="478"/>
          <ac:grpSpMkLst>
            <pc:docMk/>
            <pc:sldMk cId="210890507" sldId="258"/>
            <ac:grpSpMk id="196" creationId="{47F525F3-D78F-470A-A5AC-8EC75925D3AB}"/>
          </ac:grpSpMkLst>
        </pc:grpChg>
        <pc:grpChg chg="del">
          <ac:chgData name="D K" userId="9ae49f2f11440d07" providerId="LiveId" clId="{E62CD1E8-41E8-4545-A65F-9F5FE2AA4DB5}" dt="2019-12-28T17:20:35.812" v="416" actId="478"/>
          <ac:grpSpMkLst>
            <pc:docMk/>
            <pc:sldMk cId="210890507" sldId="258"/>
            <ac:grpSpMk id="255" creationId="{86CC0A95-E9F9-460A-8804-9237883C860D}"/>
          </ac:grpSpMkLst>
        </pc:grpChg>
        <pc:grpChg chg="del">
          <ac:chgData name="D K" userId="9ae49f2f11440d07" providerId="LiveId" clId="{E62CD1E8-41E8-4545-A65F-9F5FE2AA4DB5}" dt="2019-12-28T17:20:35.812" v="416" actId="478"/>
          <ac:grpSpMkLst>
            <pc:docMk/>
            <pc:sldMk cId="210890507" sldId="258"/>
            <ac:grpSpMk id="258" creationId="{0EB0EC3C-8424-4AF5-8706-15FB8E5B341A}"/>
          </ac:grpSpMkLst>
        </pc:grpChg>
        <pc:grpChg chg="del">
          <ac:chgData name="D K" userId="9ae49f2f11440d07" providerId="LiveId" clId="{E62CD1E8-41E8-4545-A65F-9F5FE2AA4DB5}" dt="2019-12-28T17:20:35.812" v="416" actId="478"/>
          <ac:grpSpMkLst>
            <pc:docMk/>
            <pc:sldMk cId="210890507" sldId="258"/>
            <ac:grpSpMk id="267" creationId="{D5891022-2BC9-4A2A-A4D9-D917A8168960}"/>
          </ac:grpSpMkLst>
        </pc:grpChg>
        <pc:grpChg chg="del">
          <ac:chgData name="D K" userId="9ae49f2f11440d07" providerId="LiveId" clId="{E62CD1E8-41E8-4545-A65F-9F5FE2AA4DB5}" dt="2019-12-28T17:20:35.812" v="416" actId="478"/>
          <ac:grpSpMkLst>
            <pc:docMk/>
            <pc:sldMk cId="210890507" sldId="258"/>
            <ac:grpSpMk id="288" creationId="{B28CAD32-292B-4662-A6FC-5C3F99F6920B}"/>
          </ac:grpSpMkLst>
        </pc:grpChg>
        <pc:picChg chg="add">
          <ac:chgData name="D K" userId="9ae49f2f11440d07" providerId="LiveId" clId="{E62CD1E8-41E8-4545-A65F-9F5FE2AA4DB5}" dt="2019-12-28T17:20:41.177" v="419"/>
          <ac:picMkLst>
            <pc:docMk/>
            <pc:sldMk cId="210890507" sldId="258"/>
            <ac:picMk id="95" creationId="{6F611FC4-53AE-4117-A771-32169DCBC3CD}"/>
          </ac:picMkLst>
        </pc:picChg>
        <pc:inkChg chg="del">
          <ac:chgData name="D K" userId="9ae49f2f11440d07" providerId="LiveId" clId="{E62CD1E8-41E8-4545-A65F-9F5FE2AA4DB5}" dt="2019-12-28T17:20:32.872" v="415" actId="478"/>
          <ac:inkMkLst>
            <pc:docMk/>
            <pc:sldMk cId="210890507" sldId="258"/>
            <ac:inkMk id="2" creationId="{E3464834-EA25-4921-B333-FA5B544AE230}"/>
          </ac:inkMkLst>
        </pc:inkChg>
        <pc:inkChg chg="add">
          <ac:chgData name="D K" userId="9ae49f2f11440d07" providerId="LiveId" clId="{E62CD1E8-41E8-4545-A65F-9F5FE2AA4DB5}" dt="2019-12-28T17:20:41.177" v="419"/>
          <ac:inkMkLst>
            <pc:docMk/>
            <pc:sldMk cId="210890507" sldId="258"/>
            <ac:inkMk id="133" creationId="{FF33F28A-6E5D-4CBB-B65D-B54A465C73D5}"/>
          </ac:inkMkLst>
        </pc:inkChg>
        <pc:inkChg chg="del">
          <ac:chgData name="D K" userId="9ae49f2f11440d07" providerId="LiveId" clId="{E62CD1E8-41E8-4545-A65F-9F5FE2AA4DB5}" dt="2019-12-28T17:20:32.872" v="415" actId="478"/>
          <ac:inkMkLst>
            <pc:docMk/>
            <pc:sldMk cId="210890507" sldId="258"/>
            <ac:inkMk id="152" creationId="{91A75A76-F71B-453A-8587-1B5AB0181B6D}"/>
          </ac:inkMkLst>
        </pc:inkChg>
        <pc:inkChg chg="del">
          <ac:chgData name="D K" userId="9ae49f2f11440d07" providerId="LiveId" clId="{E62CD1E8-41E8-4545-A65F-9F5FE2AA4DB5}" dt="2019-12-28T17:20:32.872" v="415" actId="478"/>
          <ac:inkMkLst>
            <pc:docMk/>
            <pc:sldMk cId="210890507" sldId="258"/>
            <ac:inkMk id="154" creationId="{B5268711-9F73-4B04-B733-97E4F30DADCF}"/>
          </ac:inkMkLst>
        </pc:inkChg>
        <pc:inkChg chg="del">
          <ac:chgData name="D K" userId="9ae49f2f11440d07" providerId="LiveId" clId="{E62CD1E8-41E8-4545-A65F-9F5FE2AA4DB5}" dt="2019-12-28T17:20:32.872" v="415" actId="478"/>
          <ac:inkMkLst>
            <pc:docMk/>
            <pc:sldMk cId="210890507" sldId="258"/>
            <ac:inkMk id="155" creationId="{95A4542B-2C60-4638-A2DA-E6586F9E3DBB}"/>
          </ac:inkMkLst>
        </pc:inkChg>
        <pc:inkChg chg="del">
          <ac:chgData name="D K" userId="9ae49f2f11440d07" providerId="LiveId" clId="{E62CD1E8-41E8-4545-A65F-9F5FE2AA4DB5}" dt="2019-12-28T17:20:32.872" v="415" actId="478"/>
          <ac:inkMkLst>
            <pc:docMk/>
            <pc:sldMk cId="210890507" sldId="258"/>
            <ac:inkMk id="197" creationId="{C5B6DC08-26F7-4F6E-AD9E-9FD43D5B8D65}"/>
          </ac:inkMkLst>
        </pc:inkChg>
        <pc:inkChg chg="del">
          <ac:chgData name="D K" userId="9ae49f2f11440d07" providerId="LiveId" clId="{E62CD1E8-41E8-4545-A65F-9F5FE2AA4DB5}" dt="2019-12-28T17:20:32.872" v="415" actId="478"/>
          <ac:inkMkLst>
            <pc:docMk/>
            <pc:sldMk cId="210890507" sldId="258"/>
            <ac:inkMk id="232" creationId="{6F857696-59B8-4F5F-9D09-3C90841ADDB0}"/>
          </ac:inkMkLst>
        </pc:inkChg>
        <pc:inkChg chg="del">
          <ac:chgData name="D K" userId="9ae49f2f11440d07" providerId="LiveId" clId="{E62CD1E8-41E8-4545-A65F-9F5FE2AA4DB5}" dt="2019-12-28T17:20:35.812" v="416" actId="478"/>
          <ac:inkMkLst>
            <pc:docMk/>
            <pc:sldMk cId="210890507" sldId="258"/>
            <ac:inkMk id="234" creationId="{A294E5D0-7B8F-4E07-89E4-131D215C68D9}"/>
          </ac:inkMkLst>
        </pc:inkChg>
        <pc:inkChg chg="del">
          <ac:chgData name="D K" userId="9ae49f2f11440d07" providerId="LiveId" clId="{E62CD1E8-41E8-4545-A65F-9F5FE2AA4DB5}" dt="2019-12-28T17:20:35.812" v="416" actId="478"/>
          <ac:inkMkLst>
            <pc:docMk/>
            <pc:sldMk cId="210890507" sldId="258"/>
            <ac:inkMk id="237" creationId="{DE5F3235-E0E7-4075-9962-98763631AF14}"/>
          </ac:inkMkLst>
        </pc:inkChg>
        <pc:inkChg chg="del">
          <ac:chgData name="D K" userId="9ae49f2f11440d07" providerId="LiveId" clId="{E62CD1E8-41E8-4545-A65F-9F5FE2AA4DB5}" dt="2019-12-28T17:20:35.812" v="416" actId="478"/>
          <ac:inkMkLst>
            <pc:docMk/>
            <pc:sldMk cId="210890507" sldId="258"/>
            <ac:inkMk id="241" creationId="{0AC55B95-E3AD-4A01-A752-BFB30665CF9E}"/>
          </ac:inkMkLst>
        </pc:inkChg>
        <pc:inkChg chg="del">
          <ac:chgData name="D K" userId="9ae49f2f11440d07" providerId="LiveId" clId="{E62CD1E8-41E8-4545-A65F-9F5FE2AA4DB5}" dt="2019-12-28T17:20:35.812" v="416" actId="478"/>
          <ac:inkMkLst>
            <pc:docMk/>
            <pc:sldMk cId="210890507" sldId="258"/>
            <ac:inkMk id="248" creationId="{2A048859-FE5D-4FE8-9874-DD0AABCDFED2}"/>
          </ac:inkMkLst>
        </pc:inkChg>
        <pc:inkChg chg="del">
          <ac:chgData name="D K" userId="9ae49f2f11440d07" providerId="LiveId" clId="{E62CD1E8-41E8-4545-A65F-9F5FE2AA4DB5}" dt="2019-12-28T17:20:35.812" v="416" actId="478"/>
          <ac:inkMkLst>
            <pc:docMk/>
            <pc:sldMk cId="210890507" sldId="258"/>
            <ac:inkMk id="250" creationId="{F8659EB1-11A6-4473-A24B-8D64A812E584}"/>
          </ac:inkMkLst>
        </pc:inkChg>
        <pc:inkChg chg="del">
          <ac:chgData name="D K" userId="9ae49f2f11440d07" providerId="LiveId" clId="{E62CD1E8-41E8-4545-A65F-9F5FE2AA4DB5}" dt="2019-12-28T17:20:35.812" v="416" actId="478"/>
          <ac:inkMkLst>
            <pc:docMk/>
            <pc:sldMk cId="210890507" sldId="258"/>
            <ac:inkMk id="251" creationId="{A4544D91-A881-4C0A-B9B5-8371FDD7FB6F}"/>
          </ac:inkMkLst>
        </pc:inkChg>
        <pc:inkChg chg="del">
          <ac:chgData name="D K" userId="9ae49f2f11440d07" providerId="LiveId" clId="{E62CD1E8-41E8-4545-A65F-9F5FE2AA4DB5}" dt="2019-12-28T17:20:35.812" v="416" actId="478"/>
          <ac:inkMkLst>
            <pc:docMk/>
            <pc:sldMk cId="210890507" sldId="258"/>
            <ac:inkMk id="259" creationId="{5CD0C1D4-B2F0-414F-AA66-962E27436C2D}"/>
          </ac:inkMkLst>
        </pc:inkChg>
        <pc:cxnChg chg="del">
          <ac:chgData name="D K" userId="9ae49f2f11440d07" providerId="LiveId" clId="{E62CD1E8-41E8-4545-A65F-9F5FE2AA4DB5}" dt="2019-12-28T17:20:32.872" v="415" actId="478"/>
          <ac:cxnSpMkLst>
            <pc:docMk/>
            <pc:sldMk cId="210890507" sldId="258"/>
            <ac:cxnSpMk id="80" creationId="{00000000-0000-0000-0000-000000000000}"/>
          </ac:cxnSpMkLst>
        </pc:cxnChg>
        <pc:cxnChg chg="add">
          <ac:chgData name="D K" userId="9ae49f2f11440d07" providerId="LiveId" clId="{E62CD1E8-41E8-4545-A65F-9F5FE2AA4DB5}" dt="2019-12-28T17:20:41.177" v="419"/>
          <ac:cxnSpMkLst>
            <pc:docMk/>
            <pc:sldMk cId="210890507" sldId="258"/>
            <ac:cxnSpMk id="94" creationId="{9CA2EB44-659F-4EC5-83F3-CB001D27EA67}"/>
          </ac:cxnSpMkLst>
        </pc:cxnChg>
        <pc:cxnChg chg="add">
          <ac:chgData name="D K" userId="9ae49f2f11440d07" providerId="LiveId" clId="{E62CD1E8-41E8-4545-A65F-9F5FE2AA4DB5}" dt="2019-12-28T17:20:41.177" v="419"/>
          <ac:cxnSpMkLst>
            <pc:docMk/>
            <pc:sldMk cId="210890507" sldId="258"/>
            <ac:cxnSpMk id="126" creationId="{D44104EC-DEA9-4136-AC08-74EF608D366A}"/>
          </ac:cxnSpMkLst>
        </pc:cxnChg>
        <pc:cxnChg chg="add">
          <ac:chgData name="D K" userId="9ae49f2f11440d07" providerId="LiveId" clId="{E62CD1E8-41E8-4545-A65F-9F5FE2AA4DB5}" dt="2019-12-28T17:20:41.177" v="419"/>
          <ac:cxnSpMkLst>
            <pc:docMk/>
            <pc:sldMk cId="210890507" sldId="258"/>
            <ac:cxnSpMk id="127" creationId="{FD1470E6-ACF5-454B-A225-018977A9F3E1}"/>
          </ac:cxnSpMkLst>
        </pc:cxnChg>
        <pc:cxnChg chg="add">
          <ac:chgData name="D K" userId="9ae49f2f11440d07" providerId="LiveId" clId="{E62CD1E8-41E8-4545-A65F-9F5FE2AA4DB5}" dt="2019-12-28T17:20:41.177" v="419"/>
          <ac:cxnSpMkLst>
            <pc:docMk/>
            <pc:sldMk cId="210890507" sldId="258"/>
            <ac:cxnSpMk id="128" creationId="{16B5B93C-0F4A-4B08-9FD1-1DBBE8C2F39E}"/>
          </ac:cxnSpMkLst>
        </pc:cxnChg>
        <pc:cxnChg chg="add">
          <ac:chgData name="D K" userId="9ae49f2f11440d07" providerId="LiveId" clId="{E62CD1E8-41E8-4545-A65F-9F5FE2AA4DB5}" dt="2019-12-28T17:20:41.177" v="419"/>
          <ac:cxnSpMkLst>
            <pc:docMk/>
            <pc:sldMk cId="210890507" sldId="258"/>
            <ac:cxnSpMk id="134" creationId="{D4583401-50BF-4252-9E25-590842644EB2}"/>
          </ac:cxnSpMkLst>
        </pc:cxnChg>
        <pc:cxnChg chg="del">
          <ac:chgData name="D K" userId="9ae49f2f11440d07" providerId="LiveId" clId="{E62CD1E8-41E8-4545-A65F-9F5FE2AA4DB5}" dt="2019-12-28T17:20:32.872" v="415" actId="478"/>
          <ac:cxnSpMkLst>
            <pc:docMk/>
            <pc:sldMk cId="210890507" sldId="258"/>
            <ac:cxnSpMk id="199" creationId="{0B944520-4B04-4A83-8243-AB7C9CF12699}"/>
          </ac:cxnSpMkLst>
        </pc:cxnChg>
      </pc:sldChg>
      <pc:sldChg chg="addSp delSp modSp addCm delCm">
        <pc:chgData name="D K" userId="9ae49f2f11440d07" providerId="LiveId" clId="{E62CD1E8-41E8-4545-A65F-9F5FE2AA4DB5}" dt="2019-12-29T21:50:39.977" v="1662"/>
        <pc:sldMkLst>
          <pc:docMk/>
          <pc:sldMk cId="4075188278" sldId="261"/>
        </pc:sldMkLst>
        <pc:spChg chg="add mod">
          <ac:chgData name="D K" userId="9ae49f2f11440d07" providerId="LiveId" clId="{E62CD1E8-41E8-4545-A65F-9F5FE2AA4DB5}" dt="2019-12-28T17:44:50.873" v="691" actId="20577"/>
          <ac:spMkLst>
            <pc:docMk/>
            <pc:sldMk cId="4075188278" sldId="261"/>
            <ac:spMk id="2" creationId="{66EE9AAD-AB99-4A2A-99C8-9BEC1E4E12DD}"/>
          </ac:spMkLst>
        </pc:spChg>
        <pc:spChg chg="add mod">
          <ac:chgData name="D K" userId="9ae49f2f11440d07" providerId="LiveId" clId="{E62CD1E8-41E8-4545-A65F-9F5FE2AA4DB5}" dt="2019-12-28T17:39:25.325" v="516" actId="2085"/>
          <ac:spMkLst>
            <pc:docMk/>
            <pc:sldMk cId="4075188278" sldId="261"/>
            <ac:spMk id="3" creationId="{5C24B33B-9726-4D8D-B84F-649F66186631}"/>
          </ac:spMkLst>
        </pc:spChg>
        <pc:spChg chg="add del">
          <ac:chgData name="D K" userId="9ae49f2f11440d07" providerId="LiveId" clId="{E62CD1E8-41E8-4545-A65F-9F5FE2AA4DB5}" dt="2019-12-28T17:22:00.764" v="436" actId="478"/>
          <ac:spMkLst>
            <pc:docMk/>
            <pc:sldMk cId="4075188278" sldId="261"/>
            <ac:spMk id="19" creationId="{673AB077-448F-44FC-BF30-D77ADB9948B3}"/>
          </ac:spMkLst>
        </pc:spChg>
        <pc:spChg chg="add del">
          <ac:chgData name="D K" userId="9ae49f2f11440d07" providerId="LiveId" clId="{E62CD1E8-41E8-4545-A65F-9F5FE2AA4DB5}" dt="2019-12-28T17:22:00.764" v="436" actId="478"/>
          <ac:spMkLst>
            <pc:docMk/>
            <pc:sldMk cId="4075188278" sldId="261"/>
            <ac:spMk id="20" creationId="{73A435F2-D194-406D-8D30-64600C1777F6}"/>
          </ac:spMkLst>
        </pc:spChg>
        <pc:spChg chg="add del">
          <ac:chgData name="D K" userId="9ae49f2f11440d07" providerId="LiveId" clId="{E62CD1E8-41E8-4545-A65F-9F5FE2AA4DB5}" dt="2019-12-28T17:22:00.764" v="436" actId="478"/>
          <ac:spMkLst>
            <pc:docMk/>
            <pc:sldMk cId="4075188278" sldId="261"/>
            <ac:spMk id="22" creationId="{337F2E06-AF9E-44B4-81A7-D251C4064A47}"/>
          </ac:spMkLst>
        </pc:spChg>
        <pc:spChg chg="add del">
          <ac:chgData name="D K" userId="9ae49f2f11440d07" providerId="LiveId" clId="{E62CD1E8-41E8-4545-A65F-9F5FE2AA4DB5}" dt="2019-12-28T17:22:00.764" v="436" actId="478"/>
          <ac:spMkLst>
            <pc:docMk/>
            <pc:sldMk cId="4075188278" sldId="261"/>
            <ac:spMk id="23" creationId="{05DEA33A-564F-42B0-8D6E-D2ACB687C8F1}"/>
          </ac:spMkLst>
        </pc:spChg>
        <pc:spChg chg="add del">
          <ac:chgData name="D K" userId="9ae49f2f11440d07" providerId="LiveId" clId="{E62CD1E8-41E8-4545-A65F-9F5FE2AA4DB5}" dt="2019-12-28T17:22:00.764" v="436" actId="478"/>
          <ac:spMkLst>
            <pc:docMk/>
            <pc:sldMk cId="4075188278" sldId="261"/>
            <ac:spMk id="24" creationId="{21261580-5464-41A8-8807-B543B15ABFFE}"/>
          </ac:spMkLst>
        </pc:spChg>
        <pc:spChg chg="add del">
          <ac:chgData name="D K" userId="9ae49f2f11440d07" providerId="LiveId" clId="{E62CD1E8-41E8-4545-A65F-9F5FE2AA4DB5}" dt="2019-12-28T17:22:00.764" v="436" actId="478"/>
          <ac:spMkLst>
            <pc:docMk/>
            <pc:sldMk cId="4075188278" sldId="261"/>
            <ac:spMk id="25" creationId="{D58F2D72-CC1C-4EB2-B956-7D8E95C38E75}"/>
          </ac:spMkLst>
        </pc:spChg>
        <pc:spChg chg="add">
          <ac:chgData name="D K" userId="9ae49f2f11440d07" providerId="LiveId" clId="{E62CD1E8-41E8-4545-A65F-9F5FE2AA4DB5}" dt="2019-12-29T21:50:39.977" v="1662"/>
          <ac:spMkLst>
            <pc:docMk/>
            <pc:sldMk cId="4075188278" sldId="261"/>
            <ac:spMk id="26" creationId="{86BA092B-7C3B-4BC1-968E-7992D3DEA82A}"/>
          </ac:spMkLst>
        </pc:spChg>
        <pc:spChg chg="add">
          <ac:chgData name="D K" userId="9ae49f2f11440d07" providerId="LiveId" clId="{E62CD1E8-41E8-4545-A65F-9F5FE2AA4DB5}" dt="2019-12-29T21:50:39.977" v="1662"/>
          <ac:spMkLst>
            <pc:docMk/>
            <pc:sldMk cId="4075188278" sldId="261"/>
            <ac:spMk id="28" creationId="{0BCE7D1B-BE33-42A5-8E29-67BE5068D43F}"/>
          </ac:spMkLst>
        </pc:spChg>
        <pc:spChg chg="add del">
          <ac:chgData name="D K" userId="9ae49f2f11440d07" providerId="LiveId" clId="{E62CD1E8-41E8-4545-A65F-9F5FE2AA4DB5}" dt="2019-12-28T17:22:00.764" v="436" actId="478"/>
          <ac:spMkLst>
            <pc:docMk/>
            <pc:sldMk cId="4075188278" sldId="261"/>
            <ac:spMk id="28" creationId="{FE9D5F0B-C9DA-45B1-8A6D-197214D2E5C2}"/>
          </ac:spMkLst>
        </pc:spChg>
        <pc:spChg chg="add">
          <ac:chgData name="D K" userId="9ae49f2f11440d07" providerId="LiveId" clId="{E62CD1E8-41E8-4545-A65F-9F5FE2AA4DB5}" dt="2019-12-29T21:50:39.977" v="1662"/>
          <ac:spMkLst>
            <pc:docMk/>
            <pc:sldMk cId="4075188278" sldId="261"/>
            <ac:spMk id="29" creationId="{265903AA-0C06-43ED-AA00-1BCEAD36C739}"/>
          </ac:spMkLst>
        </pc:spChg>
        <pc:spChg chg="add del">
          <ac:chgData name="D K" userId="9ae49f2f11440d07" providerId="LiveId" clId="{E62CD1E8-41E8-4545-A65F-9F5FE2AA4DB5}" dt="2019-12-28T17:22:00.764" v="436" actId="478"/>
          <ac:spMkLst>
            <pc:docMk/>
            <pc:sldMk cId="4075188278" sldId="261"/>
            <ac:spMk id="29" creationId="{3880EF49-9324-4885-8502-D59FA8D590FC}"/>
          </ac:spMkLst>
        </pc:spChg>
        <pc:spChg chg="add del">
          <ac:chgData name="D K" userId="9ae49f2f11440d07" providerId="LiveId" clId="{E62CD1E8-41E8-4545-A65F-9F5FE2AA4DB5}" dt="2019-12-28T17:22:00.764" v="436" actId="478"/>
          <ac:spMkLst>
            <pc:docMk/>
            <pc:sldMk cId="4075188278" sldId="261"/>
            <ac:spMk id="30" creationId="{04D49903-B6D9-46AC-93DC-AD9D16F7B9CA}"/>
          </ac:spMkLst>
        </pc:spChg>
        <pc:spChg chg="add del mod">
          <ac:chgData name="D K" userId="9ae49f2f11440d07" providerId="LiveId" clId="{E62CD1E8-41E8-4545-A65F-9F5FE2AA4DB5}" dt="2019-12-28T17:33:57.142" v="483" actId="478"/>
          <ac:spMkLst>
            <pc:docMk/>
            <pc:sldMk cId="4075188278" sldId="261"/>
            <ac:spMk id="37" creationId="{47AB0FEA-215B-43B0-ACBF-358F5B9D97C3}"/>
          </ac:spMkLst>
        </pc:spChg>
        <pc:spChg chg="mod">
          <ac:chgData name="D K" userId="9ae49f2f11440d07" providerId="LiveId" clId="{E62CD1E8-41E8-4545-A65F-9F5FE2AA4DB5}" dt="2019-12-28T17:29:46.072" v="457" actId="1076"/>
          <ac:spMkLst>
            <pc:docMk/>
            <pc:sldMk cId="4075188278" sldId="261"/>
            <ac:spMk id="38" creationId="{8F662F62-F2ED-4A74-98AE-F399C501FA8D}"/>
          </ac:spMkLst>
        </pc:spChg>
        <pc:spChg chg="mod">
          <ac:chgData name="D K" userId="9ae49f2f11440d07" providerId="LiveId" clId="{E62CD1E8-41E8-4545-A65F-9F5FE2AA4DB5}" dt="2019-12-28T17:29:46.072" v="457" actId="1076"/>
          <ac:spMkLst>
            <pc:docMk/>
            <pc:sldMk cId="4075188278" sldId="261"/>
            <ac:spMk id="39" creationId="{CE109476-FD26-4897-A0FF-0F8C1B8D0776}"/>
          </ac:spMkLst>
        </pc:spChg>
        <pc:spChg chg="mod">
          <ac:chgData name="D K" userId="9ae49f2f11440d07" providerId="LiveId" clId="{E62CD1E8-41E8-4545-A65F-9F5FE2AA4DB5}" dt="2019-12-28T17:29:46.072" v="457" actId="1076"/>
          <ac:spMkLst>
            <pc:docMk/>
            <pc:sldMk cId="4075188278" sldId="261"/>
            <ac:spMk id="40" creationId="{5F152843-3212-4201-8992-C97CAC16DBBA}"/>
          </ac:spMkLst>
        </pc:spChg>
        <pc:spChg chg="mod">
          <ac:chgData name="D K" userId="9ae49f2f11440d07" providerId="LiveId" clId="{E62CD1E8-41E8-4545-A65F-9F5FE2AA4DB5}" dt="2019-12-28T17:29:46.072" v="457" actId="1076"/>
          <ac:spMkLst>
            <pc:docMk/>
            <pc:sldMk cId="4075188278" sldId="261"/>
            <ac:spMk id="41" creationId="{D9FE9B72-43A6-44EE-85A2-A79BDE50A542}"/>
          </ac:spMkLst>
        </pc:spChg>
        <pc:spChg chg="mod">
          <ac:chgData name="D K" userId="9ae49f2f11440d07" providerId="LiveId" clId="{E62CD1E8-41E8-4545-A65F-9F5FE2AA4DB5}" dt="2019-12-28T17:29:46.072" v="457" actId="1076"/>
          <ac:spMkLst>
            <pc:docMk/>
            <pc:sldMk cId="4075188278" sldId="261"/>
            <ac:spMk id="42" creationId="{E68B3204-95DD-4758-A78F-2EB3992FF7A4}"/>
          </ac:spMkLst>
        </pc:spChg>
        <pc:spChg chg="mod">
          <ac:chgData name="D K" userId="9ae49f2f11440d07" providerId="LiveId" clId="{E62CD1E8-41E8-4545-A65F-9F5FE2AA4DB5}" dt="2019-12-28T17:28:54.290" v="449" actId="1076"/>
          <ac:spMkLst>
            <pc:docMk/>
            <pc:sldMk cId="4075188278" sldId="261"/>
            <ac:spMk id="43" creationId="{E978CBB5-CB8C-4729-B232-402FBE071ED4}"/>
          </ac:spMkLst>
        </pc:spChg>
        <pc:spChg chg="add del">
          <ac:chgData name="D K" userId="9ae49f2f11440d07" providerId="LiveId" clId="{E62CD1E8-41E8-4545-A65F-9F5FE2AA4DB5}" dt="2019-12-28T17:22:00.764" v="436" actId="478"/>
          <ac:spMkLst>
            <pc:docMk/>
            <pc:sldMk cId="4075188278" sldId="261"/>
            <ac:spMk id="45" creationId="{AB493377-D679-409B-A6F3-A58C3DEE9A10}"/>
          </ac:spMkLst>
        </pc:spChg>
        <pc:spChg chg="add del">
          <ac:chgData name="D K" userId="9ae49f2f11440d07" providerId="LiveId" clId="{E62CD1E8-41E8-4545-A65F-9F5FE2AA4DB5}" dt="2019-12-28T17:22:00.764" v="436" actId="478"/>
          <ac:spMkLst>
            <pc:docMk/>
            <pc:sldMk cId="4075188278" sldId="261"/>
            <ac:spMk id="46" creationId="{2DA1E55E-8401-42C3-A653-A4D8B28CB385}"/>
          </ac:spMkLst>
        </pc:spChg>
        <pc:spChg chg="add del">
          <ac:chgData name="D K" userId="9ae49f2f11440d07" providerId="LiveId" clId="{E62CD1E8-41E8-4545-A65F-9F5FE2AA4DB5}" dt="2019-12-28T17:22:00.764" v="436" actId="478"/>
          <ac:spMkLst>
            <pc:docMk/>
            <pc:sldMk cId="4075188278" sldId="261"/>
            <ac:spMk id="47" creationId="{31495EF0-08EF-4AC9-B1E2-982CC07B3985}"/>
          </ac:spMkLst>
        </pc:spChg>
        <pc:spChg chg="add del">
          <ac:chgData name="D K" userId="9ae49f2f11440d07" providerId="LiveId" clId="{E62CD1E8-41E8-4545-A65F-9F5FE2AA4DB5}" dt="2019-12-28T17:22:00.764" v="436" actId="478"/>
          <ac:spMkLst>
            <pc:docMk/>
            <pc:sldMk cId="4075188278" sldId="261"/>
            <ac:spMk id="48" creationId="{CC0095FF-CC55-4FBE-9A30-73CDCECC2345}"/>
          </ac:spMkLst>
        </pc:spChg>
        <pc:spChg chg="add mod">
          <ac:chgData name="D K" userId="9ae49f2f11440d07" providerId="LiveId" clId="{E62CD1E8-41E8-4545-A65F-9F5FE2AA4DB5}" dt="2019-12-28T17:34:10.532" v="487" actId="1076"/>
          <ac:spMkLst>
            <pc:docMk/>
            <pc:sldMk cId="4075188278" sldId="261"/>
            <ac:spMk id="49" creationId="{7E6584AE-D3C8-42A5-81AB-9C8B5145F22D}"/>
          </ac:spMkLst>
        </pc:spChg>
        <pc:spChg chg="add mod">
          <ac:chgData name="D K" userId="9ae49f2f11440d07" providerId="LiveId" clId="{E62CD1E8-41E8-4545-A65F-9F5FE2AA4DB5}" dt="2019-12-28T17:43:33.646" v="656" actId="1076"/>
          <ac:spMkLst>
            <pc:docMk/>
            <pc:sldMk cId="4075188278" sldId="261"/>
            <ac:spMk id="50" creationId="{1001BB1B-F2E3-4D6F-8D96-D1EDC64B8766}"/>
          </ac:spMkLst>
        </pc:spChg>
        <pc:spChg chg="add del mod">
          <ac:chgData name="D K" userId="9ae49f2f11440d07" providerId="LiveId" clId="{E62CD1E8-41E8-4545-A65F-9F5FE2AA4DB5}" dt="2019-12-28T17:33:59.211" v="484" actId="478"/>
          <ac:spMkLst>
            <pc:docMk/>
            <pc:sldMk cId="4075188278" sldId="261"/>
            <ac:spMk id="51" creationId="{1963D12C-28BA-4041-A95E-501183DA87EE}"/>
          </ac:spMkLst>
        </pc:spChg>
        <pc:spChg chg="add del">
          <ac:chgData name="D K" userId="9ae49f2f11440d07" providerId="LiveId" clId="{E62CD1E8-41E8-4545-A65F-9F5FE2AA4DB5}" dt="2019-12-28T17:22:00.764" v="436" actId="478"/>
          <ac:spMkLst>
            <pc:docMk/>
            <pc:sldMk cId="4075188278" sldId="261"/>
            <ac:spMk id="62" creationId="{89AD39DC-4485-40D5-A232-48881F5355E4}"/>
          </ac:spMkLst>
        </pc:spChg>
        <pc:spChg chg="del mod">
          <ac:chgData name="D K" userId="9ae49f2f11440d07" providerId="LiveId" clId="{E62CD1E8-41E8-4545-A65F-9F5FE2AA4DB5}" dt="2019-12-29T21:50:27.049" v="1660" actId="478"/>
          <ac:spMkLst>
            <pc:docMk/>
            <pc:sldMk cId="4075188278" sldId="261"/>
            <ac:spMk id="63" creationId="{58D94ED5-E354-469B-969C-967680817754}"/>
          </ac:spMkLst>
        </pc:spChg>
        <pc:spChg chg="del">
          <ac:chgData name="D K" userId="9ae49f2f11440d07" providerId="LiveId" clId="{E62CD1E8-41E8-4545-A65F-9F5FE2AA4DB5}" dt="2019-12-29T21:50:25.073" v="1658" actId="478"/>
          <ac:spMkLst>
            <pc:docMk/>
            <pc:sldMk cId="4075188278" sldId="261"/>
            <ac:spMk id="81" creationId="{F77AB090-23FA-44E5-AEFC-5AB302635AFB}"/>
          </ac:spMkLst>
        </pc:spChg>
        <pc:spChg chg="add">
          <ac:chgData name="D K" userId="9ae49f2f11440d07" providerId="LiveId" clId="{E62CD1E8-41E8-4545-A65F-9F5FE2AA4DB5}" dt="2019-12-29T21:50:39.977" v="1662"/>
          <ac:spMkLst>
            <pc:docMk/>
            <pc:sldMk cId="4075188278" sldId="261"/>
            <ac:spMk id="119" creationId="{66143B26-ED25-455A-B673-4251F6CD9502}"/>
          </ac:spMkLst>
        </pc:spChg>
        <pc:spChg chg="add">
          <ac:chgData name="D K" userId="9ae49f2f11440d07" providerId="LiveId" clId="{E62CD1E8-41E8-4545-A65F-9F5FE2AA4DB5}" dt="2019-12-29T21:50:39.977" v="1662"/>
          <ac:spMkLst>
            <pc:docMk/>
            <pc:sldMk cId="4075188278" sldId="261"/>
            <ac:spMk id="154" creationId="{15B241D3-1191-4B15-90CE-B1C193E6DC4A}"/>
          </ac:spMkLst>
        </pc:spChg>
        <pc:spChg chg="add">
          <ac:chgData name="D K" userId="9ae49f2f11440d07" providerId="LiveId" clId="{E62CD1E8-41E8-4545-A65F-9F5FE2AA4DB5}" dt="2019-12-29T21:50:39.977" v="1662"/>
          <ac:spMkLst>
            <pc:docMk/>
            <pc:sldMk cId="4075188278" sldId="261"/>
            <ac:spMk id="155" creationId="{44EB1297-3839-4FA4-BDBD-75D2487FD6A7}"/>
          </ac:spMkLst>
        </pc:spChg>
        <pc:spChg chg="add">
          <ac:chgData name="D K" userId="9ae49f2f11440d07" providerId="LiveId" clId="{E62CD1E8-41E8-4545-A65F-9F5FE2AA4DB5}" dt="2019-12-29T21:50:39.977" v="1662"/>
          <ac:spMkLst>
            <pc:docMk/>
            <pc:sldMk cId="4075188278" sldId="261"/>
            <ac:spMk id="156" creationId="{F3C61B6C-A330-4ABA-80BC-9B80DC321ED0}"/>
          </ac:spMkLst>
        </pc:spChg>
        <pc:spChg chg="add">
          <ac:chgData name="D K" userId="9ae49f2f11440d07" providerId="LiveId" clId="{E62CD1E8-41E8-4545-A65F-9F5FE2AA4DB5}" dt="2019-12-29T21:50:39.977" v="1662"/>
          <ac:spMkLst>
            <pc:docMk/>
            <pc:sldMk cId="4075188278" sldId="261"/>
            <ac:spMk id="157" creationId="{3935A5AC-CD81-4B45-A612-DFEE9301A742}"/>
          </ac:spMkLst>
        </pc:spChg>
        <pc:spChg chg="add">
          <ac:chgData name="D K" userId="9ae49f2f11440d07" providerId="LiveId" clId="{E62CD1E8-41E8-4545-A65F-9F5FE2AA4DB5}" dt="2019-12-29T21:50:39.977" v="1662"/>
          <ac:spMkLst>
            <pc:docMk/>
            <pc:sldMk cId="4075188278" sldId="261"/>
            <ac:spMk id="158" creationId="{23CF7E4E-3AA2-4A91-BC7F-E6BCDFD8E8C8}"/>
          </ac:spMkLst>
        </pc:spChg>
        <pc:spChg chg="add">
          <ac:chgData name="D K" userId="9ae49f2f11440d07" providerId="LiveId" clId="{E62CD1E8-41E8-4545-A65F-9F5FE2AA4DB5}" dt="2019-12-29T21:50:39.977" v="1662"/>
          <ac:spMkLst>
            <pc:docMk/>
            <pc:sldMk cId="4075188278" sldId="261"/>
            <ac:spMk id="159" creationId="{2CEC4E62-33A0-4D9D-83CD-3EF7A7026146}"/>
          </ac:spMkLst>
        </pc:spChg>
        <pc:spChg chg="add">
          <ac:chgData name="D K" userId="9ae49f2f11440d07" providerId="LiveId" clId="{E62CD1E8-41E8-4545-A65F-9F5FE2AA4DB5}" dt="2019-12-29T21:50:39.977" v="1662"/>
          <ac:spMkLst>
            <pc:docMk/>
            <pc:sldMk cId="4075188278" sldId="261"/>
            <ac:spMk id="160" creationId="{BDF5E15B-9C36-4705-A479-CABE0CF633CC}"/>
          </ac:spMkLst>
        </pc:spChg>
        <pc:spChg chg="add">
          <ac:chgData name="D K" userId="9ae49f2f11440d07" providerId="LiveId" clId="{E62CD1E8-41E8-4545-A65F-9F5FE2AA4DB5}" dt="2019-12-29T21:50:39.977" v="1662"/>
          <ac:spMkLst>
            <pc:docMk/>
            <pc:sldMk cId="4075188278" sldId="261"/>
            <ac:spMk id="161" creationId="{66E06DD0-DB53-4235-B423-3CC5632C7ACA}"/>
          </ac:spMkLst>
        </pc:spChg>
        <pc:spChg chg="add">
          <ac:chgData name="D K" userId="9ae49f2f11440d07" providerId="LiveId" clId="{E62CD1E8-41E8-4545-A65F-9F5FE2AA4DB5}" dt="2019-12-29T21:50:39.977" v="1662"/>
          <ac:spMkLst>
            <pc:docMk/>
            <pc:sldMk cId="4075188278" sldId="261"/>
            <ac:spMk id="162" creationId="{4FAF8B0A-DEB2-4A9B-9044-7DC242818F9B}"/>
          </ac:spMkLst>
        </pc:spChg>
        <pc:spChg chg="add">
          <ac:chgData name="D K" userId="9ae49f2f11440d07" providerId="LiveId" clId="{E62CD1E8-41E8-4545-A65F-9F5FE2AA4DB5}" dt="2019-12-29T21:50:39.977" v="1662"/>
          <ac:spMkLst>
            <pc:docMk/>
            <pc:sldMk cId="4075188278" sldId="261"/>
            <ac:spMk id="163" creationId="{EA59FB38-1689-4E27-807B-95863F3ACD28}"/>
          </ac:spMkLst>
        </pc:spChg>
        <pc:spChg chg="add">
          <ac:chgData name="D K" userId="9ae49f2f11440d07" providerId="LiveId" clId="{E62CD1E8-41E8-4545-A65F-9F5FE2AA4DB5}" dt="2019-12-29T21:50:39.977" v="1662"/>
          <ac:spMkLst>
            <pc:docMk/>
            <pc:sldMk cId="4075188278" sldId="261"/>
            <ac:spMk id="164" creationId="{843695C1-50CB-48A6-836C-22931935048D}"/>
          </ac:spMkLst>
        </pc:spChg>
        <pc:spChg chg="add">
          <ac:chgData name="D K" userId="9ae49f2f11440d07" providerId="LiveId" clId="{E62CD1E8-41E8-4545-A65F-9F5FE2AA4DB5}" dt="2019-12-29T21:50:39.977" v="1662"/>
          <ac:spMkLst>
            <pc:docMk/>
            <pc:sldMk cId="4075188278" sldId="261"/>
            <ac:spMk id="165" creationId="{9F0FE116-3116-43AC-9DC2-5A1FAA9FDDA0}"/>
          </ac:spMkLst>
        </pc:spChg>
        <pc:spChg chg="add">
          <ac:chgData name="D K" userId="9ae49f2f11440d07" providerId="LiveId" clId="{E62CD1E8-41E8-4545-A65F-9F5FE2AA4DB5}" dt="2019-12-29T21:50:39.977" v="1662"/>
          <ac:spMkLst>
            <pc:docMk/>
            <pc:sldMk cId="4075188278" sldId="261"/>
            <ac:spMk id="166" creationId="{3E2348CC-1239-47B3-8EAD-14A8237CDE6E}"/>
          </ac:spMkLst>
        </pc:spChg>
        <pc:spChg chg="add">
          <ac:chgData name="D K" userId="9ae49f2f11440d07" providerId="LiveId" clId="{E62CD1E8-41E8-4545-A65F-9F5FE2AA4DB5}" dt="2019-12-29T21:50:39.977" v="1662"/>
          <ac:spMkLst>
            <pc:docMk/>
            <pc:sldMk cId="4075188278" sldId="261"/>
            <ac:spMk id="167" creationId="{2C2ABA9F-F5CC-4D5D-A0FE-FC8C78B7AAAD}"/>
          </ac:spMkLst>
        </pc:spChg>
        <pc:grpChg chg="mod">
          <ac:chgData name="D K" userId="9ae49f2f11440d07" providerId="LiveId" clId="{E62CD1E8-41E8-4545-A65F-9F5FE2AA4DB5}" dt="2019-12-28T17:43:38.933" v="659"/>
          <ac:grpSpMkLst>
            <pc:docMk/>
            <pc:sldMk cId="4075188278" sldId="261"/>
            <ac:grpSpMk id="10" creationId="{87A4E830-64E3-4CC5-BFC4-1DA5390B83E2}"/>
          </ac:grpSpMkLst>
        </pc:grpChg>
        <pc:grpChg chg="add">
          <ac:chgData name="D K" userId="9ae49f2f11440d07" providerId="LiveId" clId="{E62CD1E8-41E8-4545-A65F-9F5FE2AA4DB5}" dt="2019-12-29T21:50:39.977" v="1662"/>
          <ac:grpSpMkLst>
            <pc:docMk/>
            <pc:sldMk cId="4075188278" sldId="261"/>
            <ac:grpSpMk id="30" creationId="{DD51BE7D-BD14-46B4-B548-11FEDD7197A1}"/>
          </ac:grpSpMkLst>
        </pc:grpChg>
        <pc:grpChg chg="add">
          <ac:chgData name="D K" userId="9ae49f2f11440d07" providerId="LiveId" clId="{E62CD1E8-41E8-4545-A65F-9F5FE2AA4DB5}" dt="2019-12-29T21:50:39.977" v="1662"/>
          <ac:grpSpMkLst>
            <pc:docMk/>
            <pc:sldMk cId="4075188278" sldId="261"/>
            <ac:grpSpMk id="45" creationId="{09E87357-2E2A-4389-B998-C9E0A64FE9B1}"/>
          </ac:grpSpMkLst>
        </pc:grpChg>
        <pc:grpChg chg="add">
          <ac:chgData name="D K" userId="9ae49f2f11440d07" providerId="LiveId" clId="{E62CD1E8-41E8-4545-A65F-9F5FE2AA4DB5}" dt="2019-12-29T21:50:39.977" v="1662"/>
          <ac:grpSpMkLst>
            <pc:docMk/>
            <pc:sldMk cId="4075188278" sldId="261"/>
            <ac:grpSpMk id="64" creationId="{78FB875B-D7FC-4523-8DDB-673F95852138}"/>
          </ac:grpSpMkLst>
        </pc:grpChg>
        <pc:grpChg chg="add">
          <ac:chgData name="D K" userId="9ae49f2f11440d07" providerId="LiveId" clId="{E62CD1E8-41E8-4545-A65F-9F5FE2AA4DB5}" dt="2019-12-29T21:50:39.977" v="1662"/>
          <ac:grpSpMkLst>
            <pc:docMk/>
            <pc:sldMk cId="4075188278" sldId="261"/>
            <ac:grpSpMk id="68" creationId="{10D4ED8D-ACBC-40BC-B599-D52A747E96F2}"/>
          </ac:grpSpMkLst>
        </pc:grpChg>
        <pc:grpChg chg="add">
          <ac:chgData name="D K" userId="9ae49f2f11440d07" providerId="LiveId" clId="{E62CD1E8-41E8-4545-A65F-9F5FE2AA4DB5}" dt="2019-12-29T21:50:39.977" v="1662"/>
          <ac:grpSpMkLst>
            <pc:docMk/>
            <pc:sldMk cId="4075188278" sldId="261"/>
            <ac:grpSpMk id="71" creationId="{2C6B8706-E3D2-4DD6-AB5D-A318B2B01CEE}"/>
          </ac:grpSpMkLst>
        </pc:grpChg>
        <pc:grpChg chg="add">
          <ac:chgData name="D K" userId="9ae49f2f11440d07" providerId="LiveId" clId="{E62CD1E8-41E8-4545-A65F-9F5FE2AA4DB5}" dt="2019-12-29T21:50:39.977" v="1662"/>
          <ac:grpSpMkLst>
            <pc:docMk/>
            <pc:sldMk cId="4075188278" sldId="261"/>
            <ac:grpSpMk id="74" creationId="{3436C925-F546-492D-8389-E1A5F9093921}"/>
          </ac:grpSpMkLst>
        </pc:grpChg>
        <pc:grpChg chg="add">
          <ac:chgData name="D K" userId="9ae49f2f11440d07" providerId="LiveId" clId="{E62CD1E8-41E8-4545-A65F-9F5FE2AA4DB5}" dt="2019-12-29T21:50:39.977" v="1662"/>
          <ac:grpSpMkLst>
            <pc:docMk/>
            <pc:sldMk cId="4075188278" sldId="261"/>
            <ac:grpSpMk id="82" creationId="{D8B3B517-4991-40B6-A0ED-F8A35F237B53}"/>
          </ac:grpSpMkLst>
        </pc:grpChg>
        <pc:grpChg chg="add">
          <ac:chgData name="D K" userId="9ae49f2f11440d07" providerId="LiveId" clId="{E62CD1E8-41E8-4545-A65F-9F5FE2AA4DB5}" dt="2019-12-29T21:50:39.977" v="1662"/>
          <ac:grpSpMkLst>
            <pc:docMk/>
            <pc:sldMk cId="4075188278" sldId="261"/>
            <ac:grpSpMk id="95" creationId="{DE958A0C-04DF-49FF-B7E1-E3933472327B}"/>
          </ac:grpSpMkLst>
        </pc:grpChg>
        <pc:grpChg chg="add">
          <ac:chgData name="D K" userId="9ae49f2f11440d07" providerId="LiveId" clId="{E62CD1E8-41E8-4545-A65F-9F5FE2AA4DB5}" dt="2019-12-29T21:50:39.977" v="1662"/>
          <ac:grpSpMkLst>
            <pc:docMk/>
            <pc:sldMk cId="4075188278" sldId="261"/>
            <ac:grpSpMk id="111" creationId="{9220D1A3-0BDE-41F7-A57C-54162BDA32C8}"/>
          </ac:grpSpMkLst>
        </pc:grpChg>
        <pc:grpChg chg="add">
          <ac:chgData name="D K" userId="9ae49f2f11440d07" providerId="LiveId" clId="{E62CD1E8-41E8-4545-A65F-9F5FE2AA4DB5}" dt="2019-12-29T21:50:39.977" v="1662"/>
          <ac:grpSpMkLst>
            <pc:docMk/>
            <pc:sldMk cId="4075188278" sldId="261"/>
            <ac:grpSpMk id="115" creationId="{66FD0C58-BC6A-4D7F-9965-C3EBAB7BEB66}"/>
          </ac:grpSpMkLst>
        </pc:grpChg>
        <pc:grpChg chg="add">
          <ac:chgData name="D K" userId="9ae49f2f11440d07" providerId="LiveId" clId="{E62CD1E8-41E8-4545-A65F-9F5FE2AA4DB5}" dt="2019-12-29T21:50:39.977" v="1662"/>
          <ac:grpSpMkLst>
            <pc:docMk/>
            <pc:sldMk cId="4075188278" sldId="261"/>
            <ac:grpSpMk id="121" creationId="{1B278DB0-67BE-4355-8891-10687432C654}"/>
          </ac:grpSpMkLst>
        </pc:grpChg>
        <pc:grpChg chg="add">
          <ac:chgData name="D K" userId="9ae49f2f11440d07" providerId="LiveId" clId="{E62CD1E8-41E8-4545-A65F-9F5FE2AA4DB5}" dt="2019-12-29T21:50:39.977" v="1662"/>
          <ac:grpSpMkLst>
            <pc:docMk/>
            <pc:sldMk cId="4075188278" sldId="261"/>
            <ac:grpSpMk id="128" creationId="{18C5BF43-AC7D-4998-BB19-DFE278C55697}"/>
          </ac:grpSpMkLst>
        </pc:grpChg>
        <pc:grpChg chg="add">
          <ac:chgData name="D K" userId="9ae49f2f11440d07" providerId="LiveId" clId="{E62CD1E8-41E8-4545-A65F-9F5FE2AA4DB5}" dt="2019-12-29T21:50:39.977" v="1662"/>
          <ac:grpSpMkLst>
            <pc:docMk/>
            <pc:sldMk cId="4075188278" sldId="261"/>
            <ac:grpSpMk id="131" creationId="{AE1573FD-0603-4610-A581-72D570038743}"/>
          </ac:grpSpMkLst>
        </pc:grpChg>
        <pc:grpChg chg="add">
          <ac:chgData name="D K" userId="9ae49f2f11440d07" providerId="LiveId" clId="{E62CD1E8-41E8-4545-A65F-9F5FE2AA4DB5}" dt="2019-12-29T21:50:39.977" v="1662"/>
          <ac:grpSpMkLst>
            <pc:docMk/>
            <pc:sldMk cId="4075188278" sldId="261"/>
            <ac:grpSpMk id="137" creationId="{82FB5BAB-5211-426A-A8DA-425E0BC819F2}"/>
          </ac:grpSpMkLst>
        </pc:grpChg>
        <pc:grpChg chg="add">
          <ac:chgData name="D K" userId="9ae49f2f11440d07" providerId="LiveId" clId="{E62CD1E8-41E8-4545-A65F-9F5FE2AA4DB5}" dt="2019-12-29T21:50:39.977" v="1662"/>
          <ac:grpSpMkLst>
            <pc:docMk/>
            <pc:sldMk cId="4075188278" sldId="261"/>
            <ac:grpSpMk id="142" creationId="{3C5F4F01-1E8C-4E5A-B1F5-03E18CC91820}"/>
          </ac:grpSpMkLst>
        </pc:grpChg>
        <pc:grpChg chg="add">
          <ac:chgData name="D K" userId="9ae49f2f11440d07" providerId="LiveId" clId="{E62CD1E8-41E8-4545-A65F-9F5FE2AA4DB5}" dt="2019-12-29T21:50:39.977" v="1662"/>
          <ac:grpSpMkLst>
            <pc:docMk/>
            <pc:sldMk cId="4075188278" sldId="261"/>
            <ac:grpSpMk id="145" creationId="{9C3780D0-5F92-4D4F-8538-05E35EAFD6E8}"/>
          </ac:grpSpMkLst>
        </pc:grpChg>
        <pc:picChg chg="add del">
          <ac:chgData name="D K" userId="9ae49f2f11440d07" providerId="LiveId" clId="{E62CD1E8-41E8-4545-A65F-9F5FE2AA4DB5}" dt="2019-12-29T21:50:25.073" v="1658" actId="478"/>
          <ac:picMkLst>
            <pc:docMk/>
            <pc:sldMk cId="4075188278" sldId="261"/>
            <ac:picMk id="17" creationId="{4C4C014D-C42B-4320-9CEE-76D91F004F81}"/>
          </ac:picMkLst>
        </pc:picChg>
        <pc:picChg chg="add">
          <ac:chgData name="D K" userId="9ae49f2f11440d07" providerId="LiveId" clId="{E62CD1E8-41E8-4545-A65F-9F5FE2AA4DB5}" dt="2019-12-29T21:50:39.977" v="1662"/>
          <ac:picMkLst>
            <pc:docMk/>
            <pc:sldMk cId="4075188278" sldId="261"/>
            <ac:picMk id="27" creationId="{C95FD1AA-AA23-4093-B4B5-C1B7EABB8949}"/>
          </ac:picMkLst>
        </pc:picChg>
        <pc:inkChg chg="add del">
          <ac:chgData name="D K" userId="9ae49f2f11440d07" providerId="LiveId" clId="{E62CD1E8-41E8-4545-A65F-9F5FE2AA4DB5}" dt="2019-12-28T17:42:11.808" v="653"/>
          <ac:inkMkLst>
            <pc:docMk/>
            <pc:sldMk cId="4075188278" sldId="261"/>
            <ac:inkMk id="4" creationId="{B27859C0-D13B-429E-A25E-EF37C5BE9B2F}"/>
          </ac:inkMkLst>
        </pc:inkChg>
        <pc:inkChg chg="add del">
          <ac:chgData name="D K" userId="9ae49f2f11440d07" providerId="LiveId" clId="{E62CD1E8-41E8-4545-A65F-9F5FE2AA4DB5}" dt="2019-12-28T17:42:09.953" v="652"/>
          <ac:inkMkLst>
            <pc:docMk/>
            <pc:sldMk cId="4075188278" sldId="261"/>
            <ac:inkMk id="5" creationId="{E21AE23D-85C4-4E45-9B18-FEB66502DC1C}"/>
          </ac:inkMkLst>
        </pc:inkChg>
        <pc:inkChg chg="add">
          <ac:chgData name="D K" userId="9ae49f2f11440d07" providerId="LiveId" clId="{E62CD1E8-41E8-4545-A65F-9F5FE2AA4DB5}" dt="2019-12-28T17:42:29.540" v="654" actId="9405"/>
          <ac:inkMkLst>
            <pc:docMk/>
            <pc:sldMk cId="4075188278" sldId="261"/>
            <ac:inkMk id="6" creationId="{2764816F-8164-40F2-9E57-49368584FCB7}"/>
          </ac:inkMkLst>
        </pc:inkChg>
        <pc:inkChg chg="add">
          <ac:chgData name="D K" userId="9ae49f2f11440d07" providerId="LiveId" clId="{E62CD1E8-41E8-4545-A65F-9F5FE2AA4DB5}" dt="2019-12-28T17:43:14.859" v="655" actId="9405"/>
          <ac:inkMkLst>
            <pc:docMk/>
            <pc:sldMk cId="4075188278" sldId="261"/>
            <ac:inkMk id="7" creationId="{869C1853-4C75-4D23-A650-5D7FA227D168}"/>
          </ac:inkMkLst>
        </pc:inkChg>
        <pc:inkChg chg="add mod">
          <ac:chgData name="D K" userId="9ae49f2f11440d07" providerId="LiveId" clId="{E62CD1E8-41E8-4545-A65F-9F5FE2AA4DB5}" dt="2019-12-28T17:43:38.933" v="659"/>
          <ac:inkMkLst>
            <pc:docMk/>
            <pc:sldMk cId="4075188278" sldId="261"/>
            <ac:inkMk id="8" creationId="{700AE5C4-AFBD-43C5-8ADC-421494655DC1}"/>
          </ac:inkMkLst>
        </pc:inkChg>
        <pc:inkChg chg="add mod">
          <ac:chgData name="D K" userId="9ae49f2f11440d07" providerId="LiveId" clId="{E62CD1E8-41E8-4545-A65F-9F5FE2AA4DB5}" dt="2019-12-28T17:43:38.933" v="659"/>
          <ac:inkMkLst>
            <pc:docMk/>
            <pc:sldMk cId="4075188278" sldId="261"/>
            <ac:inkMk id="9" creationId="{236CA204-DBA4-4A26-86C8-07CA5986FB99}"/>
          </ac:inkMkLst>
        </pc:inkChg>
        <pc:inkChg chg="add del">
          <ac:chgData name="D K" userId="9ae49f2f11440d07" providerId="LiveId" clId="{E62CD1E8-41E8-4545-A65F-9F5FE2AA4DB5}" dt="2019-12-28T17:22:00.764" v="436" actId="478"/>
          <ac:inkMkLst>
            <pc:docMk/>
            <pc:sldMk cId="4075188278" sldId="261"/>
            <ac:inkMk id="13" creationId="{7F268D23-1D1E-4BAC-9F6F-53CC1BA3B9B8}"/>
          </ac:inkMkLst>
        </pc:inkChg>
        <pc:inkChg chg="add">
          <ac:chgData name="D K" userId="9ae49f2f11440d07" providerId="LiveId" clId="{E62CD1E8-41E8-4545-A65F-9F5FE2AA4DB5}" dt="2019-12-29T21:50:39.977" v="1662"/>
          <ac:inkMkLst>
            <pc:docMk/>
            <pc:sldMk cId="4075188278" sldId="261"/>
            <ac:inkMk id="34" creationId="{50A1B9F9-D294-41DF-A0AB-78BF02BD56AE}"/>
          </ac:inkMkLst>
        </pc:inkChg>
        <pc:inkChg chg="add">
          <ac:chgData name="D K" userId="9ae49f2f11440d07" providerId="LiveId" clId="{E62CD1E8-41E8-4545-A65F-9F5FE2AA4DB5}" dt="2019-12-29T21:50:39.977" v="1662"/>
          <ac:inkMkLst>
            <pc:docMk/>
            <pc:sldMk cId="4075188278" sldId="261"/>
            <ac:inkMk id="35" creationId="{EFF0B5B9-C698-4A16-9F87-CC5384125787}"/>
          </ac:inkMkLst>
        </pc:inkChg>
        <pc:inkChg chg="add">
          <ac:chgData name="D K" userId="9ae49f2f11440d07" providerId="LiveId" clId="{E62CD1E8-41E8-4545-A65F-9F5FE2AA4DB5}" dt="2019-12-29T21:50:39.977" v="1662"/>
          <ac:inkMkLst>
            <pc:docMk/>
            <pc:sldMk cId="4075188278" sldId="261"/>
            <ac:inkMk id="36" creationId="{C2DBD3FF-FC37-4C2B-810D-69DAD5D8919F}"/>
          </ac:inkMkLst>
        </pc:inkChg>
        <pc:inkChg chg="add">
          <ac:chgData name="D K" userId="9ae49f2f11440d07" providerId="LiveId" clId="{E62CD1E8-41E8-4545-A65F-9F5FE2AA4DB5}" dt="2019-12-29T21:50:39.977" v="1662"/>
          <ac:inkMkLst>
            <pc:docMk/>
            <pc:sldMk cId="4075188278" sldId="261"/>
            <ac:inkMk id="37" creationId="{A42CE7C4-8130-4461-B7CC-DBFCBE10AEEF}"/>
          </ac:inkMkLst>
        </pc:inkChg>
        <pc:inkChg chg="add">
          <ac:chgData name="D K" userId="9ae49f2f11440d07" providerId="LiveId" clId="{E62CD1E8-41E8-4545-A65F-9F5FE2AA4DB5}" dt="2019-12-29T21:50:39.977" v="1662"/>
          <ac:inkMkLst>
            <pc:docMk/>
            <pc:sldMk cId="4075188278" sldId="261"/>
            <ac:inkMk id="58" creationId="{38BA89E9-0051-4DBA-8468-EBB6304FA4EC}"/>
          </ac:inkMkLst>
        </pc:inkChg>
        <pc:inkChg chg="add">
          <ac:chgData name="D K" userId="9ae49f2f11440d07" providerId="LiveId" clId="{E62CD1E8-41E8-4545-A65F-9F5FE2AA4DB5}" dt="2019-12-29T21:50:39.977" v="1662"/>
          <ac:inkMkLst>
            <pc:docMk/>
            <pc:sldMk cId="4075188278" sldId="261"/>
            <ac:inkMk id="59" creationId="{677E7381-C1B2-4296-93F2-20BDDFBEE4BA}"/>
          </ac:inkMkLst>
        </pc:inkChg>
        <pc:inkChg chg="add">
          <ac:chgData name="D K" userId="9ae49f2f11440d07" providerId="LiveId" clId="{E62CD1E8-41E8-4545-A65F-9F5FE2AA4DB5}" dt="2019-12-29T21:50:39.977" v="1662"/>
          <ac:inkMkLst>
            <pc:docMk/>
            <pc:sldMk cId="4075188278" sldId="261"/>
            <ac:inkMk id="60" creationId="{0B4A6959-F15A-49F7-8D94-A717F7E59A10}"/>
          </ac:inkMkLst>
        </pc:inkChg>
        <pc:inkChg chg="add">
          <ac:chgData name="D K" userId="9ae49f2f11440d07" providerId="LiveId" clId="{E62CD1E8-41E8-4545-A65F-9F5FE2AA4DB5}" dt="2019-12-29T21:50:39.977" v="1662"/>
          <ac:inkMkLst>
            <pc:docMk/>
            <pc:sldMk cId="4075188278" sldId="261"/>
            <ac:inkMk id="61" creationId="{894A3149-3C6F-4F66-85D2-8F0DCBA63341}"/>
          </ac:inkMkLst>
        </pc:inkChg>
        <pc:inkChg chg="add">
          <ac:chgData name="D K" userId="9ae49f2f11440d07" providerId="LiveId" clId="{E62CD1E8-41E8-4545-A65F-9F5FE2AA4DB5}" dt="2019-12-29T21:50:39.977" v="1662"/>
          <ac:inkMkLst>
            <pc:docMk/>
            <pc:sldMk cId="4075188278" sldId="261"/>
            <ac:inkMk id="62" creationId="{78842F80-5BD3-4F08-A2BD-6C2BC8967A40}"/>
          </ac:inkMkLst>
        </pc:inkChg>
        <pc:inkChg chg="add">
          <ac:chgData name="D K" userId="9ae49f2f11440d07" providerId="LiveId" clId="{E62CD1E8-41E8-4545-A65F-9F5FE2AA4DB5}" dt="2019-12-29T21:50:39.977" v="1662"/>
          <ac:inkMkLst>
            <pc:docMk/>
            <pc:sldMk cId="4075188278" sldId="261"/>
            <ac:inkMk id="94" creationId="{DFE9966D-284D-4500-92D1-9BA32789475D}"/>
          </ac:inkMkLst>
        </pc:inkChg>
        <pc:inkChg chg="add">
          <ac:chgData name="D K" userId="9ae49f2f11440d07" providerId="LiveId" clId="{E62CD1E8-41E8-4545-A65F-9F5FE2AA4DB5}" dt="2019-12-29T21:50:39.977" v="1662"/>
          <ac:inkMkLst>
            <pc:docMk/>
            <pc:sldMk cId="4075188278" sldId="261"/>
            <ac:inkMk id="120" creationId="{3C1479E5-6F28-4AFE-9E86-09C149F62AB1}"/>
          </ac:inkMkLst>
        </pc:inkChg>
        <pc:inkChg chg="add">
          <ac:chgData name="D K" userId="9ae49f2f11440d07" providerId="LiveId" clId="{E62CD1E8-41E8-4545-A65F-9F5FE2AA4DB5}" dt="2019-12-29T21:50:39.977" v="1662"/>
          <ac:inkMkLst>
            <pc:docMk/>
            <pc:sldMk cId="4075188278" sldId="261"/>
            <ac:inkMk id="127" creationId="{7BD9DEE7-3A37-4D5F-B0DB-22D4C26A1079}"/>
          </ac:inkMkLst>
        </pc:inkChg>
        <pc:cxnChg chg="add del">
          <ac:chgData name="D K" userId="9ae49f2f11440d07" providerId="LiveId" clId="{E62CD1E8-41E8-4545-A65F-9F5FE2AA4DB5}" dt="2019-12-28T17:22:00.764" v="436" actId="478"/>
          <ac:cxnSpMkLst>
            <pc:docMk/>
            <pc:sldMk cId="4075188278" sldId="261"/>
            <ac:cxnSpMk id="31" creationId="{895610CC-EAAD-4543-8C2E-F1B376371B2A}"/>
          </ac:cxnSpMkLst>
        </pc:cxnChg>
        <pc:cxnChg chg="add del">
          <ac:chgData name="D K" userId="9ae49f2f11440d07" providerId="LiveId" clId="{E62CD1E8-41E8-4545-A65F-9F5FE2AA4DB5}" dt="2019-12-28T17:22:00.764" v="436" actId="478"/>
          <ac:cxnSpMkLst>
            <pc:docMk/>
            <pc:sldMk cId="4075188278" sldId="261"/>
            <ac:cxnSpMk id="32" creationId="{CFE3AA6C-0605-4E37-9804-FE1AB64D6A5A}"/>
          </ac:cxnSpMkLst>
        </pc:cxnChg>
        <pc:cxnChg chg="add del">
          <ac:chgData name="D K" userId="9ae49f2f11440d07" providerId="LiveId" clId="{E62CD1E8-41E8-4545-A65F-9F5FE2AA4DB5}" dt="2019-12-28T17:22:00.764" v="436" actId="478"/>
          <ac:cxnSpMkLst>
            <pc:docMk/>
            <pc:sldMk cId="4075188278" sldId="261"/>
            <ac:cxnSpMk id="33" creationId="{9E2024A6-1E2D-43DF-829F-84505161A3B6}"/>
          </ac:cxnSpMkLst>
        </pc:cxnChg>
        <pc:cxnChg chg="add del">
          <ac:chgData name="D K" userId="9ae49f2f11440d07" providerId="LiveId" clId="{E62CD1E8-41E8-4545-A65F-9F5FE2AA4DB5}" dt="2019-12-28T17:22:00.764" v="436" actId="478"/>
          <ac:cxnSpMkLst>
            <pc:docMk/>
            <pc:sldMk cId="4075188278" sldId="261"/>
            <ac:cxnSpMk id="54" creationId="{4892B7BD-996B-4319-954D-98A922E80C25}"/>
          </ac:cxnSpMkLst>
        </pc:cxnChg>
        <pc:cxnChg chg="add del">
          <ac:chgData name="D K" userId="9ae49f2f11440d07" providerId="LiveId" clId="{E62CD1E8-41E8-4545-A65F-9F5FE2AA4DB5}" dt="2019-12-28T17:21:46.800" v="435" actId="478"/>
          <ac:cxnSpMkLst>
            <pc:docMk/>
            <pc:sldMk cId="4075188278" sldId="261"/>
            <ac:cxnSpMk id="86" creationId="{00000000-0000-0000-0000-000000000000}"/>
          </ac:cxnSpMkLst>
        </pc:cxnChg>
      </pc:sldChg>
      <pc:sldChg chg="del">
        <pc:chgData name="D K" userId="9ae49f2f11440d07" providerId="LiveId" clId="{E62CD1E8-41E8-4545-A65F-9F5FE2AA4DB5}" dt="2019-12-28T17:21:28.198" v="431" actId="47"/>
        <pc:sldMkLst>
          <pc:docMk/>
          <pc:sldMk cId="37586664" sldId="265"/>
        </pc:sldMkLst>
      </pc:sldChg>
      <pc:sldChg chg="addSp delSp modSp add ord">
        <pc:chgData name="D K" userId="9ae49f2f11440d07" providerId="LiveId" clId="{E62CD1E8-41E8-4545-A65F-9F5FE2AA4DB5}" dt="2019-12-29T09:44:18.013" v="743" actId="1076"/>
        <pc:sldMkLst>
          <pc:docMk/>
          <pc:sldMk cId="3583603565" sldId="266"/>
        </pc:sldMkLst>
        <pc:spChg chg="del mod">
          <ac:chgData name="D K" userId="9ae49f2f11440d07" providerId="LiveId" clId="{E62CD1E8-41E8-4545-A65F-9F5FE2AA4DB5}" dt="2019-12-28T17:26:58.075" v="441" actId="478"/>
          <ac:spMkLst>
            <pc:docMk/>
            <pc:sldMk cId="3583603565" sldId="266"/>
            <ac:spMk id="14" creationId="{4AFBBD2E-E743-4B38-A8FB-D0C9FE479FD4}"/>
          </ac:spMkLst>
        </pc:spChg>
        <pc:spChg chg="del mod">
          <ac:chgData name="D K" userId="9ae49f2f11440d07" providerId="LiveId" clId="{E62CD1E8-41E8-4545-A65F-9F5FE2AA4DB5}" dt="2019-12-28T17:26:58.075" v="441" actId="478"/>
          <ac:spMkLst>
            <pc:docMk/>
            <pc:sldMk cId="3583603565" sldId="266"/>
            <ac:spMk id="73" creationId="{F6E5D8D2-A363-4299-9AEB-EFA6177686B9}"/>
          </ac:spMkLst>
        </pc:spChg>
        <pc:spChg chg="mod">
          <ac:chgData name="D K" userId="9ae49f2f11440d07" providerId="LiveId" clId="{E62CD1E8-41E8-4545-A65F-9F5FE2AA4DB5}" dt="2019-12-28T17:27:41.664" v="443" actId="1076"/>
          <ac:spMkLst>
            <pc:docMk/>
            <pc:sldMk cId="3583603565" sldId="266"/>
            <ac:spMk id="74" creationId="{E76EAB66-28B1-40CF-B268-2A8BA39EB617}"/>
          </ac:spMkLst>
        </pc:spChg>
        <pc:spChg chg="del mod">
          <ac:chgData name="D K" userId="9ae49f2f11440d07" providerId="LiveId" clId="{E62CD1E8-41E8-4545-A65F-9F5FE2AA4DB5}" dt="2019-12-28T17:26:58.075" v="441" actId="478"/>
          <ac:spMkLst>
            <pc:docMk/>
            <pc:sldMk cId="3583603565" sldId="266"/>
            <ac:spMk id="96" creationId="{97F0A87E-DFAD-43E9-98A4-B3500AB2DC35}"/>
          </ac:spMkLst>
        </pc:spChg>
        <pc:spChg chg="del mod topLvl">
          <ac:chgData name="D K" userId="9ae49f2f11440d07" providerId="LiveId" clId="{E62CD1E8-41E8-4545-A65F-9F5FE2AA4DB5}" dt="2019-12-28T17:26:58.075" v="441" actId="478"/>
          <ac:spMkLst>
            <pc:docMk/>
            <pc:sldMk cId="3583603565" sldId="266"/>
            <ac:spMk id="99" creationId="{E0DFF2E6-F06A-4E39-AF1E-B27727FC1799}"/>
          </ac:spMkLst>
        </pc:spChg>
        <pc:spChg chg="del mod topLvl">
          <ac:chgData name="D K" userId="9ae49f2f11440d07" providerId="LiveId" clId="{E62CD1E8-41E8-4545-A65F-9F5FE2AA4DB5}" dt="2019-12-28T17:26:58.075" v="441" actId="478"/>
          <ac:spMkLst>
            <pc:docMk/>
            <pc:sldMk cId="3583603565" sldId="266"/>
            <ac:spMk id="100" creationId="{4025BE4F-9CDE-4D4A-B611-7DF9CCD3AFA8}"/>
          </ac:spMkLst>
        </pc:spChg>
        <pc:spChg chg="del mod topLvl">
          <ac:chgData name="D K" userId="9ae49f2f11440d07" providerId="LiveId" clId="{E62CD1E8-41E8-4545-A65F-9F5FE2AA4DB5}" dt="2019-12-28T17:12:46.063" v="46" actId="478"/>
          <ac:spMkLst>
            <pc:docMk/>
            <pc:sldMk cId="3583603565" sldId="266"/>
            <ac:spMk id="101" creationId="{F772D77D-E902-4934-B3DB-542D2E2AFDA6}"/>
          </ac:spMkLst>
        </pc:spChg>
        <pc:spChg chg="del mod topLvl">
          <ac:chgData name="D K" userId="9ae49f2f11440d07" providerId="LiveId" clId="{E62CD1E8-41E8-4545-A65F-9F5FE2AA4DB5}" dt="2019-12-28T17:26:58.075" v="441" actId="478"/>
          <ac:spMkLst>
            <pc:docMk/>
            <pc:sldMk cId="3583603565" sldId="266"/>
            <ac:spMk id="102" creationId="{1BF71716-41CA-4C46-BAB0-D444D5F81951}"/>
          </ac:spMkLst>
        </pc:spChg>
        <pc:spChg chg="add mod">
          <ac:chgData name="D K" userId="9ae49f2f11440d07" providerId="LiveId" clId="{E62CD1E8-41E8-4545-A65F-9F5FE2AA4DB5}" dt="2019-12-29T09:44:18.013" v="743" actId="1076"/>
          <ac:spMkLst>
            <pc:docMk/>
            <pc:sldMk cId="3583603565" sldId="266"/>
            <ac:spMk id="102" creationId="{BC0FC4A5-F70A-4185-9073-060ED53102BE}"/>
          </ac:spMkLst>
        </pc:spChg>
        <pc:spChg chg="del mod topLvl">
          <ac:chgData name="D K" userId="9ae49f2f11440d07" providerId="LiveId" clId="{E62CD1E8-41E8-4545-A65F-9F5FE2AA4DB5}" dt="2019-12-28T17:26:58.075" v="441" actId="478"/>
          <ac:spMkLst>
            <pc:docMk/>
            <pc:sldMk cId="3583603565" sldId="266"/>
            <ac:spMk id="103" creationId="{3A3455FB-F65D-496C-9C2A-B92137CF9E54}"/>
          </ac:spMkLst>
        </pc:spChg>
        <pc:spChg chg="del mod topLvl">
          <ac:chgData name="D K" userId="9ae49f2f11440d07" providerId="LiveId" clId="{E62CD1E8-41E8-4545-A65F-9F5FE2AA4DB5}" dt="2019-12-28T17:26:58.075" v="441" actId="478"/>
          <ac:spMkLst>
            <pc:docMk/>
            <pc:sldMk cId="3583603565" sldId="266"/>
            <ac:spMk id="104" creationId="{FD2AB2ED-4EB4-44CA-AC5F-A3754679DFC5}"/>
          </ac:spMkLst>
        </pc:spChg>
        <pc:spChg chg="del mod topLvl">
          <ac:chgData name="D K" userId="9ae49f2f11440d07" providerId="LiveId" clId="{E62CD1E8-41E8-4545-A65F-9F5FE2AA4DB5}" dt="2019-12-28T17:26:58.075" v="441" actId="478"/>
          <ac:spMkLst>
            <pc:docMk/>
            <pc:sldMk cId="3583603565" sldId="266"/>
            <ac:spMk id="105" creationId="{3F597E7F-8E98-4A1C-A567-6EE9BD6C7DD0}"/>
          </ac:spMkLst>
        </pc:spChg>
        <pc:spChg chg="del mod topLvl">
          <ac:chgData name="D K" userId="9ae49f2f11440d07" providerId="LiveId" clId="{E62CD1E8-41E8-4545-A65F-9F5FE2AA4DB5}" dt="2019-12-28T17:26:58.075" v="441" actId="478"/>
          <ac:spMkLst>
            <pc:docMk/>
            <pc:sldMk cId="3583603565" sldId="266"/>
            <ac:spMk id="108" creationId="{1AEEC760-5B0A-4F37-BEDB-0E62B568481A}"/>
          </ac:spMkLst>
        </pc:spChg>
        <pc:spChg chg="del mod topLvl">
          <ac:chgData name="D K" userId="9ae49f2f11440d07" providerId="LiveId" clId="{E62CD1E8-41E8-4545-A65F-9F5FE2AA4DB5}" dt="2019-12-28T17:26:58.075" v="441" actId="478"/>
          <ac:spMkLst>
            <pc:docMk/>
            <pc:sldMk cId="3583603565" sldId="266"/>
            <ac:spMk id="109" creationId="{819ED7AC-F5D8-4FF9-8867-DA84F46D24E3}"/>
          </ac:spMkLst>
        </pc:spChg>
        <pc:spChg chg="del mod topLvl">
          <ac:chgData name="D K" userId="9ae49f2f11440d07" providerId="LiveId" clId="{E62CD1E8-41E8-4545-A65F-9F5FE2AA4DB5}" dt="2019-12-28T17:26:58.075" v="441" actId="478"/>
          <ac:spMkLst>
            <pc:docMk/>
            <pc:sldMk cId="3583603565" sldId="266"/>
            <ac:spMk id="116" creationId="{27E0058C-3AA7-40CC-8126-2230C5FFFA3D}"/>
          </ac:spMkLst>
        </pc:spChg>
        <pc:spChg chg="add del mod">
          <ac:chgData name="D K" userId="9ae49f2f11440d07" providerId="LiveId" clId="{E62CD1E8-41E8-4545-A65F-9F5FE2AA4DB5}" dt="2019-12-28T17:26:58.075" v="441" actId="478"/>
          <ac:spMkLst>
            <pc:docMk/>
            <pc:sldMk cId="3583603565" sldId="266"/>
            <ac:spMk id="118" creationId="{F3F34D88-3271-4D9D-8F39-219C64590356}"/>
          </ac:spMkLst>
        </pc:spChg>
        <pc:spChg chg="add del mod">
          <ac:chgData name="D K" userId="9ae49f2f11440d07" providerId="LiveId" clId="{E62CD1E8-41E8-4545-A65F-9F5FE2AA4DB5}" dt="2019-12-28T17:26:58.075" v="441" actId="478"/>
          <ac:spMkLst>
            <pc:docMk/>
            <pc:sldMk cId="3583603565" sldId="266"/>
            <ac:spMk id="119" creationId="{38D77BB3-0460-4EF4-AACB-8B2088C23ABB}"/>
          </ac:spMkLst>
        </pc:spChg>
        <pc:spChg chg="add del mod">
          <ac:chgData name="D K" userId="9ae49f2f11440d07" providerId="LiveId" clId="{E62CD1E8-41E8-4545-A65F-9F5FE2AA4DB5}" dt="2019-12-28T17:26:58.075" v="441" actId="478"/>
          <ac:spMkLst>
            <pc:docMk/>
            <pc:sldMk cId="3583603565" sldId="266"/>
            <ac:spMk id="120" creationId="{FB279BA7-0CDE-4A08-88BC-EBFA2D56C92B}"/>
          </ac:spMkLst>
        </pc:spChg>
        <pc:spChg chg="add mod">
          <ac:chgData name="D K" userId="9ae49f2f11440d07" providerId="LiveId" clId="{E62CD1E8-41E8-4545-A65F-9F5FE2AA4DB5}" dt="2019-12-28T17:27:56.315" v="444" actId="1076"/>
          <ac:spMkLst>
            <pc:docMk/>
            <pc:sldMk cId="3583603565" sldId="266"/>
            <ac:spMk id="123" creationId="{50EF5754-96B9-494E-9CEA-6DED57896CD5}"/>
          </ac:spMkLst>
        </pc:spChg>
        <pc:spChg chg="add mod">
          <ac:chgData name="D K" userId="9ae49f2f11440d07" providerId="LiveId" clId="{E62CD1E8-41E8-4545-A65F-9F5FE2AA4DB5}" dt="2019-12-28T17:27:56.315" v="444" actId="1076"/>
          <ac:spMkLst>
            <pc:docMk/>
            <pc:sldMk cId="3583603565" sldId="266"/>
            <ac:spMk id="125" creationId="{7FB57BF2-B380-48E0-BB57-B7BFEB9F4729}"/>
          </ac:spMkLst>
        </pc:spChg>
        <pc:spChg chg="add mod">
          <ac:chgData name="D K" userId="9ae49f2f11440d07" providerId="LiveId" clId="{E62CD1E8-41E8-4545-A65F-9F5FE2AA4DB5}" dt="2019-12-28T17:27:56.315" v="444" actId="1076"/>
          <ac:spMkLst>
            <pc:docMk/>
            <pc:sldMk cId="3583603565" sldId="266"/>
            <ac:spMk id="126" creationId="{FDD6E930-02EE-43D2-A2C8-BAD602DACE08}"/>
          </ac:spMkLst>
        </pc:spChg>
        <pc:spChg chg="add mod">
          <ac:chgData name="D K" userId="9ae49f2f11440d07" providerId="LiveId" clId="{E62CD1E8-41E8-4545-A65F-9F5FE2AA4DB5}" dt="2019-12-28T17:27:56.315" v="444" actId="1076"/>
          <ac:spMkLst>
            <pc:docMk/>
            <pc:sldMk cId="3583603565" sldId="266"/>
            <ac:spMk id="127" creationId="{82ADB103-B0E5-4820-819F-C43B91C91443}"/>
          </ac:spMkLst>
        </pc:spChg>
        <pc:spChg chg="add mod">
          <ac:chgData name="D K" userId="9ae49f2f11440d07" providerId="LiveId" clId="{E62CD1E8-41E8-4545-A65F-9F5FE2AA4DB5}" dt="2019-12-28T17:27:56.315" v="444" actId="1076"/>
          <ac:spMkLst>
            <pc:docMk/>
            <pc:sldMk cId="3583603565" sldId="266"/>
            <ac:spMk id="128" creationId="{4F341317-89B1-4888-BFEC-2E64A6F27E72}"/>
          </ac:spMkLst>
        </pc:spChg>
        <pc:spChg chg="add mod">
          <ac:chgData name="D K" userId="9ae49f2f11440d07" providerId="LiveId" clId="{E62CD1E8-41E8-4545-A65F-9F5FE2AA4DB5}" dt="2019-12-28T17:27:56.315" v="444" actId="1076"/>
          <ac:spMkLst>
            <pc:docMk/>
            <pc:sldMk cId="3583603565" sldId="266"/>
            <ac:spMk id="129" creationId="{EDBFFA32-5449-45C2-8AF7-BFAE85C073B0}"/>
          </ac:spMkLst>
        </pc:spChg>
        <pc:spChg chg="add mod">
          <ac:chgData name="D K" userId="9ae49f2f11440d07" providerId="LiveId" clId="{E62CD1E8-41E8-4545-A65F-9F5FE2AA4DB5}" dt="2019-12-28T17:27:56.315" v="444" actId="1076"/>
          <ac:spMkLst>
            <pc:docMk/>
            <pc:sldMk cId="3583603565" sldId="266"/>
            <ac:spMk id="130" creationId="{08CE4480-1D93-459F-BF3A-9BE5033AD59F}"/>
          </ac:spMkLst>
        </pc:spChg>
        <pc:spChg chg="add mod">
          <ac:chgData name="D K" userId="9ae49f2f11440d07" providerId="LiveId" clId="{E62CD1E8-41E8-4545-A65F-9F5FE2AA4DB5}" dt="2019-12-29T09:44:13.277" v="741" actId="1076"/>
          <ac:spMkLst>
            <pc:docMk/>
            <pc:sldMk cId="3583603565" sldId="266"/>
            <ac:spMk id="131" creationId="{DE70E375-0E60-4D01-AFC5-0BAC190405DB}"/>
          </ac:spMkLst>
        </pc:spChg>
        <pc:spChg chg="add mod">
          <ac:chgData name="D K" userId="9ae49f2f11440d07" providerId="LiveId" clId="{E62CD1E8-41E8-4545-A65F-9F5FE2AA4DB5}" dt="2019-12-28T17:27:56.315" v="444" actId="1076"/>
          <ac:spMkLst>
            <pc:docMk/>
            <pc:sldMk cId="3583603565" sldId="266"/>
            <ac:spMk id="132" creationId="{E5EE329A-0F87-4F8D-A13B-467851F4597A}"/>
          </ac:spMkLst>
        </pc:spChg>
        <pc:spChg chg="add mod">
          <ac:chgData name="D K" userId="9ae49f2f11440d07" providerId="LiveId" clId="{E62CD1E8-41E8-4545-A65F-9F5FE2AA4DB5}" dt="2019-12-28T17:27:56.315" v="444" actId="1076"/>
          <ac:spMkLst>
            <pc:docMk/>
            <pc:sldMk cId="3583603565" sldId="266"/>
            <ac:spMk id="135" creationId="{33D6AF6B-F302-4396-862C-CDDF025EC478}"/>
          </ac:spMkLst>
        </pc:spChg>
        <pc:spChg chg="add mod">
          <ac:chgData name="D K" userId="9ae49f2f11440d07" providerId="LiveId" clId="{E62CD1E8-41E8-4545-A65F-9F5FE2AA4DB5}" dt="2019-12-28T17:27:56.315" v="444" actId="1076"/>
          <ac:spMkLst>
            <pc:docMk/>
            <pc:sldMk cId="3583603565" sldId="266"/>
            <ac:spMk id="136" creationId="{0DE3F782-CCB2-4361-80BE-079B0199FA25}"/>
          </ac:spMkLst>
        </pc:spChg>
        <pc:spChg chg="add mod">
          <ac:chgData name="D K" userId="9ae49f2f11440d07" providerId="LiveId" clId="{E62CD1E8-41E8-4545-A65F-9F5FE2AA4DB5}" dt="2019-12-28T17:27:56.315" v="444" actId="1076"/>
          <ac:spMkLst>
            <pc:docMk/>
            <pc:sldMk cId="3583603565" sldId="266"/>
            <ac:spMk id="144" creationId="{3DD1E487-3858-4B56-806D-773E650F73AB}"/>
          </ac:spMkLst>
        </pc:spChg>
        <pc:spChg chg="add mod">
          <ac:chgData name="D K" userId="9ae49f2f11440d07" providerId="LiveId" clId="{E62CD1E8-41E8-4545-A65F-9F5FE2AA4DB5}" dt="2019-12-28T17:27:56.315" v="444" actId="1076"/>
          <ac:spMkLst>
            <pc:docMk/>
            <pc:sldMk cId="3583603565" sldId="266"/>
            <ac:spMk id="153" creationId="{2AAF57B6-9A83-4258-A4EC-A8E1837A758E}"/>
          </ac:spMkLst>
        </pc:spChg>
        <pc:spChg chg="add mod">
          <ac:chgData name="D K" userId="9ae49f2f11440d07" providerId="LiveId" clId="{E62CD1E8-41E8-4545-A65F-9F5FE2AA4DB5}" dt="2019-12-28T17:27:56.315" v="444" actId="1076"/>
          <ac:spMkLst>
            <pc:docMk/>
            <pc:sldMk cId="3583603565" sldId="266"/>
            <ac:spMk id="157" creationId="{92BAA959-7230-4683-A69F-8E0BE85B8409}"/>
          </ac:spMkLst>
        </pc:spChg>
        <pc:spChg chg="add mod">
          <ac:chgData name="D K" userId="9ae49f2f11440d07" providerId="LiveId" clId="{E62CD1E8-41E8-4545-A65F-9F5FE2AA4DB5}" dt="2019-12-28T17:27:56.315" v="444" actId="1076"/>
          <ac:spMkLst>
            <pc:docMk/>
            <pc:sldMk cId="3583603565" sldId="266"/>
            <ac:spMk id="160" creationId="{9DE38F00-DDA8-4678-8172-80E7ABD5A1B6}"/>
          </ac:spMkLst>
        </pc:spChg>
        <pc:spChg chg="add del mod">
          <ac:chgData name="D K" userId="9ae49f2f11440d07" providerId="LiveId" clId="{E62CD1E8-41E8-4545-A65F-9F5FE2AA4DB5}" dt="2019-12-28T17:26:58.075" v="441" actId="478"/>
          <ac:spMkLst>
            <pc:docMk/>
            <pc:sldMk cId="3583603565" sldId="266"/>
            <ac:spMk id="161" creationId="{5587B3BB-85B5-4EF1-A427-71A47A9A47EE}"/>
          </ac:spMkLst>
        </pc:spChg>
        <pc:spChg chg="add mod">
          <ac:chgData name="D K" userId="9ae49f2f11440d07" providerId="LiveId" clId="{E62CD1E8-41E8-4545-A65F-9F5FE2AA4DB5}" dt="2019-12-28T17:28:02.693" v="446" actId="20577"/>
          <ac:spMkLst>
            <pc:docMk/>
            <pc:sldMk cId="3583603565" sldId="266"/>
            <ac:spMk id="163" creationId="{8EE3B0AE-95A1-4D00-AA03-2879B3410263}"/>
          </ac:spMkLst>
        </pc:spChg>
        <pc:spChg chg="add del mod">
          <ac:chgData name="D K" userId="9ae49f2f11440d07" providerId="LiveId" clId="{E62CD1E8-41E8-4545-A65F-9F5FE2AA4DB5}" dt="2019-12-28T17:26:58.075" v="441" actId="478"/>
          <ac:spMkLst>
            <pc:docMk/>
            <pc:sldMk cId="3583603565" sldId="266"/>
            <ac:spMk id="164" creationId="{357535A6-EDC1-4BA5-BFFC-E4D9D92727A1}"/>
          </ac:spMkLst>
        </pc:spChg>
        <pc:spChg chg="add del mod">
          <ac:chgData name="D K" userId="9ae49f2f11440d07" providerId="LiveId" clId="{E62CD1E8-41E8-4545-A65F-9F5FE2AA4DB5}" dt="2019-12-28T17:26:58.075" v="441" actId="478"/>
          <ac:spMkLst>
            <pc:docMk/>
            <pc:sldMk cId="3583603565" sldId="266"/>
            <ac:spMk id="165" creationId="{26AADE47-0DDA-46AD-A9D0-D7596BF5BD32}"/>
          </ac:spMkLst>
        </pc:spChg>
        <pc:spChg chg="add del mod">
          <ac:chgData name="D K" userId="9ae49f2f11440d07" providerId="LiveId" clId="{E62CD1E8-41E8-4545-A65F-9F5FE2AA4DB5}" dt="2019-12-28T17:26:58.075" v="441" actId="478"/>
          <ac:spMkLst>
            <pc:docMk/>
            <pc:sldMk cId="3583603565" sldId="266"/>
            <ac:spMk id="166" creationId="{A4DC5895-23C7-44A1-A41B-451DAAD41FA3}"/>
          </ac:spMkLst>
        </pc:spChg>
        <pc:spChg chg="add del mod">
          <ac:chgData name="D K" userId="9ae49f2f11440d07" providerId="LiveId" clId="{E62CD1E8-41E8-4545-A65F-9F5FE2AA4DB5}" dt="2019-12-28T17:26:58.075" v="441" actId="478"/>
          <ac:spMkLst>
            <pc:docMk/>
            <pc:sldMk cId="3583603565" sldId="266"/>
            <ac:spMk id="167" creationId="{A9DF2BA6-9E1F-40D7-AE33-97656071C73D}"/>
          </ac:spMkLst>
        </pc:spChg>
        <pc:spChg chg="add del mod">
          <ac:chgData name="D K" userId="9ae49f2f11440d07" providerId="LiveId" clId="{E62CD1E8-41E8-4545-A65F-9F5FE2AA4DB5}" dt="2019-12-28T17:26:58.075" v="441" actId="478"/>
          <ac:spMkLst>
            <pc:docMk/>
            <pc:sldMk cId="3583603565" sldId="266"/>
            <ac:spMk id="168" creationId="{4614ECD3-DEF2-499B-91D9-1D22CDA0A580}"/>
          </ac:spMkLst>
        </pc:spChg>
        <pc:spChg chg="add del mod">
          <ac:chgData name="D K" userId="9ae49f2f11440d07" providerId="LiveId" clId="{E62CD1E8-41E8-4545-A65F-9F5FE2AA4DB5}" dt="2019-12-28T17:26:58.075" v="441" actId="478"/>
          <ac:spMkLst>
            <pc:docMk/>
            <pc:sldMk cId="3583603565" sldId="266"/>
            <ac:spMk id="169" creationId="{D1E99E90-88AC-42DF-B307-DD19CBD14899}"/>
          </ac:spMkLst>
        </pc:spChg>
        <pc:spChg chg="add del mod">
          <ac:chgData name="D K" userId="9ae49f2f11440d07" providerId="LiveId" clId="{E62CD1E8-41E8-4545-A65F-9F5FE2AA4DB5}" dt="2019-12-28T17:26:58.075" v="441" actId="478"/>
          <ac:spMkLst>
            <pc:docMk/>
            <pc:sldMk cId="3583603565" sldId="266"/>
            <ac:spMk id="170" creationId="{E3650EDF-7363-41E6-BA7C-9DEF03BF0409}"/>
          </ac:spMkLst>
        </pc:spChg>
        <pc:spChg chg="add del mod">
          <ac:chgData name="D K" userId="9ae49f2f11440d07" providerId="LiveId" clId="{E62CD1E8-41E8-4545-A65F-9F5FE2AA4DB5}" dt="2019-12-28T17:26:58.075" v="441" actId="478"/>
          <ac:spMkLst>
            <pc:docMk/>
            <pc:sldMk cId="3583603565" sldId="266"/>
            <ac:spMk id="173" creationId="{4867DA20-30F5-4275-9ACA-A03B9E5E5204}"/>
          </ac:spMkLst>
        </pc:spChg>
        <pc:spChg chg="add del mod">
          <ac:chgData name="D K" userId="9ae49f2f11440d07" providerId="LiveId" clId="{E62CD1E8-41E8-4545-A65F-9F5FE2AA4DB5}" dt="2019-12-28T17:26:58.075" v="441" actId="478"/>
          <ac:spMkLst>
            <pc:docMk/>
            <pc:sldMk cId="3583603565" sldId="266"/>
            <ac:spMk id="174" creationId="{FBC7D33B-A861-4598-8509-6841D6E7BC0D}"/>
          </ac:spMkLst>
        </pc:spChg>
        <pc:spChg chg="add del mod">
          <ac:chgData name="D K" userId="9ae49f2f11440d07" providerId="LiveId" clId="{E62CD1E8-41E8-4545-A65F-9F5FE2AA4DB5}" dt="2019-12-28T17:26:58.075" v="441" actId="478"/>
          <ac:spMkLst>
            <pc:docMk/>
            <pc:sldMk cId="3583603565" sldId="266"/>
            <ac:spMk id="181" creationId="{FF23FC4A-1844-4045-BC78-41F47DC4573D}"/>
          </ac:spMkLst>
        </pc:spChg>
        <pc:spChg chg="add del mod">
          <ac:chgData name="D K" userId="9ae49f2f11440d07" providerId="LiveId" clId="{E62CD1E8-41E8-4545-A65F-9F5FE2AA4DB5}" dt="2019-12-28T17:26:58.075" v="441" actId="478"/>
          <ac:spMkLst>
            <pc:docMk/>
            <pc:sldMk cId="3583603565" sldId="266"/>
            <ac:spMk id="189" creationId="{57B021C1-7500-4C99-99D7-A1A256596325}"/>
          </ac:spMkLst>
        </pc:spChg>
        <pc:spChg chg="add del mod">
          <ac:chgData name="D K" userId="9ae49f2f11440d07" providerId="LiveId" clId="{E62CD1E8-41E8-4545-A65F-9F5FE2AA4DB5}" dt="2019-12-28T17:26:58.075" v="441" actId="478"/>
          <ac:spMkLst>
            <pc:docMk/>
            <pc:sldMk cId="3583603565" sldId="266"/>
            <ac:spMk id="190" creationId="{8CD9EB4E-3796-42E3-B25A-BFF3BD0B7908}"/>
          </ac:spMkLst>
        </pc:spChg>
        <pc:spChg chg="add del mod">
          <ac:chgData name="D K" userId="9ae49f2f11440d07" providerId="LiveId" clId="{E62CD1E8-41E8-4545-A65F-9F5FE2AA4DB5}" dt="2019-12-28T17:26:58.075" v="441" actId="478"/>
          <ac:spMkLst>
            <pc:docMk/>
            <pc:sldMk cId="3583603565" sldId="266"/>
            <ac:spMk id="191" creationId="{82740A8E-85DE-4327-AE9B-6EE52F8ED247}"/>
          </ac:spMkLst>
        </pc:spChg>
        <pc:spChg chg="mod">
          <ac:chgData name="D K" userId="9ae49f2f11440d07" providerId="LiveId" clId="{E62CD1E8-41E8-4545-A65F-9F5FE2AA4DB5}" dt="2019-12-28T17:28:09.090" v="448" actId="20577"/>
          <ac:spMkLst>
            <pc:docMk/>
            <pc:sldMk cId="3583603565" sldId="266"/>
            <ac:spMk id="200" creationId="{67461D36-3B58-4E1B-9EFC-D97499F6B5AA}"/>
          </ac:spMkLst>
        </pc:spChg>
        <pc:spChg chg="mod">
          <ac:chgData name="D K" userId="9ae49f2f11440d07" providerId="LiveId" clId="{E62CD1E8-41E8-4545-A65F-9F5FE2AA4DB5}" dt="2019-12-28T17:27:41.664" v="443" actId="1076"/>
          <ac:spMkLst>
            <pc:docMk/>
            <pc:sldMk cId="3583603565" sldId="266"/>
            <ac:spMk id="201" creationId="{220C7CA0-4D46-4845-A4C6-3692F83D42F7}"/>
          </ac:spMkLst>
        </pc:spChg>
        <pc:spChg chg="mod">
          <ac:chgData name="D K" userId="9ae49f2f11440d07" providerId="LiveId" clId="{E62CD1E8-41E8-4545-A65F-9F5FE2AA4DB5}" dt="2019-12-28T17:27:41.664" v="443" actId="1076"/>
          <ac:spMkLst>
            <pc:docMk/>
            <pc:sldMk cId="3583603565" sldId="266"/>
            <ac:spMk id="203" creationId="{6D44727D-27A8-45A3-B2CA-8B65A8A81A53}"/>
          </ac:spMkLst>
        </pc:spChg>
        <pc:spChg chg="mod">
          <ac:chgData name="D K" userId="9ae49f2f11440d07" providerId="LiveId" clId="{E62CD1E8-41E8-4545-A65F-9F5FE2AA4DB5}" dt="2019-12-28T17:27:41.664" v="443" actId="1076"/>
          <ac:spMkLst>
            <pc:docMk/>
            <pc:sldMk cId="3583603565" sldId="266"/>
            <ac:spMk id="205" creationId="{EAED6096-0480-4F26-A05B-35B8C10E27DD}"/>
          </ac:spMkLst>
        </pc:spChg>
        <pc:spChg chg="mod">
          <ac:chgData name="D K" userId="9ae49f2f11440d07" providerId="LiveId" clId="{E62CD1E8-41E8-4545-A65F-9F5FE2AA4DB5}" dt="2019-12-28T17:27:41.664" v="443" actId="1076"/>
          <ac:spMkLst>
            <pc:docMk/>
            <pc:sldMk cId="3583603565" sldId="266"/>
            <ac:spMk id="206" creationId="{6BA45B36-DD44-40BF-8E2C-99C4F2621AF6}"/>
          </ac:spMkLst>
        </pc:spChg>
        <pc:spChg chg="mod">
          <ac:chgData name="D K" userId="9ae49f2f11440d07" providerId="LiveId" clId="{E62CD1E8-41E8-4545-A65F-9F5FE2AA4DB5}" dt="2019-12-28T17:54:27.182" v="740" actId="20577"/>
          <ac:spMkLst>
            <pc:docMk/>
            <pc:sldMk cId="3583603565" sldId="266"/>
            <ac:spMk id="216" creationId="{40283E25-AC92-4044-B54A-9A43AA73D4AA}"/>
          </ac:spMkLst>
        </pc:spChg>
        <pc:spChg chg="mod">
          <ac:chgData name="D K" userId="9ae49f2f11440d07" providerId="LiveId" clId="{E62CD1E8-41E8-4545-A65F-9F5FE2AA4DB5}" dt="2019-12-28T17:51:23.086" v="723" actId="20577"/>
          <ac:spMkLst>
            <pc:docMk/>
            <pc:sldMk cId="3583603565" sldId="266"/>
            <ac:spMk id="220" creationId="{185B963C-9F07-4409-BCBC-3CD506682C62}"/>
          </ac:spMkLst>
        </pc:spChg>
        <pc:spChg chg="mod">
          <ac:chgData name="D K" userId="9ae49f2f11440d07" providerId="LiveId" clId="{E62CD1E8-41E8-4545-A65F-9F5FE2AA4DB5}" dt="2019-12-28T17:27:41.664" v="443" actId="1076"/>
          <ac:spMkLst>
            <pc:docMk/>
            <pc:sldMk cId="3583603565" sldId="266"/>
            <ac:spMk id="289" creationId="{0B6F497C-7EA3-41C8-9FC0-5BAB4B6078C0}"/>
          </ac:spMkLst>
        </pc:spChg>
        <pc:grpChg chg="add del">
          <ac:chgData name="D K" userId="9ae49f2f11440d07" providerId="LiveId" clId="{E62CD1E8-41E8-4545-A65F-9F5FE2AA4DB5}" dt="2019-12-28T17:05:39.430" v="3" actId="165"/>
          <ac:grpSpMkLst>
            <pc:docMk/>
            <pc:sldMk cId="3583603565" sldId="266"/>
            <ac:grpSpMk id="3" creationId="{5B7D0A52-B3C4-4A03-83A1-72029FAE0135}"/>
          </ac:grpSpMkLst>
        </pc:grpChg>
        <pc:grpChg chg="del mod">
          <ac:chgData name="D K" userId="9ae49f2f11440d07" providerId="LiveId" clId="{E62CD1E8-41E8-4545-A65F-9F5FE2AA4DB5}" dt="2019-12-28T17:26:58.075" v="441" actId="478"/>
          <ac:grpSpMkLst>
            <pc:docMk/>
            <pc:sldMk cId="3583603565" sldId="266"/>
            <ac:grpSpMk id="15" creationId="{EA204CD9-80AC-44E4-84A1-E04AA5E34ACC}"/>
          </ac:grpSpMkLst>
        </pc:grpChg>
        <pc:grpChg chg="del mod topLvl">
          <ac:chgData name="D K" userId="9ae49f2f11440d07" providerId="LiveId" clId="{E62CD1E8-41E8-4545-A65F-9F5FE2AA4DB5}" dt="2019-12-28T17:26:58.075" v="441" actId="478"/>
          <ac:grpSpMkLst>
            <pc:docMk/>
            <pc:sldMk cId="3583603565" sldId="266"/>
            <ac:grpSpMk id="110" creationId="{DE154624-D51E-44A0-9C55-0E1696A28589}"/>
          </ac:grpSpMkLst>
        </pc:grpChg>
        <pc:grpChg chg="add mod">
          <ac:chgData name="D K" userId="9ae49f2f11440d07" providerId="LiveId" clId="{E62CD1E8-41E8-4545-A65F-9F5FE2AA4DB5}" dt="2019-12-28T17:27:56.315" v="444" actId="1076"/>
          <ac:grpSpMkLst>
            <pc:docMk/>
            <pc:sldMk cId="3583603565" sldId="266"/>
            <ac:grpSpMk id="137" creationId="{E5095BC3-170E-499B-9BE5-80B108CF8F8B}"/>
          </ac:grpSpMkLst>
        </pc:grpChg>
        <pc:grpChg chg="add mod">
          <ac:chgData name="D K" userId="9ae49f2f11440d07" providerId="LiveId" clId="{E62CD1E8-41E8-4545-A65F-9F5FE2AA4DB5}" dt="2019-12-28T17:27:56.315" v="444" actId="1076"/>
          <ac:grpSpMkLst>
            <pc:docMk/>
            <pc:sldMk cId="3583603565" sldId="266"/>
            <ac:grpSpMk id="148" creationId="{6AD82433-9B44-454D-B733-9155ECEE7643}"/>
          </ac:grpSpMkLst>
        </pc:grpChg>
        <pc:grpChg chg="add del mod">
          <ac:chgData name="D K" userId="9ae49f2f11440d07" providerId="LiveId" clId="{E62CD1E8-41E8-4545-A65F-9F5FE2AA4DB5}" dt="2019-12-28T17:26:58.075" v="441" actId="478"/>
          <ac:grpSpMkLst>
            <pc:docMk/>
            <pc:sldMk cId="3583603565" sldId="266"/>
            <ac:grpSpMk id="175" creationId="{DC99589A-65AB-4BAE-AB4D-BA26D267F814}"/>
          </ac:grpSpMkLst>
        </pc:grpChg>
        <pc:grpChg chg="add del mod">
          <ac:chgData name="D K" userId="9ae49f2f11440d07" providerId="LiveId" clId="{E62CD1E8-41E8-4545-A65F-9F5FE2AA4DB5}" dt="2019-12-28T17:26:58.075" v="441" actId="478"/>
          <ac:grpSpMkLst>
            <pc:docMk/>
            <pc:sldMk cId="3583603565" sldId="266"/>
            <ac:grpSpMk id="185" creationId="{5653F765-8AF8-42BC-ADBF-4607A2BA9301}"/>
          </ac:grpSpMkLst>
        </pc:grpChg>
        <pc:grpChg chg="mod">
          <ac:chgData name="D K" userId="9ae49f2f11440d07" providerId="LiveId" clId="{E62CD1E8-41E8-4545-A65F-9F5FE2AA4DB5}" dt="2019-12-28T17:27:41.664" v="443" actId="1076"/>
          <ac:grpSpMkLst>
            <pc:docMk/>
            <pc:sldMk cId="3583603565" sldId="266"/>
            <ac:grpSpMk id="192" creationId="{C8EF063E-D171-48D1-99F6-B17343612AA8}"/>
          </ac:grpSpMkLst>
        </pc:grpChg>
        <pc:grpChg chg="mod">
          <ac:chgData name="D K" userId="9ae49f2f11440d07" providerId="LiveId" clId="{E62CD1E8-41E8-4545-A65F-9F5FE2AA4DB5}" dt="2019-12-28T17:27:41.664" v="443" actId="1076"/>
          <ac:grpSpMkLst>
            <pc:docMk/>
            <pc:sldMk cId="3583603565" sldId="266"/>
            <ac:grpSpMk id="196" creationId="{47F525F3-D78F-470A-A5AC-8EC75925D3AB}"/>
          </ac:grpSpMkLst>
        </pc:grpChg>
        <pc:grpChg chg="mod">
          <ac:chgData name="D K" userId="9ae49f2f11440d07" providerId="LiveId" clId="{E62CD1E8-41E8-4545-A65F-9F5FE2AA4DB5}" dt="2019-12-28T17:27:41.664" v="443" actId="1076"/>
          <ac:grpSpMkLst>
            <pc:docMk/>
            <pc:sldMk cId="3583603565" sldId="266"/>
            <ac:grpSpMk id="255" creationId="{86CC0A95-E9F9-460A-8804-9237883C860D}"/>
          </ac:grpSpMkLst>
        </pc:grpChg>
        <pc:grpChg chg="mod">
          <ac:chgData name="D K" userId="9ae49f2f11440d07" providerId="LiveId" clId="{E62CD1E8-41E8-4545-A65F-9F5FE2AA4DB5}" dt="2019-12-28T17:27:41.664" v="443" actId="1076"/>
          <ac:grpSpMkLst>
            <pc:docMk/>
            <pc:sldMk cId="3583603565" sldId="266"/>
            <ac:grpSpMk id="258" creationId="{0EB0EC3C-8424-4AF5-8706-15FB8E5B341A}"/>
          </ac:grpSpMkLst>
        </pc:grpChg>
        <pc:grpChg chg="mod">
          <ac:chgData name="D K" userId="9ae49f2f11440d07" providerId="LiveId" clId="{E62CD1E8-41E8-4545-A65F-9F5FE2AA4DB5}" dt="2019-12-28T17:27:41.664" v="443" actId="1076"/>
          <ac:grpSpMkLst>
            <pc:docMk/>
            <pc:sldMk cId="3583603565" sldId="266"/>
            <ac:grpSpMk id="267" creationId="{D5891022-2BC9-4A2A-A4D9-D917A8168960}"/>
          </ac:grpSpMkLst>
        </pc:grpChg>
        <pc:grpChg chg="mod">
          <ac:chgData name="D K" userId="9ae49f2f11440d07" providerId="LiveId" clId="{E62CD1E8-41E8-4545-A65F-9F5FE2AA4DB5}" dt="2019-12-28T17:27:41.664" v="443" actId="1076"/>
          <ac:grpSpMkLst>
            <pc:docMk/>
            <pc:sldMk cId="3583603565" sldId="266"/>
            <ac:grpSpMk id="288" creationId="{B28CAD32-292B-4662-A6FC-5C3F99F6920B}"/>
          </ac:grpSpMkLst>
        </pc:grpChg>
        <pc:picChg chg="add mod">
          <ac:chgData name="D K" userId="9ae49f2f11440d07" providerId="LiveId" clId="{E62CD1E8-41E8-4545-A65F-9F5FE2AA4DB5}" dt="2019-12-28T17:27:56.315" v="444" actId="1076"/>
          <ac:picMkLst>
            <pc:docMk/>
            <pc:sldMk cId="3583603565" sldId="266"/>
            <ac:picMk id="121" creationId="{0694B6FA-BF57-45E6-9CD3-0DE15E71A38A}"/>
          </ac:picMkLst>
        </pc:picChg>
        <pc:picChg chg="del ord">
          <ac:chgData name="D K" userId="9ae49f2f11440d07" providerId="LiveId" clId="{E62CD1E8-41E8-4545-A65F-9F5FE2AA4DB5}" dt="2019-12-28T17:26:58.075" v="441" actId="478"/>
          <ac:picMkLst>
            <pc:docMk/>
            <pc:sldMk cId="3583603565" sldId="266"/>
            <ac:picMk id="122" creationId="{64034291-0423-4CD4-8429-6916F6C29BCF}"/>
          </ac:picMkLst>
        </pc:picChg>
        <pc:inkChg chg="mod">
          <ac:chgData name="D K" userId="9ae49f2f11440d07" providerId="LiveId" clId="{E62CD1E8-41E8-4545-A65F-9F5FE2AA4DB5}" dt="2019-12-28T17:27:41.664" v="443" actId="1076"/>
          <ac:inkMkLst>
            <pc:docMk/>
            <pc:sldMk cId="3583603565" sldId="266"/>
            <ac:inkMk id="2" creationId="{E3464834-EA25-4921-B333-FA5B544AE230}"/>
          </ac:inkMkLst>
        </pc:inkChg>
        <pc:inkChg chg="add del">
          <ac:chgData name="D K" userId="9ae49f2f11440d07" providerId="LiveId" clId="{E62CD1E8-41E8-4545-A65F-9F5FE2AA4DB5}" dt="2019-12-28T17:08:23.688" v="15"/>
          <ac:inkMkLst>
            <pc:docMk/>
            <pc:sldMk cId="3583603565" sldId="266"/>
            <ac:inkMk id="4" creationId="{97CDAE3D-3EC3-49F1-9856-D0005D9706CC}"/>
          </ac:inkMkLst>
        </pc:inkChg>
        <pc:inkChg chg="add del">
          <ac:chgData name="D K" userId="9ae49f2f11440d07" providerId="LiveId" clId="{E62CD1E8-41E8-4545-A65F-9F5FE2AA4DB5}" dt="2019-12-28T17:08:40.505" v="17"/>
          <ac:inkMkLst>
            <pc:docMk/>
            <pc:sldMk cId="3583603565" sldId="266"/>
            <ac:inkMk id="6" creationId="{064A3030-00C1-44CB-B1CF-2BBB72EEAE5C}"/>
          </ac:inkMkLst>
        </pc:inkChg>
        <pc:inkChg chg="add del mod">
          <ac:chgData name="D K" userId="9ae49f2f11440d07" providerId="LiveId" clId="{E62CD1E8-41E8-4545-A65F-9F5FE2AA4DB5}" dt="2019-12-28T17:26:58.075" v="441" actId="478"/>
          <ac:inkMkLst>
            <pc:docMk/>
            <pc:sldMk cId="3583603565" sldId="266"/>
            <ac:inkMk id="7" creationId="{CEB4667E-3508-4FE1-9866-5BC5B7A9958C}"/>
          </ac:inkMkLst>
        </pc:inkChg>
        <pc:inkChg chg="add del mod">
          <ac:chgData name="D K" userId="9ae49f2f11440d07" providerId="LiveId" clId="{E62CD1E8-41E8-4545-A65F-9F5FE2AA4DB5}" dt="2019-12-28T17:26:58.075" v="441" actId="478"/>
          <ac:inkMkLst>
            <pc:docMk/>
            <pc:sldMk cId="3583603565" sldId="266"/>
            <ac:inkMk id="8" creationId="{8B679CAF-DC42-47FD-9829-65A79844729F}"/>
          </ac:inkMkLst>
        </pc:inkChg>
        <pc:inkChg chg="add del">
          <ac:chgData name="D K" userId="9ae49f2f11440d07" providerId="LiveId" clId="{E62CD1E8-41E8-4545-A65F-9F5FE2AA4DB5}" dt="2019-12-28T17:09:39.971" v="21"/>
          <ac:inkMkLst>
            <pc:docMk/>
            <pc:sldMk cId="3583603565" sldId="266"/>
            <ac:inkMk id="9" creationId="{AE33E827-B602-49D7-A258-5297AD6D6717}"/>
          </ac:inkMkLst>
        </pc:inkChg>
        <pc:inkChg chg="add del">
          <ac:chgData name="D K" userId="9ae49f2f11440d07" providerId="LiveId" clId="{E62CD1E8-41E8-4545-A65F-9F5FE2AA4DB5}" dt="2019-12-28T17:10:14.139" v="27"/>
          <ac:inkMkLst>
            <pc:docMk/>
            <pc:sldMk cId="3583603565" sldId="266"/>
            <ac:inkMk id="10" creationId="{91E326BB-94B6-4810-91CF-D8FCAC772000}"/>
          </ac:inkMkLst>
        </pc:inkChg>
        <pc:inkChg chg="add del mod">
          <ac:chgData name="D K" userId="9ae49f2f11440d07" providerId="LiveId" clId="{E62CD1E8-41E8-4545-A65F-9F5FE2AA4DB5}" dt="2019-12-28T17:26:58.075" v="441" actId="478"/>
          <ac:inkMkLst>
            <pc:docMk/>
            <pc:sldMk cId="3583603565" sldId="266"/>
            <ac:inkMk id="11" creationId="{E25BDD7C-EB7C-4F33-9362-419719810793}"/>
          </ac:inkMkLst>
        </pc:inkChg>
        <pc:inkChg chg="add mod">
          <ac:chgData name="D K" userId="9ae49f2f11440d07" providerId="LiveId" clId="{E62CD1E8-41E8-4545-A65F-9F5FE2AA4DB5}" dt="2019-12-28T17:10:08.716" v="26"/>
          <ac:inkMkLst>
            <pc:docMk/>
            <pc:sldMk cId="3583603565" sldId="266"/>
            <ac:inkMk id="12" creationId="{FA0499E6-AB37-488A-A04B-FBE3FB87D058}"/>
          </ac:inkMkLst>
        </pc:inkChg>
        <pc:inkChg chg="add mod">
          <ac:chgData name="D K" userId="9ae49f2f11440d07" providerId="LiveId" clId="{E62CD1E8-41E8-4545-A65F-9F5FE2AA4DB5}" dt="2019-12-28T17:10:08.716" v="26"/>
          <ac:inkMkLst>
            <pc:docMk/>
            <pc:sldMk cId="3583603565" sldId="266"/>
            <ac:inkMk id="13" creationId="{18DED344-49D5-45F1-86B8-F6214EF9D3FE}"/>
          </ac:inkMkLst>
        </pc:inkChg>
        <pc:inkChg chg="add del mod">
          <ac:chgData name="D K" userId="9ae49f2f11440d07" providerId="LiveId" clId="{E62CD1E8-41E8-4545-A65F-9F5FE2AA4DB5}" dt="2019-12-28T17:26:58.075" v="441" actId="478"/>
          <ac:inkMkLst>
            <pc:docMk/>
            <pc:sldMk cId="3583603565" sldId="266"/>
            <ac:inkMk id="16" creationId="{496EA009-8715-461A-810A-6D2675B70DF1}"/>
          </ac:inkMkLst>
        </pc:inkChg>
        <pc:inkChg chg="del mod">
          <ac:chgData name="D K" userId="9ae49f2f11440d07" providerId="LiveId" clId="{E62CD1E8-41E8-4545-A65F-9F5FE2AA4DB5}" dt="2019-12-28T17:26:58.075" v="441" actId="478"/>
          <ac:inkMkLst>
            <pc:docMk/>
            <pc:sldMk cId="3583603565" sldId="266"/>
            <ac:inkMk id="71" creationId="{4623C55B-9A85-4E44-B881-AF4125E20FF4}"/>
          </ac:inkMkLst>
        </pc:inkChg>
        <pc:inkChg chg="del mod topLvl">
          <ac:chgData name="D K" userId="9ae49f2f11440d07" providerId="LiveId" clId="{E62CD1E8-41E8-4545-A65F-9F5FE2AA4DB5}" dt="2019-12-28T17:05:52.718" v="4" actId="478"/>
          <ac:inkMkLst>
            <pc:docMk/>
            <pc:sldMk cId="3583603565" sldId="266"/>
            <ac:inkMk id="117" creationId="{C92EEB99-1038-4008-A9CE-DE4DA57AF3E8}"/>
          </ac:inkMkLst>
        </pc:inkChg>
        <pc:inkChg chg="add mod">
          <ac:chgData name="D K" userId="9ae49f2f11440d07" providerId="LiveId" clId="{E62CD1E8-41E8-4545-A65F-9F5FE2AA4DB5}" dt="2019-12-28T17:27:56.315" v="444" actId="1076"/>
          <ac:inkMkLst>
            <pc:docMk/>
            <pc:sldMk cId="3583603565" sldId="266"/>
            <ac:inkMk id="124" creationId="{165B21BF-F42B-4536-891E-D5A741D019C8}"/>
          </ac:inkMkLst>
        </pc:inkChg>
        <pc:inkChg chg="add mod">
          <ac:chgData name="D K" userId="9ae49f2f11440d07" providerId="LiveId" clId="{E62CD1E8-41E8-4545-A65F-9F5FE2AA4DB5}" dt="2019-12-28T17:27:56.315" v="444" actId="1076"/>
          <ac:inkMkLst>
            <pc:docMk/>
            <pc:sldMk cId="3583603565" sldId="266"/>
            <ac:inkMk id="145" creationId="{BD04EEFE-5116-448A-84FF-CE91FE85AA26}"/>
          </ac:inkMkLst>
        </pc:inkChg>
        <pc:inkChg chg="add mod">
          <ac:chgData name="D K" userId="9ae49f2f11440d07" providerId="LiveId" clId="{E62CD1E8-41E8-4545-A65F-9F5FE2AA4DB5}" dt="2019-12-28T17:27:56.315" v="444" actId="1076"/>
          <ac:inkMkLst>
            <pc:docMk/>
            <pc:sldMk cId="3583603565" sldId="266"/>
            <ac:inkMk id="146" creationId="{1E1D2788-2E2A-49E1-AEF6-18CD6A569149}"/>
          </ac:inkMkLst>
        </pc:inkChg>
        <pc:inkChg chg="add mod">
          <ac:chgData name="D K" userId="9ae49f2f11440d07" providerId="LiveId" clId="{E62CD1E8-41E8-4545-A65F-9F5FE2AA4DB5}" dt="2019-12-28T17:27:56.315" v="444" actId="1076"/>
          <ac:inkMkLst>
            <pc:docMk/>
            <pc:sldMk cId="3583603565" sldId="266"/>
            <ac:inkMk id="147" creationId="{86B427B7-1461-41EC-917A-54CCD289327D}"/>
          </ac:inkMkLst>
        </pc:inkChg>
        <pc:inkChg chg="add mod">
          <ac:chgData name="D K" userId="9ae49f2f11440d07" providerId="LiveId" clId="{E62CD1E8-41E8-4545-A65F-9F5FE2AA4DB5}" dt="2019-12-28T17:27:56.315" v="444" actId="1076"/>
          <ac:inkMkLst>
            <pc:docMk/>
            <pc:sldMk cId="3583603565" sldId="266"/>
            <ac:inkMk id="151" creationId="{44AF4AD3-F2DD-4195-8895-E9D383AA50D6}"/>
          </ac:inkMkLst>
        </pc:inkChg>
        <pc:inkChg chg="mod">
          <ac:chgData name="D K" userId="9ae49f2f11440d07" providerId="LiveId" clId="{E62CD1E8-41E8-4545-A65F-9F5FE2AA4DB5}" dt="2019-12-28T17:27:41.664" v="443" actId="1076"/>
          <ac:inkMkLst>
            <pc:docMk/>
            <pc:sldMk cId="3583603565" sldId="266"/>
            <ac:inkMk id="152" creationId="{91A75A76-F71B-453A-8587-1B5AB0181B6D}"/>
          </ac:inkMkLst>
        </pc:inkChg>
        <pc:inkChg chg="mod">
          <ac:chgData name="D K" userId="9ae49f2f11440d07" providerId="LiveId" clId="{E62CD1E8-41E8-4545-A65F-9F5FE2AA4DB5}" dt="2019-12-28T17:27:41.664" v="443" actId="1076"/>
          <ac:inkMkLst>
            <pc:docMk/>
            <pc:sldMk cId="3583603565" sldId="266"/>
            <ac:inkMk id="154" creationId="{B5268711-9F73-4B04-B733-97E4F30DADCF}"/>
          </ac:inkMkLst>
        </pc:inkChg>
        <pc:inkChg chg="mod">
          <ac:chgData name="D K" userId="9ae49f2f11440d07" providerId="LiveId" clId="{E62CD1E8-41E8-4545-A65F-9F5FE2AA4DB5}" dt="2019-12-28T17:27:41.664" v="443" actId="1076"/>
          <ac:inkMkLst>
            <pc:docMk/>
            <pc:sldMk cId="3583603565" sldId="266"/>
            <ac:inkMk id="155" creationId="{95A4542B-2C60-4638-A2DA-E6586F9E3DBB}"/>
          </ac:inkMkLst>
        </pc:inkChg>
        <pc:inkChg chg="add del mod">
          <ac:chgData name="D K" userId="9ae49f2f11440d07" providerId="LiveId" clId="{E62CD1E8-41E8-4545-A65F-9F5FE2AA4DB5}" dt="2019-12-28T17:26:58.075" v="441" actId="478"/>
          <ac:inkMkLst>
            <pc:docMk/>
            <pc:sldMk cId="3583603565" sldId="266"/>
            <ac:inkMk id="162" creationId="{44C552ED-F1C6-4391-9FEB-33B73AE72EF1}"/>
          </ac:inkMkLst>
        </pc:inkChg>
        <pc:inkChg chg="add del mod">
          <ac:chgData name="D K" userId="9ae49f2f11440d07" providerId="LiveId" clId="{E62CD1E8-41E8-4545-A65F-9F5FE2AA4DB5}" dt="2019-12-28T17:26:58.075" v="441" actId="478"/>
          <ac:inkMkLst>
            <pc:docMk/>
            <pc:sldMk cId="3583603565" sldId="266"/>
            <ac:inkMk id="182" creationId="{60031C75-D6D1-49E9-8C4C-0C712DE3DA98}"/>
          </ac:inkMkLst>
        </pc:inkChg>
        <pc:inkChg chg="add del mod">
          <ac:chgData name="D K" userId="9ae49f2f11440d07" providerId="LiveId" clId="{E62CD1E8-41E8-4545-A65F-9F5FE2AA4DB5}" dt="2019-12-28T17:26:58.075" v="441" actId="478"/>
          <ac:inkMkLst>
            <pc:docMk/>
            <pc:sldMk cId="3583603565" sldId="266"/>
            <ac:inkMk id="183" creationId="{0705B74A-807A-45BD-AF04-E58CD019DF50}"/>
          </ac:inkMkLst>
        </pc:inkChg>
        <pc:inkChg chg="add del mod">
          <ac:chgData name="D K" userId="9ae49f2f11440d07" providerId="LiveId" clId="{E62CD1E8-41E8-4545-A65F-9F5FE2AA4DB5}" dt="2019-12-28T17:26:58.075" v="441" actId="478"/>
          <ac:inkMkLst>
            <pc:docMk/>
            <pc:sldMk cId="3583603565" sldId="266"/>
            <ac:inkMk id="184" creationId="{A668E2C2-45B3-45EC-ADE8-0AFC85C8499B}"/>
          </ac:inkMkLst>
        </pc:inkChg>
        <pc:inkChg chg="add del mod">
          <ac:chgData name="D K" userId="9ae49f2f11440d07" providerId="LiveId" clId="{E62CD1E8-41E8-4545-A65F-9F5FE2AA4DB5}" dt="2019-12-28T17:26:58.075" v="441" actId="478"/>
          <ac:inkMkLst>
            <pc:docMk/>
            <pc:sldMk cId="3583603565" sldId="266"/>
            <ac:inkMk id="188" creationId="{14C174E3-7D3C-4780-935A-EF69A8F588D3}"/>
          </ac:inkMkLst>
        </pc:inkChg>
        <pc:inkChg chg="mod">
          <ac:chgData name="D K" userId="9ae49f2f11440d07" providerId="LiveId" clId="{E62CD1E8-41E8-4545-A65F-9F5FE2AA4DB5}" dt="2019-12-28T17:27:41.664" v="443" actId="1076"/>
          <ac:inkMkLst>
            <pc:docMk/>
            <pc:sldMk cId="3583603565" sldId="266"/>
            <ac:inkMk id="197" creationId="{C5B6DC08-26F7-4F6E-AD9E-9FD43D5B8D65}"/>
          </ac:inkMkLst>
        </pc:inkChg>
        <pc:inkChg chg="mod">
          <ac:chgData name="D K" userId="9ae49f2f11440d07" providerId="LiveId" clId="{E62CD1E8-41E8-4545-A65F-9F5FE2AA4DB5}" dt="2019-12-28T17:27:41.664" v="443" actId="1076"/>
          <ac:inkMkLst>
            <pc:docMk/>
            <pc:sldMk cId="3583603565" sldId="266"/>
            <ac:inkMk id="232" creationId="{6F857696-59B8-4F5F-9D09-3C90841ADDB0}"/>
          </ac:inkMkLst>
        </pc:inkChg>
        <pc:inkChg chg="mod">
          <ac:chgData name="D K" userId="9ae49f2f11440d07" providerId="LiveId" clId="{E62CD1E8-41E8-4545-A65F-9F5FE2AA4DB5}" dt="2019-12-28T17:27:41.664" v="443" actId="1076"/>
          <ac:inkMkLst>
            <pc:docMk/>
            <pc:sldMk cId="3583603565" sldId="266"/>
            <ac:inkMk id="234" creationId="{A294E5D0-7B8F-4E07-89E4-131D215C68D9}"/>
          </ac:inkMkLst>
        </pc:inkChg>
        <pc:inkChg chg="mod">
          <ac:chgData name="D K" userId="9ae49f2f11440d07" providerId="LiveId" clId="{E62CD1E8-41E8-4545-A65F-9F5FE2AA4DB5}" dt="2019-12-28T17:27:41.664" v="443" actId="1076"/>
          <ac:inkMkLst>
            <pc:docMk/>
            <pc:sldMk cId="3583603565" sldId="266"/>
            <ac:inkMk id="237" creationId="{DE5F3235-E0E7-4075-9962-98763631AF14}"/>
          </ac:inkMkLst>
        </pc:inkChg>
        <pc:inkChg chg="mod">
          <ac:chgData name="D K" userId="9ae49f2f11440d07" providerId="LiveId" clId="{E62CD1E8-41E8-4545-A65F-9F5FE2AA4DB5}" dt="2019-12-28T17:27:41.664" v="443" actId="1076"/>
          <ac:inkMkLst>
            <pc:docMk/>
            <pc:sldMk cId="3583603565" sldId="266"/>
            <ac:inkMk id="241" creationId="{0AC55B95-E3AD-4A01-A752-BFB30665CF9E}"/>
          </ac:inkMkLst>
        </pc:inkChg>
        <pc:inkChg chg="mod">
          <ac:chgData name="D K" userId="9ae49f2f11440d07" providerId="LiveId" clId="{E62CD1E8-41E8-4545-A65F-9F5FE2AA4DB5}" dt="2019-12-28T17:27:41.664" v="443" actId="1076"/>
          <ac:inkMkLst>
            <pc:docMk/>
            <pc:sldMk cId="3583603565" sldId="266"/>
            <ac:inkMk id="248" creationId="{2A048859-FE5D-4FE8-9874-DD0AABCDFED2}"/>
          </ac:inkMkLst>
        </pc:inkChg>
        <pc:inkChg chg="mod">
          <ac:chgData name="D K" userId="9ae49f2f11440d07" providerId="LiveId" clId="{E62CD1E8-41E8-4545-A65F-9F5FE2AA4DB5}" dt="2019-12-28T17:27:41.664" v="443" actId="1076"/>
          <ac:inkMkLst>
            <pc:docMk/>
            <pc:sldMk cId="3583603565" sldId="266"/>
            <ac:inkMk id="250" creationId="{F8659EB1-11A6-4473-A24B-8D64A812E584}"/>
          </ac:inkMkLst>
        </pc:inkChg>
        <pc:inkChg chg="mod">
          <ac:chgData name="D K" userId="9ae49f2f11440d07" providerId="LiveId" clId="{E62CD1E8-41E8-4545-A65F-9F5FE2AA4DB5}" dt="2019-12-28T17:27:41.664" v="443" actId="1076"/>
          <ac:inkMkLst>
            <pc:docMk/>
            <pc:sldMk cId="3583603565" sldId="266"/>
            <ac:inkMk id="251" creationId="{A4544D91-A881-4C0A-B9B5-8371FDD7FB6F}"/>
          </ac:inkMkLst>
        </pc:inkChg>
        <pc:inkChg chg="mod">
          <ac:chgData name="D K" userId="9ae49f2f11440d07" providerId="LiveId" clId="{E62CD1E8-41E8-4545-A65F-9F5FE2AA4DB5}" dt="2019-12-28T17:27:41.664" v="443" actId="1076"/>
          <ac:inkMkLst>
            <pc:docMk/>
            <pc:sldMk cId="3583603565" sldId="266"/>
            <ac:inkMk id="259" creationId="{5CD0C1D4-B2F0-414F-AA66-962E27436C2D}"/>
          </ac:inkMkLst>
        </pc:inkChg>
        <pc:cxnChg chg="mod">
          <ac:chgData name="D K" userId="9ae49f2f11440d07" providerId="LiveId" clId="{E62CD1E8-41E8-4545-A65F-9F5FE2AA4DB5}" dt="2019-12-28T17:27:21.280" v="442" actId="14100"/>
          <ac:cxnSpMkLst>
            <pc:docMk/>
            <pc:sldMk cId="3583603565" sldId="266"/>
            <ac:cxnSpMk id="80" creationId="{00000000-0000-0000-0000-000000000000}"/>
          </ac:cxnSpMkLst>
        </pc:cxnChg>
        <pc:cxnChg chg="del mod topLvl">
          <ac:chgData name="D K" userId="9ae49f2f11440d07" providerId="LiveId" clId="{E62CD1E8-41E8-4545-A65F-9F5FE2AA4DB5}" dt="2019-12-28T17:26:58.075" v="441" actId="478"/>
          <ac:cxnSpMkLst>
            <pc:docMk/>
            <pc:sldMk cId="3583603565" sldId="266"/>
            <ac:cxnSpMk id="106" creationId="{8D8272B0-8495-43A1-B4D7-394A98125639}"/>
          </ac:cxnSpMkLst>
        </pc:cxnChg>
        <pc:cxnChg chg="del mod topLvl">
          <ac:chgData name="D K" userId="9ae49f2f11440d07" providerId="LiveId" clId="{E62CD1E8-41E8-4545-A65F-9F5FE2AA4DB5}" dt="2019-12-28T17:26:58.075" v="441" actId="478"/>
          <ac:cxnSpMkLst>
            <pc:docMk/>
            <pc:sldMk cId="3583603565" sldId="266"/>
            <ac:cxnSpMk id="107" creationId="{495C09CA-A0D0-4910-8122-E256660F902D}"/>
          </ac:cxnSpMkLst>
        </pc:cxnChg>
        <pc:cxnChg chg="del mod topLvl">
          <ac:chgData name="D K" userId="9ae49f2f11440d07" providerId="LiveId" clId="{E62CD1E8-41E8-4545-A65F-9F5FE2AA4DB5}" dt="2019-12-28T17:26:58.075" v="441" actId="478"/>
          <ac:cxnSpMkLst>
            <pc:docMk/>
            <pc:sldMk cId="3583603565" sldId="266"/>
            <ac:cxnSpMk id="115" creationId="{2A02D573-BAA4-418B-BE88-87A832C9EAB6}"/>
          </ac:cxnSpMkLst>
        </pc:cxnChg>
        <pc:cxnChg chg="add mod">
          <ac:chgData name="D K" userId="9ae49f2f11440d07" providerId="LiveId" clId="{E62CD1E8-41E8-4545-A65F-9F5FE2AA4DB5}" dt="2019-12-28T17:27:56.315" v="444" actId="1076"/>
          <ac:cxnSpMkLst>
            <pc:docMk/>
            <pc:sldMk cId="3583603565" sldId="266"/>
            <ac:cxnSpMk id="133" creationId="{CDAD3BF0-79D6-4ED7-9864-FA69C404A573}"/>
          </ac:cxnSpMkLst>
        </pc:cxnChg>
        <pc:cxnChg chg="add mod">
          <ac:chgData name="D K" userId="9ae49f2f11440d07" providerId="LiveId" clId="{E62CD1E8-41E8-4545-A65F-9F5FE2AA4DB5}" dt="2019-12-28T17:27:56.315" v="444" actId="1076"/>
          <ac:cxnSpMkLst>
            <pc:docMk/>
            <pc:sldMk cId="3583603565" sldId="266"/>
            <ac:cxnSpMk id="134" creationId="{D3ECE59E-6D92-4D7A-ACF7-C827D1F5989B}"/>
          </ac:cxnSpMkLst>
        </pc:cxnChg>
        <pc:cxnChg chg="add mod">
          <ac:chgData name="D K" userId="9ae49f2f11440d07" providerId="LiveId" clId="{E62CD1E8-41E8-4545-A65F-9F5FE2AA4DB5}" dt="2019-12-28T17:27:56.315" v="444" actId="1076"/>
          <ac:cxnSpMkLst>
            <pc:docMk/>
            <pc:sldMk cId="3583603565" sldId="266"/>
            <ac:cxnSpMk id="143" creationId="{38C0B8B3-DCA7-4AAF-A79E-3C195B259D00}"/>
          </ac:cxnSpMkLst>
        </pc:cxnChg>
        <pc:cxnChg chg="add del mod">
          <ac:chgData name="D K" userId="9ae49f2f11440d07" providerId="LiveId" clId="{E62CD1E8-41E8-4545-A65F-9F5FE2AA4DB5}" dt="2019-12-28T17:26:58.075" v="441" actId="478"/>
          <ac:cxnSpMkLst>
            <pc:docMk/>
            <pc:sldMk cId="3583603565" sldId="266"/>
            <ac:cxnSpMk id="171" creationId="{0A7142CB-858D-466D-8015-4D80A0A893A8}"/>
          </ac:cxnSpMkLst>
        </pc:cxnChg>
        <pc:cxnChg chg="add del mod">
          <ac:chgData name="D K" userId="9ae49f2f11440d07" providerId="LiveId" clId="{E62CD1E8-41E8-4545-A65F-9F5FE2AA4DB5}" dt="2019-12-28T17:26:58.075" v="441" actId="478"/>
          <ac:cxnSpMkLst>
            <pc:docMk/>
            <pc:sldMk cId="3583603565" sldId="266"/>
            <ac:cxnSpMk id="172" creationId="{BD5FA0F1-F0EB-44A9-9CD1-8255BA591D7E}"/>
          </ac:cxnSpMkLst>
        </pc:cxnChg>
        <pc:cxnChg chg="add del mod">
          <ac:chgData name="D K" userId="9ae49f2f11440d07" providerId="LiveId" clId="{E62CD1E8-41E8-4545-A65F-9F5FE2AA4DB5}" dt="2019-12-28T17:26:58.075" v="441" actId="478"/>
          <ac:cxnSpMkLst>
            <pc:docMk/>
            <pc:sldMk cId="3583603565" sldId="266"/>
            <ac:cxnSpMk id="180" creationId="{7E653EBF-4AC9-462C-AA83-252CB0684261}"/>
          </ac:cxnSpMkLst>
        </pc:cxnChg>
        <pc:cxnChg chg="mod">
          <ac:chgData name="D K" userId="9ae49f2f11440d07" providerId="LiveId" clId="{E62CD1E8-41E8-4545-A65F-9F5FE2AA4DB5}" dt="2019-12-28T17:27:21.280" v="442" actId="14100"/>
          <ac:cxnSpMkLst>
            <pc:docMk/>
            <pc:sldMk cId="3583603565" sldId="266"/>
            <ac:cxnSpMk id="199" creationId="{0B944520-4B04-4A83-8243-AB7C9CF12699}"/>
          </ac:cxnSpMkLst>
        </pc:cxnChg>
      </pc:sldChg>
      <pc:sldChg chg="addSp delSp modSp add del">
        <pc:chgData name="D K" userId="9ae49f2f11440d07" providerId="LiveId" clId="{E62CD1E8-41E8-4545-A65F-9F5FE2AA4DB5}" dt="2019-12-29T21:50:45.739" v="1663" actId="47"/>
        <pc:sldMkLst>
          <pc:docMk/>
          <pc:sldMk cId="3974989088" sldId="267"/>
        </pc:sldMkLst>
        <pc:spChg chg="del">
          <ac:chgData name="D K" userId="9ae49f2f11440d07" providerId="LiveId" clId="{E62CD1E8-41E8-4545-A65F-9F5FE2AA4DB5}" dt="2019-12-29T09:54:05.399" v="745" actId="478"/>
          <ac:spMkLst>
            <pc:docMk/>
            <pc:sldMk cId="3974989088" sldId="267"/>
            <ac:spMk id="2" creationId="{66EE9AAD-AB99-4A2A-99C8-9BEC1E4E12DD}"/>
          </ac:spMkLst>
        </pc:spChg>
        <pc:spChg chg="del">
          <ac:chgData name="D K" userId="9ae49f2f11440d07" providerId="LiveId" clId="{E62CD1E8-41E8-4545-A65F-9F5FE2AA4DB5}" dt="2019-12-29T09:54:05.399" v="745" actId="478"/>
          <ac:spMkLst>
            <pc:docMk/>
            <pc:sldMk cId="3974989088" sldId="267"/>
            <ac:spMk id="3" creationId="{5C24B33B-9726-4D8D-B84F-649F66186631}"/>
          </ac:spMkLst>
        </pc:spChg>
        <pc:spChg chg="del">
          <ac:chgData name="D K" userId="9ae49f2f11440d07" providerId="LiveId" clId="{E62CD1E8-41E8-4545-A65F-9F5FE2AA4DB5}" dt="2019-12-29T09:54:05.399" v="745" actId="478"/>
          <ac:spMkLst>
            <pc:docMk/>
            <pc:sldMk cId="3974989088" sldId="267"/>
            <ac:spMk id="38" creationId="{8F662F62-F2ED-4A74-98AE-F399C501FA8D}"/>
          </ac:spMkLst>
        </pc:spChg>
        <pc:spChg chg="del">
          <ac:chgData name="D K" userId="9ae49f2f11440d07" providerId="LiveId" clId="{E62CD1E8-41E8-4545-A65F-9F5FE2AA4DB5}" dt="2019-12-29T09:54:05.399" v="745" actId="478"/>
          <ac:spMkLst>
            <pc:docMk/>
            <pc:sldMk cId="3974989088" sldId="267"/>
            <ac:spMk id="39" creationId="{CE109476-FD26-4897-A0FF-0F8C1B8D0776}"/>
          </ac:spMkLst>
        </pc:spChg>
        <pc:spChg chg="del">
          <ac:chgData name="D K" userId="9ae49f2f11440d07" providerId="LiveId" clId="{E62CD1E8-41E8-4545-A65F-9F5FE2AA4DB5}" dt="2019-12-29T09:54:05.399" v="745" actId="478"/>
          <ac:spMkLst>
            <pc:docMk/>
            <pc:sldMk cId="3974989088" sldId="267"/>
            <ac:spMk id="40" creationId="{5F152843-3212-4201-8992-C97CAC16DBBA}"/>
          </ac:spMkLst>
        </pc:spChg>
        <pc:spChg chg="del">
          <ac:chgData name="D K" userId="9ae49f2f11440d07" providerId="LiveId" clId="{E62CD1E8-41E8-4545-A65F-9F5FE2AA4DB5}" dt="2019-12-29T09:54:05.399" v="745" actId="478"/>
          <ac:spMkLst>
            <pc:docMk/>
            <pc:sldMk cId="3974989088" sldId="267"/>
            <ac:spMk id="41" creationId="{D9FE9B72-43A6-44EE-85A2-A79BDE50A542}"/>
          </ac:spMkLst>
        </pc:spChg>
        <pc:spChg chg="del">
          <ac:chgData name="D K" userId="9ae49f2f11440d07" providerId="LiveId" clId="{E62CD1E8-41E8-4545-A65F-9F5FE2AA4DB5}" dt="2019-12-29T09:54:05.399" v="745" actId="478"/>
          <ac:spMkLst>
            <pc:docMk/>
            <pc:sldMk cId="3974989088" sldId="267"/>
            <ac:spMk id="42" creationId="{E68B3204-95DD-4758-A78F-2EB3992FF7A4}"/>
          </ac:spMkLst>
        </pc:spChg>
        <pc:spChg chg="del">
          <ac:chgData name="D K" userId="9ae49f2f11440d07" providerId="LiveId" clId="{E62CD1E8-41E8-4545-A65F-9F5FE2AA4DB5}" dt="2019-12-29T09:54:05.399" v="745" actId="478"/>
          <ac:spMkLst>
            <pc:docMk/>
            <pc:sldMk cId="3974989088" sldId="267"/>
            <ac:spMk id="43" creationId="{E978CBB5-CB8C-4729-B232-402FBE071ED4}"/>
          </ac:spMkLst>
        </pc:spChg>
        <pc:spChg chg="del">
          <ac:chgData name="D K" userId="9ae49f2f11440d07" providerId="LiveId" clId="{E62CD1E8-41E8-4545-A65F-9F5FE2AA4DB5}" dt="2019-12-29T09:54:05.399" v="745" actId="478"/>
          <ac:spMkLst>
            <pc:docMk/>
            <pc:sldMk cId="3974989088" sldId="267"/>
            <ac:spMk id="49" creationId="{7E6584AE-D3C8-42A5-81AB-9C8B5145F22D}"/>
          </ac:spMkLst>
        </pc:spChg>
        <pc:spChg chg="del">
          <ac:chgData name="D K" userId="9ae49f2f11440d07" providerId="LiveId" clId="{E62CD1E8-41E8-4545-A65F-9F5FE2AA4DB5}" dt="2019-12-29T09:54:05.399" v="745" actId="478"/>
          <ac:spMkLst>
            <pc:docMk/>
            <pc:sldMk cId="3974989088" sldId="267"/>
            <ac:spMk id="50" creationId="{1001BB1B-F2E3-4D6F-8D96-D1EDC64B8766}"/>
          </ac:spMkLst>
        </pc:spChg>
        <pc:spChg chg="mod">
          <ac:chgData name="D K" userId="9ae49f2f11440d07" providerId="LiveId" clId="{E62CD1E8-41E8-4545-A65F-9F5FE2AA4DB5}" dt="2019-12-29T21:47:57.817" v="1631" actId="20577"/>
          <ac:spMkLst>
            <pc:docMk/>
            <pc:sldMk cId="3974989088" sldId="267"/>
            <ac:spMk id="63" creationId="{58D94ED5-E354-469B-969C-967680817754}"/>
          </ac:spMkLst>
        </pc:spChg>
        <pc:spChg chg="add mod">
          <ac:chgData name="D K" userId="9ae49f2f11440d07" providerId="LiveId" clId="{E62CD1E8-41E8-4545-A65F-9F5FE2AA4DB5}" dt="2019-12-29T21:47:42.402" v="1595" actId="1076"/>
          <ac:spMkLst>
            <pc:docMk/>
            <pc:sldMk cId="3974989088" sldId="267"/>
            <ac:spMk id="218" creationId="{241E0E4E-0B20-4218-A89A-F19304A3B13F}"/>
          </ac:spMkLst>
        </pc:spChg>
        <pc:spChg chg="add mod">
          <ac:chgData name="D K" userId="9ae49f2f11440d07" providerId="LiveId" clId="{E62CD1E8-41E8-4545-A65F-9F5FE2AA4DB5}" dt="2019-12-29T21:33:06.384" v="1265" actId="1076"/>
          <ac:spMkLst>
            <pc:docMk/>
            <pc:sldMk cId="3974989088" sldId="267"/>
            <ac:spMk id="219" creationId="{5CD6ECB5-7394-4F30-AE37-FC13D90D2C8C}"/>
          </ac:spMkLst>
        </pc:spChg>
        <pc:spChg chg="add mod">
          <ac:chgData name="D K" userId="9ae49f2f11440d07" providerId="LiveId" clId="{E62CD1E8-41E8-4545-A65F-9F5FE2AA4DB5}" dt="2019-12-29T21:38:18.649" v="1345" actId="1076"/>
          <ac:spMkLst>
            <pc:docMk/>
            <pc:sldMk cId="3974989088" sldId="267"/>
            <ac:spMk id="281" creationId="{30AF658F-40B1-4E80-9113-F2B92D06453A}"/>
          </ac:spMkLst>
        </pc:spChg>
        <pc:spChg chg="add mod">
          <ac:chgData name="D K" userId="9ae49f2f11440d07" providerId="LiveId" clId="{E62CD1E8-41E8-4545-A65F-9F5FE2AA4DB5}" dt="2019-12-29T21:38:49.827" v="1353" actId="1076"/>
          <ac:spMkLst>
            <pc:docMk/>
            <pc:sldMk cId="3974989088" sldId="267"/>
            <ac:spMk id="282" creationId="{7D57126D-87B9-443F-950B-D56094BF7BD4}"/>
          </ac:spMkLst>
        </pc:spChg>
        <pc:spChg chg="add mod">
          <ac:chgData name="D K" userId="9ae49f2f11440d07" providerId="LiveId" clId="{E62CD1E8-41E8-4545-A65F-9F5FE2AA4DB5}" dt="2019-12-29T21:48:09.389" v="1656" actId="1038"/>
          <ac:spMkLst>
            <pc:docMk/>
            <pc:sldMk cId="3974989088" sldId="267"/>
            <ac:spMk id="283" creationId="{405B26C3-F6FB-4A2E-8FD7-46C21D1ECF65}"/>
          </ac:spMkLst>
        </pc:spChg>
        <pc:spChg chg="add mod">
          <ac:chgData name="D K" userId="9ae49f2f11440d07" providerId="LiveId" clId="{E62CD1E8-41E8-4545-A65F-9F5FE2AA4DB5}" dt="2019-12-29T21:38:38.474" v="1350" actId="1076"/>
          <ac:spMkLst>
            <pc:docMk/>
            <pc:sldMk cId="3974989088" sldId="267"/>
            <ac:spMk id="284" creationId="{3C2B7F8E-002B-4923-836C-D89E70E08220}"/>
          </ac:spMkLst>
        </pc:spChg>
        <pc:spChg chg="add del">
          <ac:chgData name="D K" userId="9ae49f2f11440d07" providerId="LiveId" clId="{E62CD1E8-41E8-4545-A65F-9F5FE2AA4DB5}" dt="2019-12-29T21:38:22.548" v="1347"/>
          <ac:spMkLst>
            <pc:docMk/>
            <pc:sldMk cId="3974989088" sldId="267"/>
            <ac:spMk id="285" creationId="{0350A82B-CB26-4F5C-AD21-CE7BEE885416}"/>
          </ac:spMkLst>
        </pc:spChg>
        <pc:spChg chg="add del">
          <ac:chgData name="D K" userId="9ae49f2f11440d07" providerId="LiveId" clId="{E62CD1E8-41E8-4545-A65F-9F5FE2AA4DB5}" dt="2019-12-29T21:38:22.548" v="1347"/>
          <ac:spMkLst>
            <pc:docMk/>
            <pc:sldMk cId="3974989088" sldId="267"/>
            <ac:spMk id="286" creationId="{75E5933D-D7FE-4EFE-8E17-B7B4EBE82529}"/>
          </ac:spMkLst>
        </pc:spChg>
        <pc:spChg chg="add del">
          <ac:chgData name="D K" userId="9ae49f2f11440d07" providerId="LiveId" clId="{E62CD1E8-41E8-4545-A65F-9F5FE2AA4DB5}" dt="2019-12-29T21:38:22.548" v="1347"/>
          <ac:spMkLst>
            <pc:docMk/>
            <pc:sldMk cId="3974989088" sldId="267"/>
            <ac:spMk id="287" creationId="{3B0BCAC4-09B1-4CB0-8C1A-147D89A3205E}"/>
          </ac:spMkLst>
        </pc:spChg>
        <pc:spChg chg="add del">
          <ac:chgData name="D K" userId="9ae49f2f11440d07" providerId="LiveId" clId="{E62CD1E8-41E8-4545-A65F-9F5FE2AA4DB5}" dt="2019-12-29T21:38:22.548" v="1347"/>
          <ac:spMkLst>
            <pc:docMk/>
            <pc:sldMk cId="3974989088" sldId="267"/>
            <ac:spMk id="288" creationId="{CCF943BA-3A56-4435-AD02-3567481F1F33}"/>
          </ac:spMkLst>
        </pc:spChg>
        <pc:spChg chg="add mod">
          <ac:chgData name="D K" userId="9ae49f2f11440d07" providerId="LiveId" clId="{E62CD1E8-41E8-4545-A65F-9F5FE2AA4DB5}" dt="2019-12-29T21:38:31.119" v="1349" actId="1076"/>
          <ac:spMkLst>
            <pc:docMk/>
            <pc:sldMk cId="3974989088" sldId="267"/>
            <ac:spMk id="289" creationId="{F9A95519-5B69-4CE6-9A42-5ECA60219DE1}"/>
          </ac:spMkLst>
        </pc:spChg>
        <pc:spChg chg="add mod">
          <ac:chgData name="D K" userId="9ae49f2f11440d07" providerId="LiveId" clId="{E62CD1E8-41E8-4545-A65F-9F5FE2AA4DB5}" dt="2019-12-29T21:39:11.678" v="1357" actId="1076"/>
          <ac:spMkLst>
            <pc:docMk/>
            <pc:sldMk cId="3974989088" sldId="267"/>
            <ac:spMk id="290" creationId="{BEA2030E-0606-4D70-8F8D-0F006D2E0B42}"/>
          </ac:spMkLst>
        </pc:spChg>
        <pc:spChg chg="add mod">
          <ac:chgData name="D K" userId="9ae49f2f11440d07" providerId="LiveId" clId="{E62CD1E8-41E8-4545-A65F-9F5FE2AA4DB5}" dt="2019-12-29T21:39:29.577" v="1361" actId="1076"/>
          <ac:spMkLst>
            <pc:docMk/>
            <pc:sldMk cId="3974989088" sldId="267"/>
            <ac:spMk id="291" creationId="{AE8634B9-0AFB-469F-89B0-1BCFB277FB9A}"/>
          </ac:spMkLst>
        </pc:spChg>
        <pc:spChg chg="add mod">
          <ac:chgData name="D K" userId="9ae49f2f11440d07" providerId="LiveId" clId="{E62CD1E8-41E8-4545-A65F-9F5FE2AA4DB5}" dt="2019-12-29T21:39:35.056" v="1363" actId="1076"/>
          <ac:spMkLst>
            <pc:docMk/>
            <pc:sldMk cId="3974989088" sldId="267"/>
            <ac:spMk id="292" creationId="{06F932FB-4F8D-475E-9CA9-5DDC06817DDA}"/>
          </ac:spMkLst>
        </pc:spChg>
        <pc:spChg chg="add mod">
          <ac:chgData name="D K" userId="9ae49f2f11440d07" providerId="LiveId" clId="{E62CD1E8-41E8-4545-A65F-9F5FE2AA4DB5}" dt="2019-12-29T21:39:56.527" v="1368" actId="20577"/>
          <ac:spMkLst>
            <pc:docMk/>
            <pc:sldMk cId="3974989088" sldId="267"/>
            <ac:spMk id="293" creationId="{4D19123E-E7EA-400C-B66D-955A8E268AAA}"/>
          </ac:spMkLst>
        </pc:spChg>
        <pc:spChg chg="add mod">
          <ac:chgData name="D K" userId="9ae49f2f11440d07" providerId="LiveId" clId="{E62CD1E8-41E8-4545-A65F-9F5FE2AA4DB5}" dt="2019-12-29T21:40:44.367" v="1371" actId="1076"/>
          <ac:spMkLst>
            <pc:docMk/>
            <pc:sldMk cId="3974989088" sldId="267"/>
            <ac:spMk id="294" creationId="{C462330F-AE08-416D-96CB-BBA236A278DE}"/>
          </ac:spMkLst>
        </pc:spChg>
        <pc:spChg chg="add mod">
          <ac:chgData name="D K" userId="9ae49f2f11440d07" providerId="LiveId" clId="{E62CD1E8-41E8-4545-A65F-9F5FE2AA4DB5}" dt="2019-12-29T21:40:56.263" v="1372" actId="1076"/>
          <ac:spMkLst>
            <pc:docMk/>
            <pc:sldMk cId="3974989088" sldId="267"/>
            <ac:spMk id="295" creationId="{6DDCA2D3-B198-44C7-BFD0-A075EDA51736}"/>
          </ac:spMkLst>
        </pc:spChg>
        <pc:spChg chg="add mod">
          <ac:chgData name="D K" userId="9ae49f2f11440d07" providerId="LiveId" clId="{E62CD1E8-41E8-4545-A65F-9F5FE2AA4DB5}" dt="2019-12-29T21:41:31.154" v="1377" actId="1076"/>
          <ac:spMkLst>
            <pc:docMk/>
            <pc:sldMk cId="3974989088" sldId="267"/>
            <ac:spMk id="296" creationId="{954DDB71-7155-4A4F-8917-E296F66D0AC0}"/>
          </ac:spMkLst>
        </pc:spChg>
        <pc:spChg chg="add mod">
          <ac:chgData name="D K" userId="9ae49f2f11440d07" providerId="LiveId" clId="{E62CD1E8-41E8-4545-A65F-9F5FE2AA4DB5}" dt="2019-12-29T21:41:27.034" v="1376" actId="1076"/>
          <ac:spMkLst>
            <pc:docMk/>
            <pc:sldMk cId="3974989088" sldId="267"/>
            <ac:spMk id="297" creationId="{3E2CB603-DF0A-4AD0-8982-F15211728A1F}"/>
          </ac:spMkLst>
        </pc:spChg>
        <pc:spChg chg="add mod">
          <ac:chgData name="D K" userId="9ae49f2f11440d07" providerId="LiveId" clId="{E62CD1E8-41E8-4545-A65F-9F5FE2AA4DB5}" dt="2019-12-29T21:41:57.649" v="1379" actId="1076"/>
          <ac:spMkLst>
            <pc:docMk/>
            <pc:sldMk cId="3974989088" sldId="267"/>
            <ac:spMk id="298" creationId="{56A5234A-7CE4-40EC-A3D1-C4C02C73A45F}"/>
          </ac:spMkLst>
        </pc:spChg>
        <pc:spChg chg="add mod">
          <ac:chgData name="D K" userId="9ae49f2f11440d07" providerId="LiveId" clId="{E62CD1E8-41E8-4545-A65F-9F5FE2AA4DB5}" dt="2019-12-29T21:50:35.118" v="1661" actId="571"/>
          <ac:spMkLst>
            <pc:docMk/>
            <pc:sldMk cId="3974989088" sldId="267"/>
            <ac:spMk id="300" creationId="{4B5EF888-E14F-4891-AC8E-E2FC2075BDD1}"/>
          </ac:spMkLst>
        </pc:spChg>
        <pc:spChg chg="add mod">
          <ac:chgData name="D K" userId="9ae49f2f11440d07" providerId="LiveId" clId="{E62CD1E8-41E8-4545-A65F-9F5FE2AA4DB5}" dt="2019-12-29T21:50:35.118" v="1661" actId="571"/>
          <ac:spMkLst>
            <pc:docMk/>
            <pc:sldMk cId="3974989088" sldId="267"/>
            <ac:spMk id="301" creationId="{F7B164F3-E15C-4F96-BF5D-A973CCC0D906}"/>
          </ac:spMkLst>
        </pc:spChg>
        <pc:spChg chg="add mod">
          <ac:chgData name="D K" userId="9ae49f2f11440d07" providerId="LiveId" clId="{E62CD1E8-41E8-4545-A65F-9F5FE2AA4DB5}" dt="2019-12-29T21:50:35.118" v="1661" actId="571"/>
          <ac:spMkLst>
            <pc:docMk/>
            <pc:sldMk cId="3974989088" sldId="267"/>
            <ac:spMk id="375" creationId="{E53201E9-3F81-4DBC-A72A-863080CC2AEF}"/>
          </ac:spMkLst>
        </pc:spChg>
        <pc:spChg chg="add mod">
          <ac:chgData name="D K" userId="9ae49f2f11440d07" providerId="LiveId" clId="{E62CD1E8-41E8-4545-A65F-9F5FE2AA4DB5}" dt="2019-12-29T21:50:35.118" v="1661" actId="571"/>
          <ac:spMkLst>
            <pc:docMk/>
            <pc:sldMk cId="3974989088" sldId="267"/>
            <ac:spMk id="410" creationId="{55843058-9B6C-418B-9C48-192382B89AB7}"/>
          </ac:spMkLst>
        </pc:spChg>
        <pc:spChg chg="add mod">
          <ac:chgData name="D K" userId="9ae49f2f11440d07" providerId="LiveId" clId="{E62CD1E8-41E8-4545-A65F-9F5FE2AA4DB5}" dt="2019-12-29T21:50:35.118" v="1661" actId="571"/>
          <ac:spMkLst>
            <pc:docMk/>
            <pc:sldMk cId="3974989088" sldId="267"/>
            <ac:spMk id="411" creationId="{FA31F922-E14A-4FE6-9692-38DC12995CBA}"/>
          </ac:spMkLst>
        </pc:spChg>
        <pc:spChg chg="add mod">
          <ac:chgData name="D K" userId="9ae49f2f11440d07" providerId="LiveId" clId="{E62CD1E8-41E8-4545-A65F-9F5FE2AA4DB5}" dt="2019-12-29T21:50:35.118" v="1661" actId="571"/>
          <ac:spMkLst>
            <pc:docMk/>
            <pc:sldMk cId="3974989088" sldId="267"/>
            <ac:spMk id="412" creationId="{C093552F-ED6B-408E-B7F3-7D68ADA9D2DE}"/>
          </ac:spMkLst>
        </pc:spChg>
        <pc:spChg chg="add mod">
          <ac:chgData name="D K" userId="9ae49f2f11440d07" providerId="LiveId" clId="{E62CD1E8-41E8-4545-A65F-9F5FE2AA4DB5}" dt="2019-12-29T21:50:35.118" v="1661" actId="571"/>
          <ac:spMkLst>
            <pc:docMk/>
            <pc:sldMk cId="3974989088" sldId="267"/>
            <ac:spMk id="413" creationId="{900AEC48-FB52-4A84-9DC2-17484042B54B}"/>
          </ac:spMkLst>
        </pc:spChg>
        <pc:spChg chg="add mod">
          <ac:chgData name="D K" userId="9ae49f2f11440d07" providerId="LiveId" clId="{E62CD1E8-41E8-4545-A65F-9F5FE2AA4DB5}" dt="2019-12-29T21:50:35.118" v="1661" actId="571"/>
          <ac:spMkLst>
            <pc:docMk/>
            <pc:sldMk cId="3974989088" sldId="267"/>
            <ac:spMk id="414" creationId="{173E6574-238A-453E-99B1-24D1931F65E7}"/>
          </ac:spMkLst>
        </pc:spChg>
        <pc:spChg chg="add mod">
          <ac:chgData name="D K" userId="9ae49f2f11440d07" providerId="LiveId" clId="{E62CD1E8-41E8-4545-A65F-9F5FE2AA4DB5}" dt="2019-12-29T21:50:35.118" v="1661" actId="571"/>
          <ac:spMkLst>
            <pc:docMk/>
            <pc:sldMk cId="3974989088" sldId="267"/>
            <ac:spMk id="415" creationId="{E5C9D3BE-2B6C-44D4-8CB4-A97EC37793C9}"/>
          </ac:spMkLst>
        </pc:spChg>
        <pc:spChg chg="add mod">
          <ac:chgData name="D K" userId="9ae49f2f11440d07" providerId="LiveId" clId="{E62CD1E8-41E8-4545-A65F-9F5FE2AA4DB5}" dt="2019-12-29T21:50:35.118" v="1661" actId="571"/>
          <ac:spMkLst>
            <pc:docMk/>
            <pc:sldMk cId="3974989088" sldId="267"/>
            <ac:spMk id="416" creationId="{DB67BEB2-A2EC-4309-975F-D738FFEE0B38}"/>
          </ac:spMkLst>
        </pc:spChg>
        <pc:spChg chg="add mod">
          <ac:chgData name="D K" userId="9ae49f2f11440d07" providerId="LiveId" clId="{E62CD1E8-41E8-4545-A65F-9F5FE2AA4DB5}" dt="2019-12-29T21:50:35.118" v="1661" actId="571"/>
          <ac:spMkLst>
            <pc:docMk/>
            <pc:sldMk cId="3974989088" sldId="267"/>
            <ac:spMk id="417" creationId="{AD5FCD89-3B91-407B-B651-C73F27626B60}"/>
          </ac:spMkLst>
        </pc:spChg>
        <pc:spChg chg="add mod">
          <ac:chgData name="D K" userId="9ae49f2f11440d07" providerId="LiveId" clId="{E62CD1E8-41E8-4545-A65F-9F5FE2AA4DB5}" dt="2019-12-29T21:50:35.118" v="1661" actId="571"/>
          <ac:spMkLst>
            <pc:docMk/>
            <pc:sldMk cId="3974989088" sldId="267"/>
            <ac:spMk id="418" creationId="{9C1100A7-DC36-47EB-8748-0077D4D9FA12}"/>
          </ac:spMkLst>
        </pc:spChg>
        <pc:spChg chg="add mod">
          <ac:chgData name="D K" userId="9ae49f2f11440d07" providerId="LiveId" clId="{E62CD1E8-41E8-4545-A65F-9F5FE2AA4DB5}" dt="2019-12-29T21:50:35.118" v="1661" actId="571"/>
          <ac:spMkLst>
            <pc:docMk/>
            <pc:sldMk cId="3974989088" sldId="267"/>
            <ac:spMk id="419" creationId="{7B75B2F0-3F2E-4A8B-AEEE-6414B91120D2}"/>
          </ac:spMkLst>
        </pc:spChg>
        <pc:spChg chg="add mod">
          <ac:chgData name="D K" userId="9ae49f2f11440d07" providerId="LiveId" clId="{E62CD1E8-41E8-4545-A65F-9F5FE2AA4DB5}" dt="2019-12-29T21:50:35.118" v="1661" actId="571"/>
          <ac:spMkLst>
            <pc:docMk/>
            <pc:sldMk cId="3974989088" sldId="267"/>
            <ac:spMk id="420" creationId="{13ED457A-340D-44C8-94D5-D42C0D96F7D0}"/>
          </ac:spMkLst>
        </pc:spChg>
        <pc:spChg chg="add mod">
          <ac:chgData name="D K" userId="9ae49f2f11440d07" providerId="LiveId" clId="{E62CD1E8-41E8-4545-A65F-9F5FE2AA4DB5}" dt="2019-12-29T21:50:35.118" v="1661" actId="571"/>
          <ac:spMkLst>
            <pc:docMk/>
            <pc:sldMk cId="3974989088" sldId="267"/>
            <ac:spMk id="421" creationId="{6511ED26-E077-4019-9ECA-EEBCC7A2E978}"/>
          </ac:spMkLst>
        </pc:spChg>
        <pc:spChg chg="add mod">
          <ac:chgData name="D K" userId="9ae49f2f11440d07" providerId="LiveId" clId="{E62CD1E8-41E8-4545-A65F-9F5FE2AA4DB5}" dt="2019-12-29T21:50:35.118" v="1661" actId="571"/>
          <ac:spMkLst>
            <pc:docMk/>
            <pc:sldMk cId="3974989088" sldId="267"/>
            <ac:spMk id="422" creationId="{F3CF7847-09DF-4AE7-80F2-3F0B8AF465EA}"/>
          </ac:spMkLst>
        </pc:spChg>
        <pc:spChg chg="add mod">
          <ac:chgData name="D K" userId="9ae49f2f11440d07" providerId="LiveId" clId="{E62CD1E8-41E8-4545-A65F-9F5FE2AA4DB5}" dt="2019-12-29T21:50:35.118" v="1661" actId="571"/>
          <ac:spMkLst>
            <pc:docMk/>
            <pc:sldMk cId="3974989088" sldId="267"/>
            <ac:spMk id="423" creationId="{37F41013-A9B4-4FC5-9751-2DA68DA5891C}"/>
          </ac:spMkLst>
        </pc:spChg>
        <pc:grpChg chg="del">
          <ac:chgData name="D K" userId="9ae49f2f11440d07" providerId="LiveId" clId="{E62CD1E8-41E8-4545-A65F-9F5FE2AA4DB5}" dt="2019-12-29T09:54:05.399" v="745" actId="478"/>
          <ac:grpSpMkLst>
            <pc:docMk/>
            <pc:sldMk cId="3974989088" sldId="267"/>
            <ac:grpSpMk id="10" creationId="{87A4E830-64E3-4CC5-BFC4-1DA5390B83E2}"/>
          </ac:grpSpMkLst>
        </pc:grpChg>
        <pc:grpChg chg="mod">
          <ac:chgData name="D K" userId="9ae49f2f11440d07" providerId="LiveId" clId="{E62CD1E8-41E8-4545-A65F-9F5FE2AA4DB5}" dt="2019-12-29T09:55:27.683" v="753"/>
          <ac:grpSpMkLst>
            <pc:docMk/>
            <pc:sldMk cId="3974989088" sldId="267"/>
            <ac:grpSpMk id="15" creationId="{4B3FF01A-4678-4AA1-94A3-6DA723ACB618}"/>
          </ac:grpSpMkLst>
        </pc:grpChg>
        <pc:grpChg chg="del mod">
          <ac:chgData name="D K" userId="9ae49f2f11440d07" providerId="LiveId" clId="{E62CD1E8-41E8-4545-A65F-9F5FE2AA4DB5}" dt="2019-12-29T09:56:18.295" v="786"/>
          <ac:grpSpMkLst>
            <pc:docMk/>
            <pc:sldMk cId="3974989088" sldId="267"/>
            <ac:grpSpMk id="56" creationId="{2B729F80-D922-4F89-82A5-CB64746F5558}"/>
          </ac:grpSpMkLst>
        </pc:grpChg>
        <pc:grpChg chg="mod">
          <ac:chgData name="D K" userId="9ae49f2f11440d07" providerId="LiveId" clId="{E62CD1E8-41E8-4545-A65F-9F5FE2AA4DB5}" dt="2019-12-29T09:56:17.335" v="784"/>
          <ac:grpSpMkLst>
            <pc:docMk/>
            <pc:sldMk cId="3974989088" sldId="267"/>
            <ac:grpSpMk id="57" creationId="{8BC745FC-671E-4160-A1E2-C29853ABD51D}"/>
          </ac:grpSpMkLst>
        </pc:grpChg>
        <pc:grpChg chg="mod">
          <ac:chgData name="D K" userId="9ae49f2f11440d07" providerId="LiveId" clId="{E62CD1E8-41E8-4545-A65F-9F5FE2AA4DB5}" dt="2019-12-29T09:56:17.335" v="784"/>
          <ac:grpSpMkLst>
            <pc:docMk/>
            <pc:sldMk cId="3974989088" sldId="267"/>
            <ac:grpSpMk id="58" creationId="{A0FF6F1A-3C79-43A4-9C8B-3A9AEFD35385}"/>
          </ac:grpSpMkLst>
        </pc:grpChg>
        <pc:grpChg chg="mod">
          <ac:chgData name="D K" userId="9ae49f2f11440d07" providerId="LiveId" clId="{E62CD1E8-41E8-4545-A65F-9F5FE2AA4DB5}" dt="2019-12-29T09:56:17.335" v="784"/>
          <ac:grpSpMkLst>
            <pc:docMk/>
            <pc:sldMk cId="3974989088" sldId="267"/>
            <ac:grpSpMk id="59" creationId="{CB8935E9-6D60-453F-A528-C723FDB09074}"/>
          </ac:grpSpMkLst>
        </pc:grpChg>
        <pc:grpChg chg="mod">
          <ac:chgData name="D K" userId="9ae49f2f11440d07" providerId="LiveId" clId="{E62CD1E8-41E8-4545-A65F-9F5FE2AA4DB5}" dt="2019-12-29T09:56:17.335" v="784"/>
          <ac:grpSpMkLst>
            <pc:docMk/>
            <pc:sldMk cId="3974989088" sldId="267"/>
            <ac:grpSpMk id="60" creationId="{73417523-ED01-4BAA-B40C-186DC83D23BA}"/>
          </ac:grpSpMkLst>
        </pc:grpChg>
        <pc:grpChg chg="del mod">
          <ac:chgData name="D K" userId="9ae49f2f11440d07" providerId="LiveId" clId="{E62CD1E8-41E8-4545-A65F-9F5FE2AA4DB5}" dt="2019-12-29T09:56:21.282" v="788"/>
          <ac:grpSpMkLst>
            <pc:docMk/>
            <pc:sldMk cId="3974989088" sldId="267"/>
            <ac:grpSpMk id="62" creationId="{1594989F-D7B3-48EC-8407-1D698B2E9D82}"/>
          </ac:grpSpMkLst>
        </pc:grpChg>
        <pc:grpChg chg="mod">
          <ac:chgData name="D K" userId="9ae49f2f11440d07" providerId="LiveId" clId="{E62CD1E8-41E8-4545-A65F-9F5FE2AA4DB5}" dt="2019-12-29T09:56:21.282" v="788"/>
          <ac:grpSpMkLst>
            <pc:docMk/>
            <pc:sldMk cId="3974989088" sldId="267"/>
            <ac:grpSpMk id="65" creationId="{39401E52-DB0A-496A-A6D5-E0CF29FC2EC2}"/>
          </ac:grpSpMkLst>
        </pc:grpChg>
        <pc:grpChg chg="mod">
          <ac:chgData name="D K" userId="9ae49f2f11440d07" providerId="LiveId" clId="{E62CD1E8-41E8-4545-A65F-9F5FE2AA4DB5}" dt="2019-12-29T09:57:35.684" v="795"/>
          <ac:grpSpMkLst>
            <pc:docMk/>
            <pc:sldMk cId="3974989088" sldId="267"/>
            <ac:grpSpMk id="72" creationId="{0EEF58A7-944E-4AB8-AF14-9CC873AF6880}"/>
          </ac:grpSpMkLst>
        </pc:grpChg>
        <pc:grpChg chg="del mod">
          <ac:chgData name="D K" userId="9ae49f2f11440d07" providerId="LiveId" clId="{E62CD1E8-41E8-4545-A65F-9F5FE2AA4DB5}" dt="2019-12-29T21:39:43.689" v="1364" actId="478"/>
          <ac:grpSpMkLst>
            <pc:docMk/>
            <pc:sldMk cId="3974989088" sldId="267"/>
            <ac:grpSpMk id="77" creationId="{551361CB-8714-479B-B19A-141458DDC520}"/>
          </ac:grpSpMkLst>
        </pc:grpChg>
        <pc:grpChg chg="mod">
          <ac:chgData name="D K" userId="9ae49f2f11440d07" providerId="LiveId" clId="{E62CD1E8-41E8-4545-A65F-9F5FE2AA4DB5}" dt="2019-12-29T09:57:52.307" v="817"/>
          <ac:grpSpMkLst>
            <pc:docMk/>
            <pc:sldMk cId="3974989088" sldId="267"/>
            <ac:grpSpMk id="100" creationId="{234ECFBF-D7F4-4FD0-B68D-E30D8A88C3BF}"/>
          </ac:grpSpMkLst>
        </pc:grpChg>
        <pc:grpChg chg="del mod">
          <ac:chgData name="D K" userId="9ae49f2f11440d07" providerId="LiveId" clId="{E62CD1E8-41E8-4545-A65F-9F5FE2AA4DB5}" dt="2019-12-29T09:58:02.648" v="823"/>
          <ac:grpSpMkLst>
            <pc:docMk/>
            <pc:sldMk cId="3974989088" sldId="267"/>
            <ac:grpSpMk id="104" creationId="{3AA9C9CD-949F-466C-8BA0-BB1D4EBE4518}"/>
          </ac:grpSpMkLst>
        </pc:grpChg>
        <pc:grpChg chg="del mod">
          <ac:chgData name="D K" userId="9ae49f2f11440d07" providerId="LiveId" clId="{E62CD1E8-41E8-4545-A65F-9F5FE2AA4DB5}" dt="2019-12-29T09:58:04.894" v="826"/>
          <ac:grpSpMkLst>
            <pc:docMk/>
            <pc:sldMk cId="3974989088" sldId="267"/>
            <ac:grpSpMk id="106" creationId="{2734DE5B-ACCE-4E2B-949C-15386DB315E2}"/>
          </ac:grpSpMkLst>
        </pc:grpChg>
        <pc:grpChg chg="del mod">
          <ac:chgData name="D K" userId="9ae49f2f11440d07" providerId="LiveId" clId="{E62CD1E8-41E8-4545-A65F-9F5FE2AA4DB5}" dt="2019-12-29T09:58:08.617" v="829"/>
          <ac:grpSpMkLst>
            <pc:docMk/>
            <pc:sldMk cId="3974989088" sldId="267"/>
            <ac:grpSpMk id="109" creationId="{0F8EB54F-0788-4F6F-B49D-E21CD2052713}"/>
          </ac:grpSpMkLst>
        </pc:grpChg>
        <pc:grpChg chg="del mod">
          <ac:chgData name="D K" userId="9ae49f2f11440d07" providerId="LiveId" clId="{E62CD1E8-41E8-4545-A65F-9F5FE2AA4DB5}" dt="2019-12-29T09:58:20.775" v="839"/>
          <ac:grpSpMkLst>
            <pc:docMk/>
            <pc:sldMk cId="3974989088" sldId="267"/>
            <ac:grpSpMk id="112" creationId="{71116DEF-25AB-4495-B21E-34DA38712068}"/>
          </ac:grpSpMkLst>
        </pc:grpChg>
        <pc:grpChg chg="del mod">
          <ac:chgData name="D K" userId="9ae49f2f11440d07" providerId="LiveId" clId="{E62CD1E8-41E8-4545-A65F-9F5FE2AA4DB5}" dt="2019-12-29T09:58:20.775" v="839"/>
          <ac:grpSpMkLst>
            <pc:docMk/>
            <pc:sldMk cId="3974989088" sldId="267"/>
            <ac:grpSpMk id="115" creationId="{14C4E1CC-E3A0-493F-9DE2-1EA2CC4B040B}"/>
          </ac:grpSpMkLst>
        </pc:grpChg>
        <pc:grpChg chg="del mod">
          <ac:chgData name="D K" userId="9ae49f2f11440d07" providerId="LiveId" clId="{E62CD1E8-41E8-4545-A65F-9F5FE2AA4DB5}" dt="2019-12-29T21:32:34.865" v="1243" actId="478"/>
          <ac:grpSpMkLst>
            <pc:docMk/>
            <pc:sldMk cId="3974989088" sldId="267"/>
            <ac:grpSpMk id="122" creationId="{5F10B807-33A2-4BA6-92B0-8A4C2F266F06}"/>
          </ac:grpSpMkLst>
        </pc:grpChg>
        <pc:grpChg chg="del mod">
          <ac:chgData name="D K" userId="9ae49f2f11440d07" providerId="LiveId" clId="{E62CD1E8-41E8-4545-A65F-9F5FE2AA4DB5}" dt="2019-12-29T21:32:30.654" v="1242" actId="478"/>
          <ac:grpSpMkLst>
            <pc:docMk/>
            <pc:sldMk cId="3974989088" sldId="267"/>
            <ac:grpSpMk id="127" creationId="{6CF73A74-D7E7-4CFA-8B54-A0036B1C6AC3}"/>
          </ac:grpSpMkLst>
        </pc:grpChg>
        <pc:grpChg chg="del mod">
          <ac:chgData name="D K" userId="9ae49f2f11440d07" providerId="LiveId" clId="{E62CD1E8-41E8-4545-A65F-9F5FE2AA4DB5}" dt="2019-12-29T09:58:41.121" v="854"/>
          <ac:grpSpMkLst>
            <pc:docMk/>
            <pc:sldMk cId="3974989088" sldId="267"/>
            <ac:grpSpMk id="134" creationId="{BBD8F089-F3A4-4DF8-A6FC-EED14D66C66C}"/>
          </ac:grpSpMkLst>
        </pc:grpChg>
        <pc:grpChg chg="del mod">
          <ac:chgData name="D K" userId="9ae49f2f11440d07" providerId="LiveId" clId="{E62CD1E8-41E8-4545-A65F-9F5FE2AA4DB5}" dt="2019-12-29T09:58:48.283" v="860"/>
          <ac:grpSpMkLst>
            <pc:docMk/>
            <pc:sldMk cId="3974989088" sldId="267"/>
            <ac:grpSpMk id="137" creationId="{1DBF74E9-1A5E-465D-8784-3D1A8076953C}"/>
          </ac:grpSpMkLst>
        </pc:grpChg>
        <pc:grpChg chg="del mod">
          <ac:chgData name="D K" userId="9ae49f2f11440d07" providerId="LiveId" clId="{E62CD1E8-41E8-4545-A65F-9F5FE2AA4DB5}" dt="2019-12-29T21:32:30.654" v="1242" actId="478"/>
          <ac:grpSpMkLst>
            <pc:docMk/>
            <pc:sldMk cId="3974989088" sldId="267"/>
            <ac:grpSpMk id="143" creationId="{0F46F180-BC89-4472-AC8E-DEFC71F3EB17}"/>
          </ac:grpSpMkLst>
        </pc:grpChg>
        <pc:grpChg chg="del mod">
          <ac:chgData name="D K" userId="9ae49f2f11440d07" providerId="LiveId" clId="{E62CD1E8-41E8-4545-A65F-9F5FE2AA4DB5}" dt="2019-12-29T09:59:04.427" v="876"/>
          <ac:grpSpMkLst>
            <pc:docMk/>
            <pc:sldMk cId="3974989088" sldId="267"/>
            <ac:grpSpMk id="159" creationId="{E56C2EBD-BFD7-4E6E-8550-272EC249C986}"/>
          </ac:grpSpMkLst>
        </pc:grpChg>
        <pc:grpChg chg="del mod">
          <ac:chgData name="D K" userId="9ae49f2f11440d07" providerId="LiveId" clId="{E62CD1E8-41E8-4545-A65F-9F5FE2AA4DB5}" dt="2019-12-29T21:32:30.654" v="1242" actId="478"/>
          <ac:grpSpMkLst>
            <pc:docMk/>
            <pc:sldMk cId="3974989088" sldId="267"/>
            <ac:grpSpMk id="160" creationId="{9497DE9D-D168-405B-A23F-7C7F0F9F13D8}"/>
          </ac:grpSpMkLst>
        </pc:grpChg>
        <pc:grpChg chg="mod">
          <ac:chgData name="D K" userId="9ae49f2f11440d07" providerId="LiveId" clId="{E62CD1E8-41E8-4545-A65F-9F5FE2AA4DB5}" dt="2019-12-29T09:59:28.271" v="880"/>
          <ac:grpSpMkLst>
            <pc:docMk/>
            <pc:sldMk cId="3974989088" sldId="267"/>
            <ac:grpSpMk id="164" creationId="{7E58A09B-0467-413F-904B-ED73CD57336A}"/>
          </ac:grpSpMkLst>
        </pc:grpChg>
        <pc:grpChg chg="mod">
          <ac:chgData name="D K" userId="9ae49f2f11440d07" providerId="LiveId" clId="{E62CD1E8-41E8-4545-A65F-9F5FE2AA4DB5}" dt="2019-12-29T09:59:34.162" v="884"/>
          <ac:grpSpMkLst>
            <pc:docMk/>
            <pc:sldMk cId="3974989088" sldId="267"/>
            <ac:grpSpMk id="168" creationId="{56A51BBE-EF22-4A1A-BBB0-516875FA9060}"/>
          </ac:grpSpMkLst>
        </pc:grpChg>
        <pc:grpChg chg="del mod">
          <ac:chgData name="D K" userId="9ae49f2f11440d07" providerId="LiveId" clId="{E62CD1E8-41E8-4545-A65F-9F5FE2AA4DB5}" dt="2019-12-29T10:03:00.100" v="895"/>
          <ac:grpSpMkLst>
            <pc:docMk/>
            <pc:sldMk cId="3974989088" sldId="267"/>
            <ac:grpSpMk id="174" creationId="{E3772E9B-F72D-446C-84F3-6C712DF6B649}"/>
          </ac:grpSpMkLst>
        </pc:grpChg>
        <pc:grpChg chg="del mod">
          <ac:chgData name="D K" userId="9ae49f2f11440d07" providerId="LiveId" clId="{E62CD1E8-41E8-4545-A65F-9F5FE2AA4DB5}" dt="2019-12-29T10:03:00.100" v="895"/>
          <ac:grpSpMkLst>
            <pc:docMk/>
            <pc:sldMk cId="3974989088" sldId="267"/>
            <ac:grpSpMk id="175" creationId="{F146EAA0-E096-4AAD-9AF5-A7E2A88F5266}"/>
          </ac:grpSpMkLst>
        </pc:grpChg>
        <pc:grpChg chg="del mod">
          <ac:chgData name="D K" userId="9ae49f2f11440d07" providerId="LiveId" clId="{E62CD1E8-41E8-4545-A65F-9F5FE2AA4DB5}" dt="2019-12-29T21:34:06.281" v="1266" actId="478"/>
          <ac:grpSpMkLst>
            <pc:docMk/>
            <pc:sldMk cId="3974989088" sldId="267"/>
            <ac:grpSpMk id="180" creationId="{FBBE55F9-34AA-406E-BC6E-E0E283BA1CAF}"/>
          </ac:grpSpMkLst>
        </pc:grpChg>
        <pc:grpChg chg="del mod">
          <ac:chgData name="D K" userId="9ae49f2f11440d07" providerId="LiveId" clId="{E62CD1E8-41E8-4545-A65F-9F5FE2AA4DB5}" dt="2019-12-29T10:03:18.081" v="905"/>
          <ac:grpSpMkLst>
            <pc:docMk/>
            <pc:sldMk cId="3974989088" sldId="267"/>
            <ac:grpSpMk id="185" creationId="{F00178CE-3FC1-4BF3-96F8-A4976B4CD890}"/>
          </ac:grpSpMkLst>
        </pc:grpChg>
        <pc:grpChg chg="del mod">
          <ac:chgData name="D K" userId="9ae49f2f11440d07" providerId="LiveId" clId="{E62CD1E8-41E8-4545-A65F-9F5FE2AA4DB5}" dt="2019-12-29T10:03:57.884" v="932"/>
          <ac:grpSpMkLst>
            <pc:docMk/>
            <pc:sldMk cId="3974989088" sldId="267"/>
            <ac:grpSpMk id="190" creationId="{E03AE8A1-6C8E-44B3-B058-9749CBD5FC30}"/>
          </ac:grpSpMkLst>
        </pc:grpChg>
        <pc:grpChg chg="del mod">
          <ac:chgData name="D K" userId="9ae49f2f11440d07" providerId="LiveId" clId="{E62CD1E8-41E8-4545-A65F-9F5FE2AA4DB5}" dt="2019-12-29T10:03:34.777" v="917"/>
          <ac:grpSpMkLst>
            <pc:docMk/>
            <pc:sldMk cId="3974989088" sldId="267"/>
            <ac:grpSpMk id="200" creationId="{D96EB53E-398D-43CD-9388-F8F4BBEBDD57}"/>
          </ac:grpSpMkLst>
        </pc:grpChg>
        <pc:grpChg chg="del mod">
          <ac:chgData name="D K" userId="9ae49f2f11440d07" providerId="LiveId" clId="{E62CD1E8-41E8-4545-A65F-9F5FE2AA4DB5}" dt="2019-12-29T10:03:57.884" v="932"/>
          <ac:grpSpMkLst>
            <pc:docMk/>
            <pc:sldMk cId="3974989088" sldId="267"/>
            <ac:grpSpMk id="202" creationId="{E0CEFDDF-5FD1-453B-85E2-298083B56675}"/>
          </ac:grpSpMkLst>
        </pc:grpChg>
        <pc:grpChg chg="del mod">
          <ac:chgData name="D K" userId="9ae49f2f11440d07" providerId="LiveId" clId="{E62CD1E8-41E8-4545-A65F-9F5FE2AA4DB5}" dt="2019-12-29T10:03:52.622" v="926"/>
          <ac:grpSpMkLst>
            <pc:docMk/>
            <pc:sldMk cId="3974989088" sldId="267"/>
            <ac:grpSpMk id="207" creationId="{C6142E0D-6A35-4C64-9BA0-4584B12DC2D8}"/>
          </ac:grpSpMkLst>
        </pc:grpChg>
        <pc:grpChg chg="del mod">
          <ac:chgData name="D K" userId="9ae49f2f11440d07" providerId="LiveId" clId="{E62CD1E8-41E8-4545-A65F-9F5FE2AA4DB5}" dt="2019-12-29T10:03:57.884" v="932"/>
          <ac:grpSpMkLst>
            <pc:docMk/>
            <pc:sldMk cId="3974989088" sldId="267"/>
            <ac:grpSpMk id="211" creationId="{30D556CB-0098-4FBD-BC7B-675CEAB74F5A}"/>
          </ac:grpSpMkLst>
        </pc:grpChg>
        <pc:grpChg chg="del mod">
          <ac:chgData name="D K" userId="9ae49f2f11440d07" providerId="LiveId" clId="{E62CD1E8-41E8-4545-A65F-9F5FE2AA4DB5}" dt="2019-12-29T21:34:06.281" v="1266" actId="478"/>
          <ac:grpSpMkLst>
            <pc:docMk/>
            <pc:sldMk cId="3974989088" sldId="267"/>
            <ac:grpSpMk id="217" creationId="{1EFF49D3-4BBC-4C2D-A604-BC3DF37E07F2}"/>
          </ac:grpSpMkLst>
        </pc:grpChg>
        <pc:grpChg chg="del mod">
          <ac:chgData name="D K" userId="9ae49f2f11440d07" providerId="LiveId" clId="{E62CD1E8-41E8-4545-A65F-9F5FE2AA4DB5}" dt="2019-12-29T21:35:23.521" v="1290"/>
          <ac:grpSpMkLst>
            <pc:docMk/>
            <pc:sldMk cId="3974989088" sldId="267"/>
            <ac:grpSpMk id="222" creationId="{476C3AFD-992D-4147-B8AE-8B313969C857}"/>
          </ac:grpSpMkLst>
        </pc:grpChg>
        <pc:grpChg chg="del mod">
          <ac:chgData name="D K" userId="9ae49f2f11440d07" providerId="LiveId" clId="{E62CD1E8-41E8-4545-A65F-9F5FE2AA4DB5}" dt="2019-12-29T21:35:49.888" v="1299"/>
          <ac:grpSpMkLst>
            <pc:docMk/>
            <pc:sldMk cId="3974989088" sldId="267"/>
            <ac:grpSpMk id="225" creationId="{847FD8D4-28A3-43D2-8330-6F7438469AB3}"/>
          </ac:grpSpMkLst>
        </pc:grpChg>
        <pc:grpChg chg="del mod">
          <ac:chgData name="D K" userId="9ae49f2f11440d07" providerId="LiveId" clId="{E62CD1E8-41E8-4545-A65F-9F5FE2AA4DB5}" dt="2019-12-29T21:35:09.398" v="1286"/>
          <ac:grpSpMkLst>
            <pc:docMk/>
            <pc:sldMk cId="3974989088" sldId="267"/>
            <ac:grpSpMk id="228" creationId="{DE91C41D-0F8D-408A-9A13-F33FA337C897}"/>
          </ac:grpSpMkLst>
        </pc:grpChg>
        <pc:grpChg chg="del mod">
          <ac:chgData name="D K" userId="9ae49f2f11440d07" providerId="LiveId" clId="{E62CD1E8-41E8-4545-A65F-9F5FE2AA4DB5}" dt="2019-12-29T21:37:00.758" v="1328"/>
          <ac:grpSpMkLst>
            <pc:docMk/>
            <pc:sldMk cId="3974989088" sldId="267"/>
            <ac:grpSpMk id="232" creationId="{F67D3246-E4A4-4CB2-9AEC-2256F3DE325E}"/>
          </ac:grpSpMkLst>
        </pc:grpChg>
        <pc:grpChg chg="del mod">
          <ac:chgData name="D K" userId="9ae49f2f11440d07" providerId="LiveId" clId="{E62CD1E8-41E8-4545-A65F-9F5FE2AA4DB5}" dt="2019-12-29T21:37:02.885" v="1330"/>
          <ac:grpSpMkLst>
            <pc:docMk/>
            <pc:sldMk cId="3974989088" sldId="267"/>
            <ac:grpSpMk id="235" creationId="{7D5BC9AA-8682-4956-8D4A-9C1D6FA0649C}"/>
          </ac:grpSpMkLst>
        </pc:grpChg>
        <pc:grpChg chg="del mod">
          <ac:chgData name="D K" userId="9ae49f2f11440d07" providerId="LiveId" clId="{E62CD1E8-41E8-4545-A65F-9F5FE2AA4DB5}" dt="2019-12-29T21:35:23.521" v="1290"/>
          <ac:grpSpMkLst>
            <pc:docMk/>
            <pc:sldMk cId="3974989088" sldId="267"/>
            <ac:grpSpMk id="239" creationId="{82F6B69C-F974-4567-B039-4FB976FAC361}"/>
          </ac:grpSpMkLst>
        </pc:grpChg>
        <pc:grpChg chg="del mod">
          <ac:chgData name="D K" userId="9ae49f2f11440d07" providerId="LiveId" clId="{E62CD1E8-41E8-4545-A65F-9F5FE2AA4DB5}" dt="2019-12-29T21:35:34.316" v="1293"/>
          <ac:grpSpMkLst>
            <pc:docMk/>
            <pc:sldMk cId="3974989088" sldId="267"/>
            <ac:grpSpMk id="241" creationId="{1986FCB9-5C06-42D5-BA6E-09D53A23772A}"/>
          </ac:grpSpMkLst>
        </pc:grpChg>
        <pc:grpChg chg="del mod">
          <ac:chgData name="D K" userId="9ae49f2f11440d07" providerId="LiveId" clId="{E62CD1E8-41E8-4545-A65F-9F5FE2AA4DB5}" dt="2019-12-29T21:35:47.291" v="1297"/>
          <ac:grpSpMkLst>
            <pc:docMk/>
            <pc:sldMk cId="3974989088" sldId="267"/>
            <ac:grpSpMk id="243" creationId="{ACCC53A9-8623-44DA-8FAE-B9FF2FC717E6}"/>
          </ac:grpSpMkLst>
        </pc:grpChg>
        <pc:grpChg chg="del mod">
          <ac:chgData name="D K" userId="9ae49f2f11440d07" providerId="LiveId" clId="{E62CD1E8-41E8-4545-A65F-9F5FE2AA4DB5}" dt="2019-12-29T21:35:47.291" v="1297"/>
          <ac:grpSpMkLst>
            <pc:docMk/>
            <pc:sldMk cId="3974989088" sldId="267"/>
            <ac:grpSpMk id="246" creationId="{BF2D5975-BE51-424F-94F0-2E548EC7D0FF}"/>
          </ac:grpSpMkLst>
        </pc:grpChg>
        <pc:grpChg chg="mod">
          <ac:chgData name="D K" userId="9ae49f2f11440d07" providerId="LiveId" clId="{E62CD1E8-41E8-4545-A65F-9F5FE2AA4DB5}" dt="2019-12-29T21:35:47.291" v="1297"/>
          <ac:grpSpMkLst>
            <pc:docMk/>
            <pc:sldMk cId="3974989088" sldId="267"/>
            <ac:grpSpMk id="247" creationId="{A7BD3846-C5AA-434A-8536-A0AC4E550D25}"/>
          </ac:grpSpMkLst>
        </pc:grpChg>
        <pc:grpChg chg="del mod">
          <ac:chgData name="D K" userId="9ae49f2f11440d07" providerId="LiveId" clId="{E62CD1E8-41E8-4545-A65F-9F5FE2AA4DB5}" dt="2019-12-29T21:37:55.912" v="1344" actId="478"/>
          <ac:grpSpMkLst>
            <pc:docMk/>
            <pc:sldMk cId="3974989088" sldId="267"/>
            <ac:grpSpMk id="249" creationId="{6CFFDEAD-F155-41E7-84CB-2DBBC14B8864}"/>
          </ac:grpSpMkLst>
        </pc:grpChg>
        <pc:grpChg chg="mod">
          <ac:chgData name="D K" userId="9ae49f2f11440d07" providerId="LiveId" clId="{E62CD1E8-41E8-4545-A65F-9F5FE2AA4DB5}" dt="2019-12-29T21:36:09.428" v="1302"/>
          <ac:grpSpMkLst>
            <pc:docMk/>
            <pc:sldMk cId="3974989088" sldId="267"/>
            <ac:grpSpMk id="252" creationId="{6A87C2C0-853E-44B8-B9CF-C3BB04DCD2F4}"/>
          </ac:grpSpMkLst>
        </pc:grpChg>
        <pc:grpChg chg="mod">
          <ac:chgData name="D K" userId="9ae49f2f11440d07" providerId="LiveId" clId="{E62CD1E8-41E8-4545-A65F-9F5FE2AA4DB5}" dt="2019-12-29T21:36:29.905" v="1308"/>
          <ac:grpSpMkLst>
            <pc:docMk/>
            <pc:sldMk cId="3974989088" sldId="267"/>
            <ac:grpSpMk id="258" creationId="{A7260C7E-8514-4953-8FA5-8CB46256BD75}"/>
          </ac:grpSpMkLst>
        </pc:grpChg>
        <pc:grpChg chg="del mod">
          <ac:chgData name="D K" userId="9ae49f2f11440d07" providerId="LiveId" clId="{E62CD1E8-41E8-4545-A65F-9F5FE2AA4DB5}" dt="2019-12-29T21:36:36.773" v="1314"/>
          <ac:grpSpMkLst>
            <pc:docMk/>
            <pc:sldMk cId="3974989088" sldId="267"/>
            <ac:grpSpMk id="261" creationId="{904D847D-0F8E-416C-BDD7-DFFBADA6CD13}"/>
          </ac:grpSpMkLst>
        </pc:grpChg>
        <pc:grpChg chg="mod">
          <ac:chgData name="D K" userId="9ae49f2f11440d07" providerId="LiveId" clId="{E62CD1E8-41E8-4545-A65F-9F5FE2AA4DB5}" dt="2019-12-29T21:36:36.773" v="1314"/>
          <ac:grpSpMkLst>
            <pc:docMk/>
            <pc:sldMk cId="3974989088" sldId="267"/>
            <ac:grpSpMk id="264" creationId="{0D0ACF37-8930-4B61-85F7-C66ECDC1B0C6}"/>
          </ac:grpSpMkLst>
        </pc:grpChg>
        <pc:grpChg chg="del mod">
          <ac:chgData name="D K" userId="9ae49f2f11440d07" providerId="LiveId" clId="{E62CD1E8-41E8-4545-A65F-9F5FE2AA4DB5}" dt="2019-12-29T21:36:45.313" v="1326"/>
          <ac:grpSpMkLst>
            <pc:docMk/>
            <pc:sldMk cId="3974989088" sldId="267"/>
            <ac:grpSpMk id="271" creationId="{478022AC-0165-4E89-8A44-4A4BC3A1C88E}"/>
          </ac:grpSpMkLst>
        </pc:grpChg>
        <pc:grpChg chg="mod">
          <ac:chgData name="D K" userId="9ae49f2f11440d07" providerId="LiveId" clId="{E62CD1E8-41E8-4545-A65F-9F5FE2AA4DB5}" dt="2019-12-29T21:36:41.765" v="1321"/>
          <ac:grpSpMkLst>
            <pc:docMk/>
            <pc:sldMk cId="3974989088" sldId="267"/>
            <ac:grpSpMk id="272" creationId="{250D04E9-CDA2-473E-AAC6-6AA21E48A037}"/>
          </ac:grpSpMkLst>
        </pc:grpChg>
        <pc:grpChg chg="mod">
          <ac:chgData name="D K" userId="9ae49f2f11440d07" providerId="LiveId" clId="{E62CD1E8-41E8-4545-A65F-9F5FE2AA4DB5}" dt="2019-12-29T21:36:45.313" v="1326"/>
          <ac:grpSpMkLst>
            <pc:docMk/>
            <pc:sldMk cId="3974989088" sldId="267"/>
            <ac:grpSpMk id="277" creationId="{88E3F372-B039-46EE-93BD-3A87E8672D30}"/>
          </ac:grpSpMkLst>
        </pc:grpChg>
        <pc:grpChg chg="del mod">
          <ac:chgData name="D K" userId="9ae49f2f11440d07" providerId="LiveId" clId="{E62CD1E8-41E8-4545-A65F-9F5FE2AA4DB5}" dt="2019-12-29T21:37:09.931" v="1335"/>
          <ac:grpSpMkLst>
            <pc:docMk/>
            <pc:sldMk cId="3974989088" sldId="267"/>
            <ac:grpSpMk id="280" creationId="{A21C8B3B-D2B1-466C-BCA5-0832F0708559}"/>
          </ac:grpSpMkLst>
        </pc:grpChg>
        <pc:grpChg chg="add mod">
          <ac:chgData name="D K" userId="9ae49f2f11440d07" providerId="LiveId" clId="{E62CD1E8-41E8-4545-A65F-9F5FE2AA4DB5}" dt="2019-12-29T21:50:35.118" v="1661" actId="571"/>
          <ac:grpSpMkLst>
            <pc:docMk/>
            <pc:sldMk cId="3974989088" sldId="267"/>
            <ac:grpSpMk id="302" creationId="{F15725FD-00E5-4AC4-B1D5-DA65FDA0C9AD}"/>
          </ac:grpSpMkLst>
        </pc:grpChg>
        <pc:grpChg chg="add mod">
          <ac:chgData name="D K" userId="9ae49f2f11440d07" providerId="LiveId" clId="{E62CD1E8-41E8-4545-A65F-9F5FE2AA4DB5}" dt="2019-12-29T21:50:35.118" v="1661" actId="571"/>
          <ac:grpSpMkLst>
            <pc:docMk/>
            <pc:sldMk cId="3974989088" sldId="267"/>
            <ac:grpSpMk id="310" creationId="{A14A0285-399C-46E8-B36B-6D90223D8CD4}"/>
          </ac:grpSpMkLst>
        </pc:grpChg>
        <pc:grpChg chg="add mod">
          <ac:chgData name="D K" userId="9ae49f2f11440d07" providerId="LiveId" clId="{E62CD1E8-41E8-4545-A65F-9F5FE2AA4DB5}" dt="2019-12-29T21:50:35.118" v="1661" actId="571"/>
          <ac:grpSpMkLst>
            <pc:docMk/>
            <pc:sldMk cId="3974989088" sldId="267"/>
            <ac:grpSpMk id="326" creationId="{781256C9-60FF-4CEC-9E0D-FEF73ED0312E}"/>
          </ac:grpSpMkLst>
        </pc:grpChg>
        <pc:grpChg chg="add mod">
          <ac:chgData name="D K" userId="9ae49f2f11440d07" providerId="LiveId" clId="{E62CD1E8-41E8-4545-A65F-9F5FE2AA4DB5}" dt="2019-12-29T21:50:35.118" v="1661" actId="571"/>
          <ac:grpSpMkLst>
            <pc:docMk/>
            <pc:sldMk cId="3974989088" sldId="267"/>
            <ac:grpSpMk id="330" creationId="{D5475504-AD5D-4ED2-9E92-C1702CE8399F}"/>
          </ac:grpSpMkLst>
        </pc:grpChg>
        <pc:grpChg chg="add mod">
          <ac:chgData name="D K" userId="9ae49f2f11440d07" providerId="LiveId" clId="{E62CD1E8-41E8-4545-A65F-9F5FE2AA4DB5}" dt="2019-12-29T21:50:35.118" v="1661" actId="571"/>
          <ac:grpSpMkLst>
            <pc:docMk/>
            <pc:sldMk cId="3974989088" sldId="267"/>
            <ac:grpSpMk id="333" creationId="{7C0BC76A-B250-4457-9B27-492EC914C632}"/>
          </ac:grpSpMkLst>
        </pc:grpChg>
        <pc:grpChg chg="add mod">
          <ac:chgData name="D K" userId="9ae49f2f11440d07" providerId="LiveId" clId="{E62CD1E8-41E8-4545-A65F-9F5FE2AA4DB5}" dt="2019-12-29T21:50:35.118" v="1661" actId="571"/>
          <ac:grpSpMkLst>
            <pc:docMk/>
            <pc:sldMk cId="3974989088" sldId="267"/>
            <ac:grpSpMk id="336" creationId="{3F24BE3D-8A32-4FAA-963D-8A1F022FE108}"/>
          </ac:grpSpMkLst>
        </pc:grpChg>
        <pc:grpChg chg="add mod">
          <ac:chgData name="D K" userId="9ae49f2f11440d07" providerId="LiveId" clId="{E62CD1E8-41E8-4545-A65F-9F5FE2AA4DB5}" dt="2019-12-29T21:50:35.118" v="1661" actId="571"/>
          <ac:grpSpMkLst>
            <pc:docMk/>
            <pc:sldMk cId="3974989088" sldId="267"/>
            <ac:grpSpMk id="343" creationId="{A8938C3F-E902-4DE8-8AD6-150C62F054C6}"/>
          </ac:grpSpMkLst>
        </pc:grpChg>
        <pc:grpChg chg="add mod">
          <ac:chgData name="D K" userId="9ae49f2f11440d07" providerId="LiveId" clId="{E62CD1E8-41E8-4545-A65F-9F5FE2AA4DB5}" dt="2019-12-29T21:50:35.118" v="1661" actId="571"/>
          <ac:grpSpMkLst>
            <pc:docMk/>
            <pc:sldMk cId="3974989088" sldId="267"/>
            <ac:grpSpMk id="351" creationId="{2FD95783-DE9A-4B57-8EDB-788D4F5C7B32}"/>
          </ac:grpSpMkLst>
        </pc:grpChg>
        <pc:grpChg chg="add mod">
          <ac:chgData name="D K" userId="9ae49f2f11440d07" providerId="LiveId" clId="{E62CD1E8-41E8-4545-A65F-9F5FE2AA4DB5}" dt="2019-12-29T21:50:35.118" v="1661" actId="571"/>
          <ac:grpSpMkLst>
            <pc:docMk/>
            <pc:sldMk cId="3974989088" sldId="267"/>
            <ac:grpSpMk id="367" creationId="{0A522142-0D26-49C5-8B9D-25EC2139E628}"/>
          </ac:grpSpMkLst>
        </pc:grpChg>
        <pc:grpChg chg="add mod">
          <ac:chgData name="D K" userId="9ae49f2f11440d07" providerId="LiveId" clId="{E62CD1E8-41E8-4545-A65F-9F5FE2AA4DB5}" dt="2019-12-29T21:50:35.118" v="1661" actId="571"/>
          <ac:grpSpMkLst>
            <pc:docMk/>
            <pc:sldMk cId="3974989088" sldId="267"/>
            <ac:grpSpMk id="371" creationId="{7742C93A-4AFB-4200-A160-A926A8F677DF}"/>
          </ac:grpSpMkLst>
        </pc:grpChg>
        <pc:grpChg chg="add mod">
          <ac:chgData name="D K" userId="9ae49f2f11440d07" providerId="LiveId" clId="{E62CD1E8-41E8-4545-A65F-9F5FE2AA4DB5}" dt="2019-12-29T21:50:35.118" v="1661" actId="571"/>
          <ac:grpSpMkLst>
            <pc:docMk/>
            <pc:sldMk cId="3974989088" sldId="267"/>
            <ac:grpSpMk id="377" creationId="{C09A77A4-99CB-4B7F-8C38-0D525C2A8DFD}"/>
          </ac:grpSpMkLst>
        </pc:grpChg>
        <pc:grpChg chg="add mod">
          <ac:chgData name="D K" userId="9ae49f2f11440d07" providerId="LiveId" clId="{E62CD1E8-41E8-4545-A65F-9F5FE2AA4DB5}" dt="2019-12-29T21:50:35.118" v="1661" actId="571"/>
          <ac:grpSpMkLst>
            <pc:docMk/>
            <pc:sldMk cId="3974989088" sldId="267"/>
            <ac:grpSpMk id="384" creationId="{D3276966-9E3B-4194-9D12-1B348A62C922}"/>
          </ac:grpSpMkLst>
        </pc:grpChg>
        <pc:grpChg chg="add mod">
          <ac:chgData name="D K" userId="9ae49f2f11440d07" providerId="LiveId" clId="{E62CD1E8-41E8-4545-A65F-9F5FE2AA4DB5}" dt="2019-12-29T21:50:35.118" v="1661" actId="571"/>
          <ac:grpSpMkLst>
            <pc:docMk/>
            <pc:sldMk cId="3974989088" sldId="267"/>
            <ac:grpSpMk id="387" creationId="{2A2C55E1-131E-47F2-9E88-0FACF6FA3C47}"/>
          </ac:grpSpMkLst>
        </pc:grpChg>
        <pc:grpChg chg="add mod">
          <ac:chgData name="D K" userId="9ae49f2f11440d07" providerId="LiveId" clId="{E62CD1E8-41E8-4545-A65F-9F5FE2AA4DB5}" dt="2019-12-29T21:50:35.118" v="1661" actId="571"/>
          <ac:grpSpMkLst>
            <pc:docMk/>
            <pc:sldMk cId="3974989088" sldId="267"/>
            <ac:grpSpMk id="393" creationId="{B0A7DE17-B364-471B-9CD8-9724D076C97A}"/>
          </ac:grpSpMkLst>
        </pc:grpChg>
        <pc:grpChg chg="add mod">
          <ac:chgData name="D K" userId="9ae49f2f11440d07" providerId="LiveId" clId="{E62CD1E8-41E8-4545-A65F-9F5FE2AA4DB5}" dt="2019-12-29T21:50:35.118" v="1661" actId="571"/>
          <ac:grpSpMkLst>
            <pc:docMk/>
            <pc:sldMk cId="3974989088" sldId="267"/>
            <ac:grpSpMk id="398" creationId="{6605B416-67CB-4763-974E-ACC2977A2B1C}"/>
          </ac:grpSpMkLst>
        </pc:grpChg>
        <pc:grpChg chg="add mod">
          <ac:chgData name="D K" userId="9ae49f2f11440d07" providerId="LiveId" clId="{E62CD1E8-41E8-4545-A65F-9F5FE2AA4DB5}" dt="2019-12-29T21:50:35.118" v="1661" actId="571"/>
          <ac:grpSpMkLst>
            <pc:docMk/>
            <pc:sldMk cId="3974989088" sldId="267"/>
            <ac:grpSpMk id="401" creationId="{48706DA5-25A8-466C-A4FC-DE4CA9E167CE}"/>
          </ac:grpSpMkLst>
        </pc:grpChg>
        <pc:picChg chg="mod">
          <ac:chgData name="D K" userId="9ae49f2f11440d07" providerId="LiveId" clId="{E62CD1E8-41E8-4545-A65F-9F5FE2AA4DB5}" dt="2019-12-29T10:13:52.307" v="936" actId="1038"/>
          <ac:picMkLst>
            <pc:docMk/>
            <pc:sldMk cId="3974989088" sldId="267"/>
            <ac:picMk id="17" creationId="{4C4C014D-C42B-4320-9CEE-76D91F004F81}"/>
          </ac:picMkLst>
        </pc:picChg>
        <pc:picChg chg="add mod">
          <ac:chgData name="D K" userId="9ae49f2f11440d07" providerId="LiveId" clId="{E62CD1E8-41E8-4545-A65F-9F5FE2AA4DB5}" dt="2019-12-29T21:50:35.118" v="1661" actId="571"/>
          <ac:picMkLst>
            <pc:docMk/>
            <pc:sldMk cId="3974989088" sldId="267"/>
            <ac:picMk id="299" creationId="{6ED01AC5-F2BE-44D4-8F13-2D7550212505}"/>
          </ac:picMkLst>
        </pc:picChg>
        <pc:inkChg chg="add del">
          <ac:chgData name="D K" userId="9ae49f2f11440d07" providerId="LiveId" clId="{E62CD1E8-41E8-4545-A65F-9F5FE2AA4DB5}" dt="2019-12-29T09:55:01.046" v="747"/>
          <ac:inkMkLst>
            <pc:docMk/>
            <pc:sldMk cId="3974989088" sldId="267"/>
            <ac:inkMk id="4" creationId="{0BC643CA-9D95-4419-B28D-652B06079FD4}"/>
          </ac:inkMkLst>
        </pc:inkChg>
        <pc:inkChg chg="add mod">
          <ac:chgData name="D K" userId="9ae49f2f11440d07" providerId="LiveId" clId="{E62CD1E8-41E8-4545-A65F-9F5FE2AA4DB5}" dt="2019-12-29T09:55:27.683" v="753"/>
          <ac:inkMkLst>
            <pc:docMk/>
            <pc:sldMk cId="3974989088" sldId="267"/>
            <ac:inkMk id="5" creationId="{AECD4EA0-7098-4EFC-A934-7C702EBCA141}"/>
          </ac:inkMkLst>
        </pc:inkChg>
        <pc:inkChg chg="del">
          <ac:chgData name="D K" userId="9ae49f2f11440d07" providerId="LiveId" clId="{E62CD1E8-41E8-4545-A65F-9F5FE2AA4DB5}" dt="2019-12-29T09:54:05.399" v="745" actId="478"/>
          <ac:inkMkLst>
            <pc:docMk/>
            <pc:sldMk cId="3974989088" sldId="267"/>
            <ac:inkMk id="6" creationId="{2764816F-8164-40F2-9E57-49368584FCB7}"/>
          </ac:inkMkLst>
        </pc:inkChg>
        <pc:inkChg chg="del">
          <ac:chgData name="D K" userId="9ae49f2f11440d07" providerId="LiveId" clId="{E62CD1E8-41E8-4545-A65F-9F5FE2AA4DB5}" dt="2019-12-29T09:54:05.399" v="745" actId="478"/>
          <ac:inkMkLst>
            <pc:docMk/>
            <pc:sldMk cId="3974989088" sldId="267"/>
            <ac:inkMk id="7" creationId="{869C1853-4C75-4D23-A650-5D7FA227D168}"/>
          </ac:inkMkLst>
        </pc:inkChg>
        <pc:inkChg chg="add mod">
          <ac:chgData name="D K" userId="9ae49f2f11440d07" providerId="LiveId" clId="{E62CD1E8-41E8-4545-A65F-9F5FE2AA4DB5}" dt="2019-12-29T09:55:27.683" v="753"/>
          <ac:inkMkLst>
            <pc:docMk/>
            <pc:sldMk cId="3974989088" sldId="267"/>
            <ac:inkMk id="11" creationId="{577E1358-576F-40D0-9F13-070F91165D6D}"/>
          </ac:inkMkLst>
        </pc:inkChg>
        <pc:inkChg chg="add del">
          <ac:chgData name="D K" userId="9ae49f2f11440d07" providerId="LiveId" clId="{E62CD1E8-41E8-4545-A65F-9F5FE2AA4DB5}" dt="2019-12-29T21:39:19.770" v="1360" actId="478"/>
          <ac:inkMkLst>
            <pc:docMk/>
            <pc:sldMk cId="3974989088" sldId="267"/>
            <ac:inkMk id="12" creationId="{F5DC3093-8420-4717-9278-7EE604DDB806}"/>
          </ac:inkMkLst>
        </pc:inkChg>
        <pc:inkChg chg="add del">
          <ac:chgData name="D K" userId="9ae49f2f11440d07" providerId="LiveId" clId="{E62CD1E8-41E8-4545-A65F-9F5FE2AA4DB5}" dt="2019-12-29T21:39:01.160" v="1356" actId="478"/>
          <ac:inkMkLst>
            <pc:docMk/>
            <pc:sldMk cId="3974989088" sldId="267"/>
            <ac:inkMk id="13" creationId="{1CA8A866-184B-4E94-8855-E1C05D1EA63D}"/>
          </ac:inkMkLst>
        </pc:inkChg>
        <pc:inkChg chg="add mod">
          <ac:chgData name="D K" userId="9ae49f2f11440d07" providerId="LiveId" clId="{E62CD1E8-41E8-4545-A65F-9F5FE2AA4DB5}" dt="2019-12-29T09:55:27.683" v="753"/>
          <ac:inkMkLst>
            <pc:docMk/>
            <pc:sldMk cId="3974989088" sldId="267"/>
            <ac:inkMk id="14" creationId="{D37EFF59-91EC-4D90-BB9E-1B041B6E9528}"/>
          </ac:inkMkLst>
        </pc:inkChg>
        <pc:inkChg chg="add">
          <ac:chgData name="D K" userId="9ae49f2f11440d07" providerId="LiveId" clId="{E62CD1E8-41E8-4545-A65F-9F5FE2AA4DB5}" dt="2019-12-29T09:56:05.875" v="754" actId="9405"/>
          <ac:inkMkLst>
            <pc:docMk/>
            <pc:sldMk cId="3974989088" sldId="267"/>
            <ac:inkMk id="16" creationId="{24262F02-C817-44A3-B54E-06E57DC719F3}"/>
          </ac:inkMkLst>
        </pc:inkChg>
        <pc:inkChg chg="add">
          <ac:chgData name="D K" userId="9ae49f2f11440d07" providerId="LiveId" clId="{E62CD1E8-41E8-4545-A65F-9F5FE2AA4DB5}" dt="2019-12-29T09:56:06.423" v="755" actId="9405"/>
          <ac:inkMkLst>
            <pc:docMk/>
            <pc:sldMk cId="3974989088" sldId="267"/>
            <ac:inkMk id="18" creationId="{6A33BBD3-051A-4FFD-996F-9DB96F5A1E59}"/>
          </ac:inkMkLst>
        </pc:inkChg>
        <pc:inkChg chg="add">
          <ac:chgData name="D K" userId="9ae49f2f11440d07" providerId="LiveId" clId="{E62CD1E8-41E8-4545-A65F-9F5FE2AA4DB5}" dt="2019-12-29T09:56:06.927" v="756" actId="9405"/>
          <ac:inkMkLst>
            <pc:docMk/>
            <pc:sldMk cId="3974989088" sldId="267"/>
            <ac:inkMk id="19" creationId="{2B2E5C54-8708-4EC0-AEFB-ED5E16132D35}"/>
          </ac:inkMkLst>
        </pc:inkChg>
        <pc:inkChg chg="add">
          <ac:chgData name="D K" userId="9ae49f2f11440d07" providerId="LiveId" clId="{E62CD1E8-41E8-4545-A65F-9F5FE2AA4DB5}" dt="2019-12-29T09:56:07.347" v="757" actId="9405"/>
          <ac:inkMkLst>
            <pc:docMk/>
            <pc:sldMk cId="3974989088" sldId="267"/>
            <ac:inkMk id="20" creationId="{E21ADFE2-A438-4BF9-BC5A-7DE99E03C87C}"/>
          </ac:inkMkLst>
        </pc:inkChg>
        <pc:inkChg chg="add mod">
          <ac:chgData name="D K" userId="9ae49f2f11440d07" providerId="LiveId" clId="{E62CD1E8-41E8-4545-A65F-9F5FE2AA4DB5}" dt="2019-12-29T09:56:17.335" v="784"/>
          <ac:inkMkLst>
            <pc:docMk/>
            <pc:sldMk cId="3974989088" sldId="267"/>
            <ac:inkMk id="21" creationId="{EE7148F7-3BF7-4A5F-961E-7AB94E303F28}"/>
          </ac:inkMkLst>
        </pc:inkChg>
        <pc:inkChg chg="add mod">
          <ac:chgData name="D K" userId="9ae49f2f11440d07" providerId="LiveId" clId="{E62CD1E8-41E8-4545-A65F-9F5FE2AA4DB5}" dt="2019-12-29T09:56:17.335" v="784"/>
          <ac:inkMkLst>
            <pc:docMk/>
            <pc:sldMk cId="3974989088" sldId="267"/>
            <ac:inkMk id="22" creationId="{6A86FA9B-5E51-4059-AEAD-146DD1824B1C}"/>
          </ac:inkMkLst>
        </pc:inkChg>
        <pc:inkChg chg="add mod">
          <ac:chgData name="D K" userId="9ae49f2f11440d07" providerId="LiveId" clId="{E62CD1E8-41E8-4545-A65F-9F5FE2AA4DB5}" dt="2019-12-29T09:56:17.335" v="784"/>
          <ac:inkMkLst>
            <pc:docMk/>
            <pc:sldMk cId="3974989088" sldId="267"/>
            <ac:inkMk id="23" creationId="{29B430CE-37CF-479B-AD63-B5A6C8C409AE}"/>
          </ac:inkMkLst>
        </pc:inkChg>
        <pc:inkChg chg="add mod">
          <ac:chgData name="D K" userId="9ae49f2f11440d07" providerId="LiveId" clId="{E62CD1E8-41E8-4545-A65F-9F5FE2AA4DB5}" dt="2019-12-29T09:56:17.335" v="784"/>
          <ac:inkMkLst>
            <pc:docMk/>
            <pc:sldMk cId="3974989088" sldId="267"/>
            <ac:inkMk id="24" creationId="{D8F76C13-48D0-4AC0-8D50-FD5F3C9382D6}"/>
          </ac:inkMkLst>
        </pc:inkChg>
        <pc:inkChg chg="add mod">
          <ac:chgData name="D K" userId="9ae49f2f11440d07" providerId="LiveId" clId="{E62CD1E8-41E8-4545-A65F-9F5FE2AA4DB5}" dt="2019-12-29T09:56:17.335" v="784"/>
          <ac:inkMkLst>
            <pc:docMk/>
            <pc:sldMk cId="3974989088" sldId="267"/>
            <ac:inkMk id="25" creationId="{5AC1B05F-73F7-44B3-AB33-18673FD854C8}"/>
          </ac:inkMkLst>
        </pc:inkChg>
        <pc:inkChg chg="add mod">
          <ac:chgData name="D K" userId="9ae49f2f11440d07" providerId="LiveId" clId="{E62CD1E8-41E8-4545-A65F-9F5FE2AA4DB5}" dt="2019-12-29T09:56:17.335" v="784"/>
          <ac:inkMkLst>
            <pc:docMk/>
            <pc:sldMk cId="3974989088" sldId="267"/>
            <ac:inkMk id="26" creationId="{D75B36EF-4E9F-45AC-A9AE-3A90CD3F6AFB}"/>
          </ac:inkMkLst>
        </pc:inkChg>
        <pc:inkChg chg="add mod">
          <ac:chgData name="D K" userId="9ae49f2f11440d07" providerId="LiveId" clId="{E62CD1E8-41E8-4545-A65F-9F5FE2AA4DB5}" dt="2019-12-29T09:56:17.335" v="784"/>
          <ac:inkMkLst>
            <pc:docMk/>
            <pc:sldMk cId="3974989088" sldId="267"/>
            <ac:inkMk id="27" creationId="{01FA3982-0B39-457E-9082-1B79EC75CA54}"/>
          </ac:inkMkLst>
        </pc:inkChg>
        <pc:inkChg chg="add mod">
          <ac:chgData name="D K" userId="9ae49f2f11440d07" providerId="LiveId" clId="{E62CD1E8-41E8-4545-A65F-9F5FE2AA4DB5}" dt="2019-12-29T09:56:17.335" v="784"/>
          <ac:inkMkLst>
            <pc:docMk/>
            <pc:sldMk cId="3974989088" sldId="267"/>
            <ac:inkMk id="28" creationId="{78E3B110-6ECB-4AD7-B35F-CF16455C3EA2}"/>
          </ac:inkMkLst>
        </pc:inkChg>
        <pc:inkChg chg="add mod">
          <ac:chgData name="D K" userId="9ae49f2f11440d07" providerId="LiveId" clId="{E62CD1E8-41E8-4545-A65F-9F5FE2AA4DB5}" dt="2019-12-29T09:56:17.335" v="784"/>
          <ac:inkMkLst>
            <pc:docMk/>
            <pc:sldMk cId="3974989088" sldId="267"/>
            <ac:inkMk id="29" creationId="{1E43DEF7-F008-4AA8-BE15-FFCD00A735F5}"/>
          </ac:inkMkLst>
        </pc:inkChg>
        <pc:inkChg chg="add mod">
          <ac:chgData name="D K" userId="9ae49f2f11440d07" providerId="LiveId" clId="{E62CD1E8-41E8-4545-A65F-9F5FE2AA4DB5}" dt="2019-12-29T09:56:17.335" v="784"/>
          <ac:inkMkLst>
            <pc:docMk/>
            <pc:sldMk cId="3974989088" sldId="267"/>
            <ac:inkMk id="30" creationId="{7403CB0B-218B-43CD-8EA9-B802A3F4C63C}"/>
          </ac:inkMkLst>
        </pc:inkChg>
        <pc:inkChg chg="add">
          <ac:chgData name="D K" userId="9ae49f2f11440d07" providerId="LiveId" clId="{E62CD1E8-41E8-4545-A65F-9F5FE2AA4DB5}" dt="2019-12-29T09:56:11.370" v="768" actId="9405"/>
          <ac:inkMkLst>
            <pc:docMk/>
            <pc:sldMk cId="3974989088" sldId="267"/>
            <ac:inkMk id="31" creationId="{0340951E-FB31-43D4-A0C2-2EFE86DFC46F}"/>
          </ac:inkMkLst>
        </pc:inkChg>
        <pc:inkChg chg="add">
          <ac:chgData name="D K" userId="9ae49f2f11440d07" providerId="LiveId" clId="{E62CD1E8-41E8-4545-A65F-9F5FE2AA4DB5}" dt="2019-12-29T09:56:11.855" v="769" actId="9405"/>
          <ac:inkMkLst>
            <pc:docMk/>
            <pc:sldMk cId="3974989088" sldId="267"/>
            <ac:inkMk id="32" creationId="{EAE61B05-1922-4702-BDA7-9676E1F18A8D}"/>
          </ac:inkMkLst>
        </pc:inkChg>
        <pc:inkChg chg="add">
          <ac:chgData name="D K" userId="9ae49f2f11440d07" providerId="LiveId" clId="{E62CD1E8-41E8-4545-A65F-9F5FE2AA4DB5}" dt="2019-12-29T09:56:12.224" v="770" actId="9405"/>
          <ac:inkMkLst>
            <pc:docMk/>
            <pc:sldMk cId="3974989088" sldId="267"/>
            <ac:inkMk id="33" creationId="{EC2C96DB-88F7-4A96-81ED-75E2747F5E41}"/>
          </ac:inkMkLst>
        </pc:inkChg>
        <pc:inkChg chg="add">
          <ac:chgData name="D K" userId="9ae49f2f11440d07" providerId="LiveId" clId="{E62CD1E8-41E8-4545-A65F-9F5FE2AA4DB5}" dt="2019-12-29T09:56:12.572" v="771" actId="9405"/>
          <ac:inkMkLst>
            <pc:docMk/>
            <pc:sldMk cId="3974989088" sldId="267"/>
            <ac:inkMk id="34" creationId="{75A7C1DA-5C4C-4B8D-BAAB-3CA06FE4E254}"/>
          </ac:inkMkLst>
        </pc:inkChg>
        <pc:inkChg chg="add">
          <ac:chgData name="D K" userId="9ae49f2f11440d07" providerId="LiveId" clId="{E62CD1E8-41E8-4545-A65F-9F5FE2AA4DB5}" dt="2019-12-29T09:56:12.897" v="772" actId="9405"/>
          <ac:inkMkLst>
            <pc:docMk/>
            <pc:sldMk cId="3974989088" sldId="267"/>
            <ac:inkMk id="35" creationId="{DC7D3857-C8D0-49DC-897A-027EB7D6826E}"/>
          </ac:inkMkLst>
        </pc:inkChg>
        <pc:inkChg chg="add mod">
          <ac:chgData name="D K" userId="9ae49f2f11440d07" providerId="LiveId" clId="{E62CD1E8-41E8-4545-A65F-9F5FE2AA4DB5}" dt="2019-12-29T09:56:17.335" v="784"/>
          <ac:inkMkLst>
            <pc:docMk/>
            <pc:sldMk cId="3974989088" sldId="267"/>
            <ac:inkMk id="36" creationId="{F442F7A9-5A22-42D7-9E66-B18DA42C7E44}"/>
          </ac:inkMkLst>
        </pc:inkChg>
        <pc:inkChg chg="add mod">
          <ac:chgData name="D K" userId="9ae49f2f11440d07" providerId="LiveId" clId="{E62CD1E8-41E8-4545-A65F-9F5FE2AA4DB5}" dt="2019-12-29T09:56:17.335" v="784"/>
          <ac:inkMkLst>
            <pc:docMk/>
            <pc:sldMk cId="3974989088" sldId="267"/>
            <ac:inkMk id="37" creationId="{4ED81540-3054-4CBC-AA56-4C405DF2EDC8}"/>
          </ac:inkMkLst>
        </pc:inkChg>
        <pc:inkChg chg="add mod">
          <ac:chgData name="D K" userId="9ae49f2f11440d07" providerId="LiveId" clId="{E62CD1E8-41E8-4545-A65F-9F5FE2AA4DB5}" dt="2019-12-29T09:56:17.335" v="784"/>
          <ac:inkMkLst>
            <pc:docMk/>
            <pc:sldMk cId="3974989088" sldId="267"/>
            <ac:inkMk id="45" creationId="{AD6E4A4D-2263-48B0-AF9F-82B3C321FFCE}"/>
          </ac:inkMkLst>
        </pc:inkChg>
        <pc:inkChg chg="add mod">
          <ac:chgData name="D K" userId="9ae49f2f11440d07" providerId="LiveId" clId="{E62CD1E8-41E8-4545-A65F-9F5FE2AA4DB5}" dt="2019-12-29T09:56:17.335" v="784"/>
          <ac:inkMkLst>
            <pc:docMk/>
            <pc:sldMk cId="3974989088" sldId="267"/>
            <ac:inkMk id="46" creationId="{FA89DC86-C3F4-422D-A223-ED1CB96C85E6}"/>
          </ac:inkMkLst>
        </pc:inkChg>
        <pc:inkChg chg="add mod">
          <ac:chgData name="D K" userId="9ae49f2f11440d07" providerId="LiveId" clId="{E62CD1E8-41E8-4545-A65F-9F5FE2AA4DB5}" dt="2019-12-29T09:56:17.335" v="784"/>
          <ac:inkMkLst>
            <pc:docMk/>
            <pc:sldMk cId="3974989088" sldId="267"/>
            <ac:inkMk id="47" creationId="{0AFF0F46-1CF4-4FA9-8606-0EBE9864C2EC}"/>
          </ac:inkMkLst>
        </pc:inkChg>
        <pc:inkChg chg="add mod">
          <ac:chgData name="D K" userId="9ae49f2f11440d07" providerId="LiveId" clId="{E62CD1E8-41E8-4545-A65F-9F5FE2AA4DB5}" dt="2019-12-29T09:56:17.335" v="784"/>
          <ac:inkMkLst>
            <pc:docMk/>
            <pc:sldMk cId="3974989088" sldId="267"/>
            <ac:inkMk id="48" creationId="{1690E2CB-6B78-49B0-848C-9381E7179A29}"/>
          </ac:inkMkLst>
        </pc:inkChg>
        <pc:inkChg chg="add mod">
          <ac:chgData name="D K" userId="9ae49f2f11440d07" providerId="LiveId" clId="{E62CD1E8-41E8-4545-A65F-9F5FE2AA4DB5}" dt="2019-12-29T09:56:17.335" v="784"/>
          <ac:inkMkLst>
            <pc:docMk/>
            <pc:sldMk cId="3974989088" sldId="267"/>
            <ac:inkMk id="51" creationId="{18E730AB-D2F0-4462-A57B-63C4671A0D63}"/>
          </ac:inkMkLst>
        </pc:inkChg>
        <pc:inkChg chg="add mod">
          <ac:chgData name="D K" userId="9ae49f2f11440d07" providerId="LiveId" clId="{E62CD1E8-41E8-4545-A65F-9F5FE2AA4DB5}" dt="2019-12-29T09:56:21.282" v="788"/>
          <ac:inkMkLst>
            <pc:docMk/>
            <pc:sldMk cId="3974989088" sldId="267"/>
            <ac:inkMk id="52" creationId="{77BC5E3E-038F-4F3F-9BFE-6ECFF737F99E}"/>
          </ac:inkMkLst>
        </pc:inkChg>
        <pc:inkChg chg="add mod">
          <ac:chgData name="D K" userId="9ae49f2f11440d07" providerId="LiveId" clId="{E62CD1E8-41E8-4545-A65F-9F5FE2AA4DB5}" dt="2019-12-29T09:56:21.282" v="788"/>
          <ac:inkMkLst>
            <pc:docMk/>
            <pc:sldMk cId="3974989088" sldId="267"/>
            <ac:inkMk id="53" creationId="{700B1406-75A8-455A-8153-B6B56D2E64D8}"/>
          </ac:inkMkLst>
        </pc:inkChg>
        <pc:inkChg chg="add mod">
          <ac:chgData name="D K" userId="9ae49f2f11440d07" providerId="LiveId" clId="{E62CD1E8-41E8-4545-A65F-9F5FE2AA4DB5}" dt="2019-12-29T09:56:21.282" v="788"/>
          <ac:inkMkLst>
            <pc:docMk/>
            <pc:sldMk cId="3974989088" sldId="267"/>
            <ac:inkMk id="54" creationId="{98EA370C-A859-48E8-93C8-C95527E47F3E}"/>
          </ac:inkMkLst>
        </pc:inkChg>
        <pc:inkChg chg="add mod">
          <ac:chgData name="D K" userId="9ae49f2f11440d07" providerId="LiveId" clId="{E62CD1E8-41E8-4545-A65F-9F5FE2AA4DB5}" dt="2019-12-29T09:56:21.282" v="788"/>
          <ac:inkMkLst>
            <pc:docMk/>
            <pc:sldMk cId="3974989088" sldId="267"/>
            <ac:inkMk id="55" creationId="{B584386D-3A79-431F-95F1-0A4E84804610}"/>
          </ac:inkMkLst>
        </pc:inkChg>
        <pc:inkChg chg="add mod">
          <ac:chgData name="D K" userId="9ae49f2f11440d07" providerId="LiveId" clId="{E62CD1E8-41E8-4545-A65F-9F5FE2AA4DB5}" dt="2019-12-29T09:56:21.282" v="788"/>
          <ac:inkMkLst>
            <pc:docMk/>
            <pc:sldMk cId="3974989088" sldId="267"/>
            <ac:inkMk id="61" creationId="{3382588C-709F-48FC-9C8D-75C48DDF4246}"/>
          </ac:inkMkLst>
        </pc:inkChg>
        <pc:inkChg chg="add mod">
          <ac:chgData name="D K" userId="9ae49f2f11440d07" providerId="LiveId" clId="{E62CD1E8-41E8-4545-A65F-9F5FE2AA4DB5}" dt="2019-12-29T09:56:21.282" v="788"/>
          <ac:inkMkLst>
            <pc:docMk/>
            <pc:sldMk cId="3974989088" sldId="267"/>
            <ac:inkMk id="64" creationId="{41158D41-7C80-4E52-A883-F0F1BA215057}"/>
          </ac:inkMkLst>
        </pc:inkChg>
        <pc:inkChg chg="add mod">
          <ac:chgData name="D K" userId="9ae49f2f11440d07" providerId="LiveId" clId="{E62CD1E8-41E8-4545-A65F-9F5FE2AA4DB5}" dt="2019-12-29T09:57:35.684" v="795"/>
          <ac:inkMkLst>
            <pc:docMk/>
            <pc:sldMk cId="3974989088" sldId="267"/>
            <ac:inkMk id="66" creationId="{8B2F2D61-399A-4AD6-A14C-E23FB88CA819}"/>
          </ac:inkMkLst>
        </pc:inkChg>
        <pc:inkChg chg="add mod">
          <ac:chgData name="D K" userId="9ae49f2f11440d07" providerId="LiveId" clId="{E62CD1E8-41E8-4545-A65F-9F5FE2AA4DB5}" dt="2019-12-29T09:57:35.684" v="795"/>
          <ac:inkMkLst>
            <pc:docMk/>
            <pc:sldMk cId="3974989088" sldId="267"/>
            <ac:inkMk id="67" creationId="{4BFF1D1E-3A4A-40D0-8321-2551852512E6}"/>
          </ac:inkMkLst>
        </pc:inkChg>
        <pc:inkChg chg="add mod">
          <ac:chgData name="D K" userId="9ae49f2f11440d07" providerId="LiveId" clId="{E62CD1E8-41E8-4545-A65F-9F5FE2AA4DB5}" dt="2019-12-29T09:57:35.684" v="795"/>
          <ac:inkMkLst>
            <pc:docMk/>
            <pc:sldMk cId="3974989088" sldId="267"/>
            <ac:inkMk id="68" creationId="{5B8F829D-665E-41F1-8DA4-545116827207}"/>
          </ac:inkMkLst>
        </pc:inkChg>
        <pc:inkChg chg="add mod">
          <ac:chgData name="D K" userId="9ae49f2f11440d07" providerId="LiveId" clId="{E62CD1E8-41E8-4545-A65F-9F5FE2AA4DB5}" dt="2019-12-29T09:57:35.684" v="795"/>
          <ac:inkMkLst>
            <pc:docMk/>
            <pc:sldMk cId="3974989088" sldId="267"/>
            <ac:inkMk id="69" creationId="{0CFAE106-9666-4FDF-B0C1-E52791E25F11}"/>
          </ac:inkMkLst>
        </pc:inkChg>
        <pc:inkChg chg="add mod">
          <ac:chgData name="D K" userId="9ae49f2f11440d07" providerId="LiveId" clId="{E62CD1E8-41E8-4545-A65F-9F5FE2AA4DB5}" dt="2019-12-29T09:57:35.684" v="795"/>
          <ac:inkMkLst>
            <pc:docMk/>
            <pc:sldMk cId="3974989088" sldId="267"/>
            <ac:inkMk id="70" creationId="{4138C422-580A-48C8-A7B3-E394EE4463A0}"/>
          </ac:inkMkLst>
        </pc:inkChg>
        <pc:inkChg chg="add mod">
          <ac:chgData name="D K" userId="9ae49f2f11440d07" providerId="LiveId" clId="{E62CD1E8-41E8-4545-A65F-9F5FE2AA4DB5}" dt="2019-12-29T09:57:35.684" v="795"/>
          <ac:inkMkLst>
            <pc:docMk/>
            <pc:sldMk cId="3974989088" sldId="267"/>
            <ac:inkMk id="71" creationId="{8718B7A6-0B68-4DCF-AB70-1ECEA3C92958}"/>
          </ac:inkMkLst>
        </pc:inkChg>
        <pc:inkChg chg="add del">
          <ac:chgData name="D K" userId="9ae49f2f11440d07" providerId="LiveId" clId="{E62CD1E8-41E8-4545-A65F-9F5FE2AA4DB5}" dt="2019-12-29T21:41:19.080" v="1375" actId="478"/>
          <ac:inkMkLst>
            <pc:docMk/>
            <pc:sldMk cId="3974989088" sldId="267"/>
            <ac:inkMk id="73" creationId="{8300BE64-C404-4EC7-AC5E-83E9E2D41FD6}"/>
          </ac:inkMkLst>
        </pc:inkChg>
        <pc:inkChg chg="add del">
          <ac:chgData name="D K" userId="9ae49f2f11440d07" providerId="LiveId" clId="{E62CD1E8-41E8-4545-A65F-9F5FE2AA4DB5}" dt="2019-12-29T21:41:19.080" v="1375" actId="478"/>
          <ac:inkMkLst>
            <pc:docMk/>
            <pc:sldMk cId="3974989088" sldId="267"/>
            <ac:inkMk id="74" creationId="{6F31453E-70D8-4D2A-9DFC-9F8F27D427DB}"/>
          </ac:inkMkLst>
        </pc:inkChg>
        <pc:inkChg chg="add mod">
          <ac:chgData name="D K" userId="9ae49f2f11440d07" providerId="LiveId" clId="{E62CD1E8-41E8-4545-A65F-9F5FE2AA4DB5}" dt="2019-12-29T09:57:42.796" v="800"/>
          <ac:inkMkLst>
            <pc:docMk/>
            <pc:sldMk cId="3974989088" sldId="267"/>
            <ac:inkMk id="75" creationId="{18C0CCF7-4DDC-4C02-9994-DDC2D531E5E9}"/>
          </ac:inkMkLst>
        </pc:inkChg>
        <pc:inkChg chg="add mod">
          <ac:chgData name="D K" userId="9ae49f2f11440d07" providerId="LiveId" clId="{E62CD1E8-41E8-4545-A65F-9F5FE2AA4DB5}" dt="2019-12-29T09:57:42.796" v="800"/>
          <ac:inkMkLst>
            <pc:docMk/>
            <pc:sldMk cId="3974989088" sldId="267"/>
            <ac:inkMk id="76" creationId="{D0A9700F-03C4-40BF-BE1C-2898884C8564}"/>
          </ac:inkMkLst>
        </pc:inkChg>
        <pc:inkChg chg="add">
          <ac:chgData name="D K" userId="9ae49f2f11440d07" providerId="LiveId" clId="{E62CD1E8-41E8-4545-A65F-9F5FE2AA4DB5}" dt="2019-12-29T09:57:44.725" v="801" actId="9405"/>
          <ac:inkMkLst>
            <pc:docMk/>
            <pc:sldMk cId="3974989088" sldId="267"/>
            <ac:inkMk id="78" creationId="{0195AF1D-92BA-4910-9EEC-2D3297B9155B}"/>
          </ac:inkMkLst>
        </pc:inkChg>
        <pc:inkChg chg="add mod">
          <ac:chgData name="D K" userId="9ae49f2f11440d07" providerId="LiveId" clId="{E62CD1E8-41E8-4545-A65F-9F5FE2AA4DB5}" dt="2019-12-29T09:57:52.307" v="817"/>
          <ac:inkMkLst>
            <pc:docMk/>
            <pc:sldMk cId="3974989088" sldId="267"/>
            <ac:inkMk id="79" creationId="{3FC04A1E-C382-40B2-B4FA-3C472B4C61D9}"/>
          </ac:inkMkLst>
        </pc:inkChg>
        <pc:inkChg chg="add mod">
          <ac:chgData name="D K" userId="9ae49f2f11440d07" providerId="LiveId" clId="{E62CD1E8-41E8-4545-A65F-9F5FE2AA4DB5}" dt="2019-12-29T09:57:52.307" v="817"/>
          <ac:inkMkLst>
            <pc:docMk/>
            <pc:sldMk cId="3974989088" sldId="267"/>
            <ac:inkMk id="80" creationId="{FC276D1F-51E2-4D92-A889-56225A70FD9F}"/>
          </ac:inkMkLst>
        </pc:inkChg>
        <pc:inkChg chg="add mod">
          <ac:chgData name="D K" userId="9ae49f2f11440d07" providerId="LiveId" clId="{E62CD1E8-41E8-4545-A65F-9F5FE2AA4DB5}" dt="2019-12-29T09:57:52.307" v="817"/>
          <ac:inkMkLst>
            <pc:docMk/>
            <pc:sldMk cId="3974989088" sldId="267"/>
            <ac:inkMk id="82" creationId="{97469F74-6D26-44B5-909B-ECF6ACB5CC2F}"/>
          </ac:inkMkLst>
        </pc:inkChg>
        <pc:inkChg chg="add mod">
          <ac:chgData name="D K" userId="9ae49f2f11440d07" providerId="LiveId" clId="{E62CD1E8-41E8-4545-A65F-9F5FE2AA4DB5}" dt="2019-12-29T09:57:52.307" v="817"/>
          <ac:inkMkLst>
            <pc:docMk/>
            <pc:sldMk cId="3974989088" sldId="267"/>
            <ac:inkMk id="83" creationId="{5DC6ABD9-8DD3-4F65-949A-73E5E4CBD5F3}"/>
          </ac:inkMkLst>
        </pc:inkChg>
        <pc:inkChg chg="add mod">
          <ac:chgData name="D K" userId="9ae49f2f11440d07" providerId="LiveId" clId="{E62CD1E8-41E8-4545-A65F-9F5FE2AA4DB5}" dt="2019-12-29T09:57:52.307" v="817"/>
          <ac:inkMkLst>
            <pc:docMk/>
            <pc:sldMk cId="3974989088" sldId="267"/>
            <ac:inkMk id="84" creationId="{1E3DA2D8-A652-4C42-8FA9-90AF8694DCB7}"/>
          </ac:inkMkLst>
        </pc:inkChg>
        <pc:inkChg chg="add mod">
          <ac:chgData name="D K" userId="9ae49f2f11440d07" providerId="LiveId" clId="{E62CD1E8-41E8-4545-A65F-9F5FE2AA4DB5}" dt="2019-12-29T09:57:52.307" v="817"/>
          <ac:inkMkLst>
            <pc:docMk/>
            <pc:sldMk cId="3974989088" sldId="267"/>
            <ac:inkMk id="85" creationId="{6E4E3B93-4228-41F3-9F2B-885E39F38EFC}"/>
          </ac:inkMkLst>
        </pc:inkChg>
        <pc:inkChg chg="add mod">
          <ac:chgData name="D K" userId="9ae49f2f11440d07" providerId="LiveId" clId="{E62CD1E8-41E8-4545-A65F-9F5FE2AA4DB5}" dt="2019-12-29T09:57:52.307" v="817"/>
          <ac:inkMkLst>
            <pc:docMk/>
            <pc:sldMk cId="3974989088" sldId="267"/>
            <ac:inkMk id="91" creationId="{5451807F-A1E4-48B2-BFA5-A91C6C431C61}"/>
          </ac:inkMkLst>
        </pc:inkChg>
        <pc:inkChg chg="add mod">
          <ac:chgData name="D K" userId="9ae49f2f11440d07" providerId="LiveId" clId="{E62CD1E8-41E8-4545-A65F-9F5FE2AA4DB5}" dt="2019-12-29T09:57:52.307" v="817"/>
          <ac:inkMkLst>
            <pc:docMk/>
            <pc:sldMk cId="3974989088" sldId="267"/>
            <ac:inkMk id="92" creationId="{29FB263D-6897-4D9B-B149-DC7F47692CB0}"/>
          </ac:inkMkLst>
        </pc:inkChg>
        <pc:inkChg chg="add mod">
          <ac:chgData name="D K" userId="9ae49f2f11440d07" providerId="LiveId" clId="{E62CD1E8-41E8-4545-A65F-9F5FE2AA4DB5}" dt="2019-12-29T09:57:52.307" v="817"/>
          <ac:inkMkLst>
            <pc:docMk/>
            <pc:sldMk cId="3974989088" sldId="267"/>
            <ac:inkMk id="93" creationId="{549C4A92-CC0B-4243-A2A0-AF38984FF257}"/>
          </ac:inkMkLst>
        </pc:inkChg>
        <pc:inkChg chg="add mod">
          <ac:chgData name="D K" userId="9ae49f2f11440d07" providerId="LiveId" clId="{E62CD1E8-41E8-4545-A65F-9F5FE2AA4DB5}" dt="2019-12-29T09:57:52.307" v="817"/>
          <ac:inkMkLst>
            <pc:docMk/>
            <pc:sldMk cId="3974989088" sldId="267"/>
            <ac:inkMk id="94" creationId="{42307F3D-506E-4C80-8607-C5B3CB394519}"/>
          </ac:inkMkLst>
        </pc:inkChg>
        <pc:inkChg chg="add mod">
          <ac:chgData name="D K" userId="9ae49f2f11440d07" providerId="LiveId" clId="{E62CD1E8-41E8-4545-A65F-9F5FE2AA4DB5}" dt="2019-12-29T09:57:52.307" v="817"/>
          <ac:inkMkLst>
            <pc:docMk/>
            <pc:sldMk cId="3974989088" sldId="267"/>
            <ac:inkMk id="95" creationId="{6CBCE6DC-DD17-4D8F-8D43-E873618E62FE}"/>
          </ac:inkMkLst>
        </pc:inkChg>
        <pc:inkChg chg="add mod">
          <ac:chgData name="D K" userId="9ae49f2f11440d07" providerId="LiveId" clId="{E62CD1E8-41E8-4545-A65F-9F5FE2AA4DB5}" dt="2019-12-29T09:57:52.307" v="817"/>
          <ac:inkMkLst>
            <pc:docMk/>
            <pc:sldMk cId="3974989088" sldId="267"/>
            <ac:inkMk id="96" creationId="{B235F1B6-E0D7-406C-BD95-B83CC68B65CF}"/>
          </ac:inkMkLst>
        </pc:inkChg>
        <pc:inkChg chg="add mod">
          <ac:chgData name="D K" userId="9ae49f2f11440d07" providerId="LiveId" clId="{E62CD1E8-41E8-4545-A65F-9F5FE2AA4DB5}" dt="2019-12-29T09:57:52.307" v="817"/>
          <ac:inkMkLst>
            <pc:docMk/>
            <pc:sldMk cId="3974989088" sldId="267"/>
            <ac:inkMk id="97" creationId="{50728D48-B58A-4352-9030-DC1A54891E07}"/>
          </ac:inkMkLst>
        </pc:inkChg>
        <pc:inkChg chg="add mod">
          <ac:chgData name="D K" userId="9ae49f2f11440d07" providerId="LiveId" clId="{E62CD1E8-41E8-4545-A65F-9F5FE2AA4DB5}" dt="2019-12-29T09:57:52.307" v="817"/>
          <ac:inkMkLst>
            <pc:docMk/>
            <pc:sldMk cId="3974989088" sldId="267"/>
            <ac:inkMk id="98" creationId="{31990CF8-2B96-4890-8A90-F91433E14B47}"/>
          </ac:inkMkLst>
        </pc:inkChg>
        <pc:inkChg chg="add mod">
          <ac:chgData name="D K" userId="9ae49f2f11440d07" providerId="LiveId" clId="{E62CD1E8-41E8-4545-A65F-9F5FE2AA4DB5}" dt="2019-12-29T09:57:52.307" v="817"/>
          <ac:inkMkLst>
            <pc:docMk/>
            <pc:sldMk cId="3974989088" sldId="267"/>
            <ac:inkMk id="99" creationId="{64B5232D-F23F-4264-B7DC-13D0E3A714F2}"/>
          </ac:inkMkLst>
        </pc:inkChg>
        <pc:inkChg chg="add mod">
          <ac:chgData name="D K" userId="9ae49f2f11440d07" providerId="LiveId" clId="{E62CD1E8-41E8-4545-A65F-9F5FE2AA4DB5}" dt="2019-12-29T09:58:20.775" v="839"/>
          <ac:inkMkLst>
            <pc:docMk/>
            <pc:sldMk cId="3974989088" sldId="267"/>
            <ac:inkMk id="101" creationId="{2F7852B5-5F98-4B91-A7B1-A2F7DE030A27}"/>
          </ac:inkMkLst>
        </pc:inkChg>
        <pc:inkChg chg="add mod">
          <ac:chgData name="D K" userId="9ae49f2f11440d07" providerId="LiveId" clId="{E62CD1E8-41E8-4545-A65F-9F5FE2AA4DB5}" dt="2019-12-29T09:58:20.775" v="839"/>
          <ac:inkMkLst>
            <pc:docMk/>
            <pc:sldMk cId="3974989088" sldId="267"/>
            <ac:inkMk id="102" creationId="{88BDBD2C-0B11-4046-A994-C8D8585EF4CB}"/>
          </ac:inkMkLst>
        </pc:inkChg>
        <pc:inkChg chg="add mod">
          <ac:chgData name="D K" userId="9ae49f2f11440d07" providerId="LiveId" clId="{E62CD1E8-41E8-4545-A65F-9F5FE2AA4DB5}" dt="2019-12-29T09:58:20.775" v="839"/>
          <ac:inkMkLst>
            <pc:docMk/>
            <pc:sldMk cId="3974989088" sldId="267"/>
            <ac:inkMk id="103" creationId="{C103CC2F-2423-444F-B9B5-5DB171FDF35B}"/>
          </ac:inkMkLst>
        </pc:inkChg>
        <pc:inkChg chg="add mod">
          <ac:chgData name="D K" userId="9ae49f2f11440d07" providerId="LiveId" clId="{E62CD1E8-41E8-4545-A65F-9F5FE2AA4DB5}" dt="2019-12-29T09:58:20.775" v="839"/>
          <ac:inkMkLst>
            <pc:docMk/>
            <pc:sldMk cId="3974989088" sldId="267"/>
            <ac:inkMk id="105" creationId="{E695A098-A9C1-4FBF-AE36-8E866435C3A6}"/>
          </ac:inkMkLst>
        </pc:inkChg>
        <pc:inkChg chg="add mod">
          <ac:chgData name="D K" userId="9ae49f2f11440d07" providerId="LiveId" clId="{E62CD1E8-41E8-4545-A65F-9F5FE2AA4DB5}" dt="2019-12-29T09:58:20.775" v="839"/>
          <ac:inkMkLst>
            <pc:docMk/>
            <pc:sldMk cId="3974989088" sldId="267"/>
            <ac:inkMk id="107" creationId="{F0392713-A3D6-4124-95A5-2F2CE60EF557}"/>
          </ac:inkMkLst>
        </pc:inkChg>
        <pc:inkChg chg="add mod">
          <ac:chgData name="D K" userId="9ae49f2f11440d07" providerId="LiveId" clId="{E62CD1E8-41E8-4545-A65F-9F5FE2AA4DB5}" dt="2019-12-29T09:58:20.775" v="839"/>
          <ac:inkMkLst>
            <pc:docMk/>
            <pc:sldMk cId="3974989088" sldId="267"/>
            <ac:inkMk id="108" creationId="{8101B3B7-7A42-4CD1-9878-C0BB73620874}"/>
          </ac:inkMkLst>
        </pc:inkChg>
        <pc:inkChg chg="add mod">
          <ac:chgData name="D K" userId="9ae49f2f11440d07" providerId="LiveId" clId="{E62CD1E8-41E8-4545-A65F-9F5FE2AA4DB5}" dt="2019-12-29T09:58:20.775" v="839"/>
          <ac:inkMkLst>
            <pc:docMk/>
            <pc:sldMk cId="3974989088" sldId="267"/>
            <ac:inkMk id="110" creationId="{873854E6-3574-41DB-8B2B-77B31E96386D}"/>
          </ac:inkMkLst>
        </pc:inkChg>
        <pc:inkChg chg="add mod">
          <ac:chgData name="D K" userId="9ae49f2f11440d07" providerId="LiveId" clId="{E62CD1E8-41E8-4545-A65F-9F5FE2AA4DB5}" dt="2019-12-29T09:58:20.775" v="839"/>
          <ac:inkMkLst>
            <pc:docMk/>
            <pc:sldMk cId="3974989088" sldId="267"/>
            <ac:inkMk id="111" creationId="{DBDE5036-5833-4F7B-930F-418B2297B2EF}"/>
          </ac:inkMkLst>
        </pc:inkChg>
        <pc:inkChg chg="add mod">
          <ac:chgData name="D K" userId="9ae49f2f11440d07" providerId="LiveId" clId="{E62CD1E8-41E8-4545-A65F-9F5FE2AA4DB5}" dt="2019-12-29T09:58:20.775" v="839"/>
          <ac:inkMkLst>
            <pc:docMk/>
            <pc:sldMk cId="3974989088" sldId="267"/>
            <ac:inkMk id="113" creationId="{8F9691AD-5354-40A3-9ADE-9D7F7FF42D26}"/>
          </ac:inkMkLst>
        </pc:inkChg>
        <pc:inkChg chg="add mod">
          <ac:chgData name="D K" userId="9ae49f2f11440d07" providerId="LiveId" clId="{E62CD1E8-41E8-4545-A65F-9F5FE2AA4DB5}" dt="2019-12-29T09:58:20.775" v="839"/>
          <ac:inkMkLst>
            <pc:docMk/>
            <pc:sldMk cId="3974989088" sldId="267"/>
            <ac:inkMk id="114" creationId="{64474728-14E2-44CD-A7BF-63C8F35C017C}"/>
          </ac:inkMkLst>
        </pc:inkChg>
        <pc:inkChg chg="add mod">
          <ac:chgData name="D K" userId="9ae49f2f11440d07" providerId="LiveId" clId="{E62CD1E8-41E8-4545-A65F-9F5FE2AA4DB5}" dt="2019-12-29T09:58:20.775" v="839"/>
          <ac:inkMkLst>
            <pc:docMk/>
            <pc:sldMk cId="3974989088" sldId="267"/>
            <ac:inkMk id="116" creationId="{B5407B80-C58A-4705-A70E-233051E7AE5B}"/>
          </ac:inkMkLst>
        </pc:inkChg>
        <pc:inkChg chg="add mod">
          <ac:chgData name="D K" userId="9ae49f2f11440d07" providerId="LiveId" clId="{E62CD1E8-41E8-4545-A65F-9F5FE2AA4DB5}" dt="2019-12-29T09:58:20.775" v="839"/>
          <ac:inkMkLst>
            <pc:docMk/>
            <pc:sldMk cId="3974989088" sldId="267"/>
            <ac:inkMk id="117" creationId="{B97E73A8-CB53-474A-A027-814688283628}"/>
          </ac:inkMkLst>
        </pc:inkChg>
        <pc:inkChg chg="add mod">
          <ac:chgData name="D K" userId="9ae49f2f11440d07" providerId="LiveId" clId="{E62CD1E8-41E8-4545-A65F-9F5FE2AA4DB5}" dt="2019-12-29T09:58:20.775" v="839"/>
          <ac:inkMkLst>
            <pc:docMk/>
            <pc:sldMk cId="3974989088" sldId="267"/>
            <ac:inkMk id="118" creationId="{0FCABC34-BD86-4BD8-AE3D-CF2C6435DF87}"/>
          </ac:inkMkLst>
        </pc:inkChg>
        <pc:inkChg chg="add mod">
          <ac:chgData name="D K" userId="9ae49f2f11440d07" providerId="LiveId" clId="{E62CD1E8-41E8-4545-A65F-9F5FE2AA4DB5}" dt="2019-12-29T09:58:20.775" v="839"/>
          <ac:inkMkLst>
            <pc:docMk/>
            <pc:sldMk cId="3974989088" sldId="267"/>
            <ac:inkMk id="119" creationId="{66CCB47F-A0CA-4DD7-9505-B20B3AC1A9C2}"/>
          </ac:inkMkLst>
        </pc:inkChg>
        <pc:inkChg chg="add mod">
          <ac:chgData name="D K" userId="9ae49f2f11440d07" providerId="LiveId" clId="{E62CD1E8-41E8-4545-A65F-9F5FE2AA4DB5}" dt="2019-12-29T09:58:20.775" v="839"/>
          <ac:inkMkLst>
            <pc:docMk/>
            <pc:sldMk cId="3974989088" sldId="267"/>
            <ac:inkMk id="120" creationId="{51E1C2B1-B83F-4CA8-8F86-F5DFFD83429E}"/>
          </ac:inkMkLst>
        </pc:inkChg>
        <pc:inkChg chg="add mod">
          <ac:chgData name="D K" userId="9ae49f2f11440d07" providerId="LiveId" clId="{E62CD1E8-41E8-4545-A65F-9F5FE2AA4DB5}" dt="2019-12-29T09:58:20.775" v="839"/>
          <ac:inkMkLst>
            <pc:docMk/>
            <pc:sldMk cId="3974989088" sldId="267"/>
            <ac:inkMk id="121" creationId="{DE37B670-1FD0-47AB-A5CE-F8E652CCD8FA}"/>
          </ac:inkMkLst>
        </pc:inkChg>
        <pc:inkChg chg="add mod">
          <ac:chgData name="D K" userId="9ae49f2f11440d07" providerId="LiveId" clId="{E62CD1E8-41E8-4545-A65F-9F5FE2AA4DB5}" dt="2019-12-29T09:58:34.814" v="844"/>
          <ac:inkMkLst>
            <pc:docMk/>
            <pc:sldMk cId="3974989088" sldId="267"/>
            <ac:inkMk id="123" creationId="{24EE21FD-419E-4A1A-B5E0-7F77C445F43A}"/>
          </ac:inkMkLst>
        </pc:inkChg>
        <pc:inkChg chg="add mod">
          <ac:chgData name="D K" userId="9ae49f2f11440d07" providerId="LiveId" clId="{E62CD1E8-41E8-4545-A65F-9F5FE2AA4DB5}" dt="2019-12-29T09:58:34.814" v="844"/>
          <ac:inkMkLst>
            <pc:docMk/>
            <pc:sldMk cId="3974989088" sldId="267"/>
            <ac:inkMk id="124" creationId="{38ACA0CA-B8F0-4EC4-9E68-535743994ACF}"/>
          </ac:inkMkLst>
        </pc:inkChg>
        <pc:inkChg chg="add mod">
          <ac:chgData name="D K" userId="9ae49f2f11440d07" providerId="LiveId" clId="{E62CD1E8-41E8-4545-A65F-9F5FE2AA4DB5}" dt="2019-12-29T09:58:34.814" v="844"/>
          <ac:inkMkLst>
            <pc:docMk/>
            <pc:sldMk cId="3974989088" sldId="267"/>
            <ac:inkMk id="125" creationId="{8309DCBD-CFE7-438A-993F-BBED1F0935B5}"/>
          </ac:inkMkLst>
        </pc:inkChg>
        <pc:inkChg chg="add mod">
          <ac:chgData name="D K" userId="9ae49f2f11440d07" providerId="LiveId" clId="{E62CD1E8-41E8-4545-A65F-9F5FE2AA4DB5}" dt="2019-12-29T09:58:34.814" v="844"/>
          <ac:inkMkLst>
            <pc:docMk/>
            <pc:sldMk cId="3974989088" sldId="267"/>
            <ac:inkMk id="126" creationId="{487A0A52-FE88-408B-9833-5E31293DEF8A}"/>
          </ac:inkMkLst>
        </pc:inkChg>
        <pc:inkChg chg="add mod">
          <ac:chgData name="D K" userId="9ae49f2f11440d07" providerId="LiveId" clId="{E62CD1E8-41E8-4545-A65F-9F5FE2AA4DB5}" dt="2019-12-29T09:58:48.283" v="860"/>
          <ac:inkMkLst>
            <pc:docMk/>
            <pc:sldMk cId="3974989088" sldId="267"/>
            <ac:inkMk id="128" creationId="{A6A3AA63-77A1-4AC8-A159-1122F2A801F9}"/>
          </ac:inkMkLst>
        </pc:inkChg>
        <pc:inkChg chg="add mod">
          <ac:chgData name="D K" userId="9ae49f2f11440d07" providerId="LiveId" clId="{E62CD1E8-41E8-4545-A65F-9F5FE2AA4DB5}" dt="2019-12-29T09:58:48.283" v="860"/>
          <ac:inkMkLst>
            <pc:docMk/>
            <pc:sldMk cId="3974989088" sldId="267"/>
            <ac:inkMk id="129" creationId="{882B7D75-69BD-484D-8DC2-2AE50053C3F8}"/>
          </ac:inkMkLst>
        </pc:inkChg>
        <pc:inkChg chg="add mod">
          <ac:chgData name="D K" userId="9ae49f2f11440d07" providerId="LiveId" clId="{E62CD1E8-41E8-4545-A65F-9F5FE2AA4DB5}" dt="2019-12-29T09:58:48.283" v="860"/>
          <ac:inkMkLst>
            <pc:docMk/>
            <pc:sldMk cId="3974989088" sldId="267"/>
            <ac:inkMk id="130" creationId="{58EB7E90-8741-4104-96E7-B23BAE3A8271}"/>
          </ac:inkMkLst>
        </pc:inkChg>
        <pc:inkChg chg="add mod">
          <ac:chgData name="D K" userId="9ae49f2f11440d07" providerId="LiveId" clId="{E62CD1E8-41E8-4545-A65F-9F5FE2AA4DB5}" dt="2019-12-29T09:58:48.283" v="860"/>
          <ac:inkMkLst>
            <pc:docMk/>
            <pc:sldMk cId="3974989088" sldId="267"/>
            <ac:inkMk id="131" creationId="{A589658D-28D0-4082-A1D2-AE8955345BF3}"/>
          </ac:inkMkLst>
        </pc:inkChg>
        <pc:inkChg chg="add mod">
          <ac:chgData name="D K" userId="9ae49f2f11440d07" providerId="LiveId" clId="{E62CD1E8-41E8-4545-A65F-9F5FE2AA4DB5}" dt="2019-12-29T09:58:48.283" v="860"/>
          <ac:inkMkLst>
            <pc:docMk/>
            <pc:sldMk cId="3974989088" sldId="267"/>
            <ac:inkMk id="132" creationId="{B33376F7-F8EC-44BC-8737-F328752AF28E}"/>
          </ac:inkMkLst>
        </pc:inkChg>
        <pc:inkChg chg="add mod">
          <ac:chgData name="D K" userId="9ae49f2f11440d07" providerId="LiveId" clId="{E62CD1E8-41E8-4545-A65F-9F5FE2AA4DB5}" dt="2019-12-29T09:58:48.283" v="860"/>
          <ac:inkMkLst>
            <pc:docMk/>
            <pc:sldMk cId="3974989088" sldId="267"/>
            <ac:inkMk id="133" creationId="{EE181AF8-6841-4796-8D72-D67FC99F8DD3}"/>
          </ac:inkMkLst>
        </pc:inkChg>
        <pc:inkChg chg="add mod">
          <ac:chgData name="D K" userId="9ae49f2f11440d07" providerId="LiveId" clId="{E62CD1E8-41E8-4545-A65F-9F5FE2AA4DB5}" dt="2019-12-29T09:58:48.283" v="860"/>
          <ac:inkMkLst>
            <pc:docMk/>
            <pc:sldMk cId="3974989088" sldId="267"/>
            <ac:inkMk id="135" creationId="{ABDB4A51-971A-454C-8032-105DECB223D8}"/>
          </ac:inkMkLst>
        </pc:inkChg>
        <pc:inkChg chg="add mod">
          <ac:chgData name="D K" userId="9ae49f2f11440d07" providerId="LiveId" clId="{E62CD1E8-41E8-4545-A65F-9F5FE2AA4DB5}" dt="2019-12-29T09:58:48.283" v="860"/>
          <ac:inkMkLst>
            <pc:docMk/>
            <pc:sldMk cId="3974989088" sldId="267"/>
            <ac:inkMk id="136" creationId="{BBC89798-1936-4768-B7FB-93C0861B7A54}"/>
          </ac:inkMkLst>
        </pc:inkChg>
        <pc:inkChg chg="add mod">
          <ac:chgData name="D K" userId="9ae49f2f11440d07" providerId="LiveId" clId="{E62CD1E8-41E8-4545-A65F-9F5FE2AA4DB5}" dt="2019-12-29T09:58:48.283" v="860"/>
          <ac:inkMkLst>
            <pc:docMk/>
            <pc:sldMk cId="3974989088" sldId="267"/>
            <ac:inkMk id="138" creationId="{7ECAD49B-96B0-4AF1-8EC5-A54E1091D76E}"/>
          </ac:inkMkLst>
        </pc:inkChg>
        <pc:inkChg chg="add mod">
          <ac:chgData name="D K" userId="9ae49f2f11440d07" providerId="LiveId" clId="{E62CD1E8-41E8-4545-A65F-9F5FE2AA4DB5}" dt="2019-12-29T09:58:48.283" v="860"/>
          <ac:inkMkLst>
            <pc:docMk/>
            <pc:sldMk cId="3974989088" sldId="267"/>
            <ac:inkMk id="139" creationId="{23EF7519-F20B-4549-8929-EBF6657CB78E}"/>
          </ac:inkMkLst>
        </pc:inkChg>
        <pc:inkChg chg="add mod">
          <ac:chgData name="D K" userId="9ae49f2f11440d07" providerId="LiveId" clId="{E62CD1E8-41E8-4545-A65F-9F5FE2AA4DB5}" dt="2019-12-29T09:58:48.283" v="860"/>
          <ac:inkMkLst>
            <pc:docMk/>
            <pc:sldMk cId="3974989088" sldId="267"/>
            <ac:inkMk id="140" creationId="{9AD6A06F-80A8-44F1-AA8D-D6A624070217}"/>
          </ac:inkMkLst>
        </pc:inkChg>
        <pc:inkChg chg="add mod">
          <ac:chgData name="D K" userId="9ae49f2f11440d07" providerId="LiveId" clId="{E62CD1E8-41E8-4545-A65F-9F5FE2AA4DB5}" dt="2019-12-29T09:58:48.283" v="860"/>
          <ac:inkMkLst>
            <pc:docMk/>
            <pc:sldMk cId="3974989088" sldId="267"/>
            <ac:inkMk id="141" creationId="{93B56230-BEB5-4F2E-91F3-CCABE76767BA}"/>
          </ac:inkMkLst>
        </pc:inkChg>
        <pc:inkChg chg="add mod">
          <ac:chgData name="D K" userId="9ae49f2f11440d07" providerId="LiveId" clId="{E62CD1E8-41E8-4545-A65F-9F5FE2AA4DB5}" dt="2019-12-29T09:58:48.283" v="860"/>
          <ac:inkMkLst>
            <pc:docMk/>
            <pc:sldMk cId="3974989088" sldId="267"/>
            <ac:inkMk id="142" creationId="{19F4CBEF-FDC6-4A56-BB33-420E7326E2C7}"/>
          </ac:inkMkLst>
        </pc:inkChg>
        <pc:inkChg chg="add mod">
          <ac:chgData name="D K" userId="9ae49f2f11440d07" providerId="LiveId" clId="{E62CD1E8-41E8-4545-A65F-9F5FE2AA4DB5}" dt="2019-12-29T09:59:04.427" v="876"/>
          <ac:inkMkLst>
            <pc:docMk/>
            <pc:sldMk cId="3974989088" sldId="267"/>
            <ac:inkMk id="144" creationId="{063B54E4-DD2A-4C23-AC84-8CEDE230C78B}"/>
          </ac:inkMkLst>
        </pc:inkChg>
        <pc:inkChg chg="add mod">
          <ac:chgData name="D K" userId="9ae49f2f11440d07" providerId="LiveId" clId="{E62CD1E8-41E8-4545-A65F-9F5FE2AA4DB5}" dt="2019-12-29T09:59:04.427" v="876"/>
          <ac:inkMkLst>
            <pc:docMk/>
            <pc:sldMk cId="3974989088" sldId="267"/>
            <ac:inkMk id="145" creationId="{1998AF85-0D18-485D-9F39-38919C971173}"/>
          </ac:inkMkLst>
        </pc:inkChg>
        <pc:inkChg chg="add mod">
          <ac:chgData name="D K" userId="9ae49f2f11440d07" providerId="LiveId" clId="{E62CD1E8-41E8-4545-A65F-9F5FE2AA4DB5}" dt="2019-12-29T09:59:04.427" v="876"/>
          <ac:inkMkLst>
            <pc:docMk/>
            <pc:sldMk cId="3974989088" sldId="267"/>
            <ac:inkMk id="146" creationId="{3F8FB299-A5BD-4F13-8BF1-AEED1ED0EE01}"/>
          </ac:inkMkLst>
        </pc:inkChg>
        <pc:inkChg chg="add mod">
          <ac:chgData name="D K" userId="9ae49f2f11440d07" providerId="LiveId" clId="{E62CD1E8-41E8-4545-A65F-9F5FE2AA4DB5}" dt="2019-12-29T09:59:04.427" v="876"/>
          <ac:inkMkLst>
            <pc:docMk/>
            <pc:sldMk cId="3974989088" sldId="267"/>
            <ac:inkMk id="147" creationId="{1147DA03-DEB6-4C35-A94F-1098932E54A8}"/>
          </ac:inkMkLst>
        </pc:inkChg>
        <pc:inkChg chg="add mod">
          <ac:chgData name="D K" userId="9ae49f2f11440d07" providerId="LiveId" clId="{E62CD1E8-41E8-4545-A65F-9F5FE2AA4DB5}" dt="2019-12-29T09:59:04.427" v="876"/>
          <ac:inkMkLst>
            <pc:docMk/>
            <pc:sldMk cId="3974989088" sldId="267"/>
            <ac:inkMk id="148" creationId="{054B9AC6-DF64-453C-B62E-0BF9701FF42B}"/>
          </ac:inkMkLst>
        </pc:inkChg>
        <pc:inkChg chg="add mod">
          <ac:chgData name="D K" userId="9ae49f2f11440d07" providerId="LiveId" clId="{E62CD1E8-41E8-4545-A65F-9F5FE2AA4DB5}" dt="2019-12-29T09:59:04.427" v="876"/>
          <ac:inkMkLst>
            <pc:docMk/>
            <pc:sldMk cId="3974989088" sldId="267"/>
            <ac:inkMk id="149" creationId="{C04918F5-6812-4F8C-95E9-E3F292842B60}"/>
          </ac:inkMkLst>
        </pc:inkChg>
        <pc:inkChg chg="add mod">
          <ac:chgData name="D K" userId="9ae49f2f11440d07" providerId="LiveId" clId="{E62CD1E8-41E8-4545-A65F-9F5FE2AA4DB5}" dt="2019-12-29T09:59:04.427" v="876"/>
          <ac:inkMkLst>
            <pc:docMk/>
            <pc:sldMk cId="3974989088" sldId="267"/>
            <ac:inkMk id="150" creationId="{FE0C4225-70F1-43BF-A39B-39A5ACCD0A9B}"/>
          </ac:inkMkLst>
        </pc:inkChg>
        <pc:inkChg chg="add mod">
          <ac:chgData name="D K" userId="9ae49f2f11440d07" providerId="LiveId" clId="{E62CD1E8-41E8-4545-A65F-9F5FE2AA4DB5}" dt="2019-12-29T09:59:04.427" v="876"/>
          <ac:inkMkLst>
            <pc:docMk/>
            <pc:sldMk cId="3974989088" sldId="267"/>
            <ac:inkMk id="151" creationId="{FDAA0892-1C2A-4539-93BD-03E0F9F82485}"/>
          </ac:inkMkLst>
        </pc:inkChg>
        <pc:inkChg chg="add mod">
          <ac:chgData name="D K" userId="9ae49f2f11440d07" providerId="LiveId" clId="{E62CD1E8-41E8-4545-A65F-9F5FE2AA4DB5}" dt="2019-12-29T09:59:04.427" v="876"/>
          <ac:inkMkLst>
            <pc:docMk/>
            <pc:sldMk cId="3974989088" sldId="267"/>
            <ac:inkMk id="152" creationId="{4006F304-BE84-4B7D-9150-4ACDB7D13EE2}"/>
          </ac:inkMkLst>
        </pc:inkChg>
        <pc:inkChg chg="add mod">
          <ac:chgData name="D K" userId="9ae49f2f11440d07" providerId="LiveId" clId="{E62CD1E8-41E8-4545-A65F-9F5FE2AA4DB5}" dt="2019-12-29T09:59:04.427" v="876"/>
          <ac:inkMkLst>
            <pc:docMk/>
            <pc:sldMk cId="3974989088" sldId="267"/>
            <ac:inkMk id="153" creationId="{619EDFAA-3A7B-4B25-9859-B73D1F44A59E}"/>
          </ac:inkMkLst>
        </pc:inkChg>
        <pc:inkChg chg="add mod">
          <ac:chgData name="D K" userId="9ae49f2f11440d07" providerId="LiveId" clId="{E62CD1E8-41E8-4545-A65F-9F5FE2AA4DB5}" dt="2019-12-29T09:59:04.427" v="876"/>
          <ac:inkMkLst>
            <pc:docMk/>
            <pc:sldMk cId="3974989088" sldId="267"/>
            <ac:inkMk id="154" creationId="{3E303674-282C-4B36-BA4A-79853AB0B20A}"/>
          </ac:inkMkLst>
        </pc:inkChg>
        <pc:inkChg chg="add mod">
          <ac:chgData name="D K" userId="9ae49f2f11440d07" providerId="LiveId" clId="{E62CD1E8-41E8-4545-A65F-9F5FE2AA4DB5}" dt="2019-12-29T09:59:04.427" v="876"/>
          <ac:inkMkLst>
            <pc:docMk/>
            <pc:sldMk cId="3974989088" sldId="267"/>
            <ac:inkMk id="155" creationId="{5BB17DED-4E8F-4898-98C3-2080A6B9A2D3}"/>
          </ac:inkMkLst>
        </pc:inkChg>
        <pc:inkChg chg="add mod">
          <ac:chgData name="D K" userId="9ae49f2f11440d07" providerId="LiveId" clId="{E62CD1E8-41E8-4545-A65F-9F5FE2AA4DB5}" dt="2019-12-29T09:59:04.427" v="876"/>
          <ac:inkMkLst>
            <pc:docMk/>
            <pc:sldMk cId="3974989088" sldId="267"/>
            <ac:inkMk id="156" creationId="{D2DFC545-027A-4460-8AB4-24A43DAA21EF}"/>
          </ac:inkMkLst>
        </pc:inkChg>
        <pc:inkChg chg="add mod">
          <ac:chgData name="D K" userId="9ae49f2f11440d07" providerId="LiveId" clId="{E62CD1E8-41E8-4545-A65F-9F5FE2AA4DB5}" dt="2019-12-29T09:59:04.427" v="876"/>
          <ac:inkMkLst>
            <pc:docMk/>
            <pc:sldMk cId="3974989088" sldId="267"/>
            <ac:inkMk id="157" creationId="{168645B5-7DF4-487B-9C86-3C5AE3A82E80}"/>
          </ac:inkMkLst>
        </pc:inkChg>
        <pc:inkChg chg="add mod">
          <ac:chgData name="D K" userId="9ae49f2f11440d07" providerId="LiveId" clId="{E62CD1E8-41E8-4545-A65F-9F5FE2AA4DB5}" dt="2019-12-29T09:59:04.427" v="876"/>
          <ac:inkMkLst>
            <pc:docMk/>
            <pc:sldMk cId="3974989088" sldId="267"/>
            <ac:inkMk id="158" creationId="{64B556FF-BCE8-4CF6-92BF-D2C9C7FE35A9}"/>
          </ac:inkMkLst>
        </pc:inkChg>
        <pc:inkChg chg="add mod">
          <ac:chgData name="D K" userId="9ae49f2f11440d07" providerId="LiveId" clId="{E62CD1E8-41E8-4545-A65F-9F5FE2AA4DB5}" dt="2019-12-29T09:59:28.271" v="880"/>
          <ac:inkMkLst>
            <pc:docMk/>
            <pc:sldMk cId="3974989088" sldId="267"/>
            <ac:inkMk id="161" creationId="{9D457F88-E426-408A-9AD4-F29E6DE4A058}"/>
          </ac:inkMkLst>
        </pc:inkChg>
        <pc:inkChg chg="add mod">
          <ac:chgData name="D K" userId="9ae49f2f11440d07" providerId="LiveId" clId="{E62CD1E8-41E8-4545-A65F-9F5FE2AA4DB5}" dt="2019-12-29T09:59:28.271" v="880"/>
          <ac:inkMkLst>
            <pc:docMk/>
            <pc:sldMk cId="3974989088" sldId="267"/>
            <ac:inkMk id="162" creationId="{E174AFCC-7E35-4630-B924-D07D82E012E8}"/>
          </ac:inkMkLst>
        </pc:inkChg>
        <pc:inkChg chg="add mod">
          <ac:chgData name="D K" userId="9ae49f2f11440d07" providerId="LiveId" clId="{E62CD1E8-41E8-4545-A65F-9F5FE2AA4DB5}" dt="2019-12-29T09:59:28.271" v="880"/>
          <ac:inkMkLst>
            <pc:docMk/>
            <pc:sldMk cId="3974989088" sldId="267"/>
            <ac:inkMk id="163" creationId="{77AEECC7-4641-494E-9D9B-9C9E6EC42C86}"/>
          </ac:inkMkLst>
        </pc:inkChg>
        <pc:inkChg chg="add mod">
          <ac:chgData name="D K" userId="9ae49f2f11440d07" providerId="LiveId" clId="{E62CD1E8-41E8-4545-A65F-9F5FE2AA4DB5}" dt="2019-12-29T09:59:34.162" v="884"/>
          <ac:inkMkLst>
            <pc:docMk/>
            <pc:sldMk cId="3974989088" sldId="267"/>
            <ac:inkMk id="165" creationId="{15D81C09-3870-45BC-B684-8892FF196E46}"/>
          </ac:inkMkLst>
        </pc:inkChg>
        <pc:inkChg chg="add mod">
          <ac:chgData name="D K" userId="9ae49f2f11440d07" providerId="LiveId" clId="{E62CD1E8-41E8-4545-A65F-9F5FE2AA4DB5}" dt="2019-12-29T09:59:34.162" v="884"/>
          <ac:inkMkLst>
            <pc:docMk/>
            <pc:sldMk cId="3974989088" sldId="267"/>
            <ac:inkMk id="166" creationId="{3FFC6A05-B2B9-4DBC-A8E6-73843CD71433}"/>
          </ac:inkMkLst>
        </pc:inkChg>
        <pc:inkChg chg="add mod">
          <ac:chgData name="D K" userId="9ae49f2f11440d07" providerId="LiveId" clId="{E62CD1E8-41E8-4545-A65F-9F5FE2AA4DB5}" dt="2019-12-29T09:59:34.162" v="884"/>
          <ac:inkMkLst>
            <pc:docMk/>
            <pc:sldMk cId="3974989088" sldId="267"/>
            <ac:inkMk id="167" creationId="{209B7AC8-259A-4281-B8FB-46B57930C9AB}"/>
          </ac:inkMkLst>
        </pc:inkChg>
        <pc:inkChg chg="add del">
          <ac:chgData name="D K" userId="9ae49f2f11440d07" providerId="LiveId" clId="{E62CD1E8-41E8-4545-A65F-9F5FE2AA4DB5}" dt="2019-12-29T21:34:06.281" v="1266" actId="478"/>
          <ac:inkMkLst>
            <pc:docMk/>
            <pc:sldMk cId="3974989088" sldId="267"/>
            <ac:inkMk id="169" creationId="{77C5CF5A-05B7-4285-8FC7-98A0897A520B}"/>
          </ac:inkMkLst>
        </pc:inkChg>
        <pc:inkChg chg="add mod">
          <ac:chgData name="D K" userId="9ae49f2f11440d07" providerId="LiveId" clId="{E62CD1E8-41E8-4545-A65F-9F5FE2AA4DB5}" dt="2019-12-29T10:03:00.100" v="895"/>
          <ac:inkMkLst>
            <pc:docMk/>
            <pc:sldMk cId="3974989088" sldId="267"/>
            <ac:inkMk id="170" creationId="{F2EC5A11-6043-47BD-8705-DC256CF7AE23}"/>
          </ac:inkMkLst>
        </pc:inkChg>
        <pc:inkChg chg="add mod">
          <ac:chgData name="D K" userId="9ae49f2f11440d07" providerId="LiveId" clId="{E62CD1E8-41E8-4545-A65F-9F5FE2AA4DB5}" dt="2019-12-29T10:03:00.100" v="895"/>
          <ac:inkMkLst>
            <pc:docMk/>
            <pc:sldMk cId="3974989088" sldId="267"/>
            <ac:inkMk id="171" creationId="{7B359557-8056-46E6-AABC-8D48F7FA494A}"/>
          </ac:inkMkLst>
        </pc:inkChg>
        <pc:inkChg chg="add mod">
          <ac:chgData name="D K" userId="9ae49f2f11440d07" providerId="LiveId" clId="{E62CD1E8-41E8-4545-A65F-9F5FE2AA4DB5}" dt="2019-12-29T10:03:00.100" v="895"/>
          <ac:inkMkLst>
            <pc:docMk/>
            <pc:sldMk cId="3974989088" sldId="267"/>
            <ac:inkMk id="172" creationId="{2DE047DE-9244-4E0E-96BE-B45DEDC2E0C6}"/>
          </ac:inkMkLst>
        </pc:inkChg>
        <pc:inkChg chg="add mod">
          <ac:chgData name="D K" userId="9ae49f2f11440d07" providerId="LiveId" clId="{E62CD1E8-41E8-4545-A65F-9F5FE2AA4DB5}" dt="2019-12-29T10:03:00.100" v="895"/>
          <ac:inkMkLst>
            <pc:docMk/>
            <pc:sldMk cId="3974989088" sldId="267"/>
            <ac:inkMk id="173" creationId="{D2E269EA-3B9A-4D9E-9331-6F719DE788B1}"/>
          </ac:inkMkLst>
        </pc:inkChg>
        <pc:inkChg chg="add mod">
          <ac:chgData name="D K" userId="9ae49f2f11440d07" providerId="LiveId" clId="{E62CD1E8-41E8-4545-A65F-9F5FE2AA4DB5}" dt="2019-12-29T10:03:00.100" v="895"/>
          <ac:inkMkLst>
            <pc:docMk/>
            <pc:sldMk cId="3974989088" sldId="267"/>
            <ac:inkMk id="176" creationId="{519AC9DE-AB87-4D7C-A718-FF8B281367DC}"/>
          </ac:inkMkLst>
        </pc:inkChg>
        <pc:inkChg chg="add mod">
          <ac:chgData name="D K" userId="9ae49f2f11440d07" providerId="LiveId" clId="{E62CD1E8-41E8-4545-A65F-9F5FE2AA4DB5}" dt="2019-12-29T10:03:00.100" v="895"/>
          <ac:inkMkLst>
            <pc:docMk/>
            <pc:sldMk cId="3974989088" sldId="267"/>
            <ac:inkMk id="177" creationId="{997CD819-A6C0-440D-AAD5-441178AA05FB}"/>
          </ac:inkMkLst>
        </pc:inkChg>
        <pc:inkChg chg="add mod">
          <ac:chgData name="D K" userId="9ae49f2f11440d07" providerId="LiveId" clId="{E62CD1E8-41E8-4545-A65F-9F5FE2AA4DB5}" dt="2019-12-29T10:03:00.100" v="895"/>
          <ac:inkMkLst>
            <pc:docMk/>
            <pc:sldMk cId="3974989088" sldId="267"/>
            <ac:inkMk id="178" creationId="{54A7443B-D637-45A4-B1C4-99960F597ECC}"/>
          </ac:inkMkLst>
        </pc:inkChg>
        <pc:inkChg chg="add mod">
          <ac:chgData name="D K" userId="9ae49f2f11440d07" providerId="LiveId" clId="{E62CD1E8-41E8-4545-A65F-9F5FE2AA4DB5}" dt="2019-12-29T10:03:00.100" v="895"/>
          <ac:inkMkLst>
            <pc:docMk/>
            <pc:sldMk cId="3974989088" sldId="267"/>
            <ac:inkMk id="179" creationId="{B3036F04-F289-43A5-8F0C-C49FBAEEF317}"/>
          </ac:inkMkLst>
        </pc:inkChg>
        <pc:inkChg chg="add del">
          <ac:chgData name="D K" userId="9ae49f2f11440d07" providerId="LiveId" clId="{E62CD1E8-41E8-4545-A65F-9F5FE2AA4DB5}" dt="2019-12-29T21:34:06.281" v="1266" actId="478"/>
          <ac:inkMkLst>
            <pc:docMk/>
            <pc:sldMk cId="3974989088" sldId="267"/>
            <ac:inkMk id="181" creationId="{915A719C-1AC3-4FA9-B001-84E8695968E1}"/>
          </ac:inkMkLst>
        </pc:inkChg>
        <pc:inkChg chg="add mod">
          <ac:chgData name="D K" userId="9ae49f2f11440d07" providerId="LiveId" clId="{E62CD1E8-41E8-4545-A65F-9F5FE2AA4DB5}" dt="2019-12-29T10:03:57.884" v="932"/>
          <ac:inkMkLst>
            <pc:docMk/>
            <pc:sldMk cId="3974989088" sldId="267"/>
            <ac:inkMk id="182" creationId="{24C8A270-2D7C-4D62-9299-9B4E2D470C6A}"/>
          </ac:inkMkLst>
        </pc:inkChg>
        <pc:inkChg chg="add mod">
          <ac:chgData name="D K" userId="9ae49f2f11440d07" providerId="LiveId" clId="{E62CD1E8-41E8-4545-A65F-9F5FE2AA4DB5}" dt="2019-12-29T10:03:57.884" v="932"/>
          <ac:inkMkLst>
            <pc:docMk/>
            <pc:sldMk cId="3974989088" sldId="267"/>
            <ac:inkMk id="183" creationId="{DF863664-E41E-4417-83BE-E1AB9A3B93E1}"/>
          </ac:inkMkLst>
        </pc:inkChg>
        <pc:inkChg chg="add mod">
          <ac:chgData name="D K" userId="9ae49f2f11440d07" providerId="LiveId" clId="{E62CD1E8-41E8-4545-A65F-9F5FE2AA4DB5}" dt="2019-12-29T10:03:57.884" v="932"/>
          <ac:inkMkLst>
            <pc:docMk/>
            <pc:sldMk cId="3974989088" sldId="267"/>
            <ac:inkMk id="184" creationId="{3D384165-958D-496B-AE05-732D1676AF3D}"/>
          </ac:inkMkLst>
        </pc:inkChg>
        <pc:inkChg chg="add del">
          <ac:chgData name="D K" userId="9ae49f2f11440d07" providerId="LiveId" clId="{E62CD1E8-41E8-4545-A65F-9F5FE2AA4DB5}" dt="2019-12-29T21:34:06.281" v="1266" actId="478"/>
          <ac:inkMkLst>
            <pc:docMk/>
            <pc:sldMk cId="3974989088" sldId="267"/>
            <ac:inkMk id="186" creationId="{3B112A4B-664A-4AA2-ACFD-E00DB9FD2AA3}"/>
          </ac:inkMkLst>
        </pc:inkChg>
        <pc:inkChg chg="add mod">
          <ac:chgData name="D K" userId="9ae49f2f11440d07" providerId="LiveId" clId="{E62CD1E8-41E8-4545-A65F-9F5FE2AA4DB5}" dt="2019-12-29T10:03:57.884" v="932"/>
          <ac:inkMkLst>
            <pc:docMk/>
            <pc:sldMk cId="3974989088" sldId="267"/>
            <ac:inkMk id="187" creationId="{BB37A476-D450-4C94-9743-90BB7D5DE844}"/>
          </ac:inkMkLst>
        </pc:inkChg>
        <pc:inkChg chg="add mod">
          <ac:chgData name="D K" userId="9ae49f2f11440d07" providerId="LiveId" clId="{E62CD1E8-41E8-4545-A65F-9F5FE2AA4DB5}" dt="2019-12-29T10:03:57.884" v="932"/>
          <ac:inkMkLst>
            <pc:docMk/>
            <pc:sldMk cId="3974989088" sldId="267"/>
            <ac:inkMk id="188" creationId="{2966497E-DFC9-48DD-9896-15010F2760FE}"/>
          </ac:inkMkLst>
        </pc:inkChg>
        <pc:inkChg chg="add mod">
          <ac:chgData name="D K" userId="9ae49f2f11440d07" providerId="LiveId" clId="{E62CD1E8-41E8-4545-A65F-9F5FE2AA4DB5}" dt="2019-12-29T10:03:57.884" v="932"/>
          <ac:inkMkLst>
            <pc:docMk/>
            <pc:sldMk cId="3974989088" sldId="267"/>
            <ac:inkMk id="189" creationId="{74AE20FF-9DAD-4D0C-9996-29BBF1EB6728}"/>
          </ac:inkMkLst>
        </pc:inkChg>
        <pc:inkChg chg="add mod">
          <ac:chgData name="D K" userId="9ae49f2f11440d07" providerId="LiveId" clId="{E62CD1E8-41E8-4545-A65F-9F5FE2AA4DB5}" dt="2019-12-29T10:03:57.884" v="932"/>
          <ac:inkMkLst>
            <pc:docMk/>
            <pc:sldMk cId="3974989088" sldId="267"/>
            <ac:inkMk id="191" creationId="{3C4CA67B-1A06-4066-A67D-006D036BC756}"/>
          </ac:inkMkLst>
        </pc:inkChg>
        <pc:inkChg chg="add mod">
          <ac:chgData name="D K" userId="9ae49f2f11440d07" providerId="LiveId" clId="{E62CD1E8-41E8-4545-A65F-9F5FE2AA4DB5}" dt="2019-12-29T10:03:57.884" v="932"/>
          <ac:inkMkLst>
            <pc:docMk/>
            <pc:sldMk cId="3974989088" sldId="267"/>
            <ac:inkMk id="192" creationId="{204F7F5D-28BB-4770-B74A-FF9F60EDFDA8}"/>
          </ac:inkMkLst>
        </pc:inkChg>
        <pc:inkChg chg="add mod">
          <ac:chgData name="D K" userId="9ae49f2f11440d07" providerId="LiveId" clId="{E62CD1E8-41E8-4545-A65F-9F5FE2AA4DB5}" dt="2019-12-29T10:03:57.884" v="932"/>
          <ac:inkMkLst>
            <pc:docMk/>
            <pc:sldMk cId="3974989088" sldId="267"/>
            <ac:inkMk id="193" creationId="{B3FC4CEC-BAA5-418E-A0BD-769E885E0530}"/>
          </ac:inkMkLst>
        </pc:inkChg>
        <pc:inkChg chg="add mod">
          <ac:chgData name="D K" userId="9ae49f2f11440d07" providerId="LiveId" clId="{E62CD1E8-41E8-4545-A65F-9F5FE2AA4DB5}" dt="2019-12-29T10:03:57.884" v="932"/>
          <ac:inkMkLst>
            <pc:docMk/>
            <pc:sldMk cId="3974989088" sldId="267"/>
            <ac:inkMk id="194" creationId="{02488214-B89D-4B83-8BD3-E08453804FB3}"/>
          </ac:inkMkLst>
        </pc:inkChg>
        <pc:inkChg chg="add mod">
          <ac:chgData name="D K" userId="9ae49f2f11440d07" providerId="LiveId" clId="{E62CD1E8-41E8-4545-A65F-9F5FE2AA4DB5}" dt="2019-12-29T10:03:57.884" v="932"/>
          <ac:inkMkLst>
            <pc:docMk/>
            <pc:sldMk cId="3974989088" sldId="267"/>
            <ac:inkMk id="195" creationId="{EDED4474-3C04-454D-9950-B2BD37D905EF}"/>
          </ac:inkMkLst>
        </pc:inkChg>
        <pc:inkChg chg="add mod">
          <ac:chgData name="D K" userId="9ae49f2f11440d07" providerId="LiveId" clId="{E62CD1E8-41E8-4545-A65F-9F5FE2AA4DB5}" dt="2019-12-29T10:03:57.884" v="932"/>
          <ac:inkMkLst>
            <pc:docMk/>
            <pc:sldMk cId="3974989088" sldId="267"/>
            <ac:inkMk id="196" creationId="{75A664DC-BF3B-479D-9323-DF06169F0E85}"/>
          </ac:inkMkLst>
        </pc:inkChg>
        <pc:inkChg chg="add mod">
          <ac:chgData name="D K" userId="9ae49f2f11440d07" providerId="LiveId" clId="{E62CD1E8-41E8-4545-A65F-9F5FE2AA4DB5}" dt="2019-12-29T10:03:57.884" v="932"/>
          <ac:inkMkLst>
            <pc:docMk/>
            <pc:sldMk cId="3974989088" sldId="267"/>
            <ac:inkMk id="197" creationId="{76CD7AFE-F222-4ECB-8511-DBEE980FEED7}"/>
          </ac:inkMkLst>
        </pc:inkChg>
        <pc:inkChg chg="add mod">
          <ac:chgData name="D K" userId="9ae49f2f11440d07" providerId="LiveId" clId="{E62CD1E8-41E8-4545-A65F-9F5FE2AA4DB5}" dt="2019-12-29T10:03:57.884" v="932"/>
          <ac:inkMkLst>
            <pc:docMk/>
            <pc:sldMk cId="3974989088" sldId="267"/>
            <ac:inkMk id="198" creationId="{7DF3BFB2-A7E3-4247-9C0A-DA6FB3016925}"/>
          </ac:inkMkLst>
        </pc:inkChg>
        <pc:inkChg chg="add mod">
          <ac:chgData name="D K" userId="9ae49f2f11440d07" providerId="LiveId" clId="{E62CD1E8-41E8-4545-A65F-9F5FE2AA4DB5}" dt="2019-12-29T10:03:57.884" v="932"/>
          <ac:inkMkLst>
            <pc:docMk/>
            <pc:sldMk cId="3974989088" sldId="267"/>
            <ac:inkMk id="199" creationId="{AF9B7F27-14A5-4470-86F7-A8875197C686}"/>
          </ac:inkMkLst>
        </pc:inkChg>
        <pc:inkChg chg="add mod">
          <ac:chgData name="D K" userId="9ae49f2f11440d07" providerId="LiveId" clId="{E62CD1E8-41E8-4545-A65F-9F5FE2AA4DB5}" dt="2019-12-29T10:03:57.884" v="932"/>
          <ac:inkMkLst>
            <pc:docMk/>
            <pc:sldMk cId="3974989088" sldId="267"/>
            <ac:inkMk id="201" creationId="{5EE062A1-4E04-4325-8543-71E716641D87}"/>
          </ac:inkMkLst>
        </pc:inkChg>
        <pc:inkChg chg="add mod">
          <ac:chgData name="D K" userId="9ae49f2f11440d07" providerId="LiveId" clId="{E62CD1E8-41E8-4545-A65F-9F5FE2AA4DB5}" dt="2019-12-29T10:03:57.884" v="932"/>
          <ac:inkMkLst>
            <pc:docMk/>
            <pc:sldMk cId="3974989088" sldId="267"/>
            <ac:inkMk id="203" creationId="{9C68170D-782D-4699-BAFE-9D01E5D86CB9}"/>
          </ac:inkMkLst>
        </pc:inkChg>
        <pc:inkChg chg="add mod">
          <ac:chgData name="D K" userId="9ae49f2f11440d07" providerId="LiveId" clId="{E62CD1E8-41E8-4545-A65F-9F5FE2AA4DB5}" dt="2019-12-29T10:03:57.884" v="932"/>
          <ac:inkMkLst>
            <pc:docMk/>
            <pc:sldMk cId="3974989088" sldId="267"/>
            <ac:inkMk id="204" creationId="{9CC3FF0D-D244-4EE1-8863-C9B90B4A7A14}"/>
          </ac:inkMkLst>
        </pc:inkChg>
        <pc:inkChg chg="add mod">
          <ac:chgData name="D K" userId="9ae49f2f11440d07" providerId="LiveId" clId="{E62CD1E8-41E8-4545-A65F-9F5FE2AA4DB5}" dt="2019-12-29T10:03:57.884" v="932"/>
          <ac:inkMkLst>
            <pc:docMk/>
            <pc:sldMk cId="3974989088" sldId="267"/>
            <ac:inkMk id="205" creationId="{28895C39-EC24-4FA4-9AB6-B39740250C0A}"/>
          </ac:inkMkLst>
        </pc:inkChg>
        <pc:inkChg chg="add mod">
          <ac:chgData name="D K" userId="9ae49f2f11440d07" providerId="LiveId" clId="{E62CD1E8-41E8-4545-A65F-9F5FE2AA4DB5}" dt="2019-12-29T10:03:57.884" v="932"/>
          <ac:inkMkLst>
            <pc:docMk/>
            <pc:sldMk cId="3974989088" sldId="267"/>
            <ac:inkMk id="206" creationId="{59B0FABA-C710-4E2C-BDE7-3F3110B53AF8}"/>
          </ac:inkMkLst>
        </pc:inkChg>
        <pc:inkChg chg="add mod">
          <ac:chgData name="D K" userId="9ae49f2f11440d07" providerId="LiveId" clId="{E62CD1E8-41E8-4545-A65F-9F5FE2AA4DB5}" dt="2019-12-29T10:03:57.884" v="932"/>
          <ac:inkMkLst>
            <pc:docMk/>
            <pc:sldMk cId="3974989088" sldId="267"/>
            <ac:inkMk id="208" creationId="{D9AB3D14-5316-4A64-903D-F0C476E3C12C}"/>
          </ac:inkMkLst>
        </pc:inkChg>
        <pc:inkChg chg="add mod">
          <ac:chgData name="D K" userId="9ae49f2f11440d07" providerId="LiveId" clId="{E62CD1E8-41E8-4545-A65F-9F5FE2AA4DB5}" dt="2019-12-29T10:03:57.884" v="932"/>
          <ac:inkMkLst>
            <pc:docMk/>
            <pc:sldMk cId="3974989088" sldId="267"/>
            <ac:inkMk id="209" creationId="{ADCF56FF-28C2-4932-98AD-DC4AA613E8DB}"/>
          </ac:inkMkLst>
        </pc:inkChg>
        <pc:inkChg chg="add mod">
          <ac:chgData name="D K" userId="9ae49f2f11440d07" providerId="LiveId" clId="{E62CD1E8-41E8-4545-A65F-9F5FE2AA4DB5}" dt="2019-12-29T10:03:57.884" v="932"/>
          <ac:inkMkLst>
            <pc:docMk/>
            <pc:sldMk cId="3974989088" sldId="267"/>
            <ac:inkMk id="210" creationId="{6F04BE6E-8EC9-431C-B78A-10D013F545F3}"/>
          </ac:inkMkLst>
        </pc:inkChg>
        <pc:inkChg chg="add mod">
          <ac:chgData name="D K" userId="9ae49f2f11440d07" providerId="LiveId" clId="{E62CD1E8-41E8-4545-A65F-9F5FE2AA4DB5}" dt="2019-12-29T10:03:57.884" v="932"/>
          <ac:inkMkLst>
            <pc:docMk/>
            <pc:sldMk cId="3974989088" sldId="267"/>
            <ac:inkMk id="212" creationId="{F54038DF-C21E-4077-A31D-83AA64AA63E0}"/>
          </ac:inkMkLst>
        </pc:inkChg>
        <pc:inkChg chg="add mod">
          <ac:chgData name="D K" userId="9ae49f2f11440d07" providerId="LiveId" clId="{E62CD1E8-41E8-4545-A65F-9F5FE2AA4DB5}" dt="2019-12-29T10:03:57.884" v="932"/>
          <ac:inkMkLst>
            <pc:docMk/>
            <pc:sldMk cId="3974989088" sldId="267"/>
            <ac:inkMk id="213" creationId="{004D36EA-9F89-4B58-9C55-8F24E959CD3A}"/>
          </ac:inkMkLst>
        </pc:inkChg>
        <pc:inkChg chg="add mod">
          <ac:chgData name="D K" userId="9ae49f2f11440d07" providerId="LiveId" clId="{E62CD1E8-41E8-4545-A65F-9F5FE2AA4DB5}" dt="2019-12-29T10:03:57.884" v="932"/>
          <ac:inkMkLst>
            <pc:docMk/>
            <pc:sldMk cId="3974989088" sldId="267"/>
            <ac:inkMk id="214" creationId="{75B51B9D-C46B-4162-A899-D564A8822196}"/>
          </ac:inkMkLst>
        </pc:inkChg>
        <pc:inkChg chg="add mod">
          <ac:chgData name="D K" userId="9ae49f2f11440d07" providerId="LiveId" clId="{E62CD1E8-41E8-4545-A65F-9F5FE2AA4DB5}" dt="2019-12-29T10:03:57.884" v="932"/>
          <ac:inkMkLst>
            <pc:docMk/>
            <pc:sldMk cId="3974989088" sldId="267"/>
            <ac:inkMk id="215" creationId="{5E91F2A5-EE4D-402C-B955-C02E5B3E8152}"/>
          </ac:inkMkLst>
        </pc:inkChg>
        <pc:inkChg chg="add mod">
          <ac:chgData name="D K" userId="9ae49f2f11440d07" providerId="LiveId" clId="{E62CD1E8-41E8-4545-A65F-9F5FE2AA4DB5}" dt="2019-12-29T10:03:57.884" v="932"/>
          <ac:inkMkLst>
            <pc:docMk/>
            <pc:sldMk cId="3974989088" sldId="267"/>
            <ac:inkMk id="216" creationId="{B4B50E56-DBD5-4452-861E-07A455F13CF2}"/>
          </ac:inkMkLst>
        </pc:inkChg>
        <pc:inkChg chg="add mod">
          <ac:chgData name="D K" userId="9ae49f2f11440d07" providerId="LiveId" clId="{E62CD1E8-41E8-4545-A65F-9F5FE2AA4DB5}" dt="2019-12-29T21:35:47.291" v="1297"/>
          <ac:inkMkLst>
            <pc:docMk/>
            <pc:sldMk cId="3974989088" sldId="267"/>
            <ac:inkMk id="220" creationId="{01E77C65-82C3-40A9-813E-0B7FC1BEB285}"/>
          </ac:inkMkLst>
        </pc:inkChg>
        <pc:inkChg chg="add mod">
          <ac:chgData name="D K" userId="9ae49f2f11440d07" providerId="LiveId" clId="{E62CD1E8-41E8-4545-A65F-9F5FE2AA4DB5}" dt="2019-12-29T21:35:47.291" v="1297"/>
          <ac:inkMkLst>
            <pc:docMk/>
            <pc:sldMk cId="3974989088" sldId="267"/>
            <ac:inkMk id="221" creationId="{353AFDC0-E2B6-4007-9DD6-DC84B9F788CC}"/>
          </ac:inkMkLst>
        </pc:inkChg>
        <pc:inkChg chg="add mod">
          <ac:chgData name="D K" userId="9ae49f2f11440d07" providerId="LiveId" clId="{E62CD1E8-41E8-4545-A65F-9F5FE2AA4DB5}" dt="2019-12-29T21:35:49.888" v="1299"/>
          <ac:inkMkLst>
            <pc:docMk/>
            <pc:sldMk cId="3974989088" sldId="267"/>
            <ac:inkMk id="223" creationId="{4B9289DB-8D22-4CC7-BDEF-053038D1E43E}"/>
          </ac:inkMkLst>
        </pc:inkChg>
        <pc:inkChg chg="add mod">
          <ac:chgData name="D K" userId="9ae49f2f11440d07" providerId="LiveId" clId="{E62CD1E8-41E8-4545-A65F-9F5FE2AA4DB5}" dt="2019-12-29T21:35:49.888" v="1299"/>
          <ac:inkMkLst>
            <pc:docMk/>
            <pc:sldMk cId="3974989088" sldId="267"/>
            <ac:inkMk id="224" creationId="{17E28C15-82F7-4046-8BB2-0CFF8437F950}"/>
          </ac:inkMkLst>
        </pc:inkChg>
        <pc:inkChg chg="add mod">
          <ac:chgData name="D K" userId="9ae49f2f11440d07" providerId="LiveId" clId="{E62CD1E8-41E8-4545-A65F-9F5FE2AA4DB5}" dt="2019-12-29T21:35:47.291" v="1297"/>
          <ac:inkMkLst>
            <pc:docMk/>
            <pc:sldMk cId="3974989088" sldId="267"/>
            <ac:inkMk id="226" creationId="{1A9C83ED-6407-494C-8A85-865F22BBA4E6}"/>
          </ac:inkMkLst>
        </pc:inkChg>
        <pc:inkChg chg="add mod">
          <ac:chgData name="D K" userId="9ae49f2f11440d07" providerId="LiveId" clId="{E62CD1E8-41E8-4545-A65F-9F5FE2AA4DB5}" dt="2019-12-29T21:35:47.291" v="1297"/>
          <ac:inkMkLst>
            <pc:docMk/>
            <pc:sldMk cId="3974989088" sldId="267"/>
            <ac:inkMk id="227" creationId="{68FA03A5-2CD9-43B6-A45C-4BFEA602C400}"/>
          </ac:inkMkLst>
        </pc:inkChg>
        <pc:inkChg chg="add del mod">
          <ac:chgData name="D K" userId="9ae49f2f11440d07" providerId="LiveId" clId="{E62CD1E8-41E8-4545-A65F-9F5FE2AA4DB5}" dt="2019-12-29T21:37:00.758" v="1328"/>
          <ac:inkMkLst>
            <pc:docMk/>
            <pc:sldMk cId="3974989088" sldId="267"/>
            <ac:inkMk id="229" creationId="{00DE79CF-8341-4215-A871-59DCC00F42ED}"/>
          </ac:inkMkLst>
        </pc:inkChg>
        <pc:inkChg chg="add del mod">
          <ac:chgData name="D K" userId="9ae49f2f11440d07" providerId="LiveId" clId="{E62CD1E8-41E8-4545-A65F-9F5FE2AA4DB5}" dt="2019-12-29T21:37:02.092" v="1329"/>
          <ac:inkMkLst>
            <pc:docMk/>
            <pc:sldMk cId="3974989088" sldId="267"/>
            <ac:inkMk id="230" creationId="{F954B9F5-10BE-46FE-ACB9-7B60F93B6824}"/>
          </ac:inkMkLst>
        </pc:inkChg>
        <pc:inkChg chg="add del mod">
          <ac:chgData name="D K" userId="9ae49f2f11440d07" providerId="LiveId" clId="{E62CD1E8-41E8-4545-A65F-9F5FE2AA4DB5}" dt="2019-12-29T21:37:00.724" v="1327"/>
          <ac:inkMkLst>
            <pc:docMk/>
            <pc:sldMk cId="3974989088" sldId="267"/>
            <ac:inkMk id="231" creationId="{5F526810-E017-42BC-B018-994452616977}"/>
          </ac:inkMkLst>
        </pc:inkChg>
        <pc:inkChg chg="add del mod">
          <ac:chgData name="D K" userId="9ae49f2f11440d07" providerId="LiveId" clId="{E62CD1E8-41E8-4545-A65F-9F5FE2AA4DB5}" dt="2019-12-29T21:37:02.889" v="1331"/>
          <ac:inkMkLst>
            <pc:docMk/>
            <pc:sldMk cId="3974989088" sldId="267"/>
            <ac:inkMk id="233" creationId="{84180735-69D2-45A9-ADD7-20B41B0C2F41}"/>
          </ac:inkMkLst>
        </pc:inkChg>
        <pc:inkChg chg="add del mod">
          <ac:chgData name="D K" userId="9ae49f2f11440d07" providerId="LiveId" clId="{E62CD1E8-41E8-4545-A65F-9F5FE2AA4DB5}" dt="2019-12-29T21:37:02.885" v="1330"/>
          <ac:inkMkLst>
            <pc:docMk/>
            <pc:sldMk cId="3974989088" sldId="267"/>
            <ac:inkMk id="234" creationId="{0E7183CC-B76D-4D8A-9F41-C82C13F8E860}"/>
          </ac:inkMkLst>
        </pc:inkChg>
        <pc:inkChg chg="add del">
          <ac:chgData name="D K" userId="9ae49f2f11440d07" providerId="LiveId" clId="{E62CD1E8-41E8-4545-A65F-9F5FE2AA4DB5}" dt="2019-12-29T21:35:12.029" v="1288"/>
          <ac:inkMkLst>
            <pc:docMk/>
            <pc:sldMk cId="3974989088" sldId="267"/>
            <ac:inkMk id="236" creationId="{43967519-432F-401D-83BA-D73CFF3D8EAC}"/>
          </ac:inkMkLst>
        </pc:inkChg>
        <pc:inkChg chg="add">
          <ac:chgData name="D K" userId="9ae49f2f11440d07" providerId="LiveId" clId="{E62CD1E8-41E8-4545-A65F-9F5FE2AA4DB5}" dt="2019-12-29T21:35:04.952" v="1284" actId="9405"/>
          <ac:inkMkLst>
            <pc:docMk/>
            <pc:sldMk cId="3974989088" sldId="267"/>
            <ac:inkMk id="237" creationId="{6E99F5D3-4BE3-43E4-80A6-E3CD4A79FA02}"/>
          </ac:inkMkLst>
        </pc:inkChg>
        <pc:inkChg chg="add del mod">
          <ac:chgData name="D K" userId="9ae49f2f11440d07" providerId="LiveId" clId="{E62CD1E8-41E8-4545-A65F-9F5FE2AA4DB5}" dt="2019-12-29T21:35:11.304" v="1287"/>
          <ac:inkMkLst>
            <pc:docMk/>
            <pc:sldMk cId="3974989088" sldId="267"/>
            <ac:inkMk id="238" creationId="{BF32AE84-EAF6-4221-9058-C503F9628797}"/>
          </ac:inkMkLst>
        </pc:inkChg>
        <pc:inkChg chg="add del mod">
          <ac:chgData name="D K" userId="9ae49f2f11440d07" providerId="LiveId" clId="{E62CD1E8-41E8-4545-A65F-9F5FE2AA4DB5}" dt="2019-12-29T21:35:26.035" v="1291"/>
          <ac:inkMkLst>
            <pc:docMk/>
            <pc:sldMk cId="3974989088" sldId="267"/>
            <ac:inkMk id="240" creationId="{878ECA20-D316-45E9-9114-7A2CEB4DDE7A}"/>
          </ac:inkMkLst>
        </pc:inkChg>
        <pc:inkChg chg="add del mod">
          <ac:chgData name="D K" userId="9ae49f2f11440d07" providerId="LiveId" clId="{E62CD1E8-41E8-4545-A65F-9F5FE2AA4DB5}" dt="2019-12-29T21:35:35.315" v="1294"/>
          <ac:inkMkLst>
            <pc:docMk/>
            <pc:sldMk cId="3974989088" sldId="267"/>
            <ac:inkMk id="242" creationId="{873F8D04-0E62-449B-9AE0-647BB59CE5A2}"/>
          </ac:inkMkLst>
        </pc:inkChg>
        <pc:inkChg chg="add mod">
          <ac:chgData name="D K" userId="9ae49f2f11440d07" providerId="LiveId" clId="{E62CD1E8-41E8-4545-A65F-9F5FE2AA4DB5}" dt="2019-12-29T21:35:47.291" v="1297"/>
          <ac:inkMkLst>
            <pc:docMk/>
            <pc:sldMk cId="3974989088" sldId="267"/>
            <ac:inkMk id="244" creationId="{228AF433-3C43-4582-BCB1-B3B75C44CABE}"/>
          </ac:inkMkLst>
        </pc:inkChg>
        <pc:inkChg chg="add mod">
          <ac:chgData name="D K" userId="9ae49f2f11440d07" providerId="LiveId" clId="{E62CD1E8-41E8-4545-A65F-9F5FE2AA4DB5}" dt="2019-12-29T21:35:47.291" v="1297"/>
          <ac:inkMkLst>
            <pc:docMk/>
            <pc:sldMk cId="3974989088" sldId="267"/>
            <ac:inkMk id="245" creationId="{E337EF7D-2F84-41D8-8348-9A9A135D4FAC}"/>
          </ac:inkMkLst>
        </pc:inkChg>
        <pc:inkChg chg="add mod">
          <ac:chgData name="D K" userId="9ae49f2f11440d07" providerId="LiveId" clId="{E62CD1E8-41E8-4545-A65F-9F5FE2AA4DB5}" dt="2019-12-29T21:35:49.888" v="1299"/>
          <ac:inkMkLst>
            <pc:docMk/>
            <pc:sldMk cId="3974989088" sldId="267"/>
            <ac:inkMk id="248" creationId="{E1D80D7A-3673-4C8F-9E7C-EE32F5CA8BB5}"/>
          </ac:inkMkLst>
        </pc:inkChg>
        <pc:inkChg chg="add mod">
          <ac:chgData name="D K" userId="9ae49f2f11440d07" providerId="LiveId" clId="{E62CD1E8-41E8-4545-A65F-9F5FE2AA4DB5}" dt="2019-12-29T21:36:09.428" v="1302"/>
          <ac:inkMkLst>
            <pc:docMk/>
            <pc:sldMk cId="3974989088" sldId="267"/>
            <ac:inkMk id="250" creationId="{24FD872D-0165-44E2-A924-CF67180EC615}"/>
          </ac:inkMkLst>
        </pc:inkChg>
        <pc:inkChg chg="add mod">
          <ac:chgData name="D K" userId="9ae49f2f11440d07" providerId="LiveId" clId="{E62CD1E8-41E8-4545-A65F-9F5FE2AA4DB5}" dt="2019-12-29T21:36:09.428" v="1302"/>
          <ac:inkMkLst>
            <pc:docMk/>
            <pc:sldMk cId="3974989088" sldId="267"/>
            <ac:inkMk id="251" creationId="{B23A28F2-B670-445A-B3B4-BBCE8E600E8D}"/>
          </ac:inkMkLst>
        </pc:inkChg>
        <pc:inkChg chg="add mod">
          <ac:chgData name="D K" userId="9ae49f2f11440d07" providerId="LiveId" clId="{E62CD1E8-41E8-4545-A65F-9F5FE2AA4DB5}" dt="2019-12-29T21:36:29.905" v="1308"/>
          <ac:inkMkLst>
            <pc:docMk/>
            <pc:sldMk cId="3974989088" sldId="267"/>
            <ac:inkMk id="253" creationId="{2F4EA77E-CC69-41E0-8968-CB91D8C61903}"/>
          </ac:inkMkLst>
        </pc:inkChg>
        <pc:inkChg chg="add mod">
          <ac:chgData name="D K" userId="9ae49f2f11440d07" providerId="LiveId" clId="{E62CD1E8-41E8-4545-A65F-9F5FE2AA4DB5}" dt="2019-12-29T21:36:29.905" v="1308"/>
          <ac:inkMkLst>
            <pc:docMk/>
            <pc:sldMk cId="3974989088" sldId="267"/>
            <ac:inkMk id="254" creationId="{99EFA347-3A2C-4D6B-A5BE-FB9FD89AD52A}"/>
          </ac:inkMkLst>
        </pc:inkChg>
        <pc:inkChg chg="add mod">
          <ac:chgData name="D K" userId="9ae49f2f11440d07" providerId="LiveId" clId="{E62CD1E8-41E8-4545-A65F-9F5FE2AA4DB5}" dt="2019-12-29T21:36:29.905" v="1308"/>
          <ac:inkMkLst>
            <pc:docMk/>
            <pc:sldMk cId="3974989088" sldId="267"/>
            <ac:inkMk id="255" creationId="{82F083F3-74A3-47AB-9B68-3855F9F7C212}"/>
          </ac:inkMkLst>
        </pc:inkChg>
        <pc:inkChg chg="add mod">
          <ac:chgData name="D K" userId="9ae49f2f11440d07" providerId="LiveId" clId="{E62CD1E8-41E8-4545-A65F-9F5FE2AA4DB5}" dt="2019-12-29T21:36:29.905" v="1308"/>
          <ac:inkMkLst>
            <pc:docMk/>
            <pc:sldMk cId="3974989088" sldId="267"/>
            <ac:inkMk id="256" creationId="{4D69FE72-3A83-451B-8BDF-DCE715D75EE5}"/>
          </ac:inkMkLst>
        </pc:inkChg>
        <pc:inkChg chg="add mod">
          <ac:chgData name="D K" userId="9ae49f2f11440d07" providerId="LiveId" clId="{E62CD1E8-41E8-4545-A65F-9F5FE2AA4DB5}" dt="2019-12-29T21:36:29.905" v="1308"/>
          <ac:inkMkLst>
            <pc:docMk/>
            <pc:sldMk cId="3974989088" sldId="267"/>
            <ac:inkMk id="257" creationId="{F88916AE-5681-4D81-9CAD-767A92B0FA5B}"/>
          </ac:inkMkLst>
        </pc:inkChg>
        <pc:inkChg chg="add mod">
          <ac:chgData name="D K" userId="9ae49f2f11440d07" providerId="LiveId" clId="{E62CD1E8-41E8-4545-A65F-9F5FE2AA4DB5}" dt="2019-12-29T21:36:36.773" v="1314"/>
          <ac:inkMkLst>
            <pc:docMk/>
            <pc:sldMk cId="3974989088" sldId="267"/>
            <ac:inkMk id="259" creationId="{4E24F642-935E-4D55-8B1E-0C31DEF30297}"/>
          </ac:inkMkLst>
        </pc:inkChg>
        <pc:inkChg chg="add mod">
          <ac:chgData name="D K" userId="9ae49f2f11440d07" providerId="LiveId" clId="{E62CD1E8-41E8-4545-A65F-9F5FE2AA4DB5}" dt="2019-12-29T21:36:36.773" v="1314"/>
          <ac:inkMkLst>
            <pc:docMk/>
            <pc:sldMk cId="3974989088" sldId="267"/>
            <ac:inkMk id="260" creationId="{8A95F4CE-99B9-4632-8356-E90E72703F8F}"/>
          </ac:inkMkLst>
        </pc:inkChg>
        <pc:inkChg chg="add mod">
          <ac:chgData name="D K" userId="9ae49f2f11440d07" providerId="LiveId" clId="{E62CD1E8-41E8-4545-A65F-9F5FE2AA4DB5}" dt="2019-12-29T21:36:36.773" v="1314"/>
          <ac:inkMkLst>
            <pc:docMk/>
            <pc:sldMk cId="3974989088" sldId="267"/>
            <ac:inkMk id="262" creationId="{312EC887-D682-406F-B65D-681EE3B987A1}"/>
          </ac:inkMkLst>
        </pc:inkChg>
        <pc:inkChg chg="add mod">
          <ac:chgData name="D K" userId="9ae49f2f11440d07" providerId="LiveId" clId="{E62CD1E8-41E8-4545-A65F-9F5FE2AA4DB5}" dt="2019-12-29T21:36:36.773" v="1314"/>
          <ac:inkMkLst>
            <pc:docMk/>
            <pc:sldMk cId="3974989088" sldId="267"/>
            <ac:inkMk id="263" creationId="{9904E177-0ACA-466A-A367-3C25061A78CD}"/>
          </ac:inkMkLst>
        </pc:inkChg>
        <pc:inkChg chg="add mod">
          <ac:chgData name="D K" userId="9ae49f2f11440d07" providerId="LiveId" clId="{E62CD1E8-41E8-4545-A65F-9F5FE2AA4DB5}" dt="2019-12-29T21:36:41.765" v="1321"/>
          <ac:inkMkLst>
            <pc:docMk/>
            <pc:sldMk cId="3974989088" sldId="267"/>
            <ac:inkMk id="265" creationId="{ACD5553E-493B-4452-BBBF-736185873FAA}"/>
          </ac:inkMkLst>
        </pc:inkChg>
        <pc:inkChg chg="add mod">
          <ac:chgData name="D K" userId="9ae49f2f11440d07" providerId="LiveId" clId="{E62CD1E8-41E8-4545-A65F-9F5FE2AA4DB5}" dt="2019-12-29T21:36:41.765" v="1321"/>
          <ac:inkMkLst>
            <pc:docMk/>
            <pc:sldMk cId="3974989088" sldId="267"/>
            <ac:inkMk id="266" creationId="{16EED492-60F3-44AF-981D-B386A4CD5F18}"/>
          </ac:inkMkLst>
        </pc:inkChg>
        <pc:inkChg chg="add mod">
          <ac:chgData name="D K" userId="9ae49f2f11440d07" providerId="LiveId" clId="{E62CD1E8-41E8-4545-A65F-9F5FE2AA4DB5}" dt="2019-12-29T21:36:45.313" v="1326"/>
          <ac:inkMkLst>
            <pc:docMk/>
            <pc:sldMk cId="3974989088" sldId="267"/>
            <ac:inkMk id="267" creationId="{203582BB-43B1-4B9C-9FF0-9842628F89A0}"/>
          </ac:inkMkLst>
        </pc:inkChg>
        <pc:inkChg chg="add mod">
          <ac:chgData name="D K" userId="9ae49f2f11440d07" providerId="LiveId" clId="{E62CD1E8-41E8-4545-A65F-9F5FE2AA4DB5}" dt="2019-12-29T21:36:45.313" v="1326"/>
          <ac:inkMkLst>
            <pc:docMk/>
            <pc:sldMk cId="3974989088" sldId="267"/>
            <ac:inkMk id="268" creationId="{4C2F30EF-9E0C-44BC-8245-35EAD49A7C5A}"/>
          </ac:inkMkLst>
        </pc:inkChg>
        <pc:inkChg chg="add mod">
          <ac:chgData name="D K" userId="9ae49f2f11440d07" providerId="LiveId" clId="{E62CD1E8-41E8-4545-A65F-9F5FE2AA4DB5}" dt="2019-12-29T21:36:45.313" v="1326"/>
          <ac:inkMkLst>
            <pc:docMk/>
            <pc:sldMk cId="3974989088" sldId="267"/>
            <ac:inkMk id="269" creationId="{A1E7543A-EC69-454E-98FA-3C4944ED4B7C}"/>
          </ac:inkMkLst>
        </pc:inkChg>
        <pc:inkChg chg="add mod">
          <ac:chgData name="D K" userId="9ae49f2f11440d07" providerId="LiveId" clId="{E62CD1E8-41E8-4545-A65F-9F5FE2AA4DB5}" dt="2019-12-29T21:36:45.313" v="1326"/>
          <ac:inkMkLst>
            <pc:docMk/>
            <pc:sldMk cId="3974989088" sldId="267"/>
            <ac:inkMk id="270" creationId="{303080F2-891A-45FC-8561-8AB2D43E17F7}"/>
          </ac:inkMkLst>
        </pc:inkChg>
        <pc:inkChg chg="add mod">
          <ac:chgData name="D K" userId="9ae49f2f11440d07" providerId="LiveId" clId="{E62CD1E8-41E8-4545-A65F-9F5FE2AA4DB5}" dt="2019-12-29T21:36:45.313" v="1326"/>
          <ac:inkMkLst>
            <pc:docMk/>
            <pc:sldMk cId="3974989088" sldId="267"/>
            <ac:inkMk id="273" creationId="{C400F610-8918-44D8-B940-EDB2860F0280}"/>
          </ac:inkMkLst>
        </pc:inkChg>
        <pc:inkChg chg="add mod">
          <ac:chgData name="D K" userId="9ae49f2f11440d07" providerId="LiveId" clId="{E62CD1E8-41E8-4545-A65F-9F5FE2AA4DB5}" dt="2019-12-29T21:36:45.313" v="1326"/>
          <ac:inkMkLst>
            <pc:docMk/>
            <pc:sldMk cId="3974989088" sldId="267"/>
            <ac:inkMk id="274" creationId="{8F270909-12EC-4C7A-85B3-C447D26A1480}"/>
          </ac:inkMkLst>
        </pc:inkChg>
        <pc:inkChg chg="add mod">
          <ac:chgData name="D K" userId="9ae49f2f11440d07" providerId="LiveId" clId="{E62CD1E8-41E8-4545-A65F-9F5FE2AA4DB5}" dt="2019-12-29T21:36:45.313" v="1326"/>
          <ac:inkMkLst>
            <pc:docMk/>
            <pc:sldMk cId="3974989088" sldId="267"/>
            <ac:inkMk id="275" creationId="{1B8567F0-8641-4051-B333-C05285825EB5}"/>
          </ac:inkMkLst>
        </pc:inkChg>
        <pc:inkChg chg="add mod">
          <ac:chgData name="D K" userId="9ae49f2f11440d07" providerId="LiveId" clId="{E62CD1E8-41E8-4545-A65F-9F5FE2AA4DB5}" dt="2019-12-29T21:36:45.313" v="1326"/>
          <ac:inkMkLst>
            <pc:docMk/>
            <pc:sldMk cId="3974989088" sldId="267"/>
            <ac:inkMk id="276" creationId="{3F717F0B-BE35-4AA9-A1DE-3517A4502F5F}"/>
          </ac:inkMkLst>
        </pc:inkChg>
        <pc:inkChg chg="add del mod">
          <ac:chgData name="D K" userId="9ae49f2f11440d07" providerId="LiveId" clId="{E62CD1E8-41E8-4545-A65F-9F5FE2AA4DB5}" dt="2019-12-29T21:37:09.942" v="1336"/>
          <ac:inkMkLst>
            <pc:docMk/>
            <pc:sldMk cId="3974989088" sldId="267"/>
            <ac:inkMk id="278" creationId="{DDC415A7-5F8F-4D24-8E94-50413623B0D7}"/>
          </ac:inkMkLst>
        </pc:inkChg>
        <pc:inkChg chg="add del mod">
          <ac:chgData name="D K" userId="9ae49f2f11440d07" providerId="LiveId" clId="{E62CD1E8-41E8-4545-A65F-9F5FE2AA4DB5}" dt="2019-12-29T21:37:09.931" v="1335"/>
          <ac:inkMkLst>
            <pc:docMk/>
            <pc:sldMk cId="3974989088" sldId="267"/>
            <ac:inkMk id="279" creationId="{FEA53478-AC51-4709-9079-74511055D075}"/>
          </ac:inkMkLst>
        </pc:inkChg>
        <pc:inkChg chg="add mod">
          <ac:chgData name="D K" userId="9ae49f2f11440d07" providerId="LiveId" clId="{E62CD1E8-41E8-4545-A65F-9F5FE2AA4DB5}" dt="2019-12-29T21:50:35.118" v="1661" actId="571"/>
          <ac:inkMkLst>
            <pc:docMk/>
            <pc:sldMk cId="3974989088" sldId="267"/>
            <ac:inkMk id="306" creationId="{BD066DDD-F3A7-42C8-90C3-E9DE5A5231A8}"/>
          </ac:inkMkLst>
        </pc:inkChg>
        <pc:inkChg chg="add mod">
          <ac:chgData name="D K" userId="9ae49f2f11440d07" providerId="LiveId" clId="{E62CD1E8-41E8-4545-A65F-9F5FE2AA4DB5}" dt="2019-12-29T21:50:35.118" v="1661" actId="571"/>
          <ac:inkMkLst>
            <pc:docMk/>
            <pc:sldMk cId="3974989088" sldId="267"/>
            <ac:inkMk id="307" creationId="{670E7898-C25C-49C8-90D0-8E556860E2A1}"/>
          </ac:inkMkLst>
        </pc:inkChg>
        <pc:inkChg chg="add mod">
          <ac:chgData name="D K" userId="9ae49f2f11440d07" providerId="LiveId" clId="{E62CD1E8-41E8-4545-A65F-9F5FE2AA4DB5}" dt="2019-12-29T21:50:35.118" v="1661" actId="571"/>
          <ac:inkMkLst>
            <pc:docMk/>
            <pc:sldMk cId="3974989088" sldId="267"/>
            <ac:inkMk id="308" creationId="{A0D71444-E257-4EA4-BA80-B9DC36906405}"/>
          </ac:inkMkLst>
        </pc:inkChg>
        <pc:inkChg chg="add mod">
          <ac:chgData name="D K" userId="9ae49f2f11440d07" providerId="LiveId" clId="{E62CD1E8-41E8-4545-A65F-9F5FE2AA4DB5}" dt="2019-12-29T21:50:35.118" v="1661" actId="571"/>
          <ac:inkMkLst>
            <pc:docMk/>
            <pc:sldMk cId="3974989088" sldId="267"/>
            <ac:inkMk id="309" creationId="{F78DFA5A-12E0-470C-9673-1DB782A9388A}"/>
          </ac:inkMkLst>
        </pc:inkChg>
        <pc:inkChg chg="add mod">
          <ac:chgData name="D K" userId="9ae49f2f11440d07" providerId="LiveId" clId="{E62CD1E8-41E8-4545-A65F-9F5FE2AA4DB5}" dt="2019-12-29T21:50:35.118" v="1661" actId="571"/>
          <ac:inkMkLst>
            <pc:docMk/>
            <pc:sldMk cId="3974989088" sldId="267"/>
            <ac:inkMk id="321" creationId="{C03876C3-8D61-4FEB-93DD-D5BEA7A89899}"/>
          </ac:inkMkLst>
        </pc:inkChg>
        <pc:inkChg chg="add mod">
          <ac:chgData name="D K" userId="9ae49f2f11440d07" providerId="LiveId" clId="{E62CD1E8-41E8-4545-A65F-9F5FE2AA4DB5}" dt="2019-12-29T21:50:35.118" v="1661" actId="571"/>
          <ac:inkMkLst>
            <pc:docMk/>
            <pc:sldMk cId="3974989088" sldId="267"/>
            <ac:inkMk id="322" creationId="{5F5244C0-5A62-44D0-9E84-EB1B0D3A9313}"/>
          </ac:inkMkLst>
        </pc:inkChg>
        <pc:inkChg chg="add mod">
          <ac:chgData name="D K" userId="9ae49f2f11440d07" providerId="LiveId" clId="{E62CD1E8-41E8-4545-A65F-9F5FE2AA4DB5}" dt="2019-12-29T21:50:35.118" v="1661" actId="571"/>
          <ac:inkMkLst>
            <pc:docMk/>
            <pc:sldMk cId="3974989088" sldId="267"/>
            <ac:inkMk id="323" creationId="{F6E0A0B2-BD7D-4CDE-A4BB-9FE44E1C05B6}"/>
          </ac:inkMkLst>
        </pc:inkChg>
        <pc:inkChg chg="add mod">
          <ac:chgData name="D K" userId="9ae49f2f11440d07" providerId="LiveId" clId="{E62CD1E8-41E8-4545-A65F-9F5FE2AA4DB5}" dt="2019-12-29T21:50:35.118" v="1661" actId="571"/>
          <ac:inkMkLst>
            <pc:docMk/>
            <pc:sldMk cId="3974989088" sldId="267"/>
            <ac:inkMk id="324" creationId="{E81A3C97-4283-4400-9644-975B39BBA6E7}"/>
          </ac:inkMkLst>
        </pc:inkChg>
        <pc:inkChg chg="add mod">
          <ac:chgData name="D K" userId="9ae49f2f11440d07" providerId="LiveId" clId="{E62CD1E8-41E8-4545-A65F-9F5FE2AA4DB5}" dt="2019-12-29T21:50:35.118" v="1661" actId="571"/>
          <ac:inkMkLst>
            <pc:docMk/>
            <pc:sldMk cId="3974989088" sldId="267"/>
            <ac:inkMk id="325" creationId="{3E9C51D5-322D-4E1B-A1FF-C48D7A74F2BA}"/>
          </ac:inkMkLst>
        </pc:inkChg>
        <pc:inkChg chg="add mod">
          <ac:chgData name="D K" userId="9ae49f2f11440d07" providerId="LiveId" clId="{E62CD1E8-41E8-4545-A65F-9F5FE2AA4DB5}" dt="2019-12-29T21:50:35.118" v="1661" actId="571"/>
          <ac:inkMkLst>
            <pc:docMk/>
            <pc:sldMk cId="3974989088" sldId="267"/>
            <ac:inkMk id="350" creationId="{F8263AD5-0550-411F-9CC1-CF2FB367DF8F}"/>
          </ac:inkMkLst>
        </pc:inkChg>
        <pc:inkChg chg="add mod">
          <ac:chgData name="D K" userId="9ae49f2f11440d07" providerId="LiveId" clId="{E62CD1E8-41E8-4545-A65F-9F5FE2AA4DB5}" dt="2019-12-29T21:50:35.118" v="1661" actId="571"/>
          <ac:inkMkLst>
            <pc:docMk/>
            <pc:sldMk cId="3974989088" sldId="267"/>
            <ac:inkMk id="376" creationId="{50A6FB0B-8E27-4621-8EEE-B77CE1DCE4D4}"/>
          </ac:inkMkLst>
        </pc:inkChg>
        <pc:inkChg chg="add mod">
          <ac:chgData name="D K" userId="9ae49f2f11440d07" providerId="LiveId" clId="{E62CD1E8-41E8-4545-A65F-9F5FE2AA4DB5}" dt="2019-12-29T21:50:35.118" v="1661" actId="571"/>
          <ac:inkMkLst>
            <pc:docMk/>
            <pc:sldMk cId="3974989088" sldId="267"/>
            <ac:inkMk id="383" creationId="{9208C48F-69FF-4790-9004-873E36F4AB41}"/>
          </ac:inkMkLst>
        </pc:inkChg>
      </pc:sldChg>
      <pc:sldChg chg="addSp delSp modSp add">
        <pc:chgData name="D K" userId="9ae49f2f11440d07" providerId="LiveId" clId="{E62CD1E8-41E8-4545-A65F-9F5FE2AA4DB5}" dt="2019-12-29T21:51:31.182" v="1678" actId="6549"/>
        <pc:sldMkLst>
          <pc:docMk/>
          <pc:sldMk cId="675308599" sldId="268"/>
        </pc:sldMkLst>
        <pc:spChg chg="del">
          <ac:chgData name="D K" userId="9ae49f2f11440d07" providerId="LiveId" clId="{E62CD1E8-41E8-4545-A65F-9F5FE2AA4DB5}" dt="2019-12-29T21:51:12.750" v="1665" actId="478"/>
          <ac:spMkLst>
            <pc:docMk/>
            <pc:sldMk cId="675308599" sldId="268"/>
            <ac:spMk id="2" creationId="{66EE9AAD-AB99-4A2A-99C8-9BEC1E4E12DD}"/>
          </ac:spMkLst>
        </pc:spChg>
        <pc:spChg chg="del">
          <ac:chgData name="D K" userId="9ae49f2f11440d07" providerId="LiveId" clId="{E62CD1E8-41E8-4545-A65F-9F5FE2AA4DB5}" dt="2019-12-29T21:51:12.750" v="1665" actId="478"/>
          <ac:spMkLst>
            <pc:docMk/>
            <pc:sldMk cId="675308599" sldId="268"/>
            <ac:spMk id="3" creationId="{5C24B33B-9726-4D8D-B84F-649F66186631}"/>
          </ac:spMkLst>
        </pc:spChg>
        <pc:spChg chg="del">
          <ac:chgData name="D K" userId="9ae49f2f11440d07" providerId="LiveId" clId="{E62CD1E8-41E8-4545-A65F-9F5FE2AA4DB5}" dt="2019-12-29T21:51:12.750" v="1665" actId="478"/>
          <ac:spMkLst>
            <pc:docMk/>
            <pc:sldMk cId="675308599" sldId="268"/>
            <ac:spMk id="38" creationId="{8F662F62-F2ED-4A74-98AE-F399C501FA8D}"/>
          </ac:spMkLst>
        </pc:spChg>
        <pc:spChg chg="del">
          <ac:chgData name="D K" userId="9ae49f2f11440d07" providerId="LiveId" clId="{E62CD1E8-41E8-4545-A65F-9F5FE2AA4DB5}" dt="2019-12-29T21:51:12.750" v="1665" actId="478"/>
          <ac:spMkLst>
            <pc:docMk/>
            <pc:sldMk cId="675308599" sldId="268"/>
            <ac:spMk id="39" creationId="{CE109476-FD26-4897-A0FF-0F8C1B8D0776}"/>
          </ac:spMkLst>
        </pc:spChg>
        <pc:spChg chg="del">
          <ac:chgData name="D K" userId="9ae49f2f11440d07" providerId="LiveId" clId="{E62CD1E8-41E8-4545-A65F-9F5FE2AA4DB5}" dt="2019-12-29T21:51:12.750" v="1665" actId="478"/>
          <ac:spMkLst>
            <pc:docMk/>
            <pc:sldMk cId="675308599" sldId="268"/>
            <ac:spMk id="40" creationId="{5F152843-3212-4201-8992-C97CAC16DBBA}"/>
          </ac:spMkLst>
        </pc:spChg>
        <pc:spChg chg="del">
          <ac:chgData name="D K" userId="9ae49f2f11440d07" providerId="LiveId" clId="{E62CD1E8-41E8-4545-A65F-9F5FE2AA4DB5}" dt="2019-12-29T21:51:12.750" v="1665" actId="478"/>
          <ac:spMkLst>
            <pc:docMk/>
            <pc:sldMk cId="675308599" sldId="268"/>
            <ac:spMk id="41" creationId="{D9FE9B72-43A6-44EE-85A2-A79BDE50A542}"/>
          </ac:spMkLst>
        </pc:spChg>
        <pc:spChg chg="del">
          <ac:chgData name="D K" userId="9ae49f2f11440d07" providerId="LiveId" clId="{E62CD1E8-41E8-4545-A65F-9F5FE2AA4DB5}" dt="2019-12-29T21:51:12.750" v="1665" actId="478"/>
          <ac:spMkLst>
            <pc:docMk/>
            <pc:sldMk cId="675308599" sldId="268"/>
            <ac:spMk id="42" creationId="{E68B3204-95DD-4758-A78F-2EB3992FF7A4}"/>
          </ac:spMkLst>
        </pc:spChg>
        <pc:spChg chg="del">
          <ac:chgData name="D K" userId="9ae49f2f11440d07" providerId="LiveId" clId="{E62CD1E8-41E8-4545-A65F-9F5FE2AA4DB5}" dt="2019-12-29T21:51:12.750" v="1665" actId="478"/>
          <ac:spMkLst>
            <pc:docMk/>
            <pc:sldMk cId="675308599" sldId="268"/>
            <ac:spMk id="43" creationId="{E978CBB5-CB8C-4729-B232-402FBE071ED4}"/>
          </ac:spMkLst>
        </pc:spChg>
        <pc:spChg chg="mod">
          <ac:chgData name="D K" userId="9ae49f2f11440d07" providerId="LiveId" clId="{E62CD1E8-41E8-4545-A65F-9F5FE2AA4DB5}" dt="2019-12-29T21:51:24.896" v="1668" actId="6549"/>
          <ac:spMkLst>
            <pc:docMk/>
            <pc:sldMk cId="675308599" sldId="268"/>
            <ac:spMk id="44" creationId="{88DA4F58-F63D-4DF0-A701-C5D6C6FC21A4}"/>
          </ac:spMkLst>
        </pc:spChg>
        <pc:spChg chg="del">
          <ac:chgData name="D K" userId="9ae49f2f11440d07" providerId="LiveId" clId="{E62CD1E8-41E8-4545-A65F-9F5FE2AA4DB5}" dt="2019-12-29T21:51:12.750" v="1665" actId="478"/>
          <ac:spMkLst>
            <pc:docMk/>
            <pc:sldMk cId="675308599" sldId="268"/>
            <ac:spMk id="49" creationId="{7E6584AE-D3C8-42A5-81AB-9C8B5145F22D}"/>
          </ac:spMkLst>
        </pc:spChg>
        <pc:spChg chg="del">
          <ac:chgData name="D K" userId="9ae49f2f11440d07" providerId="LiveId" clId="{E62CD1E8-41E8-4545-A65F-9F5FE2AA4DB5}" dt="2019-12-29T21:51:12.750" v="1665" actId="478"/>
          <ac:spMkLst>
            <pc:docMk/>
            <pc:sldMk cId="675308599" sldId="268"/>
            <ac:spMk id="50" creationId="{1001BB1B-F2E3-4D6F-8D96-D1EDC64B8766}"/>
          </ac:spMkLst>
        </pc:spChg>
        <pc:spChg chg="mod">
          <ac:chgData name="D K" userId="9ae49f2f11440d07" providerId="LiveId" clId="{E62CD1E8-41E8-4545-A65F-9F5FE2AA4DB5}" dt="2019-12-29T21:51:31.182" v="1678" actId="6549"/>
          <ac:spMkLst>
            <pc:docMk/>
            <pc:sldMk cId="675308599" sldId="268"/>
            <ac:spMk id="63" creationId="{58D94ED5-E354-469B-969C-967680817754}"/>
          </ac:spMkLst>
        </pc:spChg>
        <pc:spChg chg="mod">
          <ac:chgData name="D K" userId="9ae49f2f11440d07" providerId="LiveId" clId="{E62CD1E8-41E8-4545-A65F-9F5FE2AA4DB5}" dt="2019-12-29T21:51:28.928" v="1676" actId="6549"/>
          <ac:spMkLst>
            <pc:docMk/>
            <pc:sldMk cId="675308599" sldId="268"/>
            <ac:spMk id="81" creationId="{F77AB090-23FA-44E5-AEFC-5AB302635AFB}"/>
          </ac:spMkLst>
        </pc:spChg>
        <pc:grpChg chg="del">
          <ac:chgData name="D K" userId="9ae49f2f11440d07" providerId="LiveId" clId="{E62CD1E8-41E8-4545-A65F-9F5FE2AA4DB5}" dt="2019-12-29T21:51:12.750" v="1665" actId="478"/>
          <ac:grpSpMkLst>
            <pc:docMk/>
            <pc:sldMk cId="675308599" sldId="268"/>
            <ac:grpSpMk id="10" creationId="{87A4E830-64E3-4CC5-BFC4-1DA5390B83E2}"/>
          </ac:grpSpMkLst>
        </pc:grpChg>
        <pc:picChg chg="mod">
          <ac:chgData name="D K" userId="9ae49f2f11440d07" providerId="LiveId" clId="{E62CD1E8-41E8-4545-A65F-9F5FE2AA4DB5}" dt="2019-12-29T21:50:58.216" v="1664" actId="1076"/>
          <ac:picMkLst>
            <pc:docMk/>
            <pc:sldMk cId="675308599" sldId="268"/>
            <ac:picMk id="17" creationId="{4C4C014D-C42B-4320-9CEE-76D91F004F81}"/>
          </ac:picMkLst>
        </pc:picChg>
        <pc:picChg chg="add mod">
          <ac:chgData name="D K" userId="9ae49f2f11440d07" providerId="LiveId" clId="{E62CD1E8-41E8-4545-A65F-9F5FE2AA4DB5}" dt="2019-12-29T21:51:20.539" v="1667" actId="1076"/>
          <ac:picMkLst>
            <pc:docMk/>
            <pc:sldMk cId="675308599" sldId="268"/>
            <ac:picMk id="26" creationId="{8768EE4C-7D1E-4F15-9C2C-DD7957DAE83C}"/>
          </ac:picMkLst>
        </pc:picChg>
        <pc:inkChg chg="del">
          <ac:chgData name="D K" userId="9ae49f2f11440d07" providerId="LiveId" clId="{E62CD1E8-41E8-4545-A65F-9F5FE2AA4DB5}" dt="2019-12-29T21:51:12.750" v="1665" actId="478"/>
          <ac:inkMkLst>
            <pc:docMk/>
            <pc:sldMk cId="675308599" sldId="268"/>
            <ac:inkMk id="6" creationId="{2764816F-8164-40F2-9E57-49368584FCB7}"/>
          </ac:inkMkLst>
        </pc:inkChg>
        <pc:inkChg chg="del">
          <ac:chgData name="D K" userId="9ae49f2f11440d07" providerId="LiveId" clId="{E62CD1E8-41E8-4545-A65F-9F5FE2AA4DB5}" dt="2019-12-29T21:51:12.750" v="1665" actId="478"/>
          <ac:inkMkLst>
            <pc:docMk/>
            <pc:sldMk cId="675308599" sldId="268"/>
            <ac:inkMk id="7" creationId="{869C1853-4C75-4D23-A650-5D7FA227D168}"/>
          </ac:inkMkLst>
        </pc:inkChg>
      </pc:sldChg>
    </pc:docChg>
  </pc:docChgLst>
  <pc:docChgLst>
    <pc:chgData name="D K" userId="9ae49f2f11440d07" providerId="LiveId" clId="{CE540CFA-0694-471D-90DD-82290B64D026}"/>
  </pc:docChgLst>
  <pc:docChgLst>
    <pc:chgData userId="9ae49f2f11440d07" providerId="LiveId" clId="{BF3AE7EF-1B71-4BFE-9DF5-9BA6761DB7F5}"/>
  </pc:docChgLst>
  <pc:docChgLst>
    <pc:chgData name="D K" userId="9ae49f2f11440d07" providerId="LiveId" clId="{50F599BB-6550-4FD7-8876-3DD0F49A9B2F}"/>
    <pc:docChg chg="undo custSel addSld modSld">
      <pc:chgData name="D K" userId="9ae49f2f11440d07" providerId="LiveId" clId="{50F599BB-6550-4FD7-8876-3DD0F49A9B2F}" dt="2019-12-01T22:34:06.034" v="537" actId="1076"/>
      <pc:docMkLst>
        <pc:docMk/>
      </pc:docMkLst>
      <pc:sldChg chg="addSp delSp modSp">
        <pc:chgData name="D K" userId="9ae49f2f11440d07" providerId="LiveId" clId="{50F599BB-6550-4FD7-8876-3DD0F49A9B2F}" dt="2019-12-01T22:32:33.137" v="534" actId="1076"/>
        <pc:sldMkLst>
          <pc:docMk/>
          <pc:sldMk cId="210890507" sldId="258"/>
        </pc:sldMkLst>
        <pc:spChg chg="mod">
          <ac:chgData name="D K" userId="9ae49f2f11440d07" providerId="LiveId" clId="{50F599BB-6550-4FD7-8876-3DD0F49A9B2F}" dt="2019-12-01T22:32:13.598" v="529" actId="14100"/>
          <ac:spMkLst>
            <pc:docMk/>
            <pc:sldMk cId="210890507" sldId="258"/>
            <ac:spMk id="73" creationId="{F6E5D8D2-A363-4299-9AEB-EFA6177686B9}"/>
          </ac:spMkLst>
        </pc:spChg>
        <pc:spChg chg="add del mod">
          <ac:chgData name="D K" userId="9ae49f2f11440d07" providerId="LiveId" clId="{50F599BB-6550-4FD7-8876-3DD0F49A9B2F}" dt="2019-12-01T22:32:33.137" v="534" actId="1076"/>
          <ac:spMkLst>
            <pc:docMk/>
            <pc:sldMk cId="210890507" sldId="258"/>
            <ac:spMk id="96" creationId="{97F0A87E-DFAD-43E9-98A4-B3500AB2DC35}"/>
          </ac:spMkLst>
        </pc:spChg>
        <pc:spChg chg="add mod">
          <ac:chgData name="D K" userId="9ae49f2f11440d07" providerId="LiveId" clId="{50F599BB-6550-4FD7-8876-3DD0F49A9B2F}" dt="2019-12-01T22:05:34.722" v="2" actId="164"/>
          <ac:spMkLst>
            <pc:docMk/>
            <pc:sldMk cId="210890507" sldId="258"/>
            <ac:spMk id="99" creationId="{E0DFF2E6-F06A-4E39-AF1E-B27727FC1799}"/>
          </ac:spMkLst>
        </pc:spChg>
        <pc:spChg chg="add mod">
          <ac:chgData name="D K" userId="9ae49f2f11440d07" providerId="LiveId" clId="{50F599BB-6550-4FD7-8876-3DD0F49A9B2F}" dt="2019-12-01T22:05:34.722" v="2" actId="164"/>
          <ac:spMkLst>
            <pc:docMk/>
            <pc:sldMk cId="210890507" sldId="258"/>
            <ac:spMk id="100" creationId="{4025BE4F-9CDE-4D4A-B611-7DF9CCD3AFA8}"/>
          </ac:spMkLst>
        </pc:spChg>
        <pc:spChg chg="add mod">
          <ac:chgData name="D K" userId="9ae49f2f11440d07" providerId="LiveId" clId="{50F599BB-6550-4FD7-8876-3DD0F49A9B2F}" dt="2019-12-01T22:05:34.722" v="2" actId="164"/>
          <ac:spMkLst>
            <pc:docMk/>
            <pc:sldMk cId="210890507" sldId="258"/>
            <ac:spMk id="101" creationId="{F772D77D-E902-4934-B3DB-542D2E2AFDA6}"/>
          </ac:spMkLst>
        </pc:spChg>
        <pc:spChg chg="add mod">
          <ac:chgData name="D K" userId="9ae49f2f11440d07" providerId="LiveId" clId="{50F599BB-6550-4FD7-8876-3DD0F49A9B2F}" dt="2019-12-01T22:09:48.768" v="43" actId="14100"/>
          <ac:spMkLst>
            <pc:docMk/>
            <pc:sldMk cId="210890507" sldId="258"/>
            <ac:spMk id="102" creationId="{1BF71716-41CA-4C46-BAB0-D444D5F81951}"/>
          </ac:spMkLst>
        </pc:spChg>
        <pc:spChg chg="add mod">
          <ac:chgData name="D K" userId="9ae49f2f11440d07" providerId="LiveId" clId="{50F599BB-6550-4FD7-8876-3DD0F49A9B2F}" dt="2019-12-01T22:09:25.904" v="38" actId="14100"/>
          <ac:spMkLst>
            <pc:docMk/>
            <pc:sldMk cId="210890507" sldId="258"/>
            <ac:spMk id="103" creationId="{3A3455FB-F65D-496C-9C2A-B92137CF9E54}"/>
          </ac:spMkLst>
        </pc:spChg>
        <pc:spChg chg="add mod">
          <ac:chgData name="D K" userId="9ae49f2f11440d07" providerId="LiveId" clId="{50F599BB-6550-4FD7-8876-3DD0F49A9B2F}" dt="2019-12-01T22:05:34.722" v="2" actId="164"/>
          <ac:spMkLst>
            <pc:docMk/>
            <pc:sldMk cId="210890507" sldId="258"/>
            <ac:spMk id="104" creationId="{FD2AB2ED-4EB4-44CA-AC5F-A3754679DFC5}"/>
          </ac:spMkLst>
        </pc:spChg>
        <pc:spChg chg="add mod">
          <ac:chgData name="D K" userId="9ae49f2f11440d07" providerId="LiveId" clId="{50F599BB-6550-4FD7-8876-3DD0F49A9B2F}" dt="2019-12-01T22:05:34.722" v="2" actId="164"/>
          <ac:spMkLst>
            <pc:docMk/>
            <pc:sldMk cId="210890507" sldId="258"/>
            <ac:spMk id="105" creationId="{3F597E7F-8E98-4A1C-A567-6EE9BD6C7DD0}"/>
          </ac:spMkLst>
        </pc:spChg>
        <pc:spChg chg="add mod">
          <ac:chgData name="D K" userId="9ae49f2f11440d07" providerId="LiveId" clId="{50F599BB-6550-4FD7-8876-3DD0F49A9B2F}" dt="2019-12-01T22:05:34.722" v="2" actId="164"/>
          <ac:spMkLst>
            <pc:docMk/>
            <pc:sldMk cId="210890507" sldId="258"/>
            <ac:spMk id="108" creationId="{1AEEC760-5B0A-4F37-BEDB-0E62B568481A}"/>
          </ac:spMkLst>
        </pc:spChg>
        <pc:spChg chg="add mod">
          <ac:chgData name="D K" userId="9ae49f2f11440d07" providerId="LiveId" clId="{50F599BB-6550-4FD7-8876-3DD0F49A9B2F}" dt="2019-12-01T22:05:34.722" v="2" actId="164"/>
          <ac:spMkLst>
            <pc:docMk/>
            <pc:sldMk cId="210890507" sldId="258"/>
            <ac:spMk id="109" creationId="{819ED7AC-F5D8-4FF9-8867-DA84F46D24E3}"/>
          </ac:spMkLst>
        </pc:spChg>
        <pc:spChg chg="add mod">
          <ac:chgData name="D K" userId="9ae49f2f11440d07" providerId="LiveId" clId="{50F599BB-6550-4FD7-8876-3DD0F49A9B2F}" dt="2019-12-01T22:05:34.722" v="2" actId="164"/>
          <ac:spMkLst>
            <pc:docMk/>
            <pc:sldMk cId="210890507" sldId="258"/>
            <ac:spMk id="116" creationId="{27E0058C-3AA7-40CC-8126-2230C5FFFA3D}"/>
          </ac:spMkLst>
        </pc:spChg>
        <pc:spChg chg="del mod topLvl">
          <ac:chgData name="D K" userId="9ae49f2f11440d07" providerId="LiveId" clId="{50F599BB-6550-4FD7-8876-3DD0F49A9B2F}" dt="2019-12-01T22:07:12.935" v="17" actId="478"/>
          <ac:spMkLst>
            <pc:docMk/>
            <pc:sldMk cId="210890507" sldId="258"/>
            <ac:spMk id="123" creationId="{63D34096-7320-4428-B574-323C1EB04211}"/>
          </ac:spMkLst>
        </pc:spChg>
        <pc:spChg chg="del mod topLvl">
          <ac:chgData name="D K" userId="9ae49f2f11440d07" providerId="LiveId" clId="{50F599BB-6550-4FD7-8876-3DD0F49A9B2F}" dt="2019-12-01T22:07:12.935" v="17" actId="478"/>
          <ac:spMkLst>
            <pc:docMk/>
            <pc:sldMk cId="210890507" sldId="258"/>
            <ac:spMk id="124" creationId="{0DFAEAA6-992F-4425-8BC6-B653C8B60FBB}"/>
          </ac:spMkLst>
        </pc:spChg>
        <pc:spChg chg="del">
          <ac:chgData name="D K" userId="9ae49f2f11440d07" providerId="LiveId" clId="{50F599BB-6550-4FD7-8876-3DD0F49A9B2F}" dt="2019-12-01T22:06:14.281" v="9" actId="478"/>
          <ac:spMkLst>
            <pc:docMk/>
            <pc:sldMk cId="210890507" sldId="258"/>
            <ac:spMk id="125" creationId="{D70900DD-BFAA-4769-AC52-C9402585C953}"/>
          </ac:spMkLst>
        </pc:spChg>
        <pc:spChg chg="del mod topLvl">
          <ac:chgData name="D K" userId="9ae49f2f11440d07" providerId="LiveId" clId="{50F599BB-6550-4FD7-8876-3DD0F49A9B2F}" dt="2019-12-01T22:07:18.819" v="18" actId="478"/>
          <ac:spMkLst>
            <pc:docMk/>
            <pc:sldMk cId="210890507" sldId="258"/>
            <ac:spMk id="126" creationId="{FA7246C7-92C0-44C9-BF91-6FF75546518F}"/>
          </ac:spMkLst>
        </pc:spChg>
        <pc:spChg chg="del mod topLvl">
          <ac:chgData name="D K" userId="9ae49f2f11440d07" providerId="LiveId" clId="{50F599BB-6550-4FD7-8876-3DD0F49A9B2F}" dt="2019-12-01T22:07:12.935" v="17" actId="478"/>
          <ac:spMkLst>
            <pc:docMk/>
            <pc:sldMk cId="210890507" sldId="258"/>
            <ac:spMk id="127" creationId="{6DC211A4-FF9F-4AE3-962B-856E1C2A4C48}"/>
          </ac:spMkLst>
        </pc:spChg>
        <pc:spChg chg="del mod topLvl">
          <ac:chgData name="D K" userId="9ae49f2f11440d07" providerId="LiveId" clId="{50F599BB-6550-4FD7-8876-3DD0F49A9B2F}" dt="2019-12-01T22:07:12.935" v="17" actId="478"/>
          <ac:spMkLst>
            <pc:docMk/>
            <pc:sldMk cId="210890507" sldId="258"/>
            <ac:spMk id="128" creationId="{AB58BB37-8E0D-4728-8C70-D00312CC6D66}"/>
          </ac:spMkLst>
        </pc:spChg>
        <pc:spChg chg="del mod topLvl">
          <ac:chgData name="D K" userId="9ae49f2f11440d07" providerId="LiveId" clId="{50F599BB-6550-4FD7-8876-3DD0F49A9B2F}" dt="2019-12-01T22:07:12.935" v="17" actId="478"/>
          <ac:spMkLst>
            <pc:docMk/>
            <pc:sldMk cId="210890507" sldId="258"/>
            <ac:spMk id="129" creationId="{D5A5D956-0359-40A7-9D2F-6761560760F2}"/>
          </ac:spMkLst>
        </pc:spChg>
        <pc:spChg chg="del mod topLvl">
          <ac:chgData name="D K" userId="9ae49f2f11440d07" providerId="LiveId" clId="{50F599BB-6550-4FD7-8876-3DD0F49A9B2F}" dt="2019-12-01T22:07:12.935" v="17" actId="478"/>
          <ac:spMkLst>
            <pc:docMk/>
            <pc:sldMk cId="210890507" sldId="258"/>
            <ac:spMk id="130" creationId="{F0623913-DA56-43F1-BD83-1483B107CC3D}"/>
          </ac:spMkLst>
        </pc:spChg>
        <pc:spChg chg="del mod topLvl">
          <ac:chgData name="D K" userId="9ae49f2f11440d07" providerId="LiveId" clId="{50F599BB-6550-4FD7-8876-3DD0F49A9B2F}" dt="2019-12-01T22:07:28.047" v="19" actId="478"/>
          <ac:spMkLst>
            <pc:docMk/>
            <pc:sldMk cId="210890507" sldId="258"/>
            <ac:spMk id="131" creationId="{5B236138-5C00-46ED-B14D-6E9A768738A2}"/>
          </ac:spMkLst>
        </pc:spChg>
        <pc:spChg chg="del mod topLvl">
          <ac:chgData name="D K" userId="9ae49f2f11440d07" providerId="LiveId" clId="{50F599BB-6550-4FD7-8876-3DD0F49A9B2F}" dt="2019-12-01T22:08:38.885" v="32" actId="478"/>
          <ac:spMkLst>
            <pc:docMk/>
            <pc:sldMk cId="210890507" sldId="258"/>
            <ac:spMk id="132" creationId="{1CB23D25-DEA8-47D7-B519-6A009F205E73}"/>
          </ac:spMkLst>
        </pc:spChg>
        <pc:spChg chg="del mod topLvl">
          <ac:chgData name="D K" userId="9ae49f2f11440d07" providerId="LiveId" clId="{50F599BB-6550-4FD7-8876-3DD0F49A9B2F}" dt="2019-12-01T22:32:15.948" v="530" actId="478"/>
          <ac:spMkLst>
            <pc:docMk/>
            <pc:sldMk cId="210890507" sldId="258"/>
            <ac:spMk id="133" creationId="{B740D687-1224-4540-ADF1-DD076A06AF32}"/>
          </ac:spMkLst>
        </pc:spChg>
        <pc:spChg chg="del mod topLvl">
          <ac:chgData name="D K" userId="9ae49f2f11440d07" providerId="LiveId" clId="{50F599BB-6550-4FD7-8876-3DD0F49A9B2F}" dt="2019-12-01T22:07:18.819" v="18" actId="478"/>
          <ac:spMkLst>
            <pc:docMk/>
            <pc:sldMk cId="210890507" sldId="258"/>
            <ac:spMk id="134" creationId="{C10ABCF1-2FE4-4804-9C0E-3A3F5B854883}"/>
          </ac:spMkLst>
        </pc:spChg>
        <pc:spChg chg="mod">
          <ac:chgData name="D K" userId="9ae49f2f11440d07" providerId="LiveId" clId="{50F599BB-6550-4FD7-8876-3DD0F49A9B2F}" dt="2019-12-01T22:07:32.361" v="21" actId="1076"/>
          <ac:spMkLst>
            <pc:docMk/>
            <pc:sldMk cId="210890507" sldId="258"/>
            <ac:spMk id="220" creationId="{185B963C-9F07-4409-BCBC-3CD506682C62}"/>
          </ac:spMkLst>
        </pc:spChg>
        <pc:grpChg chg="add mod">
          <ac:chgData name="D K" userId="9ae49f2f11440d07" providerId="LiveId" clId="{50F599BB-6550-4FD7-8876-3DD0F49A9B2F}" dt="2019-12-01T22:32:03.302" v="527" actId="1076"/>
          <ac:grpSpMkLst>
            <pc:docMk/>
            <pc:sldMk cId="210890507" sldId="258"/>
            <ac:grpSpMk id="3" creationId="{5B7D0A52-B3C4-4A03-83A1-72029FAE0135}"/>
          </ac:grpSpMkLst>
        </pc:grpChg>
        <pc:grpChg chg="add del mod">
          <ac:chgData name="D K" userId="9ae49f2f11440d07" providerId="LiveId" clId="{50F599BB-6550-4FD7-8876-3DD0F49A9B2F}" dt="2019-12-01T22:06:58.437" v="16" actId="165"/>
          <ac:grpSpMkLst>
            <pc:docMk/>
            <pc:sldMk cId="210890507" sldId="258"/>
            <ac:grpSpMk id="4" creationId="{D05C4F37-43A4-4E45-941D-E2C54E6CC917}"/>
          </ac:grpSpMkLst>
        </pc:grpChg>
        <pc:grpChg chg="add mod">
          <ac:chgData name="D K" userId="9ae49f2f11440d07" providerId="LiveId" clId="{50F599BB-6550-4FD7-8876-3DD0F49A9B2F}" dt="2019-12-01T22:05:34.722" v="2" actId="164"/>
          <ac:grpSpMkLst>
            <pc:docMk/>
            <pc:sldMk cId="210890507" sldId="258"/>
            <ac:grpSpMk id="110" creationId="{DE154624-D51E-44A0-9C55-0E1696A28589}"/>
          </ac:grpSpMkLst>
        </pc:grpChg>
        <pc:picChg chg="mod topLvl modCrop">
          <ac:chgData name="D K" userId="9ae49f2f11440d07" providerId="LiveId" clId="{50F599BB-6550-4FD7-8876-3DD0F49A9B2F}" dt="2019-12-01T22:31:48.602" v="524" actId="14100"/>
          <ac:picMkLst>
            <pc:docMk/>
            <pc:sldMk cId="210890507" sldId="258"/>
            <ac:picMk id="122" creationId="{64034291-0423-4CD4-8429-6916F6C29BCF}"/>
          </ac:picMkLst>
        </pc:picChg>
        <pc:inkChg chg="del">
          <ac:chgData name="D K" userId="9ae49f2f11440d07" providerId="LiveId" clId="{50F599BB-6550-4FD7-8876-3DD0F49A9B2F}" dt="2019-12-01T22:06:06.239" v="7" actId="478"/>
          <ac:inkMkLst>
            <pc:docMk/>
            <pc:sldMk cId="210890507" sldId="258"/>
            <ac:inkMk id="9" creationId="{6299E5F5-9927-4EC2-BEDF-BB67566367F6}"/>
          </ac:inkMkLst>
        </pc:inkChg>
        <pc:inkChg chg="del">
          <ac:chgData name="D K" userId="9ae49f2f11440d07" providerId="LiveId" clId="{50F599BB-6550-4FD7-8876-3DD0F49A9B2F}" dt="2019-12-01T22:06:06.239" v="7" actId="478"/>
          <ac:inkMkLst>
            <pc:docMk/>
            <pc:sldMk cId="210890507" sldId="258"/>
            <ac:inkMk id="11" creationId="{20D36EAF-612C-4D03-8A20-58BB5C01CDDA}"/>
          </ac:inkMkLst>
        </pc:inkChg>
        <pc:inkChg chg="add mod">
          <ac:chgData name="D K" userId="9ae49f2f11440d07" providerId="LiveId" clId="{50F599BB-6550-4FD7-8876-3DD0F49A9B2F}" dt="2019-12-01T22:09:16.230" v="37" actId="1076"/>
          <ac:inkMkLst>
            <pc:docMk/>
            <pc:sldMk cId="210890507" sldId="258"/>
            <ac:inkMk id="117" creationId="{C92EEB99-1038-4008-A9CE-DE4DA57AF3E8}"/>
          </ac:inkMkLst>
        </pc:inkChg>
        <pc:inkChg chg="del mod topLvl">
          <ac:chgData name="D K" userId="9ae49f2f11440d07" providerId="LiveId" clId="{50F599BB-6550-4FD7-8876-3DD0F49A9B2F}" dt="2019-12-01T22:07:12.935" v="17" actId="478"/>
          <ac:inkMkLst>
            <pc:docMk/>
            <pc:sldMk cId="210890507" sldId="258"/>
            <ac:inkMk id="140" creationId="{D1A757CD-9279-4B66-87E2-F4B1D1BC8647}"/>
          </ac:inkMkLst>
        </pc:inkChg>
        <pc:inkChg chg="del mod topLvl">
          <ac:chgData name="D K" userId="9ae49f2f11440d07" providerId="LiveId" clId="{50F599BB-6550-4FD7-8876-3DD0F49A9B2F}" dt="2019-12-01T22:07:12.935" v="17" actId="478"/>
          <ac:inkMkLst>
            <pc:docMk/>
            <pc:sldMk cId="210890507" sldId="258"/>
            <ac:inkMk id="141" creationId="{5D6E60C6-37FC-42C5-8907-B4024BB88FC1}"/>
          </ac:inkMkLst>
        </pc:inkChg>
        <pc:inkChg chg="del mod topLvl">
          <ac:chgData name="D K" userId="9ae49f2f11440d07" providerId="LiveId" clId="{50F599BB-6550-4FD7-8876-3DD0F49A9B2F}" dt="2019-12-01T22:07:12.935" v="17" actId="478"/>
          <ac:inkMkLst>
            <pc:docMk/>
            <pc:sldMk cId="210890507" sldId="258"/>
            <ac:inkMk id="143" creationId="{D6E1E3BD-484F-4921-BAF5-983204A6B7BE}"/>
          </ac:inkMkLst>
        </pc:inkChg>
        <pc:inkChg chg="del mod topLvl">
          <ac:chgData name="D K" userId="9ae49f2f11440d07" providerId="LiveId" clId="{50F599BB-6550-4FD7-8876-3DD0F49A9B2F}" dt="2019-12-01T22:07:12.935" v="17" actId="478"/>
          <ac:inkMkLst>
            <pc:docMk/>
            <pc:sldMk cId="210890507" sldId="258"/>
            <ac:inkMk id="144" creationId="{6596BCF6-6002-410C-A0A0-8BA3649FA6EC}"/>
          </ac:inkMkLst>
        </pc:inkChg>
        <pc:inkChg chg="del">
          <ac:chgData name="D K" userId="9ae49f2f11440d07" providerId="LiveId" clId="{50F599BB-6550-4FD7-8876-3DD0F49A9B2F}" dt="2019-12-01T22:06:11.435" v="8" actId="478"/>
          <ac:inkMkLst>
            <pc:docMk/>
            <pc:sldMk cId="210890507" sldId="258"/>
            <ac:inkMk id="145" creationId="{1AB7B752-054F-4227-B961-A02002C4AFCB}"/>
          </ac:inkMkLst>
        </pc:inkChg>
        <pc:inkChg chg="del mod topLvl">
          <ac:chgData name="D K" userId="9ae49f2f11440d07" providerId="LiveId" clId="{50F599BB-6550-4FD7-8876-3DD0F49A9B2F}" dt="2019-12-01T22:07:12.935" v="17" actId="478"/>
          <ac:inkMkLst>
            <pc:docMk/>
            <pc:sldMk cId="210890507" sldId="258"/>
            <ac:inkMk id="146" creationId="{F3E82473-E827-4C8C-B80E-9D5E5E355495}"/>
          </ac:inkMkLst>
        </pc:inkChg>
        <pc:cxnChg chg="add mod">
          <ac:chgData name="D K" userId="9ae49f2f11440d07" providerId="LiveId" clId="{50F599BB-6550-4FD7-8876-3DD0F49A9B2F}" dt="2019-12-01T22:05:34.722" v="2" actId="164"/>
          <ac:cxnSpMkLst>
            <pc:docMk/>
            <pc:sldMk cId="210890507" sldId="258"/>
            <ac:cxnSpMk id="106" creationId="{8D8272B0-8495-43A1-B4D7-394A98125639}"/>
          </ac:cxnSpMkLst>
        </pc:cxnChg>
        <pc:cxnChg chg="add mod">
          <ac:chgData name="D K" userId="9ae49f2f11440d07" providerId="LiveId" clId="{50F599BB-6550-4FD7-8876-3DD0F49A9B2F}" dt="2019-12-01T22:05:34.722" v="2" actId="164"/>
          <ac:cxnSpMkLst>
            <pc:docMk/>
            <pc:sldMk cId="210890507" sldId="258"/>
            <ac:cxnSpMk id="107" creationId="{495C09CA-A0D0-4910-8122-E256660F902D}"/>
          </ac:cxnSpMkLst>
        </pc:cxnChg>
        <pc:cxnChg chg="add mod">
          <ac:chgData name="D K" userId="9ae49f2f11440d07" providerId="LiveId" clId="{50F599BB-6550-4FD7-8876-3DD0F49A9B2F}" dt="2019-12-01T22:05:34.722" v="2" actId="164"/>
          <ac:cxnSpMkLst>
            <pc:docMk/>
            <pc:sldMk cId="210890507" sldId="258"/>
            <ac:cxnSpMk id="115" creationId="{2A02D573-BAA4-418B-BE88-87A832C9EAB6}"/>
          </ac:cxnSpMkLst>
        </pc:cxnChg>
        <pc:cxnChg chg="del mod topLvl">
          <ac:chgData name="D K" userId="9ae49f2f11440d07" providerId="LiveId" clId="{50F599BB-6550-4FD7-8876-3DD0F49A9B2F}" dt="2019-12-01T22:07:12.935" v="17" actId="478"/>
          <ac:cxnSpMkLst>
            <pc:docMk/>
            <pc:sldMk cId="210890507" sldId="258"/>
            <ac:cxnSpMk id="135" creationId="{B279BB1B-7A40-4EE7-AEA1-8643FC59273D}"/>
          </ac:cxnSpMkLst>
        </pc:cxnChg>
        <pc:cxnChg chg="del mod topLvl">
          <ac:chgData name="D K" userId="9ae49f2f11440d07" providerId="LiveId" clId="{50F599BB-6550-4FD7-8876-3DD0F49A9B2F}" dt="2019-12-01T22:07:12.935" v="17" actId="478"/>
          <ac:cxnSpMkLst>
            <pc:docMk/>
            <pc:sldMk cId="210890507" sldId="258"/>
            <ac:cxnSpMk id="136" creationId="{7698A058-75F8-410B-A59B-389035748E1A}"/>
          </ac:cxnSpMkLst>
        </pc:cxnChg>
        <pc:cxnChg chg="del mod topLvl">
          <ac:chgData name="D K" userId="9ae49f2f11440d07" providerId="LiveId" clId="{50F599BB-6550-4FD7-8876-3DD0F49A9B2F}" dt="2019-12-01T22:07:12.935" v="17" actId="478"/>
          <ac:cxnSpMkLst>
            <pc:docMk/>
            <pc:sldMk cId="210890507" sldId="258"/>
            <ac:cxnSpMk id="137" creationId="{E18072A7-EBEB-4EFD-9BEC-B6DDED8D30BB}"/>
          </ac:cxnSpMkLst>
        </pc:cxnChg>
        <pc:cxnChg chg="del mod topLvl">
          <ac:chgData name="D K" userId="9ae49f2f11440d07" providerId="LiveId" clId="{50F599BB-6550-4FD7-8876-3DD0F49A9B2F}" dt="2019-12-01T22:07:12.935" v="17" actId="478"/>
          <ac:cxnSpMkLst>
            <pc:docMk/>
            <pc:sldMk cId="210890507" sldId="258"/>
            <ac:cxnSpMk id="139" creationId="{78FF41F1-D0D3-4B44-997F-116155F7601E}"/>
          </ac:cxnSpMkLst>
        </pc:cxnChg>
      </pc:sldChg>
      <pc:sldChg chg="modSp">
        <pc:chgData name="D K" userId="9ae49f2f11440d07" providerId="LiveId" clId="{50F599BB-6550-4FD7-8876-3DD0F49A9B2F}" dt="2019-12-01T22:34:06.034" v="537" actId="1076"/>
        <pc:sldMkLst>
          <pc:docMk/>
          <pc:sldMk cId="4075188278" sldId="261"/>
        </pc:sldMkLst>
        <pc:spChg chg="mod">
          <ac:chgData name="D K" userId="9ae49f2f11440d07" providerId="LiveId" clId="{50F599BB-6550-4FD7-8876-3DD0F49A9B2F}" dt="2019-12-01T22:34:06.034" v="537" actId="1076"/>
          <ac:spMkLst>
            <pc:docMk/>
            <pc:sldMk cId="4075188278" sldId="261"/>
            <ac:spMk id="63" creationId="{58D94ED5-E354-469B-969C-967680817754}"/>
          </ac:spMkLst>
        </pc:spChg>
        <pc:picChg chg="mod">
          <ac:chgData name="D K" userId="9ae49f2f11440d07" providerId="LiveId" clId="{50F599BB-6550-4FD7-8876-3DD0F49A9B2F}" dt="2019-12-01T22:33:52.062" v="536" actId="1076"/>
          <ac:picMkLst>
            <pc:docMk/>
            <pc:sldMk cId="4075188278" sldId="261"/>
            <ac:picMk id="17" creationId="{4C4C014D-C42B-4320-9CEE-76D91F004F81}"/>
          </ac:picMkLst>
        </pc:picChg>
      </pc:sldChg>
      <pc:sldChg chg="delSp add">
        <pc:chgData name="D K" userId="9ae49f2f11440d07" providerId="LiveId" clId="{50F599BB-6550-4FD7-8876-3DD0F49A9B2F}" dt="2019-12-01T22:33:02.669" v="535" actId="478"/>
        <pc:sldMkLst>
          <pc:docMk/>
          <pc:sldMk cId="37586664" sldId="265"/>
        </pc:sldMkLst>
        <pc:spChg chg="del">
          <ac:chgData name="D K" userId="9ae49f2f11440d07" providerId="LiveId" clId="{50F599BB-6550-4FD7-8876-3DD0F49A9B2F}" dt="2019-12-01T22:33:02.669" v="535" actId="478"/>
          <ac:spMkLst>
            <pc:docMk/>
            <pc:sldMk cId="37586664" sldId="265"/>
            <ac:spMk id="54" creationId="{FD8310D1-42EA-48D5-9137-DA02EE5EF04A}"/>
          </ac:spMkLst>
        </pc:spChg>
      </pc:sldChg>
    </pc:docChg>
  </pc:docChgLst>
  <pc:docChgLst>
    <pc:chgData name="D K" userId="9ae49f2f11440d07" providerId="LiveId" clId="{C1FCAF1C-4DFA-42DD-9EC6-B43D2996ED99}"/>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Plan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335-4A9D-BE64-BA3CA2C8305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08-44BB-AC68-E5D554E7F12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A08-44BB-AC68-E5D554E7F12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F335-4A9D-BE64-BA3CA2C8305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F0F-4D12-B9A1-4CC45E86B639}"/>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sv-SE"/>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Blad1!$A$2:$A$6</c:f>
              <c:numCache>
                <c:formatCode>General</c:formatCode>
                <c:ptCount val="5"/>
                <c:pt idx="0">
                  <c:v>1</c:v>
                </c:pt>
                <c:pt idx="1">
                  <c:v>2</c:v>
                </c:pt>
                <c:pt idx="2">
                  <c:v>3</c:v>
                </c:pt>
                <c:pt idx="3">
                  <c:v>4</c:v>
                </c:pt>
                <c:pt idx="4">
                  <c:v>5</c:v>
                </c:pt>
              </c:numCache>
            </c:numRef>
          </c:cat>
          <c:val>
            <c:numRef>
              <c:f>Blad1!$B$2:$B$6</c:f>
              <c:numCache>
                <c:formatCode>General</c:formatCode>
                <c:ptCount val="5"/>
                <c:pt idx="0">
                  <c:v>15</c:v>
                </c:pt>
                <c:pt idx="1">
                  <c:v>8</c:v>
                </c:pt>
                <c:pt idx="2">
                  <c:v>35</c:v>
                </c:pt>
                <c:pt idx="3">
                  <c:v>15</c:v>
                </c:pt>
                <c:pt idx="4">
                  <c:v>2</c:v>
                </c:pt>
              </c:numCache>
            </c:numRef>
          </c:val>
          <c:extLst>
            <c:ext xmlns:c16="http://schemas.microsoft.com/office/drawing/2014/chart" uri="{C3380CC4-5D6E-409C-BE32-E72D297353CC}">
              <c16:uniqueId val="{00000000-F335-4A9D-BE64-BA3CA2C8305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18:34:51.423"/>
    </inkml:context>
    <inkml:brush xml:id="br0">
      <inkml:brushProperty name="width" value="0.05" units="cm"/>
      <inkml:brushProperty name="height" value="0.05" units="cm"/>
      <inkml:brushProperty name="color" value="#E71224"/>
    </inkml:brush>
  </inkml:definitions>
  <inkml:trace contextRef="#ctx0" brushRef="#br0">36 4303 4144 0 0,'0'0'91'0'0,"0"0"11"0"0,0 0 12 0 0,0 0 64 0 0,0 0 228 0 0,0 0 96 0 0,0 0 18 0 0,-4-19 1584 0 0,-5-4-1561 0 0,4-6 17 0 0,5 27-368 0 0,-1-1-51 0 0,0 1 0 0 0,1-1 0 0 0,-1 0 0 0 0,0 0 1 0 0,1-1-1 0 0,0 1 0 0 0,0 0 0 0 0,0-2-141 0 0,1-16 419 0 0,0 17-327 0 0,-1-1 1 0 0,0 1-1 0 0,0-1 1 0 0,0 0-1 0 0,-1 1 0 0 0,1-2-92 0 0,-7-55 170 0 0,7 46-148 0 0,-1 0 0 0 0,-1 0 0 0 0,-1-3-22 0 0,2 10 80 0 0,1 0-1 0 0,0-1 0 0 0,0 1 0 0 0,1-1 1 0 0,0 1-1 0 0,0 0 0 0 0,1 0 0 0 0,3-8-79 0 0,-1 0 141 0 0,-2 9-46 0 0,1 0 0 0 0,1 0 1 0 0,-1 0-1 0 0,1 0 0 0 0,1 1 0 0 0,-1 0 0 0 0,1 0 1 0 0,0 0-1 0 0,0 0 0 0 0,2-1-95 0 0,6-3 123 0 0,0 1-1 0 0,0 0 1 0 0,2 0-123 0 0,11-7 217 0 0,-16 10-213 0 0,-1 2-1 0 0,1-1 1 0 0,0 1 0 0 0,0 1-1 0 0,1 0 1 0 0,-1 0-1 0 0,1 1 1 0 0,3 0-4 0 0,3-1 38 0 0,-3-1 36 0 0,0-1 0 0 0,-1 0 1 0 0,1-1-1 0 0,-1 0 0 0 0,-1-1 0 0 0,8-5-74 0 0,13-7 24 0 0,-19 11 56 0 0,-1-1-1 0 0,0 0 1 0 0,-1-1-1 0 0,0-1 1 0 0,-1 0 0 0 0,4-4-80 0 0,-6 7 75 0 0,0 0 0 0 0,0 1 0 0 0,1 0 1 0 0,0 1-1 0 0,0 0 0 0 0,1 1 0 0 0,4-2-75 0 0,0-1 141 0 0,1 0 0 0 0,13-10-141 0 0,-15 7 0 0 0,0-1 0 0 0,-1 0 0 0 0,-1-2 0 0 0,1 1 0 0 0,-2-1 0 0 0,0-1 0 0 0,-1 0 0 0 0,7-12 0 0 0,18-39 0 0 0,-26 45 44 0 0,-1 0 0 0 0,5-20-44 0 0,-11 32 15 0 0,0-1 0 0 0,-1 1 0 0 0,0-1 0 0 0,-1 1 0 0 0,0-1 0 0 0,0 1 0 0 0,-1 0 0 0 0,-1-5-15 0 0,-4-13 49 0 0,-1 0 1 0 0,-2 0 0 0 0,0 1 0 0 0,-2 0-1 0 0,-1 1 1 0 0,-2-3-50 0 0,1 7 338 0 0,11 18-285 0 0,-1-1-1 0 0,1 0 1 0 0,0 0-1 0 0,0 0 0 0 0,0 0 1 0 0,1-1-1 0 0,0 1 0 0 0,-1-3-52 0 0,-23-70 564 0 0,24 70-563 0 0,0-1-1 0 0,0 1 1 0 0,1-1-1 0 0,0 1 1 0 0,1 0-1 0 0,-1-1 1 0 0,1 1-1 0 0,1-1 0 0 0,0-1 0 0 0,1-3 111 0 0,-3 8-101 0 0,1-1 0 0 0,0 0-1 0 0,1 0 1 0 0,-1 0 0 0 0,1 1-1 0 0,0-1 1 0 0,0 1 0 0 0,1 0-1 0 0,-1-1 1 0 0,1 1 0 0 0,1-1-10 0 0,6-8-9 0 0,-8 10 10 0 0,1-1 1 0 0,-1 1-1 0 0,1 0 1 0 0,-1 0 0 0 0,1 1-1 0 0,0-1 1 0 0,0 0-1 0 0,0 1 1 0 0,1 0-1 0 0,-1 0 1 0 0,0 0 0 0 0,1 0-1 0 0,0 0 1 0 0,-1 1-1 0 0,1-1-1 0 0,44-10-306 0 0,0 2-1 0 0,0 2 0 0 0,1 2 0 0 0,33 0 307 0 0,-48 4-45 0 0,22-3 29 0 0,-1-2 0 0 0,0-2 0 0 0,-1-3 0 0 0,1-2 16 0 0,-26 6 7 0 0,34-11 28 0 0,-59 17-33 0 0,1-1 0 0 0,0 1 0 0 0,-1-1 0 0 0,1 0 0 0 0,-1 0 0 0 0,0 0 0 0 0,0 0 0 0 0,0-1 0 0 0,0 1 0 0 0,-1-1 1 0 0,1 0-3 0 0,0-1 14 0 0,0-1 0 0 0,-1 1 0 0 0,0-1 0 0 0,1 1 1 0 0,-2-1-1 0 0,1 0 0 0 0,-1 0 0 0 0,0 0 0 0 0,0-1-14 0 0,0-3 22 0 0,-1-1 0 0 0,0 1-1 0 0,-1 0 1 0 0,-1 0 0 0 0,1 0-1 0 0,-1 0 1 0 0,-1-1 0 0 0,0 1-1 0 0,0 1 1 0 0,-3-6-22 0 0,-3-21 50 0 0,0 2 12 0 0,5 24-51 0 0,0-1 0 0 0,1 0 0 0 0,0 1 0 0 0,1-1 0 0 0,0-3-11 0 0,-3-118 64 0 0,5 113-64 0 0,1 1 0 0 0,0-1 0 0 0,1 1 0 0 0,1 0 0 0 0,1 0 0 0 0,1 0 0 0 0,0 1 0 0 0,2-2 0 0 0,-4 10 0 0 0,0 0 0 0 0,0 0 0 0 0,1 1 0 0 0,0-1 0 0 0,0 1 0 0 0,1 1 0 0 0,0-1 0 0 0,7-6 0 0 0,7-7 0 0 0,-14 14 0 0 0,0 0 0 0 0,1 0 0 0 0,0 1 0 0 0,4-3 0 0 0,25-22-58 0 0,-29 24 48 0 0,0 1 0 0 0,1-1 0 0 0,0 1 1 0 0,0 1-1 0 0,0 0 0 0 0,8-4 10 0 0,18-9 12 0 0,-2 0 0 0 0,0-2 0 0 0,16-14-12 0 0,3-1 7 0 0,-33 21-24 0 0,0 0 0 0 0,-1-1 0 0 0,1-3 17 0 0,6-4-3 0 0,-5 8 3 0 0,-16 13 0 0 0,0-1 0 0 0,0 0 0 0 0,0 0 0 0 0,0-1 0 0 0,0 1 0 0 0,-1-1 0 0 0,1 0 0 0 0,6-7 19 0 0,-1-1 0 0 0,-1-1-1 0 0,0 1 1 0 0,5-13-19 0 0,-8 17 16 0 0,0 0 0 0 0,0 0 0 0 0,1 1 1 0 0,0-1-1 0 0,1 1 0 0 0,2-2-16 0 0,-3 3 2 0 0,-1 0 0 0 0,1 0 1 0 0,-1 0-1 0 0,-1 0 0 0 0,1-1 1 0 0,0 1-1 0 0,-1-1 0 0 0,0 0 0 0 0,0-1-2 0 0,10-27 32 0 0,-8 23-21 0 0,-1 1 0 0 0,0-1-1 0 0,-1 1 1 0 0,1-10-11 0 0,-1-6 47 0 0,-1 0 0 0 0,-2 0 0 0 0,-2-16-47 0 0,0-16 40 0 0,1 37 3 0 0,-1 1-1 0 0,-3-18-42 0 0,1 18 52 0 0,1-1-1 0 0,1-17-51 0 0,1 11 13 0 0,0 21-13 0 0,0 0 0 0 0,1 0 0 0 0,0 0 0 0 0,1 0 0 0 0,-1-1 0 0 0,1 1 0 0 0,0 0 0 0 0,1 0-1 0 0,0-3 1 0 0,0 4-37 0 0,0-1 0 0 0,1 1-1 0 0,-1 0 1 0 0,1-1 0 0 0,0 1-1 0 0,0 1 1 0 0,1-1 0 0 0,-1 0-1 0 0,1 1 1 0 0,0 0 0 0 0,0 0-1 0 0,1 0 1 0 0,-1 0 0 0 0,1 1-1 0 0,0-1 1 0 0,0 1 0 0 0,0 1-1 0 0,0-1 1 0 0,1 1 0 0 0,-1 0-1 0 0,3-1 38 0 0,7-2-23 0 0,1 2-1 0 0,0-1 1 0 0,0 2-1 0 0,0 0 1 0 0,0 1-1 0 0,3 1 24 0 0,30 1-208 0 0,18 4 208 0 0,43 2-99 0 0,-62-7 83 0 0,57-1-40 0 0,19-12 56 0 0,-87 8 0 0 0,-9 2 0 0 0,1 0 0 0 0,1 2 0 0 0,73-11 0 0 0,-100 12 11 0 0,0-1-1 0 0,0 1 0 0 0,0-1 0 0 0,-1 0 0 0 0,1 0 0 0 0,0 0 0 0 0,-1-1 0 0 0,1 1 0 0 0,-1 0 0 0 0,1-1 0 0 0,-1 0 0 0 0,1 0 0 0 0,-1 1 0 0 0,0-1 0 0 0,2-2-10 0 0,28-36 174 0 0,-29 37-171 0 0,0-1 1 0 0,-1 1 0 0 0,0 0-1 0 0,0-1 1 0 0,0 1-1 0 0,-1-1 1 0 0,1 0-1 0 0,-1 0 1 0 0,0 0-1 0 0,0 0 1 0 0,0 1-1 0 0,0-1 1 0 0,-1 0-1 0 0,0-1 1 0 0,0 1-1 0 0,0 0 1 0 0,0 0-1 0 0,-1-2-3 0 0,0-8 49 0 0,-3-4 32 0 0,-9-40-7 0 0,11 53-30 0 0,1 0-1 0 0,-1-1 0 0 0,1 0 0 0 0,0 1 0 0 0,1-1 1 0 0,0 0-1 0 0,-1 0 0 0 0,2 1 0 0 0,-1-1 0 0 0,1-5-43 0 0,1 1 82 0 0,0 0 0 0 0,1 0-1 0 0,-1 0 1 0 0,2 0-1 0 0,2-6-81 0 0,-2 10 35 0 0,1-1-1 0 0,-1 1 0 0 0,1 0 0 0 0,0 0 0 0 0,1 0 0 0 0,-1 0 0 0 0,7-3-34 0 0,12-14-35 0 0,-16 16 10 0 0,0 0 0 0 0,0 1-1 0 0,1 0 1 0 0,-1 1-1 0 0,10-4 26 0 0,7-6-21 0 0,1 0 52 0 0,1 1 0 0 0,0 1-1 0 0,1 1 1 0 0,0 2 0 0 0,1 0-1 0 0,0 2 1 0 0,0 1 0 0 0,5 1-31 0 0,-11 3 54 0 0,-11 0-42 0 0,1 1 0 0 0,-1 1 0 0 0,0 0 0 0 0,0 1 0 0 0,0 0 0 0 0,1 1 0 0 0,7 1-12 0 0,6-3 1 0 0,-14 0-15 0 0,-7 3-53 0 0,-5-2 44 0 0,1 0-1 0 0,-1 0 0 0 0,0 0 0 0 0,1 0 0 0 0,-1 0 0 0 0,1 0 0 0 0,-1 0 0 0 0,1 0 0 0 0,-1 0 0 0 0,0 0 1 0 0,1-1-1 0 0,-1 1 0 0 0,1 0 0 0 0,-1 0 0 0 0,0 0 0 0 0,1-1 0 0 0,-1 1 0 0 0,0 0 0 0 0,1-1 1 0 0,-1 1-1 0 0,0 0 0 0 0,1 0 0 0 0,-1-1 0 0 0,0 1 0 0 0,1-1 0 0 0,-1 1 0 0 0,0 0 0 0 0,0-1 0 0 0,0 1 1 0 0,1-1 23 0 0,2-4-5139 0 0,1-2-221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2.145"/>
    </inkml:context>
    <inkml:brush xml:id="br0">
      <inkml:brushProperty name="width" value="0.05" units="cm"/>
      <inkml:brushProperty name="height" value="0.05" units="cm"/>
      <inkml:brushProperty name="color" value="#E71224"/>
    </inkml:brush>
  </inkml:definitions>
  <inkml:trace contextRef="#ctx0" brushRef="#br0">0 349 8288 0 0,'0'0'190'0'0,"0"0"28"0"0,0 0 7 0 0,17-18 82 0 0,3 0 1010 0 0,6-5 998 0 0,-1-1 1 0 0,2-4-2316 0 0,31-29 1547 0 0,-39 40-849 0 0,-1 0-1 0 0,14-19-697 0 0,-23 25 50 0 0,0 0 1 0 0,1 1-1 0 0,0 0 0 0 0,10-8-50 0 0,1-4 9 0 0,-20 20-19 0 0,1 0 0 0 0,-1 0 1 0 0,0 0-1 0 0,1 0 1 0 0,-1 0-1 0 0,1 1 1 0 0,0-1-1 0 0,0 1 1 0 0,-1-1-1 0 0,1 1 1 0 0,0 0-1 0 0,0-1 1 0 0,0 1-1 0 0,1 0 0 0 0,-1 0 1 0 0,0 0-1 0 0,0 1 1 0 0,0-1-1 0 0,1 1 1 0 0,0-1 9 0 0,-2 2-86 0 0,-1-1-1 0 0,1 1 1 0 0,0 0 0 0 0,-1-1 0 0 0,1 1-1 0 0,-1 0 1 0 0,1 0 0 0 0,-1-1 0 0 0,1 1 0 0 0,-1 0-1 0 0,0 0 1 0 0,1 0 0 0 0,-1 0 0 0 0,0 0 0 0 0,0 0-1 0 0,0 0 1 0 0,0-1 0 0 0,0 2 86 0 0,2 9-4120 0 0,-2 1-1241 0 0</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7"/>
    </inkml:context>
    <inkml:brush xml:id="br0">
      <inkml:brushProperty name="width" value="0.025" units="cm"/>
      <inkml:brushProperty name="height" value="0.025" units="cm"/>
      <inkml:brushProperty name="color" value="#E71224"/>
    </inkml:brush>
  </inkml:definitions>
  <inkml:trace contextRef="#ctx0" brushRef="#br0">0 1 11024 0 0,'0'0'248'0'0,"0"0"34"0"0,0 0 22 0 0,14 11 78 0 0,-7-5-313 0 0,4 19 1760 0 0,11 1-884 0 0,27 27-431 0 0,-48-52-646 0 0,0 0-1 0 0,0 0 1 0 0,1 1 0 0 0,-1-1 0 0 0,0 0-1 0 0,-1 0 1 0 0,1 1 0 0 0,0-1-1 0 0,0 0 1 0 0,-1 1 0 0 0,1-1 0 0 0,0 1-1 0 0,-1-1 1 0 0,1 1 0 0 0,-1 0 132 0 0,0-1-1453 0 0</inkml:trace>
  <inkml:trace contextRef="#ctx0" brushRef="#br0" timeOffset="1">81 321 12528 0 0,'0'0'272'0'0,"0"0"56"0"0,0 7 16 0 0,-4 5 8 0 0,4-5-280 0 0,0 2-72 0 0,0-9 0 0 0,4 10 0 0 0,1 2 256 0 0,3-4 32 0 0,-3-1 0 0 0,3-2 8 0 0,-3 2-200 0 0,3 0-32 0 0,-3 0-64 0 0,3 2-4016 0 0,1-6-848 0 0</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9"/>
    </inkml:context>
    <inkml:brush xml:id="br0">
      <inkml:brushProperty name="width" value="0.025" units="cm"/>
      <inkml:brushProperty name="height" value="0.025" units="cm"/>
      <inkml:brushProperty name="color" value="#E71224"/>
    </inkml:brush>
  </inkml:definitions>
  <inkml:trace contextRef="#ctx0" brushRef="#br0">1152 581 4776 0 0,'0'0'135'0'0,"0"0"55"0"0,0 0 130 0 0,0 0 52 0 0,0 0 11 0 0,0 0 27 0 0,0 0 114 0 0,0 0 55 0 0,0 0 12 0 0,0 0-18 0 0,0 0-77 0 0,-4-8 905 0 0,-3 0 3953 0 0,0 3-5023 0 0,5 3-207 0 0,0 0 0 0 0,0 1 0 0 0,0 0-1 0 0,0-1 1 0 0,-1 1 0 0 0,1 0 0 0 0,0 0 0 0 0,-1 0 0 0 0,-1 0-124 0 0,2 1 303 0 0,-14-11 1102 0 0,7 9-1122 0 0,1-1 1 0 0,0 1-1 0 0,1-1 0 0 0,-1 0 0 0 0,0-1 1 0 0,1 0-1 0 0,0 0 0 0 0,0 0 0 0 0,-2-3-283 0 0,-56-30 904 0 0,21 10-616 0 0,23 15-133 0 0,18 11-127 0 0,0 0 0 0 0,0 0 0 0 0,1-1 0 0 0,-1 1 0 0 0,0-1 0 0 0,1 1 1 0 0,0-1-1 0 0,-1 0 0 0 0,1 0 0 0 0,0 0 0 0 0,-2-3-28 0 0,2 4 29 0 0,-1-1 0 0 0,1 1 0 0 0,-1-1-1 0 0,1 1 1 0 0,-1 0 0 0 0,0 0 0 0 0,1 0 0 0 0,-1 0-1 0 0,0 1 1 0 0,-1-1-29 0 0,-53-15 176 0 0,53 14-206 0 0,0 1 0 0 0,1-1-1 0 0,-1 0 1 0 0,1-1 0 0 0,-1 1-1 0 0,1-1 1 0 0,0 1 0 0 0,-2-2 30 0 0,-15-12-110 0 0,10 11 197 0 0,7 3-18 0 0,0 1-1 0 0,0-1 0 0 0,0 0 0 0 0,0 0 0 0 0,0 0 0 0 0,1 0 0 0 0,-1 0 0 0 0,0-1-68 0 0,2 2 17 0 0,0 0-1 0 0,0 0 1 0 0,1 0-1 0 0,-1 0 0 0 0,0 0 1 0 0,0 0-1 0 0,0 0 1 0 0,0 1-1 0 0,0-1 0 0 0,0 0 1 0 0,-1 1-1 0 0,1-1 1 0 0,0 1-1 0 0,0-1 1 0 0,0 1-1 0 0,-1-1 0 0 0,1 1 1 0 0,-1 0-17 0 0,-5-2 8 0 0,-12-7 30 0 0,15 8-14 0 0,0-1 1 0 0,0 0-1 0 0,1 1 1 0 0,-1-2 0 0 0,0 1-1 0 0,1 0 1 0 0,-1-1-1 0 0,1 1 1 0 0,0-1-25 0 0,0 1 18 0 0,1 0 0 0 0,-1 0 0 0 0,1 0-1 0 0,-1 0 1 0 0,0 1 0 0 0,0-1 0 0 0,0 1 0 0 0,0 0 0 0 0,0 0 0 0 0,0 0 0 0 0,0 0 0 0 0,0 0-1 0 0,0 1 1 0 0,0-1 0 0 0,-1 1 0 0 0,1 0 0 0 0,-1 0-18 0 0,2 0 6 0 0,0-1 0 0 0,0 0 1 0 0,0 1-1 0 0,0-1 0 0 0,0 0 0 0 0,0 0 1 0 0,0 0-1 0 0,1 0 0 0 0,-1-1 0 0 0,0 0-6 0 0,-12-6 51 0 0,9 6-27 0 0,-1 0 0 0 0,1-1 0 0 0,0 0 1 0 0,0 0-1 0 0,0 0 0 0 0,0 0 0 0 0,0-2-24 0 0,-11-6 81 0 0,-31-7 132 0 0,42 16-190 0 0,0 0 1 0 0,0 0-1 0 0,0 0 1 0 0,1-1-1 0 0,-5-2-23 0 0,8 5 0 0 0,1-1 0 0 0,0 1 0 0 0,-1 0 0 0 0,1 0 0 0 0,-1-1 0 0 0,1 1 0 0 0,-1 0 0 0 0,1 0 0 0 0,-1 0 0 0 0,1-1 0 0 0,-1 1 0 0 0,1 0 0 0 0,-1 0 0 0 0,1 0 0 0 0,-1 0 0 0 0,1 0 0 0 0,-1 0 0 0 0,1 0 0 0 0,-1 0 0 0 0,1 0 0 0 0,-1 0 0 0 0,1 0 0 0 0,-1 1 0 0 0,1-1 0 0 0,-1 0 0 0 0,1 0 0 0 0,-1 0 0 0 0,1 1 0 0 0,-1-1 0 0 0,1 0 0 0 0,-1 1 0 0 0,0-1 0 0 0,1 1 0 0 0,-1-1 0 0 0,0 0 0 0 0,1 0 0 0 0,-1 1 0 0 0,0-1 0 0 0,1 0 0 0 0,-1 0 0 0 0,0 0 0 0 0,1 0 0 0 0,-1 0 0 0 0,0 0 0 0 0,0 0 0 0 0,1 0 0 0 0,-1 0 0 0 0,0 0 0 0 0,1 0 0 0 0,-1 0 0 0 0,0-1 0 0 0,1 1 0 0 0,-1 0 0 0 0,0 0 0 0 0,1-1 0 0 0,-1 1 0 0 0,0-1 0 0 0,1 1 0 0 0,-1 0 0 0 0,1-1 0 0 0,-1 0 0 0 0,-7-1 0 0 0,-24-8 47 0 0,24 7-30 0 0,-1 2-19 0 0,7 2 3 0 0,0-1 1 0 0,0 0-1 0 0,1 0 0 0 0,-1-1 0 0 0,0 1 0 0 0,1 0 0 0 0,-1-1 0 0 0,0 1 0 0 0,1-1 0 0 0,-1 1 0 0 0,0-1 0 0 0,0 0-1 0 0,0 0 5 0 0,0-1 0 0 0,0 1-1 0 0,0 0 1 0 0,-1-1 0 0 0,1 1 0 0 0,0 0 0 0 0,-1 1 0 0 0,1-1 0 0 0,-3 0-5 0 0,-6-3 9 0 0,7 3-9 0 0,0-1 0 0 0,0 1 0 0 0,0 0 0 0 0,1 0 0 0 0,-1 0 0 0 0,0 1 0 0 0,-2-1 0 0 0,5 1 0 0 0,0 0 0 0 0,0 0 0 0 0,1 0 0 0 0,-1 0 0 0 0,0 0 0 0 0,0-1 0 0 0,0 1 0 0 0,1 0 0 0 0,-1 0 0 0 0,0-1 0 0 0,0 1 0 0 0,1-1 0 0 0,-1 1 0 0 0,0 0 0 0 0,0-1 0 0 0,1 0 0 0 0,-1 1 0 0 0,1-1 0 0 0,-1 1 0 0 0,0-1 0 0 0,1 0 0 0 0,-1 1 0 0 0,1-1 0 0 0,0 0 0 0 0,-1 0 0 0 0,-3-2-18 0 0,4 2-72 0 0,0 1 0 0 0,0 0 88 0 0,-1-1 0 0 0,1 1-1 0 0,0-1 1 0 0,0 1 0 0 0,0-1 0 0 0,-1 1 0 0 0,1-1 0 0 0,0 1 0 0 0,-1-1 0 0 0,1 1 0 0 0,0-1 0 0 0,-1 1 0 0 0,1 0 0 0 0,-1-1 0 0 0,1 1 0 0 0,0 0 0 0 0,-1-1 0 0 0,1 1 0 0 0,-1 0 0 0 0,1-1 0 0 0,-1 1 0 0 0,1 0 0 0 0,-1 0 0 0 0,1 0 0 0 0,-1-1 0 0 0,0 1 0 0 0,1 0 0 0 0,-1 0 0 0 0,1 0 0 0 0,-1 0 0 0 0,0 0 2 0 0,-5-2-4 0 0,0 0 0 0 0,0 0 1 0 0,0-1-1 0 0,1 0 0 0 0,-3-2 4 0 0,-4-3 280 0 0,8 3-298 0 0,3 4-72 0 0,1 1 0 0 0,-1 0 87 0 0,-1 0 1 0 0,1 0-1 0 0,0 0 1 0 0,0 0 0 0 0,-1 0-1 0 0,1 0 1 0 0,0-1-1 0 0,0 1 1 0 0,-1 0-1 0 0,1-1 1 0 0,0 1 0 0 0,0-1-1 0 0,0 1 1 0 0,0-1-1 0 0,-1 1 1 0 0,1-1 0 0 0,0 0-1 0 0,0 0 1 0 0,0 1-1 0 0,0-1 1 0 0,1 0 0 0 0,-1 0-1 0 0,0 0 1 0 0,0 0-1 0 0,0 0 1 0 0,0-1 2 0 0,1 1 89 0 0,0 1 2 0 0,0 0-42 0 0,0 0-125 0 0,0 0-14 0 0,-2 1 22 0 0,-4 4 120 0 0,0-2 545 0 0,5-2-537 0 0,0-1 1 0 0,0 1 0 0 0,0-1 0 0 0,1 1 0 0 0,-1 0-1 0 0,0-1 1 0 0,1 1 0 0 0,-1 0 0 0 0,0 0 0 0 0,1-1-1 0 0,-1 1 1 0 0,1 0 0 0 0,-1 0 0 0 0,1 0 0 0 0,-1 0-1 0 0,1 0 1 0 0,0 0 0 0 0,-1 0 0 0 0,1 0 0 0 0,0 0-1 0 0,0 0 1 0 0,0 0-61 0 0,-3 6-2 0 0,1 1-1 0 0,1-1 1 0 0,-1 1 0 0 0,2 0-1 0 0,-1 1 3 0 0,1-8-67 0 0,0-1-39 0 0,-1 2 92 0 0,0 1 0 0 0,0-1 0 0 0,1 0 0 0 0,-1 1 1 0 0,1-1-1 0 0,-1 0 0 0 0,1 1 0 0 0,0-1 0 0 0,0 1 0 0 0,0-1 0 0 0,1 2 14 0 0,-1-2 32 0 0,-5 62 282 0 0,1-24-294 0 0,4-39 81 0 0,0-1 26 0 0,0 0 1 0 0,0 0-11 0 0,0 8-116 0 0,0-6-7 0 0,0-7 85 0 0,0 1-75 0 0,0 0 0 0 0,-1 0 0 0 0,1 0 0 0 0,-1 0 0 0 0,0 0 0 0 0,0 0 0 0 0,0 0-1 0 0,-1-1-3 0 0,1 2 0 0 0,0-1-1 0 0,0 0 0 0 0,0 0 0 0 0,0 0 1 0 0,0 0-1 0 0,1 0 0 0 0,0 0 0 0 0,0-2 1 0 0,0 3 0 0 0,0 0 0 0 0,1 0 0 0 0,-1 0 0 0 0,1-1 0 0 0,0 1 0 0 0,0 0 0 0 0,0 0 0 0 0,1-1 0 0 0,0-1 0 0 0,0 1 0 0 0,-1-1 0 0 0,1 1 0 0 0,-1-1 0 0 0,0 0 0 0 0,-1 1 0 0 0,1-1 0 0 0,-1-4 0 0 0,0 5 0 0 0,0 3 0 0 0,8-21 0 0 0,-7 14 0 0 0,-1 7-1 0 0,0-1 0 0 0,0 0 0 0 0,1 0-1 0 0,-1 0 1 0 0,1 1 0 0 0,-1-1 0 0 0,1 0 0 0 0,-1 0-1 0 0,1 1 1 0 0,0-1 0 0 0,0 1 0 0 0,0-1 0 0 0,0 1-1 0 0,0-1 1 0 0,0 1 0 0 0,0-1 0 0 0,2 0 1 0 0,5-7-4 0 0,-4 3 4 0 0,0 2 0 0 0,1 0 0 0 0,0 0 0 0 0,-4 4 0 0 0,0-1 0 0 0,1 1 0 0 0,-1-1 0 0 0,1 1 0 0 0,-1 0 0 0 0,1-1 0 0 0,-1 1 0 0 0,1 0 0 0 0,-1 0 0 0 0,1 0 0 0 0,-1 0 0 0 0,1 0 0 0 0,-1 1 0 0 0,2-1 0 0 0,-2 1 0 0 0,1-1 0 0 0,-1 0 0 0 0,1 0 0 0 0,-1 0 0 0 0,1 0 0 0 0,-1 0 0 0 0,1 0 0 0 0,-1 0 0 0 0,1 0 0 0 0,-1-1 0 0 0,1 1 0 0 0,-1 0 0 0 0,0-1 0 0 0,2 0 0 0 0,3 0-39 0 0,0-1 0 0 0,0 2 0 0 0,0-1 1 0 0,1 1-1 0 0,1 0 39 0 0,26-3-142 0 0,-29 2 158 0 0,-1 0 1 0 0,0 1-1 0 0,0-1 0 0 0,0 1 1 0 0,1 0-1 0 0,-1 0 0 0 0,0 1-16 0 0,50 0 89 0 0,-51-1-495 0 0,1-1 1349 0 0,8-5-7347 0 0,-12 6 4468 0 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0"/>
    </inkml:context>
    <inkml:brush xml:id="br0">
      <inkml:brushProperty name="width" value="0.025" units="cm"/>
      <inkml:brushProperty name="height" value="0.025" units="cm"/>
      <inkml:brushProperty name="color" value="#E71224"/>
    </inkml:brush>
  </inkml:definitions>
  <inkml:trace contextRef="#ctx0" brushRef="#br0">1 3 14336 0 0,'0'0'330'0'0,"0"0"45"0"0,0 0 17 0 0,0 0-47 0 0,7-2 317 0 0,-6 2-4677 0 0,-1 0-1314 0 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1"/>
    </inkml:context>
    <inkml:brush xml:id="br0">
      <inkml:brushProperty name="width" value="0.025" units="cm"/>
      <inkml:brushProperty name="height" value="0.025" units="cm"/>
      <inkml:brushProperty name="color" value="#E71224"/>
    </inkml:brush>
  </inkml:definitions>
  <inkml:trace contextRef="#ctx0" brushRef="#br0">29 226 17943 0 0,'0'0'512'0'0,"0"0"104"0"0,0 0-488 0 0,0 0-128 0 0,0 0 0 0 0,0 0 0 0 0,0 0 672 0 0,0 0 120 0 0,0 0 16 0 0,0 0 8 0 0,0 0-528 0 0,0 0-112 0 0,0 0-16 0 0,0 0-8 0 0,0 0-608 0 0,4 0-120 0 0,5 0-32 0 0</inkml:trace>
  <inkml:trace contextRef="#ctx0" brushRef="#br0" timeOffset="1">9 73 15120 0 0,'0'0'320'0'0,"-5"-8"-256"0"0,1 0-64 0 0,4 0 0 0 0,0 1 600 0 0,0 0 103 0 0,4-2 33 0 0,1 6 0 0 0,3-1-512 0 0,-3 0-96 0 0,-2 1-16 0 0,5-4-5095 0 0,-3 2-1017 0 0</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3"/>
    </inkml:context>
    <inkml:brush xml:id="br0">
      <inkml:brushProperty name="width" value="0.025" units="cm"/>
      <inkml:brushProperty name="height" value="0.025" units="cm"/>
      <inkml:brushProperty name="color" value="#E71224"/>
    </inkml:brush>
  </inkml:definitions>
  <inkml:trace contextRef="#ctx0" brushRef="#br0">22 1 16895 0 0,'-22'2'480'0'0,"22"-2"104"0"0,0 0-464 0 0,0 0-120 0 0,0 0 0 0 0,0 0 0 0 0,0 0 472 0 0,0 0 72 0 0,0 0 8 0 0,0 0 8 0 0,0 0-824 0 0</inkml:trace>
  <inkml:trace contextRef="#ctx0" brushRef="#br0" timeOffset="1">176 122 14624 0 0,'0'0'320'0'0,"0"0"72"0"0,0 0 16 0 0,0 11 0 0 0,0-11-328 0 0,0 8-80 0 0,4 0 0 0 0,1 0 0 0 0,-1-1 359 0 0,0-3 57 0 0,5 3 16 0 0,-5 2 0 0 0,1-6-304 0 0,3 4-56 0 0,-3 2-8 0 0,3-6-64 0 0,-8-3-808 0 0,9 4-215 0 0</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5"/>
    </inkml:context>
    <inkml:brush xml:id="br0">
      <inkml:brushProperty name="width" value="0.025" units="cm"/>
      <inkml:brushProperty name="height" value="0.025" units="cm"/>
      <inkml:brushProperty name="color" value="#E71224"/>
    </inkml:brush>
  </inkml:definitions>
  <inkml:trace contextRef="#ctx0" brushRef="#br0">185 0 17823 0 0,'-13'0'392'0'0,"13"0"88"0"0,-9 0 8 0 0,1 0 8 0 0,8 0-400 0 0,0 0-96 0 0,0 0 0 0 0,-5 4 0 0 0,5-4 576 0 0,0 0 96 0 0,0 0 24 0 0,-4 5 0 0 0,4-5-560 0 0,0 0-136 0 0,0 0 0 0 0,0 0-5992 0 0,0 0-1231 0 0</inkml:trace>
  <inkml:trace contextRef="#ctx0" brushRef="#br0" timeOffset="1">31 46 17535 0 0,'0'0'384'0'0,"0"0"88"0"0,-9 5 8 0 0,5-5 8 0 0,4 0-392 0 0,-9 0-96 0 0,9 0 0 0 0,0 0 0 0 0,0 0 384 0 0,-4-9 64 0 0,-1 6 0 0 0,5 3 8 0 0,0 0-904 0 0,0 0-176 0 0,0 0-40 0 0,5-9-8 0 0</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7"/>
    </inkml:context>
    <inkml:brush xml:id="br0">
      <inkml:brushProperty name="width" value="0.025" units="cm"/>
      <inkml:brushProperty name="height" value="0.025" units="cm"/>
      <inkml:brushProperty name="color" value="#E71224"/>
    </inkml:brush>
  </inkml:definitions>
  <inkml:trace contextRef="#ctx0" brushRef="#br0">5 24 16447 0 0,'0'0'464'0'0,"0"0"112"0"0,0 0-464 0 0,0 0-112 0 0,0 0 0 0 0,0 0 0 0 0,0 0 904 0 0,0 0 160 0 0,0 0 32 0 0,0 0 8 0 0,0 0-688 0 0,4-9-128 0 0,-4 9-32 0 0,0-3-8 0 0,5-5-248 0 0,-1 5 0 0 0,-4 3 0 0 0</inkml:trace>
  <inkml:trace contextRef="#ctx0" brushRef="#br0" timeOffset="1">5 84 17071 0 0,'-5'1'2603'0'0,"7"-2"-907"0"0,14-9-245 0 0,25-11-889 0 0,-11 7-875 0 0,-29 13-1308 0 0,-1 1-533 0 0</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9"/>
    </inkml:context>
    <inkml:brush xml:id="br0">
      <inkml:brushProperty name="width" value="0.025" units="cm"/>
      <inkml:brushProperty name="height" value="0.025" units="cm"/>
      <inkml:brushProperty name="color" value="#E71224"/>
    </inkml:brush>
  </inkml:definitions>
  <inkml:trace contextRef="#ctx0" brushRef="#br0">61 291 16583 0 0,'0'0'374'0'0,"0"0"54"0"0,0 0 24 0 0,0 0-42 0 0,0 0-152 0 0,0 0 344 0 0,0 0 184 0 0,13-16 1251 0 0,-10 12-1962 0 0,0 0-1 0 0,0-1 1 0 0,0 0 0 0 0,-1 1 0 0 0,1-1-1 0 0,-1-1-74 0 0,3-6-1113 0 0,-4 11 199 0 0</inkml:trace>
  <inkml:trace contextRef="#ctx0" brushRef="#br0" timeOffset="1">5 111 16847 0 0,'0'0'51'0'0,"0"0"0"0"0,0 0 0 0 0,-1-1 0 0 0,1 1 0 0 0,0 0 0 0 0,0 0 0 0 0,-1 0 0 0 0,1 0 0 0 0,0 0-1 0 0,0 0 1 0 0,0 0 0 0 0,0-1 0 0 0,-1 1 0 0 0,1 0 0 0 0,0 0 0 0 0,0 0 0 0 0,0 0 0 0 0,0 0 0 0 0,0-1 0 0 0,-1 1-1 0 0,1 0 1 0 0,0 0 0 0 0,0 0 0 0 0,0-1 0 0 0,0 1 0 0 0,0 0 0 0 0,0 0 0 0 0,0-1 0 0 0,0 1 0 0 0,0 0-1 0 0,0 0 1 0 0,0 0 0 0 0,0-1 0 0 0,0 1 0 0 0,0 0 0 0 0,0 0 0 0 0,0 0 0 0 0,0-1 0 0 0,0 1 0 0 0,0 0-1 0 0,0 0 1 0 0,0-1 0 0 0,0 1 0 0 0,0 0 0 0 0,1 0 0 0 0,-1 0 0 0 0,0 0 0 0 0,0-1-51 0 0,9-18 1396 0 0,15-16-237 0 0,-2 14-926 0 0,1-3-1298 0 0,-21 22 425 0 0,-2 2-780 0 0,0 0-335 0 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1"/>
    </inkml:context>
    <inkml:brush xml:id="br0">
      <inkml:brushProperty name="width" value="0.025" units="cm"/>
      <inkml:brushProperty name="height" value="0.025" units="cm"/>
      <inkml:brushProperty name="color" value="#E71224"/>
    </inkml:brush>
  </inkml:definitions>
  <inkml:trace contextRef="#ctx0" brushRef="#br0">1 12 10160 0 0,'0'0'224'0'0,"0"0"40"0"0,0 0 16 0 0,0 0 8 0 0,0 0-224 0 0,0 0-64 0 0,0 0 0 0 0,0 0 0 0 0,4 4 0 0 0,-4-4 64 0 0,9 0-64 0 0,-9 0-3008 0 0,4 3-632 0 0</inkml:trace>
  <inkml:trace contextRef="#ctx0" brushRef="#br0" timeOffset="1">31 0 16807 0 0,'0'0'496'0'0,"0"0"-12"0"0,0 0-174 0 0,0 0 400 0 0,0 0 214 0 0,0 0 42 0 0,0 0-73 0 0,0 0-340 0 0,0 0-147 0 0,0 0-29 0 0,0 0-53 0 0,0 0-187 0 0,0 0-230 0 0,0 0-720 0 0,1 0-331 0 0,2 0-66 0 0</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3"/>
    </inkml:context>
    <inkml:brush xml:id="br0">
      <inkml:brushProperty name="width" value="0.025" units="cm"/>
      <inkml:brushProperty name="height" value="0.025" units="cm"/>
      <inkml:brushProperty name="color" value="#E71224"/>
    </inkml:brush>
  </inkml:definitions>
  <inkml:trace contextRef="#ctx0" brushRef="#br0">117 0 14336 0 0,'0'0'408'0'0,"0"0"80"0"0,0 0-392 0 0,0 0-96 0 0,0 0 0 0 0,0 0 0 0 0,0 0 640 0 0,0 0 111 0 0,0 0 17 0 0,0 0 8 0 0,0 0-552 0 0,0 0-120 0 0,0 0-16 0 0,0 0-8 0 0,0 0-592 0 0,0 0-128 0 0,3 7-16 0 0</inkml:trace>
  <inkml:trace contextRef="#ctx0" brushRef="#br0" timeOffset="1">0 156 16208 0 0,'0'0'455'0'0,"0"0"113"0"0,0 0-456 0 0,0 0-112 0 0,0 0 0 0 0,0 0 0 0 0,0 0 560 0 0,0 0 88 0 0,0 0 24 0 0,0 0 0 0 0,5-3-488 0 0,-5 3-96 0 0,0 0-24 0 0,0 0-5447 0 0,0 0-1097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2.537"/>
    </inkml:context>
    <inkml:brush xml:id="br0">
      <inkml:brushProperty name="width" value="0.05" units="cm"/>
      <inkml:brushProperty name="height" value="0.05" units="cm"/>
      <inkml:brushProperty name="color" value="#E71224"/>
    </inkml:brush>
  </inkml:definitions>
  <inkml:trace contextRef="#ctx0" brushRef="#br0">0 242 8864 0 0,'0'0'258'0'0,"0"0"2"0"0,5-16 216 0 0,-5 6 12 0 0,2-1 0 0 0,-1 1 0 0 0,2 0 0 0 0,-1 0 0 0 0,1 1 0 0 0,1-1 0 0 0,-1 0 0 0 0,2 1 0 0 0,-1 0 0 0 0,1 0 0 0 0,2-2-488 0 0,0 3 237 0 0,-1 1 0 0 0,1 0 0 0 0,1 1 1 0 0,-1-1-1 0 0,1 1 0 0 0,0 1 0 0 0,0 0 0 0 0,1 0 0 0 0,1-1-237 0 0,21-13 182 0 0,-23 14-139 0 0,0 0 0 0 0,0 1 0 0 0,1 0 0 0 0,-1 0 0 0 0,1 0-43 0 0,-1 3 10 0 0,-7 1-12 0 0,12 2-1135 0 0,-10 2 195 0 0,5 2-912 0 0</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5"/>
    </inkml:context>
    <inkml:brush xml:id="br0">
      <inkml:brushProperty name="width" value="0.025" units="cm"/>
      <inkml:brushProperty name="height" value="0.025" units="cm"/>
      <inkml:brushProperty name="color" value="#E71224"/>
    </inkml:brush>
  </inkml:definitions>
  <inkml:trace contextRef="#ctx0" brushRef="#br0">0 96 17423 0 0,'0'0'384'0'0,"0"0"72"0"0,0 0 24 0 0,5-7 8 0 0,-5 0-392 0 0,4-2-96 0 0,-4-1 0 0 0,4 1 0 0 0,1 2 352 0 0,-1 0 56 0 0,5 3 8 0 0,-5-4 0 0 0,5 4-720 0 0,-5-3-144 0 0,0 0-24 0 0,1-2-7455 0 0</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6"/>
    </inkml:context>
    <inkml:brush xml:id="br0">
      <inkml:brushProperty name="width" value="0.025" units="cm"/>
      <inkml:brushProperty name="height" value="0.025" units="cm"/>
      <inkml:brushProperty name="color" value="#E71224"/>
    </inkml:brush>
  </inkml:definitions>
  <inkml:trace contextRef="#ctx0" brushRef="#br0">0 13 18975 0 0,'0'0'432'0'0,"0"0"66"0"0,0 0 22 0 0,0 0-64 0 0,0 0-171 0 0,0 0 394 0 0,0 0 199 0 0,0 0 40 0 0,0 0-104 0 0,0 0-467 0 0,1-1-343 0 0,-1 0 0 0 0,1 0 0 0 0,0 0 1 0 0,-1 0-1 0 0,1 0 0 0 0,0 0 0 0 0,0 0 0 0 0,0 1 1 0 0,-1-1-1 0 0,1 0 0 0 0,0 1 0 0 0,0-1 0 0 0,0 1 1 0 0,1-1-5 0 0,17 1-5760 0 0,-16 0 3554 0 0</inkml:trace>
  <inkml:trace contextRef="#ctx0" brushRef="#br0" timeOffset="1">139 183 15856 0 0,'0'0'448'0'0,"0"0"95"0"0,0 0-431 0 0,0 0-112 0 0,0 0 0 0 0,0 0 0 0 0,0 0 840 0 0,0 0 152 0 0,8 0 24 0 0,-1 0 8 0 0,-2 0-544 0 0,3-3-96 0 0,1-1-32 0 0,0 1 0 0 0,-5 3-352 0 0,5-5-80 0 0,-1 5-16 0 0,-3-4-8799 0 0</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8"/>
    </inkml:context>
    <inkml:brush xml:id="br0">
      <inkml:brushProperty name="width" value="0.025" units="cm"/>
      <inkml:brushProperty name="height" value="0.025" units="cm"/>
      <inkml:brushProperty name="color" value="#E71224"/>
    </inkml:brush>
  </inkml:definitions>
  <inkml:trace contextRef="#ctx0" brushRef="#br0">0 23 20591 0 0,'0'0'464'0'0,"0"0"68"0"0,0 0 34 0 0,0 0-68 0 0,0 0-263 0 0,0 0 88 0 0,0 0 77 0 0,0 0 14 0 0,0 0-46 0 0,0 0-200 0 0,0 0-82 0 0,0 0-20 0 0,3-4-402 0 0,10-13-6754 0 0,-12 15 4597 0 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9"/>
    </inkml:context>
    <inkml:brush xml:id="br0">
      <inkml:brushProperty name="width" value="0.025" units="cm"/>
      <inkml:brushProperty name="height" value="0.025" units="cm"/>
      <inkml:brushProperty name="color" value="#E71224"/>
    </inkml:brush>
  </inkml:definitions>
  <inkml:trace contextRef="#ctx0" brushRef="#br0">0 191 20471 0 0,'0'0'464'0'0,"0"0"68"0"0,0 0 34 0 0,0 0-69 0 0,0-2-326 0 0,0-2-25 0 0,0 2 516 0 0,0 2 216 0 0,5-24 2249 0 0,-5 23-3118 0 0,0-3-785 0 0,0 3-6344 0 0,0 1-307 0 0</inkml:trace>
  <inkml:trace contextRef="#ctx0" brushRef="#br0" timeOffset="1">52 16 18719 0 0,'0'0'548'0'0,"0"0"-6"0"0,0 0-186 0 0,0 0 506 0 0,2-16 6778 0 0,4 16-7703 0 0,-5 0-8432 0 0,-1 0 6097 0 0</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1"/>
    </inkml:context>
    <inkml:brush xml:id="br0">
      <inkml:brushProperty name="width" value="0.025" units="cm"/>
      <inkml:brushProperty name="height" value="0.025" units="cm"/>
      <inkml:brushProperty name="color" value="#E71224"/>
    </inkml:brush>
  </inkml:definitions>
  <inkml:trace contextRef="#ctx0" brushRef="#br0">1 5 20879 0 0,'0'0'472'0'0,"0"0"68"0"0,0 0 34 0 0,0 0-69 0 0,0 0-253 0 0,0 0 152 0 0,0 0 99 0 0,0 0 17 0 0,0 0-55 0 0,0 0-257 0 0,0 0-117 0 0,0 0-25 0 0,0 0-100 0 0,0 0-416 0 0,0 0-182 0 0,0 0-992 0 0,1-1-4018 0 0,2-3-1719 0 0</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2"/>
    </inkml:context>
    <inkml:brush xml:id="br0">
      <inkml:brushProperty name="width" value="0.025" units="cm"/>
      <inkml:brushProperty name="height" value="0.025" units="cm"/>
      <inkml:brushProperty name="color" value="#E71224"/>
    </inkml:brush>
  </inkml:definitions>
  <inkml:trace contextRef="#ctx0" brushRef="#br0">464 69 20271 0 0,'0'0'598'0'0,"0"0"-10"0"0,0 0-260 0 0,0 0 313 0 0,-9-5 1791 0 0,9 0-4787 0 0,0 3-5860 0 0</inkml:trace>
  <inkml:trace contextRef="#ctx0" brushRef="#br0" timeOffset="1">18 1 19895 0 0,'0'0'440'0'0,"0"0"88"0"0,0 0 16 0 0,0 0 16 0 0,-9 3-448 0 0,9-3-112 0 0,-8 0 0 0 0,8 0 0 0 0,0 0 224 0 0,0 0 32 0 0,0 0 0 0 0,0 0 0 0 0,0 0-416 0 0,0 0-72 0 0,4 0-24 0 0,0 4-8735 0 0</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4"/>
    </inkml:context>
    <inkml:brush xml:id="br0">
      <inkml:brushProperty name="width" value="0.025" units="cm"/>
      <inkml:brushProperty name="height" value="0.025" units="cm"/>
      <inkml:brushProperty name="color" value="#E71224"/>
    </inkml:brush>
  </inkml:definitions>
  <inkml:trace contextRef="#ctx0" brushRef="#br0">5 107 20127 0 0,'-5'-7'448'0'0,"5"7"88"0"0,0 0 16 0 0,0 0 8 0 0,5-7-448 0 0,-5 7-112 0 0,3-9 0 0 0,1-2 0 0 0,5 1 128 0 0,-1 1 0 0 0,5 2 0 0 0,0 0 0 0 0,-4-5-1024 0 0,4 5-208 0 0,13-5-40 0 0,-5 4-8 0 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5"/>
    </inkml:context>
    <inkml:brush xml:id="br0">
      <inkml:brushProperty name="width" value="0.025" units="cm"/>
      <inkml:brushProperty name="height" value="0.025" units="cm"/>
      <inkml:brushProperty name="color" value="#E71224"/>
    </inkml:brush>
  </inkml:definitions>
  <inkml:trace contextRef="#ctx0" brushRef="#br0">203 31 5584 0 0,'0'0'124'0'0,"0"0"17"0"0,0 0 11 0 0,0 0 53 0 0,0 0 197 0 0,0 0 80 0 0,0 0 20 0 0,0 0 0 0 0,0 0-4 0 0,5-25 5614 0 0,-1 19-2325 0 0,-5 9-627 0 0,-3 12-2485 0 0,0 8-343 0 0,0-5-4 0 0,2 1 0 0 0,-1 17-328 0 0,-1 30 717 0 0,-5-5-370 0 0,8-47-325 0 0,0-12-9 0 0,1 0 0 0 0,-1 1 0 0 0,1-1 0 0 0,0 0 0 0 0,0 0 0 0 0,0 0 0 0 0,0 1 0 0 0,0-1 0 0 0,1 0-1 0 0,-1 0 1 0 0,0 0 0 0 0,2 2-13 0 0,-2-3 76 0 0,0-1-4 0 0,0 0 4 0 0,0 0 16 0 0,-34 7 996 0 0,-43 58-192 0 0,74-63-875 0 0,-5 4 39 0 0,1 0 1 0 0,0 1-1 0 0,0 0 1 0 0,0 0 0 0 0,1 1-1 0 0,-4 7-60 0 0,5-9 11 0 0,3-3 32 0 0,-4 5-22 0 0,5-6 32 0 0,1-2 11 0 0,16-27 64 0 0,-14 23-128 0 0,-1 1 0 0 0,0 0 0 0 0,1-1 0 0 0,0 1 0 0 0,0 0 0 0 0,0 0 0 0 0,0 1 0 0 0,0-1 0 0 0,1-1 0 0 0,5-6 0 0 0,18-29 0 0 0,-24 39 0 0 0,1-2 0 0 0,4-15 0 0 0,-7 15 0 0 0,-1-1 1 0 0,11-17-12 0 0,-9 18-32 0 0,3-1 32 0 0,-2-3 0 0 0,0 5-31 0 0,11 13 30 0 0,-12-12 12 0 0,0 1-1 0 0,0 0 1 0 0,0-1-1 0 0,0 1 1 0 0,0 0-1 0 0,-1 0 1 0 0,1 0-1 0 0,0 0 0 0 0,0 0 1 0 0,-1 0-1 0 0,1 0 1 0 0,-1 0-1 0 0,1 0 1 0 0,-1 0-1 0 0,1 0 1 0 0,-1 0-1 0 0,0 1 1 0 0,1-1 0 0 0,16 37-54 0 0,-5-20 54 0 0,6 6 0 0 0,-16-20 0 0 0,1 0 0 0 0,21 15 0 0 0,-22-16 14 0 0,-2-2-10 0 0,0 0-1 0 0,0-1 1 0 0,0 1 0 0 0,1-1-1 0 0,-1 1 1 0 0,0 0 0 0 0,1-1-1 0 0,-1 1 1 0 0,0-1 0 0 0,1 1-1 0 0,-1-1 1 0 0,1 1 0 0 0,-1-1-1 0 0,0 1 1 0 0,1-1 0 0 0,-1 0 0 0 0,1 1-1 0 0,-1-1 1 0 0,1 0 0 0 0,0 1-1 0 0,-1-1 1 0 0,1 0 0 0 0,-1 0-1 0 0,1 1 1 0 0,0-1 0 0 0,-1 0-1 0 0,1 0 1 0 0,0 0 0 0 0,-1 0-1 0 0,1 0 1 0 0,0 0-4 0 0,0 0 28 0 0,-1 0-151 0 0,0 0-64 0 0,0 0-19 0 0,1-6-2078 0 0,-2-4-1889 0 0,-3-1-3521 0 0</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6"/>
    </inkml:context>
    <inkml:brush xml:id="br0">
      <inkml:brushProperty name="width" value="0.025" units="cm"/>
      <inkml:brushProperty name="height" value="0.025" units="cm"/>
      <inkml:brushProperty name="color" value="#E71224"/>
    </inkml:brush>
  </inkml:definitions>
  <inkml:trace contextRef="#ctx0" brushRef="#br0">134 8 7728 0 0,'0'0'225'0'0,"0"0"115"0"0,0 0 333 0 0,0 0 139 0 0,0 0 27 0 0,0 0-11 0 0,0 0-79 0 0,0 0-39 0 0,0 0-6 0 0,0-7 325 0 0,-2 7 3683 0 0,-20 18-3493 0 0,17-14-979 0 0,0 0-1 0 0,0 0 1 0 0,1 1-1 0 0,-1-1 1 0 0,1 1 0 0 0,0 0-1 0 0,0 0 1 0 0,-1 2-240 0 0,-2 4 366 0 0,-1 0 0 0 0,-1-1 1 0 0,0 0-1 0 0,-5 5-366 0 0,7-11 107 0 0,-6 6 226 0 0,12-9-261 0 0,1-1-7 0 0,0 0-1 0 0,3 0-58 0 0,0-1 0 0 0,1 1-1 0 0,-1-1 1 0 0,0 1 0 0 0,0-1-1 0 0,0 0 1 0 0,0 0 0 0 0,0-1 0 0 0,0 1-1 0 0,0 0 1 0 0,0-1 0 0 0,0 0-1 0 0,-1 0 1 0 0,1 0 0 0 0,-1 0 0 0 0,1 0-6 0 0,5-7-78 0 0,1 1 0 0 0,-2-2 0 0 0,6-7 78 0 0,-6 9-71 0 0,2-10 7 0 0,15 3 104 0 0,-23 14-105 0 0,22-10 57 0 0,-9 21 40 0 0,6 7 164 0 0,19 45 502 0 0,-35-53-471 0 0,-3-7-216 0 0,0 0 0 0 0,-1 0 0 0 0,1 0 0 0 0,0 0 0 0 0,1 0-1 0 0,-1 0 1 0 0,0 0 0 0 0,0-1 0 0 0,1 1 0 0 0,-1 0 0 0 0,2 0-11 0 0,0 3 233 0 0,11 5 118 0 0,-13-10-508 0 0,-1 0-75 0 0,0 0-22 0 0,0 0-219 0 0,0 0-914 0 0,0 0-401 0 0,0 0-76 0 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7"/>
    </inkml:context>
    <inkml:brush xml:id="br0">
      <inkml:brushProperty name="width" value="0.025" units="cm"/>
      <inkml:brushProperty name="height" value="0.025" units="cm"/>
      <inkml:brushProperty name="color" value="#E71224"/>
    </inkml:brush>
  </inkml:definitions>
  <inkml:trace contextRef="#ctx0" brushRef="#br0">154 1 10568 0 0,'0'0'233'0'0,"0"0"39"0"0,0 0 17 0 0,0 0-27 0 0,-8 3-54 0 0,-9 1 689 0 0,13-3-513 0 0,1 0 0 0 0,-1-1-1 0 0,0 1 1 0 0,1 1 0 0 0,-1-1 0 0 0,1 0 0 0 0,-1 1 0 0 0,1 0 0 0 0,0 0-1 0 0,-1 1-383 0 0,-17 10 1414 0 0,18-11-1231 0 0,-1 0 0 0 0,1 0-1 0 0,0 1 1 0 0,-1-1 0 0 0,1 0 0 0 0,0 1 0 0 0,0 0 0 0 0,1 0 0 0 0,-1 0 0 0 0,1 0 0 0 0,-1 0-1 0 0,0 3-182 0 0,-27 68 2104 0 0,30-71-2050 0 0,9 15 28 0 0,-9-17-72 0 0,0 0 1 0 0,1 0-1 0 0,-1-1 1 0 0,0 1-1 0 0,1 0 1 0 0,-1 0 0 0 0,1-1-1 0 0,-1 1 1 0 0,1 0-1 0 0,-1-1 1 0 0,1 1 0 0 0,0-1-1 0 0,-1 1 1 0 0,1-1-1 0 0,0 1 1 0 0,-1-1 0 0 0,1 1-1 0 0,0-1 1 0 0,0 1-1 0 0,0-1 1 0 0,-1 0 0 0 0,1 0-1 0 0,0 1 1 0 0,0-1-1 0 0,0 0-10 0 0,3 1 33 0 0,-1 0-1 0 0,1 0 1 0 0,-1 0 0 0 0,1-1-1 0 0,-1 1 1 0 0,1-1-1 0 0,-1 0 1 0 0,1 0-1 0 0,-1-1 1 0 0,1 1-1 0 0,-1-1 1 0 0,1 1-1 0 0,-1-1 1 0 0,1 0 0 0 0,-1 0-1 0 0,0-1 1 0 0,0 1-1 0 0,1-1 1 0 0,-1 0-1 0 0,0 1-32 0 0,1-2 23 0 0,0 0-1 0 0,0 0 0 0 0,0 0 0 0 0,0 0 1 0 0,0 0-1 0 0,-1-1 0 0 0,0 1 0 0 0,1-1 1 0 0,-1 0-1 0 0,-1 0 0 0 0,1-1 0 0 0,-1 1 1 0 0,1 0-1 0 0,-1-1-22 0 0,-2 3 20 0 0,1 0-1 0 0,-1-1 1 0 0,1 1-1 0 0,-1 0 1 0 0,0 0-1 0 0,0 0 1 0 0,0 0-1 0 0,0 0 1 0 0,-1-1 0 0 0,1 1-1 0 0,-1 0 1 0 0,1 0-1 0 0,-1 0 1 0 0,0 0-1 0 0,1 0 1 0 0,-1 0 0 0 0,0 0-1 0 0,0 0 1 0 0,-1 0-1 0 0,1 1 1 0 0,0-1-1 0 0,0 0 1 0 0,-1 1 0 0 0,1-1-1 0 0,-1 1 1 0 0,0-1-1 0 0,1 1 1 0 0,-1 0-1 0 0,0 0 1 0 0,-1-1-20 0 0,-1-1-61 0 0,1 1 1 0 0,-1 0-1 0 0,0 0 0 0 0,0 0 0 0 0,0 1 1 0 0,0-1-1 0 0,0 1 0 0 0,0 0 0 0 0,-1 0 1 0 0,1 0-1 0 0,0 1 0 0 0,0-1 0 0 0,-1 1 1 0 0,1 0-1 0 0,0 0 61 0 0,1 1-402 0 0,1 0 0 0 0,0-1 0 0 0,-1 1 0 0 0,1 0 0 0 0,0 0-1 0 0,0 1 1 0 0,0-1 0 0 0,0 0 0 0 0,0 1 0 0 0,0-1 0 0 0,0 1 0 0 0,0 0 0 0 0,0 0 402 0 0,1-1-566 0 0,-7 6-1399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53.434"/>
    </inkml:context>
    <inkml:brush xml:id="br0">
      <inkml:brushProperty name="width" value="0.05" units="cm"/>
      <inkml:brushProperty name="height" value="0.05" units="cm"/>
      <inkml:brushProperty name="color" value="#E71224"/>
    </inkml:brush>
  </inkml:definitions>
  <inkml:trace contextRef="#ctx0" brushRef="#br0">39 153 4952 0 0,'0'0'143'0'0,"0"0"65"0"0,0 0 167 0 0,0 0 69 0 0,0 0 18 0 0,0 0-21 0 0,-21-22 2607 0 0,20 20-2821 0 0,-1 1-1 0 0,1-1 1 0 0,0 1-1 0 0,0-1 1 0 0,0 0-1 0 0,0 0 1 0 0,0 0-1 0 0,0 0 1 0 0,0 1-1 0 0,1-1 1 0 0,-1 0-1 0 0,1 0 1 0 0,-1-2-227 0 0,-4-12 2122 0 0,6 16-2104 0 0,0-1 0 0 0,0 0 1 0 0,-1 1-1 0 0,1-1 0 0 0,0 1 1 0 0,0-1-1 0 0,0 1 0 0 0,0-1 1 0 0,0 1-1 0 0,0-1 0 0 0,0 1 1 0 0,0 0-1 0 0,0 0 0 0 0,0 0 1 0 0,0 0-1 0 0,0-1 0 0 0,1 1 1 0 0,-1 1-19 0 0,1-2 154 0 0,-1 1-2 0 0,19 8 990 0 0,-7 7-979 0 0,-1 1-1 0 0,-1 1 0 0 0,-1 0 1 0 0,-1 0-1 0 0,0 1 0 0 0,3 10-162 0 0,-6-15-95 0 0,47 92 491 0 0,-47-93-317 0 0,0-1 0 0 0,1 0 0 0 0,0 0 0 0 0,1-1 0 0 0,0 0 0 0 0,0 0 0 0 0,9 6-79 0 0,60 54 595 0 0,-76-69-505 0 0,13 18 505 0 0,-11-16-570 0 0,-2-1 23 0 0,2 3-24 0 0,-1-3 24 0 0,6 2-38 0 0,-7-3-7 0 0,4 4 71 0 0,-4-4-31 0 0,2-1-22 0 0,-1 0 22 0 0,2 0-33 0 0,3-1-10 0 0,-2-2 0 0 0,0-1 11 0 0,3-5 45 0 0,-6 5-50 0 0,0 0 0 0 0,1 1-1 0 0,-1-1 1 0 0,1 1-1 0 0,0 0 1 0 0,0 0 0 0 0,1 0-1 0 0,-1 0 1 0 0,3-1-6 0 0,0-1 2 0 0,-1 0 0 0 0,0-1 0 0 0,-1 1 0 0 0,1-1 0 0 0,-1 0 0 0 0,2-4-2 0 0,6-8-2 0 0,-3 4 106 0 0,-1 0 0 0 0,0-1 0 0 0,-2 0 0 0 0,1 0-1 0 0,-2-1 1 0 0,0 1 0 0 0,0-6-104 0 0,14-40 267 0 0,-1 0 17 0 0,-10 29-488 0 0,1-4 482 0 0,-5 26-307 0 0,-1 0 0 0 0,0 0 0 0 0,-1-1 0 0 0,0 1 0 0 0,0-1 0 0 0,-1-3 29 0 0,-2 10 268 0 0,6-11 116 0 0,-4 9-374 0 0,-1 1 36 0 0,0 4 183 0 0,0 1 56 0 0,0 0 3 0 0,0-1-971 0 0,0-2 2166 0 0,0 3-4388 0 0,1 0-4309 0 0,6 4 1238 0 0</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8"/>
    </inkml:context>
    <inkml:brush xml:id="br0">
      <inkml:brushProperty name="width" value="0.025" units="cm"/>
      <inkml:brushProperty name="height" value="0.025" units="cm"/>
      <inkml:brushProperty name="color" value="#E71224"/>
    </inkml:brush>
  </inkml:definitions>
  <inkml:trace contextRef="#ctx0" brushRef="#br0">202 25 3400 0 0,'0'0'100'0'0,"0"0"92"0"0,0 0 324 0 0,0 0 144 0 0,0 0 32 0 0,0 0-6 0 0,0 0-36 0 0,0 0-12 0 0,0 0-4 0 0,0 0 8 0 0,0 0 45 0 0,0 0 17 0 0,0 0 7 0 0,0 0-53 0 0,0 0-223 0 0,0 0-98 0 0,0 0-17 0 0,0 0 3 0 0,0 0 38 0 0,0 0 21 0 0,0 0 2 0 0,0 0-2 0 0,0 0-4 0 0,0 0-2 0 0,0 0 0 0 0,0 0-10 0 0,0 0-39 0 0,0 0-21 0 0,0 0-2 0 0,0 0-8 0 0,0 0-34 0 0,0 0-20 0 0,0 0-2 0 0,10-22 2855 0 0,-8 19-1328 0 0,-1 9-1212 0 0,0 23-629 0 0,-2-4 871 0 0,-5 9-542 0 0,-1 3 52 0 0,7-33-276 0 0,-1 0 1 0 0,0-1-1 0 0,0 1 1 0 0,0 0-1 0 0,0-1 1 0 0,0 1-1 0 0,-2 0-31 0 0,-4 16 169 0 0,5-13-115 0 0,1 0-29 0 0,0 0 0 0 0,0 0 0 0 0,0 0 0 0 0,1-1 0 0 0,0 1 0 0 0,1 1-25 0 0,-1-6 67 0 0,0-2 2 0 0,0 0-4 0 0,0 0-1 0 0,0 0 0 0 0,-2 0-10 0 0,-2 0-52 0 0,0 0 0 0 0,0 1 1 0 0,0 0-1 0 0,0 0 1 0 0,0 0-1 0 0,0 0 1 0 0,1 1-1 0 0,-1-1 1 0 0,0 1-1 0 0,1 0 1 0 0,-1 0-1 0 0,1 0 1 0 0,0 1-1 0 0,-1-1 1 0 0,1 1-1 0 0,0 0 1 0 0,1 0-1 0 0,-1 0 1 0 0,0 0-1 0 0,0 2-2 0 0,-21 18 45 0 0,1-1 74 0 0,-18 20 132 0 0,33-35-230 0 0,6-4 22 0 0,-1 2-22 0 0,3-4 32 0 0,0-1 11 0 0,0 0 0 0 0,-2-8 6 0 0,1 7-71 0 0,1 0 1 0 0,0 0-1 0 0,-1 0 1 0 0,1 0 0 0 0,0 0-1 0 0,0 0 1 0 0,0 0 0 0 0,-1 1-1 0 0,1-1 1 0 0,0 0-1 0 0,0 0 1 0 0,1 0 0 0 0,-1 0-1 0 0,0-1 1 0 0,2-3-48 0 0,0 0 0 0 0,0 0 0 0 0,0 0 0 0 0,0 1 0 0 0,1-1-1 0 0,0 1 1 0 0,0 0 0 0 0,0 0 0 0 0,1-1 48 0 0,4-5-104 0 0,11-6-129 0 0,-18 15 226 0 0,0-1 0 0 0,1 1 0 0 0,-1 0 1 0 0,1 0-1 0 0,-1 0 0 0 0,1 0 1 0 0,-1 0-1 0 0,1 0 0 0 0,-1 0 0 0 0,1 0 1 0 0,0 1-1 0 0,0-1 0 0 0,1 0 7 0 0,11-5-51 0 0,7-5-32 0 0,-3-4 83 0 0,-11 12 0 0 0,2 1 0 0 0,12-8 11 0 0,-19 8 44 0 0,0-6 15 0 0,-1 6 2 0 0,-1 2 0 0 0,0 0-1 0 0,0 0-6 0 0,-4 19 77 0 0,3-14-118 0 0,1 0 1 0 0,0 0 0 0 0,0-1-1 0 0,1 1 1 0 0,0 0 0 0 0,-1 0-1 0 0,1-1 1 0 0,1 1 0 0 0,-1-1-1 0 0,1 1 1 0 0,0-1 0 0 0,0 1-1 0 0,0-1 1 0 0,0 0 0 0 0,1 0-1 0 0,0 0 1 0 0,0 0 0 0 0,0 0-1 0 0,0-1 1 0 0,0 0 0 0 0,1 1-1 0 0,3 1-24 0 0,-6-3-337 0 0,16 15 969 0 0,-6-10-4620 0 0,-11-7 2269 0 0</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9"/>
    </inkml:context>
    <inkml:brush xml:id="br0">
      <inkml:brushProperty name="width" value="0.025" units="cm"/>
      <inkml:brushProperty name="height" value="0.025" units="cm"/>
      <inkml:brushProperty name="color" value="#E71224"/>
    </inkml:brush>
  </inkml:definitions>
  <inkml:trace contextRef="#ctx0" brushRef="#br0">185 1 10912 0 0,'0'0'248'0'0,"0"0"34"0"0,0 0 20 0 0,0 0-38 0 0,0 0-75 0 0,0 0 318 0 0,0 0 154 0 0,0 0 38 0 0,0 0 13 0 0,0 0 34 0 0,0 0 20 0 0,0 0 1 0 0,0 0-33 0 0,0 0-146 0 0,-2 0-63 0 0,-65 24 2795 0 0,30-15-1929 0 0,17 1-878 0 0,13-6-411 0 0,0-1 1 0 0,0 1-1 0 0,0 1 0 0 0,0-1 0 0 0,1 1 1 0 0,-1 0-1 0 0,-3 5-102 0 0,9-10 55 0 0,6 1-52 0 0,-1-1 1 0 0,1 0 0 0 0,-1 0-1 0 0,1-1 1 0 0,-1 1-1 0 0,1-1 1 0 0,-1 0 0 0 0,1 0-1 0 0,-1-1 1 0 0,0 1 0 0 0,0-1-1 0 0,0 0 1 0 0,0 0 0 0 0,0-1-1 0 0,1 0-3 0 0,26-16-213 0 0,-25 15 190 0 0,2 7-21 0 0,-2 0 28 0 0,24-6-48 0 0,-22-1 64 0 0,-6 3 0 0 0,0 0 0 0 0,0 0 0 0 0,0 0 0 0 0,0 0 0 0 0,0 1 0 0 0,1-1 0 0 0,-1 1 0 0 0,0-1 0 0 0,0 1 0 0 0,1-1 0 0 0,-1 1 0 0 0,0 0 0 0 0,0 0 0 0 0,1 0 0 0 0,-1 1 0 0 0,0-1 0 0 0,0 0 0 0 0,1 1 0 0 0,-1 0 0 0 0,0-1 0 0 0,0 1 0 0 0,0 0 0 0 0,0 0 0 0 0,1 1 0 0 0,-2-2 0 0 0,17 5 62 0 0,-17-5-56 0 0,0 0 0 0 0,0 0-1 0 0,0 0 1 0 0,0 0-1 0 0,0 0 1 0 0,0 0 0 0 0,0 0-1 0 0,0 1 1 0 0,0-1 0 0 0,-1 0-1 0 0,1 1 1 0 0,0-1-1 0 0,0 1 1 0 0,0-1 0 0 0,0 1-1 0 0,0-1 1 0 0,-1 1 0 0 0,1 0-1 0 0,0-1 1 0 0,-1 1-1 0 0,1 0 1 0 0,0-1 0 0 0,-1 1-1 0 0,1 0 1 0 0,-1 0-6 0 0,11 13 86 0 0,-9-12-72 0 0,0 0 1 0 0,-1 0 0 0 0,1 0 0 0 0,0 0-1 0 0,-1 1 1 0 0,0-1 0 0 0,1 0-1 0 0,-1 1 1 0 0,0-1 0 0 0,0 1 0 0 0,-1 0-1 0 0,1-1 1 0 0,0 1 0 0 0,-1 0-1 0 0,0-1 1 0 0,1 1 0 0 0,-1 0 0 0 0,0-1-1 0 0,-1 3-14 0 0,1 7-2046 0 0,0 7-5267 0 0,0-19 489 0 0</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0"/>
    </inkml:context>
    <inkml:brush xml:id="br0">
      <inkml:brushProperty name="width" value="0.025" units="cm"/>
      <inkml:brushProperty name="height" value="0.025" units="cm"/>
      <inkml:brushProperty name="color" value="#E71224"/>
    </inkml:brush>
  </inkml:definitions>
  <inkml:trace contextRef="#ctx0" brushRef="#br0">133 1 9760 0 0,'0'0'222'0'0,"0"0"30"0"0,0 0 18 0 0,0 0-44 0 0,-11 0-64 0 0,9 0 431 0 0,2 0 174 0 0,-2 0 29 0 0,-24 7 1234 0 0,24-7-1436 0 0,-17 7 1597 0 0,17-6-2038 0 0,-1-1 0 0 0,1 1-1 0 0,-1 0 1 0 0,1 0-1 0 0,0 0 1 0 0,-1 0 0 0 0,1 0-1 0 0,0 1 1 0 0,0-1-1 0 0,0 1 1 0 0,-1-1-1 0 0,2 1 1 0 0,-1 0 0 0 0,0 0-1 0 0,0 0 1 0 0,-1 2-153 0 0,-25 37 1326 0 0,27-40-1274 0 0,0 1-1 0 0,1 0 0 0 0,-1 0 0 0 0,1 0 1 0 0,-1 1-1 0 0,1-1 0 0 0,0 0 0 0 0,-1 0 1 0 0,1 0-1 0 0,0 0 0 0 0,0 0 0 0 0,1 0 1 0 0,-1 0-1 0 0,0 0 0 0 0,1 0 1 0 0,-1 0-1 0 0,1 0 0 0 0,0 0 0 0 0,0 0 1 0 0,0 0-1 0 0,0 1-51 0 0,0-2 10 0 0,-1 0 0 0 0,1 0 0 0 0,0 0 0 0 0,-1 0 0 0 0,1 0 0 0 0,0 0 0 0 0,0 0 0 0 0,0 0 0 0 0,0 0 0 0 0,0-1 0 0 0,0 1 0 0 0,0 0 0 0 0,0-1 0 0 0,0 1 0 0 0,0-1 0 0 0,0 1 0 0 0,0-1 0 0 0,1 1 0 0 0,-1-1 0 0 0,0 0 0 0 0,0 1 0 0 0,0-1-1 0 0,1 0 1 0 0,-1 0 0 0 0,0 0 0 0 0,0 0 0 0 0,1 0 0 0 0,-1 0 0 0 0,0-1 0 0 0,0 1 0 0 0,0 0 0 0 0,1-1 0 0 0,-1 1 0 0 0,0 0 0 0 0,0-1 0 0 0,1 0-10 0 0,4-2 20 0 0,1 1 0 0 0,0 0 0 0 0,-1 1 0 0 0,1-1 0 0 0,1 1-20 0 0,11-3 648 0 0,-17 4-566 0 0,-1 0-76 0 0,0 0 1 0 0,1 0 0 0 0,-1 0 0 0 0,0 0 0 0 0,0 0-1 0 0,0-1 1 0 0,0 1 0 0 0,0 0 0 0 0,0-1 0 0 0,0 1 0 0 0,-1 0-1 0 0,1-1 1 0 0,0 1 0 0 0,0-1 0 0 0,0 1 0 0 0,0-1-1 0 0,0 0 1 0 0,-1 1 0 0 0,1-1 0 0 0,0 0 0 0 0,-1 0-1 0 0,1 1 1 0 0,0-1 0 0 0,-1 0 0 0 0,1 0 0 0 0,-1 0-1 0 0,1 0 1 0 0,-1-1-7 0 0,2 0 10 0 0,-1 0 0 0 0,0-1 0 0 0,-1 1 0 0 0,1 0 0 0 0,0-1 0 0 0,-1 1 0 0 0,1-1 0 0 0,-1 0 0 0 0,0 1 0 0 0,0-1 0 0 0,0 1 0 0 0,0-1 0 0 0,0 1 0 0 0,-1-1 0 0 0,1 1 0 0 0,-1-1-1 0 0,1 1 1 0 0,-1-1 0 0 0,0 1 0 0 0,0-1 0 0 0,0 1 0 0 0,-1 0-10 0 0,0-3 16 0 0,-1 1-1 0 0,0 0 1 0 0,0 1-1 0 0,0-1 1 0 0,0 0-1 0 0,-1 1 0 0 0,1 0 1 0 0,-1 0-1 0 0,0 0 1 0 0,0 0-1 0 0,0 0 1 0 0,0 1-1 0 0,-1-1-15 0 0,-4 3-8 0 0,7 2-3206 0 0,-2 7 1496 0 0</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1"/>
    </inkml:context>
    <inkml:brush xml:id="br0">
      <inkml:brushProperty name="width" value="0.025" units="cm"/>
      <inkml:brushProperty name="height" value="0.025" units="cm"/>
      <inkml:brushProperty name="color" value="#E71224"/>
    </inkml:brush>
  </inkml:definitions>
  <inkml:trace contextRef="#ctx0" brushRef="#br0">0 0 8144 0 0,'0'0'182'0'0,"0"0"29"0"0,0 0 13 0 0,0 0 23 0 0,0 0 69 0 0,0 0 32 0 0,0 0 4 0 0,0 0 4 0 0,0 0 17 0 0,0 0 10 0 0,0 0 1 0 0,0 0 0 0 0,0 0 0 0 0,0 0 0 0 0,0 0 0 0 0,0 0-35 0 0,0 0-145 0 0,0 0-63 0 0,0 0-11 0 0,0 0-13 0 0,0 0-37 0 0,0 0 12 0 0,0 0 5 0 0,0 0-21 0 0,0 0-10 0 0,0 0-2 0 0,0 0 0 0 0,0 0 0 0 0,0 0 0 0 0,0 0 0 0 0,0 0-34 0 0,0 0-131 0 0,0 0-28 0 0,0 0 1 0 0,2 2-16 0 0,5 4 44 0 0,-5-3-2456 0 0,-2-3 1948 0 0</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2"/>
    </inkml:context>
    <inkml:brush xml:id="br0">
      <inkml:brushProperty name="width" value="0.025" units="cm"/>
      <inkml:brushProperty name="height" value="0.025" units="cm"/>
      <inkml:brushProperty name="color" value="#E71224"/>
    </inkml:brush>
  </inkml:definitions>
  <inkml:trace contextRef="#ctx0" brushRef="#br0">14 343 5344 0 0,'0'0'157'0'0,"0"0"34"0"0,-12 17 2639 0 0,10-10-2325 0 0,2-6 1387 0 0,6-15 2631 0 0,1 3-5205 0 0,0 2 874 0 0,-1-1 1 0 0,0 0 0 0 0,0 0 0 0 0,-1-1 0 0 0,0 0-193 0 0,-1 1 130 0 0,6-11 28 0 0,-2 2-7 0 0,2 0 0 0 0,0 0 0 0 0,0 1 0 0 0,2 0 0 0 0,0 1 0 0 0,2 0-151 0 0,-4 3 112 0 0,0 0-1 0 0,0 0 1 0 0,5-13-112 0 0,17-19 120 0 0,-27 39-131 0 0,-4 6-93 0 0,-1 1-11 0 0,0 0 3 0 0,0 0-48 0 0,0 0-201 0 0,0 0-88 0 0,0 0-990 0 0,0 0-3879 0 0</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3"/>
    </inkml:context>
    <inkml:brush xml:id="br0">
      <inkml:brushProperty name="width" value="0.025" units="cm"/>
      <inkml:brushProperty name="height" value="0.025" units="cm"/>
      <inkml:brushProperty name="color" value="#E71224"/>
    </inkml:brush>
  </inkml:definitions>
  <inkml:trace contextRef="#ctx0" brushRef="#br0">258 292 7080 0 0,'0'0'157'0'0,"0"0"23"0"0,0 0 13 0 0,-2 2 69 0 0,-6 6 238 0 0,6-7 106 0 0,-18 13 2016 0 0,19-14-2533 0 0,1 0 1 0 0,-1 1 0 0 0,0-1-1 0 0,1 0 1 0 0,-1 1 0 0 0,0-1-1 0 0,0 0 1 0 0,1 0 0 0 0,-1 0-1 0 0,0 0 1 0 0,1 0 0 0 0,-1 0-1 0 0,0 0 1 0 0,0 0 0 0 0,1 0-1 0 0,-1 0 1 0 0,0 0 0 0 0,0 0-1 0 0,1 0 1 0 0,-1-1 0 0 0,0 1-1 0 0,1 0 1 0 0,-1 0 0 0 0,0-1-1 0 0,1 1-89 0 0,-17-10 1123 0 0,16 10-1071 0 0,-7-8 204 0 0,-1 1-1 0 0,2-1 1 0 0,-1-1 0 0 0,1 1 0 0 0,0-1 0 0 0,1-1 0 0 0,0 1 0 0 0,1-1 0 0 0,0 0 0 0 0,-3-8-256 0 0,-11-19 390 0 0,2-1-185 0 0,15 30-199 0 0,-1 1 1 0 0,0-1-1 0 0,0 1 1 0 0,-1 0-1 0 0,0 0 1 0 0,-1 1-1 0 0,-3-5-6 0 0,-4-9 0 0 0,-11-10 0 0 0,19 26-53 0 0,3 3-228 0 0,-4-7-799 0 0,4 7-4027 0 0,1 1 3349 0 0</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4"/>
    </inkml:context>
    <inkml:brush xml:id="br0">
      <inkml:brushProperty name="width" value="0.025" units="cm"/>
      <inkml:brushProperty name="height" value="0.025" units="cm"/>
      <inkml:brushProperty name="color" value="#E71224"/>
    </inkml:brush>
  </inkml:definitions>
  <inkml:trace contextRef="#ctx0" brushRef="#br0">478 100 2040 0 0,'0'0'84'0'0,"0"0"-16"0"0,0 0-4 0 0,0 0-31 0 0,0 0-118 0 0,0 0-15 0 0,0 0 32 0 0,0 0 175 0 0,0 0 286 0 0,0 0 96 0 0,0 0 14 0 0,0 0-24 0 0,0 0-106 0 0,0 0-42 0 0,0-22 666 0 0,0 14-905 0 0,0-2 0 0 0,0 1 25 0 0,0 7 167 0 0,0 2 64 0 0,0 0 11 0 0,1-5 2247 0 0,1 3-2513 0 0,0 0-264 0 0,-2-15 1909 0 0,0 15-1744 0 0,0-1 221 0 0,0-13 2792 0 0,0 14-2925 0 0,0 2-14 0 0,0 0-4 0 0,0 0 29 0 0,0 0 123 0 0,0 0 52 0 0,0 0 11 0 0,0 0-5 0 0,0 0-22 0 0,0 0-10 0 0,0 0-3 0 0,0 0 8 0 0,0 0 28 0 0,0 0 11 0 0,0 0 2 0 0,0 0-13 0 0,0 0-56 0 0,0 0-25 0 0,0 0-2 0 0,0 0-8 0 0,0 0-34 0 0,0 0-20 0 0,0 0-2 0 0,0 0 10 0 0,0 0 38 0 0,0 0 14 0 0,0 0 2 0 0,0 0-18 0 0,0 0-78 0 0,0 0-24 0 0,0 0 21 0 0,0 0 16 0 0,0 0 3 0 0,0 0 0 0 0,0 35 1243 0 0,-12 45-986 0 0,6-48-1 0 0,6-25-284 0 0,-1 0 0 0 0,-1 0 0 0 0,0 0 0 0 0,1 0 0 0 0,-2-1 0 0 0,1 1 0 0 0,-1 0-84 0 0,-3 13 128 0 0,4-8-116 0 0,-36 117 690 0 0,16-19-104 0 0,17-101-544 0 0,4-8-54 0 0,0 1 1 0 0,0 0 0 0 0,0-1 0 0 0,0 1 0 0 0,0 0-1 0 0,1 0 1 0 0,-1-1 0 0 0,1 1 0 0 0,-1 0 0 0 0,1 0 0 0 0,-1 0-1 0 0,1 0 1 0 0,0 1-1 0 0,-2 7 11 0 0,-6 12 67 0 0,0 1 0 0 0,-2 16-78 0 0,3-12 148 0 0,0-1 0 0 0,-4 4-148 0 0,1-4 127 0 0,1-1 1 0 0,2 1 0 0 0,-2 8-128 0 0,-17 75 218 0 0,23-94-200 0 0,-2 0-1 0 0,1-1 1 0 0,-4 6-18 0 0,-1 4 11 0 0,-17 59-11 0 0,15-20 0 0 0,10-39 54 0 0,1-21-53 0 0,0 1 0 0 0,0-1 1 0 0,0 0-1 0 0,-1 0 1 0 0,1 1-1 0 0,-1-1 1 0 0,0 0-1 0 0,0 0 1 0 0,-2 3-2 0 0,-1 13-3 0 0,0 6 3 0 0,2-14 0 0 0,1-1 0 0 0,-1 1 0 0 0,-1-1 0 0 0,0 0 0 0 0,-2 7 0 0 0,-2 5 0 0 0,0 26 0 0 0,7-26 13 0 0,1-3 25 0 0,-2 0 1 0 0,0 0-1 0 0,-3 11-38 0 0,2 17 31 0 0,2-38-23 0 0,0 0 0 0 0,0 0 1 0 0,-1 0-1 0 0,-1 3-8 0 0,-4 44 64 0 0,2-18-64 0 0,3-28 0 0 0,1-1 0 0 0,-2 0 0 0 0,1 1 0 0 0,-2 2 0 0 0,2-5 0 0 0,0-1 0 0 0,1 1 0 0 0,0 0 0 0 0,0-1 0 0 0,1 1 0 0 0,0 2 0 0 0,-1-1 0 0 0,0 0 0 0 0,0 0 0 0 0,-1 0 0 0 0,0 1 0 0 0,-3 19 44 0 0,4-19-26 0 0,-1-1 1 0 0,0 1-1 0 0,0 0 1 0 0,-1 3-19 0 0,1-9 0 0 0,0 0 1 0 0,0 0-1 0 0,1 0 1 0 0,0 0 0 0 0,0 1-1 0 0,0-1 1 0 0,0 0 0 0 0,0 0-1 0 0,2 49 69 0 0,-3-4-58 0 0,-2-39-2 0 0,2-1-1 0 0,-1 1 1 0 0,1-1 0 0 0,0 1 0 0 0,1 0 0 0 0,0-1 0 0 0,0 1-1 0 0,1 4-8 0 0,1 13 47 0 0,-3-15-47 0 0,0-1 0 0 0,0 0 0 0 0,-1 0 0 0 0,-1 0 0 0 0,-2 6 0 0 0,-6 28 0 0 0,10-24 0 0 0,0-11 0 0 0,1-1 0 0 0,-2 1 0 0 0,1-1 0 0 0,-3 7 0 0 0,2-6 6 0 0,1-1 0 0 0,0 0 0 0 0,1 0 0 0 0,0 1 0 0 0,0-1-1 0 0,0 0 1 0 0,1 2-6 0 0,1 21 23 0 0,-2-19-23 0 0,0-1 0 0 0,-1 1 0 0 0,0 0 0 0 0,-2 3 0 0 0,7 17 0 0 0,-7-17 0 0 0,0-1 0 0 0,1 1 0 0 0,1 0 0 0 0,0 2 0 0 0,-5 27 0 0 0,6-40 4 0 0,0-1 1 0 0,0 0-1 0 0,0 1 0 0 0,-1-1 1 0 0,0 1-1 0 0,1-1 0 0 0,-1 0 0 0 0,0 0 1 0 0,-2 3-5 0 0,-1 13 25 0 0,4 35-25 0 0,1-50 0 0 0,-4 16 0 0 0,0-9 0 0 0,0 3 0 0 0,1 2 0 0 0,2 6 0 0 0,0 25 0 0 0,-5-11 0 0 0,-1 77 0 0 0,6 131 0 0 0,-5-184 0 0 0,5-30 0 0 0,-1-21 0 0 0,-3 4 0 0 0,2 4 0 0 0,0-1 0 0 0,2-16 0 0 0,1 1 0 0 0,-1-1 0 0 0,0 1 0 0 0,1-1 0 0 0,-1 1 0 0 0,0-1 0 0 0,0 1 0 0 0,1-1 0 0 0,-1 1 0 0 0,0-1 0 0 0,0 1 0 0 0,0 0 0 0 0,0-1 0 0 0,1 1 0 0 0,-1-1 0 0 0,0 1 0 0 0,0 0 0 0 0,0-1 0 0 0,0 1 0 0 0,0-1 0 0 0,-1 1 0 0 0,1 0 0 0 0,0-1 0 0 0,0 1 0 0 0,0 35 64 0 0,0-2-64 0 0,0 2 0 0 0,0 11 0 0 0,0 10 0 0 0,-1-51 0 0 0,7 26 0 0 0,-5-26 0 0 0,0 2 0 0 0,-2 34 0 0 0,1-32 0 0 0,1 0 0 0 0,1 0 0 0 0,0 0 0 0 0,3 9 0 0 0,-4 5 54 0 0,4 67-44 0 0,-1 175 54 0 0,-3-259-64 0 0,2 3 0 0 0,-7 24 0 0 0,9-10 0 0 0,-3-6 0 0 0,-3-14 0 0 0,0 10 0 0 0,-2-4 0 0 0,7 24 0 0 0,-4 12 0 0 0,0-7 0 0 0,3-2 0 0 0,0-20 0 0 0,0 15 0 0 0,-1-20 0 0 0,-2-5 0 0 0,0 2 8 0 0,0 0-1 0 0,0 0 0 0 0,1 0 0 0 0,0 0 0 0 0,0 0 0 0 0,2 3-7 0 0,1 7 11 0 0,1 24 2 0 0,-5-34-14 0 0,1 0 0 0 0,0 0 1 0 0,1 0-1 0 0,1 6 1 0 0,-1-8 0 0 0,-1 0 0 0 0,1 1 0 0 0,-2-1 0 0 0,1 1 0 0 0,-1 0 0 0 0,0 0 0 0 0,0 0 0 0 0,0 0 0 0 0,1 0 0 0 0,-1 0 0 0 0,2 0 0 0 0,-1 0 0 0 0,4 8 0 0 0,-3-9 0 0 0,5 27 0 0 0,-6-31 0 0 0,1 2 0 0 0,0 0 0 0 0,-1 0 0 0 0,1 1 0 0 0,-1-1 0 0 0,0 1 0 0 0,-1-1 0 0 0,1 1 0 0 0,0 7 0 0 0,8 18 0 0 0,-3-12 0 0 0,-6-7 0 0 0,1 1 0 0 0,3-3 0 0 0,1 3 0 0 0,7 24 0 0 0,-10-26 0 0 0,2 2 0 0 0,-2-6 0 0 0,1 5 0 0 0,-2-1 0 0 0,0 0 0 0 0,4-2 0 0 0,1 2 0 0 0,0 5 0 0 0,-7-13 0 0 0,7 12 0 0 0,-1-5 0 0 0,-3 0 0 0 0,1 4 0 0 0,-1-3 0 0 0,3-1 0 0 0,0 0 0 0 0,-5 0 0 0 0,1 3 0 0 0,4-1 0 0 0,0-2 0 0 0,-5-10 0 0 0,1 1 0 0 0,-1 0 0 0 0,0-1 0 0 0,1 1 0 0 0,-1-1 0 0 0,0 1 0 0 0,0 0 0 0 0,0-1 0 0 0,1 1 0 0 0,-1 0 0 0 0,0 0 0 0 0,0-1 0 0 0,0 1 0 0 0,0 0 0 0 0,0-1 0 0 0,0 1 0 0 0,0 0 0 0 0,0-1 0 0 0,-1 1 0 0 0,1 0 0 0 0,0 0 0 0 0,0-1 0 0 0,-1 1 0 0 0,1 3 0 0 0,5 11 0 0 0,0-2 0 0 0,-3-2 0 0 0,3 0 0 0 0,-2-7 0 0 0,4 16 0 0 0,-7-19 2 0 0,1 1 0 0 0,-1 0 0 0 0,1-1 1 0 0,-1 1-1 0 0,1 0 0 0 0,0-1 0 0 0,-1 1 0 0 0,1-1 0 0 0,0 1 0 0 0,0-1 0 0 0,0 0 0 0 0,0 1 0 0 0,0-1 1 0 0,2 1-3 0 0,-2 0 2 0 0,1 0 1 0 0,-1-1-1 0 0,1 1 0 0 0,-1 0 1 0 0,0 0-1 0 0,0 0 1 0 0,0 0-1 0 0,0 0 1 0 0,0 0-1 0 0,0 0 1 0 0,0 1-1 0 0,-1-1 1 0 0,1 0-1 0 0,-1 1-2 0 0,12 27-64 0 0,-8-23 64 0 0,2 1 0 0 0,28 38 0 0 0,-32-42 19 0 0,-2-3-14 0 0,0 0-1 0 0,0-1 1 0 0,1 1 0 0 0,-1 0-1 0 0,0 0 1 0 0,1-1-1 0 0,-1 1 1 0 0,0 0 0 0 0,1-1-1 0 0,-1 1 1 0 0,1-1 0 0 0,0 1-1 0 0,-1 0 1 0 0,1-1 0 0 0,-1 1-1 0 0,1-1 1 0 0,0 1-1 0 0,-1-1 1 0 0,1 0 0 0 0,0 1-1 0 0,0-1 1 0 0,-1 0 0 0 0,1 1-1 0 0,0-1 1 0 0,0 0 0 0 0,-1 0-1 0 0,2 0-4 0 0,6 0 11 0 0,-5 0 32 0 0,2 2-33 0 0,1 6-10 0 0,4-2 0 0 0,-3 2 0 0 0,3-1 0 0 0,-3 2 0 0 0,2 1 0 0 0,-1-5 0 0 0,0 1 0 0 0,1 3 0 0 0,4 1 0 0 0,-12-10 0 0 0,-1 0 0 0 0,0 0 0 0 0,1 0 0 0 0,-1 0 0 0 0,1 0 0 0 0,-1 0 0 0 0,1 0 0 0 0,-1 1 0 0 0,0-1 0 0 0,1 0 0 0 0,-1 0 0 0 0,1 1 0 0 0,-1-1 0 0 0,0 0 0 0 0,1 0 0 0 0,-1 1 0 0 0,0-1 0 0 0,1 0 0 0 0,-1 1 0 0 0,0-1 0 0 0,0 0 0 0 0,1 1 0 0 0,-1-1 0 0 0,0 1 0 0 0,0-1 0 0 0,0 0 0 0 0,1 1 0 0 0,-1-1 0 0 0,0 1 0 0 0,0-1 0 0 0,0 1 0 0 0,0 0 0 0 0,4 10 0 0 0,-3-8 14 0 0,25 13 36 0 0,-16-11-50 0 0,-4 0 0 0 0,1 0 0 0 0,2 0 0 0 0,-1 0 0 0 0,5 0 0 0 0,1 0 0 0 0,-3-1 0 0 0,0-2 0 0 0,-4 1 0 0 0,4 3 0 0 0,-2-2 11 0 0,-6-2 32 0 0,6 5-6 0 0,3-1 0 0 0,-2-4-37 0 0,0 0 0 0 0,-2-1 0 0 0,0-1 11 0 0,-4 1 31 0 0,5 3-31 0 0,-2-3-11 0 0,49-1 0 0 0,-45 0 0 0 0,0 0 0 0 0,-1-1 0 0 0,32-7 0 0 0,-33 7 0 0 0,2 0 0 0 0,0-2 0 0 0,22-9 0 0 0,-26 8 0 0 0,3-1 0 0 0,-1 4 0 0 0,11-7 0 0 0,-15 7-11 0 0,-5 1-44 0 0,0 0-49 0 0,0 0-115 0 0,0 0-49 0 0,0 0-11 0 0,0 0-201 0 0,0 0-841 0 0,-1-1-372 0 0,-9-4-69 0 0</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5"/>
    </inkml:context>
    <inkml:brush xml:id="br0">
      <inkml:brushProperty name="width" value="0.025" units="cm"/>
      <inkml:brushProperty name="height" value="0.025" units="cm"/>
      <inkml:brushProperty name="color" value="#E71224"/>
    </inkml:brush>
  </inkml:definitions>
  <inkml:trace contextRef="#ctx0" brushRef="#br0">1 441 6552 0 0,'0'0'137'0'0,"0"0"63"0"0,0 0 116 0 0,0 0 48 0 0,0 0 11 0 0,0 0 7 0 0,0 0 30 0 0,0 0 18 0 0,0 0 2 0 0,0 0-11 0 0,0 0-45 0 0,0 0-21 0 0,18-12 1609 0 0,8-18-803 0 0,-18 22-808 0 0,0-1 0 0 0,-1-1 0 0 0,0 1-1 0 0,0-1 1 0 0,3-9-353 0 0,4-4 487 0 0,83-140 1984 0 0,-90 153-2344 0 0,0 0-1 0 0,1 0 1 0 0,0 1-1 0 0,3-3-126 0 0,-2 3 66 0 0,-1-1 0 0 0,0 0 0 0 0,3-5-66 0 0,-7 10 100 0 0,-1 0 0 0 0,1 0-1 0 0,1 1 1 0 0,-1-1 0 0 0,1 1 0 0 0,2-1-100 0 0,10-11-185 0 0,-16 15-5 0 0,1-1-42 0 0,1 1-2485 0 0,-5 6 2251 0 0,-1-1-1 0 0,1 0 1 0 0,-1 0 0 0 0,0 0-1 0 0,0 0 1 0 0,0 1 466 0 0,-4 3-614 0 0,-6 12-1144 0 0</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6"/>
    </inkml:context>
    <inkml:brush xml:id="br0">
      <inkml:brushProperty name="width" value="0.025" units="cm"/>
      <inkml:brushProperty name="height" value="0.025" units="cm"/>
      <inkml:brushProperty name="color" value="#E71224"/>
    </inkml:brush>
  </inkml:definitions>
  <inkml:trace contextRef="#ctx0" brushRef="#br0">286 488 6160 0 0,'0'0'281'0'0,"0"0"-6"0"0,-12-17 954 0 0,-122-189 6050 0 0,96 153-6564 0 0,27 38-595 0 0,0 0 1 0 0,1 0-1 0 0,0-1 1 0 0,-6-15-121 0 0,7 11 17 0 0,0-1 61 0 0,0-1 0 0 0,-1-9-78 0 0,8 22 43 0 0,-2 2-33 0 0,3-1-36 0 0,1 6-110 0 0,0 2-39 0 0,0 0-7 0 0,0 0-77 0 0,0 0-313 0 0,0 0-136 0 0,0 0-25 0 0</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7"/>
    </inkml:context>
    <inkml:brush xml:id="br0">
      <inkml:brushProperty name="width" value="0.025" units="cm"/>
      <inkml:brushProperty name="height" value="0.025" units="cm"/>
      <inkml:brushProperty name="color" value="#E71224"/>
    </inkml:brush>
  </inkml:definitions>
  <inkml:trace contextRef="#ctx0" brushRef="#br0">1 2633 7856 0 0,'0'0'174'0'0,"0"0"29"0"0,0 0 13 0 0,0 0 39 0 0,0 0 135 0 0,0 0 61 0 0,0 0 12 0 0,0 0 3 0 0,0 0 12 0 0,0 0 2 0 0,0 0 0 0 0,0 0 0 0 0,0 0 1 0 0,0 0 6 0 0,0 0 1 0 0,0 0-7 0 0,0 0-26 0 0,0 0-9 0 0,0 0-4 0 0,0 0-33 0 0,0 0-128 0 0,0 0-52 0 0,0 0-6 0 0,0 0-3 0 0,0 0 11 0 0,0 0 7 0 0,0 0 2 0 0,23 7 1143 0 0,-21-6-1274 0 0,0 0-1 0 0,0 0 1 0 0,0 0 0 0 0,0-1-1 0 0,0 1 1 0 0,1 0-1 0 0,-1-1 1 0 0,0 1 0 0 0,0-1-1 0 0,0 0 1 0 0,0 0-1 0 0,1 0-108 0 0,0 0 84 0 0,0 0-1 0 0,1 1 1 0 0,-1-1-1 0 0,0 1 1 0 0,0-1-1 0 0,0 1 1 0 0,-1 0-1 0 0,1 0 1 0 0,1 1-84 0 0,-2 0 116 0 0,0 0 0 0 0,1-1 0 0 0,-1 1 0 0 0,1-1 0 0 0,-1 0 0 0 0,1 1 1 0 0,0-1-1 0 0,0 0 0 0 0,-1-1 0 0 0,1 1 0 0 0,2 0-116 0 0,-3-1 69 0 0,-2-1-58 0 0,0 1 0 0 0,1-1 0 0 0,-1 1 0 0 0,1-1 0 0 0,-1 1 0 0 0,1-1-1 0 0,-1 0 1 0 0,1 1 0 0 0,0 0 0 0 0,-1-1 0 0 0,1 1 0 0 0,-1-1 0 0 0,1 1-1 0 0,0 0 1 0 0,-1-1 0 0 0,1 1 0 0 0,0 0-11 0 0,10-8 58 0 0,-9 4-54 0 0,-1 0 1 0 0,1 0-1 0 0,-1 0 1 0 0,0 0-1 0 0,0 0 1 0 0,-1 0-1 0 0,1-1 1 0 0,-1 1-1 0 0,0 0 0 0 0,0-1 1 0 0,0 1-1 0 0,-1-3-4 0 0,-11-40 0 0 0,13 40 8 0 0,-1 6-5 0 0,0 0 0 0 0,0 0-1 0 0,0 0 1 0 0,0 0 0 0 0,0 0 0 0 0,0 0 0 0 0,0 0-1 0 0,-1 0 1 0 0,1 0 0 0 0,0 0 0 0 0,0 0 0 0 0,-1 0 0 0 0,1 0-1 0 0,-1 0 1 0 0,1 0 0 0 0,-1 1 0 0 0,1-1 0 0 0,-1 0-1 0 0,1 0 1 0 0,-1 0-3 0 0,0-2 54 0 0,1-5-58 0 0,-1 6-55 0 0,-3-1 34 0 0,3 2-7 0 0,1 1 74 0 0,4 0 22 0 0,13 4-53 0 0,-14-4 32 0 0,7-5-30 0 0,-9 5-13 0 0,0 0-1 0 0,-1-1 1 0 0,1 1 0 0 0,0 0 0 0 0,-1-1 0 0 0,1 1 0 0 0,-1 0 0 0 0,1-1 0 0 0,0 1 0 0 0,-1-1-1 0 0,1 1 1 0 0,-1-1 0 0 0,1 1 0 0 0,-1-1 0 0 0,0 0 0 0 0,1 1 0 0 0,-1-1 0 0 0,1 0-1 0 0,-1 1 1 0 0,0-1 0 0 0,9-9 0 0 0,-9 9 0 0 0,0 1 0 0 0,1 0 0 0 0,-1-1 0 0 0,0 1 0 0 0,0 0 0 0 0,1-1 0 0 0,-1 1 0 0 0,0 0 0 0 0,0-1 0 0 0,1 1 0 0 0,-1-1 0 0 0,0 1 0 0 0,0-1 0 0 0,0 1 0 0 0,0 0 0 0 0,0-1 0 0 0,0 1 0 0 0,0-1 0 0 0,0 1 0 0 0,0-1 0 0 0,0 1 0 0 0,0-1 0 0 0,0 1 0 0 0,0 0 0 0 0,0-1 0 0 0,0-8 0 0 0,0-15-53 0 0,-1 14 42 0 0,-3 2 22 0 0,7 7 11 0 0,0-1 0 0 0,0 0-1 0 0,1 1 1 0 0,-1 0 0 0 0,0-1 0 0 0,1 1-1 0 0,-1 1 1 0 0,2-1-22 0 0,-4 0 17 0 0,35-2 253 0 0,-32 3-239 0 0,0 0 1 0 0,-1 0 0 0 0,1 0 0 0 0,0 0 0 0 0,-1-1-1 0 0,1 1 1 0 0,-1-1 0 0 0,1 0 0 0 0,-1 0-1 0 0,1 0 1 0 0,-1-1 0 0 0,1 1 0 0 0,-1-1 0 0 0,0 0-1 0 0,0 0 1 0 0,0 0 0 0 0,0 0 0 0 0,0 0 0 0 0,0-1-1 0 0,-1 1 1 0 0,1-1 0 0 0,0-1-32 0 0,2-2 23 0 0,-3 3-19 0 0,1 0 0 0 0,-1 0 0 0 0,1 0 1 0 0,-1 0-1 0 0,0-1 0 0 0,0 1 0 0 0,-1-1 1 0 0,1 1-1 0 0,-1-1 0 0 0,0 0 0 0 0,1-2-4 0 0,-2 2-5 0 0,0 1 0 0 0,0 0 0 0 0,0 0 0 0 0,0-1 0 0 0,0 1 0 0 0,-1 0 0 0 0,0 0-1 0 0,0 0 1 0 0,0 0 0 0 0,0 0 0 0 0,0 0 0 0 0,0 0 0 0 0,-1 0 0 0 0,0 0 0 0 0,1 0 0 0 0,-1 1 0 0 0,0-1-1 0 0,0 1 1 0 0,-1-1 5 0 0,-21-32-39 0 0,21 30 36 0 0,-3-2-24 0 0,-14-11 4 0 0,10 10 12 0 0,10 7 9 0 0,-1 0-1 0 0,0 0 0 0 0,0 0 1 0 0,1 1-1 0 0,-1-1 0 0 0,0 0 1 0 0,1 0-1 0 0,-1 0 0 0 0,1 0 1 0 0,-1 0-1 0 0,1 0 0 0 0,-1 0 1 0 0,1 0-1 0 0,0 0 0 0 0,0 0 1 0 0,-1-1-1 0 0,1 1 0 0 0,0 0 1 0 0,0 0-1 0 0,0 0 0 0 0,0 0 1 0 0,0 0-1 0 0,1 0 0 0 0,-1 0 1 0 0,0-1-1 0 0,0 1 0 0 0,1-1 3 0 0,12-19-72 0 0,-6 15 81 0 0,1 1 0 0 0,-1-1 1 0 0,1 1-1 0 0,0 0 0 0 0,0 1 0 0 0,1 0 0 0 0,-1 0 0 0 0,1 1 0 0 0,0 0 0 0 0,0 1 0 0 0,1 0-9 0 0,36-14 28 0 0,-18 6-30 0 0,11-5 15 0 0,-23 10 40 0 0,-12 0-53 0 0,-3-4 0 0 0,-1 7 0 0 0,0 2-1 0 0,1-1 0 0 0,-1 0 0 0 0,0 1 0 0 0,0-1 0 0 0,0 1 0 0 0,0-1 0 0 0,0 0 0 0 0,0 1 0 0 0,0-1 0 0 0,0 1 0 0 0,0-1 0 0 0,0 0 0 0 0,0 1 0 0 0,0-1 0 0 0,0 1 0 0 0,0-1 0 0 0,-1 1 0 0 0,1-1 0 0 0,0 0 0 0 0,0 1 0 0 0,-1-1 0 0 0,1 1 0 0 0,0-1 0 0 0,-1 1 0 0 0,1-1 1 0 0,-9-9-28 0 0,3-4 15 0 0,-4-5 15 0 0,-8-12-2 0 0,15 23 0 0 0,0 0 0 0 0,0 0 0 0 0,1-1 0 0 0,1 1 0 0 0,-1 0 0 0 0,1-3 0 0 0,2 3 0 0 0,-1 7 3 0 0,0 0-1 0 0,0 0 1 0 0,1-1-1 0 0,-1 1 1 0 0,1 0-1 0 0,-1 0 1 0 0,1-1 0 0 0,-1 1-1 0 0,1 0 1 0 0,0 0-1 0 0,0 0 1 0 0,-1 0-1 0 0,1 0 1 0 0,0 0-1 0 0,0 0 1 0 0,0 0-1 0 0,0 0 1 0 0,0 0-1 0 0,0 1 1 0 0,1-1 0 0 0,-1 0-1 0 0,0 1 1 0 0,1-1-3 0 0,0 1 12 0 0,0-1-1 0 0,1 1 1 0 0,-1 0 0 0 0,1 0 0 0 0,-1 0 0 0 0,1 1 0 0 0,-1-1 0 0 0,1 1 0 0 0,1 0-12 0 0,17 2 50 0 0,-5-2 66 0 0,0 1-1 0 0,0 1 0 0 0,0 1 0 0 0,1 0-115 0 0,1 1 107 0 0,5-1 95 0 0,0-1 0 0 0,-1-1 0 0 0,1-1-1 0 0,16-2-201 0 0,-12 1 65 0 0,-26 0-65 0 0,2 2 0 0 0,9-9 0 0 0,-11 6-3 0 0,0 0-1 0 0,-1-1 1 0 0,1 1-1 0 0,-1 0 0 0 0,1-1 1 0 0,-1 1-1 0 0,0 0 1 0 0,0-1-1 0 0,1 1 1 0 0,-1-1-1 0 0,0 1 0 0 0,0-1 1 0 0,-1 1-1 0 0,1 0 1 0 0,0-1-1 0 0,0 1 1 0 0,-1-1 3 0 0,-6-32-79 0 0,6 28 74 0 0,-15-37-65 0 0,11 34 70 0 0,1 0-1 0 0,0-1 0 0 0,-1-8 1 0 0,-23-60-117 0 0,26 72 105 0 0,1 5 9 0 0,1 0 0 0 0,-1 0 0 0 0,1-1 0 0 0,-1 1 0 0 0,1 0 0 0 0,0-1-1 0 0,0 1 1 0 0,-1 0 0 0 0,1-1 0 0 0,0 1 0 0 0,0 0 0 0 0,0-1 0 0 0,1 1 0 0 0,-1 0 0 0 0,0-1 0 0 0,0 1 0 0 0,1-1 3 0 0,0-1 4 0 0,1 1 0 0 0,0-1-1 0 0,-1 1 1 0 0,1 0 0 0 0,0 0 0 0 0,0 0-1 0 0,0 0 1 0 0,1 0 0 0 0,-1 0 0 0 0,0 1 0 0 0,1-1-1 0 0,-1 1 1 0 0,1-1 0 0 0,-1 1 0 0 0,1 0 0 0 0,0 0-1 0 0,0 0 1 0 0,-1 0 0 0 0,1 1 0 0 0,1-1-4 0 0,0 0 6 0 0,-1 0 0 0 0,1 0 0 0 0,0 0-1 0 0,-1 0 1 0 0,1-1 0 0 0,-1 0 0 0 0,2 0-6 0 0,29-13-35 0 0,-29 14 29 0 0,0-1 0 0 0,0 1 0 0 0,-1-1 0 0 0,1 0 0 0 0,0-1-1 0 0,-1 1 1 0 0,0-1 0 0 0,0 1 0 0 0,1-2 0 0 0,-2 1 0 0 0,1 0 0 0 0,0-1 0 0 0,-1 1 0 0 0,2-2 6 0 0,-5 3 0 0 0,1 1 0 0 0,0 0 0 0 0,-1-1 0 0 0,1 1 0 0 0,-1 0 0 0 0,0-1 0 0 0,1 1 0 0 0,-1-1 0 0 0,0 1 0 0 0,0-1 0 0 0,0 1 0 0 0,0-1 0 0 0,0 1 0 0 0,0 0 0 0 0,0-1 0 0 0,-1 1 0 0 0,1-1 0 0 0,0 1 0 0 0,-1 0 0 0 0,1-1 0 0 0,-1 1 0 0 0,0 0 0 0 0,1-1 0 0 0,-1 1 0 0 0,0 0 0 0 0,0 0 0 0 0,0 0 0 0 0,1 0 0 0 0,-1-1 0 0 0,-1 1 0 0 0,1 0 0 0 0,-3-4 0 0 0,-1-4 1 0 0,-11-13-3 0 0,-1 1-9 0 0,13 12-37 0 0,4 8 49 0 0,-1 0 1 0 0,1 1-1 0 0,0-1 0 0 0,0 0 0 0 0,0 0 0 0 0,0 0 1 0 0,0 1-1 0 0,0-1 0 0 0,0 0 0 0 0,1 0 1 0 0,-1 0-1 0 0,0 1 0 0 0,0-1 0 0 0,0 0 0 0 0,1 0 1 0 0,-1 1-1 0 0,1-1 0 0 0,-1 0 0 0 0,0 0 0 0 0,1 1 1 0 0,-1-1-1 0 0,1 1 0 0 0,-1-1 0 0 0,1 0 1 0 0,0 1-1 0 0,-1-1 0 0 0,1 1 0 0 0,0-1 0 0 0,-1 1 1 0 0,1-1-1 0 0,0 1 0 0 0,-1 0 0 0 0,1-1 0 0 0,0 1 1 0 0,0 0-1 0 0,0 0 0 0 0,-1 0 0 0 0,1-1 0 0 0,0 1 1 0 0,0 0-1 0 0,0 0 0 0 0,0 0-1 0 0,0 0 1 0 0,18-2-1 0 0,-15 2 0 0 0,0 0 0 0 0,0-1 0 0 0,0 0 0 0 0,0 1 0 0 0,0-1 0 0 0,0-1 0 0 0,0 1 0 0 0,0-1 0 0 0,-1 1 0 0 0,1-1 0 0 0,0 0 0 0 0,-1 0 0 0 0,2-2 0 0 0,1 0 3 0 0,-4 3 1 0 0,1 0 0 0 0,-1-1 0 0 0,0 1-1 0 0,1-1 1 0 0,-1 0 0 0 0,0 0 0 0 0,0 0 0 0 0,0 0 0 0 0,-1 0-1 0 0,1 0 1 0 0,0 0 0 0 0,-1-1 0 0 0,0 1 0 0 0,1 0-1 0 0,-1-1 1 0 0,1-2-4 0 0,-1 1-22 0 0,0 0 1 0 0,0-1-1 0 0,-1 1 0 0 0,0-1 0 0 0,1 1 1 0 0,-2-1-1 0 0,1 1 0 0 0,0-1 0 0 0,-1 1 0 0 0,0 0 1 0 0,0-1-1 0 0,0 1 0 0 0,-1-3 22 0 0,-5-18-37 0 0,6 15 37 0 0,-3 5 15 0 0,3 4 54 0 0,1 1-1 0 0,18 5-4 0 0,-18-5-64 0 0,1 1 0 0 0,-1-1 0 0 0,1 0 0 0 0,-1 0 0 0 0,1 1 0 0 0,-1-1 0 0 0,1 0 0 0 0,-1 0 0 0 0,1 1 0 0 0,-1-1 0 0 0,1 0 0 0 0,0 0 0 0 0,-1 0 0 0 0,1 0 0 0 0,-1 0 0 0 0,1 0 0 0 0,0 0 0 0 0,-1 0 0 0 0,1 0 0 0 0,-1 0 0 0 0,1 0 0 0 0,-1-1 0 0 0,1 1 0 0 0,0 0 0 0 0,0 0 0 0 0,1-1 0 0 0,-1 1 0 0 0,0 0 0 0 0,0 0 0 0 0,0 0 0 0 0,1 0 0 0 0,-1 0 0 0 0,0 0 0 0 0,0 0 0 0 0,0-1 0 0 0,1 1 0 0 0,-1 0 0 0 0,0-1 0 0 0,0 1 0 0 0,0-1 0 0 0,0 1 0 0 0,0-1 0 0 0,0 1 0 0 0,0-1 0 0 0,0 0 0 0 0,0 0 0 0 0,0 0 0 0 0,2-1 0 0 0,-2 1-5 0 0,0 0-1 0 0,0 0 0 0 0,0 0 1 0 0,0 0-1 0 0,-1 0 1 0 0,1 0-1 0 0,0 0 1 0 0,0 0-1 0 0,-1 0 0 0 0,1 0 1 0 0,-1-1-1 0 0,1 1 1 0 0,-1 0-1 0 0,1 0 1 0 0,-1-1-1 0 0,0 1 0 0 0,0 0 1 0 0,0-1-1 0 0,1 1 6 0 0,-1-31-150 0 0,0 23 134 0 0,1 0 16 0 0,0 6 0 0 0,-1 1 0 0 0,0-1 0 0 0,0 0 0 0 0,0 1 0 0 0,0-1 0 0 0,-1 0 0 0 0,1 1 0 0 0,-1-1 0 0 0,1 0 0 0 0,-1 1 0 0 0,0-1 0 0 0,0 1 0 0 0,0-1 0 0 0,-1-1 0 0 0,-2-1-10 0 0,3 4-45 0 0,-5-18-96 0 0,7-14 50 0 0,0 20 94 0 0,0 1 0 0 0,-2 0 0 0 0,1-1 0 0 0,-1 1-1 0 0,-1-1 1 0 0,-1-3 7 0 0,-4-20 0 0 0,8 28 0 0 0,-1 7 1 0 0,0 0 0 0 0,1 1 0 0 0,-1-1 0 0 0,0 1 0 0 0,1-1 0 0 0,-1 1 0 0 0,0-1 0 0 0,1 1 0 0 0,-1 0 0 0 0,0-1 0 0 0,1 1 0 0 0,-1-1-1 0 0,1 1 1 0 0,-1 0 0 0 0,1-1 0 0 0,-1 1 0 0 0,1 0 0 0 0,-1 0 0 0 0,1-1 0 0 0,0 1 0 0 0,-1 0 0 0 0,1 0 0 0 0,-1 0 0 0 0,1 0 0 0 0,-1 0 0 0 0,1 0 0 0 0,0 0 0 0 0,-1 0 0 0 0,1 0-1 0 0,-1 0 1 0 0,1 0 0 0 0,0 0 0 0 0,-1 0 0 0 0,1 0-1 0 0,9 4 32 0 0,10 7 22 0 0,-13-4-44 0 0,4-1-10 0 0,0-3 0 0 0,-10-3 0 0 0,0 0 1 0 0,-1 0-1 0 0,1 0 0 0 0,0 0 0 0 0,0 0 0 0 0,0 0 0 0 0,-1 0 0 0 0,1 0 0 0 0,0 0 1 0 0,0-1-1 0 0,-1 1 0 0 0,1 0 0 0 0,0 0 0 0 0,-1-1 0 0 0,1 1 0 0 0,0-1 1 0 0,-1 1-1 0 0,1 0 0 0 0,0-1 0 0 0,-1 0 0 0 0,1-3-13 0 0,1-2 1 0 0,-1-1 1 0 0,0 1-1 0 0,0-1 1 0 0,0 0 0 0 0,-1 1-1 0 0,0-1 1 0 0,0 0-1 0 0,0 1 1 0 0,-1-1 0 0 0,0 0-1 0 0,-1 1 1 0 0,0-1-1 0 0,0 1 1 0 0,0-1-1 0 0,0 1 1 0 0,-1 0 0 0 0,0 0-1 0 0,-1 0 12 0 0,-6-34-64 0 0,10 32 64 0 0,3 2 11 0 0,-1 4 32 0 0,0 1-38 0 0,0 0 0 0 0,0 0 0 0 0,0 1 0 0 0,0-1 0 0 0,-1 0 0 0 0,1 1 0 0 0,0-1 1 0 0,0 1-1 0 0,0-1 0 0 0,0 1 0 0 0,0 0 0 0 0,1 0 0 0 0,-1 0 0 0 0,0 0 0 0 0,0 1 1 0 0,0-1-1 0 0,0 0 0 0 0,0 1-5 0 0,5 0 36 0 0,-4-1-29 0 0,1 1 1 0 0,0 0 0 0 0,0 0 0 0 0,0 0 0 0 0,0 0 0 0 0,-1 1 0 0 0,1-1-8 0 0,16 7 19 0 0,-13-7-19 0 0,-1 1 0 0 0,1-1 0 0 0,-1-1 0 0 0,1 1 0 0 0,3-1 0 0 0,-7 0 0 0 0,-1 0 0 0 0,1-1 0 0 0,0 1 0 0 0,-1-1 0 0 0,0 1 0 0 0,1-1 0 0 0,-1 0 0 0 0,1 0 0 0 0,-1 0 0 0 0,0 0 0 0 0,1 0 0 0 0,-1 0 0 0 0,0-1 0 0 0,0 1 0 0 0,0-1 0 0 0,0 0 0 0 0,9-7-12 0 0,-9 7 9 0 0,0 1-1 0 0,0-1 1 0 0,-1 0-1 0 0,1 0 1 0 0,-1 0-1 0 0,1 0 1 0 0,-1 0-1 0 0,1 0 1 0 0,-1 0-1 0 0,0 0 1 0 0,0-1-1 0 0,0 1 0 0 0,0 0 1 0 0,-1-1-1 0 0,1 1 1 0 0,-1 0-1 0 0,1-3 4 0 0,2-6-21 0 0,0-2-8 0 0,-10-10-13 0 0,-1-5-2 0 0,7 18 44 0 0,2-7 0 0 0,9 10 0 0 0,0 1 0 0 0,19-17 0 0 0,-27 20 0 0 0,8-3-6 0 0,-6 3 2 0 0,6-5-48 0 0,-2-4 50 0 0,-3 4-10 0 0,-4 4-36 0 0,-1 4 48 0 0,0 0 0 0 0,0 0 0 0 0,0 0-1 0 0,0 0 1 0 0,0-1 0 0 0,0 1 0 0 0,0 0-1 0 0,0 0 1 0 0,0 0 0 0 0,0 0 0 0 0,0 0-1 0 0,0 0 1 0 0,0 0 0 0 0,0-1 0 0 0,0 1-1 0 0,0 0 1 0 0,0 0 0 0 0,1 0 0 0 0,-1 0-1 0 0,0 0 1 0 0,0 0 0 0 0,0 0 0 0 0,0 0-1 0 0,0 0 1 0 0,0-1 0 0 0,0 1 0 0 0,0 0-1 0 0,1 0 1 0 0,-1 0 0 0 0,0 0 0 0 0,0 0-1 0 0,0 0 1 0 0,0 0 0 0 0,0 0 0 0 0,0 0-1 0 0,0 0 1 0 0,1 0 0 0 0,-1 0 0 0 0,0 0-1 0 0,0 0 1 0 0,0 0 0 0 0,0 0 0 0 0,0 0 0 0 0,0 0-1 0 0,1 0 1 0 0,-1 0 0 0 0,0 0 0 0 0,0 0-1 0 0,0 0 1 0 0,9 5-3 0 0,6 6 6 0 0,-4 1-3 0 0,-10-9 0 0 0,1-1 0 0 0,-1 0 0 0 0,1 0 0 0 0,0 0 0 0 0,0-1 0 0 0,0 1 0 0 0,0 0 0 0 0,0-1 0 0 0,0 1 0 0 0,0-1 0 0 0,1 1 0 0 0,-1-1 0 0 0,0 0 0 0 0,1 0 0 0 0,-1 0 0 0 0,1-1 0 0 0,-1 1 0 0 0,1 0 0 0 0,2-1 0 0 0,-4 0-5 0 0,0 0-1 0 0,1 0 0 0 0,-1 0 1 0 0,0 0-1 0 0,1 0 1 0 0,-1 0-1 0 0,0-1 1 0 0,1 1-1 0 0,-1 0 0 0 0,0-1 1 0 0,0 1-1 0 0,1-1 1 0 0,-1 1-1 0 0,0-1 0 0 0,0 0 1 0 0,0 0-1 0 0,0 1 1 0 0,0-1-1 0 0,0 0 1 0 0,0 0-1 0 0,1-1 6 0 0,0-2-7 0 0,0 0 0 0 0,-1 0-1 0 0,1 0 1 0 0,-1-1 0 0 0,0 1 0 0 0,0 0 0 0 0,0-1 0 0 0,-1 1 0 0 0,1 0-1 0 0,-1-1 1 0 0,0 1 0 0 0,-1-4 7 0 0,1 4 1 0 0,-1 2-44 0 0,-3-3 32 0 0,-1-3 22 0 0,4 6 44 0 0,1 2 14 0 0,18 15 50 0 0,-13-10-110 0 0,1 0 0 0 0,0 0 1 0 0,1-1-1 0 0,-1 0 0 0 0,1 0 1 0 0,-1 0-1 0 0,1-1 0 0 0,5 2-9 0 0,21 1 75 0 0,-31-7-74 0 0,1 1 1 0 0,-1-1-1 0 0,0 1 1 0 0,0-1-1 0 0,1 0 1 0 0,-1 0-1 0 0,0 0 1 0 0,0 0-1 0 0,0 0 1 0 0,0 0-1 0 0,0 0 1 0 0,0-1-1 0 0,0 1 1 0 0,0-1-1 0 0,0 0 1 0 0,-1 1-1 0 0,1-1 1 0 0,-1 0-1 0 0,1 0 1 0 0,-1 0-1 0 0,0 0 0 0 0,0 0 1 0 0,1 0-1 0 0,-2-1 1 0 0,1 1-1 0 0,0 0 1 0 0,0 0-1 0 0,-1-1 1 0 0,1 1-1 0 0,-1-1 1 0 0,0 1-1 0 0,0 0 1 0 0,0-1-1 0 0,0 1 1 0 0,0-1-1 0 0,0 0-1 0 0,0-2 0 0 0,0 0 0 0 0,-1 1 0 0 0,1-1 0 0 0,-1 0 0 0 0,0 1 0 0 0,0-1 0 0 0,-1 1 0 0 0,1-1 0 0 0,-2-1 0 0 0,-15-45 0 0 0,15 43-16 0 0,2 6-61 0 0,1 2 18 0 0,0 0 102 0 0,0 0 32 0 0,21 0-9 0 0,-16 0-66 0 0,0 0 0 0 0,0-1 0 0 0,0 0 0 0 0,0 0 0 0 0,0 0 0 0 0,0-1 0 0 0,0 1 0 0 0,-1-1 0 0 0,1 0 0 0 0,-1-1 0 0 0,1 1 0 0 0,-1-1 0 0 0,0 0 0 0 0,0 0 0 0 0,0 0 0 0 0,-1 0 0 0 0,2-2 0 0 0,4-5 0 0 0,0 0 0 0 0,-1-1 0 0 0,0 0 0 0 0,-1 0 0 0 0,5-10 0 0 0,-4-6 0 0 0,-6 14 0 0 0,-1 4 0 0 0,-1 9 0 0 0,0 0 0 0 0,0 0 0 0 0,0 0 0 0 0,0 0 0 0 0,0-1 0 0 0,0 1 0 0 0,0 0 0 0 0,0 0 0 0 0,0 0 0 0 0,0 0 0 0 0,0 0 0 0 0,0-1 0 0 0,0 1 0 0 0,0 0 0 0 0,0 0 0 0 0,0 0 0 0 0,0 0 0 0 0,0 0 0 0 0,0 0 0 0 0,0-1 0 0 0,0 1 0 0 0,0 0 0 0 0,0 0 0 0 0,0 0 0 0 0,0 0 0 0 0,0 0 0 0 0,1 0 0 0 0,-1 0 0 0 0,0-1 0 0 0,0 1 0 0 0,0 0 0 0 0,0 0 0 0 0,0 0 0 0 0,0 0 0 0 0,0 0 0 0 0,1 0 0 0 0,-1 0 0 0 0,0 0 0 0 0,0 0 0 0 0,0 0 0 0 0,0 0 0 0 0,0 0 0 0 0,0 0 0 0 0,1 0 0 0 0,-1 0 0 0 0,0 0 0 0 0,0 0 0 0 0,0 0 0 0 0,0 0 0 0 0,0 0 0 0 0,1 0 0 0 0,-1 0 0 0 0,0 0 0 0 0,0 0 0 0 0,0 0 0 0 0,0 0 0 0 0,0 0 0 0 0,0 0 0 0 0,1 0 0 0 0,-1 0 0 0 0,0 0 0 0 0,0 0 0 0 0,0 0 0 0 0,0 1 0 0 0,0-1 0 0 0,0 0 0 0 0,18 3 0 0 0,-15-4 0 0 0,0 1 0 0 0,0-1 0 0 0,0 0 0 0 0,0 0 0 0 0,0 0 0 0 0,0 0 0 0 0,0-1 0 0 0,-1 1 0 0 0,1-1 0 0 0,0 1 0 0 0,-1-1 0 0 0,1 0 0 0 0,-1 0 0 0 0,1 0 0 0 0,-1 0 0 0 0,0-1 0 0 0,2-2 0 0 0,17-15-12 0 0,-15 15-36 0 0,-2 0 26 0 0,-3 4-9 0 0,0 1 35 0 0,0-1-1 0 0,0 1 1 0 0,0-1 0 0 0,0 1 0 0 0,0-1 0 0 0,0 1-1 0 0,0 0 1 0 0,0-1 0 0 0,0 1 0 0 0,0 0-1 0 0,0 0 1 0 0,0 0 0 0 0,0 0 0 0 0,0 0 0 0 0,0 0-1 0 0,0 0 1 0 0,0 0 0 0 0,0 0 0 0 0,0 1-4 0 0,3-1 41 0 0,-3 0-41 0 0,0 0 0 0 0,0 0 0 0 0,0 0 0 0 0,-1 0 0 0 0,1 0 0 0 0,0 0 0 0 0,0 0 0 0 0,0 0 0 0 0,0 0 0 0 0,0-1 0 0 0,0 1 0 0 0,0 0 0 0 0,0-1 0 0 0,-1 1 0 0 0,1 0 0 0 0,0-1 0 0 0,0 1 0 0 0,-1-1 0 0 0,1 1 0 0 0,0-1 0 0 0,0 0 0 0 0,-1 1 0 0 0,1-1 0 0 0,-1 0 0 0 0,1 1 0 0 0,0-1 0 0 0,5-6 0 0 0,1 4 6 0 0,-1-1 0 0 0,0 0 0 0 0,1 0 0 0 0,-2-1-1 0 0,1 0 1 0 0,0 0 0 0 0,-1 0 0 0 0,0-1 0 0 0,0 1-1 0 0,-1-1 1 0 0,1-1-6 0 0,-3 5 36 0 0,-1 0-16 0 0,2-14-12 0 0,2 6-8 0 0,0 4 0 0 0,-3-2 0 0 0,2 3-18 0 0,-4 5-69 0 0,0 0 10 0 0,0 0-31 0 0,0 0-179 0 0,0 0-81 0 0,0 0-996 0 0,0-2-4123 0 0,-5-8-1764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22.687"/>
    </inkml:context>
    <inkml:brush xml:id="br0">
      <inkml:brushProperty name="width" value="0.05" units="cm"/>
      <inkml:brushProperty name="height" value="0.05" units="cm"/>
      <inkml:brushProperty name="color" value="#E71224"/>
    </inkml:brush>
  </inkml:definitions>
  <inkml:trace contextRef="#ctx0" brushRef="#br0">81 1 5384 0 0,'0'0'116'0'0,"0"0"17"0"0,0 0 12 0 0,0 0 37 0 0,0 0 102 0 0,0 0 41 0 0,0 0 10 0 0,0 0 14 0 0,0 0 58 0 0,0 0 29 0 0,0 0 4 0 0,0 0-15 0 0,0 0-62 0 0,0 0-31 0 0,0 0-4 0 0,-9 7 1504 0 0,6-6-1688 0 0,1 1 0 0 0,-1 0 0 0 0,1-1 0 0 0,0 1 0 0 0,0 0 0 0 0,0 0 0 0 0,0 0 0 0 0,0 1 0 0 0,0-1 0 0 0,0 0 0 0 0,1 1 0 0 0,0-1 0 0 0,-1 1 0 0 0,1 0 0 0 0,0-1 0 0 0,0 1 0 0 0,0 0 0 0 0,0 0 0 0 0,1-1 0 0 0,-1 1 0 0 0,1 2-144 0 0,-10 20 720 0 0,4-2-192 0 0,6-22-400 0 0,-8 16 255 0 0,-5 35 561 0 0,12-45-874 0 0,1-5 15 0 0,0 3-10 0 0,0 33 335 0 0,3 3-205 0 0,-2-28-191 0 0,0-10 29 0 0,6 7 22 0 0,-6-8-57 0 0,0 0 1 0 0,0 0-1 0 0,0 0 1 0 0,0 0-1 0 0,0 1 1 0 0,0-1-1 0 0,0 0 0 0 0,-1 0 1 0 0,1 1-1 0 0,-1-1 1 0 0,0 0-1 0 0,0 1-8 0 0,1 2 42 0 0,-1-4-39 0 0,1 1 1 0 0,-1 0-1 0 0,0 0 1 0 0,1 0-1 0 0,0 0 0 0 0,-1 0 1 0 0,1 0-1 0 0,0 0 1 0 0,0-1-1 0 0,0 1 1 0 0,0 0-1 0 0,0-1 1 0 0,0 1-1 0 0,0-1 1 0 0,1 1-1 0 0,-1-1 0 0 0,1 1-3 0 0,15 17 16 0 0,-13-14-12 0 0,0 0 1 0 0,0-1-1 0 0,0 0 0 0 0,1 0 0 0 0,3 2-4 0 0,19 19 33 0 0,-4 6-23 0 0,1-8 40 0 0,-21-21-39 0 0,-1 0 0 0 0,0 1 0 0 0,1-1 0 0 0,-1 0 0 0 0,0 1 1 0 0,0 0-1 0 0,0-1 0 0 0,0 3-11 0 0,2-1 44 0 0,0-5 5 0 0,14 15-25 0 0,-4-3 40 0 0,-4-7-53 0 0,1 0 32 0 0,-3 0-22 0 0,-5-3 32 0 0,4 2 1 0 0,2 1-33 0 0,-6-3 25 0 0,0 1 0 0 0,0-1 0 0 0,1 0 0 0 0,-1 0 0 0 0,0 0 0 0 0,1 0 0 0 0,-1 0 0 0 0,3-1-46 0 0,3 2-84 0 0,-7-2 199 0 0,-2 0 11 0 0,0 0-30 0 0,0 0-134 0 0,25 0 156 0 0,8 3-171 0 0,-32-3-47 0 0,-1 0-11 0 0,15 5 230 0 0,-7-5-38 0 0,4 0-65 0 0,-1 3-29 0 0,-9-2-54 0 0,0-1-13 0 0,8-1 14 0 0,0-2 52 0 0,0 3 25 0 0,-2 1 43 0 0,10-6 21 0 0,-14 4 1 0 0,6 1-60 0 0,-1 0-16 0 0,2 0 14 0 0,-9 0 50 0 0,63 0-38 0 0,-52 0-26 0 0,0 0 0 0 0,3 0 0 0 0,-4 0 0 0 0,-2 0 11 0 0,0 0 46 0 0,-3 1 13 0 0,-7 1-54 0 0,3 0-17 0 0,29-6 80 0 0,-18 3-68 0 0,-9 1 32 0 0,3-2-22 0 0,-3 1 22 0 0,3 1-21 0 0,-3 0 26 0 0,3 0-25 0 0,-3 0 20 0 0,-2 1-29 0 0,-1-1 1 0 0,1 0-1 0 0,0 0 0 0 0,0 0 1 0 0,0-1-1 0 0,0 1 1 0 0,0-1-1 0 0,0 1 1 0 0,0-1-1 0 0,0 0-14 0 0,5-2 26 0 0,-1 1 0 0 0,1 0 0 0 0,0 0 0 0 0,0 1 0 0 0,4-1-26 0 0,2 1 14 0 0,-9 0 55 0 0,6-5 8 0 0,2 0-61 0 0,-2 1-5 0 0,-4 2 42 0 0,5 1-21 0 0,-2 0 11 0 0,-7 2 10 0 0,0 0 1 0 0,10-1-44 0 0,-2-2 1 0 0,-6 2 32 0 0,9 1-22 0 0,0 0 22 0 0,2 0-33 0 0,26 5 65 0 0,-38-5-32 0 0,6 3-33 0 0,1 1-10 0 0,1-1 0 0 0,1-2 11 0 0,-8 0 32 0 0,6 1-33 0 0,9 3 3 0 0,-18-5 17 0 0,26 4 61 0 0,-16-2-1 0 0,-9-2 6 0 0,-3 0 0 0 0,16 0-222 0 0,-2 0 51 0 0,3 0 60 0 0,-4-2 15 0 0,-1 2 11 0 0,0 0 32 0 0,-1 0-33 0 0,5-1-10 0 0,1-2 11 0 0,0 2 32 0 0,-3-2-33 0 0,0 2 1 0 0,-9 2 32 0 0,6 2-33 0 0,2 1-10 0 0,-2-3 11 0 0,-7-1 32 0 0,33 6 95 0 0,-34-5-74 0 0,-1-1-10 0 0,13 0-44 0 0,2 1-10 0 0,11 3 21 0 0,6-2-222 0 0,11-2 189 0 0,-35-2 12 0 0,-9 1 0 0 0,1 0 0 0 0,0 0 0 0 0,0 0 0 0 0,0 0 0 0 0,0 0 0 0 0,0 0 0 0 0,0 1 0 0 0,0-1 0 0 0,0 1 0 0 0,0 0 0 0 0,1-1 0 0 0,8 0 0 0 0,4-2 0 0 0,-1-1 0 0 0,-1 0 0 0 0,4 2 0 0 0,46-3 0 0 0,-49 5 0 0 0,3 0 0 0 0,60 0 0 0 0,-61 0 0 0 0,-2 0 0 0 0,3 0 0 0 0,0 3 0 0 0,-4-1 0 0 0,7 6 0 0 0,-19-8 0 0 0,38-2 0 0 0,-27 2 16 0 0,4 1 161 0 0,-4-1-180 0 0,1 0 0 0 0,0-1 0 0 0,-1-1 1 0 0,1 0-1 0 0,1 0 3 0 0,-8 2 43 0 0,-3 0-58 0 0,0 1 1 0 0,0 0 0 0 0,0-1-1 0 0,0 0 1 0 0,1 1 0 0 0,-1-1-1 0 0,0 0 1 0 0,0-1 0 0 0,3 0 14 0 0,21-1-93 0 0,-11 2 93 0 0,-2-1 0 0 0,2-2 0 0 0,-1 3 0 0 0,1 0 0 0 0,-2 0 0 0 0,3 0 0 0 0,0-1 0 0 0,0-2 0 0 0,-1 2 0 0 0,-2 1 0 0 0,2 0 0 0 0,-2 0 0 0 0,3 1 0 0 0,-1 2 0 0 0,-1-2 11 0 0,9-1 142 0 0,-19 0-6532 0 0,-5 0-445 0 0</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8"/>
    </inkml:context>
    <inkml:brush xml:id="br0">
      <inkml:brushProperty name="width" value="0.025" units="cm"/>
      <inkml:brushProperty name="height" value="0.025" units="cm"/>
      <inkml:brushProperty name="color" value="#008C3A"/>
    </inkml:brush>
  </inkml:definitions>
  <inkml:trace contextRef="#ctx0" brushRef="#br0">298 1 7568 0 0,'0'0'166'0'0,"0"0"29"0"0,0 0 14 0 0,0 0 59 0 0,0 0 199 0 0,0 0 86 0 0,0 0 21 0 0,0 0-26 0 0,0 0-118 0 0,0 0-50 0 0,0 0-10 0 0,0 0-28 0 0,0 0-106 0 0,0 0-48 0 0,0 0-10 0 0,0 0 3 0 0,0 0 23 0 0,0 0 11 0 0,0 0 1 0 0,0 0-4 0 0,0 0-16 0 0,0 0-4 0 0,0 0 0 0 0,0 0 21 0 0,0 0 91 0 0,0 0 43 0 0,0 0 5 0 0,0 0-38 0 0,0 0-156 0 0,0 0-72 0 0,0 0-12 0 0,0 0 2 0 0,0 0 17 0 0,-23 11 1785 0 0,13 6-1166 0 0,9-15-648 0 0,1-2 27 0 0,0 0 110 0 0,0 0 45 0 0,0 0 8 0 0,0 0-26 0 0,0 1-203 0 0,-1-1 1 0 0,1 1-1 0 0,0 0 0 0 0,-1 0 0 0 0,1-1 0 0 0,0 1 0 0 0,0 0 0 0 0,-1 0 0 0 0,1 0 0 0 0,0-1 0 0 0,0 1 0 0 0,0 0 0 0 0,0 0 0 0 0,0 0 1 0 0,0 0-1 0 0,0-1 0 0 0,0 1 0 0 0,0 0 0 0 0,1 0 0 0 0,-1 0 0 0 0,0-1 0 0 0,0 1-25 0 0,2 19 606 0 0,-2-18-564 0 0,0-2-104 0 0,0 0 36 0 0,1 3 156 0 0,-1 1-1 0 0,0-1 1 0 0,1 1 0 0 0,0-1-1 0 0,0 1 1 0 0,0-1-1 0 0,0 1 1 0 0,1 1-130 0 0,1 3 61 0 0,-7 0 13 0 0,3 2-58 0 0,1 1-4 0 0,0 1 48 0 0,0 19 312 0 0,0-11-360 0 0,0-19-12 0 0,0-1 0 0 0,1 1 0 0 0,-1 0 0 0 0,0-1 0 0 0,0 1 0 0 0,0-1 0 0 0,0 1-1 0 0,0 0 1 0 0,0-1 0 0 0,0 1 0 0 0,0 0 0 0 0,0-1 0 0 0,0 1 0 0 0,-1-1 0 0 0,1 1 0 0 0,0 0-1 0 0,0-1 1 0 0,-1 1 0 0 0,1-1 0 0 0,0 1 0 0 0,-1-1 0 0 0,1 1 0 0 0,0-1 0 0 0,-1 1 0 0 0,1 0 0 0 0,-1-1 1 0 0,1 1-1 0 0,0-1 1 0 0,-1 1-1 0 0,1-1 1 0 0,0 1 0 0 0,-1-1-1 0 0,1 1 1 0 0,0 0-1 0 0,0-1 1 0 0,0 1-1 0 0,0-1 1 0 0,0 1-1 0 0,-1 0 1 0 0,1-1 0 0 0,0 1-1 0 0,0 0 1 0 0,0-1-1 0 0,1 1 1 0 0,-1 0-1 0 0,0-1 1 0 0,0 1-1 0 0,0-1 1 0 0,0 1-1 0 0,-1 9 43 0 0,-2 1-22 0 0,2-2 22 0 0,1 1-33 0 0,-1-1-10 0 0,-4 2 0 0 0,1-1 11 0 0,7-2 48 0 0,-3-5 26 0 0,-4 6-26 0 0,3 1-49 0 0,1-1-10 0 0,-1 1 0 0 0,-2 1 0 0 0,1-2 0 0 0,-2 1 0 0 0,2 1 0 0 0,-2-2 0 0 0,3 1 0 0 0,-5 6 129 0 0,5-12-37 0 0,0-1 1 0 0,0 1 0 0 0,0 0 0 0 0,1 0-1 0 0,-1-1 1 0 0,1 1 0 0 0,0 0-1 0 0,0 0 1 0 0,0 0-93 0 0,-1 6 67 0 0,-2 1-57 0 0,3-2-10 0 0,3 1 0 0 0,-2-9 0 0 0,-1 0 0 0 0,1 0 0 0 0,-1 0 0 0 0,1 0 0 0 0,-1 0 0 0 0,0 1 0 0 0,0-1 0 0 0,0 0 0 0 0,1 0 0 0 0,-1 0 0 0 0,0 0 0 0 0,0 0 0 0 0,0 0 0 0 0,-1 0 0 0 0,1 1 0 0 0,0-1 0 0 0,0 0 0 0 0,-1 1 0 0 0,0 1 0 0 0,0 7 0 0 0,-2-4 0 0 0,1 7 0 0 0,-2-2 0 0 0,3 0-16 0 0,2 14-7 0 0,-1-19 16 0 0,-10 51 5 0 0,10-43 2 0 0,0-2 11 0 0,0 3 32 0 0,0 29-33 0 0,0 0-10 0 0,0-34 0 0 0,3 1 0 0 0,-1-1-16 0 0,-2-6-42 0 0,-5 12 2 0 0,4-6 102 0 0,-3 4 24 0 0,3-10-69 0 0,0 0 1 0 0,1 0 0 0 0,-1 1 0 0 0,1-1 0 0 0,0 0 0 0 0,1 1-1 0 0,-1-1 1 0 0,1 2-2 0 0,-1 3 0 0 0,1 2 0 0 0,3 2 0 0 0,-3-1 0 0 0,-2-2 0 0 0,-2-1 0 0 0,6 2 0 0 0,-3-1 0 0 0,-15 39 214 0 0,3-19-204 0 0,11-21-10 0 0,1 2 0 0 0,-1-1 0 0 0,-4 4 0 0 0,5-12 0 0 0,1 12 0 0 0,0-8 24 0 0,-9 27 104 0 0,4-23-117 0 0,3-1 48 0 0,0 2 15 0 0,-3-1-58 0 0,-2 0-16 0 0,5-9 2 0 0,0 0-1 0 0,0 1 1 0 0,0-1 0 0 0,1 1-1 0 0,-1 0 1 0 0,0-1 0 0 0,1 1-1 0 0,-1 0 1 0 0,1-1-1 0 0,-1 1 1 0 0,1 0 0 0 0,0-1-1 0 0,0 1 1 0 0,0 0-2 0 0,-4 11 31 0 0,2-11-22 0 0,3-3-14 0 0,-6 31 65 0 0,1-18-38 0 0,4-4 37 0 0,0-4-4 0 0,1 12-50 0 0,-1-14-2 0 0,-6 26 123 0 0,5-6-103 0 0,0-9 20 0 0,-6 9-30 0 0,6-20-13 0 0,0-1-1 0 0,1 1 1 0 0,-1 0 0 0 0,1-1 0 0 0,-1 1 0 0 0,1 0-1 0 0,0 0 1 0 0,0 0 0 0 0,0-1 0 0 0,0 1 0 0 0,0 0-1 0 0,0 0 1 0 0,1 0 0 0 0,-1-1 0 0 0,0 3 0 0 0,-1 0 0 0 0,1 0 0 0 0,-1-1 0 0 0,0 1 0 0 0,0 0 0 0 0,0 0 0 0 0,0-1 0 0 0,-1 1 0 0 0,1 0 0 0 0,-2 0 0 0 0,-1 10 0 0 0,-8 23 0 0 0,12-27 0 0 0,-1 2 0 0 0,0 0 0 0 0,0 0 0 0 0,-3 11 0 0 0,-1-14 0 0 0,-1 1 0 0 0,2 1 0 0 0,2-1 0 0 0,-2 3 0 0 0,2-7 0 0 0,-2 5 0 0 0,-1 3 0 0 0,3-4 0 0 0,-2-1 0 0 0,4-8 2 0 0,-1 0-1 0 0,1 0 1 0 0,0 0-1 0 0,-1-1 1 0 0,1 1-1 0 0,0 0 1 0 0,0 0-1 0 0,-1 0 1 0 0,1 0-1 0 0,0 0 1 0 0,0 0-1 0 0,0 0 1 0 0,0 0 0 0 0,0 0-1 0 0,0-1 1 0 0,1 1-1 0 0,-1 0 1 0 0,0 0-1 0 0,0 0 1 0 0,1 0-1 0 0,-1 0-1 0 0,0 0 2 0 0,1 0-1 0 0,-1 0 1 0 0,0 0 0 0 0,1 0-1 0 0,-1-1 1 0 0,0 1-1 0 0,0 0 1 0 0,0 0 0 0 0,0 0-1 0 0,0 0 1 0 0,0 0-1 0 0,0 0 1 0 0,0 0 0 0 0,0 0-1 0 0,-1 0 1 0 0,1 0-1 0 0,0 0 1 0 0,-1 0 0 0 0,1 0-1 0 0,-1 0-1 0 0,-1 3 0 0 0,1-4 0 0 0,1 1 0 0 0,-1 0 0 0 0,0-1 0 0 0,1 1 0 0 0,-1 0 0 0 0,1 0 0 0 0,-1 0 0 0 0,1-1 0 0 0,0 1 0 0 0,-1 0 0 0 0,1 0 0 0 0,0 0 0 0 0,-1 0 0 0 0,1 0 0 0 0,0 0 0 0 0,0 0 0 0 0,0 0 0 0 0,0 0 0 0 0,0 0 0 0 0,-1 12 0 0 0,1-6 0 0 0,0 2 0 0 0,0 1 0 0 0,0 0 0 0 0,0 0 0 0 0,-1 0 0 0 0,-3 0 0 0 0,3-1 0 0 0,1 1 0 0 0,0-6 11 0 0,0-1 32 0 0,0 7-33 0 0,0 2-10 0 0,-1-5 0 0 0,-2 2 0 0 0,2 5 0 0 0,0-3 0 0 0,-1-1 0 0 0,1 0 11 0 0,1 1 32 0 0,0-1-33 0 0,0 3 1 0 0,0 63 106 0 0,4-7-53 0 0,-3-64-63 0 0,-5 28 62 0 0,2-8-41 0 0,1 0-1 0 0,1 0 0 0 0,3 11-21 0 0,-1-23 78 0 0,-1 0 1 0 0,0 0-1 0 0,-1 0 0 0 0,-1 6-78 0 0,1 5 35 0 0,5 55-159 0 0,-5 11 124 0 0,-2-72 18 0 0,1-17-15 0 0,0 1-1 0 0,1-1 1 0 0,-1 0-1 0 0,1 1 1 0 0,0-1-1 0 0,0 1 1 0 0,-1-1-1 0 0,1 0 1 0 0,0 1-1 0 0,0-1 1 0 0,0 1-1 0 0,0-1 1 0 0,0 1 0 0 0,1-1-3 0 0,-1 53 21 0 0,2-17 58 0 0,-1-34-69 0 0,-1 0 0 0 0,0 0 0 0 0,1 0 1 0 0,-1 0-1 0 0,-1 0 0 0 0,1 0 0 0 0,0 0 1 0 0,-1 0-1 0 0,1 0 0 0 0,-1 0-10 0 0,0 0 13 0 0,0 0-1 0 0,0 0 1 0 0,1 0-1 0 0,0 0 1 0 0,-1 0 0 0 0,1 0-1 0 0,0 0 1 0 0,0 0-1 0 0,1 0 1 0 0,-1 0-1 0 0,1 0-12 0 0,0 5 54 0 0,4 18-87 0 0,-4-22-9 0 0,2 11-3 0 0,-6-4 45 0 0,2-1 0 0 0,7 41 88 0 0,-6-42-141 0 0,0 0 42 0 0,0 2 11 0 0,0 2 0 0 0,0-2 0 0 0,0 3 0 0 0,0-2 0 0 0,0 0 0 0 0,6 35 118 0 0,-8-43-122 0 0,1 0-27 0 0,5 16 12 0 0,-2-16 19 0 0,-1-1 0 0 0,0 15 0 0 0,-1-17 0 0 0,0 1 0 0 0,0-1 0 0 0,0 1 0 0 0,1 0 0 0 0,-1-1 0 0 0,0 1 0 0 0,1-1 0 0 0,-1 1 0 0 0,1-1 0 0 0,-1 0 0 0 0,1 1 0 0 0,0-1 0 0 0,0 1 0 0 0,3 7 0 0 0,-4-8 0 0 0,0 0 0 0 0,0 0 0 0 0,0-1 0 0 0,0 1 0 0 0,0 0 0 0 0,0 0 0 0 0,0 0 0 0 0,0-1 0 0 0,0 1 0 0 0,0 0 0 0 0,0 0 0 0 0,0-1 0 0 0,-1 1 0 0 0,1 0 0 0 0,0-1 0 0 0,0 1 0 0 0,-1 0 0 0 0,1-1 0 0 0,-1 1 0 0 0,1 0 0 0 0,0-1 0 0 0,-1 1 0 0 0,-1 3 0 0 0,5 12 0 0 0,7 17 0 0 0,-10-32 3 0 0,1 1-1 0 0,-1-1 1 0 0,0 1-1 0 0,0-1 1 0 0,-1 1 0 0 0,1-1-1 0 0,0 0 1 0 0,0 1-1 0 0,-1-1 1 0 0,1 1-1 0 0,0-1 1 0 0,-1 0 0 0 0,0 1-1 0 0,1-1 1 0 0,-1 0-1 0 0,0 0 1 0 0,0 1-3 0 0,-2 6 43 0 0,6 15-12 0 0,-2-20-31 0 0,-1 0-28 0 0,-5 15 2 0 0,4-5 26 0 0,2 2 0 0 0,1-13 0 0 0,-2-1 0 0 0,1-1 0 0 0,-1 0 0 0 0,0 1 0 0 0,1-1 0 0 0,-1 1 0 0 0,0-1 0 0 0,0 1 0 0 0,1-1 0 0 0,-1 1 0 0 0,0-1 0 0 0,0 1 0 0 0,0 0 0 0 0,1-1 0 0 0,-1 1 0 0 0,0-1 0 0 0,0 1 0 0 0,0-1 0 0 0,0 1 0 0 0,0 0 0 0 0,0-1 0 0 0,0 1 0 0 0,0-1 0 0 0,-1 1 0 0 0,1-1 0 0 0,0 1 0 0 0,0-1 0 0 0,0 1 0 0 0,-1 15 0 0 0,2-13 0 0 0,9 22 0 0 0,-7-13 0 0 0,-5-9 0 0 0,2-2 0 0 0,-1-1 0 0 0,1 1 0 0 0,-1-1 0 0 0,1 1 0 0 0,0-1 0 0 0,-1 1 0 0 0,1-1 0 0 0,0 1 0 0 0,0 0 0 0 0,-1-1 0 0 0,1 1 0 0 0,0-1 0 0 0,0 1 0 0 0,0 0 0 0 0,0-1 0 0 0,-1 1 0 0 0,1 0 0 0 0,0-1 0 0 0,0 1 0 0 0,0-1 0 0 0,1 1 0 0 0,-1 0 0 0 0,0-1 0 0 0,0 1 0 0 0,3 9 0 0 0,2 4 0 0 0,-4-3 0 0 0,-1-6 0 0 0,3 3 0 0 0,0 9 0 0 0,-4-7 0 0 0,-2 3 0 0 0,6-1 0 0 0,3 1 0 0 0,-5-3 0 0 0,-1 10 0 0 0,0 25 0 0 0,0-35 0 0 0,-1-8 0 0 0,1-1 0 0 0,0 0 0 0 0,0 0 0 0 0,0 1 0 0 0,0-1 0 0 0,0 0 0 0 0,0 1 0 0 0,0-1 0 0 0,1 0 0 0 0,-1 0 0 0 0,0 1 0 0 0,1-1 0 0 0,-1 0 0 0 0,1 0 0 0 0,0 1 0 0 0,0 2 0 0 0,-1 7 0 0 0,-6 3 0 0 0,6-13 0 0 0,2 38 0 0 0,-2-29 0 0 0,0 0 0 0 0,1-3 0 0 0,2 5 0 0 0,-2-2 0 0 0,-1 2 0 0 0,0 1 0 0 0,0-2 0 0 0,0 23 0 0 0,0-9 0 0 0,-4-4 0 0 0,3 68 0 0 0,1-58 54 0 0,0 2-44 0 0,5 12-10 0 0,-5-44 0 0 0,0-1 0 0 0,0 1 0 0 0,0-1 0 0 0,0 1 0 0 0,0-1 0 0 0,0 1 0 0 0,0-1 0 0 0,0 1 0 0 0,0-1 0 0 0,0 1 0 0 0,0 0 0 0 0,0-1 0 0 0,0 1 0 0 0,0-1 0 0 0,0 1 0 0 0,1-1 0 0 0,-1 1 0 0 0,0-1 0 0 0,0 1 0 0 0,1-1 0 0 0,-1 0 0 0 0,0 1 0 0 0,1-1 0 0 0,-1 1 0 0 0,0-1 0 0 0,1 0 0 0 0,-1 1 0 0 0,1-1 0 0 0,1 3 0 0 0,-4 11 0 0 0,2-8 0 0 0,-9 31 0 0 0,8-27 0 0 0,1 34 0 0 0,-1-33 0 0 0,-3-1 0 0 0,0 11 0 0 0,1-12 0 0 0,-1 0 0 0 0,3 1 0 0 0,1 46 0 0 0,1-40 0 0 0,2 12 0 0 0,-5-23 1 0 0,1-2-1 0 0,5 15 63 0 0,-4-5-63 0 0,0-2 0 0 0,0-1 0 0 0,-3 0 0 0 0,2-9 0 0 0,1 0 0 0 0,0 0 0 0 0,0 0 0 0 0,0 0 0 0 0,0 0 0 0 0,-1 0 0 0 0,1 0 0 0 0,0 0 0 0 0,1 0 0 0 0,-1 0 0 0 0,0 0 0 0 0,0 0 0 0 0,0 0 0 0 0,1 0 0 0 0,-1 0 0 0 0,0 0 0 0 0,1 0 0 0 0,-1 0 0 0 0,1 0 0 0 0,0 3 0 0 0,-1 0 0 0 0,3 9 0 0 0,-1-5 0 0 0,1 6 0 0 0,-4-12 0 0 0,1-2 0 0 0,0 0 0 0 0,0 0 0 0 0,-1 0 0 0 0,1 0 0 0 0,0 0 0 0 0,0 0 0 0 0,0 0 0 0 0,0 0 0 0 0,0 0 0 0 0,0 0 0 0 0,0 0 0 0 0,-1 0 0 0 0,1 0 0 0 0,0 0 0 0 0,0 0 0 0 0,0 0 0 0 0,0 0 0 0 0,0 0 0 0 0,0 0 0 0 0,0 0 0 0 0,0 0 0 0 0,-1 0 0 0 0,1 1 0 0 0,0-1 0 0 0,0 0 0 0 0,0 0 0 0 0,0 0 0 0 0,0 0 0 0 0,0 0 0 0 0,0 0 0 0 0,0 0 0 0 0,0 0 0 0 0,0 1 0 0 0,0-1 0 0 0,0 0 0 0 0,0 0 0 0 0,0 0 0 0 0,0 0 0 0 0,0 0 0 0 0,0 0 0 0 0,0 0 0 0 0,0 1 0 0 0,0-1 0 0 0,0 0 0 0 0,0 0 0 0 0,0 0 0 0 0,0 0 0 0 0,0 0 0 0 0,0 0 0 0 0,0 0 0 0 0,0 1 0 0 0,0-1 0 0 0,0 0 0 0 0,0 0 0 0 0,0 0 0 0 0,0 0 0 0 0,0 0 0 0 0,0 0 0 0 0,7 38 0 0 0,-7-36 0 0 0,0 0 0 0 0,1-1 0 0 0,-1 1 0 0 0,0-1 0 0 0,0 1 0 0 0,0-1 0 0 0,0 1 0 0 0,-1 0 0 0 0,1-1 0 0 0,0 1 0 0 0,-1 0 0 0 0,0 1 0 0 0,1 0 0 0 0,-1 0 0 0 0,1-1 0 0 0,0 1 0 0 0,0 0 0 0 0,0 0 0 0 0,0-1 0 0 0,0 1 0 0 0,1 0 0 0 0,-1 0 0 0 0,1 0 0 0 0,0 0 0 0 0,0 10-1 0 0,-1-9 8 0 0,0-1 1 0 0,0 1-1 0 0,0 0 0 0 0,1-1 0 0 0,0 1 0 0 0,0-1 1 0 0,0 1-1 0 0,0-1 0 0 0,0 1-7 0 0,2-1 1 0 0,-6 19 62 0 0,-3-4-63 0 0,6-4 0 0 0,0 2 0 0 0,1-4 0 0 0,1-3-3 0 0,-1-7 10 0 0,0 0-1 0 0,0 0 1 0 0,-1-1-1 0 0,1 1 1 0 0,-1 0-1 0 0,0 0 0 0 0,1 0 1 0 0,-1 0-1 0 0,0 0 1 0 0,0 0-1 0 0,0 0 1 0 0,0 0-1 0 0,-1 0 0 0 0,1-1 1 0 0,0 1-1 0 0,-1 0 1 0 0,1 0-1 0 0,-1 0 1 0 0,0 0-1 0 0,0-1 0 0 0,0 1 1 0 0,0 1-7 0 0,0 0 43 0 0,1 10-41 0 0,2-12-14 0 0,0 2-16 0 0,-1 38 12 0 0,-1-32 11 0 0,2 1-32 0 0,7 29 15 0 0,-8-27 22 0 0,-1-2 0 0 0,0 9-1 0 0,0-16 2 0 0,1-1 0 0 0,-1 0 0 0 0,0 1 0 0 0,0-1-1 0 0,0 0 1 0 0,-1 1 0 0 0,1-1 0 0 0,-1 0 0 0 0,1 1 0 0 0,-1-1 0 0 0,0 0 0 0 0,1 0 0 0 0,-2 2-1 0 0,2-1 53 0 0,2 0-53 0 0,-1 1 0 0 0,1-1 0 0 0,-1 0 0 0 0,0 1 0 0 0,0 0 0 0 0,0-1 0 0 0,-1 1 0 0 0,1 0 0 0 0,-1 2 0 0 0,0-6 0 0 0,0 0 0 0 0,-1 9 0 0 0,-1 3 0 0 0,4-1 0 0 0,-1-2 0 0 0,-3 8 0 0 0,3-15 0 0 0,7 22 0 0 0,-3-14 0 0 0,-1-1 0 0 0,-3-3 0 0 0,-1-4 0 0 0,0-1 0 0 0,0 0 0 0 0,0 1 0 0 0,0-1 0 0 0,0 0 0 0 0,0 1 0 0 0,0-1 0 0 0,0 0 0 0 0,1 1 0 0 0,-1-1 0 0 0,0 0 0 0 0,1 1 0 0 0,-1-1 0 0 0,1 0 0 0 0,7 19 0 0 0,-7-10 0 0 0,-1 0 0 0 0,4 0 0 0 0,-3 4 0 0 0,-3 0 0 0 0,5-4 0 0 0,7 6 0 0 0,-4-7 0 0 0,-1-2 0 0 0,-3 2 0 0 0,2 10 21 0 0,-2-14 10 0 0,7 8-29 0 0,-8-6-16 0 0,-2-4 15 0 0,7 10 1 0 0,-3-11-11 0 0,-2 5-19 0 0,2 5 22 0 0,1 3 6 0 0,-2-13 0 0 0,3 9 0 0 0,-5-6 0 0 0,6 15 0 0 0,-2-14 0 0 0,0 2 11 0 0,-4-7-10 0 0,1 2 5 0 0,1-3-16 0 0,12 22 2 0 0,3 11 8 0 0,-12-27 11 0 0,-3-4 32 0 0,1 7-33 0 0,-1 4-10 0 0,3-2 0 0 0,1 0 0 0 0,-2-3-10 0 0,-2-5-33 0 0,3 5 32 0 0,5 8 11 0 0,3 8 0 0 0,-9-10 0 0 0,-2-3 0 0 0,2-1 0 0 0,-2-1 0 0 0,3 1 0 0 0,0 1 0 0 0,1-1 0 0 0,4 4 0 0 0,-4-3 0 0 0,-2 4 0 0 0,4 0 0 0 0,-6-13 0 0 0,-1 0 0 0 0,3 13 0 0 0,0-5 0 0 0,3 0 0 0 0,1-2 0 0 0,-5 0 0 0 0,2 5 0 0 0,10 18 0 0 0,-12-28 0 0 0,-3-4 0 0 0,2 3 0 0 0,15 28 0 0 0,-11-19 0 0 0,5 8 0 0 0,-10-18 0 0 0,-1 0 0 0 0,1 1 0 0 0,-1-1 0 0 0,1 0 0 0 0,-1 0 0 0 0,1 0-1 0 0,0 0 1 0 0,0 0 0 0 0,-1 0 0 0 0,1 0 0 0 0,0 0 0 0 0,0 0 0 0 0,0 0 0 0 0,0-1 0 0 0,0 1 0 0 0,0 0-1 0 0,0-1 1 0 0,1 1 0 0 0,-1 0 0 0 0,4 3 13 0 0,-3-2 30 0 0,4 4-34 0 0,-4-3-5 0 0,6 13-7 0 0,14 8 3 0 0,-16-18 0 0 0,0 3 0 0 0,0 0 0 0 0,-4-7 0 0 0,23 17 0 0 0,-18-14 0 0 0,3 0 0 0 0,2 6 0 0 0,0-2 0 0 0,-3-3 0 0 0,-1 3 0 0 0,-9-8 0 0 0,1 0 0 0 0,25 12 0 0 0,32 24 0 0 0,-27-29 0 0 0,-18-1 0 0 0,-8-8 0 0 0,-4 1 0 0 0,1 0 0 0 0,0-1 0 0 0,0 1 0 0 0,-1 0 0 0 0,1 0 0 0 0,0-1 0 0 0,0 1 0 0 0,-1 0 0 0 0,1 0 0 0 0,0 0 0 0 0,0 0 0 0 0,0 0 0 0 0,-1 0 0 0 0,1 0 0 0 0,0 0 0 0 0,0 1 0 0 0,-1-1 0 0 0,1 0 0 0 0,0 0 0 0 0,0 1 0 0 0,6 2 0 0 0,16 7 52 0 0,-19-10-40 0 0,10 2-12 0 0,-12-2 0 0 0,1 0 0 0 0,-1 0 0 0 0,0 0 0 0 0,0 0 0 0 0,0 1 0 0 0,0-1 0 0 0,0 1 0 0 0,0-1 0 0 0,0 1 0 0 0,0 0 0 0 0,0 0 0 0 0,0 0 0 0 0,1 1 0 0 0,31 4 64 0 0,12 3-64 0 0,-12-2 0 0 0,-28-5 0 0 0,26-1 0 0 0,10 3 52 0 0,-27-2-27 0 0,1 0 1 0 0,0-1-1 0 0,12-1-25 0 0,40 0 0 0 0,-63 2 0 0 0,-1-1 0 0 0,0 0 0 0 0,-1 0 0 0 0,1-1 0 0 0,0 1 0 0 0,0-1 0 0 0,-1 0 0 0 0,3 0 0 0 0,-5 0 0 0 0,0 0 0 0 0,0 0 0 0 0,0-1 0 0 0,0 1 0 0 0,0 0 0 0 0,0 0 0 0 0,0 0 0 0 0,0 1 0 0 0,0-1 0 0 0,0 0 0 0 0,0 0 0 0 0,0 0 0 0 0,0 1 0 0 0,0-1 0 0 0,0 0 0 0 0,0 1 0 0 0,0-1 0 0 0,0 1 0 0 0,-1-1 0 0 0,1 1 0 0 0,0 0 0 0 0,0-1 0 0 0,0 1 0 0 0,0-1 0 0 0,0 0 0 0 0,0 1 0 0 0,0-1 0 0 0,0 0 0 0 0,0 0 0 0 0,0 1 0 0 0,0-1 0 0 0,1 0 0 0 0,-1 0 0 0 0,0 0 0 0 0,0 0 0 0 0,0 0 0 0 0,0-1 0 0 0,1 1 0 0 0,-1 0 0 0 0,0 0 0 0 0,0-1 0 0 0,0 1 0 0 0,0 0 0 0 0,0 0 0 0 0,0 0 0 0 0,0 0 0 0 0,0 0 0 0 0,0 1 0 0 0,0-1 0 0 0,0 0 0 0 0,0 0 0 0 0,0 1 0 0 0,0-1 0 0 0,0 1 0 0 0,-1-1 0 0 0,1 0 0 0 0,0 1 0 0 0,0 0 0 0 0,1 0 0 0 0,-2-1 0 0 0,0 0 0 0 0,1 1 0 0 0,-1-1 0 0 0,1 0 0 0 0,-1 0 0 0 0,1 0 0 0 0,-1 0 0 0 0,1 0 0 0 0,-1 1 0 0 0,0-1 0 0 0,1 0 0 0 0,-1 0 0 0 0,1 0 0 0 0,-1 0 0 0 0,1 0 0 0 0,-1 0 0 0 0,1 0 0 0 0,-1-1 0 0 0,1 1 0 0 0,-1 0 0 0 0,1 0 0 0 0,-1 0 0 0 0,1 0 0 0 0,-1-1 0 0 0,0 1 0 0 0,1 0 0 0 0,-1 0 0 0 0,1-1 0 0 0,-1 1 0 0 0,1-1 0 0 0,11 1 0 0 0,1 0 0 0 0,0 0 0 0 0,0 1 0 0 0,8 2 0 0 0,-20-2 0 0 0,0-1 0 0 0,-1 1 0 0 0,1-1 0 0 0,0 0 0 0 0,0 0 0 0 0,0 1 0 0 0,0-1 0 0 0,0 0 0 0 0,0 0 0 0 0,0 0 0 0 0,0 0 0 0 0,0 0 0 0 0,0 0 0 0 0,-1 0 0 0 0,1 0 0 0 0,0 0 0 0 0,0 0 0 0 0,0 0 0 0 0,0-1 0 0 0,0 1 0 0 0,0 0 0 0 0,0-1 0 0 0,-1 1 0 0 0,1-1 0 0 0,0 1 0 0 0,1-1 0 0 0,1-2 0 0 0,58 3 0 0 0,0 0 11 0 0,-50 2 39 0 0,11 0 71 0 0,-17-3-128 0 0,-3 0 3 0 0,1 0-1 0 0,-1 1 1 0 0,1-1-1 0 0,-1 1 1 0 0,1-1-1 0 0,-1 1 1 0 0,1 0-1 0 0,0 0 1 0 0,-1 0-1 0 0,1 0 5 0 0,9 1-2 0 0,0 0 2 0 0,-1-2 0 0 0,27-3-112 0 0,-36 4 119 0 0,0-1-1 0 0,0 1 1 0 0,0-1-1 0 0,1 1 1 0 0,-1 0-1 0 0,0 0 0 0 0,0 0 1 0 0,0 0-1 0 0,1 1 1 0 0,0-1-7 0 0,7 1-9 0 0,34-7-71 0 0,-4 0 80 0 0,9 3 176 0 0,-45 2-180 0 0,1 1-1 0 0,-1 0 0 0 0,0-1 1 0 0,0 0-1 0 0,0 0 0 0 0,4-2 5 0 0,-3 1-5 0 0,1 1 0 0 0,0-1 0 0 0,0 1 0 0 0,-1 0-1 0 0,1 0 1 0 0,0 1 0 0 0,1 0 5 0 0,1-1 0 0 0,0-1 0 0 0,0 0 0 0 0,0 0 0 0 0,0 0 0 0 0,7-4 0 0 0,2-1 0 0 0,-2-1-13 0 0,-14 7 11 0 0,0 0-1 0 0,0 0 1 0 0,0 0-1 0 0,1 0 1 0 0,-1 0-1 0 0,0 1 1 0 0,1-1-1 0 0,-1 1 1 0 0,0-1-1 0 0,1 1 1 0 0,-1-1-1 0 0,1 1 0 0 0,-1 0 1 0 0,1-1-1 0 0,-1 1 1 0 0,1 0 2 0 0,59-11-11 0 0,-40 6 11 0 0,-6 0 0 0 0,18-10 0 0 0,-24 13 0 0 0,1-1 0 0 0,-1 0 0 0 0,0 0 0 0 0,0-1 0 0 0,5-3 0 0 0,24-9 0 0 0,-18 14 0 0 0,-19 3 0 0 0,0-1 0 0 0,0 0 0 0 0,0 0 0 0 0,0 0 0 0 0,1 0 0 0 0,-1 0 0 0 0,0 0 0 0 0,0-1 0 0 0,0 1 0 0 0,0 0 0 0 0,0 0 0 0 0,0-1 0 0 0,0 1 0 0 0,1-1 0 0 0,-1 1 0 0 0,0-1 0 0 0,0 1 0 0 0,0-1 0 0 0,18-9 0 0 0,-17 10 0 0 0,0 0 0 0 0,0-1 0 0 0,0 0 0 0 0,-1 1 0 0 0,1-1 0 0 0,0 0 0 0 0,-1 0 0 0 0,1 0 0 0 0,-1 0 0 0 0,1 0 0 0 0,-1-1 0 0 0,0 2 0 0 0,0-1 0 0 0,0 0 0 0 0,0 1 0 0 0,0-1 0 0 0,0 0 0 0 0,1 1 0 0 0,-1-1 0 0 0,0 1 0 0 0,0-1 0 0 0,0 1 0 0 0,0 0 0 0 0,1 0 0 0 0,0-1 0 0 0,-1 1 0 0 0,0 0 0 0 0,1 0 0 0 0,-1-1 0 0 0,0 1 0 0 0,0 0 0 0 0,1-1 0 0 0,-1 0 0 0 0,0 1 0 0 0,0-1 0 0 0,0 1 0 0 0,0-1 0 0 0,0 0 0 0 0,1-1 0 0 0,-1 2 0 0 0,0-1 1 0 0,0 0-1 0 0,0 1 0 0 0,0-1 0 0 0,0 1 0 0 0,0-1 1 0 0,0 1-1 0 0,0-1 0 0 0,0 1 0 0 0,0 0 1 0 0,1-1-1 0 0,-1 1 0 0 0,0 0 0 0 0,0 0 0 0 0,1 0 0 0 0,-1 0 0 0 0,0 0-1 0 0,0 0 0 0 0,1 0 0 0 0,-1-1 0 0 0,0 1 0 0 0,0 0 0 0 0,0 0 0 0 0,0-1 0 0 0,0 1 0 0 0,0-1 0 0 0,0 1 0 0 0,0-1 0 0 0,0 1 1 0 0,0-1-1 0 0,0 0 0 0 0,0 0 0 0 0,0 1 0 0 0,0-2 1 0 0,27-13-67 0 0,-22 11 68 0 0,0-1 1 0 0,0 1-1 0 0,1 0 0 0 0,-1 0 1 0 0,1 1-1 0 0,0 0 0 0 0,5-2-1 0 0,34-17 21 0 0,19-12-11 0 0,-15 0-10 0 0,-21 14 0 0 0,-24 16 0 0 0,0 0 0 0 0,0 0 0 0 0,0 1 0 0 0,1-1 0 0 0,-1 1 0 0 0,1 0 0 0 0,1 0 0 0 0,16-10 0 0 0,-18 11 0 0 0,-1 0 0 0 0,1 0 0 0 0,-1 0 0 0 0,0 0 0 0 0,0-1 0 0 0,0 0 0 0 0,10-6 0 0 0,43-31 0 0 0,14-9 0 0 0,-55 40-13 0 0,-1 0 0 0 0,-1-1-1 0 0,0-1 1 0 0,11-10 13 0 0,15-3-11 0 0,-18 6 11 0 0,-14 12 0 0 0,0-1 0 0 0,0 0 0 0 0,-1 0 0 0 0,3-3 0 0 0,-8 7 4 0 0,1 0 0 0 0,-1 0 0 0 0,1 1-1 0 0,0-1 1 0 0,0 1 0 0 0,0 0 0 0 0,1 0 0 0 0,-1 0-1 0 0,0 0 1 0 0,1 1 0 0 0,-1-1 0 0 0,1 1 0 0 0,0 0-1 0 0,0 0-2 0 0,-2 1-3 0 0,0-1 0 0 0,-1 1 1 0 0,1 0-1 0 0,-1-1 1 0 0,1 1-1 0 0,-1-1 0 0 0,1 1 1 0 0,-1-1-1 0 0,1 0 1 0 0,-1 0-1 0 0,0 0 1 0 0,1 0-1 0 0,-1 0 0 0 0,0 0 1 0 0,0 0-1 0 0,1 0 1 0 0,-1-1 1 0 0,19-24-22 0 0,-9 11 17 0 0,4-3 37 0 0,2 2 0 0 0,11-10-32 0 0,23-33 0 0 0,16-6 0 0 0,-61 60 0 0 0,0 0 0 0 0,-1-1 0 0 0,0 1 0 0 0,4-6 0 0 0,10-12 0 0 0,-8 7-25 0 0,1-2-30 0 0,-6 11 51 0 0,1 0 0 0 0,-1 0 1 0 0,-1-1-1 0 0,0 1 0 0 0,4-7 4 0 0,9-15 3 0 0,-14 24-3 0 0,0 0 0 0 0,-1 0 0 0 0,0 0 0 0 0,0 0 0 0 0,0-1 0 0 0,1-3 0 0 0,-4 8 0 0 0,1 0 0 0 0,-1 0 0 0 0,1 1 0 0 0,0-1 0 0 0,-1 0 0 0 0,1 1 0 0 0,0-1 0 0 0,-1 0 0 0 0,1 1 0 0 0,0-1 0 0 0,0 1 0 0 0,-1-1 0 0 0,1 1 0 0 0,0-1 0 0 0,0 1 0 0 0,0-1 0 0 0,0 1 0 0 0,13-10 0 0 0,1-13 0 0 0,-12 18 0 0 0,-1 1 0 0 0,1-1 0 0 0,1 1 0 0 0,-1 0 0 0 0,1-1 0 0 0,-1 2 0 0 0,3-3 0 0 0,2-1 0 0 0,-1 0 0 0 0,-1-1 0 0 0,1 0 0 0 0,4-9 0 0 0,-5 9 0 0 0,0-1 0 0 0,1 1 0 0 0,0 1 0 0 0,7-8 0 0 0,26-35 0 0 0,-23 25 0 0 0,-14 21 0 0 0,1 0 0 0 0,-1-1 0 0 0,-1 1 0 0 0,1-1 0 0 0,1-3 0 0 0,-2 4 0 0 0,-1 1 0 0 0,1 0 0 0 0,0 0 0 0 0,0 0 0 0 0,0 0 0 0 0,0 0 0 0 0,0 1 0 0 0,0-1 0 0 0,1 1 0 0 0,0-1 0 0 0,2 0 0 0 0,-2-1 0 0 0,1 1 0 0 0,0-1 0 0 0,-1 0 0 0 0,1 1 0 0 0,-1-2 0 0 0,0 1 0 0 0,0 0 0 0 0,-1 0 0 0 0,1-2 0 0 0,12-17 0 0 0,-14 21 0 0 0,6-7 0 0 0,0 0 0 0 0,-1-1 0 0 0,0 0 0 0 0,0 0 0 0 0,29-53 0 0 0,-20 45 0 0 0,-1 0 0 0 0,3-11 0 0 0,-17 28 0 0 0,0 1 0 0 0,0 0 0 0 0,0-1 0 0 0,0 1 0 0 0,0-1 0 0 0,0 1 0 0 0,0 0 0 0 0,0-1 0 0 0,1 1 0 0 0,-1-1 0 0 0,0 1 0 0 0,0 0 0 0 0,0-1 0 0 0,1 1 0 0 0,-1 0 0 0 0,0-1 0 0 0,0 1 0 0 0,1 0 0 0 0,-1-1 0 0 0,0 1 0 0 0,1 0 0 0 0,-1 0 0 0 0,0-1 0 0 0,1 1 0 0 0,-1 0 0 0 0,0 0 0 0 0,1 0 0 0 0,-1 0 0 0 0,1-1 0 0 0,1 0 0 0 0,-1 0 0 0 0,-1 0 0 0 0,1 0 0 0 0,-1 0 0 0 0,1-1 0 0 0,-1 1 0 0 0,1 0 0 0 0,-1 0 0 0 0,0-1 0 0 0,1 1 0 0 0,-1 0 0 0 0,0 0 0 0 0,0-1 0 0 0,0 1 0 0 0,0 0 0 0 0,-1-2 0 0 0,1 2 0 0 0,0-1 0 0 0,0 0 0 0 0,0 1 0 0 0,0-1 0 0 0,1 1 0 0 0,-1-1 0 0 0,0 1 0 0 0,1-1 0 0 0,-1 0 0 0 0,1 1 0 0 0,-1-1 0 0 0,1 1 0 0 0,0 0 0 0 0,-1-1 0 0 0,1 1 0 0 0,0-1 0 0 0,0 1 0 0 0,0 0 0 0 0,3-6 0 0 0,-1 1 0 0 0,0 1 0 0 0,1-1 0 0 0,0 1 0 0 0,0 0 0 0 0,0 0 0 0 0,1-1 0 0 0,8-12 0 0 0,-10 11 0 0 0,20-42-53 0 0,-10-1 42 0 0,0 33 11 0 0,-11 14 0 0 0,0 0 0 0 0,1 1 0 0 0,-1-1 0 0 0,-1-1 0 0 0,1 1 0 0 0,0 0 0 0 0,-1 0 0 0 0,1 0 0 0 0,-1-1 0 0 0,0 1 0 0 0,5-21 0 0 0,-5 17 0 0 0,-2 6 0 0 0,1 0 0 0 0,0 0 0 0 0,0 0 0 0 0,0 0 0 0 0,0 0 0 0 0,0 0 0 0 0,0 0 0 0 0,1 0 0 0 0,-1 1 0 0 0,0-1 0 0 0,0 0 0 0 0,1 0 0 0 0,-1 0 0 0 0,1 0 0 0 0,-1 0 0 0 0,1 0 0 0 0,-1 0 0 0 0,2-4 0 0 0,9-36 0 0 0,6-18 0 0 0,-12 44 0 0 0,6-25 0 0 0,-9 35 0 0 0,0-7 0 0 0,2 0 0 0 0,0 0 0 0 0,2-5 0 0 0,-5 15 0 0 0,1 1 0 0 0,-1-1 0 0 0,0 0 0 0 0,0 0 0 0 0,-1 0 0 0 0,1 1 0 0 0,0-1 0 0 0,0 0 0 0 0,-1 0 0 0 0,1 0 0 0 0,-1 0 0 0 0,0 0 0 0 0,0 0 0 0 0,0 0 0 0 0,1 0 0 0 0,-1 0 0 0 0,0 0 0 0 0,0 0 0 0 0,1 0 0 0 0,-1 0 0 0 0,1 0 0 0 0,0 0 0 0 0,-1 0 0 0 0,1 0 0 0 0,0 0 0 0 0,0 0 0 0 0,0 1 0 0 0,1-1 0 0 0,-1 0 0 0 0,8-20 0 0 0,4-14 0 0 0,3-13 0 0 0,-15 46 0 0 0,6-21 0 0 0,-5 20 0 0 0,1 1 0 0 0,-1 0 0 0 0,0 0 0 0 0,0 0 0 0 0,0 0 0 0 0,0-1 0 0 0,-1 1 0 0 0,1 0 0 0 0,-1-1 0 0 0,1-1 0 0 0,-1-5 0 0 0,16-15 0 0 0,-13 19 0 0 0,-2-3 0 0 0,3 2 0 0 0,0 0-12 0 0,-5 6-49 0 0,0 1-22 0 0,0 0-10 0 0,0 0 20 0 0,0 0-5 0 0,0 0-2 0 0,0 0 0 0 0,0 0-13 0 0,0 0-55 0 0,0 0-20 0 0,0 0-7 0 0,0 0-123 0 0,0 0-516 0 0,0 0-223 0 0,0 0-1384 0 0,0 0-5360 0 0</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9"/>
    </inkml:context>
    <inkml:brush xml:id="br0">
      <inkml:brushProperty name="width" value="0.025" units="cm"/>
      <inkml:brushProperty name="height" value="0.025" units="cm"/>
      <inkml:brushProperty name="color" value="#008C3A"/>
    </inkml:brush>
  </inkml:definitions>
  <inkml:trace contextRef="#ctx0" brushRef="#br0">0 781 7344 0 0,'0'0'165'0'0,"0"0"22"0"0,0 0 9 0 0,0 0 12 0 0,0 0-14 0 0,0 0-8 0 0,0 0-2 0 0,0 0-4 0 0,0 0-18 0 0,0 0-8 0 0,0 0-2 0 0,0 0 16 0 0,0 0 66 0 0,0 0 29 0 0,0 0 8 0 0,0 0 15 0 0,0 0 64 0 0,0 0 30 0 0,6-22 684 0 0,-6 20-1029 0 0,0 0 0 0 0,0-1 0 0 0,1 1 0 0 0,-1 0 0 0 0,1 0 1 0 0,-1-1-1 0 0,1 1 0 0 0,0 0 0 0 0,0 0 0 0 0,0 0-35 0 0,3-9 193 0 0,13-42 909 0 0,-11 37-789 0 0,0 0-1 0 0,0 0 1 0 0,4-4-313 0 0,-8 17 70 0 0,-1 3-59 0 0,0-1 0 0 0,0 0 0 0 0,0 0 0 0 0,0 1 0 0 0,0-1 1 0 0,0 0-1 0 0,0 0 0 0 0,0 0 0 0 0,-1 0 0 0 0,1 0 0 0 0,0 0 0 0 0,-1 0 0 0 0,1 0 0 0 0,-1 0 0 0 0,1 0 0 0 0,0-1-11 0 0,6-9 225 0 0,-5 9-169 0 0,0 0 0 0 0,0 0 0 0 0,0 0 0 0 0,0 0 0 0 0,0-1 0 0 0,-1 1 0 0 0,1 0 0 0 0,-1-1 0 0 0,1 0-56 0 0,-1 0 47 0 0,0 1 0 0 0,1-1 0 0 0,-1 1 0 0 0,1 0 0 0 0,-1 0 0 0 0,1 0 0 0 0,0 0 0 0 0,0 0 0 0 0,0 0-46 0 0,-1 0 20 0 0,1 0 1 0 0,-1 0-1 0 0,1 0 1 0 0,-1 0-1 0 0,0 0 1 0 0,0-1-1 0 0,0 1 1 0 0,0 0-1 0 0,0-1 1 0 0,-1 1-1 0 0,1-3-21 0 0,3-7 139 0 0,0 4-74 0 0,2-9 74 0 0,-3 5-56 0 0,1-1 0 0 0,0 1-1 0 0,3-4-82 0 0,-3 5 50 0 0,20-64 272 0 0,3 20 81 0 0,-10 10 18 0 0,-15 36-354 0 0,-4 6-61 0 0,1 1-2 0 0,3-7 51 0 0,3-6-43 0 0,-4 5-12 0 0,3 4 0 0 0,-4 5 0 0 0,1 0 0 0 0,-1 0 0 0 0,1 0 0 0 0,-1 0 0 0 0,0 0 0 0 0,1 0 0 0 0,-1 0 0 0 0,0 0 0 0 0,0 0 0 0 0,0 0 0 0 0,1 0 0 0 0,-1 0 0 0 0,0 0 0 0 0,-1 0 0 0 0,1 0 0 0 0,0 0 0 0 0,0 0 0 0 0,0 0 0 0 0,-1 0 0 0 0,1-1 0 0 0,0-4 0 0 0,15-31 11 0 0,-2 7 102 0 0,-9 25-90 0 0,-2-5 20 0 0,1 2-19 0 0,3-6 118 0 0,-4 11-94 0 0,3-1-36 0 0,-1-4-1 0 0,-2 5 32 0 0,3-1-33 0 0,0-5-20 0 0,-5 8-44 0 0,0 1-10 0 0,0 0 0 0 0,0 0-32 0 0,3-2 155 0 0,0 1-1396 0 0,-3 0-3143 0 0,0 1-1081 0 0</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0"/>
    </inkml:context>
    <inkml:brush xml:id="br0">
      <inkml:brushProperty name="width" value="0.025" units="cm"/>
      <inkml:brushProperty name="height" value="0.025" units="cm"/>
    </inkml:brush>
  </inkml:definitions>
  <inkml:trace contextRef="#ctx0" brushRef="#br0">1 0 17359 0 0,'0'0'396'0'0,"0"0"52"0"0,0 0 30 0 0,0 0-57 0 0,5 10-153 0 0,2-2 418 0 0,-3-12 1832 0 0,0-1-3471 0 0,4 2-6294 0 0,-8 3 5041 0 0</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1"/>
    </inkml:context>
    <inkml:brush xml:id="br0">
      <inkml:brushProperty name="width" value="0.025" units="cm"/>
      <inkml:brushProperty name="height" value="0.025" units="cm"/>
    </inkml:brush>
  </inkml:definitions>
  <inkml:trace contextRef="#ctx0" brushRef="#br0">0 9 17503 0 0,'17'-3'776'0'0,"0"3"160"0"0,-5 0-744 0 0,-1 0-192 0 0,0 0 0 0 0,-11 0 0 0 0,0 0-152 0 0,0 0-64 0 0,6-6-8 0 0,-6 6-8 0 0,0 0-1504 0 0,0 0-303 0 0</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2"/>
    </inkml:context>
    <inkml:brush xml:id="br0">
      <inkml:brushProperty name="width" value="0.025" units="cm"/>
      <inkml:brushProperty name="height" value="0.025" units="cm"/>
    </inkml:brush>
  </inkml:definitions>
  <inkml:trace contextRef="#ctx0" brushRef="#br0">119 0 14888 0 0,'0'0'320'0'0,"0"0"72"0"0,3 0 16 0 0,9 0 15 0 0,-1 0-335 0 0,-11 0-88 0 0,0 0 0 0 0,0 0 0 0 0,0 0 0 0 0,0 0 0 0 0,0 0 0 0 0,0 0-4391 0 0,6 4-897 0 0</inkml:trace>
  <inkml:trace contextRef="#ctx0" brushRef="#br0" timeOffset="1">0 79 13168 0 0,'0'0'376'0'0,"0"0"72"0"0,11-5-352 0 0,-5 1-96 0 0,-6 4 0 0 0,11 0 0 0 0,-5-6-224 0 0,-6 6-56 0 0,11-5-8 0 0,-5 1-5064 0 0</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4"/>
    </inkml:context>
    <inkml:brush xml:id="br0">
      <inkml:brushProperty name="width" value="0.025" units="cm"/>
      <inkml:brushProperty name="height" value="0.025" units="cm"/>
    </inkml:brush>
  </inkml:definitions>
  <inkml:trace contextRef="#ctx0" brushRef="#br0">0 76 11456 0 0,'0'0'256'0'0,"6"-6"48"0"0,5 2 16 0 0,-5-7 0 0 0,0 7-256 0 0,-3-1-64 0 0,-3 5 0 0 0,6-4 0 0 0,5-7 224 0 0,-11 11 40 0 0,6-10 8 0 0,0 5 0 0 0,-6 5-448 0 0,0-10-88 0 0,5 5-24 0 0,-5 5-3224 0 0,0 0-648 0 0</inkml:trace>
  <inkml:trace contextRef="#ctx0" brushRef="#br0" timeOffset="1">207 121 14168 0 0,'0'0'312'0'0,"12"0"64"0"0,-7 0 8 0 0,5 0 16 0 0,-5-6-320 0 0,-5 6-80 0 0,12-3 0 0 0,-12 3 0 0 0,5-6-112 0 0,-5 6-40 0 0,6-6-8 0 0,-6-3-3936 0 0,6 3-800 0 0</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6"/>
    </inkml:context>
    <inkml:brush xml:id="br0">
      <inkml:brushProperty name="width" value="0.025" units="cm"/>
      <inkml:brushProperty name="height" value="0.025" units="cm"/>
    </inkml:brush>
  </inkml:definitions>
  <inkml:trace contextRef="#ctx0" brushRef="#br0">0 0 13248 0 0,'0'0'288'0'0,"0"0"64"0"0,0 0 16 0 0,0 0 0 0 0,0 0-296 0 0,6 6-72 0 0,-6-6 0 0 0,0 0 0 0 0,0 0 200 0 0,6 9 24 0 0,-6-9 8 0 0,0 0 0 0 0,0 0-504 0 0,0 0-104 0 0,0 0-16 0 0,0 0-5464 0 0</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7"/>
    </inkml:context>
    <inkml:brush xml:id="br0">
      <inkml:brushProperty name="width" value="0.025" units="cm"/>
      <inkml:brushProperty name="height" value="0.025" units="cm"/>
    </inkml:brush>
  </inkml:definitions>
  <inkml:trace contextRef="#ctx0" brushRef="#br0">1308 0 6128 0 0,'0'0'133'0'0,"0"0"23"0"0,0 0 13 0 0,0 0 39 0 0,0 0 115 0 0,0 0 49 0 0,0 0 11 0 0,0 0-2 0 0,0 0-10 0 0,0 0-3 0 0,0 0 0 0 0,0 0-36 0 0,0 0-152 0 0,0 0-70 0 0,0 0-12 0 0,0 0 7 0 0,0 0 39 0 0,0 0 15 0 0,0 0 1 0 0,-13 1 1008 0 0,7 2-994 0 0,0-1 0 0 0,0 1 0 0 0,0-1 0 0 0,0 0 0 0 0,-6 0-174 0 0,11-2 104 0 0,-15 4 410 0 0,5 0-316 0 0,10-3-175 0 0,0-1 0 0 0,0 1 0 0 0,0-1 0 0 0,0 1 0 0 0,0-1 0 0 0,0 0-1 0 0,0 1 1 0 0,0-1 0 0 0,0 0 0 0 0,0 0 0 0 0,0 0 0 0 0,0 0 0 0 0,0 0-1 0 0,0 0 1 0 0,0 0 0 0 0,0 0 0 0 0,0 0 0 0 0,0-1 0 0 0,0 1 0 0 0,-1-1-23 0 0,-2 1 64 0 0,-4 0-48 0 0,-3 0-28 0 0,1 0-2 0 0,0 1 0 0 0,0 0 0 0 0,0 0 0 0 0,-5 3 14 0 0,8-3-4 0 0,-1 1 21 0 0,0-2 0 0 0,0 1 0 0 0,0-1 0 0 0,-7 0-17 0 0,12-1 8 0 0,0 1-1 0 0,0 0 1 0 0,0 0-1 0 0,0 0 1 0 0,0 1-1 0 0,-1-1 1 0 0,1 1-1 0 0,0 0 1 0 0,0 0-8 0 0,-47 6 304 0 0,47-7-279 0 0,0 1 1 0 0,0-1 0 0 0,0 1 0 0 0,0 0 0 0 0,0 0 0 0 0,0 0 0 0 0,0 0 0 0 0,1 1 0 0 0,-1-1 0 0 0,0 1 0 0 0,1 0 0 0 0,-1 0-1 0 0,1 0 1 0 0,0 0 0 0 0,-1 0-26 0 0,-13 9 122 0 0,3-2-21 0 0,12-8-92 0 0,-1 1 0 0 0,1-1 0 0 0,-1 0 0 0 0,1 0 0 0 0,-1 0 0 0 0,1 0 0 0 0,-1 0 0 0 0,0 0 0 0 0,0-1 0 0 0,1 1 0 0 0,-1 0 0 0 0,0-1 0 0 0,0 1 0 0 0,0-1 0 0 0,0 0-9 0 0,-14 8 64 0 0,12-7-21 0 0,3-1-43 0 0,1 0 1 0 0,-1 0-1 0 0,0-1 1 0 0,1 1-1 0 0,-1 0 0 0 0,0 0 1 0 0,1 0-1 0 0,-1 0 1 0 0,0 0-1 0 0,1 0 1 0 0,-1 0-1 0 0,1 1 0 0 0,-1-1 1 0 0,0 0-1 0 0,1 0 1 0 0,-1 0-1 0 0,0 1 1 0 0,1-1-1 0 0,-1 0 0 0 0,1 1 1 0 0,-1-1-1 0 0,1 0 1 0 0,-1 1-1 0 0,0-1 1 0 0,1 1 0 0 0,-1-1 0 0 0,1 1 0 0 0,-1-1-1 0 0,0 0 1 0 0,1 1 0 0 0,-1-1 0 0 0,0 0 0 0 0,1 0 0 0 0,-1 0 0 0 0,0 1 0 0 0,1-1 0 0 0,-1 0 0 0 0,0 0 0 0 0,0 0 0 0 0,1 0 0 0 0,-1 0 0 0 0,0 0 0 0 0,1 0 0 0 0,-1-1 0 0 0,0 1 0 0 0,1 0 0 0 0,-1 0-1 0 0,-5-1 127 0 0,5 1-106 0 0,0-1 0 0 0,0 1 0 0 0,-1 0 0 0 0,1 0 0 0 0,0 0-1 0 0,0 0 1 0 0,-1 0 0 0 0,1 1 0 0 0,0-1 0 0 0,0 0 0 0 0,0 0 0 0 0,0 1 0 0 0,-1-1 0 0 0,1 1 0 0 0,0-1 0 0 0,0 1 0 0 0,0-1 0 0 0,0 1 0 0 0,0 0-21 0 0,-9 4 67 0 0,1 0-78 0 0,0 4-266 0 0,9-9 280 0 0,0 1-1 0 0,-1-1 1 0 0,1 0-1 0 0,0 1 1 0 0,0-1-1 0 0,-1 1 1 0 0,1-1-1 0 0,0 0 1 0 0,-1 1-1 0 0,1-1 1 0 0,-1 0-1 0 0,1 1 1 0 0,0-1-1 0 0,-1 0 1 0 0,1 1-1 0 0,-1-1 1 0 0,1 0-1 0 0,-1 0 1 0 0,1 0-1 0 0,-1 1 1 0 0,1-1-1 0 0,-1 0 1 0 0,1 0 0 0 0,-1 0-1 0 0,1 0 1 0 0,-1 0-1 0 0,1 0 1 0 0,-1 0-3 0 0,-4-1 63 0 0,-2 2 33 0 0,-19 12-51 0 0,-19 8-45 0 0,12-6 0 0 0,15-1 0 0 0,-4-3 0 0 0,11-7-3 0 0,-42 20 16 0 0,39-20 18 0 0,12-4-29 0 0,-1 0 0 0 0,1 0 0 0 0,0 1 0 0 0,-1-1 0 0 0,1 1 0 0 0,0-1 0 0 0,0 1 1 0 0,-1 0-1 0 0,1 0 0 0 0,0 0 0 0 0,0 0-2 0 0,-2 0 0 0 0,-15 10 0 0 0,-5 2-134 0 0,-20 7-404 0 0,37-16 499 0 0,1 2 20 0 0,-24 9 13 0 0,19-10 6 0 0,0 1 0 0 0,4-1-3 0 0,1-1 1 0 0,-1-1 0 0 0,0 1 0 0 0,0-1 0 0 0,-3 1 2 0 0,-14 6-5 0 0,20-9 5 0 0,-15 9 0 0 0,16-6 0 0 0,-16 6 0 0 0,1 0 0 0 0,9-8 0 0 0,-2 1 0 0 0,-7 3 16 0 0,5 2 19 0 0,11-7-33 0 0,-56 34 222 0 0,48-30-168 0 0,-2 0-45 0 0,1 1-11 0 0,1 2 0 0 0,1-2 43 0 0,6-7 54 0 0,0 0 16 0 0,-11 8-58 0 0,-13 8-479 0 0,18-11 387 0 0,7-3-2414 0 0,2-1-2241 0 0</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8"/>
    </inkml:context>
    <inkml:brush xml:id="br0">
      <inkml:brushProperty name="width" value="0.025" units="cm"/>
      <inkml:brushProperty name="height" value="0.025" units="cm"/>
    </inkml:brush>
  </inkml:definitions>
  <inkml:trace contextRef="#ctx0" brushRef="#br0">203 338 7888 0 0,'0'0'174'0'0,"0"0"29"0"0,0 0 13 0 0,0 0 47 0 0,0 0 169 0 0,0 0 72 0 0,0 0 9 0 0,0 0-2 0 0,0 0-34 0 0,0 0-18 0 0,0 0-3 0 0,0 0 0 0 0,0 0 0 0 0,0 0 0 0 0,0 0 0 0 0,0 0-22 0 0,0 0-88 0 0,0 0-40 0 0,0 0-8 0 0,0 0-12 0 0,0 0-39 0 0,0 0-20 0 0,0 0-3 0 0,0 0-6 0 0,0 0-21 0 0,0 0-6 0 0,-11 0 170 0 0,-38-5 291 0 0,-17 0-376 0 0,56 3-207 0 0,9 1-70 0 0,0 1-1 0 0,0-1 1 0 0,0 0 0 0 0,0 1-1 0 0,0-1 1 0 0,-1 0 0 0 0,1 1 0 0 0,0 0-1 0 0,0-1 1 0 0,-1 1 0 0 0,1 0 0 0 0,0 0-1 0 0,-1-1 1 0 0,1 1 0 0 0,-1 0 1 0 0,-2 1-17 0 0,4-1 15 0 0,-1 0 0 0 0,0 0 0 0 0,0 0-1 0 0,0 0 1 0 0,0 0 0 0 0,0 0 0 0 0,0 0 0 0 0,0-1-1 0 0,1 1 1 0 0,-1 0 0 0 0,0 0 0 0 0,0-1 0 0 0,0 1-1 0 0,0 0 1 0 0,1-1 0 0 0,-1 1 0 0 0,0-1 0 0 0,0 1-1 0 0,1-1 1 0 0,-1 0 0 0 0,0 0 2 0 0,-5-4 53 0 0,4 3-40 0 0,0 0 0 0 0,0 0 0 0 0,1 0 0 0 0,-1-1-1 0 0,1 1 1 0 0,-1-1 0 0 0,1 1 0 0 0,0-1 0 0 0,0 1-1 0 0,0-1 1 0 0,0 0 0 0 0,1 1 0 0 0,-1-1 0 0 0,1 0-1 0 0,-1 0 1 0 0,1 1 0 0 0,0-1 0 0 0,0 0-1 0 0,1-2-12 0 0,0 2 17 0 0,1-1 0 0 0,-1 1-1 0 0,1-1 1 0 0,0 1-1 0 0,0 0 1 0 0,1 0-1 0 0,-1 0 1 0 0,1 0-1 0 0,-1 0 1 0 0,4-2-17 0 0,3-4 63 0 0,27-34 22 0 0,-16 19 22 0 0,19-17-107 0 0,-9 10 15 0 0,-23 23-11 0 0,-1 0-1 0 0,2 1 1 0 0,-1 0 0 0 0,1 0 0 0 0,0 1 0 0 0,0 0 0 0 0,1 0 0 0 0,0 1 0 0 0,6-3-4 0 0,-13 7-91 0 0,-2 1-86 0 0,0 0-30 0 0,0 0-8 0 0,0 0-211 0 0,0 0-886 0 0,0 0-381 0 0</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9"/>
    </inkml:context>
    <inkml:brush xml:id="br0">
      <inkml:brushProperty name="width" value="0.025" units="cm"/>
      <inkml:brushProperty name="height" value="0.025" units="cm"/>
    </inkml:brush>
  </inkml:definitions>
  <inkml:trace contextRef="#ctx0" brushRef="#br0">1 0 6000 0 0,'0'0'174'0'0,"0"0"14"0"0,0 0-48 0 0,0 0-20 0 0,0 0-6 0 0,0 0-37 0 0,0 0-94 0 0,0 0 155 0 0,0 0 108 0 0,0 0 30 0 0,0 0 26 0 0,0 0 97 0 0,0 0 45 0 0,0 0 11 0 0,0 0-1 0 0,0 0-4 0 0,0 0-2 0 0,0 0 0 0 0,0 0-32 0 0,0 0-134 0 0,0 0-55 0 0,0 0-16 0 0,1 2-38 0 0,3 5-138 0 0,1-1-19 0 0,-4-5 58 0 0,-1-1-4 0 0,28 14 2382 0 0,-17-8-2230 0 0,-9-4-180 0 0,0-1 1 0 0,0 1-1 0 0,1-1 0 0 0,-1 0 0 0 0,1 1 0 0 0,-1-1 0 0 0,1 0 1 0 0,0-1-1 0 0,-1 1 0 0 0,1 0 0 0 0,0-1-42 0 0,2 3 55 0 0,-5-3-55 0 0,0 1 1 0 0,1 0-1 0 0,-1 0 1 0 0,0-1-1 0 0,1 1 1 0 0,-1 0-1 0 0,1-1 0 0 0,-1 1 1 0 0,1-1-1 0 0,-1 1 1 0 0,1-1-1 0 0,-1 1 0 0 0,1-1 1 0 0,-1 1-1 0 0,1-1 1 0 0,0 1-1 0 0,-1-1 1 0 0,1 0-1 0 0,0 1 0 0 0,0-1 1 0 0,-1 0-1 0 0,1 0 0 0 0,15 12 104 0 0,-14-10-83 0 0,0 0-1 0 0,1 0 0 0 0,0 0 0 0 0,-1 0 1 0 0,1 0-1 0 0,0 0 0 0 0,0-1 0 0 0,0 0 1 0 0,0 1-1 0 0,1-1-20 0 0,4 3 61 0 0,0 0 0 0 0,-1 1-1 0 0,0-1 1 0 0,2 3-61 0 0,-3-3 101 0 0,0 1 0 0 0,0-2-1 0 0,0 1 1 0 0,0-1-1 0 0,6 3-100 0 0,0 0 154 0 0,2 8-68 0 0,18 5-4 0 0,-28-17-75 0 0,1 0 0 0 0,-1 0 0 0 0,0 1 0 0 0,0-1 0 0 0,0 1 0 0 0,-1 0 0 0 0,1 0 0 0 0,-1 0-1 0 0,1 1-6 0 0,0 1 15 0 0,1 0 0 0 0,0 0 0 0 0,0-1 0 0 0,0 0 0 0 0,0 0-1 0 0,0 0 1 0 0,1 0 0 0 0,0-1 0 0 0,6 3-15 0 0,-2 0 134 0 0,1 1 0 0 0,-1 1 0 0 0,0-1 0 0 0,0 2 0 0 0,0 0-134 0 0,-7-6 44 0 0,-2-3-38 0 0,4 5 34 0 0,-1-1 0 0 0,1 0 0 0 0,1 0 0 0 0,-1-1 0 0 0,4 3-40 0 0,-7-6 5 0 0,0 1 1 0 0,0 0 0 0 0,0 0-1 0 0,0 0 1 0 0,-1 0 0 0 0,1 0-1 0 0,0 1 1 0 0,-1-1-1 0 0,1 0 1 0 0,-1 1 0 0 0,1-1-1 0 0,-1 1-5 0 0,5 4 10 0 0,13 10 44 0 0,-15-13-54 0 0,-1 0 0 0 0,1 0 0 0 0,0 0 0 0 0,0 0 0 0 0,0 0 0 0 0,0-1-1 0 0,1 1 1 0 0,31 19-3 0 0,-32-19 10 0 0,1 1 0 0 0,0-1 0 0 0,0 0 1 0 0,0 0-1 0 0,1 0 0 0 0,-1-1 0 0 0,1 1 0 0 0,0-1-7 0 0,0 0 1 0 0,1 0 0 0 0,-1 0 0 0 0,0 1 1 0 0,0-1-1 0 0,0 2 0 0 0,0-1 0 0 0,0 1 0 0 0,-1 0 0 0 0,2 1-1 0 0,2 2 0 0 0,17 5 0 0 0,51 29 0 0 0,-33-16-73 0 0,-40-20 56 0 0,22 14 19 0 0,8 1-66 0 0,-25-16 54 0 0,17 3 20 0 0,-22-6-15 0 0,-1 0 0 0 0,1 1-1 0 0,-1-1 1 0 0,1 1 0 0 0,-1 0-1 0 0,0 0 1 0 0,0 0-1 0 0,0 1 1 0 0,0-1 0 0 0,0 1-1 0 0,0 0 1 0 0,1 2 5 0 0,5 4 138 0 0,-8-8-208 0 0,-1-1 2 0 0,1 1 4 0 0,8 3 0 0 0,14 15-504 0 0,-13-7-1465 0 0,-10-11 1968 0 0,0-1-1 0 0,1 1 1 0 0,-1 0-1 0 0,0-1 1 0 0,0 1-1 0 0,1 0 1 0 0,-1-1 0 0 0,1 1-1 0 0,-1 0 1 0 0,1-1-1 0 0,-1 1 1 0 0,1-1-1 0 0,-1 1 1 0 0,1-1 0 0 0,-1 1-1 0 0,1-1 1 0 0,0 0-1 0 0,-1 1 1 0 0,1-1-1 0 0,0 0 1 0 0,-1 1-1 0 0,1-1 1 0 0,0 0 0 0 0,0 0 65 0 0,17 26-972 0 0,-15-25 940 0 0,-2-1 26 0 0,-1 0 0 0 0,1 0 0 0 0,0 0 0 0 0,-1 1 0 0 0,1-1 0 0 0,-1 0 0 0 0,1 1 1 0 0,0-1-1 0 0,-1 1 0 0 0,1-1 0 0 0,-1 0 0 0 0,1 1 0 0 0,-1-1 0 0 0,1 1 0 0 0,-1-1 0 0 0,0 1 0 0 0,1 0 0 0 0,-1-1 0 0 0,0 1 0 0 0,1-1 0 0 0,-1 1 0 0 0,0 0 0 0 0,0-1 0 0 0,1 1 0 0 0,-1 0 1 0 0,0-1-1 0 0,0 1 6 0 0,0-1-64 0 0,1 1 0 0 0,-1-1 0 0 0,1 0 0 0 0,0 0 0 0 0,-1 1 0 0 0,1-1 0 0 0,-1 0 0 0 0,1 0 0 0 0,-1 0 0 0 0,1 0 0 0 0,0 0 0 0 0,-1 1 0 0 0,1-1 0 0 0,-1 0 0 0 0,1-1 0 0 0,-1 1 0 0 0,1 0 0 0 0,0 0 0 0 0,-1 0 0 0 0,1 0 64 0 0,-1 0-246 0 0,6 0-3740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28.823"/>
    </inkml:context>
    <inkml:brush xml:id="br0">
      <inkml:brushProperty name="width" value="0.05" units="cm"/>
      <inkml:brushProperty name="height" value="0.05" units="cm"/>
      <inkml:brushProperty name="color" value="#E71224"/>
    </inkml:brush>
  </inkml:definitions>
  <inkml:trace contextRef="#ctx0" brushRef="#br0">1 407 9760 0 0,'0'0'284'0'0,"0"0"1"0"0,0 0-110 0 0,0 0 219 0 0,0 0 112 0 0,0 0 26 0 0,0-23 1260 0 0,-1 14-1368 0 0,2-1 0 0 0,-1 0 0 0 0,1 1 0 0 0,0-1 0 0 0,1 0 0 0 0,0 1-1 0 0,1 0 1 0 0,0-1 0 0 0,1 1 0 0 0,-1 0 0 0 0,2 0 0 0 0,-1 1 0 0 0,1 0 0 0 0,5-7-424 0 0,8-12 426 0 0,0-1 0 0 0,8-21-426 0 0,2-3 444 0 0,6-17 615 0 0,-29 61-1034 0 0,2 2-59 0 0,-6 5 86 0 0,-1 1 16 0 0,0 0 4 0 0,0 0 6 0 0,13 15 196 0 0,-9-7-210 0 0,0 0 0 0 0,-1 1 1 0 0,1-1-1 0 0,-2 0 1 0 0,1 1-1 0 0,-1 0 1 0 0,0 0-1 0 0,-1-1 0 0 0,0 1 1 0 0,0 6-65 0 0,5 34 109 0 0,-1-9-44 0 0,-5-30-59 0 0,1-1-1 0 0,0 1 1 0 0,1 0 0 0 0,0 0-1 0 0,1 0-5 0 0,3 7 0 0 0,0 3 0 0 0,1-1 0 0 0,1 0 0 0 0,1 0 0 0 0,0-1 0 0 0,5 6 0 0 0,22 42 0 0 0,-23-47 46 0 0,-9-15-4524 0 0,-4-4 2286 0 0</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0"/>
    </inkml:context>
    <inkml:brush xml:id="br0">
      <inkml:brushProperty name="width" value="0.025" units="cm"/>
      <inkml:brushProperty name="height" value="0.025" units="cm"/>
    </inkml:brush>
  </inkml:definitions>
  <inkml:trace contextRef="#ctx0" brushRef="#br0">1 315 8320 0 0,'0'0'177'0'0,"7"-1"38"0"0,12-8 530 0 0,-13 8 38 0 0,64 1 3197 0 0,-70 0-3957 0 0,1 0 0 0 0,0 0 0 0 0,-1 0 0 0 0,1 0 1 0 0,0 0-1 0 0,-1 0 0 0 0,1 1 0 0 0,-1-1 0 0 0,1 0 1 0 0,0 0-1 0 0,-1 1 0 0 0,1-1 0 0 0,-1 0 0 0 0,1 1 1 0 0,-1-1-1 0 0,1 1 0 0 0,-1-1 0 0 0,1 1 0 0 0,-1-1 1 0 0,1 1-1 0 0,-1-1 0 0 0,1 1 0 0 0,-1-1 0 0 0,0 1 1 0 0,1 0-24 0 0,21 5 614 0 0,-15-2-497 0 0,0 0 1 0 0,0 0-1 0 0,1-1 0 0 0,-1 0 0 0 0,1 0 0 0 0,0-1 1 0 0,0 0-1 0 0,0 0 0 0 0,0-1 0 0 0,0 0 0 0 0,2 0-117 0 0,-9-1 130 0 0,6-1 148 0 0,-4 0-245 0 0,0-1 0 0 0,0 1 0 0 0,0 0 0 0 0,0-1 0 0 0,-1 0 0 0 0,1 0-1 0 0,0 0 1 0 0,-1 0 0 0 0,0 0 0 0 0,1 0 0 0 0,-1-1 0 0 0,0 1 0 0 0,0-1-1 0 0,1-1-32 0 0,0 0 33 0 0,-1-1-1 0 0,0 1 0 0 0,0-1 1 0 0,-1 1-1 0 0,1-1 0 0 0,-1 0 1 0 0,0 0-1 0 0,0 0 0 0 0,0 0 1 0 0,-1 1-1 0 0,0-1 0 0 0,0-1-32 0 0,0-4 0 0 0,0 7 0 0 0,0 0 0 0 0,0-1 0 0 0,0 1 0 0 0,-1 0 0 0 0,1 0 0 0 0,-1 0 0 0 0,0 0 0 0 0,0 0 0 0 0,0 0 0 0 0,0 0 0 0 0,-1 0 0 0 0,1 0 0 0 0,-1 1 0 0 0,0-1 0 0 0,1 0 0 0 0,-1 1 0 0 0,-1-1 0 0 0,-6-10 0 0 0,2 3-62 0 0,0 0-1 0 0,0 0 0 0 0,-1 0 0 0 0,-1 1 1 0 0,1 0-1 0 0,-1 0 0 0 0,-1 1 0 0 0,0 0 0 0 0,0 1 1 0 0,-1 0-1 0 0,1 1 0 0 0,-12-5 63 0 0,15 6 58 0 0,5 3-56 0 0,1 1 0 0 0,-1-1 0 0 0,1 1 0 0 0,-1 0 0 0 0,0 0 1 0 0,1-1-1 0 0,-1 1 0 0 0,0 0 0 0 0,0 0 0 0 0,0 1 0 0 0,0-1-2 0 0,-38-19-296 0 0,31 16 216 0 0,-8-11-631 0 0,6 10-344 0 0,9 4-2364 0 0,2 1 1893 0 0</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1"/>
    </inkml:context>
    <inkml:brush xml:id="br0">
      <inkml:brushProperty name="width" value="0.025" units="cm"/>
      <inkml:brushProperty name="height" value="0.025" units="cm"/>
    </inkml:brush>
  </inkml:definitions>
  <inkml:trace contextRef="#ctx0" brushRef="#br0">1056 1 5352 0 0,'0'0'116'0'0,"0"0"17"0"0,0 0 12 0 0,0 0 35 0 0,0 0 98 0 0,0 0 39 0 0,0 0 10 0 0,0 0 25 0 0,0 0 100 0 0,0 0 41 0 0,0 0 10 0 0,0 0-3 0 0,0 0-18 0 0,0 0-8 0 0,0 0-2 0 0,0 0-31 0 0,0 0-129 0 0,0 0-59 0 0,-2 1-11 0 0,-5 5-16 0 0,5-4-56 0 0,1 0-30 0 0,-2 3 22 0 0,0 0 0 0 0,-1 0 0 0 0,1-1 0 0 0,-1 0 0 0 0,0 1 0 0 0,0-2 0 0 0,0 1 0 0 0,-4 3-162 0 0,6-6 189 0 0,2-1-80 0 0,-12 11 99 0 0,12-10-157 0 0,0 0 0 0 0,0-1 0 0 0,-1 1 0 0 0,1 0 0 0 0,0-1 0 0 0,-1 1 0 0 0,1-1 0 0 0,0 1 0 0 0,-1 0-1 0 0,1-1 1 0 0,-1 1 0 0 0,1-1 0 0 0,-1 1 0 0 0,1-1 0 0 0,-1 0 0 0 0,0 1 0 0 0,1-1 0 0 0,-1 0 0 0 0,1 1 0 0 0,-1-1 0 0 0,0 0 0 0 0,1 1-1 0 0,-1-1 1 0 0,0 0 0 0 0,1 0 0 0 0,-1 0-51 0 0,-31 15 655 0 0,29-13-488 0 0,1-1-110 0 0,0 1 1 0 0,-1-1-1 0 0,1 0 1 0 0,0 0-1 0 0,-1 0 1 0 0,1 0-1 0 0,-1 0 1 0 0,1 0 0 0 0,-1-1-1 0 0,-1 1-57 0 0,-12 4 172 0 0,-43 15 564 0 0,-34 19-560 0 0,59-25-192 0 0,-17 0-155 0 0,-21 8 260 0 0,50-15-59 0 0,0 0 1 0 0,-1-2-1 0 0,-5 0-30 0 0,6-1 14 0 0,0 1 1 0 0,1 1 0 0 0,-1 1-1 0 0,-2 2-14 0 0,-38 14 120 0 0,49-20-100 0 0,-13 8 37 0 0,-1 4-57 0 0,16-10 0 0 0,-19 17 0 0 0,10-8 0 0 0,15-13 0 0 0,-1 0 0 0 0,-22 17 0 0 0,0 2 54 0 0,3 0 10 0 0,20-18-57 0 0,3-1-7 0 0,0 0 1 0 0,1 0-1 0 0,-1 0 0 0 0,0 0 0 0 0,1 0 1 0 0,-1 0-1 0 0,1 1 0 0 0,-1-1 0 0 0,1 0 1 0 0,0 1-1 0 0,-1-1 0 0 0,1 1 0 0 0,0-1 0 0 0,0 1 0 0 0,-10 11 0 0 0,-1-2 0 0 0,-7 2-6 0 0,14-11 19 0 0,-23 17 94 0 0,26-18-177 0 0,2-1-47 0 0,0 0-199 0 0,0 0-72 0 0,0 0-11 0 0,0 0-143 0 0,0 0-601 0 0,0 0-265 0 0,0 0-52 0 0,0 0-10 0 0</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2"/>
    </inkml:context>
    <inkml:brush xml:id="br0">
      <inkml:brushProperty name="width" value="0.025" units="cm"/>
      <inkml:brushProperty name="height" value="0.025" units="cm"/>
    </inkml:brush>
  </inkml:definitions>
  <inkml:trace contextRef="#ctx0" brushRef="#br0">364 327 8264 0 0,'0'0'182'0'0,"0"0"29"0"0,0 0 14 0 0,0 0 38 0 0,0 0 109 0 0,0 0 48 0 0,0 0 11 0 0,5-4 183 0 0,-6 2 3844 0 0,-6 1-4241 0 0,0 1 0 0 0,0 0 0 0 0,-1 0 0 0 0,1 1 0 0 0,0-1 0 0 0,0 2 0 0 0,0-1 0 0 0,0 1-217 0 0,-21 2 327 0 0,-84 1 533 0 0,39-10-602 0 0,62 4-254 0 0,-1-2 0 0 0,1 1 0 0 0,0-2 0 0 0,0 1 0 0 0,0-2 0 0 0,-1 0-4 0 0,3 0 66 0 0,7-4 12 0 0,2 7-65 0 0,1-1 0 0 0,0 0 0 0 0,0 0 0 0 0,0 1 0 0 0,0-1 0 0 0,0 0 0 0 0,0 1 0 0 0,1-1 0 0 0,-1 1 0 0 0,1-1 0 0 0,0 1 1 0 0,0 0-14 0 0,5-10 51 0 0,6-6 16 0 0,0 0 1 0 0,1 0 0 0 0,1 1 0 0 0,17-14-68 0 0,0-2 14 0 0,-8 7 0 0 0,-12 11-95 0 0,2 0 0 0 0,0 2 0 0 0,0-1-1 0 0,11-6 82 0 0,-18 10-2300 0 0,-7 10 1733 0 0</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3"/>
    </inkml:context>
    <inkml:brush xml:id="br0">
      <inkml:brushProperty name="width" value="0.025" units="cm"/>
      <inkml:brushProperty name="height" value="0.025" units="cm"/>
    </inkml:brush>
  </inkml:definitions>
  <inkml:trace contextRef="#ctx0" brushRef="#br0">0 1 7456 0 0,'0'0'166'0'0,"0"0"29"0"0,0 0 12 0 0,0 0 29 0 0,0 0 117 0 0,0 0 51 0 0,0 0 11 0 0,0 0 9 0 0,0 0 34 0 0,0 0 20 0 0,0 0 2 0 0,0 0-27 0 0,7 5 462 0 0,-3-1-624 0 0,1-1 1 0 0,0 0 0 0 0,-1 0 0 0 0,1-1-1 0 0,0 1 1 0 0,1-1 0 0 0,-1 0 0 0 0,0-1-1 0 0,4 2-291 0 0,-2-1 127 0 0,34 4 649 0 0,-7 6-601 0 0,-4-2 575 0 0,-1 1 0 0 0,18 10-750 0 0,-33-15 211 0 0,0 0 0 0 0,0-1-1 0 0,13 3-210 0 0,-13-4 175 0 0,1 0 0 0 0,-1 1-1 0 0,11 6-174 0 0,-5-1 51 0 0,0-2 0 0 0,8 2-51 0 0,-12-5 40 0 0,-1 1 0 0 0,0 1 0 0 0,0 0 0 0 0,7 5-40 0 0,-19-10 3 0 0,-1-1 0 0 0,0 0 0 0 0,1 0 0 0 0,-1 0 0 0 0,1 0 0 0 0,0-1 0 0 0,-1 1 1 0 0,1-1-1 0 0,-1 0 0 0 0,1 1 0 0 0,1-1-3 0 0,-1 0 14 0 0,-1 0-1 0 0,1 0 1 0 0,-1 0 0 0 0,1 1 0 0 0,-1-1-1 0 0,1 1 1 0 0,-1 0 0 0 0,0-1 0 0 0,1 1-1 0 0,-1 0 1 0 0,1 1-14 0 0,4 2 49 0 0,-1-1 1 0 0,0 0-1 0 0,1 0 0 0 0,-1 0 1 0 0,1-1-1 0 0,0 0 0 0 0,0 0 1 0 0,0-1-1 0 0,0 0 0 0 0,0 0 1 0 0,0-1-1 0 0,0 0 0 0 0,2 0-49 0 0,33 5 176 0 0,-36 0-165 0 0,-4-3-8 0 0,0-1 1 0 0,-1 1-1 0 0,1-1 0 0 0,0 0 1 0 0,0 0-1 0 0,0 0 0 0 0,0 0 1 0 0,0 0-1 0 0,0 0 0 0 0,0 0 1 0 0,0-1-1 0 0,1 1 0 0 0,-1-1 1 0 0,0 1-1 0 0,0-1 0 0 0,1 0 1 0 0,-1 0-4 0 0,2 0-1 0 0,-1 1 1 0 0,0-1-1 0 0,0 1 1 0 0,0 0 0 0 0,1 0-1 0 0,-1 0 1 0 0,0 0 0 0 0,0 0-1 0 0,0 1 1 0 0,-1-1 0 0 0,1 0 0 0 0,-1 0 0 0 0,0 0 0 0 0,1 0 0 0 0,-1 0 0 0 0,1-1 0 0 0,0 1 0 0 0,-1-1 0 0 0,1 0 0 0 0,0 1 0 0 0,0-1 0 0 0,-1 0 0 0 0,1 0 0 0 0,0 1 0 0 0,-1-1 0 0 0,1 1 0 0 0,-1 0 0 0 0,1 0 0 0 0,-1-1 0 0 0,0 2 0 0 0,1-1 0 0 0,13 5 0 0 0,-14-6 1 0 0,-1 0 0 0 0,1 1-1 0 0,-1-1 1 0 0,1 0 0 0 0,-1 1 0 0 0,1 0 0 0 0,-1-1 0 0 0,1 1 0 0 0,-1 0-1 0 0,0 0 1 0 0,1 0 0 0 0,-1-1 0 0 0,1 2-1 0 0,0-1 8 0 0,-1 1-1 0 0,1-1 1 0 0,0 0 0 0 0,0 0-1 0 0,-1-1 1 0 0,1 1-1 0 0,0 0 1 0 0,0 0 0 0 0,0-1-1 0 0,0 0 1 0 0,0 1 0 0 0,0-1-1 0 0,1 0-7 0 0,0 0 8 0 0,-1 1-1 0 0,1-1 1 0 0,-1 1-1 0 0,0-1 1 0 0,1 1-1 0 0,-1 0 1 0 0,1 0-1 0 0,-1 0 0 0 0,0 0 1 0 0,0 0-1 0 0,1 2-7 0 0,0-2 13 0 0,-1 1 0 0 0,0-1-1 0 0,1 1 1 0 0,-1-1-1 0 0,1 0 1 0 0,-1 0 0 0 0,1 0-1 0 0,1 0-12 0 0,-1 0 15 0 0,1 0 0 0 0,-1 0 0 0 0,0 1 0 0 0,1 0-1 0 0,-1-1 1 0 0,0 1 0 0 0,0 0 0 0 0,0 0 0 0 0,0 1 0 0 0,0-1-1 0 0,0 2-14 0 0,31 11-5842 0 0,-34-15 4021 0 0</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4"/>
    </inkml:context>
    <inkml:brush xml:id="br0">
      <inkml:brushProperty name="width" value="0.025" units="cm"/>
      <inkml:brushProperty name="height" value="0.025" units="cm"/>
    </inkml:brush>
  </inkml:definitions>
  <inkml:trace contextRef="#ctx0" brushRef="#br0">29 542 4232 0 0,'0'0'91'0'0,"0"0"11"0"0,0 0 12 0 0,0 0 96 0 0,0 0 362 0 0,0 0 159 0 0,0 0 33 0 0,0 0-27 0 0,0 0-128 0 0,0 0-53 0 0,0 0-10 0 0,1-11 1030 0 0,1 9-1388 0 0,0-1 1 0 0,0 1 0 0 0,0-1 0 0 0,0 1-1 0 0,0 0 1 0 0,1 0 0 0 0,-1 0 0 0 0,1 1-1 0 0,-1-1 1 0 0,1 0 0 0 0,0 1-1 0 0,-1 0 1 0 0,1-1 0 0 0,0 1 0 0 0,0 0-1 0 0,0 1 1 0 0,0-1 0 0 0,0 0 0 0 0,0 1-1 0 0,0 0 1 0 0,1 0 0 0 0,-1 0 0 0 0,0 0-1 0 0,0 0 1 0 0,0 0 0 0 0,0 1 0 0 0,1 0-189 0 0,8 0 212 0 0,-1-1 1 0 0,1 0 0 0 0,-1-1 0 0 0,0 0 0 0 0,1 0 0 0 0,-1-1 0 0 0,7-3-213 0 0,13-1 473 0 0,-19 3-361 0 0,0 0-1 0 0,-1 0 0 0 0,1-2 1 0 0,-1 1-1 0 0,1-1 0 0 0,5-5-111 0 0,-2 2 41 0 0,6-6-18 0 0,-4-8-131 0 0,-16 20 102 0 0,0 1-1 0 0,0-1 0 0 0,0 0 0 0 0,0 0 1 0 0,0 0-1 0 0,0 1 0 0 0,-1-1 0 0 0,1 0 1 0 0,-1 0-1 0 0,1 0 0 0 0,-1 0 0 0 0,0 0 1 0 0,1 0-1 0 0,-1 0 0 0 0,-1 0 0 0 0,1-1 7 0 0,-1-3-9 0 0,-1 1 0 0 0,0-1 0 0 0,0 1 0 0 0,-1 0 0 0 0,0 0 0 0 0,0-1 0 0 0,0 2 0 0 0,0-1 0 0 0,-1 0 0 0 0,0 1 0 0 0,0 0 0 0 0,0-1 0 0 0,-1 1 9 0 0,-3-5-12 0 0,0-1-1 0 0,1 0 1 0 0,0 0-1 0 0,0 0 1 0 0,-1-6 12 0 0,-3-2-77 0 0,-7-12-35 0 0,5 7-149 0 0,-1 0 0 0 0,-2 1-1 0 0,-13-15 262 0 0,18 27-79 0 0,0 1-1 0 0,-1 0 1 0 0,-4-2 79 0 0,14 10 28 0 0,0 0 1 0 0,1 0 0 0 0,-1 1-1 0 0,0-1 1 0 0,1 1 0 0 0,-1-1-1 0 0,0 1 1 0 0,0-1 0 0 0,1 1-1 0 0,-1 0 1 0 0,0 0-29 0 0,-17-5 355 0 0,-13-10-99 0 0,29 13-256 0 0,-16-2 0 0 0,18 4 0 0 0,-2-1-51 0 0,-1 1 0 0 0,1-1 0 0 0,-1 0-1 0 0,1 0 1 0 0,-1-1 0 0 0,1 1 0 0 0,-1-1-1 0 0,-2-2 52 0 0,5 4-152 0 0,0-1-1 0 0,0 0 0 0 0,0 1 0 0 0,0-1 0 0 0,0 1 0 0 0,-1-1 0 0 0,1 1 1 0 0,0 0-1 0 0,0-1 0 0 0,0 1 0 0 0,-1 0 0 0 0,1 0 0 0 0,0 0 153 0 0,1 0-5658 0 0</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5"/>
    </inkml:context>
    <inkml:brush xml:id="br0">
      <inkml:brushProperty name="width" value="0.025" units="cm"/>
      <inkml:brushProperty name="height" value="0.025" units="cm"/>
    </inkml:brush>
  </inkml:definitions>
  <inkml:trace contextRef="#ctx0" brushRef="#br0">884 1 5496 0 0,'0'0'117'0'0,"0"0"58"0"0,0 0 157 0 0,0 0 69 0 0,0 0 14 0 0,0 0-7 0 0,0 0-34 0 0,0 0-12 0 0,0 0-2 0 0,0 0-11 0 0,0 0-44 0 0,0 0-17 0 0,0 0-6 0 0,0 0-12 0 0,0 0-39 0 0,0 0-20 0 0,-13 0 790 0 0,-12 12-230 0 0,15-8-553 0 0,1 1-1 0 0,-1 0 1 0 0,1 0-1 0 0,0 1 1 0 0,-8 6-218 0 0,13-9 113 0 0,0 0 0 0 0,-1-1 0 0 0,1 1 0 0 0,-1-1 0 0 0,1 0 1 0 0,-2 0-114 0 0,-20 11 413 0 0,-25 18 229 0 0,35-23-497 0 0,1 1 0 0 0,-11 9-145 0 0,-40 26 11 0 0,25-18 0 0 0,-76 43 365 0 0,54-35-109 0 0,44-25-106 0 0,1 1 1 0 0,-16 11-162 0 0,-54 52 399 0 0,51-53-23 0 0,0-4-101 0 0,11 7 28 0 0,24-21-137 0 0,-1 0-26 0 0,-11 6-101 0 0,-3 1 4 0 0,0 2-33 0 0,3-3-36 0 0,12-6-116 0 0,2-2-59 0 0,0 0-14 0 0,0 0-13 0 0,0 0-49 0 0,0 0-19 0 0,0 0-688 0 0,0 0-2864 0 0,0 0-1230 0 0</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6"/>
    </inkml:context>
    <inkml:brush xml:id="br0">
      <inkml:brushProperty name="width" value="0.025" units="cm"/>
      <inkml:brushProperty name="height" value="0.025" units="cm"/>
    </inkml:brush>
  </inkml:definitions>
  <inkml:trace contextRef="#ctx0" brushRef="#br0">374 324 9240 0 0,'0'0'208'0'0,"0"0"33"0"0,0 0 14 0 0,0 0-7 0 0,0 0-35 0 0,0 0-18 0 0,0 0-3 0 0,0 0 0 0 0,-2 1 0 0 0,-2 2-20 0 0,0 0 0 0 0,0-1-1 0 0,-1 0 1 0 0,1 0 0 0 0,-1 0 0 0 0,0 0 0 0 0,1-1 0 0 0,-1 1 0 0 0,0-1 0 0 0,0-1 0 0 0,-1 1-172 0 0,-8 2 319 0 0,1 0 437 0 0,4-1-471 0 0,-1 0-1 0 0,1-1 0 0 0,-1 1 1 0 0,-5-2-285 0 0,-24 0 530 0 0,-9 0-140 0 0,-31 3-390 0 0,60 2 0 0 0,-3-3 0 0 0,22-2 0 0 0,-2 0 0 0 0,0-1 0 0 0,0 1 0 0 0,0 0 0 0 0,0-1 0 0 0,0 1 0 0 0,1-1 0 0 0,-1 1 0 0 0,0-1 0 0 0,0 0 0 0 0,1 0 0 0 0,-1 0 0 0 0,0 0 0 0 0,1 0 0 0 0,-2-1 0 0 0,3-4 6 0 0,1 1 0 0 0,-1-1 1 0 0,1 0-1 0 0,1 1 1 0 0,-1-1-1 0 0,1 1 0 0 0,0 0 1 0 0,0-1-1 0 0,0 1 1 0 0,1 0-7 0 0,3-11-4 0 0,-5 13 18 0 0,0-1 1 0 0,1 1 0 0 0,-1 0 0 0 0,1 0 0 0 0,-1-1 0 0 0,1 1 0 0 0,0 0 0 0 0,0 0 0 0 0,1 1 0 0 0,-1-1-1 0 0,2-1-14 0 0,3-4 72 0 0,0 1-1 0 0,0-1 0 0 0,-1 0 1 0 0,0 0-1 0 0,1-5-71 0 0,23-28 370 0 0,61-64 295 0 0,-84 97-639 0 0,1 0 0 0 0,0 0 0 0 0,1 0 0 0 0,8-5-26 0 0,-15 12-144 0 0,-2 1-74 0 0,0 0-20 0 0,0 0-142 0 0,0 0-587 0 0,0 0-259 0 0,0 0-48 0 0,0 0-6 0 0</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7"/>
    </inkml:context>
    <inkml:brush xml:id="br0">
      <inkml:brushProperty name="width" value="0.025" units="cm"/>
      <inkml:brushProperty name="height" value="0.025" units="cm"/>
    </inkml:brush>
  </inkml:definitions>
  <inkml:trace contextRef="#ctx0" brushRef="#br0">1 0 9416 0 0,'0'0'208'0'0,"0"0"33"0"0,0 0 16 0 0,0 0 31 0 0,0 0 83 0 0,0 0 40 0 0,0 0 5 0 0,0 0-40 0 0,0 0-168 0 0,22 4 328 0 0,-12-4-288 0 0,0 1 0 0 0,-1 1 0 0 0,1 0 0 0 0,0 0-248 0 0,0 1 199 0 0,0-1 0 0 0,0-1 0 0 0,0 0 0 0 0,2 0-199 0 0,-5-1 125 0 0,0 1 0 0 0,0 0 0 0 0,-1 0 0 0 0,8 3-125 0 0,18 3 481 0 0,20 7 220 0 0,-42-10-601 0 0,0-1 0 0 0,0 0 0 0 0,0-1 0 0 0,0 0 0 0 0,1 0 0 0 0,4-1-100 0 0,97 8 1137 0 0,-83-8-1005 0 0,0 0 0 0 0,13 4-132 0 0,28 13 224 0 0,-52-12-116 0 0,-11-4-55 0 0,40 14 378 0 0,-46-15-418 0 0,1 0 0 0 0,-1 0 0 0 0,1-1 0 0 0,-1 1 0 0 0,1-1 0 0 0,0 1 0 0 0,-1-1 0 0 0,1 0 0 0 0,0 0 0 0 0,-1 0 1 0 0,1 0-1 0 0,0 0-13 0 0,8 1 35 0 0,17 5 97 0 0,1-2 0 0 0,1-1 1 0 0,-1-1-1 0 0,0-1 0 0 0,4-2-132 0 0,-14 1-111 0 0,49-9-615 0 0,-57 7 726 0 0,-8 1 0 0 0,-1 1 0 0 0,0-1 0 0 0,1 1 0 0 0,-1 0 0 0 0,1 0 0 0 0,-1-1 0 0 0,1 1 0 0 0,-1 0 0 0 0,1 0 0 0 0,-1 1 0 0 0,1-1 0 0 0,-1 0 0 0 0,1 0 0 0 0,-1 1 0 0 0,0-1 0 0 0,1 0 0 0 0,-1 1 0 0 0,0 0 0 0 0,1 0 0 0 0,4 1 0 0 0,-5-2 0 0 0,0 0 0 0 0,1 0 0 0 0,-1 0 0 0 0,0 0 0 0 0,1 1 0 0 0,-1-1 0 0 0,0 0 0 0 0,1 1 0 0 0,-1-1 0 0 0,0 1 0 0 0,0 0 0 0 0,0-1 0 0 0,0 1 0 0 0,1 0 0 0 0,-1 0 0 0 0,6 5-3763 0 0,-7-6-1833 0 0</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8"/>
    </inkml:context>
    <inkml:brush xml:id="br0">
      <inkml:brushProperty name="width" value="0.025" units="cm"/>
      <inkml:brushProperty name="height" value="0.025" units="cm"/>
    </inkml:brush>
  </inkml:definitions>
  <inkml:trace contextRef="#ctx0" brushRef="#br0">6 382 4144 0 0,'0'0'119'0'0,"0"0"61"0"0,0 0 153 0 0,0 0 68 0 0,0 0 14 0 0,0 0 19 0 0,0 0 80 0 0,11-14 1167 0 0,-9 13-1392 0 0,0-1-1 0 0,0 0 1 0 0,0 1-1 0 0,0-1 1 0 0,0 1 0 0 0,0-1-1 0 0,0 1 1 0 0,0 0-1 0 0,0 0 1 0 0,1 0-1 0 0,1 0-288 0 0,-1 0 224 0 0,-1 0-1 0 0,1-1 0 0 0,0 1 1 0 0,0 0-1 0 0,-1-1 1 0 0,1 0-1 0 0,-1 0 0 0 0,2 0-223 0 0,1-2 186 0 0,0 0 1 0 0,0 1-1 0 0,1 0 0 0 0,-1 0 0 0 0,1 1 1 0 0,-1 0-1 0 0,4-1-186 0 0,4-3 79 0 0,5-2 251 0 0,-1 0 0 0 0,0-2 0 0 0,-1 0 0 0 0,0-1 1 0 0,14-12-331 0 0,-24 18 73 0 0,0-1 1 0 0,0 0-1 0 0,-1 0 1 0 0,0-1-1 0 0,0 1 1 0 0,-1-1 0 0 0,1 0-1 0 0,-2 0 1 0 0,1 0-1 0 0,0-2-73 0 0,-4 7 0 0 0,0 1 0 0 0,0 0 0 0 0,0 0 0 0 0,0-1 0 0 0,0 1 0 0 0,0 0 0 0 0,-1 0 0 0 0,1-1 0 0 0,0 1 0 0 0,-1 0 0 0 0,1 0 0 0 0,-1 0 0 0 0,1 0 0 0 0,-1-1 0 0 0,0 1 0 0 0,1 0 0 0 0,-1 0 0 0 0,0 0 0 0 0,0 0 0 0 0,0 1 0 0 0,0-1 0 0 0,1 0 0 0 0,-2 0 0 0 0,-23-19 0 0 0,15 14 0 0 0,0 0 0 0 0,0 1 0 0 0,-1 0 0 0 0,1 1 0 0 0,-11-3 0 0 0,-47-24 0 0 0,38 19 0 0 0,-28-15 0 0 0,52 23-22 0 0,-18-7-2581 0 0,24 11-2587 0 0</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9"/>
    </inkml:context>
    <inkml:brush xml:id="br0">
      <inkml:brushProperty name="width" value="0.025" units="cm"/>
      <inkml:brushProperty name="height" value="0.025" units="cm"/>
    </inkml:brush>
  </inkml:definitions>
  <inkml:trace contextRef="#ctx0" brushRef="#br0">996 0 6968 0 0,'0'0'157'0'0,"0"0"23"0"0,0 0 11 0 0,0 0 10 0 0,0 0 39 0 0,0 0 15 0 0,0 0 1 0 0,0 0 9 0 0,0 0 39 0 0,0 0 16 0 0,0 0 7 0 0,0 0 15 0 0,0 0 61 0 0,-2 1 21 0 0,-101 48 895 0 0,79-37-1209 0 0,-1-1 0 0 0,1-1 0 0 0,-13 2-110 0 0,12-3 258 0 0,1 0 1 0 0,0 2-1 0 0,-7 3-258 0 0,-113 62 1087 0 0,-26 13-495 0 0,14-4 217 0 0,133-71-425 0 0,0 2 0 0 0,-10 9-384 0 0,-21 15 630 0 0,45-31-329 0 0,0-1 0 0 0,-1 0 0 0 0,-2 1-301 0 0,-8 0-551 0 0,18-8 442 0 0,2-1-56 0 0,0 0-25 0 0,-9 4-47 0 0,7-3-4559 0 0,2-1 3358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02.895"/>
    </inkml:context>
    <inkml:brush xml:id="br0">
      <inkml:brushProperty name="width" value="0.05" units="cm"/>
      <inkml:brushProperty name="height" value="0.05" units="cm"/>
      <inkml:brushProperty name="color" value="#E71224"/>
    </inkml:brush>
  </inkml:definitions>
  <inkml:trace contextRef="#ctx0" brushRef="#br0">520 2907 6992 0 0,'0'0'157'0'0,"0"0"23"0"0,0 0 12 0 0,9-20 1056 0 0,0-33 3191 0 0,-10 40-3579 0 0,1 7-659 0 0,0 0 1 0 0,0 0-1 0 0,0 0 1 0 0,1 0-1 0 0,-1 0 1 0 0,2 0-1 0 0,-1 0-201 0 0,1-1 166 0 0,-1 1-1 0 0,1-1 1 0 0,-1 1-1 0 0,-1-1 0 0 0,1 0 1 0 0,-1-1-166 0 0,0 1 161 0 0,0 1 1 0 0,1-1-1 0 0,0 1 1 0 0,0 0-1 0 0,0 0 0 0 0,1-2-161 0 0,-2-11 552 0 0,0 3-337 0 0,1 9-132 0 0,0 0 1 0 0,0 0-1 0 0,-1 0 0 0 0,0 0 1 0 0,0 0-1 0 0,0 0 0 0 0,-1 0 0 0 0,-1-2-83 0 0,-1-33 587 0 0,2 22-209 0 0,0 13-261 0 0,1 0 0 0 0,0 0 0 0 0,0 0 0 0 0,1-1-1 0 0,-1 1 1 0 0,2 0 0 0 0,0-4-117 0 0,-1 6 39 0 0,0 0 0 0 0,-1-1-1 0 0,1 1 1 0 0,-1 0 0 0 0,-1-1-1 0 0,1 1 1 0 0,-1-1 0 0 0,0 1-1 0 0,0 0 1 0 0,-1-2-39 0 0,2 4 13 0 0,0 0 1 0 0,0 0-1 0 0,0 0 0 0 0,1 0 1 0 0,-1 0-1 0 0,1 1 0 0 0,-1-1 0 0 0,1 0 1 0 0,0 0-1 0 0,1-2-13 0 0,5-21 16 0 0,-5-13 104 0 0,-1 29-68 0 0,-1 0 0 0 0,1-1 0 0 0,-1 1 0 0 0,-1 0 0 0 0,0 0 0 0 0,-1-1-52 0 0,0-3 89 0 0,1 1-1 0 0,0-1 0 0 0,1 0 1 0 0,0 0-89 0 0,1-1 54 0 0,-1 7-64 0 0,-1 1 1 0 0,1 0-1 0 0,-1-1 0 0 0,0 1 0 0 0,-1-2 10 0 0,1 6-12 0 0,0 0 0 0 0,0 0 0 0 0,1 0 1 0 0,0 0-1 0 0,0 0 0 0 0,-1 0 0 0 0,2 0 0 0 0,-1 0 0 0 0,0 0 0 0 0,1-1 12 0 0,0-7-24 0 0,0-9 24 0 0,-1 8 0 0 0,-1 10 4 0 0,1 0 0 0 0,-1-1-1 0 0,1 1 1 0 0,0 0 0 0 0,0-1-1 0 0,0 1 1 0 0,1 0 0 0 0,-1-1-1 0 0,1 1-3 0 0,-1-20 31 0 0,-2 11 13 0 0,1 1-1 0 0,0-1 1 0 0,1 0-1 0 0,0 1 1 0 0,1-10-44 0 0,1-10 62 0 0,-2-126 290 0 0,-1 139-352 0 0,1-8 0 0 0,3 5 6 0 0,-2 1-1 0 0,0-15-5 0 0,-1 23 14 0 0,1 6-9 0 0,-1 0 1 0 0,0 0 0 0 0,-1 0-1 0 0,1-1 1 0 0,-1 1 0 0 0,0 0-1 0 0,0-1-5 0 0,0 2 5 0 0,0 0-1 0 0,0 0 1 0 0,0 0-1 0 0,1 0 1 0 0,0 0-1 0 0,0-1 1 0 0,0 1-1 0 0,1-1-4 0 0,-3-26 28 0 0,1 18 10 0 0,0-1 0 0 0,0 1 0 0 0,2 0 0 0 0,0-2-38 0 0,0-13 40 0 0,3-25 152 0 0,0 8-66 0 0,-4-23-116 0 0,5-1 1 0 0,-12 25 16 0 0,5 39-25 0 0,1-1 0 0 0,0 1 0 0 0,0 0 1 0 0,0-1-1 0 0,0 1 0 0 0,1-1 0 0 0,0 0 0 0 0,0 1 1 0 0,1-1-1 0 0,0 1 0 0 0,0 0 0 0 0,0-2-2 0 0,0 5 0 0 0,-1 0 0 0 0,0 0 0 0 0,1 0 0 0 0,-1 0 0 0 0,0-1 0 0 0,0 1 0 0 0,0 0 0 0 0,0 0 0 0 0,-1 0 0 0 0,1-1 0 0 0,-1-3 0 0 0,0 0 0 0 0,1 0 0 0 0,0 0 0 0 0,0 0 0 0 0,1 1 0 0 0,0-1 0 0 0,0 0 0 0 0,0 0 0 0 0,0 0 0 0 0,1-14 26 0 0,-3-15 2 0 0,13-25-18 0 0,-11 43-10 0 0,4-2-1 0 0,-3 16 0 0 0,-1 0 0 0 0,0 0 1 0 0,0 0-1 0 0,0 0 1 0 0,0-1-1 0 0,-1 1 0 0 0,1 0 1 0 0,-1 0-1 0 0,0 0 0 0 0,0-1 1 0 0,2-8-74 0 0,0 9 24 0 0,-1-17 302 0 0,-3 20-198 0 0,-6 0-32 0 0,-2 0 40 0 0,8 0 15 0 0,2 0-5 0 0,-26 0 111 0 0,17 0-159 0 0,2 0 42 0 0,-6 2 23 0 0,11-1-68 0 0,-1-1 1 0 0,0 1-1 0 0,1-1 1 0 0,-1 0-1 0 0,0 1 1 0 0,0-1-1 0 0,1-1 1 0 0,-1 1-1 0 0,0 0 1 0 0,0-1-1 0 0,1 1 1 0 0,-1-1-1 0 0,-1 0-21 0 0,-5 0 0 0 0,-21 2-23 0 0,19-2-24 0 0,-26-6 29 0 0,29 6 18 0 0,-1-2 0 0 0,-5 1 0 0 0,13 5 0 0 0,-2-2 0 0 0,-29-11 0 0 0,26 9 8 0 0,0 1 2 0 0,-17-10-17 0 0,-3-2-4 0 0,-42-29 75 0 0,25 13-64 0 0,40 26 0 0 0,0 0 0 0 0,0 0 0 0 0,0 0 0 0 0,0-1 1 0 0,1 0-1 0 0,-1 1 0 0 0,0-1 0 0 0,1 0 0 0 0,0 0 0 0 0,0 0 0 0 0,-13-15 71 0 0,9 12-60 0 0,0-1 0 0 0,1 0 1 0 0,0 0-1 0 0,0-1 0 0 0,1 1 0 0 0,-4-8-11 0 0,-16-26-3 0 0,21 35 3 0 0,1 1 0 0 0,-1-1 0 0 0,1 0 0 0 0,0 1 0 0 0,1-1 0 0 0,-1-1 0 0 0,-1-6 0 0 0,-3-6 0 0 0,2 9 0 0 0,2 1 0 0 0,-1-1 0 0 0,1 0 0 0 0,0 1 0 0 0,1-1 0 0 0,0 0 0 0 0,1-3 0 0 0,-1-6 0 0 0,1 13 0 0 0,-1 0 0 0 0,1 0 0 0 0,1 0 0 0 0,-1 1 0 0 0,2-6 0 0 0,2-11 0 0 0,-3 12 0 0 0,2 0 0 0 0,-1-1 0 0 0,1 1 0 0 0,1 0 0 0 0,18-29 0 0 0,-22 38 0 0 0,1-1 0 0 0,-1 0 0 0 0,1 1 0 0 0,0-1 0 0 0,0 1 0 0 0,0-1 0 0 0,0 1 0 0 0,0 0 0 0 0,0-1 0 0 0,0 1 0 0 0,0 0 0 0 0,0 0 0 0 0,2-1 0 0 0,2-4 0 0 0,1-3 12 0 0,-4 5-17 0 0,0 0-1 0 0,0 0 1 0 0,1 0-1 0 0,-1 1 1 0 0,1-1 0 0 0,0 1-1 0 0,0-1 1 0 0,1 1-1 0 0,-1 0 1 0 0,1 0-1 0 0,-1 0 1 0 0,1 1 0 0 0,0-1-1 0 0,0 1 6 0 0,10-6 0 0 0,-9 4 0 0 0,0 1 0 0 0,0 0 0 0 0,0 0 0 0 0,1 1 0 0 0,2-2 0 0 0,22-11 0 0 0,-24 12 0 0 0,0 0 0 0 0,0 0 0 0 0,-1 1 0 0 0,1 0 0 0 0,0 0 0 0 0,0 0 0 0 0,4 0 0 0 0,16 2 0 0 0,-22 0 0 0 0,6 3 0 0 0,-3 0 0 0 0,32 3 64 0 0,-38-6-64 0 0,13 6 0 0 0,2-4 0 0 0,12 9 0 0 0,-18-8 77 0 0,7 5 81 0 0,-9-4-115 0 0,1 0-33 0 0,3-1-10 0 0,20 4-72 0 0,-20-6 72 0 0,1 0 0 0 0,0 2 0 0 0,-3-3 11 0 0,-7 0 32 0 0,3-3-43 0 0,-5 2-59 0 0,-1 1-32 0 0,2-1-1 0 0,3-4 7 0 0,-3 4-34 0 0,-2 1-7 0 0,0 0 4 0 0,0 0 4 0 0,0 0 4 0 0,0 0 2 0 0,0 0 0 0 0,8-8-599 0 0,-4 5-1975 0 0,-3 2-3324 0 0,-1 1-102 0 0</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70"/>
    </inkml:context>
    <inkml:brush xml:id="br0">
      <inkml:brushProperty name="width" value="0.025" units="cm"/>
      <inkml:brushProperty name="height" value="0.025" units="cm"/>
    </inkml:brush>
  </inkml:definitions>
  <inkml:trace contextRef="#ctx0" brushRef="#br0">426 213 6272 0 0,'0'0'141'0'0,"0"0"23"0"0,0 0 11 0 0,-2 2-29 0 0,-3 3-30 0 0,-1 0 0 0 0,1 0 0 0 0,-1 0 0 0 0,0 0 0 0 0,0-1 0 0 0,-1 0 0 0 0,1 0-116 0 0,-14 7 1479 0 0,11-6-1113 0 0,1 0 0 0 0,-1-1 0 0 0,0 0 0 0 0,-1 0 0 0 0,1-1 0 0 0,-1 0-1 0 0,1-1 1 0 0,-1 0 0 0 0,0-1 0 0 0,0 0-366 0 0,-25 1 809 0 0,0-1 0 0 0,-8-3-809 0 0,-8 1 215 0 0,9-2-215 0 0,42 3-3 0 0,-1 0 0 0 0,0-1 0 0 0,0 1 0 0 0,1 0 0 0 0,-1 0 0 0 0,0 0 0 0 0,1 0 0 0 0,-1-1 0 0 0,0 1 0 0 0,1 0 0 0 0,-1 0 0 0 0,0-1 0 0 0,1 1 0 0 0,-1-1 0 0 0,0 1 0 0 0,1-1 0 0 0,-1 1 0 0 0,0-1 3 0 0,1 0 3 0 0,-1 1 1 0 0,1-1-1 0 0,-1 1 0 0 0,1-1 1 0 0,-1 1-1 0 0,0 0 0 0 0,1-1 0 0 0,-1 1 1 0 0,0 0-1 0 0,1-1 0 0 0,-1 1 1 0 0,0 0-1 0 0,0 0 0 0 0,1 0 0 0 0,-1-1 1 0 0,0 1-1 0 0,1 0 0 0 0,-2 0-3 0 0,1 0 17 0 0,0 0 0 0 0,1 0-1 0 0,-1 0 1 0 0,0 0-1 0 0,0 0 1 0 0,0-1 0 0 0,0 1-1 0 0,1 0 1 0 0,-1-1 0 0 0,0 1-1 0 0,0 0 1 0 0,1-1 0 0 0,-1 1-1 0 0,0-1 1 0 0,1 1 0 0 0,-1-1-1 0 0,0 0 1 0 0,1 1 0 0 0,-1-1-1 0 0,1 1 1 0 0,-1-1-1 0 0,1 0-16 0 0,-5-4 252 0 0,4 4 37 0 0,7-22 332 0 0,4 6-425 0 0,1 1-1 0 0,0 0 1 0 0,1 1 0 0 0,0 0-1 0 0,2 1 1 0 0,0 1 0 0 0,0 0-1 0 0,2-1-195 0 0,-13 12 20 0 0,16-16 71 0 0,-13 11-75 0 0,0 1-1 0 0,1 0 0 0 0,0 1 1 0 0,0-1-1 0 0,3 0-15 0 0,-6 3-68 0 0,0 0-1 0 0,0 0 0 0 0,0-1 0 0 0,0 1 0 0 0,0-1 1 0 0,-1 0-1 0 0,1 0 0 0 0,-1 0 69 0 0,13-14-292 0 0,-15 17 28 0 0,-1 1-22 0 0,0 0-1 0 0,0 0-149 0 0,0 0-622 0 0,-5-3-1658 0 0,4 2 1318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05.957"/>
    </inkml:context>
    <inkml:brush xml:id="br0">
      <inkml:brushProperty name="width" value="0.05" units="cm"/>
      <inkml:brushProperty name="height" value="0.05" units="cm"/>
      <inkml:brushProperty name="color" value="#E71224"/>
    </inkml:brush>
  </inkml:definitions>
  <inkml:trace contextRef="#ctx0" brushRef="#br0">0 464 6848 0 0,'0'0'157'0'0,"0"0"23"0"0,0 0 11 0 0,0 0 43 0 0,0 0 182 0 0,0 0 86 0 0,0 0 11 0 0,0 0 10 0 0,0 0 17 0 0,1-15 1061 0 0,8-15-715 0 0,1 1 0 0 0,1 0-1 0 0,1 1 1 0 0,2 0 0 0 0,4-4-886 0 0,54-87 1665 0 0,-16 32-318 0 0,-13 27-631 0 0,-43 60-673 0 0,0-1 0 0 0,0 1 0 0 0,0 0 0 0 0,1-1 0 0 0,-1 1 0 0 0,0 0 0 0 0,0-1 0 0 0,0 1 0 0 0,1 0 0 0 0,-1-1 0 0 0,0 1 0 0 0,1 0 0 0 0,-1 0 0 0 0,0-1 0 0 0,0 1 0 0 0,1 0 0 0 0,-1 0 0 0 0,0 0 0 0 0,1 0 0 0 0,-1-1 0 0 0,1 1 0 0 0,-1 0 0 0 0,0 0 0 0 0,1 0 0 0 0,-1 0 0 0 0,0 0 0 0 0,1 0 0 0 0,-1 0 0 0 0,1 0 0 0 0,-1 0 0 0 0,0 0 0 0 0,1 0 0 0 0,-1 0 0 0 0,1 0 0 0 0,-1 0 0 0 0,0 0 0 0 0,1 1 0 0 0,-1-1 0 0 0,0 0 0 0 0,1 0 0 0 0,-1 0 0 0 0,0 1 0 0 0,1-1 0 0 0,-1 0 0 0 0,0 0 0 0 0,1 1 0 0 0,-1-1-43 0 0,1 2 60 0 0,1 0-1 0 0,-1 0 1 0 0,0 1-1 0 0,1-1 1 0 0,-1 1-1 0 0,-1-1 1 0 0,1 1-1 0 0,0-1 1 0 0,0 1-60 0 0,1 9 26 0 0,1 0 1 0 0,-1 0-1 0 0,-1 11-26 0 0,1-3 16 0 0,0 1 1 0 0,1-1-1 0 0,3 8-16 0 0,2 20 64 0 0,-5-21-21 0 0,0-6 10 0 0,0 0-1 0 0,4 13-52 0 0,-7-28 14 0 0,0-5-10 0 0,0 0-1 0 0,0 0 1 0 0,0 0-1 0 0,0 0 0 0 0,0 0 1 0 0,0 0-1 0 0,0 0 0 0 0,0 1 1 0 0,0-1-1 0 0,1 0 0 0 0,-1 0 1 0 0,0 0-1 0 0,1 0 1 0 0,-1 0-1 0 0,1 0 0 0 0,-1 0 1 0 0,1 0-1 0 0,0 0-3 0 0,-1 0 28 0 0,0-1-65 0 0,1 0 65 0 0,3 2-31 0 0,1-1-50 0 0,-5-1 52 0 0,0 0 1 0 0,0 0 0 0 0,0 0 0 0 0,0 0 0 0 0,0 0-1 0 0,0 0 1 0 0,0 0 0 0 0,0-1 0 0 0,0 1 0 0 0,1 0-1 0 0,-1 0 1 0 0,0 0 0 0 0,0 0 0 0 0,0 0 0 0 0,0 0-1 0 0,0 0 1 0 0,0 0 0 0 0,0 0 0 0 0,0 0 0 0 0,0 0-1 0 0,1 1 1 0 0,-1-1 0 0 0,0 0 0 0 0,0 0 0 0 0,0 0-1 0 0,0 0 1 0 0,0 0 0 0 0,0 0 0 0 0,0 0-1 0 0,0 0 1 0 0,0 0 0 0 0,0 0 0 0 0,0 0 0 0 0,0 0-1 0 0,1 0 1 0 0,-1 0 0 0 0,0 0 0 0 0,0 0 0 0 0,0 1-1 0 0,0-1 1 0 0,0 0 0 0 0,0 0 0 0 0,0 0 0 0 0,0 0-1 0 0,0 0 1 0 0,0 0 0 0 0,0 0 0 0 0,0 0 0 0 0,0 0-1 0 0,0 0 1 0 0,0 1 0 0 0,0-1 0 0 0,0 0 0 0 0,0 0-1 0 0,0 0 1 0 0,0 0 0 0 0,0 0 0 0 0,0 0 0 0 0,0 0-1 0 0,0 0 1 0 0,0 0 0 0 0,0 0 0 0 0,0 1 0 0 0,0-1-1 0 0,0 0 1 0 0,-8 6-3 0 0,-10 5 6 0 0,13-9-3 0 0,1 0 0 0 0,0 0 0 0 0,0 0 0 0 0,0 0 0 0 0,-1 0 0 0 0,1-1 0 0 0,-1 0 0 0 0,0 0 0 0 0,1 0 0 0 0,-1-1 0 0 0,0 1 0 0 0,1-1 0 0 0,-1 0 0 0 0,0-1 0 0 0,-3 0 0 0 0,-6-1 15 0 0,0 1 0 0 0,0 0-1 0 0,0 1 1 0 0,-1 0-15 0 0,-1 1 16 0 0,-26-1 37 0 0,34 0-53 0 0,0 2-29 0 0,7-1-115 0 0,-4 1 326 0 0,5-1-294 0 0,0-1 0 0 0,0 0 0 0 0,0 0-1 0 0,0 0 1 0 0,-1 0 0 0 0,1 1 0 0 0,0-1 0 0 0,0 0 0 0 0,0 0-1 0 0,0 0 1 0 0,0 1 0 0 0,0-1 0 0 0,0 0 0 0 0,-1 0 0 0 0,1 1-1 0 0,0-1 1 0 0,0 0 0 0 0,0 0 0 0 0,0 0 0 0 0,0 1 0 0 0,0-1-1 0 0,0 0 1 0 0,0 0 0 0 0,0 1 0 0 0,0-1 0 0 0,0 0 0 0 0,1 0 0 0 0,-1 1-1 0 0,0-1 1 0 0,0 0 0 0 0,0 0 0 0 0,0 0 0 0 0,0 1 0 0 0,0-1-1 0 0,0 0 1 0 0,1 0 0 0 0,-1 0 0 0 0,0 0 0 0 0,0 1 0 0 0,0-1-1 0 0,0 0 1 0 0,1 0 0 0 0,-1 0 0 0 0,0 0 0 0 0,0 1 112 0 0,8 5-1497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56.747"/>
    </inkml:context>
    <inkml:brush xml:id="br0">
      <inkml:brushProperty name="width" value="0.05" units="cm"/>
      <inkml:brushProperty name="height" value="0.05" units="cm"/>
      <inkml:brushProperty name="color" value="#E71224"/>
    </inkml:brush>
  </inkml:definitions>
  <inkml:trace contextRef="#ctx0" brushRef="#br0">3274 2042 7624 0 0,'0'0'165'0'0,"0"0"70"0"0,0 0 205 0 0,0 0 82 0 0,0 0 20 0 0,0 0-16 0 0,0 0-72 0 0,1-27 3734 0 0,2 22-3864 0 0,0 0 1 0 0,0 1-1 0 0,0-1 1 0 0,-1-1-1 0 0,0 1 1 0 0,0-1-325 0 0,9-17 1006 0 0,-10 22-786 0 0,11-50 1974 0 0,-11 46-2022 0 0,0 0 0 0 0,0 1 1 0 0,-1-1-1 0 0,0 0 0 0 0,1 0 0 0 0,-2 0 0 0 0,1-3-172 0 0,1-27 787 0 0,1 23-644 0 0,-1 0 0 0 0,0 0-1 0 0,-1-8-142 0 0,0 9 165 0 0,1-1 0 0 0,0 0 0 0 0,2-9-165 0 0,-2 14 74 0 0,0 1 1 0 0,-1 0-1 0 0,0-1 1 0 0,0 1-1 0 0,0-2-74 0 0,-1 2 74 0 0,1 1 0 0 0,0-1 0 0 0,0 0-1 0 0,1 0 1 0 0,0 1 0 0 0,0-2-74 0 0,0 1 32 0 0,0-1 1 0 0,0 1 0 0 0,-1-1-1 0 0,0 1 1 0 0,0-1 0 0 0,0 0-33 0 0,-1 1-2 0 0,1-1 1 0 0,0 0-1 0 0,1 0 0 0 0,-1 0 1 0 0,1 0 1 0 0,4-54 258 0 0,0-4-183 0 0,-5 39-51 0 0,9-32 104 0 0,-10 46-115 0 0,2 1 0 0 0,0-1-1 0 0,0 1 1 0 0,1-1 0 0 0,1-3-13 0 0,2-31 107 0 0,-7 17-54 0 0,0 8-32 0 0,2-96 107 0 0,-13 25-53 0 0,9 45-22 0 0,5 43-38 0 0,-6-15 32 0 0,1 5-45 0 0,-5-32 62 0 0,9 39-64 0 0,-5-39 0 0 0,-3-12 64 0 0,3-2 75 0 0,-3 30-14 0 0,8-1-397 0 0,-1 23 256 0 0,-5-7 246 0 0,5 14-193 0 0,1-1-1 0 0,0 1 1 0 0,-1 0-1 0 0,1 0 1 0 0,0 0-1 0 0,-1 0 1 0 0,1-1-1 0 0,0 1 1 0 0,0 0-1 0 0,0 0 1 0 0,0 0 0 0 0,0 0-1 0 0,1-1 1 0 0,-1 1-1 0 0,0 0 1 0 0,0 0-1 0 0,1 0 1 0 0,-1 0-1 0 0,1 0 1 0 0,-1-1 0 0 0,1 0-37 0 0,0 0 1 0 0,-1 0 0 0 0,0 0 1 0 0,1-1-1 0 0,-1 1 1 0 0,-1 0-1 0 0,1-1 1 0 0,0 1-1 0 0,0 0 1 0 0,-2-3-2 0 0,0-16-3 0 0,1 14 3 0 0,-2 0 0 0 0,-3-21 0 0 0,2 13 0 0 0,-5-7 0 0 0,4 16 0 0 0,-5-12 0 0 0,10 11 0 0 0,-3 0 0 0 0,2 2 0 0 0,0-7 0 0 0,-3 2 0 0 0,0-1 0 0 0,2 10 0 0 0,0 0 0 0 0,-3-13 0 0 0,3 10-15 0 0,1 1 1 0 0,-1 0-1 0 0,0 0 0 0 0,0 0 0 0 0,0 0 1 0 0,-1 0-1 0 0,-2-2 15 0 0,-1-3-71 0 0,4-1 106 0 0,0 5-23 0 0,-1 0 1 0 0,1 1 0 0 0,0-1 0 0 0,1 0 0 0 0,-1 0 0 0 0,1 0 0 0 0,0-1-1 0 0,0 1 1 0 0,0 0-13 0 0,-3-4 0 0 0,0-2 0 0 0,0-3 0 0 0,-1 2 0 0 0,0 6 0 0 0,-2-1 0 0 0,2 3-18 0 0,5 2-69 0 0,0 1 82 0 0,-1-3-42 0 0,0 3 46 0 0,-1-1-1 0 0,1 1 1 0 0,0-1-1 0 0,-1 0 0 0 0,1 1 1 0 0,0-1-1 0 0,0 0 1 0 0,-1 0-1 0 0,1 0 0 0 0,0 0 1 0 0,0 0-1 0 0,0 0 1 0 0,0 0-1 0 0,0 0 0 0 0,1-1 1 0 0,-1 1-1 0 0,0-1 2 0 0,-1 1-1 0 0,-1-9 13 0 0,3 10 41 0 0,-5-8 129 0 0,-3 2-197 0 0,-2-7-70 0 0,8 10 71 0 0,-19-15 2 0 0,15 16 12 0 0,0-1 11 0 0,2 0 42 0 0,-8-2 1 0 0,-7-3 20 0 0,16 7-74 0 0,-12-8 11 0 0,13 8 32 0 0,-5 1-33 0 0,6 0-7 0 0,0 0-1 0 0,1 0 0 0 0,-1-1 1 0 0,0 1-1 0 0,0 0 1 0 0,0 0-1 0 0,1 0 0 0 0,-1 0 1 0 0,0-1-1 0 0,1 1 1 0 0,-1 0-1 0 0,0-1 0 0 0,0 1 1 0 0,1 0-1 0 0,-1-1 1 0 0,0 1-1 0 0,1-1 0 0 0,-1 1 1 0 0,1-1-1 0 0,-1 0 0 0 0,1 1-2 0 0,-1-1 4 0 0,0 0 0 0 0,1 1-1 0 0,-1-1 1 0 0,0 0-1 0 0,1 1 1 0 0,-1-1-1 0 0,0 1 1 0 0,0-1-1 0 0,0 1 1 0 0,1-1-1 0 0,-1 1 1 0 0,0-1-1 0 0,0 1 1 0 0,0 0-1 0 0,0-1 1 0 0,0 1-1 0 0,0 0 1 0 0,0 0 0 0 0,0 0-4 0 0,0-2 7 0 0,-30-6-4 0 0,23 7 8 0 0,-1 0 32 0 0,6 1-41 0 0,-7-2 7 0 0,-8-6-10 0 0,10 3 0 0 0,5 3 7 0 0,0 1 0 0 0,1-1 0 0 0,-1 0 0 0 0,0 1 0 0 0,0-1 0 0 0,0 1 0 0 0,0 0 1 0 0,-1 0-1 0 0,0 0-6 0 0,-4 1 21 0 0,-2 0-10 0 0,6-1 11 0 0,-21-6-2 0 0,21 7-11 0 0,3 0-6 0 0,0 0-1 0 0,-1 0 1 0 0,1 1-1 0 0,0-1 1 0 0,0 0-1 0 0,0-1 0 0 0,0 1 1 0 0,-1 0-1 0 0,1 0 1 0 0,0 0-1 0 0,0-1 1 0 0,0 1-1 0 0,0 0 1 0 0,0-1-1 0 0,-1 1 1 0 0,1-1-1 0 0,0 0 1 0 0,0 0-3 0 0,-12-3 18 0 0,11 3-13 0 0,0 0-1 0 0,1 1 1 0 0,-1-1 0 0 0,1 1-1 0 0,-1 0 1 0 0,0-1-1 0 0,0 1 1 0 0,1 0-1 0 0,-1 0 1 0 0,0 0-1 0 0,1 0 1 0 0,-2 1-5 0 0,-46 0 119 0 0,46-2-107 0 0,-15 2-14 0 0,15 1 2 0 0,-14 2 0 0 0,7-3 0 0 0,-16 1 26 0 0,-31 0 12 0 0,-15 6 50 0 0,69-9-88 0 0,-8 1 0 0 0,-1 1 0 0 0,1 0 0 0 0,0 0 0 0 0,0 1 0 0 0,-3 1 0 0 0,4-1 0 0 0,0-1 0 0 0,0 0 0 0 0,0 0 0 0 0,-10-2 0 0 0,12 1 0 0 0,-1-2 0 0 0,5 1 0 0 0,-8 0 0 0 0,-5 2 0 0 0,5-2 12 0 0,5 0-6 0 0,1 0 0 0 0,-1 1-1 0 0,1 0 1 0 0,-1 0 0 0 0,1 1 0 0 0,0 0 0 0 0,-1 0-1 0 0,1 0 1 0 0,-4 2-6 0 0,-13 2 18 0 0,18-4-12 0 0,0 0 1 0 0,1 0 0 0 0,-1-1-1 0 0,0 0 1 0 0,0 0 0 0 0,0 0-1 0 0,0 0-6 0 0,2 0 0 0 0,-16-5 0 0 0,15 3 0 0 0,-27 0 0 0 0,27 1 0 0 0,-17 3 0 0 0,18-1 0 0 0,-16 1 0 0 0,-14-2 0 0 0,-23 0 0 0 0,34 4 0 0 0,18-3 0 0 0,1 0 0 0 0,-1 0 0 0 0,0-1 0 0 0,0 1 0 0 0,0-1 0 0 0,0 0 0 0 0,0 0 0 0 0,0-1 0 0 0,-1 1 0 0 0,-19-2 0 0 0,-106 5 0 0 0,122-3 0 0 0,-4 4 0 0 0,11-4 0 0 0,-15 0 0 0 0,-54 0 0 0 0,-67 3 0 0 0,116-6 25 0 0,18 3-22 0 0,0-1 0 0 0,1 1 0 0 0,-1 0 1 0 0,1 0-1 0 0,-1 0 0 0 0,0 0 1 0 0,1 0-1 0 0,-1 0 0 0 0,0 1 1 0 0,1-1-1 0 0,-1 1 0 0 0,0 0-3 0 0,0-1 0 0 0,-23 4 0 0 0,23-3 0 0 0,1-4 0 0 0,-19 2 0 0 0,-17 6 0 0 0,37-6 0 0 0,0 1 0 0 0,0-1 0 0 0,0 1 0 0 0,0 0 0 0 0,0-1 0 0 0,0 1 0 0 0,0 0 0 0 0,0-1 0 0 0,0 1 0 0 0,0 0 0 0 0,0 0 0 0 0,0 0 0 0 0,0 0 0 0 0,0 0 0 0 0,0 0 0 0 0,0 0 0 0 0,0 1 0 0 0,-22 1 0 0 0,5 1 0 0 0,16-2 0 0 0,0 0 0 0 0,0 0 0 0 0,1-1 0 0 0,-1 1 0 0 0,0-1 0 0 0,0 0 0 0 0,0 1 0 0 0,0-1 0 0 0,0 0 0 0 0,0 0 0 0 0,0 0 0 0 0,0 0 0 0 0,-1-1 0 0 0,-32 7 0 0 0,-38 0 0 0 0,66-5 0 0 0,-1 2 0 0 0,5-2 0 0 0,-16-2 0 0 0,10 1 0 0 0,-43 0 0 0 0,47 0 0 0 0,6-1 0 0 0,-7 2 0 0 0,-27 7 0 0 0,24-4 0 0 0,0-1 0 0 0,-2-1 0 0 0,2 0 0 0 0,-37 6 0 0 0,31-6 0 0 0,14-1 0 0 0,-27 11 0 0 0,19-8 0 0 0,0 0 0 0 0,-3 3 0 0 0,3-2 0 0 0,-1 1 0 0 0,-1-1 0 0 0,3 1 0 0 0,-2-1 0 0 0,-1-1 0 0 0,1-1 0 0 0,-2 5 0 0 0,-1-5 0 0 0,7-1 0 0 0,-2 4 0 0 0,1-1 0 0 0,-21 7 0 0 0,-2 6 0 0 0,20-12 0 0 0,4 3 0 0 0,-2-4 0 0 0,4-4 0 0 0,1 0 0 0 0,-1 0 0 0 0,1 1 0 0 0,-1-1 0 0 0,1 1 0 0 0,0 0 0 0 0,0 0 0 0 0,0 0 0 0 0,0 0 0 0 0,0 1 0 0 0,0-1 0 0 0,1 1 0 0 0,-1 0 0 0 0,1 0 0 0 0,-1 0 0 0 0,1 0 0 0 0,0 0 0 0 0,0 1 0 0 0,-17 24 0 0 0,16-21 0 0 0,0-2 0 0 0,-16 11 0 0 0,14-10 0 0 0,-1 3 0 0 0,6-9 0 0 0,-20 19 0 0 0,-5 11 0 0 0,8-14 0 0 0,15-15 0 0 0,0 1 0 0 0,0 0 0 0 0,0-1 0 0 0,1 1 0 0 0,-1 0 0 0 0,1 0 0 0 0,-1 0 0 0 0,1 1 0 0 0,0-1 0 0 0,-1 0 0 0 0,-23 37 0 0 0,21-34 0 0 0,-1-2 0 0 0,1 3 0 0 0,0 0 0 0 0,-1 1 0 0 0,1 1 0 0 0,0-1 0 0 0,-3 3 0 0 0,6-8 0 0 0,-1 12 0 0 0,-1-5 0 0 0,-2-2-10 0 0,-8 21-44 0 0,13-27 54 0 0,-2 3 0 0 0,0 0 0 0 0,0 0 0 0 0,1 1 0 0 0,0-1 0 0 0,0 1 0 0 0,0-1 0 0 0,0 1 0 0 0,1 4 0 0 0,0 3 0 0 0,0-12 0 0 0,-8 22 0 0 0,6-11-43 0 0,3-7-10 0 0,-6 24 16 0 0,1-1 26 0 0,2-22 11 0 0,0 23 0 0 0,6 25 0 0 0,-2-50 9 0 0,-1 0 12 0 0,-7 18 2 0 0,5-20-21 0 0,1 0-1 0 0,-1 0 0 0 0,1 0 0 0 0,0-1 0 0 0,-1 1 0 0 0,1 0 0 0 0,0 0 0 0 0,0 0 0 0 0,0 0 0 0 0,0 0 0 0 0,0 0 0 0 0,0 0 0 0 0,0 0 1 0 0,0-1-1 0 0,0 1 0 0 0,0 0 0 0 0,0 0 0 0 0,0 0 0 0 0,1 0 0 0 0,-1 1-1 0 0,1 0-13 0 0,0 1 0 0 0,0 0 1 0 0,0 0-1 0 0,0 0 0 0 0,-1 0 0 0 0,0 0 0 0 0,1 0 0 0 0,-1 0 1 0 0,0 1-1 0 0,-1 1 13 0 0,0 12-11 0 0,1-15 12 0 0,-1-1-1 0 0,1 1 1 0 0,0 0-1 0 0,0-1 1 0 0,0 1 0 0 0,0-1-1 0 0,0 1 1 0 0,0 0 0 0 0,0-1-1 0 0,1 1 1 0 0,-1-1 0 0 0,1 1-1 0 0,-1-1 1 0 0,1 1 0 0 0,0-1-1 0 0,-1 1 1 0 0,2 1-1 0 0,-1-1 43 0 0,-1 4-33 0 0,0 3-10 0 0,5 1 0 0 0,-5-10 0 0 0,-1 23 0 0 0,2-15 0 0 0,2-1-10 0 0,-3-5-33 0 0,0 5 43 0 0,0 3 43 0 0,-1 2-33 0 0,1-11-12 0 0,5 18-6 0 0,-1 32 18 0 0,-4 4-10 0 0,-1-48 0 0 0,1-4 0 0 0,0-1 0 0 0,0 1 0 0 0,0-1 0 0 0,0 1 0 0 0,1 0 0 0 0,-1-1 0 0 0,1 1 0 0 0,0-1 0 0 0,0 2 0 0 0,2 6 0 0 0,-2-9 0 0 0,-4 30 0 0 0,3-23 0 0 0,4 44 0 0 0,1-24 0 0 0,-6-22 0 0 0,5 15 0 0 0,-6-6 0 0 0,6 8 0 0 0,-4-21 0 0 0,1 0 0 0 0,0 0 0 0 0,-1 0 0 0 0,1 0 0 0 0,-1 0 0 0 0,0 0 0 0 0,0 0 0 0 0,0 0 0 0 0,0 0 0 0 0,0 1 0 0 0,4 16 0 0 0,1 7 0 0 0,-4-17 0 0 0,1-2 0 0 0,-1 0 0 0 0,0 1 0 0 0,2 2 0 0 0,-2-4 0 0 0,-4 10 0 0 0,3-14 0 0 0,-1-1 0 0 0,1 1 0 0 0,0-1 0 0 0,0 1 0 0 0,0-1 0 0 0,0 1 0 0 0,0-1 0 0 0,0 1 0 0 0,0-1 0 0 0,0 0 0 0 0,0 1 0 0 0,1-1 0 0 0,-1 1 0 0 0,1-1 0 0 0,0 1 0 0 0,0 6 0 0 0,-1-2 0 0 0,0 2-10 0 0,0-5-33 0 0,0 2 43 0 0,1 7 28 0 0,2 23-3 0 0,-2-27-25 0 0,1 0 0 0 0,-1 2 0 0 0,-1-1 0 0 0,0-1 0 0 0,1 0 0 0 0,2 2 0 0 0,-2-2 0 0 0,-1 0 0 0 0,0 0 0 0 0,0 2 0 0 0,0-2 0 0 0,0 1 0 0 0,-1-2 0 0 0,-2 0 0 0 0,2 1 0 0 0,1 38 0 0 0,1-38 0 0 0,2 2 0 0 0,5 48 0 0 0,-7-51 0 0 0,0 1 0 0 0,2 0 0 0 0,-2 0 0 0 0,-1-1 0 0 0,3 1 0 0 0,-1 0 0 0 0,0-1 0 0 0,0 0 0 0 0,1 2 0 0 0,-2-2 0 0 0,3 0 0 0 0,-1-2 0 0 0,-2 2 0 0 0,-1 4 0 0 0,0-4 0 0 0,1-2 0 0 0,2 2 0 0 0,-3 0 11 0 0,-1-5 24 0 0,8 16-17 0 0,-5-12-7 0 0,-1-4 42 0 0,-1-2 11 0 0,0 0 0 0 0,-1-2-10 0 0,-1-4-44 0 0,0-1-10 0 0,-2-1 11 0 0,-1 1 31 0 0,-2 2-20 0 0,-33-28 31 0 0,32 29-53 0 0,-1 4 0 0 0,1 0 0 0 0,-1 0 0 0 0,1 0 0 0 0,0 0 11 0 0,7-1-8 0 0,-1 1 0 0 0,1 0 1 0 0,0 0-1 0 0,0 0 0 0 0,-1 0 1 0 0,1 0-1 0 0,0 0 0 0 0,-1 0 1 0 0,1 0-1 0 0,0 1 0 0 0,0-1 0 0 0,-1 0 1 0 0,1 1-1 0 0,0-1 0 0 0,0 1 1 0 0,0 0-1 0 0,-1 0-3 0 0,-27 14-3 0 0,25-13 3 0 0,-22 6 0 0 0,23-7 0 0 0,-2 0 0 0 0,1 0 0 0 0,-1 1 0 0 0,0 0 0 0 0,1 0 0 0 0,0 0 0 0 0,-1 0 0 0 0,0 1 0 0 0,-3 0 0 0 0,0-2 0 0 0,-8 3 0 0 0,-1 4 0 0 0,12-4 0 0 0,-37 29-81 0 0,39-31 162 0 0,-3 0-65 0 0,0 3-16 0 0,-1 2 0 0 0,-32 39-292 0 0,37-44 306 0 0,0 0 0 0 0,0 1-1 0 0,0-1 1 0 0,1 1 0 0 0,-1-1 0 0 0,1 1 0 0 0,0 0-1 0 0,-1 1-13 0 0,-4 10 14 0 0,-25 54-14 0 0,21-36-41 0 0,3-7 10 0 0,4-18 24 0 0,1-1-1 0 0,0 1 1 0 0,0 0 0 0 0,1 0-1 0 0,0 0 1 0 0,-1 5 7 0 0,-2 12-20 0 0,4-21 20 0 0,-1-1 0 0 0,0 1 0 0 0,0 0 0 0 0,1 0 0 0 0,0 0 0 0 0,0 0 0 0 0,0 1 0 0 0,0 0 0 0 0,0 6 0 0 0,-1-1 0 0 0,0 0 0 0 0,0 0 0 0 0,-1 1 0 0 0,0-1 0 0 0,0 0 0 0 0,-3 4 0 0 0,4-6 0 0 0,1 0 0 0 0,-1 0 0 0 0,1 0 0 0 0,0 0 0 0 0,1 0 0 0 0,1 5 0 0 0,1 33 0 0 0,0-29 0 0 0,3 11-18 0 0,-5-23 14 0 0,-1 0-1 0 0,1 0 0 0 0,0-1 1 0 0,1 1-1 0 0,-1 0 1 0 0,1-1-1 0 0,-1 1 0 0 0,1-1 1 0 0,0 0-1 0 0,2 3 5 0 0,0 0 0 0 0,3 6 0 0 0,11 11 0 0 0,-14-16-13 0 0,-3-6 9 0 0,0 1 0 0 0,0 0 1 0 0,1 0-1 0 0,-1-1 1 0 0,0 1-1 0 0,1-1 0 0 0,-1 1 1 0 0,1-1-1 0 0,-1 0 1 0 0,1 0-1 0 0,0 1 0 0 0,-1-1 1 0 0,1 0-1 0 0,0 0 4 0 0,2 3 0 0 0,1 2 0 0 0,2-1 0 0 0,-2 1 0 0 0,-3-4 0 0 0,0 0 0 0 0,0 0 0 0 0,0-1 0 0 0,0 1 0 0 0,0 0 0 0 0,0-1 0 0 0,1 0 0 0 0,-1 1 0 0 0,1-1 0 0 0,-1 0 0 0 0,0 0 0 0 0,1-1 0 0 0,0 1 0 0 0,-1 0 0 0 0,1-1 0 0 0,-1 0 0 0 0,1 1 0 0 0,0-1 0 0 0,1 0 0 0 0,34-8-128 0 0,-9 4 128 0 0,-14-2 0 0 0,9 0 0 0 0,14-1 0 0 0,-25 4 0 0 0,-11 2 0 0 0,0 1 0 0 0,0 0 0 0 0,0-1 0 0 0,-1 1 0 0 0,1-1 0 0 0,0 1 0 0 0,0-1 0 0 0,-1 0 0 0 0,1 0 0 0 0,0 0 0 0 0,-1 0 0 0 0,1 0 0 0 0,-1 0 0 0 0,2-1 0 0 0,2-2 0 0 0,3 0 0 0 0,-7 2 0 0 0,1 0 0 0 0,16-3 0 0 0,-12 1 0 0 0,-5 4 0 0 0,0-1 0 0 0,0 0 0 0 0,0 0 0 0 0,0 1 0 0 0,0-1 0 0 0,0 1 0 0 0,0-1 0 0 0,0 1 0 0 0,1-1 0 0 0,-1 1 0 0 0,0 0 0 0 0,0-1 0 0 0,0 1 0 0 0,1 0 0 0 0,-1 0 0 0 0,0 0 0 0 0,1 0 0 0 0,-1 0 0 0 0,0 0 0 0 0,3 0 11 0 0,-2 1 32 0 0,4 2-33 0 0,0-3-10 0 0,-2 0 0 0 0,-1-1 0 0 0,-3 9 0 0 0,-3 5 0 0 0,3-12 0 0 0,0 12 0 0 0,0 6 0 0 0,0-18-1 0 0,0 1 1 0 0,0-1-1 0 0,0 0 0 0 0,0 0 1 0 0,0 0-1 0 0,0 1 0 0 0,0-1 1 0 0,-1 0-1 0 0,1 0 0 0 0,0 0 1 0 0,-1 0-1 0 0,1 0 0 0 0,-1 1 1 0 0,1-1-1 0 0,-1 0 1 0 0,-1 7-8 0 0,7 20 16 0 0,-1 12 2 0 0,-3-31-10 0 0,-1 13 0 0 0,0-11 0 0 0,0 0 0 0 0,0 0 0 0 0,1-1 0 0 0,2 9 0 0 0,-2-13 0 0 0,0 0 0 0 0,-1 0 0 0 0,0 0 0 0 0,0 0 0 0 0,0 0 0 0 0,-1 2 0 0 0,1 5 0 0 0,0 18 0 0 0,12 34 0 0 0,-4-12 0 0 0,-4-19 0 0 0,-3-16 0 0 0,0 7 0 0 0,-2-22 0 0 0,1 0 0 0 0,0 0 0 0 0,0 0 0 0 0,0 0 0 0 0,0 0 0 0 0,1 0 0 0 0,-1 0 0 0 0,1 0 0 0 0,0 0 0 0 0,0 1 0 0 0,0-2 0 0 0,-1-1 0 0 0,1 1 0 0 0,-1-1 0 0 0,0 1 0 0 0,0 0 0 0 0,1-1 0 0 0,-1 1 0 0 0,0-1 0 0 0,0 1 0 0 0,0 0 0 0 0,-1 1 0 0 0,0 25 0 0 0,0-17 0 0 0,0-8 0 0 0,1 1 0 0 0,0 0 0 0 0,0-1 0 0 0,0 1 0 0 0,0-1 0 0 0,1 1 0 0 0,-1 0 0 0 0,1-1 0 0 0,0 1 0 0 0,1 2 0 0 0,3 32 0 0 0,-4-14 0 0 0,-2-17 0 0 0,1 0 0 0 0,0 0 0 0 0,1 0 0 0 0,0 0 0 0 0,0 0 0 0 0,0 0 0 0 0,3 31 0 0 0,0-13 0 0 0,-3-15 0 0 0,-1 49 0 0 0,5 30 0 0 0,-9-48 0 0 0,4-33 0 0 0,5 3 0 0 0,-5-11 0 0 0,-1 23 0 0 0,0-20 0 0 0,3 4 0 0 0,2 7 0 0 0,4 18 0 0 0,-7-23 0 0 0,1-1 0 0 0,4 5-4 0 0,1 16 25 0 0,-1-14-5 0 0,-4-9-19 0 0,1 0 1 0 0,-2 0 0 0 0,1 0-1 0 0,0 1 1 0 0,-1-1 0 0 0,0 0-1 0 0,-1 5 3 0 0,5 20 0 0 0,-3-13 0 0 0,4-2 0 0 0,15 44 0 0 0,13 29-64 0 0,-27-67 67 0 0,-7-20-4 0 0,0-1 0 0 0,1 0 0 0 0,-1 0 0 0 0,1 1 0 0 0,-1-1 0 0 0,1 0 0 0 0,-1 0 0 0 0,1 0 0 0 0,0 1 0 0 0,0-1 0 0 0,-1 0 0 0 0,1 0 0 0 0,0 0 0 0 0,0 0 0 0 0,0 0 0 0 0,0 0 1 0 0,18 26-213 0 0,-17-22 110 0 0,0-1 0 0 0,1 1 0 0 0,0-1 0 0 0,0 0 0 0 0,0 0 0 0 0,1 0 0 0 0,-1 0 0 0 0,1-1 0 0 0,0 1 0 0 0,1-1 103 0 0,-4-2-156 0 0,23 22-752 0 0,18 13-574 0 0,-40-34 1244 0 0,11 12-351 0 0,-9-10-4729 0 0,-4-4 4015 0 0,0 0-5478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26.957"/>
    </inkml:context>
    <inkml:brush xml:id="br0">
      <inkml:brushProperty name="width" value="0.05" units="cm"/>
      <inkml:brushProperty name="height" value="0.05" units="cm"/>
      <inkml:brushProperty name="color" value="#004F8B"/>
    </inkml:brush>
  </inkml:definitions>
  <inkml:trace contextRef="#ctx0" brushRef="#br0">1 160 11072 0 0,'0'0'324'0'0,"0"0"-3"0"0,17-19 2754 0 0,-3 18-1961 0 0,-11 0-867 0 0,-1 1-1 0 0,1 0 1 0 0,0 0 0 0 0,0 0-1 0 0,0 0 1 0 0,0 0 0 0 0,0 0-1 0 0,2 1-246 0 0,9 2 533 0 0,0-2 0 0 0,0 0-1 0 0,0 0 1 0 0,1-2-1 0 0,13-1-532 0 0,19 0 593 0 0,7 2-158 0 0,1-3 0 0 0,15-5-435 0 0,22 0 310 0 0,10-3 52 0 0,-80 9-308 0 0,0 1 0 0 0,0 1 1 0 0,0 1-1 0 0,0 1 1 0 0,9 2-55 0 0,3 0 130 0 0,23-1-130 0 0,9-5 34 0 0,-40 0-10 0 0,0 1-1 0 0,0 1 1 0 0,0 2-1 0 0,1 1-23 0 0,18 3 12 0 0,1-1 0 0 0,-1-2-1 0 0,1-2 1 0 0,0-2 0 0 0,27-5-12 0 0,-31 3 61 0 0,1 2 0 0 0,23 3-61 0 0,4-1-5 0 0,20 1-291 0 0,54 9 296 0 0,-122-10 71 0 0,1-1 0 0 0,-1-1 0 0 0,0-1 0 0 0,13-3-71 0 0,-4 1 123 0 0,0 1 0 0 0,1 2-123 0 0,68-9 406 0 0,71-11-342 0 0,-26 10-110 0 0,-29 3 12 0 0,-73 4 34 0 0,37-4 0 0 0,-3-4 216 0 0,1 4-216 0 0,18-2 104 0 0,54-2-148 0 0,4 1-128 0 0,-77 5 418 0 0,57 4-246 0 0,-104 2 10 0 0,21-2-10 0 0,-24 1 0 0 0,0 1 0 0 0,22 2 0 0 0,98 10-70 0 0,-38-5 116 0 0,-43-3-113 0 0,54-6 67 0 0,-31 1-13 0 0,-57 1 8 0 0,0 2 0 0 0,0 2-1 0 0,26 5 6 0 0,-24-4 0 0 0,-1-2 0 0 0,0-1 0 0 0,1-2 0 0 0,7-1 0 0 0,16 0 0 0 0,-27 2 39 0 0,-21 0-9 0 0,0-1 1 0 0,1 0-1 0 0,-1 0 0 0 0,6-2-30 0 0,1 1 19 0 0,0 0 1 0 0,1 1-1 0 0,9 1-19 0 0,6 0 22 0 0,72 6-36 0 0,-43-9-60 0 0,-35 0 74 0 0,1 2 0 0 0,-1 0 0 0 0,0 2 0 0 0,19 4 0 0 0,26 1 64 0 0,-35-5-64 0 0,-27-2 0 0 0,-1 1 0 0 0,1 0 0 0 0,0 0 0 0 0,-1 0 0 0 0,3 2 0 0 0,17 3 0 0 0,-1 0-1 0 0,1-2 0 0 0,6-1 1 0 0,21 3 56 0 0,-26-1-49 0 0,17 2-5 0 0,0-3-1 0 0,17 0-1 0 0,15 7 0 0 0,-56-9 0 0 0,-17-2 0 0 0,1 1 0 0 0,-1-1 0 0 0,0 0 0 0 0,1 0 0 0 0,-1-1 0 0 0,1 0 0 0 0,11-1 29 0 0,0 1 0 0 0,0 0 0 0 0,0 1 0 0 0,9 2-29 0 0,16-1 36 0 0,75 4 28 0 0,-15-10-64 0 0,118 10 64 0 0,-216-4-64 0 0,22 1 0 0 0,-19-2 0 0 0,-2 3 0 0 0,1-1 0 0 0,0 3-14 0 0,-5-4-58 0 0,-1-1-10 0 0,5 6-1682 0 0,-5 0 832 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29.530"/>
    </inkml:context>
    <inkml:brush xml:id="br0">
      <inkml:brushProperty name="width" value="0.05" units="cm"/>
      <inkml:brushProperty name="height" value="0.05" units="cm"/>
      <inkml:brushProperty name="color" value="#004F8B"/>
    </inkml:brush>
  </inkml:definitions>
  <inkml:trace contextRef="#ctx0" brushRef="#br0">0 131 3736 0 0,'0'0'221'0'0,"0"0"259"0"0,0 0 116 0 0,0 0 20 0 0,0 0-17 0 0,0 0-99 0 0,0 0-42 0 0,0 0-8 0 0,0 0-6 0 0,0 0-18 0 0,0 0-8 0 0,0 0-2 0 0,0 0 2 0 0,0 0 12 0 0,0 0 2 0 0,0 0 0 0 0,0 0 4 0 0,0 0 17 0 0,0 0 10 0 0,0 0 1 0 0,0 0-6 0 0,0 0-22 0 0,0 0-10 0 0,0 0-2 0 0,0 0-18 0 0,0 0-74 0 0,0 0-38 0 0,0 0-6 0 0,0 0-22 0 0,0 0-90 0 0,0 0-44 0 0,0 0-11 0 0,0 0-5 0 0,0 0-16 0 0,0 0-4 0 0,0 0 0 0 0,0 0 10 0 0,23-12 1148 0 0,-7 6-789 0 0,-1 0 0 0 0,0 0-1 0 0,0-1 1 0 0,0-1-465 0 0,-9 5 121 0 0,0 0-1 0 0,1 1 0 0 0,-1 0 1 0 0,0 0-1 0 0,1 1 1 0 0,0 0-1 0 0,-1 0 1 0 0,1 1-1 0 0,-1-1 1 0 0,8 2-121 0 0,-4-1 192 0 0,0-1 0 0 0,0 0 0 0 0,10-2-192 0 0,3-1 37 0 0,0 0 0 0 0,0 2 0 0 0,1 0 0 0 0,13 2-37 0 0,-10 1 68 0 0,-19 0-32 0 0,1-1 0 0 0,0 0 0 0 0,0 0 0 0 0,-1-1 0 0 0,1 0 0 0 0,5-2-36 0 0,2-1 63 0 0,0 2 0 0 0,0 0 0 0 0,8 0-63 0 0,24-3 73 0 0,-14 5-63 0 0,1 0 1 0 0,0-6 7 0 0,0 1 0 0 0,0 2-1 0 0,11 2-17 0 0,99-8 128 0 0,99 9-64 0 0,-202 2-64 0 0,-28-1 0 0 0,1 0 0 0 0,-1-1 0 0 0,1-1 0 0 0,7-1 0 0 0,1-1 0 0 0,0 1 0 0 0,17 1 0 0 0,-17 1 0 0 0,0-1 0 0 0,15-4 0 0 0,-30 5 0 0 0,0 0 0 0 0,-1 0 0 0 0,1 0 0 0 0,-1 1 0 0 0,1 0 0 0 0,2 1 0 0 0,29 2 0 0 0,167-1 118 0 0,-98 6-108 0 0,118-2 62 0 0,-92 0-72 0 0,-84-4 0 0 0,-34-1 0 0 0,0-1 0 0 0,0-1 0 0 0,14-1 0 0 0,16 0 61 0 0,7-2 33 0 0,-37 2-71 0 0,0 0 1 0 0,1 1-1 0 0,-1 1 0 0 0,0 0 0 0 0,12 3-23 0 0,44 3 1 0 0,7-11-82 0 0,-55 2 112 0 0,0 0-1 0 0,1 2 0 0 0,-1 1 1 0 0,0 1-1 0 0,0 0 1 0 0,13 5-31 0 0,-21-4 14 0 0,1 0 0 0 0,0-1 0 0 0,0-1 1 0 0,9-1-15 0 0,27 3 17 0 0,15 0 271 0 0,-51-3-224 0 0,24-1-58 0 0,-15 0-58 0 0,1 1-1 0 0,0 2 0 0 0,6 1 53 0 0,-17-1 11 0 0,1-1 1 0 0,-1 0-1 0 0,2-2-11 0 0,46 4 30 0 0,-27-1-30 0 0,-27-2 0 0 0,-1 0 0 0 0,0 1 0 0 0,0 0 0 0 0,2 1 0 0 0,25 0 0 0 0,-31-3 0 0 0,0 1 0 0 0,1 0 0 0 0,-1 1 0 0 0,1-1 0 0 0,3 2 0 0 0,-2-1 43 0 0,1 0 0 0 0,0 0 1 0 0,-1-1-1 0 0,1 0 0 0 0,-1 0 0 0 0,1-1 0 0 0,5-1-43 0 0,25-2 130 0 0,69 0-130 0 0,146 4-96 0 0,-217 5 100 0 0,-30-4-2 0 0,0 1 1 0 0,1-1-1 0 0,-1-1 1 0 0,1 1 0 0 0,-1-1-1 0 0,0 0 1 0 0,1-1-1 0 0,-1 1 1 0 0,1-1 0 0 0,5-2-3 0 0,-4 1-18 0 0,2-1 54 0 0,1 1 0 0 0,0 0 0 0 0,0 0 0 0 0,0 1 0 0 0,3 1-36 0 0,73-4 64 0 0,-79 4-64 0 0,0 3 0 0 0,0-1-16 0 0,-5-2-128 0 0,-1 1 0 0 0,0 0 0 0 0,1-1 0 0 0,-1 1 0 0 0,0 0 0 0 0,0 0 0 0 0,0 1 0 0 0,0-1 0 0 0,0 0 0 0 0,0 1 0 0 0,0-1 0 0 0,0 1 0 0 0,-1 0 0 0 0,1 0 0 0 0,-1-1 0 0 0,1 1 0 0 0,-1 0 144 0 0,8 9-2558 0 0,-1-4 924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05.970"/>
    </inkml:context>
    <inkml:brush xml:id="br0">
      <inkml:brushProperty name="width" value="0.05" units="cm"/>
      <inkml:brushProperty name="height" value="0.05" units="cm"/>
      <inkml:brushProperty name="color" value="#E71224"/>
    </inkml:brush>
  </inkml:definitions>
  <inkml:trace contextRef="#ctx0" brushRef="#br0">1 1 5728 0 0,'0'0'166'0'0,"0"0"21"0"0,0 0-20 0 0,0 0-9 0 0,0 0-4 0 0,0 0-46 0 0,0 0-171 0 0,0 0-21 0 0,0 0-4 0 0,0 0-59 0 0,0 0-21 0 0,0 0-377 0 0,0 0-1484 0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3.501"/>
    </inkml:context>
    <inkml:brush xml:id="br0">
      <inkml:brushProperty name="width" value="0.05" units="cm"/>
      <inkml:brushProperty name="height" value="0.05" units="cm"/>
      <inkml:brushProperty name="color" value="#004F8B"/>
    </inkml:brush>
  </inkml:definitions>
  <inkml:trace contextRef="#ctx0" brushRef="#br0">207 24 9088 0 0,'0'0'197'0'0,"0"0"67"0"0,0 0 195 0 0,0 0 79 0 0,0 0 20 0 0,0 0-24 0 0,-19-19 4130 0 0,15 18-4429 0 0,1 0 0 0 0,-1 0 1 0 0,0 0-1 0 0,0 1 0 0 0,0 0 0 0 0,0 0 0 0 0,0 0 0 0 0,1 0 1 0 0,-1 1-1 0 0,0-1 0 0 0,0 1 0 0 0,0 0 0 0 0,1 0 0 0 0,-1 1-235 0 0,-10 3 505 0 0,1 1 0 0 0,0 0 0 0 0,-3 3-505 0 0,-35 16 1236 0 0,50-25-1226 0 0,1 0 1 0 0,-1 0 0 0 0,1 0-1 0 0,-1 1 1 0 0,1-1 0 0 0,0 0 0 0 0,-1 0-1 0 0,1 0 1 0 0,-1 0 0 0 0,1 1-1 0 0,0-1 1 0 0,-1 0 0 0 0,1 0-1 0 0,0 1 1 0 0,-1-1 0 0 0,1 0 0 0 0,0 1-1 0 0,-1-1 1 0 0,1 0 0 0 0,0 1-1 0 0,0-1 1 0 0,0 1 0 0 0,-1-1 0 0 0,1 1-11 0 0,-13 14 335 0 0,11-12-277 0 0,2-1-57 0 0,0 0-1 0 0,0 0 1 0 0,0 0-1 0 0,0 0 1 0 0,0 0-1 0 0,1 0 1 0 0,-1 0-1 0 0,1 0 1 0 0,-1 0-1 0 0,1 0 1 0 0,0 0-1 0 0,-1 0 1 0 0,1 0-1 0 0,0 0 1 0 0,0-1-1 0 0,1 1 1 0 0,-1 0-1 0 0,0-1 1 0 0,0 1-1 0 0,1-1 1 0 0,-1 1-1 0 0,1-1 1 0 0,0 0-1 0 0,-1 1 1 0 0,1-1-1 0 0,0 0 1 0 0,0 0-1 0 0,12 10-2 0 0,-10-8-3 0 0,1 0 0 0 0,0 0 0 0 0,-1 0 0 0 0,1-1 0 0 0,0 1 0 0 0,3 0 5 0 0,-3-1-6 0 0,1 0 1 0 0,-1 1-1 0 0,0-1 1 0 0,0 1-1 0 0,0 1 0 0 0,4 2 6 0 0,2 3 0 0 0,-7-5 0 0 0,0-1 0 0 0,-1 0 0 0 0,1 1 0 0 0,0 0 0 0 0,-1 0 0 0 0,0 0 0 0 0,0 0 0 0 0,1 3 0 0 0,1 1 0 0 0,-1 6-2 0 0,-7-9 5 0 0,2-4 8 0 0,0 2 6 0 0,0 1 0 0 0,-1-1 0 0 0,0 0-1 0 0,0 0 1 0 0,1 0 0 0 0,-2 0 0 0 0,1 0-1 0 0,0 0 1 0 0,-1 0 0 0 0,1-1 0 0 0,-1 1-1 0 0,0-1 1 0 0,0 0 0 0 0,0 0 0 0 0,0 0 0 0 0,-3 1-17 0 0,-9 6 55 0 0,-2-1 0 0 0,-13 5-55 0 0,23-11 1 0 0,5 1 1 0 0,-2-1-3 0 0,-17-1 47 0 0,15-1-33 0 0,4-1-4126 0 0,2 1 2902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4.588"/>
    </inkml:context>
    <inkml:brush xml:id="br0">
      <inkml:brushProperty name="width" value="0.05" units="cm"/>
      <inkml:brushProperty name="height" value="0.05" units="cm"/>
      <inkml:brushProperty name="color" value="#004F8B"/>
    </inkml:brush>
  </inkml:definitions>
  <inkml:trace contextRef="#ctx0" brushRef="#br0">206 97 7744 0 0,'0'0'166'0'0,"0"0"64"0"0,-10-19 3044 0 0,9 18-3176 0 0,0 1 1 0 0,-1-1-1 0 0,1 0 0 0 0,0 1 0 0 0,0-1 0 0 0,0 0 0 0 0,0 0 1 0 0,0 0-1 0 0,1 0 0 0 0,-1 0 0 0 0,0 0 0 0 0,0 0 0 0 0,0 0 1 0 0,1 0-1 0 0,-1-1 0 0 0,1 1-98 0 0,-1-1 92 0 0,1 1-1 0 0,-1 0 1 0 0,0 0 0 0 0,1 0 0 0 0,-1-1 0 0 0,0 1-1 0 0,0 0 1 0 0,0 0 0 0 0,0 0 0 0 0,0 0 0 0 0,0 0-1 0 0,0 1 1 0 0,0-1 0 0 0,0 0 0 0 0,0 0 0 0 0,0 1-1 0 0,0-1 1 0 0,-1 0 0 0 0,1 1 0 0 0,0-1 0 0 0,0 1 0 0 0,-1 0-1 0 0,1-1 1 0 0,0 1 0 0 0,-1 0 0 0 0,1 0 0 0 0,-1 0-92 0 0,-4 0 254 0 0,1 1 0 0 0,-1 0 1 0 0,1 1-1 0 0,-1-1 1 0 0,1 1-1 0 0,0 0 1 0 0,-1 0-1 0 0,1 0 1 0 0,0 1-1 0 0,0 0 1 0 0,1 0-1 0 0,-3 2-254 0 0,-1 1 273 0 0,0 0-1 0 0,0 1 0 0 0,0 1 1 0 0,1-1-1 0 0,0 1 0 0 0,-2 3-272 0 0,7-7 80 0 0,-1 0-1 0 0,0 0 0 0 0,1 1 0 0 0,-1-1 1 0 0,1 1-1 0 0,1 0 0 0 0,-1-1 0 0 0,1 1 1 0 0,-1 4-80 0 0,1-5 135 0 0,0-1-49 0 0,0 0-1 0 0,0 0 0 0 0,1 0 0 0 0,-1 0 1 0 0,1 1-1 0 0,0-1 0 0 0,0 0 0 0 0,0 0 1 0 0,0 0-1 0 0,1 0 0 0 0,0 1-85 0 0,-1-1 5 0 0,1-1 0 0 0,0 0 0 0 0,0 0 0 0 0,-1 0-1 0 0,1 0 1 0 0,1 0 0 0 0,-1 0 0 0 0,0-1 0 0 0,0 1 0 0 0,1 0 0 0 0,-1-1 0 0 0,1 1-1 0 0,-1-1 1 0 0,1 1 0 0 0,0-1 0 0 0,0 0 0 0 0,-1 1 0 0 0,2-1-5 0 0,3 4 5 0 0,-3-4-3 0 0,-1 1 0 0 0,1 0-1 0 0,0-1 1 0 0,0 0-1 0 0,-1 1 1 0 0,1-1 0 0 0,0-1-1 0 0,0 1 1 0 0,0 0-1 0 0,0-1 1 0 0,0 1 0 0 0,0-1-1 0 0,0 0 1 0 0,0 0-1 0 0,0 0 1 0 0,0 0 0 0 0,0 0-1 0 0,0-1 1 0 0,0 0-1 0 0,1 0-1 0 0,0 0 2 0 0,-1 1 0 0 0,0-1 0 0 0,0 0-1 0 0,0-1 1 0 0,0 1 0 0 0,0-1 0 0 0,0 1 0 0 0,0-1-1 0 0,0 0 1 0 0,-1 0 0 0 0,1 0 0 0 0,-1 0-1 0 0,1-1 1 0 0,-1 1 0 0 0,0-1 0 0 0,0 1 0 0 0,0-1-1 0 0,1-1-1 0 0,3-9-41 0 0,0 1-1 0 0,-1-1 1 0 0,0 0-1 0 0,-1-1 0 0 0,-1 1 1 0 0,0-1-1 0 0,-1 1 1 0 0,0-1-1 0 0,-1 0 0 0 0,-1-10 42 0 0,2 27-15 0 0,0 1-1 0 0,0-1 0 0 0,0 0 0 0 0,0 0 0 0 0,1 0 0 0 0,-1 0 1 0 0,1 0-1 0 0,2 1 16 0 0,3 5 84 0 0,48 67 270 0 0,-53-73-349 0 0,-1-1-1 0 0,1 1 0 0 0,0-1 1 0 0,0 0-1 0 0,0 0 0 0 0,0 0 1 0 0,0-1-1 0 0,1 1 0 0 0,-1-1 1 0 0,0 0-1 0 0,1 0 0 0 0,2 1-4 0 0,-2 1-65 0 0,-3-1-16 0 0,3 4 79 0 0,1 2 66 0 0,0-2-26 0 0,-4-5 64 0 0,-1-1 5 0 0,0-23-10 0 0,0-22 9 0 0,-2 22 28 0 0,2 0 0 0 0,1 1 0 0 0,1-1 0 0 0,1 0 0 0 0,3-12-134 0 0,-3 28-10 0 0,-2 6-45 0 0,0 0 49 0 0,-1 1 4 0 0,0 0 1 0 0,0-1-1 0 0,0 1 0 0 0,0 0 1 0 0,0 0-1 0 0,0-1 1 0 0,1 1-1 0 0,-1 0 0 0 0,0 0 1 0 0,0 0-1 0 0,0-1 0 0 0,1 1 1 0 0,-1 0-1 0 0,0 0 1 0 0,0 0-1 0 0,0 0 0 0 0,1-1 1 0 0,-1 1-1 0 0,0 0 1 0 0,0 0-1 0 0,1 0 0 0 0,-1 0 1 0 0,0 0-1 0 0,0 0 0 0 0,1 0 1 0 0,-1 0-1 0 0,0 0 1 0 0,1 0-1 0 0,-1 0 0 0 0,0 0 1 0 0,0 0-1 0 0,1 0 1 0 0,-1 0-1 0 0,0 0 0 0 0,0 0 1 0 0,1 0-1 0 0,-1 0 1 0 0,0 0-1 0 0,1 1 0 0 0,-1-1 2 0 0,11 4-53 0 0,-2-3 42 0 0,-5 1 11 0 0,26 9-34 0 0,-28-10 32 0 0,0-1-1 0 0,-1 0 1 0 0,1 0-1 0 0,-1 0 1 0 0,1 0-1 0 0,0 0 1 0 0,-1 0-1 0 0,1-1 1 0 0,-1 1-1 0 0,1 0 1 0 0,-1-1-1 0 0,1 1 3 0 0,21-1-1521 0 0,-19 1 978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5.319"/>
    </inkml:context>
    <inkml:brush xml:id="br0">
      <inkml:brushProperty name="width" value="0.05" units="cm"/>
      <inkml:brushProperty name="height" value="0.05" units="cm"/>
      <inkml:brushProperty name="color" value="#004F8B"/>
    </inkml:brush>
  </inkml:definitions>
  <inkml:trace contextRef="#ctx0" brushRef="#br0">161 0 11272 0 0,'0'0'241'0'0,"0"0"0"0"0,0 0-85 0 0,-27 5 2390 0 0,-19-6-63 0 0,42 2-2331 0 0,0 0-1 0 0,0 1 1 0 0,-1 0-1 0 0,1 0 0 0 0,1 0 1 0 0,-1 0-1 0 0,0 0 0 0 0,0 1 1 0 0,1 0-1 0 0,0-1 0 0 0,-1 1 1 0 0,1 1-1 0 0,0-1 1 0 0,0 0-1 0 0,1 1 0 0 0,-1-1 1 0 0,1 1-1 0 0,0 0 0 0 0,0 0 1 0 0,0 0-1 0 0,0 0 0 0 0,1 0 1 0 0,-1 0-152 0 0,1-1 46 0 0,-2 3 40 0 0,1 1-1 0 0,-1-1 0 0 0,1 1 1 0 0,0 0-1 0 0,0 1-85 0 0,2-5 43 0 0,0-1 0 0 0,0 1 0 0 0,0 0 0 0 0,0-1-1 0 0,1 1 1 0 0,-1 0 0 0 0,1-1 0 0 0,-1 1 0 0 0,1 0 0 0 0,0-1-1 0 0,0 1 1 0 0,0-1 0 0 0,0 0 0 0 0,1 1 0 0 0,-1-1-43 0 0,0 0 254 0 0,0 2-40 0 0,0-4-208 0 0,-1 1 0 0 0,1-1 1 0 0,-1 1-1 0 0,0-1 0 0 0,1 1 1 0 0,-1-1-1 0 0,1 1 0 0 0,-1-1 1 0 0,1 0-1 0 0,0 1 0 0 0,-1-1 1 0 0,1 0-1 0 0,-1 0 0 0 0,1 1 1 0 0,0-1-1 0 0,-1 0 1 0 0,1 0-1 0 0,-1 0 0 0 0,1 0 1 0 0,0 0-1 0 0,-1 0 0 0 0,1 0 1 0 0,0 0-1 0 0,-1 0 0 0 0,1 0 1 0 0,0 0-1 0 0,-1 0 0 0 0,1 0 1 0 0,-1-1-1 0 0,1 1 0 0 0,0 0 1 0 0,-1 0-1 0 0,1-1-6 0 0,1 1 12 0 0,0 0 0 0 0,0 0 0 0 0,0-1 0 0 0,0 1 0 0 0,1-1 0 0 0,-1 1-1 0 0,0-1 1 0 0,0 0 0 0 0,0 0 0 0 0,-1 0 0 0 0,1 0 0 0 0,0 0 0 0 0,0 0 0 0 0,0-1 0 0 0,-1 1 0 0 0,1-1 0 0 0,-1 1 0 0 0,1-1 0 0 0,-1 1 0 0 0,1-1-12 0 0,4-7 5 0 0,0 0 1 0 0,-1 0 0 0 0,4-9-6 0 0,7-11-9 0 0,-15 27-34 0 0,0 2 43 0 0,-1 0-1 0 0,0-1 1 0 0,1 1 0 0 0,-1 0-1 0 0,1 0 1 0 0,-1 0 0 0 0,1-1-1 0 0,-1 1 1 0 0,0 0 0 0 0,1 0-1 0 0,-1 0 1 0 0,1 0 0 0 0,-1 0-1 0 0,1 0 1 0 0,-1 0 0 0 0,1 0-1 0 0,-1 0 1 0 0,1 0 0 0 0,-1 0-1 0 0,1 0 1 0 0,-1 0 0 0 0,1 0-1 0 0,-1 0 1 0 0,1 0 0 0 0,-1 1-1 0 0,1-1 1 0 0,-1 0 0 0 0,0 0-1 0 0,1 1 1 0 0,-1-1 0 0 0,1 0-1 0 0,-1 1 1 0 0,0-1 0 0 0,1 0-1 0 0,-1 1 1 0 0,10 10 1 0 0,8 14 6 0 0,-1-1-145 0 0,-1 0 0 0 0,11 23 138 0 0,-16-27-6 0 0,0 0-1 0 0,10 10 7 0 0,-8-12 6 0 0,-1 0-1 0 0,-1 1 1 0 0,-1 1-6 0 0,-9-19 47 0 0,0 1-1 0 0,0-1 1 0 0,-1 1-1 0 0,1-1 1 0 0,0 1-1 0 0,-1-1 1 0 0,1 1-1 0 0,-1 0 1 0 0,1-1 0 0 0,-1 1-1 0 0,0 0 1 0 0,1-1-1 0 0,-1 1 1 0 0,0 0-1 0 0,0-1 1 0 0,-1 1-1 0 0,1 0 1 0 0,0-1 0 0 0,0 1-1 0 0,-1 0 1 0 0,1-1-1 0 0,-1 1 1 0 0,1-1-1 0 0,-1 1 1 0 0,0-1-1 0 0,0 1 1 0 0,0-1 0 0 0,0 1-1 0 0,0-1 1 0 0,0 0-1 0 0,0 1 1 0 0,0-1-1 0 0,0 0 1 0 0,-1 0-1 0 0,1 0 1 0 0,0 0 0 0 0,-2 1-47 0 0,1-1 94 0 0,1-1 1 0 0,-1 1 0 0 0,0 0 0 0 0,0-1 0 0 0,0 0 0 0 0,0 1 0 0 0,0-1 0 0 0,-1 0 0 0 0,-1 0-95 0 0,-1 1 63 0 0,1-1-42 0 0,-1 0 0 0 0,1 0 0 0 0,-1 0 0 0 0,1 0 0 0 0,0-1 0 0 0,-1 0 0 0 0,1 0 0 0 0,0 0 0 0 0,0 0 0 0 0,-1-1 0 0 0,1 0-21 0 0,-46-22-69 0 0,41 19-128 0 0,-8-10-2084 0 0,16 15 1326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6.736"/>
    </inkml:context>
    <inkml:brush xml:id="br0">
      <inkml:brushProperty name="width" value="0.05" units="cm"/>
      <inkml:brushProperty name="height" value="0.05" units="cm"/>
      <inkml:brushProperty name="color" value="#004F8B"/>
    </inkml:brush>
  </inkml:definitions>
  <inkml:trace contextRef="#ctx0" brushRef="#br0">145 9 8752 0 0,'0'0'190'0'0,"0"0"77"0"0,0 0 214 0 0,-11-9 2437 0 0,4 10-2381 0 0,0 0 0 0 0,-1 0 0 0 0,1 1 1 0 0,0 0-1 0 0,1 0 0 0 0,-1 0 0 0 0,0 1 0 0 0,1 0 1 0 0,-1 1-1 0 0,1-1 0 0 0,0 1 0 0 0,0 0 1 0 0,1 1-1 0 0,-6 3-537 0 0,8-5 145 0 0,1-1-1 0 0,-1 1 1 0 0,1 0 0 0 0,-1-1 0 0 0,1 1 0 0 0,0 0 0 0 0,0 0-1 0 0,-1 3-144 0 0,2-5 156 0 0,0-1-50 0 0,-1 3-62 0 0,-3 12 149 0 0,5-13-190 0 0,0-1-1 0 0,0 1 1 0 0,0 0 0 0 0,0-1-1 0 0,0 1 1 0 0,1 0 0 0 0,-1-1-1 0 0,0 1 1 0 0,1 0 0 0 0,0-1-1 0 0,-1 1 1 0 0,1-1 0 0 0,0 1-1 0 0,-1-1 1 0 0,1 1 0 0 0,0-1-1 0 0,0 0 1 0 0,0 1 0 0 0,0-1-1 0 0,1 0 1 0 0,-1 0 0 0 0,0 0-1 0 0,0 0 1 0 0,2 1-3 0 0,36 21 64 0 0,-31-18-59 0 0,13 6 4 0 0,-15-9-5 0 0,0 1 1 0 0,0 0 0 0 0,-1 0-1 0 0,1 0 1 0 0,-1 1-1 0 0,0 0 1 0 0,1 0 0 0 0,-2 1-1 0 0,1-1 1 0 0,0 1 0 0 0,-1 0-1 0 0,1 2-4 0 0,1 2 10 0 0,-4-7-2 0 0,-1-1 0 0 0,0 1-1 0 0,0-1 1 0 0,0 1 0 0 0,0 0-1 0 0,0 0 1 0 0,0-1 0 0 0,-1 1 0 0 0,1 0-1 0 0,0 0 1 0 0,-1 2-8 0 0,0-3 88 0 0,0 1-43 0 0,1 1 0 0 0,-2-1 1 0 0,1 0-1 0 0,0 0 0 0 0,0 1 0 0 0,-1-1 0 0 0,1 0 1 0 0,-1 0-1 0 0,0 0 0 0 0,0 0 0 0 0,0 1-45 0 0,-1-1 43 0 0,1 0-6 0 0,-1-1 0 0 0,1 1 1 0 0,-1 0-1 0 0,0-1 0 0 0,0 1 1 0 0,0-1-1 0 0,0 1 1 0 0,0-1-1 0 0,0 0 0 0 0,0 0 1 0 0,0 0-1 0 0,0 0 0 0 0,-1 0 1 0 0,1-1-1 0 0,0 1 0 0 0,-1-1 1 0 0,1 1-1 0 0,-2-1-37 0 0,-3 1 29 0 0,-1 1 1 0 0,0-2-1 0 0,1 1 0 0 0,-7-1-29 0 0,6 0 981 0 0,4 0-4198 0 0,1 0-5472 0 0,3 0 3239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8.146"/>
    </inkml:context>
    <inkml:brush xml:id="br0">
      <inkml:brushProperty name="width" value="0.05" units="cm"/>
      <inkml:brushProperty name="height" value="0.05" units="cm"/>
      <inkml:brushProperty name="color" value="#004F8B"/>
    </inkml:brush>
  </inkml:definitions>
  <inkml:trace contextRef="#ctx0" brushRef="#br0">237 134 11144 0 0,'0'0'236'0'0,"0"0"9"0"0,0 0-37 0 0,0 0 404 0 0,0 0 195 0 0,0 0 38 0 0,-23-3 1711 0 0,19 2-2366 0 0,0 0 0 0 0,-1 0 0 0 0,1 0 0 0 0,0 0 0 0 0,-1 1 0 0 0,1 0 0 0 0,-1 0 0 0 0,1 0-1 0 0,0 1 1 0 0,-1-1 0 0 0,1 1 0 0 0,0 0 0 0 0,-1 0-190 0 0,-27 3 741 0 0,30-3-692 0 0,-1-1 0 0 0,0 0 0 0 0,1 0-1 0 0,-1 1 1 0 0,1 0 0 0 0,0-1-1 0 0,-1 1 1 0 0,1 0 0 0 0,-1 0-1 0 0,1 0 1 0 0,0 1 0 0 0,0-1 0 0 0,0 0-1 0 0,0 1 1 0 0,0 0 0 0 0,0-1-1 0 0,0 1 1 0 0,-1 1-49 0 0,-3 4 130 0 0,0 1-1 0 0,1 0 0 0 0,0 0 1 0 0,-2 4-130 0 0,-10 17 293 0 0,13-25-247 0 0,1 0 0 0 0,0 1-1 0 0,0-1 1 0 0,0 1 0 0 0,1 0-1 0 0,0 0 1 0 0,0 0 0 0 0,0 0-1 0 0,0 0 1 0 0,1 0-1 0 0,0 1 1 0 0,0-1 0 0 0,0 0-1 0 0,0 1 1 0 0,1-1 0 0 0,0 0-1 0 0,1 1-45 0 0,-1-4 6 0 0,0 0 0 0 0,0 0 0 0 0,0-1-1 0 0,1 1 1 0 0,-1 0 0 0 0,1 0 0 0 0,-1-1-1 0 0,1 1 1 0 0,0-1 0 0 0,0 1 0 0 0,0 0-1 0 0,0-1 1 0 0,0 0 0 0 0,0 1 0 0 0,0-1 0 0 0,0 0-1 0 0,0 1 1 0 0,1-1 0 0 0,-1 0 0 0 0,1 0-1 0 0,-1 0 1 0 0,2 1-6 0 0,-3-2 7 0 0,3 1 0 0 0,0 1 1 0 0,0-1-1 0 0,0 0 1 0 0,0 0-1 0 0,0 0 0 0 0,0-1 1 0 0,0 1-1 0 0,0-1 1 0 0,0 0-1 0 0,0 0 1 0 0,0 0-1 0 0,0 0 1 0 0,0 0-1 0 0,0-1 1 0 0,0 1-1 0 0,0-1 1 0 0,0 0-1 0 0,0 0 1 0 0,3-1-8 0 0,0 0 19 0 0,-1 0 0 0 0,1-1 0 0 0,-1 0 0 0 0,1 0 1 0 0,-1 0-1 0 0,0-1 0 0 0,0 0 0 0 0,-1 1 0 0 0,2-3-19 0 0,4-6 16 0 0,-1-1-1 0 0,0-1 0 0 0,0 0 0 0 0,-1 0 0 0 0,-1-1 0 0 0,-1 0 1 0 0,0 0-1 0 0,-1-1 0 0 0,0 1 0 0 0,-1-5-15 0 0,-4 20 0 0 0,0 1 0 0 0,0-1 0 0 0,1 0 0 0 0,-1 0 0 0 0,0 0 0 0 0,0 0 0 0 0,0 0 0 0 0,0 0 0 0 0,0 0 0 0 0,0 1 0 0 0,0-1 0 0 0,0 0 0 0 0,0 0 0 0 0,1 0 0 0 0,-1 0 0 0 0,0 0 0 0 0,0 0 0 0 0,0 0 0 0 0,0 0 0 0 0,0 0 0 0 0,0 0 0 0 0,1 0 0 0 0,-1 0 0 0 0,0 0 0 0 0,0 0 0 0 0,0 0 0 0 0,0 0 0 0 0,0 0 0 0 0,1 0 0 0 0,-1 0 0 0 0,0 0 0 0 0,0 0 0 0 0,0 0 0 0 0,0 0 0 0 0,0 0 0 0 0,1 0 0 0 0,-1 0 0 0 0,0 0 0 0 0,0 0 0 0 0,0 0 0 0 0,0 0 0 0 0,0 0 0 0 0,0 0 0 0 0,0 0 0 0 0,1 0 0 0 0,-1-1 0 0 0,0 1 0 0 0,0 0 0 0 0,0 0 0 0 0,0 0 0 0 0,0 0 0 0 0,3 9 0 0 0,18 75-64 0 0,-17-73 64 0 0,0-1 0 0 0,0 0 0 0 0,1 0 0 0 0,1 0 0 0 0,-1-1 0 0 0,5 5 0 0 0,-8-11 0 0 0,1-1 0 0 0,-1 1 0 0 0,1-1 0 0 0,0 0 0 0 0,-1 0 0 0 0,1 0 0 0 0,0 0 0 0 0,0 0 0 0 0,2 0 0 0 0,-4-1 7 0 0,1 0-1 0 0,-1 0 0 0 0,1-1 0 0 0,-1 1 1 0 0,1-1-1 0 0,-1 1 0 0 0,1-1 0 0 0,-1 1 1 0 0,1-1-1 0 0,0 0 0 0 0,-1 0 0 0 0,1 0 1 0 0,-1 0-1 0 0,1 0 0 0 0,0 0 0 0 0,-1-1-6 0 0,3 0 10 0 0,-1 0 0 0 0,1 0 0 0 0,-1-1 0 0 0,0 1 0 0 0,0-1 0 0 0,0 0 0 0 0,0 0 0 0 0,0 0 0 0 0,0-1 0 0 0,0 0-10 0 0,1 0 11 0 0,-2 2-8 0 0,-1-1 0 0 0,0 0 0 0 0,1 1-1 0 0,-1-1 1 0 0,0 0 0 0 0,0 0 0 0 0,0 0 0 0 0,0 0 0 0 0,0 0 0 0 0,-1 0 0 0 0,1 0 0 0 0,0 0-1 0 0,-1 0 1 0 0,0 0 0 0 0,1 0 0 0 0,-1 0 0 0 0,0-1 0 0 0,0 1 0 0 0,0 0 0 0 0,-1-2-3 0 0,0-3 11 0 0,-1 0 0 0 0,0 0 0 0 0,0 0 1 0 0,-1 0-1 0 0,-1-2-11 0 0,-4-13 77 0 0,1-2-13 0 0,-13-51 82 0 0,18 67-112 0 0,1-1 0 0 0,0 1 0 0 0,0 0 1 0 0,1 0-1 0 0,0 0 0 0 0,0 0 0 0 0,2-9-34 0 0,0 13 5 0 0,-1 0 0 0 0,0 0-1 0 0,1 1 1 0 0,-1-1 0 0 0,1 0 0 0 0,0 1 0 0 0,0-1 0 0 0,1 1 0 0 0,-1-1-1 0 0,1 1 1 0 0,2-2-5 0 0,-5 4 0 0 0,1 1 0 0 0,0 0 0 0 0,-1-1 0 0 0,1 1 0 0 0,0 0 0 0 0,-1 0 0 0 0,1 0 0 0 0,0-1 0 0 0,0 1 0 0 0,-1 0 0 0 0,1 0 0 0 0,0 0 0 0 0,-1 0 0 0 0,1 0 0 0 0,0 0 0 0 0,0 0 0 0 0,-1 0 0 0 0,1 1 0 0 0,0-1 0 0 0,-1 0 0 0 0,1 0 0 0 0,0 1 0 0 0,-1-1 0 0 0,1 0 0 0 0,0 1 0 0 0,-1-1 0 0 0,1 0 0 0 0,0 1 0 0 0,-1-1 0 0 0,1 1 0 0 0,0 0 0 0 0,17 7 0 0 0,-13-6 0 0 0,0 0 0 0 0,0 1 0 0 0,-1 0 0 0 0,1 0 0 0 0,0 0 0 0 0,-1 0 0 0 0,3 3 0 0 0,-3-3-200 0 0,1 0 0 0 0,0 0-1 0 0,0-1 1 0 0,0 1 0 0 0,0-1 0 0 0,0 0-1 0 0,0-1 1 0 0,1 1 0 0 0,-1-1-1 0 0,4 1 201 0 0,6 1-373 0 0,-7-2-440 0 0,0 0-1 0 0,1-1 0 0 0,-1 0 1 0 0,0 0-1 0 0,0-1 0 0 0,0 0 0 0 0,0 0 1 0 0,0-1-1 0 0,0 0 0 0 0,1-1 814 0 0,-1 1-1113 0 0,21 3-530 0 0,-11 1 1001 0 0,-3 4 3043 0 0,-15-6-2296 0 0,1 1-1 0 0,-1-1 0 0 0,0 0 0 0 0,1 0 0 0 0,-1 1 0 0 0,0-1 1 0 0,0 0-1 0 0,1 0 0 0 0,-1 1 0 0 0,1-1 0 0 0,-1 0 0 0 0,0 0 0 0 0,1 0 1 0 0,-1 0-1 0 0,0 0 0 0 0,1 0 0 0 0,-1 0 0 0 0,1 0 0 0 0,-1 0 1 0 0,0 0-1 0 0,1 0 0 0 0,-1 0 0 0 0,1 0 0 0 0,-1 0 0 0 0,0 0 1 0 0,1 0-1 0 0,-1 0 0 0 0,0 0 0 0 0,1 0 0 0 0,-1-1-104 0 0,1 1 730 0 0,-1 0-39 0 0,1-1-596 0 0,-1 1 0 0 0,0-1 0 0 0,1 0 0 0 0,-1 1 0 0 0,1-1 0 0 0,-1 1 0 0 0,0-1 0 0 0,1 0 0 0 0,-1 1 0 0 0,0-1 0 0 0,0 0 0 0 0,1 1 0 0 0,-1-1 0 0 0,0 0 0 0 0,0 1 0 0 0,0-1 0 0 0,0 0 0 0 0,0 0 0 0 0,0 1 0 0 0,0-1 0 0 0,0 0 0 0 0,0 1 0 0 0,0-1 0 0 0,-1 0-1 0 0,1 0 1 0 0,0 1 0 0 0,0-1 0 0 0,-1 0 0 0 0,1 1 0 0 0,0-1 0 0 0,-1 1 0 0 0,1-1 0 0 0,0 0 0 0 0,-1 1 0 0 0,1-1 0 0 0,-1 1 0 0 0,1-1 0 0 0,-1 1 0 0 0,0-1 0 0 0,1 1 0 0 0,-1 0 0 0 0,1-1 0 0 0,-1 1 0 0 0,0 0 0 0 0,0-1-95 0 0,-13-2 434 0 0,13 3-398 0 0,0-1 0 0 0,0 1-1 0 0,-1-1 1 0 0,1 1 0 0 0,0 0 0 0 0,0-1-1 0 0,-1 1 1 0 0,1 0 0 0 0,0 0 0 0 0,-1 0-1 0 0,1 0 1 0 0,0 0 0 0 0,0 0 0 0 0,-1 1-1 0 0,1-1 1 0 0,0 0 0 0 0,0 1 0 0 0,-1-1-1 0 0,1 0 1 0 0,0 1 0 0 0,-1 0-36 0 0,-36 29 453 0 0,36-27-449 0 0,0-1-1 0 0,0 1 0 0 0,0 0 0 0 0,1-1 0 0 0,-1 1 1 0 0,1 0-1 0 0,0 0 0 0 0,-1 0 0 0 0,1 0 1 0 0,1 0-1 0 0,-1 1 0 0 0,0-1 0 0 0,1 0 0 0 0,0 0 1 0 0,-1 0-1 0 0,1 1 0 0 0,0-1 0 0 0,1 3-3 0 0,-1-3 18 0 0,0-2 16 0 0,0-1-1 0 0,0 1 1 0 0,0 0-1 0 0,0 0 1 0 0,0 0-1 0 0,0 0 1 0 0,0 0-1 0 0,0 0 0 0 0,1 0 1 0 0,-1-1-1 0 0,0 1 1 0 0,0 0-1 0 0,1 0 1 0 0,-1 0-1 0 0,1-1 1 0 0,-1 1-1 0 0,1 0 1 0 0,-1 0-1 0 0,1-1 1 0 0,-1 1-1 0 0,1 0 1 0 0,0-1-1 0 0,-1 1 0 0 0,1-1 1 0 0,0 1-1 0 0,-1-1 1 0 0,1 1-1 0 0,0-1 1 0 0,0 1-1 0 0,0-1 1 0 0,-1 0-1 0 0,1 1 1 0 0,0-1-1 0 0,0 0 1 0 0,0 0-1 0 0,0 0 1 0 0,0 0-1 0 0,0 0 0 0 0,-1 0 1 0 0,1 0-1 0 0,0 0 1 0 0,0 0-34 0 0,2 0 13 0 0,-1 0 0 0 0,0-1 0 0 0,0 1 0 0 0,0-1 0 0 0,1 0 1 0 0,-1 1-1 0 0,0-1 0 0 0,0 0 0 0 0,0 0 0 0 0,0 0 0 0 0,0-1 0 0 0,0 1 0 0 0,0 0 1 0 0,1-2-14 0 0,17-24 11 0 0,-16 20-11 0 0,1 1 0 0 0,0 0 0 0 0,-1 1-1 0 0,2-1 1 0 0,2-2 0 0 0,-2 3-2 0 0,-3 2-8 0 0,0 0 1 0 0,1 1 0 0 0,-1-1-1 0 0,1 1 1 0 0,0 0 0 0 0,-1 0-1 0 0,1 0 10 0 0,-2 1-2 0 0,-1 1-1 0 0,1 0 1 0 0,0-1-1 0 0,-1 1 1 0 0,1 0-1 0 0,-1 0 1 0 0,1 0-1 0 0,-1 0 1 0 0,1 0-1 0 0,-1 0 1 0 0,1 1 0 0 0,-1-1-1 0 0,1 0 1 0 0,-1 1-1 0 0,1-1 1 0 0,-1 1-1 0 0,1 0 1 0 0,-1-1-1 0 0,1 1 1 0 0,-1 0-1 0 0,1 1 3 0 0,10 6-13 0 0,-1 1 1 0 0,-1 0-1 0 0,0 0 0 0 0,0 2 0 0 0,-1-1 0 0 0,0 1 1 0 0,0 0-1 0 0,-1 1 0 0 0,-1 0 0 0 0,3 6 13 0 0,2 7-32 0 0,-2 0 0 0 0,0 1 0 0 0,-1 0 0 0 0,4 25 32 0 0,-12-46 42 0 0,0-1 1 0 0,-1 0-1 0 0,1 0 0 0 0,-1 1 0 0 0,0-1 0 0 0,0 0 0 0 0,0 1 0 0 0,-1-1 0 0 0,0 0 1 0 0,0 1-1 0 0,0-1 0 0 0,0 0 0 0 0,0 0 0 0 0,-1 0 0 0 0,0 0 0 0 0,0 0 1 0 0,0 0-1 0 0,0-1 0 0 0,-1 1 0 0 0,1-1 0 0 0,-1 1 0 0 0,0-1 0 0 0,0 0 0 0 0,0 0 1 0 0,0 0-1 0 0,-1-1 0 0 0,1 1 0 0 0,-1-1 0 0 0,0 0 0 0 0,-1 1-42 0 0,2-2 58 0 0,-1 1 0 0 0,1-1 0 0 0,-1 0-1 0 0,0 0 1 0 0,0 0 0 0 0,0-1 0 0 0,1 1 0 0 0,-1-1-1 0 0,0 0 1 0 0,0 0 0 0 0,0 0 0 0 0,0-1 0 0 0,1 1-1 0 0,-1-1 1 0 0,0 0 0 0 0,-2-1-58 0 0,1 0 22 0 0,0 1 1 0 0,0-1-1 0 0,0-1 0 0 0,0 1 1 0 0,0-1-1 0 0,1 0 0 0 0,-1 0 1 0 0,1 0-1 0 0,0-1 0 0 0,0 1 1 0 0,-2-3-23 0 0,-21-29 102 0 0,25 32-208 0 0,0 0 1 0 0,0 0-1 0 0,1 0 1 0 0,-1 0-1 0 0,1 0 1 0 0,0 0-1 0 0,0 0 1 0 0,0-1-1 0 0,0 1 1 0 0,1 0-1 0 0,-1-2 106 0 0,-4-7-268 0 0,1 5-3965 0 0,4 7 2830 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5.320"/>
    </inkml:context>
    <inkml:brush xml:id="br0">
      <inkml:brushProperty name="width" value="0.05" units="cm"/>
      <inkml:brushProperty name="height" value="0.05" units="cm"/>
      <inkml:brushProperty name="color" value="#008C3A"/>
    </inkml:brush>
  </inkml:definitions>
  <inkml:trace contextRef="#ctx0" brushRef="#br0">1 1 7536 0 0,'0'0'277'0'0,"0"0"-108"0"0,0 0 221 0 0,0 0 114 0 0,0 0 28 0 0,0 0-2 0 0,0 0-22 0 0,0 0-10 0 0,0 0-2 0 0,0 0 4 0 0,0 0 17 0 0,0 0 10 0 0,0 0 1 0 0,0 0-12 0 0,0 0-50 0 0,0 0-18 0 0,0 0-6 0 0,0 0-13 0 0,0 0-45 0 0,0 0-22 0 0,0 0-2 0 0,0 0-6 0 0,0 0-30 0 0,0 0-18 0 0,0 0-2 0 0,0 0-14 0 0,0 0-64 0 0,0 0-30 0 0,6 8 396 0 0,20 12 250 0 0,16 13 282 0 0,-30-24-979 0 0,-11-8-127 0 0,1 0 1 0 0,-1 0 0 0 0,1 0-1 0 0,-1 0 1 0 0,0 0-1 0 0,1 0 1 0 0,-1 1-1 0 0,0-1 1 0 0,0 0 0 0 0,0 1-1 0 0,0-1 1 0 0,0 1-1 0 0,0 0-18 0 0,1 2 28 0 0,1-1 0 0 0,0 1 0 0 0,0 0 0 0 0,0-1-1 0 0,0 0 1 0 0,1 0 0 0 0,-1 0 0 0 0,1 0 0 0 0,0 0-28 0 0,19 17 91 0 0,15 22 27 0 0,-27-31-68 0 0,0 0 0 0 0,-1 1 0 0 0,-1-1 0 0 0,0 2 0 0 0,-1-1 0 0 0,4 9-50 0 0,-7-12 38 0 0,0 1 0 0 0,1-1-1 0 0,0 1 1 0 0,0-2 0 0 0,1 1 0 0 0,0-1-1 0 0,7 6-37 0 0,-12-12 0 0 0,0-1 0 0 0,-1 1 0 0 0,1 0 0 0 0,-1 0 0 0 0,1 0 0 0 0,-1 1 0 0 0,0-1 0 0 0,1 2 0 0 0,10 14 0 0 0,25 32 0 0 0,-31-39 0 0 0,1-1 0 0 0,1 1 0 0 0,0-1 0 0 0,1-1 0 0 0,0 1 0 0 0,-4-5 0 0 0,0 0 0 0 0,-1 1 0 0 0,0 0 0 0 0,0-1 0 0 0,0 1 0 0 0,-1 1 0 0 0,1 0 0 0 0,-1-1 0 0 0,0 1 0 0 0,1-1 0 0 0,0-1 0 0 0,0 1 0 0 0,0 0 0 0 0,1-1 0 0 0,2 2 0 0 0,2 3 0 0 0,-1-1 0 0 0,0 1 0 0 0,0 1 0 0 0,-1-1 0 0 0,0 1 0 0 0,2 5 0 0 0,16 24 0 0 0,16 14 0 0 0,39 45 0 0 0,-73-90 0 0 0,0 0 0 0 0,1-1 0 0 0,0 0 0 0 0,0 0 0 0 0,3 0 0 0 0,11 11 0 0 0,12 15 64 0 0,30 16-128 0 0,-55-43-232 0 0,-8-7 164 0 0,-1-1-1 0 0,0 1 0 0 0,1-1 0 0 0,-1 1 0 0 0,0 0 1 0 0,1-1-1 0 0,-1 1 0 0 0,0-1 0 0 0,0 1 0 0 0,1-1 1 0 0,-1 1-1 0 0,0-1 0 0 0,0 1 0 0 0,0-1 1 0 0,0 1-1 0 0,1-1 0 0 0,-1 1 0 0 0,0-1 0 0 0,0 1 1 0 0,0-1-1 0 0,0 1 0 0 0,0-1 133 0 0,0-7-1583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8.968"/>
    </inkml:context>
    <inkml:brush xml:id="br0">
      <inkml:brushProperty name="width" value="0.05" units="cm"/>
      <inkml:brushProperty name="height" value="0.05" units="cm"/>
      <inkml:brushProperty name="color" value="#008C3A"/>
    </inkml:brush>
  </inkml:definitions>
  <inkml:trace contextRef="#ctx0" brushRef="#br0">0 0 8208 0 0,'0'0'234'0'0,"0"0"6"0"0,0 0-45 0 0,0 0 354 0 0,0 0 174 0 0,0 0 40 0 0,0 0-26 0 0,0 0-128 0 0,0 0-53 0 0,0 0-10 0 0,0 0-18 0 0,0 0-67 0 0,0 0-28 0 0,5 20 1153 0 0,-3-14-1381 0 0,0-1 0 0 0,-1 1 0 0 0,0 0 0 0 0,0-1 1 0 0,0 1-1 0 0,-1 0 0 0 0,0 0 0 0 0,0-1 1 0 0,-1 1-1 0 0,1 0 0 0 0,-1 1-205 0 0,-1 22 613 0 0,6 247 2695 0 0,-4-275-3252 0 0,0-1 21 0 0,0 0-29 0 0,0 0-138 0 0,0 0-78 0 0,0 0-22 0 0,0 0-198 0 0,0 0-822 0 0,0 0-361 0 0,0 0-76 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9.429"/>
    </inkml:context>
    <inkml:brush xml:id="br0">
      <inkml:brushProperty name="width" value="0.05" units="cm"/>
      <inkml:brushProperty name="height" value="0.05" units="cm"/>
      <inkml:brushProperty name="color" value="#008C3A"/>
    </inkml:brush>
  </inkml:definitions>
  <inkml:trace contextRef="#ctx0" brushRef="#br0">31 0 9648 0 0,'0'0'216'0'0,"-1"20"521"0"0,-4 12 971 0 0,1 1-1 0 0,1-1 1 0 0,2 1-1 0 0,2 6-1707 0 0,-1-25 115 0 0,-3 26 830 0 0,1-30-720 0 0,1 0 0 0 0,1 0 0 0 0,0 1 0 0 0,1 7-225 0 0,-1-11 90 0 0,1 0-1 0 0,-1 0 0 0 0,-1 0 0 0 0,1 1 0 0 0,-2 0-89 0 0,0 20 118 0 0,-3-10-845 0 0,2-5-3947 0 0,3-13 2736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9.807"/>
    </inkml:context>
    <inkml:brush xml:id="br0">
      <inkml:brushProperty name="width" value="0.05" units="cm"/>
      <inkml:brushProperty name="height" value="0.05" units="cm"/>
      <inkml:brushProperty name="color" value="#008C3A"/>
    </inkml:brush>
  </inkml:definitions>
  <inkml:trace contextRef="#ctx0" brushRef="#br0">0 1 11016 0 0,'8'0'644'0'0,"116"0"3828"0"0,-46 0-5904 0 0,-65 0 68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0.201"/>
    </inkml:context>
    <inkml:brush xml:id="br0">
      <inkml:brushProperty name="width" value="0.05" units="cm"/>
      <inkml:brushProperty name="height" value="0.05" units="cm"/>
      <inkml:brushProperty name="color" value="#008C3A"/>
    </inkml:brush>
  </inkml:definitions>
  <inkml:trace contextRef="#ctx0" brushRef="#br0">85 47 8752 0 0,'-16'12'1156'0'0,"8"-5"-294"0"0,0 1-1 0 0,1 0 1 0 0,1 0 0 0 0,-1 0 0 0 0,1 1 0 0 0,0 0-1 0 0,1 0 1 0 0,-1 3-862 0 0,4-10 90 0 0,1 0 0 0 0,0 0-1 0 0,0 1 1 0 0,0-1 0 0 0,0 0-1 0 0,0 1 1 0 0,1-1 0 0 0,-1 1-1 0 0,1-1 1 0 0,0 0 0 0 0,-1 1 0 0 0,1-1-1 0 0,0 1 1 0 0,0 0 0 0 0,1-1-1 0 0,-1 0 1 0 0,0 1 0 0 0,1-1-1 0 0,0 1 1 0 0,-1-1 0 0 0,1 1 0 0 0,0-1-1 0 0,0 0 1 0 0,0 0 0 0 0,1 1-1 0 0,-1-1 1 0 0,0 0 0 0 0,1 0 0 0 0,0 0-1 0 0,-1-1 1 0 0,1 1 0 0 0,0 0-1 0 0,0 0 1 0 0,0-1 0 0 0,0 1-1 0 0,0-1 1 0 0,0 0 0 0 0,0 0 0 0 0,3 1-90 0 0,-1 1 8 0 0,1-1 0 0 0,0 0 1 0 0,1 0-1 0 0,-1-1 1 0 0,0 0-1 0 0,0 1 0 0 0,1-2 1 0 0,-1 1-1 0 0,1-1 1 0 0,-1 1-1 0 0,1-1 0 0 0,-1-1 1 0 0,1 1-1 0 0,-1-1 1 0 0,0 0-1 0 0,1 0 0 0 0,4-3-8 0 0,-3 1 25 0 0,1-2-1 0 0,-1 1 0 0 0,0-1 0 0 0,-1 0 1 0 0,1-1-1 0 0,-1 1 0 0 0,0-1 1 0 0,0-1-1 0 0,-1 1 0 0 0,0-1 0 0 0,0 0 1 0 0,0 0-1 0 0,-1 0 0 0 0,0-1 0 0 0,1-3-24 0 0,-4 8 2 0 0,1-1 0 0 0,-1 1 0 0 0,0-1 0 0 0,-1 1-1 0 0,1-1 1 0 0,-1 1 0 0 0,1-1 0 0 0,-1 0 0 0 0,0 1 0 0 0,0-1-1 0 0,-1 1 1 0 0,1-1 0 0 0,-1 0 0 0 0,0 1 0 0 0,0-1 0 0 0,0 1-1 0 0,0 0 1 0 0,-1-1 0 0 0,1 1 0 0 0,-1 0 0 0 0,-1-3-2 0 0,0 2-1 0 0,1 0 0 0 0,-1 0 0 0 0,0 1 0 0 0,0-1 0 0 0,-1 1 0 0 0,1 0 0 0 0,-1-1 0 0 0,1 1 0 0 0,-1 1 0 0 0,0-1 0 0 0,0 1 0 0 0,-1-1 0 0 0,1 1 0 0 0,0 0 0 0 0,-1 1 0 0 0,-1-1 1 0 0,4 1-255 0 0,0 1 0 0 0,0 0 0 0 0,0-1-1 0 0,0 1 1 0 0,0 0 0 0 0,0 1 0 0 0,0-1 0 0 0,0 0 0 0 0,0 0 0 0 0,0 1 0 0 0,0-1-1 0 0,0 1 1 0 0,0 0 0 0 0,-1 0 255 0 0,3-1-1250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12.713"/>
    </inkml:context>
    <inkml:brush xml:id="br0">
      <inkml:brushProperty name="width" value="0.05" units="cm"/>
      <inkml:brushProperty name="height" value="0.05" units="cm"/>
      <inkml:brushProperty name="color" value="#E71224"/>
    </inkml:brush>
  </inkml:definitions>
  <inkml:trace contextRef="#ctx0" brushRef="#br0">4 135 7248 0 0,'0'0'209'0'0,"0"0"32"0"0,0 0-11 0 0,-4 9 400 0 0,9-1-546 0 0,-2 2-76 0 0,-3-7 7 0 0,0-2 77 0 0,0-1 40 0 0,0 0 11 0 0,0 0 27 0 0,0 0 113 0 0,0 0 49 0 0,0 0 11 0 0,0 0-22 0 0,0 0-94 0 0,0 0-41 0 0,0 0-8 0 0,0 0-16 0 0,0 0-54 0 0,0 0-20 0 0,0 0-6 0 0,10 3 238 0 0,-8-2-259 0 0,0 0 0 0 0,0 0 1 0 0,0 0-1 0 0,0 0 0 0 0,0-1 1 0 0,0 1-1 0 0,0-1 0 0 0,0 0 1 0 0,0 1-1 0 0,1-1 0 0 0,-1 0 1 0 0,0 0-1 0 0,0 0 0 0 0,0 0 1 0 0,0-1-1 0 0,0 1 0 0 0,1-1 1 0 0,0 0-62 0 0,0 1 119 0 0,0-1 1 0 0,0 0 0 0 0,1 1-1 0 0,-1 0 1 0 0,0-1 0 0 0,0 1-1 0 0,1 0 1 0 0,-1 1 0 0 0,0-1 0 0 0,1 1-120 0 0,9 0 363 0 0,33-2 805 0 0,-36 2-1143 0 0,0-1 1 0 0,0 0-1 0 0,1-1 1 0 0,-1 0-1 0 0,0 0 1 0 0,9-3-26 0 0,10-2 191 0 0,17-1-87 0 0,-7 1 118 0 0,-1 1 1 0 0,28 1-223 0 0,-56 4 19 0 0,-1-1 0 0 0,1-1 1 0 0,0 0-1 0 0,0 0-19 0 0,-1 0 15 0 0,1 0 1 0 0,0 0-1 0 0,0 1 0 0 0,0 1-15 0 0,-8-1 6 0 0,0 1-1 0 0,-1 0 1 0 0,1-1-1 0 0,0 1 0 0 0,-1-1 1 0 0,1 1-1 0 0,0-1 0 0 0,-1 0 1 0 0,1 0-1 0 0,-1 0 0 0 0,1 0 1 0 0,-1 0-1 0 0,1 0 0 0 0,-1 0 1 0 0,0 0-1 0 0,0-1 0 0 0,1 1 1 0 0,-1 0-1 0 0,0-1 0 0 0,0 1 1 0 0,0-1-1 0 0,0 1 1 0 0,-1-1-1 0 0,1 1 0 0 0,0-1 1 0 0,-1 0-6 0 0,4-8 47 0 0,-1 0 0 0 0,0 0 1 0 0,0 0-1 0 0,-1-1-47 0 0,0-1 15 0 0,0 1-12 0 0,0 7-5 0 0,4-7-9 0 0,-5 10-44 0 0,-1 1-16 0 0,4-1-1 0 0,0-3 72 0 0,-3 10 0 0 0,1 7 8 0 0,-1 0 0 0 0,-1 0-1 0 0,0 1 1 0 0,0-1 0 0 0,-2 0-1 0 0,0 0 1 0 0,-1 5-8 0 0,2-10 16 0 0,0 1 0 0 0,0 0 1 0 0,1-1-1 0 0,1 1 0 0 0,0 8-16 0 0,0-10 25 0 0,0 1-1 0 0,-1-1 1 0 0,0 0-1 0 0,0 1 1 0 0,-1-1-1 0 0,1 1 1 0 0,-2-1-1 0 0,-1 7-24 0 0,-2 2 137 0 0,1 0-1 0 0,1 0 0 0 0,-1 12-136 0 0,0-2 164 0 0,-17 143 348 0 0,20-146-515 0 0,1-14 36 0 0,-1 0-1 0 0,0 0 0 0 0,0-1 0 0 0,0 1 0 0 0,-3 7-32 0 0,3-11 74 0 0,0 0-14 0 0,0 1 1 0 0,0-1-1 0 0,0 1 0 0 0,1-1 1 0 0,0 6-61 0 0,-4 20 109 0 0,3-31-140 0 0,1 0-1 0 0,-1 0 1 0 0,1 1-1 0 0,0-1 1 0 0,-1 0-1 0 0,1 0 1 0 0,-1 1-1 0 0,1-1 1 0 0,-1 0-1 0 0,1 0 1 0 0,-1 0-1 0 0,1 0 1 0 0,-1 0-1 0 0,0 0 1 0 0,1 0-1 0 0,-1 0 1 0 0,1 0-1 0 0,-1 0 1 0 0,1 0-1 0 0,-1 0 1 0 0,1 0-1 0 0,-1 0 1 0 0,1-1-1 0 0,-1 1 1 0 0,1 0-1 0 0,-1 0 32 0 0,-4-2-4573 0 0,-2-2 3115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0.570"/>
    </inkml:context>
    <inkml:brush xml:id="br0">
      <inkml:brushProperty name="width" value="0.05" units="cm"/>
      <inkml:brushProperty name="height" value="0.05" units="cm"/>
      <inkml:brushProperty name="color" value="#008C3A"/>
    </inkml:brush>
  </inkml:definitions>
  <inkml:trace contextRef="#ctx0" brushRef="#br0">7 1 9104 0 0,'-1'2'266'0'0,"-1"5"-57"0"0,1 0-1 0 0,0 1 1 0 0,0-1-1 0 0,0 0 1 0 0,1 1-1 0 0,0-1 1 0 0,1 1-1 0 0,0-1 1 0 0,1 5-209 0 0,1 30 2191 0 0,5 61 427 0 0,-2-80-2364 0 0,-5-20-490 0 0,1 0 0 0 0,-1 0 0 0 0,0 0 0 0 0,0 1 0 0 0,-1-1 0 0 0,1 1 0 0 0,-1-1 0 0 0,0 0 0 0 0,0 3 236 0 0,0-6-1082 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0.972"/>
    </inkml:context>
    <inkml:brush xml:id="br0">
      <inkml:brushProperty name="width" value="0.05" units="cm"/>
      <inkml:brushProperty name="height" value="0.05" units="cm"/>
      <inkml:brushProperty name="color" value="#008C3A"/>
    </inkml:brush>
  </inkml:definitions>
  <inkml:trace contextRef="#ctx0" brushRef="#br0">0 29 10800 0 0,'0'0'241'0'0,"1"-8"596"0"0,1 6-732 0 0,-1 0 0 0 0,1 1 0 0 0,0-1 0 0 0,0 0 0 0 0,0 1 0 0 0,0-1 0 0 0,1 1 0 0 0,-1 0 0 0 0,0 0 0 0 0,1 0-1 0 0,-1 0 1 0 0,0 0 0 0 0,1 0 0 0 0,-1 1 0 0 0,1-1 0 0 0,-1 1 0 0 0,1 0 0 0 0,-1 0 0 0 0,1 0 0 0 0,-1 0 0 0 0,1 0 0 0 0,-1 0 0 0 0,1 1 0 0 0,-1-1-1 0 0,1 1 1 0 0,-1-1 0 0 0,1 1 0 0 0,-1 0 0 0 0,0 0 0 0 0,1 0 0 0 0,-1 1 0 0 0,0-1 0 0 0,0 0 0 0 0,0 1 0 0 0,2 1-105 0 0,4 4 139 0 0,-1 0 1 0 0,0 0-1 0 0,0 1 1 0 0,0 0-1 0 0,-1 0 1 0 0,0 1-1 0 0,4 8-139 0 0,-8-14 63 0 0,-1 1 0 0 0,1 0-1 0 0,0 0 1 0 0,-1 0-1 0 0,0 0 1 0 0,0 0-1 0 0,0 1 1 0 0,-1-1-1 0 0,1 0 1 0 0,-1 0-1 0 0,0 1 1 0 0,0-1-1 0 0,0 0 1 0 0,-1 0-1 0 0,1 1 1 0 0,-1-1-1 0 0,0 0 1 0 0,-1 0-1 0 0,1 0 1 0 0,-1 0-1 0 0,1 0 1 0 0,-1 0-1 0 0,0-1 1 0 0,-1 1-1 0 0,1-1 1 0 0,0 1-1 0 0,-3 2-62 0 0,-1 6 264 0 0,6-12-260 0 0,0 0 1 0 0,0 1-1 0 0,0-1 0 0 0,0 0 0 0 0,0 0 0 0 0,0 1 0 0 0,0-1 0 0 0,0 0 0 0 0,0 1 0 0 0,0-1 0 0 0,-1 0 0 0 0,1 0 0 0 0,0 1 0 0 0,0-1 0 0 0,0 0 0 0 0,0 0 0 0 0,0 0 0 0 0,0 1 0 0 0,-1-1 0 0 0,1 0 0 0 0,0 0 0 0 0,0 1 0 0 0,0-1 0 0 0,-1 0 1 0 0,1 0-1 0 0,0 0 0 0 0,0 0 0 0 0,-1 0 0 0 0,1 1 0 0 0,0-1 0 0 0,0 0 0 0 0,-1 0 0 0 0,1 0 0 0 0,0 0 0 0 0,0 0 0 0 0,-1 0 0 0 0,1 0 0 0 0,0 0 0 0 0,0 0 0 0 0,-1 0 0 0 0,1 0 0 0 0,0 0 0 0 0,0 0 0 0 0,-1 0 0 0 0,1 0 0 0 0,0 0 0 0 0,-1 0 0 0 0,1 0 1 0 0,0 0-1 0 0,-1-1-4 0 0,-2 2-1159 0 0,3-1 595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1.374"/>
    </inkml:context>
    <inkml:brush xml:id="br0">
      <inkml:brushProperty name="width" value="0.05" units="cm"/>
      <inkml:brushProperty name="height" value="0.05" units="cm"/>
      <inkml:brushProperty name="color" value="#008C3A"/>
    </inkml:brush>
  </inkml:definitions>
  <inkml:trace contextRef="#ctx0" brushRef="#br0">0 174 12392 0 0,'2'42'1094'0'0,"2"1"0"0"0,4 17-1094 0 0,-4-34 1396 0 0,9 14-483 0 0,-11-34-687 0 0,0 0 0 0 0,0 0-1 0 0,0 0 1 0 0,0 0-1 0 0,-1 0 1 0 0,0 0 0 0 0,0 3-226 0 0,-1-9 8 0 0,1 0-1 0 0,0 0 1 0 0,-1 0 0 0 0,1 0-1 0 0,0-1 1 0 0,0 1 0 0 0,-1 0 0 0 0,1 0-1 0 0,-1-1 1 0 0,1 1 0 0 0,0-1 0 0 0,-1 1-1 0 0,1 0 1 0 0,-1-1 0 0 0,1 1 0 0 0,-1-1-1 0 0,1 1 1 0 0,-1-1 0 0 0,1 0-1 0 0,0 0-7 0 0,2-7-86 0 0,0-1 0 0 0,-1 1-1 0 0,1-1 1 0 0,-2 0-1 0 0,1 1 1 0 0,-1-1 0 0 0,0 0-1 0 0,-1-9 87 0 0,-2-16-1272 0 0,-5-27 1272 0 0,3 30-652 0 0,1-26 652 0 0,-3 5-235 0 0,4 42 180 0 0,1 1-1 0 0,0-1 1 0 0,0 0-1 0 0,1 0 1 0 0,1 0-1 0 0,-1 0 1 0 0,2-1 55 0 0,-2 9 17 0 0,0 1-1 0 0,0 0 1 0 0,1 0 0 0 0,-1-1 0 0 0,0 1 0 0 0,1 0-1 0 0,-1 0 1 0 0,1 0 0 0 0,-1 0 0 0 0,1 0 0 0 0,0 0-1 0 0,-1 0 1 0 0,1 0 0 0 0,0 0 0 0 0,0 0 0 0 0,0 0-1 0 0,0 0 1 0 0,0 0 0 0 0,0 1 0 0 0,0-1 0 0 0,0 0-1 0 0,0 1 1 0 0,0-1 0 0 0,0 1 0 0 0,0-1 0 0 0,1 1-17 0 0,0-1 25 0 0,1 1 0 0 0,-1 0 0 0 0,0 0 0 0 0,0 1 0 0 0,1-1 1 0 0,-1 0-1 0 0,0 1 0 0 0,0-1 0 0 0,1 1 0 0 0,-1 0 1 0 0,0 0-1 0 0,0-1 0 0 0,2 2-25 0 0,4 3 166 0 0,1 1-1 0 0,-1-1 1 0 0,0 1 0 0 0,0 1 0 0 0,-1 0-1 0 0,1 1-165 0 0,0 0 199 0 0,-1 1 0 0 0,0 0 0 0 0,0 1 0 0 0,-1 0 0 0 0,-1 0 0 0 0,1 1-199 0 0,-3-5 128 0 0,-1-1 1 0 0,0 1 0 0 0,0 0-1 0 0,0 0 1 0 0,0 0-1 0 0,-1 0 1 0 0,0 0 0 0 0,-1 1-1 0 0,1-1 1 0 0,-1 0-1 0 0,-1 6-128 0 0,0-7 131 0 0,-1 0 0 0 0,1 0 0 0 0,-1-1 0 0 0,0 1 0 0 0,0-1 0 0 0,0 1 0 0 0,-1-1 0 0 0,0 0 0 0 0,0 0-1 0 0,0 0 1 0 0,0 0 0 0 0,0-1 0 0 0,-1 1 0 0 0,0-1 0 0 0,1 0 0 0 0,-1 0 0 0 0,-1 0 0 0 0,1 0 0 0 0,0-1 0 0 0,-1 0-1 0 0,1 0 1 0 0,-2 1-131 0 0,4-3-20 0 0,1 0 0 0 0,-1 0 0 0 0,0 0 0 0 0,1 0 1 0 0,-1 0-1 0 0,0-1 0 0 0,1 1 0 0 0,-1 0 0 0 0,0-1 0 0 0,1 1 0 0 0,-1-1 0 0 0,1 0 0 0 0,-1 0 0 0 0,1 1 0 0 0,-1-1 0 0 0,1 0 0 0 0,-1 0 0 0 0,1 0 0 0 0,0 0 0 0 0,-1-1 20 0 0,0 1-846 0 0,2-9 35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5.857"/>
    </inkml:context>
    <inkml:brush xml:id="br0">
      <inkml:brushProperty name="width" value="0.05" units="cm"/>
      <inkml:brushProperty name="height" value="0.05" units="cm"/>
      <inkml:brushProperty name="color" value="#008C3A"/>
    </inkml:brush>
  </inkml:definitions>
  <inkml:trace contextRef="#ctx0" brushRef="#br0">0 0 8120 0 0,'0'0'234'0'0,"0"0"61"0"0,0 0 84 0 0,0 0 34 0 0,0 0 10 0 0,0 0-6 0 0,0 0-29 0 0,0 0-17 0 0,0 0-3 0 0,0 0 2 0 0,0 0 12 0 0,0 0 2 0 0,0 0 0 0 0,0 0-11 0 0,0 0-42 0 0,0 0-13 0 0,0 0-4 0 0,0 0 8 0 0,0 0 45 0 0,0 0 17 0 0,22 5 661 0 0,18 2-599 0 0,-3 0 22 0 0,1-1-1 0 0,0-3 1 0 0,3 0-468 0 0,-17-2 149 0 0,0 1 0 0 0,11 3-149 0 0,19 3 166 0 0,53 5-70 0 0,-70-6-32 0 0,1 1 0 0 0,-2 1 0 0 0,3 3-64 0 0,-37-11-2 0 0,19 9-124 0 0,2-1 1 0 0,2 1 125 0 0,0-3-2141 0 0,-18-7 1408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6.787"/>
    </inkml:context>
    <inkml:brush xml:id="br0">
      <inkml:brushProperty name="width" value="0.05" units="cm"/>
      <inkml:brushProperty name="height" value="0.05" units="cm"/>
      <inkml:brushProperty name="color" value="#008C3A"/>
    </inkml:brush>
  </inkml:definitions>
  <inkml:trace contextRef="#ctx0" brushRef="#br0">1 0 10000 0 0,'0'0'292'0'0,"0"0"0"0"0,0 0-74 0 0,0 0 401 0 0,0 0 197 0 0,0 0 43 0 0,1 18 1093 0 0,24 132 951 0 0,-15-82 145 0 0,9 27-3048 0 0,-3 9 1006 0 0,-15-98-984 0 0,6 8-506 0 0,-5-11-2126 0 0,-2-3 1836 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7.155"/>
    </inkml:context>
    <inkml:brush xml:id="br0">
      <inkml:brushProperty name="width" value="0.05" units="cm"/>
      <inkml:brushProperty name="height" value="0.05" units="cm"/>
      <inkml:brushProperty name="color" value="#008C3A"/>
    </inkml:brush>
  </inkml:definitions>
  <inkml:trace contextRef="#ctx0" brushRef="#br0">1 68 9280 0 0,'0'0'268'0'0,"0"0"4"0"0,5-12-55 0 0,1 8 329 0 0,0 0 0 0 0,1 0-1 0 0,-1 0 1 0 0,1 0 0 0 0,0 1 0 0 0,0 0 0 0 0,0 1-1 0 0,1 0 1 0 0,0 0-546 0 0,72-13 2646 0 0,-60 13-2214 0 0,0 1-1 0 0,0 1 0 0 0,2 1-431 0 0,-3 0 76 0 0,-1-1 1 0 0,1-1-1 0 0,11-2-76 0 0,-5 2-545 0 0,-13-1 195 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7.564"/>
    </inkml:context>
    <inkml:brush xml:id="br0">
      <inkml:brushProperty name="width" value="0.05" units="cm"/>
      <inkml:brushProperty name="height" value="0.05" units="cm"/>
      <inkml:brushProperty name="color" value="#008C3A"/>
    </inkml:brush>
  </inkml:definitions>
  <inkml:trace contextRef="#ctx0" brushRef="#br0">0 43 10056 0 0,'0'0'216'0'0,"4"18"32"0"0,-2 1 604 0 0,0-1 0 0 0,1 0 0 0 0,1 1 0 0 0,1-1 0 0 0,1-1 0 0 0,0 1-1 0 0,1-1 1 0 0,6 10-852 0 0,-12-25 100 0 0,-1 0-1 0 0,1-1 0 0 0,0 1 0 0 0,0-1 0 0 0,0 1 0 0 0,0-1 1 0 0,0 1-1 0 0,0-1 0 0 0,0 0 0 0 0,0 1 0 0 0,0-1 0 0 0,1 0 1 0 0,-1 0-1 0 0,0 0 0 0 0,1 0 0 0 0,1 1-99 0 0,-2-2 68 0 0,0 0 0 0 0,0 0 0 0 0,0 0 0 0 0,0 0 0 0 0,0 0 0 0 0,0 0 0 0 0,0 0 1 0 0,0-1-1 0 0,0 1 0 0 0,0 0 0 0 0,0-1 0 0 0,0 1 0 0 0,0 0 0 0 0,0-1 0 0 0,0 1 0 0 0,0-1 0 0 0,0 1 0 0 0,0-1 0 0 0,-1 0 0 0 0,1 1 0 0 0,0-1 0 0 0,0 0 0 0 0,-1 0 0 0 0,1 0 0 0 0,-1 1 0 0 0,1-1-68 0 0,9-13 266 0 0,0 1 0 0 0,-1-1 0 0 0,0-1 0 0 0,-1 1 0 0 0,-1-1 0 0 0,-1-1 0 0 0,0 0 0 0 0,-1 1 0 0 0,1-6-266 0 0,16-39 10 0 0,-10 30-683 0 0,-11 29 362 0 0,-1 1-154 0 0,0 0-644 0 0,0 0-283 0 0,0 0-58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8.273"/>
    </inkml:context>
    <inkml:brush xml:id="br0">
      <inkml:brushProperty name="width" value="0.05" units="cm"/>
      <inkml:brushProperty name="height" value="0.05" units="cm"/>
      <inkml:brushProperty name="color" value="#008C3A"/>
    </inkml:brush>
  </inkml:definitions>
  <inkml:trace contextRef="#ctx0" brushRef="#br0">68 75 8296 0 0,'1'-1'199'0'0,"0"0"0"0"0,0 0 1 0 0,-1 0-1 0 0,1 0 0 0 0,-1-1 0 0 0,1 1 1 0 0,-1 0-1 0 0,1 0 0 0 0,-1 0 0 0 0,1-1 1 0 0,-1 1-1 0 0,0 0 0 0 0,0 0 0 0 0,0-1 1 0 0,0 1-1 0 0,0 0 0 0 0,0 0 0 0 0,0-1 1 0 0,0 1-1 0 0,0 0 0 0 0,-1 0 0 0 0,1-1-199 0 0,-1-9 4768 0 0,0 12-4729 0 0,1-1 0 0 0,-1 1-1 0 0,1 0 1 0 0,-1 0-1 0 0,1-1 1 0 0,-1 1-1 0 0,1-1 1 0 0,-1 1-1 0 0,0 0 1 0 0,0-1-1 0 0,1 1 1 0 0,-1-1-1 0 0,0 0 1 0 0,0 1-1 0 0,1-1 1 0 0,-1 1-1 0 0,0-1 1 0 0,0 0-39 0 0,-13 9 130 0 0,9-2-39 0 0,1-1-1 0 0,-1 1 0 0 0,1 0 0 0 0,1 0 0 0 0,0 0 1 0 0,-1 1-1 0 0,2-1 0 0 0,-1 1 0 0 0,1-1 0 0 0,1 1 0 0 0,-1 5-90 0 0,-1 17 454 0 0,2-25-372 0 0,0-1 0 0 0,0 1 0 0 0,0 0 0 0 0,1-1 0 0 0,0 1 1 0 0,0 0-1 0 0,0-1 0 0 0,1 1 0 0 0,-1 0 0 0 0,1-1 0 0 0,0 1 0 0 0,2 3-82 0 0,-2-7 96 0 0,-1 0-82 0 0,0 0-1 0 0,0-1 1 0 0,0 1 0 0 0,1-1 0 0 0,-1 1-1 0 0,0 0 1 0 0,1-1 0 0 0,-1 1 0 0 0,0-1-1 0 0,1 1 1 0 0,-1-1 0 0 0,1 1-1 0 0,-1-1 1 0 0,1 1 0 0 0,-1-1 0 0 0,1 1-1 0 0,-1-1 1 0 0,1 0 0 0 0,-1 1-1 0 0,1-1 1 0 0,-1 0 0 0 0,1 1 0 0 0,0-1-1 0 0,-1 0 1 0 0,1 0 0 0 0,0 0 0 0 0,-1 1-1 0 0,1-1 1 0 0,0 0-14 0 0,18 2 595 0 0,-17-3-569 0 0,0 0-1 0 0,-1-1 0 0 0,1 1 0 0 0,0 0 1 0 0,-1-1-1 0 0,1 1 0 0 0,-1-1 1 0 0,1 0-1 0 0,-1 1 0 0 0,1-2-25 0 0,-1 1 3 0 0,9-12-74 0 0,-1-1 0 0 0,0 0 0 0 0,-2 0 0 0 0,0-1-1 0 0,0 0 1 0 0,-1 0 0 0 0,2-16 71 0 0,-2 15-70 0 0,-5 13-81 0 0,1 0-1 0 0,0 0 0 0 0,0 1 0 0 0,0-1 0 0 0,0 1 0 0 0,1-1 1 0 0,-1 1-1 0 0,1 0 0 0 0,0-1 0 0 0,0 2 0 0 0,1-2 152 0 0,-1 1-338 0 0,-2 2 322 0 0,-1 1 0 0 0,0 0 0 0 0,1 0 0 0 0,-1 0 0 0 0,0 0 0 0 0,0 0 0 0 0,1 0 0 0 0,-1 0 0 0 0,0 0 0 0 0,1 0 0 0 0,-1 0 0 0 0,0 0 0 0 0,0 0 0 0 0,1 0 0 0 0,-1 0 0 0 0,0 1 0 0 0,0-1 0 0 0,1 0 0 0 0,-1 0 0 0 0,0 0 0 0 0,0 0 0 0 0,1 0 0 0 0,-1 1 0 0 0,0-1 0 0 0,0 0 0 0 0,1 0 0 0 0,-1 0 0 0 0,0 1 0 0 0,0-1 0 0 0,0 0 0 0 0,0 0 0 0 0,1 1 0 0 0,-1-1 0 0 0,0 0 16 0 0,8 12-75 0 0,-6-9 33 0 0,6 8 6 0 0,-1 0 0 0 0,0 0 0 0 0,-1 1 0 0 0,2 6 36 0 0,-2-6 145 0 0,0 0-1 0 0,0 0 0 0 0,1-1 0 0 0,4 5-144 0 0,-4-8 303 0 0,-4-4-189 0 0,1 0 0 0 0,-1 0 1 0 0,0 1-1 0 0,0-1 0 0 0,0 1 0 0 0,1 2-114 0 0,-4-5 74 0 0,0-2 38 0 0,0 0 14 0 0,0 0 2 0 0,0 0-9 0 0,0 0-39 0 0,9-4 1329 0 0,-6-3-1402 0 0,0 1 0 0 0,-1-1 0 0 0,1 1 0 0 0,-1-1 0 0 0,-1 0 0 0 0,1 0-1 0 0,-1 1 1 0 0,0-1 0 0 0,-1-6-7 0 0,4-14 56 0 0,-3 23-39 0 0,1-10-6 0 0,2-1-1 0 0,0 0 1 0 0,2-3-11 0 0,-5 14-4 0 0,0 1 0 0 0,1-1 0 0 0,0 1-1 0 0,-1 0 1 0 0,1-1 0 0 0,0 1 0 0 0,1 0 0 0 0,-1 0-1 0 0,1 1 1 0 0,-1-1 0 0 0,1 0 0 0 0,0 1 0 0 0,0-1 0 0 0,0 1-1 0 0,3-1 5 0 0,2-1 0 0 0,-3 3 0 0 0,-3 1-50 0 0,0-1 0 0 0,0 1-1 0 0,0 0 1 0 0,0 0 0 0 0,0 0 0 0 0,0 0-1 0 0,0 0 1 0 0,0 1 0 0 0,0-1 0 0 0,0 0-1 0 0,0 1 1 0 0,-1 0 0 0 0,1-1-1 0 0,0 1 1 0 0,0 0 0 0 0,0 0 0 0 0,1 1 50 0 0,5 3-2703 0 0,-2-1 1436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8.668"/>
    </inkml:context>
    <inkml:brush xml:id="br0">
      <inkml:brushProperty name="width" value="0.05" units="cm"/>
      <inkml:brushProperty name="height" value="0.05" units="cm"/>
      <inkml:brushProperty name="color" value="#008C3A"/>
    </inkml:brush>
  </inkml:definitions>
  <inkml:trace contextRef="#ctx0" brushRef="#br0">0 54 11968 0 0,'0'0'258'0'0,"0"0"2"0"0,0 0-52 0 0,16-8 2011 0 0,-3 3-1597 0 0,0 0 0 0 0,1 1 0 0 0,0 1 0 0 0,-1 0 0 0 0,3 0-622 0 0,19-4-28 0 0,-21 3 26 0 0,-4 1-225 0 0,1 1-1 0 0,0 0 1 0 0,0 0-1 0 0,0 1 1 0 0,0 0-1 0 0,0 1 1 0 0,4 0 227 0 0,-1 4-1041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6.005"/>
    </inkml:context>
    <inkml:brush xml:id="br0">
      <inkml:brushProperty name="width" value="0.05" units="cm"/>
      <inkml:brushProperty name="height" value="0.05" units="cm"/>
      <inkml:brushProperty name="color" value="#008C3A"/>
    </inkml:brush>
  </inkml:definitions>
  <inkml:trace contextRef="#ctx0" brushRef="#br0">226 26 9568 0 0,'0'0'202'0'0,"0"0"102"0"0,0 0 256 0 0,0-3-17 0 0,-3-16 8724 0 0,1 15-7984 0 0,-24 15-641 0 0,0 0 0 0 0,1 1-1 0 0,1 2 1 0 0,-15 10-642 0 0,-25 24 1400 0 0,49-27-1121 0 0,15-20-279 0 0,-1 0 0 0 0,1 0 0 0 0,0-1 0 0 0,0 1 0 0 0,0 0 0 0 0,-1 0 0 0 0,1 0 0 0 0,0-1 0 0 0,0 1 1 0 0,0 0-1 0 0,0 0 0 0 0,0 0 0 0 0,1-1 0 0 0,-1 1 0 0 0,0 0 0 0 0,0 0 0 0 0,0 0 0 0 0,1-1 1 0 0,-1 1-1 0 0,0 0 0 0 0,1-1 0 0 0,-1 1 0 0 0,1 0 0 0 0,-1-1 0 0 0,1 1 0 0 0,-1 0 0 0 0,1-1 0 0 0,-1 1 1 0 0,1-1-1 0 0,0 1 0 0 0,-1-1 0 0 0,1 1 0 0 0,0-1 0 0 0,-1 1 0 0 0,1-1 0 0 0,0 0 0 0 0,0 0 0 0 0,-1 1 1 0 0,2-1-1 0 0,-1 1-4 0 0,14 5-19 0 0,0 0 1 0 0,0-1-1 0 0,0 0 1 0 0,0-2-1 0 0,16 3 23 0 0,-11-3-23 0 0,-1 2 0 0 0,1 0 0 0 0,7 4 23 0 0,-20-7 0 0 0,-5-2 0 0 0,-1 1 0 0 0,1-1 0 0 0,0 1 0 0 0,-1 0 0 0 0,1 0 0 0 0,-1-1 0 0 0,1 1 0 0 0,-1 0 0 0 0,0 0 0 0 0,1 0 0 0 0,-1 0 0 0 0,0 1 0 0 0,0-1 0 0 0,1 0 0 0 0,-1 1 0 0 0,0 0 0 0 0,0-1 9 0 0,0 0-1 0 0,-1 0 0 0 0,1-1 1 0 0,-1 1-1 0 0,1 0 0 0 0,-1 0 1 0 0,1 0-1 0 0,-1 0 0 0 0,0 0 1 0 0,1 0-1 0 0,-1 0 0 0 0,0 0 1 0 0,0 0-1 0 0,0 0 1 0 0,0 0-1 0 0,0 0 0 0 0,0 0 1 0 0,0 0-1 0 0,0 0 0 0 0,0 1 1 0 0,0-1-1 0 0,-1 0-8 0 0,1 3 56 0 0,0-2-56 0 0,-1 0-1 0 0,1 0 0 0 0,-1 0 1 0 0,1 0-1 0 0,-1 0 0 0 0,1 0 1 0 0,-1 0-1 0 0,0-1 0 0 0,0 1 0 0 0,0 0 1 0 0,0 0-1 0 0,-1-1 0 0 0,1 1 1 0 0,0 0-1 0 0,-1-1 0 0 0,1 0 1 0 0,-1 1-1 0 0,1-1 0 0 0,-1 0 1 0 0,1 1-1 0 0,-1-1 0 0 0,0 0 1 0 0,0 0-1 0 0,0-1 0 0 0,0 1 1 0 0,1 0-1 0 0,-3 0 1 0 0,-4 3 29 0 0,-86 46 88 0 0,89-48-172 0 0,0 1-1 0 0,0-1 1 0 0,-1-1-1 0 0,1 1 1 0 0,0-1 0 0 0,-1 0-1 0 0,-3 1 56 0 0,8-2-220 0 0,1 0-4 0 0,0 0-36 0 0,0 0-150 0 0,0 0-66 0 0,0 0-18 0 0,0 0-132 0 0,-3-7-1969 0 0,6 2 1128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27.104"/>
    </inkml:context>
    <inkml:brush xml:id="br0">
      <inkml:brushProperty name="width" value="0.05" units="cm"/>
      <inkml:brushProperty name="height" value="0.05" units="cm"/>
      <inkml:brushProperty name="color" value="#E71224"/>
    </inkml:brush>
  </inkml:definitions>
  <inkml:trace contextRef="#ctx0" brushRef="#br0">179 659 2992 0 0,'0'0'65'0'0,"0"0"7"0"0,0 0 10 0 0,0 0 74 0 0,0 0 265 0 0,0 0 115 0 0,0 0 28 0 0,0 0-27 0 0,0 0-128 0 0,0 0-51 0 0,0 0-8 0 0,0 0-15 0 0,0 0-47 0 0,0 0-21 0 0,0 0-3 0 0,0 0-56 0 0,0 0-202 0 0,0 0 36 0 0,0 0 22 0 0,0 0 0 0 0,0-31 1385 0 0,1 7 269 0 0,0 16-1567 0 0,0 1-1 0 0,-1 0 1 0 0,0 0 0 0 0,0-1 0 0 0,-1 1-1 0 0,0 0 1 0 0,0 0 0 0 0,-1 0 0 0 0,0-3-151 0 0,-28-77 342 0 0,-13-12-276 0 0,4 3 47 0 0,5 2 26 0 0,21 58-139 0 0,10 30 0 0 0,1 0 0 0 0,0 0 0 0 0,0 0 0 0 0,1 0 0 0 0,0 0 0 0 0,0 0 0 0 0,0 0 0 0 0,1-2 0 0 0,-2-9-24 0 0,2 16 15 0 0,0 0-1 0 0,-1 0 1 0 0,1-1 0 0 0,0 1-1 0 0,0 0 1 0 0,0 0 0 0 0,0 0-1 0 0,0 0 1 0 0,0 0-1 0 0,1 0 1 0 0,-1 0 0 0 0,0-1-1 0 0,1 1 1 0 0,-1 0 9 0 0,1-1 10 0 0,0 0 1 0 0,1 0-1 0 0,-1 1 1 0 0,1-1-1 0 0,-1 0 0 0 0,1 1 1 0 0,-1-1-1 0 0,1 1 1 0 0,0-1-1 0 0,0 1 0 0 0,0 0 1 0 0,0 0-1 0 0,0 0 1 0 0,0 0-1 0 0,0 0 0 0 0,0 0 1 0 0,0 0-1 0 0,0 1 1 0 0,0-1-1 0 0,1 1 0 0 0,-1 0 1 0 0,0 0-1 0 0,0-1 1 0 0,1 1-1 0 0,-1 1 0 0 0,0-1 1 0 0,0 0-1 0 0,1 1 1 0 0,-1-1-1 0 0,0 1 1 0 0,0-1-1 0 0,0 1 0 0 0,0 0 1 0 0,0 0-1 0 0,0 0 1 0 0,0 0-1 0 0,0 0 0 0 0,0 1 1 0 0,0-1-1 0 0,0 1 1 0 0,0 0-11 0 0,11 8 147 0 0,0-1 0 0 0,0-1 1 0 0,1 0-1 0 0,0 0-147 0 0,43 27 411 0 0,-29-14-133 0 0,2-1 0 0 0,0-2 0 0 0,0 0 0 0 0,3-2-278 0 0,-19-10 25 0 0,-1 1 1 0 0,0 0-1 0 0,0 1 1 0 0,-1 0 0 0 0,0 1-1 0 0,-1 1 1 0 0,0 0-1 0 0,0 0 1 0 0,-1 1 0 0 0,7 10-26 0 0,-15-19 3 0 0,-1 0 7 0 0,1 1 0 0 0,0-1 1 0 0,0 0-1 0 0,0 1 1 0 0,0-1-1 0 0,0 0 1 0 0,2 1-11 0 0,-2-2 58 0 0,15 7-3578 0 0,-17-8-1054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6.427"/>
    </inkml:context>
    <inkml:brush xml:id="br0">
      <inkml:brushProperty name="width" value="0.05" units="cm"/>
      <inkml:brushProperty name="height" value="0.05" units="cm"/>
      <inkml:brushProperty name="color" value="#008C3A"/>
    </inkml:brush>
  </inkml:definitions>
  <inkml:trace contextRef="#ctx0" brushRef="#br0">1 76 9928 0 0,'0'0'210'0'0,"1"-2"0"0"0,2-2-52 0 0,-3 2 429 0 0,0 2 172 0 0,0 0 29 0 0,0 0-11 0 0,0 0-62 0 0,0 0-31 0 0,0 0-4 0 0,0 0-10 0 0,0 0-39 0 0,0 0-21 0 0,0 0-2 0 0,0 0-21 0 0,9 24 1256 0 0,14 41-7 0 0,-21-53-1698 0 0,1 0 0 0 0,1-1 0 0 0,0 1 0 0 0,1-1 0 0 0,0-1-1 0 0,1 1 1 0 0,0-1 0 0 0,0 1 0 0 0,7 6-138 0 0,-12-16 22 0 0,-1-1 0 0 0,1 1 0 0 0,0-1-1 0 0,0 0 1 0 0,-1 1 0 0 0,1-1 0 0 0,0 0 0 0 0,0 1 0 0 0,-1-1 0 0 0,1 0-1 0 0,0 0 1 0 0,0 0 0 0 0,0 1 0 0 0,-1-1 0 0 0,1 0 0 0 0,0 0 0 0 0,0 0-1 0 0,0 0 1 0 0,0-1 0 0 0,-1 1 0 0 0,1 0 0 0 0,0 0 0 0 0,0 0 0 0 0,-1-1-1 0 0,1 1 1 0 0,0 0 0 0 0,0-1 0 0 0,-1 1 0 0 0,1-1 0 0 0,0 1 0 0 0,-1-1-1 0 0,1 1 1 0 0,0-1 0 0 0,-1 1 0 0 0,1-1 0 0 0,-1 1 0 0 0,1-1 0 0 0,-1 0 0 0 0,1 1-1 0 0,-1-1 1 0 0,1 0 0 0 0,-1 0 0 0 0,0 0-22 0 0,3-3 90 0 0,-1 0-1 0 0,1 0 1 0 0,-1 0-1 0 0,0 0 1 0 0,-1 0-1 0 0,2-5-89 0 0,5-37 693 0 0,0-18-693 0 0,2-16-230 0 0,-5 41-337 0 0,-5 38 407 0 0,0 1-118 0 0,0 0-501 0 0,0 0-224 0 0,1 0 764 0 0,0-1-1 0 0,0 1 1 0 0,0 0-1 0 0,0-1 1 0 0,0 1-1 0 0,0 0 1 0 0,0 0-1 0 0,0 0 1 0 0,0 0-1 0 0,0 0 1 0 0,0 0-1 0 0,0 0 1 0 0,0 0 0 0 0,0 0-1 0 0,0 0 1 0 0,0 0-1 0 0,0 0 1 0 0,-1 1-1 0 0,1-1 1 0 0,0 0-1 0 0,0 1 240 0 0,0-1-1510 0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7.040"/>
    </inkml:context>
    <inkml:brush xml:id="br0">
      <inkml:brushProperty name="width" value="0.05" units="cm"/>
      <inkml:brushProperty name="height" value="0.05" units="cm"/>
      <inkml:brushProperty name="color" value="#008C3A"/>
    </inkml:brush>
  </inkml:definitions>
  <inkml:trace contextRef="#ctx0" brushRef="#br0">79 34 8264 0 0,'0'0'176'0'0,"9"-16"3568"0"0,-9 15-3624 0 0,0 1-1 0 0,0-1 1 0 0,0 1 0 0 0,0-1 0 0 0,0 0 0 0 0,0 1 0 0 0,0-1 0 0 0,0 1-1 0 0,0-1 1 0 0,0 0 0 0 0,0 1 0 0 0,0-1 0 0 0,0 1 0 0 0,-1-1 0 0 0,1 1 0 0 0,0-1-1 0 0,0 1 1 0 0,-1-1 0 0 0,1 1 0 0 0,0-1 0 0 0,-1 1 0 0 0,1-1 0 0 0,0 1 0 0 0,-1-1-1 0 0,1 1 1 0 0,-1-1 0 0 0,1 1 0 0 0,-1 0 0 0 0,1-1 0 0 0,-1 1 0 0 0,1 0 0 0 0,-1 0-1 0 0,1-1 1 0 0,-1 1 0 0 0,1 0 0 0 0,-1 0 0 0 0,0 0-120 0 0,-1 0 112 0 0,0 0 1 0 0,1 1-1 0 0,-1-1 0 0 0,0 0 0 0 0,0 1 1 0 0,0 0-1 0 0,1 0 0 0 0,-1-1 1 0 0,0 1-1 0 0,1 0 0 0 0,-1 0 0 0 0,-1 2-112 0 0,-1-1 105 0 0,0 2-1 0 0,0-1 0 0 0,0 0 0 0 0,1 1 0 0 0,-1 0 0 0 0,1 0 0 0 0,0 0 0 0 0,0 0 0 0 0,0 1 0 0 0,0 0-104 0 0,1 3 417 0 0,-2 3 113 0 0,1 0 0 0 0,1 1 0 0 0,0-1-1 0 0,0 9-529 0 0,2-16 76 0 0,0-1 0 0 0,0 1-1 0 0,1-1 1 0 0,-1 1 0 0 0,1-1-1 0 0,0 1 1 0 0,0-1-1 0 0,0 0 1 0 0,0 1 0 0 0,0-1-1 0 0,1 0 1 0 0,-1 0 0 0 0,1 0-1 0 0,0 0 1 0 0,0 0-1 0 0,0 0 1 0 0,1-1 0 0 0,0 2-76 0 0,-2-4 9 0 0,1 1-1 0 0,-1 0 1 0 0,1-1 0 0 0,0 1 0 0 0,0-1 0 0 0,-1 0 0 0 0,1 1 0 0 0,0-1 0 0 0,0 0 0 0 0,-1 0 0 0 0,1 0 0 0 0,0 0 0 0 0,0 0-1 0 0,-1-1 1 0 0,1 1 0 0 0,0-1 0 0 0,0 1 0 0 0,-1-1 0 0 0,1 1 0 0 0,0-1-9 0 0,1 0 14 0 0,0 0 0 0 0,0 0 1 0 0,1-1-1 0 0,-1 1 0 0 0,0-1 0 0 0,-1 0 0 0 0,1 0 1 0 0,0 1-1 0 0,0-2 0 0 0,-1 1 0 0 0,1 0-14 0 0,36-67 136 0 0,-37 65-154 0 0,-1 1 0 0 0,1-1 0 0 0,-1 1 0 0 0,0-1 0 0 0,1 1 0 0 0,-2-1 0 0 0,1-3 18 0 0,3-7-119 0 0,-4 12 112 0 0,0 1 1 0 0,1-1-1 0 0,-1 0 1 0 0,1 1-1 0 0,-1-1 1 0 0,1 1-1 0 0,0-1 1 0 0,0 1-1 0 0,-1-1 1 0 0,1 1-1 0 0,0 0 1 0 0,0-1-1 0 0,1 0 7 0 0,-2 2-1 0 0,1 0-1 0 0,-1 0 1 0 0,0 0 0 0 0,1 0-1 0 0,-1 0 1 0 0,0 0-1 0 0,1 0 1 0 0,-1 0 0 0 0,0 0-1 0 0,1 0 1 0 0,-1 0-1 0 0,0 0 1 0 0,0 0 0 0 0,1 0-1 0 0,-1 0 1 0 0,0 0-1 0 0,1 0 1 0 0,-1 0 0 0 0,0 1-1 0 0,1-1 1 0 0,-1 0-1 0 0,0 0 1 0 0,0 0 0 0 0,1 0-1 0 0,-1 1 1 0 0,0-1-1 0 0,0 0 1 0 0,1 0 0 0 0,-1 1-1 0 0,0-1 1 0 0,0 0-1 0 0,0 0 1 0 0,0 1 0 0 0,1-1-1 0 0,-1 0 1 0 0,0 1 1 0 0,12 30-1 0 0,-11-30 9 0 0,3 15 235 0 0,1-1 1 0 0,1 0-1 0 0,0 0 0 0 0,8 12-243 0 0,-11-17 60 0 0,-3-9-58 0 0,0 0 1 0 0,0 1 0 0 0,1-1-1 0 0,-1 0 1 0 0,0 1-1 0 0,1-1 1 0 0,-1 0 0 0 0,1 0-1 0 0,-1 0 1 0 0,1 1 0 0 0,0-1-1 0 0,-1 0 1 0 0,1 0 0 0 0,0 0-1 0 0,0 0 1 0 0,0 0-1 0 0,0 0 1 0 0,0 0 0 0 0,0 0-1 0 0,0-1 1 0 0,0 1 0 0 0,0 0-3 0 0,21 8 63 0 0,-15-8-52 0 0,-6-1-24 0 0,0 0-1 0 0,-1 0 0 0 0,1 0 0 0 0,0 0 1 0 0,-1 0-1 0 0,1 0 0 0 0,0 0 0 0 0,-1 0 1 0 0,1 0-1 0 0,0 0 0 0 0,0 0 1 0 0,-1 0-1 0 0,1 0 0 0 0,0-1 0 0 0,-1 1 1 0 0,1 0-1 0 0,0 0 0 0 0,-1-1 1 0 0,1 1-1 0 0,-1 0 0 0 0,1-1 0 0 0,-1 1 1 0 0,1-1-1 0 0,-1 1 0 0 0,1-1 0 0 0,-1 1 1 0 0,1-1-1 0 0,0 0 14 0 0,2-2-193 0 0,12-13-1129 0 0,-6 5-512 0 0,-4 6 479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7.512"/>
    </inkml:context>
    <inkml:brush xml:id="br0">
      <inkml:brushProperty name="width" value="0.05" units="cm"/>
      <inkml:brushProperty name="height" value="0.05" units="cm"/>
      <inkml:brushProperty name="color" value="#008C3A"/>
    </inkml:brush>
  </inkml:definitions>
  <inkml:trace contextRef="#ctx0" brushRef="#br0">11 23 10424 0 0,'-5'20'1930'0'0,"3"-9"-1183"0"0,0-1 0 0 0,1 0 1 0 0,1 1-1 0 0,0-1 0 0 0,0 1 0 0 0,1-1 0 0 0,0 0 0 0 0,1 1 0 0 0,0 0-747 0 0,-1-3 409 0 0,1-1 0 0 0,-1 1 0 0 0,1-1 0 0 0,1 0 0 0 0,-1 1 0 0 0,1-1 0 0 0,1-1 0 0 0,-1 1 0 0 0,5 6-409 0 0,-7-12 12 0 0,0 0 0 0 0,0 0-1 0 0,1 0 1 0 0,-1 0 0 0 0,0 0-1 0 0,0 0 1 0 0,1 0 0 0 0,-1 0-1 0 0,1-1 1 0 0,-1 1 0 0 0,1 0-1 0 0,-1-1 1 0 0,1 1 0 0 0,-1-1 0 0 0,1 0-1 0 0,0 1-11 0 0,-1-1 19 0 0,0 0 0 0 0,0-1-1 0 0,0 1 1 0 0,0 0 0 0 0,0 0-1 0 0,0-1 1 0 0,0 1 0 0 0,0 0-1 0 0,0-1 1 0 0,0 1 0 0 0,0-1 0 0 0,-1 1-1 0 0,1-1 1 0 0,0 1 0 0 0,0-1-1 0 0,0 0 1 0 0,-1 0 0 0 0,1 1-1 0 0,0-1-18 0 0,2-4 100 0 0,1 0 0 0 0,-1-1 0 0 0,0 1 0 0 0,-1-1 0 0 0,1 1 1 0 0,-1-1-1 0 0,0-1-100 0 0,3-7 93 0 0,13-23-93 0 0,2 1 0 0 0,1 0 0 0 0,13-14 0 0 0,-32 47 0 0 0,-2 3 0 0 0,1-1 0 0 0,-1 0 0 0 0,1 1 0 0 0,-1-1 0 0 0,1 1 0 0 0,-1-1 0 0 0,1 0 0 0 0,0 1 0 0 0,-1-1 0 0 0,1 1 0 0 0,0 0 0 0 0,-1-1 0 0 0,1 1 0 0 0,0 0 0 0 0,0-1 0 0 0,-1 1 0 0 0,1 0 0 0 0,0 0 0 0 0,0 0 0 0 0,0-1 0 0 0,0 1 0 0 0,0 0-1 0 0,-1 0-1 0 0,1 0 0 0 0,0 0 0 0 0,-1 0 1 0 0,1 0-1 0 0,0 0 0 0 0,-1 0 1 0 0,1 0-1 0 0,0 0 0 0 0,-1 1 1 0 0,1-1-1 0 0,0 0 0 0 0,-1 0 1 0 0,1 1-1 0 0,0-1 0 0 0,-1 0 0 0 0,1 1 1 0 0,-1-1-1 0 0,1 0 0 0 0,-1 1 1 0 0,1-1-1 0 0,-1 1 0 0 0,1-1 1 0 0,-1 1-1 0 0,1-1 0 0 0,-1 1 0 0 0,0-1 1 0 0,1 1-1 0 0,-1 0 0 0 0,0-1 1 0 0,1 1-1 0 0,-1-1 0 0 0,0 1 2 0 0,4 7 51 0 0,-1 0 0 0 0,0 0 0 0 0,0 0-1 0 0,-1 0 1 0 0,0 0 0 0 0,1 8-51 0 0,-1-6-11 0 0,0 0 0 0 0,1 0 0 0 0,0 0 1 0 0,2 4 10 0 0,12 28 141 0 0,-9-31-86 0 0,1-6-57 0 0,-8-4-81 0 0,0-1 0 0 0,0 1 1 0 0,0 0-1 0 0,0-1 0 0 0,0 0 0 0 0,0 1 0 0 0,1-1 0 0 0,-1 1 0 0 0,0-1 0 0 0,0 0 0 0 0,0 0 0 0 0,0 0 1 0 0,0 0-1 0 0,0 0 0 0 0,1 0 0 0 0,-1 0 0 0 0,0 0 0 0 0,0 0 0 0 0,0 0 0 0 0,0 0 0 0 0,0-1 0 0 0,0 1 1 0 0,1-1 82 0 0,18-11-3428 0 0,-12 5 1894 0 0,-3 0-29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7.946"/>
    </inkml:context>
    <inkml:brush xml:id="br0">
      <inkml:brushProperty name="width" value="0.05" units="cm"/>
      <inkml:brushProperty name="height" value="0.05" units="cm"/>
      <inkml:brushProperty name="color" value="#008C3A"/>
    </inkml:brush>
  </inkml:definitions>
  <inkml:trace contextRef="#ctx0" brushRef="#br0">98 43 12608 0 0,'0'-29'2021'0'0,"0"27"-1258"0"0,-1 2-489 0 0,1-1 0 0 0,0 0 0 0 0,0 1-1 0 0,0-1 1 0 0,0 0 0 0 0,-1 1 0 0 0,1-1 0 0 0,0 0 0 0 0,-1 1 0 0 0,1-1 0 0 0,0 1 0 0 0,-1-1 0 0 0,1 1 0 0 0,-1-1 0 0 0,1 0 0 0 0,-1 1 0 0 0,1 0 0 0 0,-1-1-274 0 0,-2 1 145 0 0,-1 0 0 0 0,0 0 0 0 0,1 0 0 0 0,-1 1 0 0 0,1 0 0 0 0,0-1 0 0 0,-1 1 0 0 0,1 1-1 0 0,0-1 1 0 0,-1 0 0 0 0,1 1 0 0 0,0 0 0 0 0,0-1 0 0 0,-1 2-145 0 0,1 0 112 0 0,-1 1 1 0 0,0-1-1 0 0,1 1 0 0 0,0 0 1 0 0,0 0-1 0 0,0 1 0 0 0,0-1 1 0 0,1 0-1 0 0,-1 1 0 0 0,1 1-112 0 0,1-4 76 0 0,0-1-1 0 0,0 1 1 0 0,0 0-1 0 0,1-1 1 0 0,-1 1-1 0 0,1 0 1 0 0,-1 0-1 0 0,1-1 1 0 0,0 1 0 0 0,0 0-1 0 0,0 0 1 0 0,0-1-1 0 0,0 1 1 0 0,0 0-1 0 0,0 0 1 0 0,1-1-1 0 0,-1 1 1 0 0,0 0-1 0 0,1 0 1 0 0,0 1-76 0 0,0-2 5 0 0,0 0 1 0 0,0 0 0 0 0,0 0-1 0 0,-1-1 1 0 0,1 1-1 0 0,0 0 1 0 0,0-1 0 0 0,0 1-1 0 0,0 0 1 0 0,1-1 0 0 0,-1 1-1 0 0,0-1 1 0 0,0 0-1 0 0,0 1 1 0 0,0-1 0 0 0,0 0-1 0 0,1 0 1 0 0,-1 1-1 0 0,0-1 1 0 0,0 0 0 0 0,0 0-1 0 0,1 0 1 0 0,-1-1 0 0 0,0 1-1 0 0,0 0 1 0 0,0 0-1 0 0,0-1 1 0 0,1 1 0 0 0,-1-1-6 0 0,60-3 10 0 0,-56 4-12 0 0,0 0 0 0 0,1 0-1 0 0,-1 0 1 0 0,0 1-1 0 0,0 0 1 0 0,0 0 0 0 0,0 0-1 0 0,0 1 1 0 0,-1-1 0 0 0,1 1-1 0 0,0 0 1 0 0,-1 1 0 0 0,3 1 2 0 0,3 1-10 0 0,1 2 1 0 0,-2-1 0 0 0,1 1-1 0 0,-1 1 1 0 0,3 2 9 0 0,-7-4 15 0 0,0-1 0 0 0,0 1 0 0 0,0 0 1 0 0,-1 1-1 0 0,0-1 0 0 0,0 1 0 0 0,0 0 0 0 0,-1 0 1 0 0,0 0-1 0 0,0 0 0 0 0,1 8-15 0 0,-3-12 41 0 0,-1 0 0 0 0,1 1 0 0 0,-1-1-1 0 0,0 0 1 0 0,0 1 0 0 0,0-1 0 0 0,0 1 0 0 0,-1-1 0 0 0,1 0 0 0 0,-1 1 0 0 0,0-1 0 0 0,0 0-1 0 0,0 0 1 0 0,-1 0 0 0 0,1 0 0 0 0,-1 0 0 0 0,1 0 0 0 0,-1 0 0 0 0,0 0 0 0 0,0 0 0 0 0,0-1 0 0 0,-1 1-1 0 0,1-1 1 0 0,-1 0 0 0 0,1 0 0 0 0,-1 0 0 0 0,0 0 0 0 0,0 0-41 0 0,-1 0 51 0 0,0 0 0 0 0,0 0 0 0 0,0 0 0 0 0,-1-1 0 0 0,1 1 0 0 0,-1-1 0 0 0,1 0 0 0 0,-1-1 0 0 0,1 1 0 0 0,-1-1 0 0 0,1 0 0 0 0,-1 0 0 0 0,1 0 0 0 0,-1-1 0 0 0,0 0 0 0 0,0 0-51 0 0,-4-1-468 0 0,0 0 1 0 0,1-1 0 0 0,-1 0-1 0 0,1 0 1 0 0,0-1-1 0 0,0 0 1 0 0,-8-4 467 0 0,12 4-1465 0 0,-4-4-57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8.482"/>
    </inkml:context>
    <inkml:brush xml:id="br0">
      <inkml:brushProperty name="width" value="0.05" units="cm"/>
      <inkml:brushProperty name="height" value="0.05" units="cm"/>
      <inkml:brushProperty name="color" value="#008C3A"/>
    </inkml:brush>
  </inkml:definitions>
  <inkml:trace contextRef="#ctx0" brushRef="#br0">0 4 13552 0 0,'0'0'398'0'0,"0"0"-3"0"0,0 0-122 0 0,0 0 421 0 0,26 0 2668 0 0,-17 2-3162 0 0,-1 0 0 0 0,1-1-1 0 0,0 0 1 0 0,0 0 0 0 0,0-1-1 0 0,0 0 1 0 0,-1-1 0 0 0,1 0 0 0 0,0 0-1 0 0,6-3-199 0 0,-1 3-50 0 0,-11 1-17 0 0,6-2-40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9.868"/>
    </inkml:context>
    <inkml:brush xml:id="br0">
      <inkml:brushProperty name="width" value="0.05" units="cm"/>
      <inkml:brushProperty name="height" value="0.05" units="cm"/>
      <inkml:brushProperty name="color" value="#008C3A"/>
    </inkml:brush>
  </inkml:definitions>
  <inkml:trace contextRef="#ctx0" brushRef="#br0">12 23 6160 0 0,'0'0'133'0'0,"0"0"90"0"0,0 0 289 0 0,0 0 120 0 0,0 0 28 0 0,0 0-7 0 0,0 0-45 0 0,-8-17 5573 0 0,5 12-6071 0 0,2 4-12 0 0,1 1-14 0 0,0 0-10 0 0,0 0-2 0 0,0 0 6 0 0,16 19 299 0 0,8 19-359 0 0,-18-30-20 0 0,3 1 50 0 0,-1-3-290 0 0,-7-5-770 0 0,-1-1-349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2-28T17:26:10.807"/>
    </inkml:context>
    <inkml:brush xml:id="br0">
      <inkml:brushProperty name="width" value="0.1" units="cm"/>
      <inkml:brushProperty name="height" value="0.1" units="cm"/>
      <inkml:brushProperty name="color" value="#008C3A"/>
    </inkml:brush>
  </inkml:definitions>
  <inkml:trace contextRef="#ctx0" brushRef="#br0">1 0 2955,'0'0'129,"0"0"128,0 0-129,0 0 1,0 0-1,0 0 1,0 0-129,0 0 0,0 0 0,0 0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26:10.816"/>
    </inkml:context>
    <inkml:brush xml:id="br0">
      <inkml:brushProperty name="width" value="0.025" units="cm"/>
      <inkml:brushProperty name="height" value="0.025" units="cm"/>
      <inkml:brushProperty name="color" value="#E71224"/>
    </inkml:brush>
  </inkml:definitions>
  <inkml:trace contextRef="#ctx0" brushRef="#br0">3282 1980 8120 0 0,'0'0'182'0'0,"0"0"29"0"0,0 0 12 0 0,0 0 27 0 0,0 0 113 0 0,0 0 49 0 0,0 0 11 0 0,0 0 10 0 0,0 0 38 0 0,0 0 10 0 0,0 0 6 0 0,0 0-10 0 0,0 0-44 0 0,0 0-17 0 0,4-23 3423 0 0,0-22-1959 0 0,-3 43-1767 0 0,-1 2-8 0 0,0 0 26 0 0,0 0 112 0 0,0 0 49 0 0,0 0 10 0 0,-2-19 332 0 0,2 13-483 0 0,0 0 0 0 0,-1 0 0 0 0,0 0-1 0 0,0 0 1 0 0,-1 0 0 0 0,1 0 0 0 0,-1 0-1 0 0,-1 0-150 0 0,3 4 104 0 0,-5-38 424 0 0,5 38-432 0 0,0 2 0 0 0,-5-28 474 0 0,-24-66 540 0 0,29 92-1055 0 0,-1 0 1 0 0,0 0-1 0 0,-1 0 0 0 0,1 0 0 0 0,0 0 0 0 0,0 1 1 0 0,-1-1-1 0 0,1 0 0 0 0,-1 1 0 0 0,0-1 0 0 0,0 0-55 0 0,0 1 14 0 0,0 0 0 0 0,1-1 0 0 0,-1 1 0 0 0,1-1-1 0 0,-1 1 1 0 0,1-1 0 0 0,0 0 0 0 0,0 0 0 0 0,0 1-1 0 0,0-1 1 0 0,0 0 0 0 0,0 0 0 0 0,0-1-14 0 0,0-1 33 0 0,0 1-1 0 0,-1-1 1 0 0,1 0 0 0 0,-1 0-1 0 0,0 1 1 0 0,0-1-1 0 0,0 1 1 0 0,0-1 0 0 0,0 1-1 0 0,-1 0 1 0 0,0 0 0 0 0,0 0-33 0 0,-9-13 125 0 0,-1-2-85 0 0,4 2-278 0 0,9 15 263 0 0,-1 0 0 0 0,1-1 0 0 0,-1 1-1 0 0,0 0 1 0 0,1-1 0 0 0,-1 1 0 0 0,0 0 0 0 0,0 0 0 0 0,0-1-1 0 0,0 1 1 0 0,0 0 0 0 0,0 0 0 0 0,0 0 0 0 0,0 0-1 0 0,-1 1 1 0 0,1-1 0 0 0,0 0 0 0 0,-1 0 0 0 0,1 1 0 0 0,0-1-1 0 0,-1 1 1 0 0,0-1-25 0 0,0 0 5 0 0,1 0 0 0 0,-1 1 0 0 0,1-1-1 0 0,0 0 1 0 0,-1 0 0 0 0,1 0 0 0 0,0 0 0 0 0,-1-1-1 0 0,1 1 1 0 0,0 0 0 0 0,0 0 0 0 0,0-1 0 0 0,0 1-1 0 0,0-1 1 0 0,0 0-5 0 0,1 2 2 0 0,0-1 0 0 0,-1 1-1 0 0,1-1 1 0 0,0 1 0 0 0,0-1 0 0 0,-1 1-1 0 0,1-1 1 0 0,0 1 0 0 0,0-1 0 0 0,-1 1-1 0 0,1-1 1 0 0,0 1 0 0 0,-1 0 0 0 0,1-1-1 0 0,-1 1 1 0 0,1 0 0 0 0,-1-1 0 0 0,1 1-1 0 0,0 0 1 0 0,-1 0 0 0 0,1-1 0 0 0,-1 1-1 0 0,1 0 1 0 0,-1 0 0 0 0,0 0 0 0 0,1 0-1 0 0,-1-1 1 0 0,1 1 0 0 0,-1 0 0 0 0,1 0 0 0 0,-1 0-1 0 0,1 0 1 0 0,-1 0 0 0 0,1 0 0 0 0,-1 1-3 0 0,-1-1 12 0 0,-56-28 279 0 0,28 16-141 0 0,8 5-14 0 0,-1 2-16 0 0,16 5-41 0 0,-14-4 83 0 0,-2 1-121 0 0,21 4-34 0 0,1 0-2 0 0,1-1 0 0 0,0 0 0 0 0,-1 0 0 0 0,1 1 0 0 0,-1-1 0 0 0,1 0 0 0 0,-1 0 0 0 0,1 0-1 0 0,-1 0 1 0 0,0 0 0 0 0,1 0 0 0 0,-1 0 0 0 0,1 0 0 0 0,-1 0 0 0 0,1 0 0 0 0,-1 0 0 0 0,1 0 0 0 0,-1 0 0 0 0,1 0 0 0 0,-1 0 0 0 0,1-1 0 0 0,-1 1 0 0 0,1 0 0 0 0,-1 0 0 0 0,1-1-1 0 0,-1 1 1 0 0,1 0 0 0 0,0-1 0 0 0,-1 1 0 0 0,1 0 0 0 0,-1-1-4 0 0,-2 0 19 0 0,-1-1 0 0 0,1 1-1 0 0,-1 0 1 0 0,0 0 0 0 0,0 0-1 0 0,0 0 1 0 0,1 1 0 0 0,-1-1-1 0 0,0 1 1 0 0,0 0 0 0 0,-3 1-19 0 0,-6-1 46 0 0,-25 0 30 0 0,24-2-63 0 0,11 1-9 0 0,-1 1 0 0 0,1-1 0 0 0,-1 1 0 0 0,1 0 0 0 0,-1 0 0 0 0,0 0 0 0 0,1 1-1 0 0,-1-1 1 0 0,1 1 0 0 0,-1 0 0 0 0,1 0 0 0 0,-1 0 0 0 0,-2 1-4 0 0,4-1 2 0 0,1-1 1 0 0,0 1-1 0 0,-1-1 0 0 0,1 0 0 0 0,-1 1 0 0 0,1-1 1 0 0,-1 0-1 0 0,1 0 0 0 0,-1 0 0 0 0,1 0 1 0 0,-1-1-1 0 0,1 1 0 0 0,-1 0 0 0 0,1-1 0 0 0,-1 1 1 0 0,1-1-1 0 0,-1 1-2 0 0,1-1 2 0 0,0 1 0 0 0,0-1-1 0 0,0 1 1 0 0,0 0 0 0 0,0-1 0 0 0,-1 1 0 0 0,1 0 0 0 0,0 0 0 0 0,0 0 0 0 0,0 0 0 0 0,0 0-1 0 0,0 0 1 0 0,-1 0 0 0 0,1 1-2 0 0,-8 1 0 0 0,9-2 0 0 0,-1 0 0 0 0,0 0 0 0 0,1 0 0 0 0,-1 0 0 0 0,1 1 0 0 0,-1-1 0 0 0,1 0 0 0 0,-1 0 0 0 0,0 0 0 0 0,1 0 0 0 0,-1-1 0 0 0,1 1 0 0 0,-1 0 0 0 0,1 0 0 0 0,-1 0 0 0 0,0 0 0 0 0,1-1 0 0 0,-1 1 0 0 0,1 0 0 0 0,-1 0 0 0 0,1-1 0 0 0,-1 1 0 0 0,1 0 0 0 0,-1-1 0 0 0,1 1 0 0 0,0-1 0 0 0,-1 1 0 0 0,0-2 0 0 0,-4 2 5 0 0,0-1 1 0 0,0 1-1 0 0,0-1 0 0 0,0 1 1 0 0,1 1-1 0 0,-1-1 0 0 0,0 1-5 0 0,-18-1 38 0 0,16 0-6 0 0,4-1-29 0 0,0 1-1 0 0,0 0 1 0 0,-1-1-1 0 0,1 1 0 0 0,0-1 1 0 0,1 0-1 0 0,-1 0 1 0 0,0 0-1 0 0,0 0 1 0 0,0-1-1 0 0,1 1 0 0 0,-1-1 1 0 0,-2-1-3 0 0,0 3 56 0 0,4 1-55 0 0,0-1-1 0 0,0 1 1 0 0,-1-1-1 0 0,1 1 1 0 0,0-1-1 0 0,-1 0 1 0 0,1 1-1 0 0,0-1 1 0 0,-1 0-1 0 0,1 0 1 0 0,0 0-1 0 0,-1 0 0 0 0,1 0 1 0 0,0-1-1 0 0,-1 1 1 0 0,1 0-1 0 0,-4-1 7 0 0,0 0 1 0 0,1 1 0 0 0,-1 0-1 0 0,0 0 1 0 0,0 0 0 0 0,0 0-1 0 0,-3 2-7 0 0,-38-9 11 0 0,43 8 12 0 0,0-1-3 0 0,-18-6-10 0 0,2 0 1 0 0,18 6-10 0 0,1 0 0 0 0,0 0 0 0 0,0 0 0 0 0,-1 0 0 0 0,1 0 0 0 0,0 0 0 0 0,-1 0 0 0 0,1 0 0 0 0,0 0 0 0 0,0 0 0 0 0,-1 0 0 0 0,1 0 0 0 0,0 0 0 0 0,-1 0 0 0 0,1 0 0 0 0,0 0 0 0 0,0 0 0 0 0,-1 0 0 0 0,1 0 0 0 0,0 1 0 0 0,0-1 0 0 0,-1 0 0 0 0,1 0 0 0 0,0 0 0 0 0,0 0 0 0 0,-1 1 0 0 0,1-1 0 0 0,0 0 0 0 0,0 0-1 0 0,-1 1 1 0 0,-1 0 1 0 0,1 0-1 0 0,0 0 1 0 0,0 0-1 0 0,0 0 1 0 0,-1-1-1 0 0,1 1 0 0 0,0-1 1 0 0,-1 1-1 0 0,1-1 1 0 0,-1 1-1 0 0,1-1 0 0 0,0 0 1 0 0,-1 1-1 0 0,1-1 1 0 0,-1 0-1 0 0,0 0-1 0 0,-10 2 0 0 0,-14 2-219 0 0,-5-1-211 0 0,0-6 622 0 0,26 2-135 0 0,0 1 0 0 0,0-1 0 0 0,0 1 0 0 0,0 0 1 0 0,0 0-1 0 0,0 0 0 0 0,0 1 0 0 0,-1 0-57 0 0,-32 6 11 0 0,27-6 45 0 0,-4 3-59 0 0,14-4 4 0 0,0 1 1 0 0,0-1-1 0 0,0 0 0 0 0,0 1 1 0 0,-1-1-1 0 0,1 0 0 0 0,0 0 0 0 0,0 0 1 0 0,0 0-1 0 0,-1 0 0 0 0,1 0 1 0 0,0 0-1 0 0,0 0 0 0 0,0-1 1 0 0,0 1-1 0 0,-1 0 0 0 0,1-1 0 0 0,0 1 1 0 0,0-1-1 0 0,0 1 0 0 0,-1-1-1 0 0,-2-1 26 0 0,-5-1 27 0 0,2 0-37 0 0,-1 1 0 0 0,1-1-1 0 0,-1 1 1 0 0,0 1 0 0 0,0 0-1 0 0,0 0 1 0 0,0 0-1 0 0,0 1 1 0 0,0 0 0 0 0,0 1-1 0 0,0 0 1 0 0,1 0-1 0 0,-2 1-15 0 0,3-1 8 0 0,3-1 1 0 0,0 1 0 0 0,0-1 0 0 0,0 1 0 0 0,0-1 1 0 0,0 0-1 0 0,0 0 0 0 0,0 0 0 0 0,0-1 0 0 0,0 1 1 0 0,0-1-1 0 0,0 1 0 0 0,0-1 0 0 0,0 0 0 0 0,-1-1-9 0 0,2 1 4 0 0,0 1-1 0 0,1 0 0 0 0,-1-1 0 0 0,0 1 0 0 0,1 0 0 0 0,-1 0 0 0 0,0 0 0 0 0,0 0 0 0 0,1 0 0 0 0,-1 0 1 0 0,0 1-1 0 0,0-1 0 0 0,1 1 0 0 0,-1-1-3 0 0,0 1 2 0 0,0-1 0 0 0,0 1 1 0 0,0-1-1 0 0,0 0 0 0 0,0 1 0 0 0,0-1 0 0 0,0 0 1 0 0,0 0-1 0 0,0-1 0 0 0,0 1 0 0 0,0 0 1 0 0,0-1-1 0 0,0 1 0 0 0,-1-1-2 0 0,2 0 0 0 0,-1 0 0 0 0,0 1 0 0 0,1-1 0 0 0,-1 0 0 0 0,0 1 0 0 0,0-1 0 0 0,1 1 0 0 0,-1 0 0 0 0,0-1 0 0 0,0 1 0 0 0,0 0 0 0 0,0 0 0 0 0,1 0 0 0 0,-1 1 0 0 0,-1-1 0 0 0,-2 1 11 0 0,0-1 0 0 0,0 0 0 0 0,0 0-1 0 0,0-1 1 0 0,0 1 0 0 0,-1-1-11 0 0,-21-1 52 0 0,15 1-27 0 0,1 0 0 0 0,-1 0 0 0 0,-11-3-25 0 0,7 1 21 0 0,-1 1 0 0 0,0 1 1 0 0,0 0-1 0 0,0 1 0 0 0,-5 1-21 0 0,-17 0 22 0 0,-55-4 42 0 0,45-1-64 0 0,24 0 19 0 0,21 3-14 0 0,1 0 1 0 0,0 1-1 0 0,-1-1 1 0 0,1 1-1 0 0,-1-1 0 0 0,1 1 1 0 0,0 0-1 0 0,-1 1 1 0 0,1-1-1 0 0,-1 0 1 0 0,1 1-1 0 0,-3 1-5 0 0,4-2 3 0 0,1 1 0 0 0,0-1 1 0 0,0 0-1 0 0,0 0 0 0 0,-1 1 0 0 0,1-1 0 0 0,0 0 0 0 0,0 0 1 0 0,-1 0-1 0 0,1 0 0 0 0,0 0 0 0 0,0 0 0 0 0,-1-1 0 0 0,1 1 0 0 0,0 0 1 0 0,0-1-1 0 0,0 1 0 0 0,-1-1 0 0 0,1 1-3 0 0,0-2 0 0 0,-1 1 0 0 0,1 0 0 0 0,-1 1 0 0 0,1-1 0 0 0,-1 0 0 0 0,1 0 0 0 0,-1 1 0 0 0,1-1 0 0 0,-1 1 0 0 0,1-1 0 0 0,-1 1 0 0 0,0-1 0 0 0,1 1 0 0 0,-1 0 0 0 0,0 0 0 0 0,1 0 0 0 0,-1 0 0 0 0,0 0 0 0 0,1 0 0 0 0,-1 1 0 0 0,-1 0 0 0 0,-17 0 0 0 0,2 2 0 0 0,13-4 0 0 0,-36-1 0 0 0,30 3 0 0 0,-2-3 0 0 0,-11-3 0 0 0,-19 4 0 0 0,34 1 0 0 0,-20 3 67 0 0,27-3-63 0 0,-1-1 4 0 0,-7-5-7 0 0,-12 0-1 0 0,12 6 0 0 0,1 0 0 0 0,-4 1 0 0 0,10 0 0 0 0,-3-1 0 0 0,-2-3 11 0 0,-25 0-35 0 0,30 3 14 0 0,0 0 0 0 0,-1 0 0 0 0,1 0 0 0 0,0-1 0 0 0,0 1 0 0 0,0-1-1 0 0,0 0 1 0 0,0 0 0 0 0,0 0 10 0 0,-49-17 0 0 0,44 15 0 0 0,7 2 0 0 0,0 1 0 0 0,0 0 0 0 0,-1 0 0 0 0,1 0 0 0 0,0 0 0 0 0,0 0 0 0 0,0 1 0 0 0,0-1 0 0 0,0 0 0 0 0,0 0 0 0 0,0 1 0 0 0,0-1 0 0 0,0 0 0 0 0,0 1 0 0 0,0-1 0 0 0,0 1 0 0 0,0 0 0 0 0,-6 0 0 0 0,-7-7 0 0 0,12 4 0 0 0,-1 1 0 0 0,1 0 0 0 0,0 0 0 0 0,0 0 0 0 0,-1 0 0 0 0,1 0 0 0 0,0 0 0 0 0,-1 1 0 0 0,1-1 0 0 0,-1 1 0 0 0,1 0 0 0 0,-1 0 0 0 0,1 0 0 0 0,-1 0 0 0 0,1 0 0 0 0,-3 1 0 0 0,-14-4 0 0 0,-1-1 0 0 0,1-1 0 0 0,-16-5 0 0 0,19 6 0 0 0,1 3 0 0 0,-65-18 0 0 0,53 20 0 0 0,1-5 0 0 0,24 3 0 0 0,0 1 0 0 0,0-1 0 0 0,0 1 0 0 0,0-1 0 0 0,0 1 0 0 0,-1 0 0 0 0,1 0 0 0 0,0 0 0 0 0,0 0 0 0 0,0 1 0 0 0,0-1 0 0 0,-1 0 0 0 0,1 1 0 0 0,-3-1 0 0 0,0 0 0 0 0,0 0 0 0 0,-1-1 0 0 0,1 1 0 0 0,0-1 0 0 0,0 0 0 0 0,0-1 0 0 0,0 1 0 0 0,0-1 0 0 0,-1 0 0 0 0,-27-6 0 0 0,13 5 0 0 0,19 3 0 0 0,-1 0 0 0 0,1 0 0 0 0,0 0 0 0 0,-1 0 0 0 0,1 0 0 0 0,0-1 0 0 0,-1 1 0 0 0,1-1 0 0 0,0 1 0 0 0,0-1 0 0 0,-1 1 0 0 0,1-1 0 0 0,0 0 0 0 0,0 1 0 0 0,0-1 0 0 0,0 0 0 0 0,0 0 0 0 0,0 0 0 0 0,-3-1 0 0 0,1 1 0 0 0,-1-1 0 0 0,1 1 0 0 0,-1-1 0 0 0,0 1 0 0 0,1 0 0 0 0,-1 0 0 0 0,0 1 0 0 0,0-1 0 0 0,-2 1 0 0 0,-3-2 0 0 0,1 2 0 0 0,3-1 0 0 0,-36-15 0 0 0,15-2 0 0 0,-4-1 0 0 0,24 17 0 0 0,1-1 0 0 0,0 0 0 0 0,0 0 0 0 0,0-1 0 0 0,0 1 0 0 0,0-1 0 0 0,-3-4 0 0 0,-10-8 0 0 0,7 5 0 0 0,6 6 0 0 0,-3 2 0 0 0,0-1 0 0 0,2-1 0 0 0,-6-9 0 0 0,10 9 0 0 0,-23-18 0 0 0,23 20 0 0 0,-1 1 0 0 0,0-2 0 0 0,1 1 0 0 0,0 0 0 0 0,0 0 0 0 0,0-1 0 0 0,0 1 0 0 0,-1-4 0 0 0,-10-17 0 0 0,-5-18 0 0 0,16 34 0 0 0,-1-11 0 0 0,-3-11 0 0 0,4 16 0 0 0,0 0 0 0 0,1-1 0 0 0,1-3 0 0 0,0 12 0 0 0,1 2 0 0 0,0-1 0 0 0,-1 1 0 0 0,0-1 0 0 0,0 1 0 0 0,0-1 0 0 0,-1 1 0 0 0,0-1 0 0 0,0 1 0 0 0,0-1 0 0 0,-1-2 0 0 0,-1-23 0 0 0,3-34 0 0 0,2 37 0 0 0,0 16 0 0 0,0 9 0 0 0,-1-24 0 0 0,-2 24 0 0 0,5-19 0 0 0,-3 14 0 0 0,-1 0 0 0 0,1-1 0 0 0,2 0 0 0 0,-1-9 0 0 0,-2 15 0 0 0,0 0 0 0 0,0-1 0 0 0,1 1 0 0 0,-1 0 0 0 0,1 0 0 0 0,-1-1 0 0 0,1 1 0 0 0,0 0 0 0 0,0 0 0 0 0,0-2 0 0 0,9-25 0 0 0,15-44 0 0 0,-21 56 0 0 0,-4 11 0 0 0,1-2 0 0 0,-1 6 0 0 0,0 0 0 0 0,0 0 0 0 0,0 0 0 0 0,0 0 0 0 0,0 0 0 0 0,1 0 0 0 0,-1 0 0 0 0,1 0 0 0 0,-1 0 0 0 0,1 0 0 0 0,0 0 0 0 0,0-1 0 0 0,2-4 0 0 0,-2 1 0 0 0,17-41 0 0 0,-17 41 0 0 0,0 1 0 0 0,0-1 0 0 0,-1 1 0 0 0,1-1 0 0 0,-2-4 0 0 0,2 3 0 0 0,3 2 0 0 0,4-4 0 0 0,-8 9 0 0 0,5-25 0 0 0,-2 24 0 0 0,-2-23-72 0 0,-1 22 90 0 0,4-12 28 0 0,-4 9-46 0 0,1-3 0 0 0,7-37 0 0 0,-7 38 0 0 0,2-1 0 0 0,2 0 0 0 0,-2 0 0 0 0,-1 1 0 0 0,1-1 0 0 0,1 0 0 0 0,-3 2 0 0 0,1 1 11 0 0,-1 4 31 0 0,-1-5-31 0 0,4-5-11 0 0,-4 9-1 0 0,0-7 13 0 0,0 7 16 0 0,0 2-92 0 0,0 0-111 0 0,0 0-337 0 0,8 5-2560 0 0,-3-2-6255 0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26:10.817"/>
    </inkml:context>
    <inkml:brush xml:id="br0">
      <inkml:brushProperty name="width" value="0.025" units="cm"/>
      <inkml:brushProperty name="height" value="0.025" units="cm"/>
      <inkml:brushProperty name="color" value="#E71224"/>
    </inkml:brush>
  </inkml:definitions>
  <inkml:trace contextRef="#ctx0" brushRef="#br0">1178 5881 6968 0 0,'0'0'157'0'0,"0"0"23"0"0,0 0 11 0 0,0 0 33 0 0,0 0 133 0 0,0 0 54 0 0,0 0 6 0 0,0 0-8 0 0,-13 17 2829 0 0,12-16-3186 0 0,0 0 36 0 0,1 1 0 0 0,-1-1-1 0 0,1 0 1 0 0,-1 0 0 0 0,0 0 0 0 0,0 1-1 0 0,1-1 1 0 0,-1 0 0 0 0,0 0 0 0 0,0 0 0 0 0,0-1-1 0 0,0 1 1 0 0,0 0 0 0 0,-1 0 0 0 0,1 0-1 0 0,0-1 1 0 0,0 1 0 0 0,0-1 0 0 0,-1 1-1 0 0,1-1 1 0 0,0 1 0 0 0,-1-1 0 0 0,1 0-1 0 0,0 0 1 0 0,-1 1 0 0 0,1-1 0 0 0,0 0 0 0 0,-1 0-1 0 0,1 0 1 0 0,0-1 0 0 0,-1 1-88 0 0,-6-6 47 0 0,8 6 8 0 0,-1 0 0 0 0,1-1 0 0 0,0 1 0 0 0,-1 0 1 0 0,1-1-1 0 0,0 1 0 0 0,-1 0 0 0 0,1-1 0 0 0,-1 1 0 0 0,1 0 0 0 0,0-1 0 0 0,-1 1 0 0 0,1 0 0 0 0,-1 0 0 0 0,1 0 0 0 0,-1 0 1 0 0,1-1-1 0 0,-1 1 0 0 0,1 0 0 0 0,-1 0 0 0 0,1 0 0 0 0,-1 0 0 0 0,1 0 0 0 0,-1 0-55 0 0,-24-5 657 0 0,21 0-602 0 0,1 4 149 0 0,0 1-1 0 0,0-1 1 0 0,0 1-1 0 0,0 0 1 0 0,0 0 0 0 0,0 0-1 0 0,0 0 1 0 0,-1 1-204 0 0,1-1 68 0 0,0 0 39 0 0,2 0-80 0 0,-1 0-1 0 0,0 1 0 0 0,1-1 0 0 0,-1 0 0 0 0,0 0 0 0 0,1 0 1 0 0,-1 0-1 0 0,0-1 0 0 0,1 1 0 0 0,-1 0 0 0 0,0-1 0 0 0,1 1 1 0 0,-1-1-1 0 0,1 1 0 0 0,-1-1 0 0 0,1 0 0 0 0,-1 0 1 0 0,1 0-1 0 0,0 0 0 0 0,-1 0 0 0 0,1 0 0 0 0,0 0 0 0 0,0 0 1 0 0,-1 0-1 0 0,0-2-26 0 0,-24 6 1561 0 0,25-3-1544 0 0,-1 1 0 0 0,0-1 0 0 0,0 0 0 0 0,1 0 0 0 0,-1 0 0 0 0,0 0 0 0 0,0-1 0 0 0,1 1 0 0 0,-1 0 0 0 0,0-1 1 0 0,1 1-1 0 0,-1-1 0 0 0,0 0 0 0 0,1 1 0 0 0,-1-1 0 0 0,1 0 0 0 0,-1 0 0 0 0,1 0 0 0 0,-1 0 0 0 0,1 0 0 0 0,0 0 0 0 0,-1-1 0 0 0,1 1 0 0 0,0-1-17 0 0,-6-5 67 0 0,-19 1-359 0 0,26 6 350 0 0,-1-1 0 0 0,1 1 0 0 0,-1 0 0 0 0,1-1 0 0 0,-1 1 0 0 0,1 0 0 0 0,-1 0 0 0 0,1-1 0 0 0,-1 1 0 0 0,0 0 0 0 0,1 0 0 0 0,-1 0 0 0 0,1-1 0 0 0,-1 1 0 0 0,0 0 0 0 0,1 0 0 0 0,-1 0 0 0 0,1 0 0 0 0,-1 0 0 0 0,0 0 0 0 0,1 0 0 0 0,-1 1 0 0 0,1-1 0 0 0,-2 0-58 0 0,2 0 22 0 0,-1 0 0 0 0,0 1 0 0 0,1-1-1 0 0,-1 0 1 0 0,0 0 0 0 0,1 0 0 0 0,-1 0 0 0 0,0 0-1 0 0,1 0 1 0 0,-1 0 0 0 0,0 0 0 0 0,0 0-1 0 0,1-1 1 0 0,-1 1 0 0 0,0 0 0 0 0,1 0 0 0 0,-1-1-1 0 0,1 1 1 0 0,-1 0 0 0 0,0-1 0 0 0,1 1-1 0 0,-1-1 1 0 0,0 1-22 0 0,-35-23-108 0 0,34 23 92 0 0,0 0 0 0 0,0 0 0 0 0,0 1 0 0 0,1-1 0 0 0,-1 0 1 0 0,0 1-1 0 0,0-1 0 0 0,1 1 0 0 0,-1 0 0 0 0,0 0 0 0 0,0 0 16 0 0,-5 2 89 0 0,5-3-80 0 0,1 1-2 0 0,-1-1 0 0 0,1 1 0 0 0,0-1 0 0 0,-1 0 0 0 0,1 0 1 0 0,0 0-1 0 0,-1 0 0 0 0,1 0 0 0 0,0 0 0 0 0,-1 0 0 0 0,1 0 0 0 0,0-1 0 0 0,-1 1 0 0 0,1 0 0 0 0,0-1 0 0 0,0 1 1 0 0,-1-1-1 0 0,1 1 0 0 0,0-1 0 0 0,0 0 0 0 0,0 1 0 0 0,-1-1-7 0 0,-1 0 14 0 0,0 0 0 0 0,-1 1 1 0 0,1 0-1 0 0,0-1 0 0 0,-1 1 0 0 0,1 1 1 0 0,0-1-1 0 0,-1 0 0 0 0,1 1 0 0 0,0 0 0 0 0,0 0 1 0 0,-2 0-15 0 0,2 0 9 0 0,1-1-10 0 0,-11-7 63 0 0,-4 2-140 0 0,16 5 75 0 0,1-1 0 0 0,-1 1 1 0 0,0 0-1 0 0,1-1 1 0 0,-1 1-1 0 0,0 0 1 0 0,1 0-1 0 0,-1-1 1 0 0,0 1-1 0 0,0 0 0 0 0,1 0 1 0 0,-1 0-1 0 0,0 0 1 0 0,0 0-1 0 0,1 0 1 0 0,-1 0-1 0 0,0 0 1 0 0,0 0-1 0 0,1 0 0 0 0,-1 1 1 0 0,0-1-1 0 0,1 0 1 0 0,-1 0-1 0 0,0 1 3 0 0,-6 0-8 0 0,5-2 32 0 0,0 1 0 0 0,-1-1 0 0 0,1 0 0 0 0,0 1 0 0 0,-1-1 0 0 0,1 0-1 0 0,0-1 1 0 0,0 1 0 0 0,0 0 0 0 0,0-1 0 0 0,0 1 0 0 0,0-1 0 0 0,0 1-1 0 0,0-1 1 0 0,1 0 0 0 0,-1 0 0 0 0,1 0 0 0 0,-1 0 0 0 0,1 0 0 0 0,0 0 0 0 0,-1-2-24 0 0,1 3-75 0 0,1 1 69 0 0,0 0 1 0 0,0 1-1 0 0,-1-1 0 0 0,1 0 0 0 0,0 0 1 0 0,0 1-1 0 0,0-1 0 0 0,-1 0 1 0 0,1 0-1 0 0,0 1 0 0 0,-1-1 1 0 0,1 0-1 0 0,0 0 0 0 0,0 0 1 0 0,-1 0-1 0 0,1 0 0 0 0,0 0 0 0 0,-1 1 1 0 0,1-1-1 0 0,0 0 0 0 0,-1 0 1 0 0,1 0-1 0 0,0 0 0 0 0,-1 0 1 0 0,1 0-1 0 0,0 0 0 0 0,-1 0 1 0 0,1 0-1 0 0,0 0 0 0 0,-1-1 1 0 0,1 1-1 0 0,0 0 0 0 0,-1 0 0 0 0,1 0 1 0 0,0 0-1 0 0,0 0 0 0 0,-1-1 1 0 0,1 1-1 0 0,0 0 0 0 0,0 0 1 0 0,-1 0 5 0 0,-13-7-178 0 0,9 3 178 0 0,5 4 0 0 0,-1-1 0 0 0,1 0 0 0 0,-1 1 0 0 0,0-1 0 0 0,1 1 0 0 0,-1 0 0 0 0,0-1 0 0 0,1 1 0 0 0,-1-1 0 0 0,0 1 0 0 0,0 0 0 0 0,1-1 0 0 0,-1 1 0 0 0,0 0 0 0 0,0 0 0 0 0,1 0 0 0 0,-1 0 0 0 0,0 0 0 0 0,0 0 0 0 0,0 0 0 0 0,1 0 0 0 0,-1 0 0 0 0,-7 1 0 0 0,-14-9 0 0 0,21 8 0 0 0,0-1 0 0 0,1 1 0 0 0,-1 0 0 0 0,0-1 0 0 0,0 1 0 0 0,1 0 0 0 0,-1-1 0 0 0,0 1 0 0 0,0 0 0 0 0,1 0 0 0 0,-1 0 0 0 0,0 0 0 0 0,0 0 0 0 0,0 0 0 0 0,0 0 0 0 0,1 0 0 0 0,-1 0 0 0 0,0 0 0 0 0,0 0 0 0 0,0 1 0 0 0,0-1 0 0 0,-1 0 59 0 0,1 0 1 0 0,-1 0-1 0 0,0-1 0 0 0,0 1 0 0 0,0 0 0 0 0,1-1 0 0 0,-1 0 1 0 0,0 1-1 0 0,1-1 0 0 0,-1 0 0 0 0,1 0 0 0 0,-1 0 0 0 0,1 0 1 0 0,-1 0-1 0 0,1 0 0 0 0,-1 0 0 0 0,1-1 0 0 0,0 1 0 0 0,0 0-59 0 0,-1-1 71 0 0,1 1-1 0 0,-1-1 0 0 0,1 1 1 0 0,-1 0-1 0 0,0 0 0 0 0,1 0 1 0 0,-1 0-1 0 0,0 0 0 0 0,0 0 1 0 0,0 0-1 0 0,1 1 0 0 0,-3-1-70 0 0,1 1-22 0 0,0 0 0 0 0,0 0 0 0 0,0 1 0 0 0,1 0 0 0 0,-1-1-1 0 0,0 1 1 0 0,0 0 0 0 0,1 1 0 0 0,-1-1 0 0 0,0 0 0 0 0,0 2 22 0 0,-5 1-221 0 0,6-5 209 0 0,1 0 0 0 0,-1 0 0 0 0,0 0 0 0 0,0 0 0 0 0,1 0 0 0 0,-1 0 0 0 0,1 0 1 0 0,-1 0-1 0 0,1-1 0 0 0,0 1 0 0 0,-1-1 0 0 0,1 1 0 0 0,0-1 0 0 0,0 1 12 0 0,1 1-6 0 0,-2-2 10 0 0,1 0 1 0 0,-1 1-1 0 0,0-1 0 0 0,1 1 1 0 0,-1-1-1 0 0,0 1 0 0 0,0 0 1 0 0,0 0-1 0 0,0-1 0 0 0,-2 1-4 0 0,-5-4 10 0 0,-16-6 54 0 0,4 4-4 0 0,16 4-43 0 0,2 1 0 0 0,-1 0-1 0 0,0-1 1 0 0,0 0-1 0 0,1 0 1 0 0,-1 0 0 0 0,-1-2-17 0 0,3 2 55 0 0,1 2 43 0 0,-1 1 4 0 0,-3-2-90 0 0,0 1-26 0 0,1-1 1 0 0,-1 1-1 0 0,0-1 1 0 0,1 0 0 0 0,0 0-1 0 0,-1 0 1 0 0,1-1-1 0 0,0 1 1 0 0,0-1 0 0 0,0 0-1 0 0,-1-2 14 0 0,-1-1 12 0 0,5 5-9 0 0,1 1 0 0 0,-1 0 0 0 0,0-1 0 0 0,1 1 0 0 0,-1-1 0 0 0,1 1 0 0 0,-1 0 0 0 0,0-1 0 0 0,0 1 0 0 0,1 0 0 0 0,-1 0 0 0 0,0 0 0 0 0,1 0 0 0 0,-1 0 0 0 0,0-1 0 0 0,0 1 0 0 0,1 0 0 0 0,-1 0 0 0 0,0 1 0 0 0,1-1 0 0 0,-1 0 0 0 0,0 0 0 0 0,0 0 0 0 0,1 0 0 0 0,-1 1-3 0 0,-5-4 39 0 0,-12-13-29 0 0,14 14-10 0 0,1-1 0 0 0,-1 0 0 0 0,1 0 0 0 0,0 0 0 0 0,0-1 0 0 0,1 1 0 0 0,-1-1 0 0 0,1 1 0 0 0,-1-2 0 0 0,2 2 2 0 0,0 2 1 0 0,1 0 1 0 0,0 0-1 0 0,-1 0 0 0 0,1 0 0 0 0,-1 0 0 0 0,0 0 1 0 0,1 0-1 0 0,-1 0 0 0 0,0 0 0 0 0,1 0 1 0 0,-1 0-1 0 0,0 1 0 0 0,0-1 0 0 0,0 0 0 0 0,0 1 1 0 0,0-1-4 0 0,1 1 0 0 0,-34-33 70 0 0,22 19-66 0 0,11 13-3 0 0,0-1 0 0 0,0 1-1 0 0,0-1 1 0 0,0 1 0 0 0,0-1-1 0 0,0 0 1 0 0,1 1 0 0 0,-1-1 0 0 0,1 0-1 0 0,-1 0 1 0 0,1 0 0 0 0,0 1-1 0 0,0-1 1 0 0,-1 0 0 0 0,1-1-1 0 0,1 3 1 0 0,-1 0 1 0 0,0-1-1 0 0,0 1 0 0 0,0 0 1 0 0,0 0-1 0 0,0 0 0 0 0,0 0 1 0 0,0-1-1 0 0,0 1 0 0 0,0 0 1 0 0,0 0-1 0 0,0 0 0 0 0,0 0 1 0 0,-1-1-1 0 0,1 1 0 0 0,0 0 1 0 0,0 0-1 0 0,0 0 0 0 0,0 0 1 0 0,0-1-1 0 0,0 1 0 0 0,0 0 1 0 0,0 0-1 0 0,0 0 0 0 0,0 0 1 0 0,-1 0-1 0 0,1 0 0 0 0,0-1 1 0 0,0 1-1 0 0,0 0 0 0 0,0 0 1 0 0,0 0-1 0 0,-1 0 0 0 0,1 0 1 0 0,0 0-1 0 0,0 0 0 0 0,0 0 1 0 0,0 0-1 0 0,-1 0 0 0 0,1 0 1 0 0,0 0-2 0 0,0 0 0 0 0,-1 0 0 0 0,1-1 1 0 0,0 1-1 0 0,-1 0 0 0 0,1 0 0 0 0,0 0 0 0 0,-1 0 1 0 0,1-1-1 0 0,0 1 0 0 0,0 0 0 0 0,-1 0 1 0 0,1-1-1 0 0,0 1 0 0 0,0 0 0 0 0,-1 0 1 0 0,1-1-1 0 0,0 1 0 0 0,0 0 0 0 0,0-1 0 0 0,0 1 1 0 0,0 0-1 0 0,-1 0 0 0 0,1-1 0 0 0,0 1 1 0 0,0 0-1 0 0,0-1 0 0 0,0 1 0 0 0,0-1 1 0 0,0 1-1 0 0,0 0 0 0 0,0-1 0 0 0,0 1 1 0 0,0 0-1 0 0,0-1 0 0 0,0 1 0 0 0,0 0 0 0 0,0-1 1 0 0,1 1-1 0 0,-1 0 0 0 0,-1-3 43 0 0,-3-3-33 0 0,2 4-6 0 0,0 0 0 0 0,0 0-1 0 0,0 0 1 0 0,0-1 0 0 0,0 1 0 0 0,1-1-1 0 0,-1 0 1 0 0,1 1 0 0 0,0-1-1 0 0,0 0 1 0 0,0 0-4 0 0,-8-13 23 0 0,-4-21 41 0 0,9 31-65 0 0,-2-19 13 0 0,7 21 12 0 0,-10-22 5 0 0,9 25-29 0 0,-5-11 11 0 0,1 1 0 0 0,1-1-1 0 0,0 0 1 0 0,0 0 0 0 0,1 0-1 0 0,1-4-10 0 0,-3-3 0 0 0,3-15-22 0 0,1 33-88 0 0,0 1-4 0 0,0 0 36 0 0,0 0 120 0 0,0-1-24 0 0,-1-1 0 0 0,1 0 0 0 0,0 1 0 0 0,0-1 0 0 0,-1 1 0 0 0,1-1 0 0 0,0 0 0 0 0,0 1 1 0 0,1-1-1 0 0,-1 1 0 0 0,0-2-18 0 0,1-11 91 0 0,-2 13-91 0 0,0-10 0 0 0,2-13 0 0 0,0-28 0 0 0,1 47 0 0 0,1-9 0 0 0,9-12 0 0 0,-10 7 0 0 0,-2 17 0 0 0,0-1 0 0 0,0 1 0 0 0,0 0 0 0 0,0 0 0 0 0,0 0 0 0 0,1-1 0 0 0,-1 1 0 0 0,1 0 0 0 0,-1 0 0 0 0,1 0 0 0 0,0 0 0 0 0,0 0 0 0 0,0 0 0 0 0,0 0 0 0 0,1 0 0 0 0,-1 0 0 0 0,0 0 0 0 0,1 0 0 0 0,-1-1 0 0 0,0 1 0 0 0,0 0 0 0 0,0 0 0 0 0,-1-1 0 0 0,1 1 0 0 0,0 0 0 0 0,-1-1 0 0 0,1-1 0 0 0,-1-3 0 0 0,4 1 0 0 0,-3-3 0 0 0,11-38 0 0 0,-3-5 0 0 0,-10 44 0 0 0,1 7 0 0 0,0-1 0 0 0,0 1 0 0 0,0-1 0 0 0,0 1 0 0 0,1-1 0 0 0,-1 1 0 0 0,0-1 0 0 0,0 1 0 0 0,1-1 0 0 0,-1 1 0 0 0,1 0 0 0 0,0-1 0 0 0,-1 1 0 0 0,1 0 0 0 0,0-1 0 0 0,0 1 0 0 0,0-1 0 0 0,2-7 0 0 0,0 1 0 0 0,0 10 0 0 0,0 0 0 0 0,-1-8 0 0 0,16-70 0 0 0,-17 72 0 0 0,1-16 0 0 0,-3 17 0 0 0,11-28 0 0 0,-6 18 0 0 0,0 5 0 0 0,-2 0 12 0 0,1 3 18 0 0,2 1-18 0 0,-5 3-12 0 0,0 1 0 0 0,0 0 1 0 0,0 0-1 0 0,0-1 0 0 0,1 1 1 0 0,-1 0-1 0 0,0 0 1 0 0,0-1-1 0 0,0 1 0 0 0,0 0 1 0 0,1 0-1 0 0,-1 0 0 0 0,0-1 1 0 0,0 1-1 0 0,0 0 1 0 0,1 0-1 0 0,-1 0 0 0 0,0 0 1 0 0,0 0-1 0 0,1 0 0 0 0,-1-1 1 0 0,0 1-1 0 0,1 0 1 0 0,-1 0-1 0 0,0 0 0 0 0,0 0 1 0 0,1 0-1 0 0,-1 0 0 0 0,0 0 1 0 0,0 0-1 0 0,1 0 1 0 0,-1 0-1 0 0,0 0 0 0 0,0 0 1 0 0,1 1-1 0 0,2-2-1 0 0,7-10-1 0 0,-6 8 17 0 0,-1-1 17 0 0,8-23-15 0 0,-11 26-17 0 0,8-9 0 0 0,-5 6 0 0 0,-2-2 0 0 0,-1 5 0 0 0,0-1 0 0 0,0 1 0 0 0,0 0 0 0 0,0 0 0 0 0,0 0 0 0 0,1 0 0 0 0,-1 0 0 0 0,0 0 0 0 0,0 0 0 0 0,1 0 0 0 0,-1 0 0 0 0,1 0 0 0 0,-1 0 0 0 0,1 0 0 0 0,0 0 0 0 0,-1 0 0 0 0,1 0 0 0 0,0-1 0 0 0,-1 1 0 0 0,0 0 0 0 0,1 0 0 0 0,-1-1 0 0 0,0 1 0 0 0,1 0 0 0 0,-1 0 0 0 0,0-1 0 0 0,0 1 0 0 0,0 0 0 0 0,0-1 0 0 0,3-10 0 0 0,-2 12 0 0 0,-1 0 0 0 0,0 0 0 0 0,0 0 0 0 0,0 0 0 0 0,0-1 0 0 0,1 1 0 0 0,-1 0 0 0 0,0 0 0 0 0,0 0 0 0 0,0-1 0 0 0,0 1 0 0 0,0 0 0 0 0,1 0 0 0 0,-1 0 0 0 0,0-1 0 0 0,0 1 0 0 0,0 0 0 0 0,0 0 0 0 0,0-1 0 0 0,0 1 0 0 0,0 0 0 0 0,0 0 0 0 0,0-1 0 0 0,0 1 0 0 0,0 0 0 0 0,0 0 0 0 0,0-1 0 0 0,0 1 0 0 0,0 0 0 0 0,0 0 0 0 0,0-1 0 0 0,0 1 0 0 0,0 0 0 0 0,-1 0 0 0 0,1 0 0 0 0,0-1 0 0 0,0 1 0 0 0,0 0 0 0 0,0 0 0 0 0,0 0 0 0 0,-1-1 0 0 0,1 1 0 0 0,0 0 0 0 0,0 0 0 0 0,0 0 0 0 0,-1 0 0 0 0,1 0 0 0 0,0-1 0 0 0,0 1 0 0 0,-1 0 0 0 0,1 0 0 0 0,0 0 0 0 0,0 0 0 0 0,0 0 0 0 0,-1 0 0 0 0,1 0 0 0 0,0 0 0 0 0,0 0 0 0 0,0-1 0 0 0,0 1 0 0 0,-1 0 0 0 0,1 0 0 0 0,0 0 0 0 0,0 0 0 0 0,0 0 0 0 0,0-1 0 0 0,0 1 0 0 0,0 0 0 0 0,0 0 0 0 0,-1 0 0 0 0,1 0 0 0 0,0-1 0 0 0,0 1 0 0 0,0 0 0 0 0,0 0 0 0 0,0 0 0 0 0,0-1 0 0 0,0 1 0 0 0,0 0 0 0 0,0 0 0 0 0,0 0 0 0 0,0-1 0 0 0,0 1 0 0 0,0 0 0 0 0,0 0 0 0 0,9-30 0 0 0,-5 20 0 0 0,-3 7 0 0 0,0 1 0 0 0,0-1 0 0 0,-1 1 0 0 0,1-1 0 0 0,0 0 0 0 0,-1 1 0 0 0,0-1 0 0 0,0 0 0 0 0,0 0 0 0 0,0 1 0 0 0,0-2 0 0 0,1-5 0 0 0,0 6 0 0 0,0 1 0 0 0,0-1 0 0 0,-1 0 0 0 0,1 0 0 0 0,-1 0 0 0 0,0 0 0 0 0,0 0 0 0 0,0 0 0 0 0,0 0 0 0 0,-1-1 0 0 0,1 0 0 0 0,1 0 0 0 0,-1 0 0 0 0,1 0 0 0 0,-1 0 0 0 0,1-1 0 0 0,1 1 0 0 0,-1 1 0 0 0,2-4 0 0 0,-2 4 0 0 0,18-42 0 0 0,-12 32 0 0 0,-6 12 0 0 0,17-23 0 0 0,-13 19 0 0 0,-1 2 0 0 0,-3 2-19 0 0,-1 1-1 0 0,1-1 0 0 0,-1 1 1 0 0,1-1-1 0 0,0 0 1 0 0,-1 1-1 0 0,1-1 0 0 0,-1 0 1 0 0,0 0-1 0 0,1 1 0 0 0,-1-1 1 0 0,0 0-1 0 0,1 0 1 0 0,-1 0-1 0 0,0 0 0 0 0,0 1 1 0 0,1-2 19 0 0,0-4-84 0 0,12-39 405 0 0,-4 23-320 0 0,-2 11-12 0 0,-6 10-49 0 0,-1 1-39 0 0,0 0-12 0 0,0 0 29 0 0,13-34 374 0 0,-8 24-494 0 0,3-11 194 0 0,-8 21-74 0 0,13-28 71 0 0,-13 25 6 0 0,0 2 4 0 0,0 1 1 0 0,-1-1 0 0 0,1 1-1 0 0,0-1 1 0 0,0 1-1 0 0,0-1 1 0 0,0 1-1 0 0,0-1 1 0 0,0 1 0 0 0,0-1-1 0 0,0 1 1 0 0,0-1-1 0 0,0 1 1 0 0,0-1-1 0 0,0 1 1 0 0,1-1 0 0 0,-1 1-1 0 0,0-1 1 0 0,0 1-1 0 0,0-1 1 0 0,1 1 0 0 0,-1 0-1 0 0,0-1 1 0 0,1 1-1 0 0,-1-1 1 0 0,0 1-1 0 0,1 0 1 0 0,-1-1 0 0 0,5-3 9 0 0,-4 3 51 0 0,4-10-131 0 0,-2 3 71 0 0,5-4 0 0 0,-4-2 0 0 0,-1-1 0 0 0,16-43 0 0 0,-15 51 0 0 0,-1-2 0 0 0,-1-4 0 0 0,3 4 0 0 0,2 0 0 0 0,10-20 0 0 0,-8-6 0 0 0,-8 28 0 0 0,7-16 0 0 0,5-8 0 0 0,-11 25 0 0 0,4-5 0 0 0,-1-1 0 0 0,-1 0 0 0 0,0 0 0 0 0,0-3 0 0 0,6-24 0 0 0,-6 25 131 0 0,-4 13-37 0 0,20-40 161 0 0,-18 34-255 0 0,-2 6 0 0 0,0-1 0 0 0,0 1 0 0 0,0 0 0 0 0,1 0 0 0 0,-1 0 0 0 0,1-1 0 0 0,-1 1 0 0 0,1 0 0 0 0,-1 0 0 0 0,1 0 0 0 0,-1 0 0 0 0,1 0 0 0 0,0 0 0 0 0,0 0 0 0 0,-1 1 0 0 0,0 0 0 0 0,1-1 0 0 0,-1 1 0 0 0,0 0 0 0 0,1 0 0 0 0,-1-1 0 0 0,0 1 0 0 0,1 0 0 0 0,-1-1 0 0 0,0 1 0 0 0,1-1 0 0 0,-1 1 0 0 0,0 0 0 0 0,0-1 0 0 0,0 1 0 0 0,1-1 0 0 0,-1 1 0 0 0,0 0 0 0 0,0-1 0 0 0,0 1 0 0 0,0-1 0 0 0,0 1 0 0 0,0-1 0 0 0,0 1 0 0 0,0-1 0 0 0,0 1 0 0 0,0-1 0 0 0,0 1 0 0 0,0 0 0 0 0,0-1 0 0 0,0 1 0 0 0,0-1 0 0 0,-1 1 0 0 0,1-1 0 0 0,0 1 0 0 0,0-1 0 0 0,0 1 0 0 0,0-1 0 0 0,0 1 0 0 0,0-1 0 0 0,0 1 0 0 0,0-1 0 0 0,0 1 0 0 0,0-1 0 0 0,0 1 0 0 0,0-1 0 0 0,0 1 0 0 0,0-1 0 0 0,0 1 0 0 0,1 0 0 0 0,-1-1 0 0 0,0 1 0 0 0,0-1 0 0 0,0 1 0 0 0,1-1 0 0 0,-1 1 0 0 0,0 0 0 0 0,1-1 0 0 0,-1 1 0 0 0,0-1 0 0 0,1 1 0 0 0,-1 0 0 0 0,4-8 0 0 0,0-6-1 0 0,-2 7 4 0 0,0 0-1 0 0,1 0 0 0 0,-1 0 1 0 0,1 0-1 0 0,2-3-2 0 0,-4 3 29 0 0,-1 6-28 0 0,0 0 0 0 0,0 1 0 0 0,0-1 0 0 0,0 0 0 0 0,0 0 0 0 0,-1 1 0 0 0,1-1 0 0 0,1 0 0 0 0,-1 1 0 0 0,0-1 0 0 0,0 0 0 0 0,0 1 0 0 0,0-1 0 0 0,0 0 0 0 0,1 1-1 0 0,-1-1 1 0 0,0 0 0 0 0,0 1 0 0 0,1-1 0 0 0,-1 1 0 0 0,1-1 0 0 0,-1 0 0 0 0,0 1 0 0 0,1-1 0 0 0,0 1-1 0 0,3-12 0 0 0,-4 12 0 0 0,0-1 0 0 0,-1 1 0 0 0,1-1 0 0 0,0 0 0 0 0,0 1 0 0 0,0-1 0 0 0,0 0 0 0 0,-1 1 0 0 0,1-1 0 0 0,0 0 0 0 0,0 1 0 0 0,0-1 0 0 0,0 0 0 0 0,1 1 0 0 0,-1-1 0 0 0,0 0 0 0 0,0 1 0 0 0,0-1 0 0 0,0 0 0 0 0,1 1 0 0 0,-1-1 0 0 0,1 0 0 0 0,0-6 0 0 0,0 4 0 0 0,-1-1 0 0 0,1 1 0 0 0,0 0 0 0 0,0 0 0 0 0,0 0 0 0 0,0 0 0 0 0,1 0 0 0 0,-1 1 0 0 0,1-1 0 0 0,0 0 0 0 0,0 0 0 0 0,8-26 0 0 0,-2 17 0 0 0,-9 11 2 0 0,1 0-1 0 0,0 0 1 0 0,0-1 0 0 0,1 1-1 0 0,-1 0 1 0 0,0 0-1 0 0,0 0 1 0 0,0 0 0 0 0,1 0-1 0 0,-1 0 1 0 0,1 0-1 0 0,-1 0 1 0 0,0 0 0 0 0,1 0-1 0 0,0 0-1 0 0,11-24 30 0 0,-6 8-18 0 0,5-12-14 0 0,-5-5 66 0 0,-4 31-64 0 0,3-10 0 0 0,0-16 54 0 0,-1 23-44 0 0,18-65 54 0 0,-21 66-64 0 0,1-17 0 0 0,2 37 0 0 0,-4-12 0 0 0,1-1 0 0 0,0-8 0 0 0,3-15 0 0 0,3-6 0 0 0,-5 21 11 0 0,0 0-1 0 0,0 1 1 0 0,-1-2 0 0 0,0 1-1 0 0,0 0 1 0 0,-1 0 0 0 0,0-4-11 0 0,5 16 53 0 0,-2 0-53 0 0,-2-7 0 0 0,-1-6 0 0 0,0 6 0 0 0,1-8 11 0 0,1 5-2 0 0,0 0 0 0 0,0-1 0 0 0,-1 0 0 0 0,1 1 0 0 0,-1-1 0 0 0,0 0 0 0 0,0 0 0 0 0,0 0 0 0 0,-1 0 0 0 0,0 0 0 0 0,0 0 0 0 0,0 0 0 0 0,-1-1-9 0 0,1 3 20 0 0,1 6 24 0 0,1 4 10 0 0,0-8-28 0 0,3-18-30 0 0,-3 15 1 0 0,-1-1-1 0 0,1 0 1 0 0,-1 1 0 0 0,-1-1-1 0 0,1 0 1 0 0,-1-3 3 0 0,1 3 0 0 0,0 0 0 0 0,0 0 0 0 0,0 1 0 0 0,1-1 0 0 0,-1 1 0 0 0,1-1 0 0 0,3-8 0 0 0,0-6 0 0 0,1 1 0 0 0,5-11 0 0 0,-6 8 0 0 0,-2 1 0 0 0,-3 19 0 0 0,0 0 0 0 0,1 1 0 0 0,-1-1 0 0 0,0 0 0 0 0,0 0 0 0 0,0 0 0 0 0,1 1 0 0 0,-1-1 0 0 0,0 0 0 0 0,1 0 0 0 0,-1 1 0 0 0,0-1 0 0 0,1 0 0 0 0,-1 1 0 0 0,1-1 0 0 0,-1 1 0 0 0,1-1 0 0 0,-1 0 0 0 0,1 1 0 0 0,5-9 0 0 0,-3 2 0 0 0,-1-2 0 0 0,2 0 0 0 0,-1 0 0 0 0,1 0 0 0 0,4-6 0 0 0,-3 8 0 0 0,-1 0 0 0 0,0-1 0 0 0,0 1 0 0 0,2-8 0 0 0,-3 10 0 0 0,3-4 0 0 0,1-9 0 0 0,-2 10 0 0 0,11-30 0 0 0,19-60 0 0 0,-33 84 0 0 0,-1 11 0 0 0,-1-1 0 0 0,1 1 0 0 0,0-1 0 0 0,0 1 0 0 0,1-1 0 0 0,-1 1 0 0 0,1 0 0 0 0,0-2 0 0 0,11-26 0 0 0,-12 31 0 0 0,7-20 0 0 0,0-9 0 0 0,-8 23 0 0 0,-1 0 0 0 0,10-13 0 0 0,-1-3 0 0 0,-2-9 0 0 0,-5 29 0 0 0,1-12 0 0 0,-1 4 0 0 0,4-1 0 0 0,-4 9 0 0 0,-1 1 0 0 0,1-1 0 0 0,-1 1 0 0 0,1-1 0 0 0,-1 0 0 0 0,0 1 0 0 0,1-1 0 0 0,-1 0 0 0 0,0 1 0 0 0,0-1 0 0 0,0 1 0 0 0,0-1 0 0 0,-1 0 0 0 0,1 0 0 0 0,0-2 27 0 0,0-1-1 0 0,1 1 1 0 0,0 0-1 0 0,-1-1 1 0 0,2 1-1 0 0,-1 0 1 0 0,0-1-1 0 0,1 1 1 0 0,0 0 0 0 0,0-1-27 0 0,-1 3-70 0 0,-1-3 2 0 0,3-11 78 0 0,-2 8 12 0 0,1 0-1 0 0,-1 0 1 0 0,0 0-1 0 0,0 0 1 0 0,-1-6-22 0 0,0 12-43 0 0,5-10 32 0 0,-5 12 9 0 0,4-29 4 0 0,3 11-2 0 0,-6 7 0 0 0,0-2 0 0 0,0 9 14 0 0,1-17 25 0 0,3-18-92 0 0,-5 34 53 0 0,5-33 0 0 0,2-5 0 0 0,-6 34 0 0 0,-1-1 0 0 0,0 3 0 0 0,8-21 0 0 0,0-26 0 0 0,-7 47 0 0 0,0 0 0 0 0,0 0 0 0 0,-1 0 0 0 0,0 0 0 0 0,-1-2 0 0 0,1 4 0 0 0,0 0 0 0 0,0-1 0 0 0,0 1 0 0 0,0 0 0 0 0,1 0 0 0 0,1-4 0 0 0,-1-4 0 0 0,0 1 0 0 0,-1-1 0 0 0,-1-10 0 0 0,0 16 0 0 0,0 5 0 0 0,6-13 0 0 0,-3 6 0 0 0,-1 0 0 0 0,0 0 0 0 0,0 0 0 0 0,-1 0 0 0 0,0 0 0 0 0,0-1 0 0 0,12-32 0 0 0,-6 12 0 0 0,0 15 0 0 0,-4 0 0 0 0,-1 10 0 0 0,2-5 0 0 0,-2 1 0 0 0,1 2 0 0 0,3-20 0 0 0,-3 21 0 0 0,-1 0 0 0 0,0 0 0 0 0,-1 0 0 0 0,0 0 0 0 0,0 0 0 0 0,0-3 0 0 0,0-11 0 0 0,0 12 0 0 0,0-3 0 0 0,0 0 0 0 0,-5-21 0 0 0,5-16 0 0 0,0 33 0 0 0,-1 1 0 0 0,-1-1 0 0 0,-1-6 0 0 0,2 16 0 0 0,0 0 0 0 0,1 0 0 0 0,0 0 0 0 0,0 0 0 0 0,0 0 0 0 0,1-1 0 0 0,-1-7 0 0 0,3-68 0 0 0,-2 74 0 0 0,2 2 0 0 0,-3-2 0 0 0,-1-3 0 0 0,1 10 0 0 0,0-1 0 0 0,0 1 0 0 0,0-1 0 0 0,0 1 0 0 0,0-1 0 0 0,0 1 0 0 0,0-1 0 0 0,0 1 0 0 0,0-1 0 0 0,0 1 0 0 0,1-1 0 0 0,-1 1 0 0 0,0-1 0 0 0,0 1 0 0 0,0-1 0 0 0,1 1 0 0 0,-1-1 0 0 0,0 1 0 0 0,1-1 0 0 0,-1 1 0 0 0,0 0 0 0 0,1-1 0 0 0,-1 1 0 0 0,1 0 0 0 0,-1-1 0 0 0,1 1 0 0 0,8-28 0 0 0,-5 13 0 0 0,1-11 0 0 0,-4 17 0 0 0,0 1 0 0 0,0-1 0 0 0,0 1 0 0 0,-2-9 0 0 0,2-9 0 0 0,-1 26 0 0 0,0-1 0 0 0,-1 0 0 0 0,1 1 0 0 0,0-1 0 0 0,0 0 0 0 0,0 0 0 0 0,0 1 0 0 0,-1-1 0 0 0,1 0 0 0 0,0 1 0 0 0,0-1 0 0 0,1 0 0 0 0,-1 0 0 0 0,0 1 0 0 0,0-1 0 0 0,0 0 0 0 0,0 0 0 0 0,1 1 0 0 0,-1-1 0 0 0,0 0 0 0 0,1 1 0 0 0,-1-1 0 0 0,1 0 0 0 0,-1 1 0 0 0,0-1 0 0 0,0 1 0 0 0,1 0 0 0 0,-1-1 0 0 0,0 1 0 0 0,0 0 0 0 0,0-1 0 0 0,1 1 0 0 0,-1-1 0 0 0,0 1 0 0 0,0 0 0 0 0,0-1 0 0 0,0 1 0 0 0,0-1 0 0 0,0 1 0 0 0,0 0 0 0 0,0-1 0 0 0,0 1 0 0 0,0-1 0 0 0,0 1 0 0 0,0 0 0 0 0,0-1 0 0 0,0 1 0 0 0,-1-1 0 0 0,1 1 0 0 0,0 0 0 0 0,-1-15 0 0 0,2 9 0 0 0,-1 0 0 0 0,-1 0 0 0 0,1 0 0 0 0,-1 0 0 0 0,-1-5 0 0 0,-6-20 0 0 0,8 20 0 0 0,1-2 0 0 0,-3 3 0 0 0,2 10 0 0 0,-4-8 0 0 0,2 6 7 0 0,1-1 0 0 0,-1 0-1 0 0,0 0 1 0 0,1 0 0 0 0,-1 0-1 0 0,1 0 1 0 0,0 0 0 0 0,0 0 0 0 0,1-1-1 0 0,-2-2-6 0 0,1-4 21 0 0,-6-36-94 0 0,4 40 64 0 0,1 1 9 0 0,0-1-1 0 0,0 1 0 0 0,1-1 0 0 0,0 1 0 0 0,-1-1 0 0 0,2 1 0 0 0,-1-3 1 0 0,1 7 0 0 0,0-1 0 0 0,0 1 0 0 0,0 0 0 0 0,0 0 0 0 0,-1 0 0 0 0,1 0 0 0 0,0 0 0 0 0,-1-1 0 0 0,1 1 0 0 0,0 0 0 0 0,-1 0 0 0 0,1 0 0 0 0,-2-1 0 0 0,-7-17 0 0 0,-4-6 0 0 0,5 1 0 0 0,8 24 0 0 0,0-1 0 0 0,0 1 0 0 0,0-1 0 0 0,0 1 0 0 0,0-1 0 0 0,0 1 0 0 0,0-1 0 0 0,-1 1 0 0 0,1-1 0 0 0,0 1 0 0 0,0-1 0 0 0,0 1 0 0 0,0-1 0 0 0,-1 1 0 0 0,1 0 0 0 0,0-1 0 0 0,0 1 0 0 0,-1-1 0 0 0,1 1 0 0 0,0 0 0 0 0,-1-1 0 0 0,1 1 0 0 0,0 0 0 0 0,-1-1 0 0 0,1 1 0 0 0,0 0 0 0 0,-1-1 0 0 0,1 1 0 0 0,-1 0 0 0 0,-2-3 0 0 0,-5-20 0 0 0,5 16-10 0 0,-6-13-108 0 0,-4-3 118 0 0,9 16 0 0 0,-3 0 0 0 0,5 7 0 0 0,-1-1 0 0 0,-16-21 0 0 0,7 13 0 0 0,7 2 0 0 0,1 0 0 0 0,4 6 0 0 0,0 1 0 0 0,0 0 0 0 0,0-1 0 0 0,0 1 0 0 0,0 0 0 0 0,-1-1 0 0 0,1 1 0 0 0,0 0 0 0 0,0-1 0 0 0,0 1 0 0 0,0 0 0 0 0,-1-1 0 0 0,1 1 0 0 0,0 0 0 0 0,0 0 0 0 0,0-1 0 0 0,-1 1 0 0 0,1 0 0 0 0,0 0 0 0 0,-1-1 0 0 0,1 1 0 0 0,0 0 0 0 0,0 0 0 0 0,-1 0 0 0 0,1 0 0 0 0,0 0 0 0 0,-1-1 0 0 0,1 1 0 0 0,0 0 0 0 0,-1 0 0 0 0,1 0 0 0 0,0 0 0 0 0,-1 0 0 0 0,1 0 0 0 0,-1 0 0 0 0,1 0 0 0 0,0 0 0 0 0,-1 0 0 0 0,-5-1 0 0 0,-12-18 0 0 0,13 13 0 0 0,-3 1 0 0 0,1-2 0 0 0,1 3 0 0 0,-2-1 0 0 0,-23-16 0 0 0,-16 1 0 0 0,44 18 0 0 0,0 0 0 0 0,-1 0 0 0 0,0 1 0 0 0,1-1 0 0 0,-1 0 0 0 0,0 1 0 0 0,0 0 0 0 0,0 0 0 0 0,-6 0 0 0 0,-1-3 0 0 0,7 3 0 0 0,1 0 0 0 0,0 0 0 0 0,0 0 0 0 0,-1 1 0 0 0,1-1 0 0 0,0 1 0 0 0,-1 0 0 0 0,1 0 0 0 0,-1 0 0 0 0,-2 1 0 0 0,-6-1 0 0 0,10 0 0 0 0,-27 8 0 0 0,0-4 0 0 0,20 0 0 0 0,0 3 0 0 0,1-3 0 0 0,-1-1 0 0 0,0 2 0 0 0,-3-1 0 0 0,4 0 0 0 0,2 2 0 0 0,-2-4 0 0 0,-3 1 0 0 0,9-1 0 0 0,1 2 0 0 0,-15 5 0 0 0,7-5 0 0 0,1 3 0 0 0,2-3 0 0 0,-1 0 0 0 0,1 0 0 0 0,0 0 0 0 0,1 3 0 0 0,-3 0 0 0 0,-5-3 0 0 0,8 1 0 0 0,1 1 0 0 0,-1-1 0 0 0,-2-1 0 0 0,2 0 0 0 0,4-3 0 0 0,0 1 0 0 0,0-1 0 0 0,0 0 0 0 0,0 0 0 0 0,-1 0 0 0 0,1 1 0 0 0,0-1 0 0 0,0 0 0 0 0,-1-1 0 0 0,1 1 0 0 0,0 0 0 0 0,-1 0 0 0 0,1-1 0 0 0,-1 1 0 0 0,-10 7 0 0 0,8-1 0 0 0,-1 0 0 0 0,-4 1 0 0 0,9-10 0 0 0,-9 11 0 0 0,-12 15 0 0 0,14-17 0 0 0,2 1 0 0 0,2 0 0 0 0,-2 0 0 0 0,-2 2 0 0 0,2-2 0 0 0,0 3 0 0 0,1-2 0 0 0,-13 28 0 0 0,15-29-61 0 0,1-3-26 0 0,-9 21 43 0 0,6-18 44 0 0,3-5 0 0 0,0 0-5 0 0,0 1 0 0 0,0-1 0 0 0,0 0 0 0 0,1 1 0 0 0,-1-1 0 0 0,1 1 1 0 0,0-1-1 0 0,0 1 0 0 0,0-1 0 0 0,0 1 5 0 0,1 43-15 0 0,-1 16-49 0 0,0-59 64 0 0,0 0 0 0 0,1 0 0 0 0,-1 0 0 0 0,1 0 0 0 0,0 0 0 0 0,2 3 0 0 0,0 5 0 0 0,0-4 0 0 0,3 15 0 0 0,-2-16 0 0 0,-1 0 0 0 0,-1 1 0 0 0,0 0 0 0 0,0-1 0 0 0,2 1 0 0 0,0 0 0 0 0,0-1 0 0 0,1-2 0 0 0,-1 1 0 0 0,0-1 0 0 0,0 2 0 0 0,-3 1 0 0 0,3-1 0 0 0,-1-2 0 0 0,1 2 0 0 0,0 0 0 0 0,1-2 0 0 0,-1 2 0 0 0,1 0 0 0 0,2-2 0 0 0,-1 2 0 0 0,4 0 0 0 0,-10-7 0 0 0,11 20 0 0 0,11 6 0 0 0,-8-12 0 0 0,-9-10 0 0 0,0 0 0 0 0,0 0 0 0 0,0 1 0 0 0,-1 0 0 0 0,1 0 0 0 0,-1 0 0 0 0,1 2 0 0 0,16 14 0 0 0,-14-15 0 0 0,-1-2 0 0 0,0-1 11 0 0,-4-2 32 0 0,3 3-33 0 0,2 3-10 0 0,-1-3 0 0 0,31 15 0 0 0,-6-12 64 0 0,-27-6-64 0 0,1 2 0 0 0,1 0 0 0 0,-5-2 0 0 0,1 0 0 0 0,-1-1 0 0 0,1 1 0 0 0,-1 0 0 0 0,0-1 0 0 0,1 0 0 0 0,-1 1 0 0 0,1-1 0 0 0,-1 0 0 0 0,1 0 0 0 0,0 0 0 0 0,-1 0 0 0 0,1 0 0 0 0,0 0 0 0 0,-1 0 0 0 0,0 0 0 0 0,1 0 0 0 0,-1 0 0 0 0,0 0 0 0 0,0 0 0 0 0,0 1 0 0 0,0-1 0 0 0,0 0 0 0 0,0 1 0 0 0,0-1 0 0 0,0 0 0 0 0,-1 1 0 0 0,1-1 0 0 0,1 1 0 0 0,8 4 0 0 0,20 9 0 0 0,-25-12 0 0 0,2 3 0 0 0,-1-3 0 0 0,1 1 0 0 0,0 4 0 0 0,-6-6 0 0 0,9 1 0 0 0,-7 0 0 0 0,1-2 0 0 0,6-1 0 0 0,-4 0 0 0 0,12-2-287 0 0,-14 3 174 0 0,17 2-1201 0 0,-15-1 217 0 0,-1 0 0 0 0,1-1 0 0 0,-1 0 0 0 0,1 0-1 0 0,-1 0 1 0 0,2-1 1097 0 0,3-2-6926 0 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26:10.820"/>
    </inkml:context>
    <inkml:brush xml:id="br0">
      <inkml:brushProperty name="width" value="0.025" units="cm"/>
      <inkml:brushProperty name="height" value="0.025" units="cm"/>
      <inkml:brushProperty name="color" value="#004F8B"/>
    </inkml:brush>
  </inkml:definitions>
  <inkml:trace contextRef="#ctx0" brushRef="#br0">982 2067 5328 0 0,'0'0'116'0'0,"0"0"17"0"0,0 0 12 0 0,0 0 125 0 0,0 0 474 0 0,0 0 212 0 0,0 0 41 0 0,0 0-24 0 0,0 0-138 0 0,0 0-60 0 0,0 0-9 0 0,0 0-27 0 0,0 0-96 0 0,0 0-41 0 0,0 0-8 0 0,0 0-16 0 0,0 0-54 0 0,0 0-20 0 0,0 0-7 0 0,0 0-27 0 0,0 0-113 0 0,0 0-49 0 0,0 0-11 0 0,0 0-14 0 0,0 0-58 0 0,0 0-29 0 0,0 0-4 0 0,0 0 2 0 0,0 0 4 0 0,0 0 2 0 0,0 0 0 0 0,0 0-1 0 0,0 0-7 0 0,-14-11 2681 0 0,12 11-2787 0 0,0 0 0 0 0,0 0 0 0 0,1 0 0 0 0,-1 0-1 0 0,0 0 1 0 0,1-1 0 0 0,-1 1 0 0 0,0 0 0 0 0,1-1-1 0 0,-1 0 1 0 0,0 1 0 0 0,1-1 0 0 0,-1 0 0 0 0,0 0-86 0 0,0 0 174 0 0,2 1 2 0 0,-7-1 112 0 0,0 0 0 0 0,0 0 0 0 0,0 0 0 0 0,0-1 0 0 0,0 0-288 0 0,0 0 242 0 0,0 1 1 0 0,1-1 0 0 0,-1 1 0 0 0,-7 0-243 0 0,-2 1 51 0 0,6 1 136 0 0,-2 2 179 0 0,1 0-282 0 0,3-3 9 0 0,-41-4 483 0 0,46 4-522 0 0,-11-1 22 0 0,0-2-13 0 0,-15 3 147 0 0,28 0-209 0 0,1 0 1 0 0,0 0-1 0 0,-1-1 1 0 0,1 1-1 0 0,-1 0 1 0 0,1 0-1 0 0,0 0 1 0 0,-1 0-1 0 0,1-1 1 0 0,-1 1-1 0 0,1 0 1 0 0,-1 0-1 0 0,1 0 1 0 0,0 0-1 0 0,-1 0 1 0 0,1 0-1 0 0,-1 0 1 0 0,1 0-1 0 0,-1 0 1 0 0,1 0-1 0 0,-1 0 1 0 0,1 0-1 0 0,0 1 1 0 0,-1-1-1 0 0,1 0 1 0 0,-1 0-1 0 0,1 0 1 0 0,0 1-1 0 0,-1-1 1 0 0,1 0-1 0 0,-1 0 1 0 0,1 1-1 0 0,0-1 1 0 0,-1 0-1 0 0,1 1 1 0 0,0-1-2 0 0,-5 3-2 0 0,-16-8 56 0 0,4-2 9 0 0,12 5-40 0 0,1 0 1 0 0,-1 0-1 0 0,0 0 0 0 0,0 1 1 0 0,1 0-1 0 0,-5-1-23 0 0,-25 2 128 0 0,-5 7-53 0 0,-8-21 247 0 0,0 14-186 0 0,44 0-124 0 0,0 0 0 0 0,0-1-1 0 0,0 1 1 0 0,0 0 0 0 0,0-1-1 0 0,1 0 1 0 0,-1 0 0 0 0,-3-1-12 0 0,-7-1 45 0 0,1 1-23 0 0,8 1-16 0 0,0 0 0 0 0,0 0 0 0 0,0 1 0 0 0,0-1 0 0 0,0 1 0 0 0,0 0 0 0 0,-3 0-6 0 0,-18-2 0 0 0,20-1 0 0 0,1 1 0 0 0,1 0 0 0 0,0 0 0 0 0,-1 1 0 0 0,1-1 0 0 0,-1 1 0 0 0,1 0 0 0 0,-1 0 0 0 0,0 0 0 0 0,1 0 0 0 0,-1 1 0 0 0,0-1 0 0 0,-1 1 0 0 0,-12-4 0 0 0,14 4 4 0 0,1 0 0 0 0,0-1 0 0 0,-1 1 1 0 0,1-1-1 0 0,0 1 0 0 0,0-1 0 0 0,0 0 0 0 0,0 0 0 0 0,0 0 0 0 0,0-1 0 0 0,0 1 0 0 0,0 0 0 0 0,0-1 1 0 0,0 1-1 0 0,0-1-4 0 0,-3-2 2 0 0,-3-3-2 0 0,0 3 0 0 0,0 0 0 0 0,2-3 0 0 0,-2 5 0 0 0,-8-7 0 0 0,5-3 0 0 0,8 11 6 0 0,0 0 15 0 0,-7-16 16 0 0,8 16 16 0 0,-4-3-42 0 0,0-3-22 0 0,-23-16 6 0 0,15 8-22 0 0,-14-20-26 0 0,15 17 106 0 0,8 2-106 0 0,-4-18 53 0 0,5 14 0 0 0,1 14 11 0 0,2 4 31 0 0,-1-6-55 0 0,0-7-27 0 0,4 1 40 0 0,-1 12 0 0 0,0-18 0 0 0,-2 17 0 0 0,3-13 0 0 0,1 6 11 0 0,-3 9-5 0 0,0 1 1 0 0,0-1-1 0 0,1 0 1 0 0,-1 1-1 0 0,0-1 1 0 0,0 0-1 0 0,0 1 1 0 0,0-1-1 0 0,0 0 1 0 0,0 0-1 0 0,0 1 1 0 0,0-1-1 0 0,0 0 1 0 0,0 1-1 0 0,0-1 1 0 0,0 0-1 0 0,0 0 1 0 0,0 1-1 0 0,-1-1 1 0 0,1 0-7 0 0,-1 0-7 0 0,1 0 1 0 0,0 0 0 0 0,0 0-1 0 0,-1 0 1 0 0,1 0-1 0 0,0 0 1 0 0,0 0 0 0 0,0 0-1 0 0,0 0 1 0 0,0 0-1 0 0,0-1 1 0 0,1 1 0 0 0,-1 0-1 0 0,0 0 1 0 0,0 0-1 0 0,1 0 1 0 0,-1 0-1 0 0,1 0 1 0 0,-1 0 0 0 0,1 0-1 0 0,-1 1 1 0 0,1-1-1 0 0,0 0 7 0 0,0-1 59 0 0,-1-7-70 0 0,2 1 0 0 0,-1-1 0 0 0,1 1 1 0 0,1-1-1 0 0,-1 1 0 0 0,4-5 11 0 0,-6 11-4 0 0,1 0 73 0 0,-1 2-1 0 0,1-1-15 0 0,2-6-42 0 0,7-11-11 0 0,-8 14 0 0 0,1 0 0 0 0,-1 1 0 0 0,0-2 0 0 0,-1 1 0 0 0,1 0 0 0 0,-1 0 0 0 0,0 0 0 0 0,0-1 0 0 0,0 1 0 0 0,0-1 0 0 0,10-37 0 0 0,-3 30 0 0 0,6-20 0 0 0,-8 23-38 0 0,-6 9 31 0 0,1-1-1 0 0,0 0 1 0 0,-1 0 0 0 0,1 0 0 0 0,-1 0 0 0 0,1 0 0 0 0,-1 0 0 0 0,1 0 0 0 0,-1 0 0 0 0,0 0 0 0 0,1 0-1 0 0,-1 0 1 0 0,0 0 0 0 0,0 0 0 0 0,0 0 0 0 0,0 0 7 0 0,18-29-64 0 0,-17 29 64 0 0,-1 1 0 0 0,0-1 0 0 0,1 0 0 0 0,-1 0 0 0 0,0 1 0 0 0,1-1 0 0 0,-1 0 0 0 0,1 0 0 0 0,-1 1 0 0 0,1-1 0 0 0,-1 1 0 0 0,1-1 0 0 0,-1 1 0 0 0,1-1 0 0 0,0 0 0 0 0,-1 1 0 0 0,1 0 0 0 0,0-1 0 0 0,7-6 0 0 0,-4-2 0 0 0,-1 5 0 0 0,-1 0 0 0 0,1-1 0 0 0,0 1 0 0 0,0 0 0 0 0,0 1 0 0 0,0-1 0 0 0,2-1 0 0 0,1-2 0 0 0,-6 5 0 0 0,0-2 0 0 0,20-10 0 0 0,-14 10 0 0 0,-4 1 0 0 0,6-13 0 0 0,-2 11 0 0 0,-3 4 0 0 0,6-12 0 0 0,12-18 0 0 0,-16 25 0 0 0,-1 1 0 0 0,5-3 0 0 0,-7 6 0 0 0,0 0 0 0 0,0 0 0 0 0,0 0 0 0 0,0 0 0 0 0,0-1 0 0 0,0 1 0 0 0,-1-1 0 0 0,1 1 0 0 0,-1-1 0 0 0,1 0 0 0 0,-1-1 0 0 0,1-1 0 0 0,9-17 0 0 0,-6 15 0 0 0,-1 2 0 0 0,6-9 0 0 0,-9 11 0 0 0,0 1 0 0 0,0-1 0 0 0,0 1 0 0 0,0 0 0 0 0,0-1 0 0 0,1 1 0 0 0,-1 0 0 0 0,1 0 0 0 0,0 0 0 0 0,1-2 0 0 0,2-6 0 0 0,0-3 0 0 0,1 6 0 0 0,1 1 0 0 0,-6 5 0 0 0,-1 1 0 0 0,0 0 0 0 0,0 0 0 0 0,0 0 0 0 0,0 0 0 0 0,0 0 0 0 0,0 0 0 0 0,0 0 0 0 0,0 0 0 0 0,0 0 0 0 0,0-1 0 0 0,0 1 0 0 0,0 0 0 0 0,0 0 0 0 0,0 0 0 0 0,0 0 0 0 0,0 0 0 0 0,0 0 0 0 0,0 0 0 0 0,0 0 0 0 0,0 0 0 0 0,0 0 0 0 0,0 0 0 0 0,0 0 0 0 0,0 0 0 0 0,0 0 0 0 0,0 0 0 0 0,0 0 0 0 0,0-1 0 0 0,0 1 0 0 0,0 0 0 0 0,0 0 0 0 0,0 0 0 0 0,0 0 0 0 0,0 0 0 0 0,0 0 0 0 0,0 0 0 0 0,0 0 0 0 0,0 0 0 0 0,-1 0 0 0 0,1 0 0 0 0,0 0 0 0 0,0 0 0 0 0,0 0 0 0 0,0 0 0 0 0,0 0 0 0 0,0 0 0 0 0,0 0 0 0 0,0 0 0 0 0,0 0 0 0 0,0 0 0 0 0,0 0 0 0 0,0 0 0 0 0,0 0 0 0 0,0 0 0 0 0,0 0 0 0 0,0 0 0 0 0,-1 0 0 0 0,1 0 0 0 0,20-29 0 0 0,-15 24 0 0 0,2 0 0 0 0,3-3 0 0 0,-7 4 0 0 0,11-14 0 0 0,-10 12 0 0 0,0 1 0 0 0,1-2 0 0 0,-2 2 0 0 0,-1-1 0 0 0,6-10 0 0 0,-4 12 0 0 0,1 0 0 0 0,-3 2 0 0 0,0-7 0 0 0,2 6 0 0 0,17-18 0 0 0,-16 15 0 0 0,-1 1 0 0 0,1-2 0 0 0,-2 3 0 0 0,-1-3 0 0 0,1 0 0 0 0,-3 8 0 0 0,2-4 0 0 0,13-34 0 0 0,-12 29 0 0 0,-2 2 15 0 0,-2 4-12 0 0,11-20-21 0 0,1-9 18 0 0,-2 16 152 0 0,-8 14-113 0 0,-1 1-98 0 0,0 0-9 0 0,0 0 64 0 0,4-8 99 0 0,9-9-34 0 0,-12 14-61 0 0,-1 1 0 0 0,9-12 0 0 0,-2 9 0 0 0,-2-2 0 0 0,-1 0 0 0 0,3 0 0 0 0,-7 7 0 0 0,7-20 0 0 0,-4 15 0 0 0,1-2 0 0 0,-2 0 0 0 0,1-1 0 0 0,1 0 0 0 0,1 1 0 0 0,-1 2 0 0 0,1-2 0 0 0,2-1 0 0 0,-5 0 0 0 0,1 1 0 0 0,-2 0 0 0 0,3 2 0 0 0,0-3 0 0 0,-1-1 0 0 0,2 2 0 0 0,2 0-15 0 0,-6 5-54 0 0,-1 2 1 0 0,1-1 15 0 0,2-9 40 0 0,6-10 15 0 0,-6 15-3 0 0,-3 4-1 0 0,6-26 16 0 0,-3 22 28 0 0,-2 1-42 0 0,0 2-42 0 0,5-3 42 0 0,-4 4 53 0 0,-2 1 11 0 0,3-3-21 0 0,-2 2-86 0 0,-1 1-21 0 0,0-1 21 0 0,1-1 86 0 0,2-2 21 0 0,7-23-181 0 0,14 0 322 0 0,-19 17-223 0 0,-5 9 16 0 0,0 1 0 0 0,0-1 0 0 0,0 0 0 0 0,0 1 0 0 0,1-1 0 0 0,-1 1 0 0 0,0-1 0 0 0,0 1 0 0 0,1-1 0 0 0,-1 1 0 0 0,0-1-1 0 0,0 1 1 0 0,1-1 0 0 0,-1 1 0 0 0,1-1 0 0 0,-1 1 0 0 0,0 0 0 0 0,1-1 0 0 0,-1 1 0 0 0,1 0 0 0 0,-1-1 0 0 0,1 1 0 0 0,-1 0 0 0 0,1 0 0 0 0,-1-1 0 0 0,1 1 0 0 0,0 0 2 0 0,5-1-4 0 0,-4 1 46 0 0,-3-1-41 0 0,1 1-1 0 0,0 0 0 0 0,0-1 1 0 0,0 1-1 0 0,0-1 0 0 0,0 1 1 0 0,0 0-1 0 0,0-1 0 0 0,0 1 1 0 0,0 0-1 0 0,0-1 0 0 0,0 1 1 0 0,1-1-1 0 0,-1 1 0 0 0,0 0 1 0 0,0-1-1 0 0,0 1 0 0 0,0 0 1 0 0,0-1-1 0 0,1 1 0 0 0,-1 0 1 0 0,0 0-1 0 0,0-1 0 0 0,1 1 0 0 0,-1 0 1 0 0,0-1-1 0 0,0 1 0 0 0,1 0 1 0 0,-1 0-1 0 0,0 0 0 0 0,1-1 1 0 0,-1 1-1 0 0,1 0 0 0 0,-1 0 0 0 0,5-4 0 0 0,1-22 0 0 0,3-5 0 0 0,-7 18 0 0 0,-2 10 0 0 0,7-11 0 0 0,-6 13 0 0 0,0-4 0 0 0,-2-8 0 0 0,1 13 0 0 0,0 0 0 0 0,0-1 0 0 0,0 1 0 0 0,0-1 0 0 0,0 1 0 0 0,0 0 0 0 0,0-1 0 0 0,0 1 0 0 0,0-1 0 0 0,0 1 0 0 0,0 0 0 0 0,0-1 0 0 0,0 1 0 0 0,0 0 0 0 0,0-1 0 0 0,1 1 0 0 0,-1-1 0 0 0,0 1 0 0 0,0 0 0 0 0,0-1 0 0 0,1 1 0 0 0,-1 0 0 0 0,0-1 0 0 0,0 1 0 0 0,1 0 0 0 0,-1-1 0 0 0,2-1 0 0 0,0 0 0 0 0,0-1 0 0 0,0 1 0 0 0,0-1 0 0 0,0 0 0 0 0,-1 0 0 0 0,1 1 0 0 0,-1-1 0 0 0,0 0 0 0 0,0 0 0 0 0,0 0 0 0 0,0-1 0 0 0,3-23 0 0 0,-2 16 0 0 0,2-10 0 0 0,1 13 0 0 0,0 3 0 0 0,-6 0 0 0 0,2-2 0 0 0,4 1 0 0 0,-3-2-37 0 0,-2 6-154 0 0,0 2-54 0 0,0 0-10 0 0,0 0 10 0 0,0 0 45 0 0,0 0 21 0 0,0 0 3 0 0,0 0-143 0 0,0 0-599 0 0,0 0-266 0 0,-2 2-1536 0 0,-5 8-5946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18:35:02.099"/>
    </inkml:context>
    <inkml:brush xml:id="br0">
      <inkml:brushProperty name="width" value="0.05" units="cm"/>
      <inkml:brushProperty name="height" value="0.05" units="cm"/>
      <inkml:brushProperty name="color" value="#E71224"/>
    </inkml:brush>
  </inkml:definitions>
  <inkml:trace contextRef="#ctx0" brushRef="#br0">5222 59 5008 0 0,'0'0'144'0'0,"9"-19"777"0"0,3-14 1222 0 0,-11 32-1887 0 0,-1 1 0 0 0,0 0 2 0 0,0 0 12 0 0,0 0 2 0 0,0 0 0 0 0,0-1-212 0 0,0 1 0 0 0,1 0 0 0 0,-1-1 0 0 0,0 1 0 0 0,0 0 0 0 0,1-1 0 0 0,-1 1 1 0 0,0 0-1 0 0,1 0 0 0 0,-1-1 0 0 0,1 1 0 0 0,-1 0 0 0 0,0 0 0 0 0,1 0 0 0 0,-1-1 0 0 0,1 1 1 0 0,-1 0-1 0 0,0 0 0 0 0,1 0 0 0 0,-1 0 0 0 0,1 0 0 0 0,-1 0 0 0 0,1 0 0 0 0,-1 0 0 0 0,0 0 1 0 0,1 0-1 0 0,-1 0 0 0 0,1 0 0 0 0,-1 0 0 0 0,1 0 0 0 0,-1 1 0 0 0,0-1 0 0 0,1 0 0 0 0,-1 0 1 0 0,1 0-1 0 0,-1 1-60 0 0,18 4 327 0 0,-17-5-98 0 0,57 24 217 0 0,-26-9-195 0 0,-9-3-212 0 0,-4-3-19 0 0,-14-6 21 0 0,0-1 1 0 0,0 1-1 0 0,0-1 1 0 0,1 0-1 0 0,-1-1 1 0 0,1 1-1 0 0,-1-1 1 0 0,3 0-42 0 0,20 0 96 0 0,1 1 0 0 0,-1 2 0 0 0,6 1-96 0 0,30 14 193 0 0,-48-13-105 0 0,2-1 1 0 0,-1 0-1 0 0,5-1-88 0 0,2 5 34 0 0,1 1-14 0 0,-15-8-15 0 0,-1 1 1 0 0,0-1 0 0 0,0 2-1 0 0,-1-1 1 0 0,1 1 0 0 0,5 4-6 0 0,-4-2 6 0 0,0-2 0 0 0,0 1 0 0 0,0-1 0 0 0,0-1 0 0 0,4 1-6 0 0,14 3 39 0 0,0 0 0 0 0,-1 2 0 0 0,0 2 0 0 0,0 0 1 0 0,20 13-40 0 0,-25-11-29 0 0,17 8-2 0 0,-28-15 55 0 0,0 0 1 0 0,0 0 0 0 0,7 6-25 0 0,20 11 66 0 0,-36-21-29 0 0,0 1 1 0 0,0-1 0 0 0,0 0 0 0 0,0 1 0 0 0,0-1 0 0 0,-1 1 0 0 0,1 0 0 0 0,-1 0 0 0 0,0 0 0 0 0,1 1-38 0 0,2 5 195 0 0,5 18 395 0 0,-8-24-580 0 0,0 0 0 0 0,-1 0 0 0 0,1 0 0 0 0,0 0 0 0 0,-1 0 0 0 0,0 1 0 0 0,0-1 0 0 0,0 0 0 0 0,0 0 0 0 0,0 0 0 0 0,-1 1 0 0 0,1-1 0 0 0,-1 0 0 0 0,0 0 0 0 0,0 0 0 0 0,0 0 0 0 0,0 0 0 0 0,-1 0 0 0 0,0 1-10 0 0,0 2 34 0 0,0-1-1 0 0,0 1 1 0 0,-1 0-1 0 0,1-1 1 0 0,-1 0-1 0 0,0 0 1 0 0,0 0 0 0 0,-1 0-1 0 0,0 0 1 0 0,0-1-1 0 0,0 1 1 0 0,0-1 0 0 0,-1 1-34 0 0,-10 9 182 0 0,-20 17 145 0 0,-3 3-165 0 0,34-30-159 0 0,0 0 0 0 0,-1 0 0 0 0,0 0 0 0 0,0-1 0 0 0,-4 3-3 0 0,-23 18-2 0 0,26-17 2 0 0,0-2 0 0 0,1 0 0 0 0,0 0 0 0 0,1 1 0 0 0,0 0 0 0 0,0 0 0 0 0,0 0 0 0 0,0 1 0 0 0,0 1 0 0 0,-10 36-141 0 0,13-40 120 0 0,0-1 1 0 0,0 1 0 0 0,0 0 0 0 0,0-1 0 0 0,-1 1-1 0 0,1 0 1 0 0,-1-1 0 0 0,0 0 0 0 0,0 1-1 0 0,-2 1 21 0 0,-5 7 0 0 0,1 0 0 0 0,1 1 0 0 0,0-1 0 0 0,0 1 0 0 0,1 2 0 0 0,4-12 0 0 0,0 2-2 0 0,0 0-1 0 0,1 0 0 0 0,-1-1 0 0 0,1 1 1 0 0,0 0-1 0 0,0 0 0 0 0,0 0 0 0 0,1 1 0 0 0,-1-1 1 0 0,1 0-1 0 0,1 0 0 0 0,-1 0 0 0 0,1 0 1 0 0,0 0-1 0 0,0 0 0 0 0,0 0 0 0 0,1 0 0 0 0,0 0 1 0 0,-1-1-1 0 0,2 1 0 0 0,-1-1 0 0 0,1 1 0 0 0,0 0 3 0 0,30 29 0 0 0,-11-17 0 0 0,-18-15 0 0 0,-1 0 0 0 0,0 1 0 0 0,1-1 0 0 0,-1 1 0 0 0,-1 0 0 0 0,1-1 0 0 0,0 1 0 0 0,1 3 0 0 0,15 16 0 0 0,-14-18 0 0 0,-1 0 0 0 0,-1 0 0 0 0,1 0 0 0 0,-1 1 0 0 0,1 0 0 0 0,-1-1 0 0 0,-1 1 0 0 0,1 0 0 0 0,-1 1 0 0 0,-1 1 11 0 0,-6 33 50 0 0,4-34-51 0 0,0-1 0 0 0,0 1-1 0 0,1 0 1 0 0,-1 0 0 0 0,1 0 0 0 0,0 0 0 0 0,1-1 0 0 0,-1 1 0 0 0,1 0 0 0 0,1 0 0 0 0,-1 0 0 0 0,1-1-1 0 0,0 2-9 0 0,19 43 0 0 0,-17-41 0 0 0,-3-6 0 0 0,1 0 0 0 0,-1 0 0 0 0,0 0 0 0 0,1 0 0 0 0,0 0 0 0 0,0-1 0 0 0,-1 1 0 0 0,1 0 0 0 0,1-1 0 0 0,-1 0 0 0 0,0 0 0 0 0,1 0 0 0 0,-1 0 0 0 0,1 0 0 0 0,-1 0 0 0 0,1 0 0 0 0,2 0 0 0 0,-2 0 0 0 0,1 0 0 0 0,-1 1 0 0 0,0-1 0 0 0,0 1 0 0 0,0 0 0 0 0,0 0 0 0 0,0 0 0 0 0,-1 0 0 0 0,1 0 0 0 0,-1 1 0 0 0,2 2 0 0 0,7 9 0 0 0,-7-5 0 0 0,-3 2 0 0 0,0-1 0 0 0,0 1 0 0 0,-1 0 0 0 0,-2 10 0 0 0,0-14 12 0 0,-1 1-1 0 0,0-1 0 0 0,0 0 0 0 0,-1 1 0 0 0,0-1 0 0 0,0-1 0 0 0,-1 1 0 0 0,0-1 0 0 0,-1 1-11 0 0,-1 1 16 0 0,2-1 1 0 0,-1 1-1 0 0,1 0 0 0 0,1 0 0 0 0,-1 1 1 0 0,-1 7-17 0 0,-4 11 11 0 0,8-23-11 0 0,0 0 0 0 0,0 0 0 0 0,1 0 0 0 0,-1 1 0 0 0,1-1 0 0 0,0 1 0 0 0,1-1-1 0 0,-1 2 1 0 0,1-5 0 0 0,3 48-70 0 0,-2-47 65 0 0,-1 1 0 0 0,1-1 0 0 0,0 0 0 0 0,0 1 0 0 0,0-1 0 0 0,0 0 0 0 0,1 0 0 0 0,-1 0 0 0 0,1 0 0 0 0,0 0 0 0 0,0 0 0 0 0,0 0-1 0 0,1 0 6 0 0,38 51 0 0 0,-36-48-4 0 0,0 0-1 0 0,0 1 0 0 0,0 0 0 0 0,-1 0 0 0 0,0 0 0 0 0,-1 1 0 0 0,1-1 0 0 0,-1 1 0 0 0,-1 0 0 0 0,0 0 0 0 0,0 0 0 0 0,0 0 0 0 0,0 6 5 0 0,-2-10 0 0 0,-1 15 0 0 0,-2-9 24 0 0,-1 0-1 0 0,0-1 0 0 0,0 1 0 0 0,-1-1 0 0 0,0 0 0 0 0,-1 0 0 0 0,0 0 0 0 0,-1 0-23 0 0,-18 30 75 0 0,20-31-86 0 0,1 0-1 0 0,1 1 0 0 0,-1 0 0 0 0,2 0 0 0 0,-1 0 0 0 0,1 0 0 0 0,1 1 0 0 0,-1-1 0 0 0,2 0 0 0 0,-1 1 0 0 0,1 6 12 0 0,1-10-33 0 0,-1 1 1 0 0,1-1-1 0 0,0 0 0 0 0,0 0 0 0 0,1 0 1 0 0,0 0-1 0 0,0 0 0 0 0,1 0 0 0 0,-1 0 1 0 0,1 0-1 0 0,0-1 0 0 0,1 0 0 0 0,-1 1 1 0 0,1-1-1 0 0,0-1 0 0 0,0 1 0 0 0,5 3 33 0 0,1 2-1 0 0,-1 0-1 0 0,1 0 0 0 0,-2 1 0 0 0,0 0 0 0 0,0 1 1 0 0,-1 0-1 0 0,1 2 2 0 0,2 3 1 0 0,-9-14 2 0 0,1 0 0 0 0,-1 0 0 0 0,0 0 0 0 0,0 0 0 0 0,-1 0 1 0 0,1 1-1 0 0,-1-1 0 0 0,1 0 0 0 0,-1 0 0 0 0,0 0 0 0 0,0 1 1 0 0,-1-1-1 0 0,1 1-3 0 0,-9 43 65 0 0,6-36-54 0 0,-3 15 22 0 0,2-11 10 0 0,0 0-1 0 0,1 1 0 0 0,1 0 0 0 0,0 13-42 0 0,2-16 0 0 0,1-9 0 0 0,-1 0 0 0 0,-1 0 0 0 0,1 0 0 0 0,0 0 0 0 0,-1 0 0 0 0,0-1 0 0 0,0 1 0 0 0,0 0 0 0 0,-1 0 0 0 0,1 0 0 0 0,-1-1 0 0 0,0 1 0 0 0,0 0 0 0 0,-8 18 20 0 0,2 1 0 0 0,0 0 0 0 0,0 7-20 0 0,7-24 1 0 0,0 0-1 0 0,1 1 1 0 0,0-1-1 0 0,0 0 0 0 0,0 0 1 0 0,1 1-1 0 0,-1-1 1 0 0,2 0-1 0 0,-1 0 0 0 0,3 6 0 0 0,-1 1-8 0 0,-2-9-16 0 0,1 0 0 0 0,0 0 0 0 0,0 0 0 0 0,0 0 0 0 0,1-1 0 0 0,-1 1 0 0 0,1-1 0 0 0,0 0 0 0 0,0 0 0 0 0,0 1 24 0 0,18 22-376 0 0,-9-11 305 0 0,-11-15 71 0 0,-1 1 0 0 0,1 0 0 0 0,0 0 0 0 0,-1-1 0 0 0,1 1 0 0 0,0 0 0 0 0,-1 0 0 0 0,1 0 0 0 0,-1 0 0 0 0,0 0 0 0 0,1 0 0 0 0,-1 0 0 0 0,0 0 0 0 0,1-1 0 0 0,-1 1 0 0 0,0 0 0 0 0,0 1 0 0 0,0-1 0 0 0,0 0 0 0 0,1 5 0 0 0,1-3 5 0 0,-1 1 0 0 0,0-1 0 0 0,0 1 0 0 0,-1-1 0 0 0,1 1 0 0 0,-1-1 1 0 0,0 1-1 0 0,0 0 0 0 0,0-1 0 0 0,0 1 0 0 0,0 0 0 0 0,-1-1 0 0 0,0 1 1 0 0,0-1-1 0 0,0 1 0 0 0,0-1 0 0 0,0 1 0 0 0,-1-1 0 0 0,1 0 1 0 0,-3 3-6 0 0,-4 7 125 0 0,-1 0 0 0 0,-1-1 0 0 0,0 0 0 0 0,-6 5-125 0 0,-15 18 268 0 0,26-28-243 0 0,1-1-1 0 0,0 1 0 0 0,0 0 0 0 0,0 0 0 0 0,1 0 1 0 0,-3 6-25 0 0,6-10-21 0 0,-1-1 0 0 0,0 1 0 0 0,1 0 0 0 0,-1-1 0 0 0,1 1 0 0 0,0 0 0 0 0,0-1 0 0 0,0 1 0 0 0,0 0 0 0 0,0-1 0 0 0,1 1 0 0 0,-1 0 0 0 0,1-1 0 0 0,0 1 0 0 0,-1-1 0 0 0,1 1 0 0 0,0-1-1 0 0,1 1 1 0 0,-1-1 0 0 0,0 0 0 0 0,2 2 21 0 0,27 40-264 0 0,-29-43 264 0 0,-1 0 0 0 0,1 0 0 0 0,0 0 0 0 0,-1 0 0 0 0,1 0 0 0 0,-1 0 0 0 0,1 0 0 0 0,-1 0 0 0 0,1 0 0 0 0,-1 1 0 0 0,0-1 0 0 0,0 0 0 0 0,0 0 0 0 0,0 0 0 0 0,1 0 0 0 0,-1 1 0 0 0,0-1 0 0 0,0 0 0 0 0,0 1 0 0 0,0-1 0 0 0,0 1 0 0 0,0-1 0 0 0,1 0 0 0 0,-1 1 0 0 0,1-1 0 0 0,-1 0 0 0 0,1 0 0 0 0,-1 1 0 0 0,1-1 0 0 0,0 0 0 0 0,0 1 0 0 0,0 1 0 0 0,0 1 0 0 0,0-1 0 0 0,0 1 0 0 0,-1-1 0 0 0,1 1 0 0 0,-1-1 0 0 0,0 1 0 0 0,0 0 0 0 0,-1 2 0 0 0,1 5 0 0 0,-1 4 0 0 0,0-1 0 0 0,-1 1 0 0 0,-1-1 0 0 0,-2 5 0 0 0,1-1 0 0 0,3-17 0 0 0,1 0 0 0 0,0 0 0 0 0,0 1 0 0 0,0-1 0 0 0,0 0 0 0 0,0 1 0 0 0,0-1 0 0 0,0 0 0 0 0,0 0 0 0 0,0 1 0 0 0,0-1 0 0 0,1 0 0 0 0,-1 0 0 0 0,0 0 0 0 0,1 1 0 0 0,-1-1 0 0 0,1 0 0 0 0,1 4 0 0 0,-1 1-4 0 0,0-2-3 0 0,0 0-1 0 0,0 0 1 0 0,0 0-1 0 0,1 0 1 0 0,-1 0-1 0 0,1 0 1 0 0,0 0-1 0 0,0 0 1 0 0,1 0 7 0 0,-2-2 0 0 0,1 1 0 0 0,-1-1 0 0 0,0 1 0 0 0,0-1 0 0 0,0 1 0 0 0,0 0 0 0 0,0-1 0 0 0,0 1 0 0 0,0 2-1 0 0,0 2 1 0 0,8 30 0 0 0,-9-31 5 0 0,0 1-1 0 0,0 0 0 0 0,-1-1 0 0 0,0 1 0 0 0,0-1 0 0 0,-1 0 0 0 0,0 1 0 0 0,0-1 0 0 0,-1 0 1 0 0,1 0-1 0 0,-1 0 0 0 0,-1 0 0 0 0,0 1-4 0 0,1-2 16 0 0,0 0 0 0 0,0 0 1 0 0,1 0-1 0 0,0 1 0 0 0,0-1 1 0 0,0 1-1 0 0,0-1 0 0 0,1 1 0 0 0,-1 5-16 0 0,2 31 0 0 0,0-39-15 0 0,0-1-1 0 0,0 1 0 0 0,1-1 1 0 0,-1 1-1 0 0,1-1 0 0 0,0 1 1 0 0,-1-1-1 0 0,1 0 0 0 0,0 0 0 0 0,1 1 1 0 0,-1-1-1 0 0,0 0 0 0 0,1 0 1 0 0,-1 0-1 0 0,2 1 16 0 0,0 1-37 0 0,-1-1 19 0 0,1 0 0 0 0,-1-1-1 0 0,1 1 1 0 0,0-1-1 0 0,0 0 1 0 0,0 0-1 0 0,0 0 1 0 0,0 0-1 0 0,4 1 19 0 0,-4-1-11 0 0,0 0 0 0 0,1-1 0 0 0,-1 2 0 0 0,0-1 0 0 0,0 0 0 0 0,0 1 0 0 0,2 1 11 0 0,6 4-59 0 0,-9-7 58 0 0,0 0 1 0 0,0-1 0 0 0,-1 1 0 0 0,1 0 0 0 0,-1 0 0 0 0,1 0 0 0 0,-1 0 0 0 0,1 0 0 0 0,-1 1 0 0 0,0-1 0 0 0,1 0 0 0 0,-1 1 0 0 0,0-1 0 0 0,0 1 0 0 0,0 0 0 0 0,3 5 0 0 0,-3-6 2 0 0,0 0 1 0 0,-1 0-1 0 0,1 0 1 0 0,-1 0-1 0 0,1 0 1 0 0,-1 0-1 0 0,0 0 1 0 0,1 0-1 0 0,-1 0 1 0 0,0 1-1 0 0,0-1 1 0 0,0 0-1 0 0,0 0 1 0 0,0 0 0 0 0,0 0-1 0 0,0 0 1 0 0,0 1-1 0 0,0-1 1 0 0,-1 0-1 0 0,1 0 1 0 0,0 0-1 0 0,-1 0 1 0 0,0 1-3 0 0,-1 6 42 0 0,-1 0 76 0 0,1 0 0 0 0,-1 0 1 0 0,0-1-1 0 0,-1 0 1 0 0,0 1-1 0 0,0-1 1 0 0,0 0-1 0 0,-6 5-118 0 0,7-9 27 0 0,1 0-21 0 0,0-1 1 0 0,-1 1-1 0 0,1 0 0 0 0,0 0 1 0 0,0-1-1 0 0,0 1 0 0 0,1 1 1 0 0,-1-1-1 0 0,1 0 0 0 0,-1 0 0 0 0,0 4-6 0 0,2-6 1 0 0,-1 0-1 0 0,1 1 1 0 0,0-1-1 0 0,-1 0 0 0 0,1 1 1 0 0,0-1-1 0 0,0 1 0 0 0,0-1 1 0 0,0 0-1 0 0,0 1 1 0 0,0-1-1 0 0,0 1 0 0 0,0-1 1 0 0,0 0-1 0 0,1 1 0 0 0,-1-1 1 0 0,1 0-1 0 0,-1 1 0 0 0,4 18-79 0 0,-3-16 63 0 0,0 0-1 0 0,0 1 0 0 0,0-1 0 0 0,0 0 0 0 0,1 0 0 0 0,0 0 1 0 0,0 0-1 0 0,0 0 0 0 0,0 0 0 0 0,3 3 17 0 0,10 17-32 0 0,-13-22 32 0 0,4 13 0 0 0,-5-10 14 0 0,0 0 0 0 0,-1 0 0 0 0,1 0 0 0 0,-1 1-1 0 0,0-1 1 0 0,-1 0 0 0 0,1 0 0 0 0,-1 2-14 0 0,0 0 17 0 0,1 2-6 0 0,-5 7 44 0 0,5-11-57 0 0,6 18 2 0 0,9 19-213 0 0,-10-30 218 0 0,-2 0 0 0 0,0 1 1 0 0,0-1-1 0 0,-1 1 0 0 0,0-1 0 0 0,-1 1 0 0 0,-1 0 0 0 0,0 0 1 0 0,-1 2-6 0 0,0 14 6 0 0,-3 1-6 0 0,-9 66 64 0 0,13-93-64 0 0,0-1 0 0 0,0 0 0 0 0,1 0 0 0 0,-1 0 0 0 0,1 1 0 0 0,-1-1 0 0 0,1 0 0 0 0,-1 0 0 0 0,1 0 0 0 0,0 0 0 0 0,0 1 0 0 0,3 4 0 0 0,3 26-76 0 0,-6-30 28 0 0,5 11 34 0 0,-6-14 14 0 0,3 15 2 0 0,4 12-2 0 0,-7-27 2 0 0,1 1-1 0 0,-1 0 0 0 0,0-1 0 0 0,0 1 0 0 0,0-1 1 0 0,1 1-1 0 0,-1-1 0 0 0,0 1 0 0 0,0 0 0 0 0,0-1 1 0 0,0 1-1 0 0,0-1 0 0 0,0 1 0 0 0,0 0 0 0 0,0-1 1 0 0,0 1-1 0 0,-1-1 0 0 0,1 1 0 0 0,0 0 0 0 0,0-1 1 0 0,0 1-1 0 0,-1-1 0 0 0,1 1 0 0 0,0-1 0 0 0,-1 1 1 0 0,1-1-1 0 0,0 1-1 0 0,-3 4 21 0 0,-26 46 152 0 0,26-46-142 0 0,0-1-1 0 0,0 0 0 0 0,0-1 1 0 0,-1 1-1 0 0,0-1 1 0 0,1 1-1 0 0,-1-1 1 0 0,-1 0-1 0 0,1 0 0 0 0,0-1 1 0 0,-1 1-1 0 0,1-1 1 0 0,-1 0-1 0 0,0 0 0 0 0,0-1 1 0 0,1 1-1 0 0,-1-1 1 0 0,0 0-1 0 0,0-1 1 0 0,0 1-1 0 0,-1-1 0 0 0,-1 0-30 0 0,-25 4 104 0 0,-75 11-104 0 0,93-15 40 0 0,0 0-1 0 0,0-1 0 0 0,0 0 0 0 0,0-2 0 0 0,1 1 1 0 0,-14-5-40 0 0,-30-5 104 0 0,50 10-102 0 0,0 0-1 0 0,1 0 1 0 0,-1-1-1 0 0,1 0 1 0 0,-1 0-1 0 0,1 0 1 0 0,0-1-1 0 0,-2-1-1 0 0,-15-9 0 0 0,-42-24-64 0 0,-15-13 64 0 0,-70-48-16 0 0,125 79-58 0 0,2-1-1 0 0,0 0 0 0 0,-10-15 75 0 0,24 26-147 0 0,-6-6 107 0 0,0 0 1 0 0,0 1 0 0 0,-1 1-1 0 0,-7-3 40 0 0,9 6-158 0 0,0-1-1 0 0,-9-8 159 0 0,-20-17-39 0 0,34 29 36 0 0,0 0 0 0 0,0-1 1 0 0,0 0-1 0 0,-4-8 3 0 0,-24-24 0 0 0,27 32-23 0 0,1-1 0 0 0,0 0-1 0 0,-8-12 24 0 0,11 13 1 0 0,-2 0 1 0 0,1 0-1 0 0,-1 0 0 0 0,-1 1 0 0 0,-8-7-1 0 0,-63-50 532 0 0,46 36-562 0 0,-1 2 0 0 0,-22-12 30 0 0,42 28 39 0 0,1 0-1 0 0,0-1 0 0 0,-10-10-38 0 0,-20-17 93 0 0,24 24-113 0 0,1-2 0 0 0,0 0 0 0 0,-6-8 20 0 0,-21-17-166 0 0,-28-27 280 0 0,40 39 22 0 0,-8-11-136 0 0,-10-12 0 0 0,-20-13 0 0 0,56 54-82 0 0,0 1 0 0 0,-1 1 0 0 0,0 0-1 0 0,0 1 1 0 0,-1 1 0 0 0,0 1-1 0 0,-9-2 83 0 0,-15-8-55 0 0,23 9 19 0 0,-1 1-1 0 0,-11-3 37 0 0,11 5-75 0 0,-1 1-1 0 0,0 1 0 0 0,1 1 0 0 0,-1 1 0 0 0,0 1 1 0 0,0 0-1 0 0,-10 3 76 0 0,2-1-28 0 0,-1-2 0 0 0,0-1 0 0 0,1-1 0 0 0,-20-4 28 0 0,40 4-94 0 0,0 1-1 0 0,1-2 1 0 0,-1 1 0 0 0,1-1-1 0 0,0 0 1 0 0,-1-1 0 0 0,1 0-1 0 0,1 0 1 0 0,-1-1 0 0 0,1 0-1 0 0,-2-2 95 0 0,5 4-45 0 0,0 0-1 0 0,0-1 1 0 0,1 0-1 0 0,-1 0 0 0 0,1 0 1 0 0,0 0-1 0 0,0-1 1 0 0,0 1-1 0 0,1-1 0 0 0,0 0 1 0 0,0 1-1 0 0,0-1 1 0 0,0 0-1 0 0,1 0 0 0 0,0 0 1 0 0,0-1-1 0 0,0 1 0 0 0,0 0 1 0 0,1-4 45 0 0,2-33-334 0 0,-1 20 126 0 0,-1-1 0 0 0,0-5 208 0 0,-1 21-14 0 0,0 1-1 0 0,0 0 1 0 0,0 0-1 0 0,-1-1 1 0 0,1 1-1 0 0,-1 0 1 0 0,-1 0-1 0 0,1 1 1 0 0,-1-1-1 0 0,-1-1 15 0 0,-1 1 111 0 0,0 0-1 0 0,0 0 0 0 0,-1 0 1 0 0,1 1-1 0 0,-1 0 1 0 0,-1 0-1 0 0,1 0 0 0 0,-1 1 1 0 0,-6-4-111 0 0,-11-4 508 0 0,0 1 0 0 0,-9-1-508 0 0,-16-5 14 0 0,36 14-7 0 0,0-1 1 0 0,0 0-1 0 0,1-1 0 0 0,0 0 0 0 0,0-1 0 0 0,0 0 0 0 0,0-1 1 0 0,-6-6-8 0 0,14 9-38 0 0,0 0 1 0 0,1 0 0 0 0,-1 0 0 0 0,1-1 0 0 0,-1 1 0 0 0,2-1 0 0 0,-1 0 0 0 0,0 0 0 0 0,1 0 0 0 0,0 0 0 0 0,0 0 0 0 0,0 0 0 0 0,0-3 37 0 0,-1-10-273 0 0,1 1 0 0 0,0-1 0 0 0,1-9 273 0 0,-3-23-267 0 0,1 22 167 0 0,3 19 63 0 0,-1 0-1 0 0,0 1 1 0 0,0 0 0 0 0,-1-1 0 0 0,0 1 0 0 0,0 0-1 0 0,-1 0 1 0 0,0 0 0 0 0,0 0 0 0 0,-2-2 37 0 0,-8-11 9 0 0,9 13 10 0 0,-1 0 0 0 0,0 1 0 0 0,0-1 0 0 0,-1 1 0 0 0,0 1 1 0 0,-1-2-20 0 0,-10-6 166 0 0,0 1 1 0 0,-1 1 0 0 0,0 1 0 0 0,-9-5-167 0 0,2 2 386 0 0,0-1-1 0 0,-1-3-385 0 0,19 12 48 0 0,-1 0 0 0 0,1-1-1 0 0,0 0 1 0 0,1 0 0 0 0,0 0-1 0 0,0-1 1 0 0,0 0 0 0 0,0-2-48 0 0,1 2-56 0 0,1-1 1 0 0,1 0-1 0 0,0 1 1 0 0,0-1 0 0 0,0 0-1 0 0,1 0 1 0 0,1 0 0 0 0,-1-3 55 0 0,0-17-840 0 0,1-28 840 0 0,-1-28-501 0 0,0 69 501 0 0,0 1 0 0 0,0-1 0 0 0,-2 0 0 0 0,0 1 0 0 0,-1-1 0 0 0,0 1 0 0 0,-1 0 0 0 0,-1 1 0 0 0,0-1 0 0 0,-1 2 0 0 0,-9-14 0 0 0,8 18 191 0 0,0-1 1 0 0,-1 1-1 0 0,0 1 1 0 0,0 0-1 0 0,-1 0 1 0 0,0 1 0 0 0,0 0-1 0 0,-8-2-191 0 0,-30-20 540 0 0,-24-15-356 0 0,50 27-184 0 0,0 1 0 0 0,2-1 0 0 0,-3-4 0 0 0,17 14 0 0 0,0-1 0 0 0,1 0 0 0 0,-1 0 0 0 0,1 0 0 0 0,1 0 0 0 0,0-1 0 0 0,-3-6 0 0 0,3 0-68 0 0,0 1 1 0 0,0-1 0 0 0,2-1 0 0 0,0 1 0 0 0,0 0 0 0 0,2-1 0 0 0,0 1 0 0 0,0-1 0 0 0,2-7 67 0 0,-2 5-172 0 0,0 1 0 0 0,-1 0 0 0 0,-1-1 0 0 0,-1 2 0 0 0,0-1 0 0 0,-2 0 0 0 0,-3-7 172 0 0,6 18 76 0 0,0 0 0 0 0,0 0 1 0 0,-1 0-1 0 0,0 0 0 0 0,-1 1 1 0 0,1 0-1 0 0,-1 0 1 0 0,0 0-1 0 0,0 1 0 0 0,-4-3-76 0 0,-8-5 458 0 0,-1 1 0 0 0,-14-7-458 0 0,25 15 19 0 0,-1-3 11 0 0,1 1-1 0 0,-1-1 1 0 0,1-1-1 0 0,0 1 0 0 0,0-1 1 0 0,1 0-1 0 0,0-1 1 0 0,0 0-1 0 0,1 1 1 0 0,0-2-1 0 0,0 1-29 0 0,3 1-82 0 0,0 0-1 0 0,0 0 1 0 0,0 0-1 0 0,1 0 1 0 0,0 0-1 0 0,1 0 1 0 0,0 0-1 0 0,0 0 1 0 0,0 0-1 0 0,1 0 1 0 0,0 0-1 0 0,0 0 1 0 0,2-4 82 0 0,-1 2-93 0 0,-1-1 0 0 0,0 0 0 0 0,0 0-1 0 0,-1 0 1 0 0,0 1 0 0 0,0-1 0 0 0,-2-3 93 0 0,2 10 14 0 0,-1 1 0 0 0,0-1 0 0 0,0 1 1 0 0,0-1-1 0 0,0 1 0 0 0,0-1 0 0 0,-1 1 0 0 0,1-1 0 0 0,-1 1 0 0 0,1 0 0 0 0,-1 0 0 0 0,0 0 0 0 0,0 0 0 0 0,0 0 0 0 0,0 0 0 0 0,0 1 1 0 0,-1-1-1 0 0,1 1 0 0 0,0-1 0 0 0,-1 1 0 0 0,1 0 0 0 0,-1 0 0 0 0,0 0 0 0 0,1 0 0 0 0,-1 1 0 0 0,0-1 0 0 0,0 0-14 0 0,-12-1 312 0 0,1 0-1 0 0,-1 1 1 0 0,1 1 0 0 0,-14 1-312 0 0,4 0 90 0 0,-87 3 374 0 0,104-4-527 0 0,0 0 0 0 0,0-1 0 0 0,-1 0 0 0 0,1 0 0 0 0,0-1 0 0 0,0 1 0 0 0,1-2 1 0 0,-6-1 62 0 0,9 2-26 0 0,0 1 1 0 0,0-1 0 0 0,0 1 0 0 0,0-1 0 0 0,1 0-1 0 0,-1 0 1 0 0,1 0 0 0 0,-1-1 0 0 0,1 1 0 0 0,0-1-1 0 0,0 1 1 0 0,0-1 0 0 0,0 0 0 0 0,0 1 0 0 0,1-1-1 0 0,-1 0 1 0 0,1 0 0 0 0,0 0 0 0 0,0 0 0 0 0,0-3 25 0 0,-1-1-19 0 0,0-3-75 0 0,0 1 0 0 0,-1-1 0 0 0,0 1 1 0 0,-1-1-1 0 0,0 1 94 0 0,-4-1 117 0 0,-1 1 1 0 0,0-1 0 0 0,0 2 0 0 0,-1-1 0 0 0,0 1 0 0 0,0 1 0 0 0,-1 0 0 0 0,-2-1-118 0 0,2 0 104 0 0,-33-16 384 0 0,32 19-422 0 0,1-1-1 0 0,-1-1 0 0 0,1 0 1 0 0,-5-5-66 0 0,0-4-56 0 0,0-2 1 0 0,0 0-1 0 0,2 0 0 0 0,0-2 1 0 0,2 1-1 0 0,0-2 0 0 0,0-1 56 0 0,5 10 106 0 0,-1 1 0 0 0,1 0 0 0 0,-2 1 0 0 0,0 0 0 0 0,0 0 0 0 0,-1 1 0 0 0,0 0-1 0 0,0 1 1 0 0,-9-6-106 0 0,-14-6 558 0 0,-2 0-1 0 0,-23-7-557 0 0,42 19 20 0 0,1 0-37 0 0,1 0-1 0 0,-1 0 0 0 0,1-2 0 0 0,1 0 0 0 0,0 0 0 0 0,0-1 0 0 0,-6-9 18 0 0,-2-1-135 0 0,-1 1 0 0 0,-1 1 0 0 0,-1-1 135 0 0,16 16 13 0 0,1 0-1 0 0,-1 0 1 0 0,1 1 0 0 0,-1-1 0 0 0,0 2-1 0 0,-4-2-12 0 0,-25-9 116 0 0,1-2 5 0 0,13 6-376 0 0,2-1-1 0 0,-1 0 0 0 0,-4-6 256 0 0,17 9-227 0 0,0 0 0 0 0,0-1-1 0 0,1 0 1 0 0,-3-5 227 0 0,-9-8-259 0 0,16 16 267 0 0,-1 0 0 0 0,0 1 0 0 0,0 0 0 0 0,0 1 0 0 0,-1-1 0 0 0,1 1 0 0 0,-1 0 0 0 0,0 0 0 0 0,0 0 0 0 0,0 1 0 0 0,0 0 0 0 0,-1 0 0 0 0,1 1-1 0 0,0 0 1 0 0,-1 0 0 0 0,1 0 0 0 0,-1 1 0 0 0,0 0-8 0 0,-22-3 133 0 0,24 2-103 0 0,1 0 0 0 0,-1 1 0 0 0,1-1 0 0 0,-1 1 1 0 0,1 0-1 0 0,-1 0 0 0 0,0 0 0 0 0,1 1 0 0 0,-1 0 0 0 0,1 0 1 0 0,-1 0-1 0 0,1 0 0 0 0,0 0 0 0 0,-1 1 0 0 0,0 1-30 0 0,4-3 2 0 0,0 1 0 0 0,1-1 0 0 0,-1 1 0 0 0,0-1 0 0 0,0 1 0 0 0,0-1 0 0 0,0 1 0 0 0,0-1 0 0 0,0 0 0 0 0,0 0 0 0 0,0 1 0 0 0,0-1 0 0 0,0 0 0 0 0,0 0 0 0 0,0 0 0 0 0,0 0 0 0 0,0 0 0 0 0,0 0 0 0 0,0 0-2 0 0,-2-1 5 0 0,0 1-1 0 0,0 0 0 0 0,-1 0 0 0 0,1 1 1 0 0,0-1-1 0 0,0 0 0 0 0,0 1 0 0 0,-1 0-4 0 0,-5 1-1 0 0,-3 2-1 0 0,-1 2 28 0 0,-1 0 179 0 0,-18 6-521 0 0,25-9 300 0 0,-1 0 0 0 0,1 0 0 0 0,0 0 0 0 0,0 1-1 0 0,0 0 1 0 0,1 0 0 0 0,0 1 0 0 0,-1 0 0 0 0,1 0-1 0 0,-5 6 17 0 0,-6 4-14 0 0,9-7 14 0 0,0 1 0 0 0,0 1 0 0 0,1-1 0 0 0,0 1 0 0 0,0 0 0 0 0,2 1 0 0 0,-1 0 0 0 0,-1 5 0 0 0,4-8 18 0 0,0 0 0 0 0,1 1-1 0 0,0-1 1 0 0,1 0 0 0 0,-1 1-1 0 0,2-1 1 0 0,-1 1-1 0 0,1-1 1 0 0,1 2-18 0 0,-1-8 12 0 0,0 2-5 0 0,1 0 0 0 0,1-1 0 0 0,-1 1 1 0 0,0 0-1 0 0,1-1 0 0 0,0 1 0 0 0,0-1 0 0 0,0 0 0 0 0,0 1 0 0 0,2 1-7 0 0,3 5 198 0 0,4 10-212 0 0,0 0 0 0 0,-2 1 0 0 0,5 14 14 0 0,-13-31 14 0 0,-1 0 1 0 0,1 1-1 0 0,-1-1 1 0 0,0 0-1 0 0,0 0 1 0 0,0 0-1 0 0,-1 0 1 0 0,0 1-1 0 0,0-1 1 0 0,0 0-1 0 0,0 0 1 0 0,0 0-1 0 0,-1-1 1 0 0,0 1-1 0 0,0 0 1 0 0,-2 3-15 0 0,-1 5 10 0 0,-26 57-10 0 0,29-64 0 0 0,1 0 0 0 0,-1 1 0 0 0,1-1 0 0 0,0 0 0 0 0,0 1 0 0 0,0-1 0 0 0,1 1 0 0 0,0-1 0 0 0,0 1 0 0 0,1 0 0 0 0,0 1 0 0 0,0 0 0 0 0,0-1 0 0 0,1 1 0 0 0,0 0 0 0 0,1-1 0 0 0,-1 1 0 0 0,1-1 0 0 0,1 0 0 0 0,-1 0 0 0 0,1 0 0 0 0,0 0 0 0 0,0 0-30 0 0,-1 0-1 0 0,0 0 1 0 0,0 0-1 0 0,-1 1 1 0 0,0 0-1 0 0,0-1 1 0 0,0 1-1 0 0,-1 0 1 0 0,0 0-1 0 0,0 0 0 0 0,0 7 31 0 0,-1-12-93 0 0,4 18 329 0 0,-3-17-179 0 0,3 35 61 0 0,-2-20-199 0 0,0-1 0 0 0,1 1-1 0 0,2 0 82 0 0,-4-14 6 0 0,0 1-1 0 0,1 0 1 0 0,0 0 0 0 0,0-1-1 0 0,0 0 1 0 0,1 1 0 0 0,-1-1-1 0 0,1 0 1 0 0,0 0 0 0 0,1 0-1 0 0,-1 0 1 0 0,4 2-6 0 0,-5-3 1 0 0,0-1 1 0 0,1 0 0 0 0,-1 1-1 0 0,0 0 1 0 0,-1 0 0 0 0,1-1-1 0 0,0 1 1 0 0,-1 1-2 0 0,1-1 0 0 0,-1 0-1 0 0,1 0 1 0 0,0-1 0 0 0,-1 1-1 0 0,2 0 1 0 0,-1-1 0 0 0,0 1-1 0 0,0-1 1 0 0,2 2 5 0 0,-1-1-1 0 0,0 1 0 0 0,0 0 1 0 0,0 0-1 0 0,0 0 0 0 0,-1 0 1 0 0,0 1-1 0 0,0-1 0 0 0,0 1 1 0 0,0-1-1 0 0,-1 1 0 0 0,1 0 0 0 0,-1 1-4 0 0,1 1 14 0 0,-1 1 0 0 0,0 0 0 0 0,0-1-1 0 0,-1 1 1 0 0,0-1 0 0 0,-1 1-1 0 0,0 7-13 0 0,-3 2 126 0 0,0 0-1 0 0,-2-1 0 0 0,0 0 1 0 0,0 0-1 0 0,-7 10-125 0 0,-3 15 29 0 0,13-32 5 0 0,0 0 0 0 0,0-1 0 0 0,-1 1-1 0 0,0-1 1 0 0,-1 0 0 0 0,-1 3-34 0 0,2-5-5 0 0,1 0 0 0 0,-1 0 0 0 0,2 1 0 0 0,-1-1 0 0 0,1 1 0 0 0,0 0 0 0 0,0 0 0 0 0,0 0 0 0 0,1 0 0 0 0,0 0 0 0 0,1 0 0 0 0,0 0 0 0 0,0 0 0 0 0,0 0 0 0 0,1 0-1 0 0,0 0 1 0 0,0 0 0 0 0,1 0 5 0 0,-2-4 0 0 0,1 0 0 0 0,-1 0 0 0 0,1 0 0 0 0,-1-1 0 0 0,1 1 0 0 0,0 0 0 0 0,0-1 0 0 0,1 1 0 0 0,-1 0 0 0 0,4 7 0 0 0,-4-4 10 0 0,0 0-1 0 0,0 0 0 0 0,-1 0 1 0 0,0 0-1 0 0,0 0 0 0 0,0 0 0 0 0,-1 0 1 0 0,0 0-1 0 0,0-1 0 0 0,-1 4-9 0 0,-22 62 172 0 0,3-13-82 0 0,20-52-87 0 0,-1-1 0 0 0,1 0 0 0 0,0 1-1 0 0,0-1 1 0 0,0 1 0 0 0,1 0 0 0 0,0-1 0 0 0,0 1-1 0 0,0-1 1 0 0,1 1 0 0 0,0-1 0 0 0,0 1 0 0 0,0-1-1 0 0,1 1 1 0 0,0-1 0 0 0,0 0 0 0 0,0 0 0 0 0,1 0-1 0 0,1 3-2 0 0,1-1-9 0 0,1 0-1 0 0,-1-1 0 0 0,1 0 0 0 0,0 0 1 0 0,3 1 9 0 0,-2-1-10 0 0,-1 0 1 0 0,0 0-1 0 0,0 0 1 0 0,0 1-1 0 0,-1 0 10 0 0,4 5 0 0 0,-7-10 0 0 0,0 0 0 0 0,-1 0 0 0 0,1 0 0 0 0,0 1 0 0 0,-1-1 0 0 0,1 0 0 0 0,-1 1 0 0 0,0-1 0 0 0,0 1 0 0 0,0 0 0 0 0,0-1 0 0 0,0 1 0 0 0,-1 0 0 0 0,1-1 0 0 0,-1 1 0 0 0,1 0 0 0 0,-1 0 0 0 0,0 0 0 0 0,0-1 0 0 0,-1 1 0 0 0,1 0 0 0 0,0 0 0 0 0,-1-1 0 0 0,0 2 0 0 0,-14 35 458 0 0,-3-1-1 0 0,-14 22-457 0 0,26-50 35 0 0,-5 10 34 0 0,0 0 0 0 0,-3 12-69 0 0,12-25-6 0 0,0-1 0 0 0,0 1 1 0 0,1-1-1 0 0,0 1 0 0 0,0 0 0 0 0,1-1 0 0 0,0 1 0 0 0,0 0 0 0 0,1 0 0 0 0,-1-1 0 0 0,2 1 0 0 0,-1 0 0 0 0,1 1 6 0 0,1 2-12 0 0,0-1 1 0 0,1 1-1 0 0,0-1 0 0 0,1 0 1 0 0,-1 0-1 0 0,2-1 0 0 0,-1 1 1 0 0,5 4 11 0 0,-6-7-6 0 0,0 0 1 0 0,-1 1-1 0 0,0-1 1 0 0,0 1-1 0 0,-1 0 1 0 0,0 0-1 0 0,0 0 0 0 0,-1 0 1 0 0,0 0-1 0 0,0 0 1 0 0,0 0-1 0 0,-1 0 1 0 0,0 3 5 0 0,4 31-14 0 0,-3-29 32 0 0,-1 1 0 0 0,0-1-1 0 0,0 0 1 0 0,-1 1-1 0 0,-2 6-17 0 0,-2 36 48 0 0,4-42-59 0 0,-1 1 0 0 0,-1-1 0 0 0,0 1 0 0 0,0-1 0 0 0,-2 0 0 0 0,1 0 0 0 0,-3 1 11 0 0,-9 28 91 0 0,-3-1-1 0 0,-16 25-90 0 0,16-27 0 0 0,16-30 0 0 0,-1 0 0 0 0,-1 0 0 0 0,0-1 0 0 0,0 1 0 0 0,-1 0 0 0 0,-9 11 0 0 0,2 0 0 0 0,0 1 0 0 0,2 1 0 0 0,0 0 0 0 0,1 0 0 0 0,-3 14 0 0 0,11-31-13 0 0,0 0 0 0 0,1 0 0 0 0,-1 0 0 0 0,1 0 0 0 0,1 0 0 0 0,-1 1 0 0 0,1-1 0 0 0,0 0 0 0 0,0 1 0 0 0,0-1 0 0 0,1 0 0 0 0,-1 1 0 0 0,1-1 0 0 0,2 3 13 0 0,12 26-134 0 0,-13-28 133 0 0,0-1 1 0 0,-1 1-1 0 0,1-1 0 0 0,-1 1 0 0 0,0 0 0 0 0,-1-1 0 0 0,1 1 0 0 0,-1 0 0 0 0,0 0 0 0 0,-1-1 0 0 0,0 1 0 0 0,1 0 0 0 0,-3 3 1 0 0,-2 15 87 0 0,-2 0 0 0 0,-1-1 0 0 0,-4 8-87 0 0,3-10 77 0 0,1 0 0 0 0,2 0 0 0 0,0 1-1 0 0,0 8-76 0 0,5-22-8 0 0,0-1 0 0 0,0 1-1 0 0,1-1 1 0 0,1 1 0 0 0,-1 0-1 0 0,1-1 1 0 0,0 1 0 0 0,1-1-1 0 0,0 0 1 0 0,0 1 0 0 0,1-1-1 0 0,0 0 1 0 0,0 0 0 0 0,0 0-1 0 0,1-1 1 0 0,2 4 8 0 0,10 12-5 0 0,1-1 0 0 0,16 15 5 0 0,-30-32-1 0 0,12 11 1 0 0,-11-11 0 0 0,1 0 0 0 0,-1 0 0 0 0,0 1 0 0 0,-1 0 0 0 0,1-1 0 0 0,-1 1 0 0 0,0 0 0 0 0,0 0 0 0 0,0 1 0 0 0,-1-1 0 0 0,0 1 0 0 0,0-1 0 0 0,1 5 0 0 0,-2-2 39 0 0,0 0-1 0 0,-1 0 0 0 0,0 0 0 0 0,0 1 0 0 0,-1-1 0 0 0,0 0 1 0 0,-1 0-1 0 0,0 2-38 0 0,-20 66 432 0 0,14-52-386 0 0,7-20-56 0 0,0-1-1 0 0,0 1 1 0 0,1 0-1 0 0,0 0 1 0 0,-1 0-1 0 0,1 0 0 0 0,1 0 1 0 0,-1 0-1 0 0,0 0 1 0 0,1 0-1 0 0,0-1 1 0 0,0 1-1 0 0,0 0 1 0 0,0 0-1 0 0,1-1 0 0 0,0 1 1 0 0,-1-1-1 0 0,2 2 11 0 0,1 1-25 0 0,0-1 0 0 0,-1 0 0 0 0,2 0 0 0 0,-1 0 0 0 0,0-1 0 0 0,1 1 0 0 0,0-1 0 0 0,0 0 0 0 0,0 0 0 0 0,6 2 25 0 0,5 2-173 0 0,1 0 1 0 0,11 3 172 0 0,-16-7-56 0 0,-2 0-29 0 0,0 0 0 0 0,-1 1 0 0 0,1 0 0 0 0,-1 1 0 0 0,0 0-1 0 0,8 6 86 0 0,-17-11 4 0 0,1-1-1 0 0,0 1 0 0 0,0 0 0 0 0,-1-1 1 0 0,1 1-1 0 0,0 0 0 0 0,-1-1 1 0 0,1 1-1 0 0,-1 0 0 0 0,1 0 0 0 0,-1 0 1 0 0,1-1-1 0 0,-1 1 0 0 0,0 0 0 0 0,1 0 1 0 0,-1 0-1 0 0,0 0 0 0 0,0 0 1 0 0,0 0-1 0 0,1 0 0 0 0,-1 0 0 0 0,0 0 1 0 0,0 0-1 0 0,0 0 0 0 0,-1 0 0 0 0,1 0 1 0 0,0-1-1 0 0,0 1 0 0 0,-1 1-3 0 0,0 2 23 0 0,1 5 67 0 0,-1 0 1 0 0,-1 0 0 0 0,1-1-1 0 0,-2 1 1 0 0,1 0 0 0 0,-1-1-1 0 0,-1 2-90 0 0,-15 19 128 0 0,15-23-122 0 0,0 1-1 0 0,1-1 0 0 0,0 1 1 0 0,0 0-1 0 0,0 0 0 0 0,1 0 1 0 0,0 0-1 0 0,0 1 0 0 0,1-1 1 0 0,0 0-1 0 0,0 1 0 0 0,1 0-5 0 0,4 28 0 0 0,-6-7 0 0 0,1-19 0 0 0,0 1 0 0 0,1-1 0 0 0,0 0 0 0 0,0 1 0 0 0,1-1 0 0 0,1 3 0 0 0,-1-8 0 0 0,0-1-12 0 0,0 0 1 0 0,0 0-1 0 0,0 0 1 0 0,0 0-1 0 0,0 0 1 0 0,1 0-1 0 0,0 0 1 0 0,0 0 0 0 0,0-1-1 0 0,0 1 1 0 0,0-1-1 0 0,1 1 1 0 0,0-1-1 0 0,-1 0 1 0 0,1 0-1 0 0,2 1 12 0 0,25 16-144 0 0,-9 8 144 0 0,-16-22 0 0 0,2-2 0 0 0,-2 4 0 0 0,0-1 0 0 0,-4-5-3 0 0,0 0 0 0 0,0 0-1 0 0,1 0 1 0 0,-1 0 0 0 0,1 0-1 0 0,0 0 1 0 0,-1 0-1 0 0,1-1 1 0 0,0 1 0 0 0,0-1-1 0 0,0 1 1 0 0,0-1 0 0 0,0 0-1 0 0,1 1 1 0 0,-1-1 0 0 0,0-1-1 0 0,1 1 1 0 0,-1 0-1 0 0,0 0 1 0 0,1-1 0 0 0,-1 1-1 0 0,1-1 1 0 0,-1 0 0 0 0,1 0-1 0 0,1 0 4 0 0,19 3-156 0 0,-12 0 60 0 0,0-1 0 0 0,0-1 0 0 0,0 0 0 0 0,0 0 0 0 0,2-1 96 0 0,-12 0 5 0 0,1 0 0 0 0,-1 0-1 0 0,0 0 1 0 0,0 0-1 0 0,0 0 1 0 0,0 1-1 0 0,0-1 1 0 0,-1 0 0 0 0,1 1-1 0 0,0-1 1 0 0,0 0-1 0 0,0 1 1 0 0,0-1-1 0 0,0 1 1 0 0,0-1 0 0 0,0 1-1 0 0,-1 0 1 0 0,1-1-1 0 0,0 1 1 0 0,-1 0-1 0 0,1 0 1 0 0,0 0 0 0 0,-1-1-1 0 0,1 1 1 0 0,-1 0-1 0 0,1 0 1 0 0,-1 0-1 0 0,1 0 1 0 0,-1 0 0 0 0,0 0-1 0 0,1 1-4 0 0,0 2 92 0 0,-1 1-1 0 0,1 0 1 0 0,-1 0 0 0 0,0-1 0 0 0,0 1-1 0 0,0 1-91 0 0,-1 2 100 0 0,1 1-55 0 0,1-3 56 0 0,4 6-63 0 0,-4-9-41 0 0,0-1-1 0 0,0 1 1 0 0,0-1-1 0 0,1 0 0 0 0,-1 1 1 0 0,1-1-1 0 0,0 0 1 0 0,0 0-1 0 0,0 0 1 0 0,0 0-1 0 0,0 0 0 0 0,0-1 1 0 0,0 1-1 0 0,0 0 1 0 0,1-1-1 0 0,-1 0 0 0 0,1 0 1 0 0,-1 1-1 0 0,1-1 1 0 0,-1-1-1 0 0,1 1 0 0 0,0 0 1 0 0,0-1-1 0 0,-1 1 1 0 0,2-1 3 0 0,12 2-33 0 0,0-1 0 0 0,1-1 0 0 0,-1 0 0 0 0,2-1 33 0 0,11 0-19 0 0,-10 0 19 0 0,-12 1 0 0 0,1-1 0 0 0,0 2 0 0 0,0-1 0 0 0,-1 1 0 0 0,1 0 0 0 0,5 1 0 0 0,-10-2 0 0 0,12 4 11 0 0,-14-4 42 0 0,0 1 1 0 0,2 4-47 0 0,-2 0-3 0 0,-9 18-5 0 0,6-15-9 0 0,0 0-33 0 0,4-1 16 0 0,-1-6-47 0 0,-1-1 4 0 0,0 1 52 0 0,1-1 1 0 0,-1 1-1 0 0,1 0 0 0 0,-1 0 0 0 0,1 0 0 0 0,-1-1 0 0 0,1 1 0 0 0,0 0 0 0 0,-1-1 0 0 0,1 1 0 0 0,0 0 0 0 0,-1-1 0 0 0,1 1 0 0 0,0-1 0 0 0,0 1 0 0 0,0-1 18 0 0,14 15-475 0 0,-14-12 457 0 0,0-1 1 0 0,0 1-1 0 0,1-1 1 0 0,-1 1-1 0 0,1-1 0 0 0,-1 0 1 0 0,1 1-1 0 0,0-1 1 0 0,0 0-1 0 0,0 0 1 0 0,0 0-1 0 0,0 0 18 0 0,-1-2-67 0 0,0 2 1 0 0,1 0 61 0 0,1 0 1 0 0,-1 0 0 0 0,1 0-1 0 0,-1 0 1 0 0,1 0-1 0 0,0 0 1 0 0,0-1-1 0 0,0 1 1 0 0,0-1 0 0 0,0 0-1 0 0,0 1 1 0 0,0-2-1 0 0,0 1 1 0 0,1 0 4 0 0,16 6-16 0 0,-7-1 16 0 0,1-1 0 0 0,0 0 0 0 0,0-1 0 0 0,1 0 0 0 0,-1-1 0 0 0,4-1 0 0 0,6 1-48 0 0,0-2 0 0 0,-1-1-1 0 0,4-2 49 0 0,18 1-57 0 0,-26-3 6 0 0,-17 3 50 0 0,0 0 0 0 0,0 1-1 0 0,0-1 1 0 0,0 1-1 0 0,1 0 1 0 0,-1-1 0 0 0,0 1-1 0 0,0 0 1 0 0,0 0 0 0 0,0 0 1 0 0,7 1-128 0 0,-1-1 0 0 0,0 0 0 0 0,1 0 0 0 0,-1-1 0 0 0,1 0 0 0 0,-1-1 1 0 0,0 0-1 0 0,0 0 0 0 0,0 0 0 0 0,0-1 0 0 0,0-1 0 0 0,-1 1 0 0 0,1-1 0 0 0,-1 0 0 0 0,0-1 1 0 0,0 0-1 0 0,0 0 0 0 0,-1 0 0 0 0,0-1 0 0 0,0 0 0 0 0,0 0 0 0 0,-1-1 0 0 0,0 1 1 0 0,1-3 127 0 0,3-6-246 0 0,-1-1 0 0 0,-1 0 0 0 0,0 0 0 0 0,3-13 246 0 0,-10 25 18 0 0,0 0 0 0 0,0 1 0 0 0,0-1 1 0 0,0 0-1 0 0,0 1 0 0 0,-1-1 0 0 0,0-1-18 0 0,-1-14 78 0 0,1 10-75 0 0,0 0 1 0 0,0-1-1 0 0,-1 1 0 0 0,-1-5-3 0 0,0 4 0 0 0,1 0-1 0 0,0 0 0 0 0,1 0 1 0 0,0-6 0 0 0,0 3 103 0 0,1-1 1 0 0,0 1 0 0 0,1 0-1 0 0,1 0 1 0 0,0 0 0 0 0,0 0 0 0 0,2 0-1 0 0,0 0 1 0 0,0 1 0 0 0,3-6-104 0 0,-6 17 10 0 0,13-29 326 0 0,2 0 0 0 0,1 2 0 0 0,14-17-336 0 0,-17 27 179 0 0,5-5 300 0 0,-2-1-1 0 0,4-6-478 0 0,-1 7 335 0 0,-16 20-310 0 0,-1 0 1 0 0,0 0-1 0 0,0-1 0 0 0,0 1 1 0 0,0-1-1 0 0,-1 1 0 0 0,1-1 1 0 0,-1 0-1 0 0,0 0 0 0 0,0 0 1 0 0,0-2-26 0 0,12-39 349 0 0,-13 38-340 0 0,1 0-1 0 0,1 0 0 0 0,-1 0 0 0 0,1 1 0 0 0,0-1 0 0 0,0 1 0 0 0,2-3-8 0 0,0 2-9 0 0,-1 0-1 0 0,0 0 1 0 0,0 0-1 0 0,-1-1 1 0 0,0 0-1 0 0,0 0 1 0 0,-1 0-1 0 0,0 0 1 0 0,-1 0-1 0 0,1 0 0 0 0,-1-1 1 0 0,-1 1-1 0 0,0-8 10 0 0,-1-7 0 0 0,0 17 0 0 0,0 1 0 0 0,1-1 0 0 0,0 1 0 0 0,0-1 0 0 0,1 1 0 0 0,0-5 0 0 0,5-18-44 0 0,4-18-56 0 0,-7 40 46 0 0,0-1-1 0 0,0 1 1 0 0,1 0 0 0 0,-1 1-1 0 0,1-1 1 0 0,1 1-1 0 0,-1 0 1 0 0,5-5 54 0 0,45-35-860 0 0,-3 3 265 0 0,-21 13 133 0 0,0-2-1 0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26:10.821"/>
    </inkml:context>
    <inkml:brush xml:id="br0">
      <inkml:brushProperty name="width" value="0.025" units="cm"/>
      <inkml:brushProperty name="height" value="0.025" units="cm"/>
      <inkml:brushProperty name="color" value="#004F8B"/>
    </inkml:brush>
  </inkml:definitions>
  <inkml:trace contextRef="#ctx0" brushRef="#br0">13 1567 5640 0 0,'0'0'124'0'0,"0"0"17"0"0,0 0 12 0 0,0 0 27 0 0,0 0 66 0 0,0 0 30 0 0,0 0 4 0 0,0 0-2 0 0,0 0-4 0 0,0 0-2 0 0,0 0 0 0 0,0 0 6 0 0,0 0 29 0 0,0 0 12 0 0,0 0 1 0 0,-10 0 69 0 0,8-1 6557 0 0,3-1-6772 0 0,0-1-1 0 0,-1 1 1 0 0,1 0-1 0 0,-1-1 0 0 0,1 1 1 0 0,-1 0-1 0 0,0-1 0 0 0,0 1 1 0 0,0-1-1 0 0,0 1 0 0 0,0 0 1 0 0,-1-3-174 0 0,1 3 91 0 0,0 0-1 0 0,0-1 1 0 0,-1 1 0 0 0,1-1 0 0 0,1 1-1 0 0,-1-1 1 0 0,0 1 0 0 0,1 0-1 0 0,-1-1 1 0 0,1 1 0 0 0,-1 0 0 0 0,2-3-91 0 0,0 2 183 0 0,0-1 0 0 0,-1 0 0 0 0,1 0 0 0 0,-1 0-1 0 0,0 0 1 0 0,0 0 0 0 0,0-3-183 0 0,0 2 150 0 0,0 1-1 0 0,0 0 1 0 0,0-1-1 0 0,0 1 0 0 0,1 0 1 0 0,-1 0-1 0 0,3-3-149 0 0,-1 0 170 0 0,0 0-1 0 0,-1 1 0 0 0,1-1 1 0 0,-1 0-1 0 0,-1-1 0 0 0,0 1 1 0 0,0 0-170 0 0,0-1 135 0 0,1 0 1 0 0,0 0 0 0 0,0 1 0 0 0,0-1-1 0 0,2-1-135 0 0,-3 7 72 0 0,-1 2-2 0 0,0 0 24 0 0,0-5-19 0 0,1 0-1 0 0,0 0 1 0 0,0 0-1 0 0,0 0 1 0 0,1 0-1 0 0,0 0 1 0 0,0-2-75 0 0,0 2 47 0 0,0 0 1 0 0,0 0 0 0 0,0 0-1 0 0,-1 0 1 0 0,0-1-1 0 0,0 1 1 0 0,-1-3-48 0 0,-1-10 65 0 0,0 15-53 0 0,1 1 1 0 0,-1 0-1 0 0,1-1 1 0 0,0 1-1 0 0,0 0 1 0 0,0-1-1 0 0,0 1 0 0 0,0 0 1 0 0,1-1-1 0 0,-1 1 1 0 0,1 0-1 0 0,-1 0 1 0 0,1-1-13 0 0,2-4 18 0 0,-1-1 1 0 0,0 0-1 0 0,0 0 1 0 0,-1 1 0 0 0,0-1-1 0 0,0-5-18 0 0,4-26 151 0 0,0 20-78 0 0,-2 6-9 0 0,0 0-1 0 0,-1 0 0 0 0,0 0 1 0 0,0-9-64 0 0,11-66 320 0 0,-13 43-227 0 0,4 34-64 0 0,-2 3-18 0 0,0 1 0 0 0,0-1 0 0 0,0 0 0 0 0,-1 0 0 0 0,0 0 0 0 0,0 0 0 0 0,-1 0 0 0 0,0 0 0 0 0,-1 0 0 0 0,0-1-11 0 0,2 6 13 0 0,-1 0 1 0 0,0 1 0 0 0,1-1-1 0 0,0 0 1 0 0,0 0-1 0 0,0 1 1 0 0,0-1-1 0 0,0 1 1 0 0,0-1 0 0 0,2-2-14 0 0,2-6 49 0 0,13-72 91 0 0,-14 26-76 0 0,13-16 0 0 0,-15 63-42 0 0,0-1-1 0 0,-1 0 0 0 0,-1-9-21 0 0,1 10 7 0 0,-1 1 0 0 0,2 0 0 0 0,-1-1 0 0 0,1 1 0 0 0,2-4-7 0 0,-2 6 6 0 0,0-1-1 0 0,-1 1 1 0 0,0-1 0 0 0,0 0 0 0 0,0-1-6 0 0,3-30 64 0 0,0 25-64 0 0,-2 10 0 0 0,-1-1 0 0 0,1 1 0 0 0,-1-1 0 0 0,0 1 0 0 0,0-1 0 0 0,-1 1 0 0 0,1-4 0 0 0,9-22 64 0 0,-11-9 0 0 0,1 36-54 0 0,2-18 33 0 0,-2 13-44 0 0,0 5 26 0 0,-1 0 0 0 0,1 0-1 0 0,1 0 1 0 0,-1 0-1 0 0,0 0 1 0 0,1 0 0 0 0,-1 0-1 0 0,1 0 1 0 0,0 0-1 0 0,0 0 1 0 0,0 0 0 0 0,0 0-1 0 0,1-1-24 0 0,3-28 124 0 0,-1 27-120 0 0,-2-1 36 0 0,-3-5-20 0 0,1 9-20 0 0,-2-6-2 0 0,-4-1 15 0 0,5 9-11 0 0,1-1 0 0 0,0 0 1 0 0,-1 0-1 0 0,1 1 0 0 0,0-1 1 0 0,0 0-1 0 0,-1 0 0 0 0,1 0 1 0 0,0 0-1 0 0,0 1 0 0 0,0-1 1 0 0,0 0-1 0 0,0 0 0 0 0,0 0 1 0 0,0 0-1 0 0,0 0 0 0 0,1 1 1 0 0,-1-1-1 0 0,0 0 0 0 0,0 0 1 0 0,1 0-1 0 0,-1 1 0 0 0,1-1-2 0 0,2-6-12 0 0,-3 6-47 0 0,0 1-11 0 0,0 0-18 0 0,0 0 2 0 0,0 0-7 0 0,0 0-3 0 0,0 0 0 0 0,0 0 4 0 0,0-9 12 0 0,0 7-6033 0 0,0 2-1633 0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26:10.822"/>
    </inkml:context>
    <inkml:brush xml:id="br0">
      <inkml:brushProperty name="width" value="0.025" units="cm"/>
      <inkml:brushProperty name="height" value="0.025" units="cm"/>
      <inkml:brushProperty name="color" value="#004F8B"/>
    </inkml:brush>
  </inkml:definitions>
  <inkml:trace contextRef="#ctx0" brushRef="#br0">1 359 4000 0 0,'0'0'116'0'0,"0"0"69"0"0,0 0 229 0 0,0 0 98 0 0,0 0 21 0 0,0 0-7 0 0,0 0-39 0 0,0 0-20 0 0,0 0-3 0 0,0 0-7 0 0,0 0-28 0 0,0 0-11 0 0,0 0-2 0 0,0 0 0 0 0,0 0 0 0 0,0 0 0 0 0,0 0 0 0 0,0 0-14 0 0,0 0-55 0 0,0 0-26 0 0,0 0-7 0 0,0 0-1 0 0,0 0 7 0 0,0 0 7 0 0,0 0 1 0 0,0 0-11 0 0,0 0-44 0 0,0 0-17 0 0,0 0-6 0 0,0 0 6 0 0,0 0 34 0 0,9-16 2509 0 0,-7 14-2695 0 0,0 0 1 0 0,0 0-1 0 0,0-1 0 0 0,0 1 1 0 0,0 0-1 0 0,-1-1 1 0 0,1 1-1 0 0,-1-1 1 0 0,0 1-1 0 0,1-1 0 0 0,-1 1 1 0 0,0-1-1 0 0,-1 0 1 0 0,1 0-1 0 0,0 0 1 0 0,-1 1-1 0 0,0-1 0 0 0,1 0 1 0 0,-1 0-1 0 0,0 0 1 0 0,-1 0-1 0 0,1 0 0 0 0,0 1 1 0 0,-1-1-1 0 0,0 0-104 0 0,1-7 320 0 0,1 1-1 0 0,-1-1 0 0 0,2 0 0 0 0,-1 1 0 0 0,3-7-319 0 0,0-1 280 0 0,-2 10-210 0 0,0-1-1 0 0,0 0 0 0 0,-1 0 1 0 0,0 0-1 0 0,-1-2-69 0 0,2-8 180 0 0,0 1-1 0 0,1 0 1 0 0,1 0 0 0 0,3-9-180 0 0,10-16 374 0 0,-14 36-386 0 0,-2 5-50 0 0,-1 1-24 0 0,0 0-2 0 0,0 0-37 0 0,0 0-156 0 0,0 0-67 0 0,0 0-18 0 0,0 0-155 0 0,0 0-644 0 0,0 0-283 0 0,0 0-58 0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26:10.823"/>
    </inkml:context>
    <inkml:brush xml:id="br0">
      <inkml:brushProperty name="width" value="0.025" units="cm"/>
      <inkml:brushProperty name="height" value="0.025" units="cm"/>
      <inkml:brushProperty name="color" value="#004F8B"/>
    </inkml:brush>
  </inkml:definitions>
  <inkml:trace contextRef="#ctx0" brushRef="#br0">0 2700 4384 0 0,'0'0'127'0'0,"0"0"115"0"0,0 0 382 0 0,0 0 164 0 0,0 0 39 0 0,0 0-47 0 0,0 0-218 0 0,0 0-91 0 0,0 0-20 0 0,0 0-25 0 0,0 0-88 0 0,0 0-40 0 0,0 0-8 0 0,0 0 8 0 0,0 0 44 0 0,0 0 11 0 0,0 0 6 0 0,0 0 10 0 0,0 0 38 0 0,0 0 10 0 0,0 0 6 0 0,0 0 5 0 0,0 0 17 0 0,0 0 10 0 0,0 0 1 0 0,0 0-28 0 0,0 0-118 0 0,0 0-48 0 0,0 0-8 0 0,0 0 6 0 0,0 0 43 0 0,0 0 17 0 0,17-16 1752 0 0,-11 5-1071 0 0,4-3 68 0 0,-10 14-803 0 0,0 0-130 0 0,0 0-59 0 0,1-2 2 0 0,0 0 1 0 0,0 0-1 0 0,1 0 0 0 0,-1 0 0 0 0,0 0 1 0 0,1 0-1 0 0,-1 1 0 0 0,1-1 0 0 0,0 1 1 0 0,-1-1-1 0 0,1 1 0 0 0,2-1-79 0 0,-4 1-30 0 0,2 0 95 0 0,0-1 0 0 0,0 0 0 0 0,-1 1 0 0 0,1-1 0 0 0,0 0 1 0 0,-1 0-1 0 0,0 0 0 0 0,1 0 0 0 0,-1 0 0 0 0,0-1-65 0 0,1 0 376 0 0,1-3-339 0 0,-2 2 15 0 0,0 0 0 0 0,1 0-1 0 0,-1 1 1 0 0,1-1 0 0 0,0 0 0 0 0,0 1-1 0 0,0-1 1 0 0,2-1-52 0 0,6-13 245 0 0,-6 13-232 0 0,26-36 473 0 0,-30 41-487 0 0,1-1 0 0 0,-1 1 1 0 0,0-1-1 0 0,0 1 0 0 0,0 0 1 0 0,1-1-1 0 0,-1 1 0 0 0,0 0 1 0 0,1-1-1 0 0,-1 1 0 0 0,0 0 1 0 0,1 0-1 0 0,-1-1 0 0 0,0 1 1 0 0,1 0-1 0 0,-1 0 0 0 0,0 0 1 0 0,1-1-1 0 0,-1 1 0 0 0,1 0 1 0 0,-1 0-1 0 0,1 0 0 0 0,-1 0 1 0 0,0 0-1 0 0,1 0 0 0 0,-1 0 1 0 0,1 0-1 0 0,-1 0 0 0 0,1 0 1 0 0,-1 0 0 0 0,7-3-34 0 0,8-22 65 0 0,-15 24 132 0 0,10-7 537 0 0,-4 2-698 0 0,25-18-322 0 0,13 1 448 0 0,-28 8-63 0 0,-15 13-55 0 0,1 0 0 0 0,-1 1 0 0 0,1-1 0 0 0,-1 1-1 0 0,1-1 1 0 0,-1 1 0 0 0,1 0 0 0 0,0-1-1 0 0,-1 1 1 0 0,1 0 0 0 0,0 0 0 0 0,0 1 0 0 0,0-1-1 0 0,0 0 1 0 0,1 0-10 0 0,35-18 107 0 0,-31 15-85 0 0,1-1 1 0 0,0 1-1 0 0,0 0 1 0 0,0 1-1 0 0,0 0 1 0 0,5-1-23 0 0,35-3 128 0 0,-47 7-125 0 0,0 0 1 0 0,0 0 0 0 0,0 0 0 0 0,-1 0 0 0 0,1 0 0 0 0,0 0 0 0 0,0 0 0 0 0,0 0 0 0 0,-1 0-1 0 0,1-1 1 0 0,0 1 0 0 0,0 0 0 0 0,-1-1 0 0 0,1 1 0 0 0,0 0 0 0 0,-1-1 0 0 0,1 1 0 0 0,0-1-1 0 0,-1 1 1 0 0,1-1-4 0 0,1-1 7 0 0,0 1 0 0 0,1-1 0 0 0,-1 1-1 0 0,0-1 1 0 0,1 1 0 0 0,-1 0 0 0 0,1 0-1 0 0,-1 0 1 0 0,2 0-7 0 0,8-2 31 0 0,-10 3-21 0 0,1-1 0 0 0,0 0-1 0 0,-1 1 1 0 0,1-1 0 0 0,-1 0-1 0 0,1-1 1 0 0,-1 1 0 0 0,1 0-1 0 0,-1-1 1 0 0,1 0-10 0 0,26-6 64 0 0,-2 1 64 0 0,-6 2-128 0 0,28 9 118 0 0,-38-3-96 0 0,-7-1-16 0 0,1 1 1 0 0,-1-1-1 0 0,0 0 1 0 0,0 0 0 0 0,0 0-1 0 0,0-1 1 0 0,0 1-1 0 0,1-2-6 0 0,8-2 0 0 0,-11 8 0 0 0,-2-4 0 0 0,0 0 0 0 0,0 1 0 0 0,0-1 0 0 0,0 0 0 0 0,0 0 0 0 0,0 1 0 0 0,0-1 0 0 0,0 0 0 0 0,0 1 0 0 0,0-1 0 0 0,0 0 0 0 0,0 0 0 0 0,1 1 0 0 0,-1-1 0 0 0,0 0 0 0 0,0 0 0 0 0,0 0 0 0 0,0 1 0 0 0,0-1 0 0 0,1 0 0 0 0,-1 0 0 0 0,0 0 0 0 0,0 1 0 0 0,1-1 0 0 0,-1 0 0 0 0,0 0 0 0 0,0 0 0 0 0,0 0 0 0 0,1 0 0 0 0,-1 1 0 0 0,0-1 0 0 0,1 0 0 0 0,-1 0 0 0 0,0 0 0 0 0,0 0 0 0 0,1 0 0 0 0,-1 0 0 0 0,0 0 0 0 0,0 0 0 0 0,1 0 0 0 0,-1 0 0 0 0,4-2 11 0 0,-2 1 32 0 0,43 5 21 0 0,-40-3-54 0 0,2 2-10 0 0,1-3 23 0 0,-6 0-19 0 0,-1-1 0 0 0,0 1 0 0 0,0 0 0 0 0,0 0 0 0 0,1 0 0 0 0,-1 0-1 0 0,0 0 1 0 0,0 0 0 0 0,0 0 0 0 0,0 1 0 0 0,1-1 0 0 0,-1 0 0 0 0,0 1 0 0 0,0-1 0 0 0,0 1 0 0 0,0-1 0 0 0,0 1 0 0 0,0-1 0 0 0,0 1 0 0 0,0 0 0 0 0,0 0 0 0 0,0-1 0 0 0,0 1-1 0 0,0 1-3 0 0,-1-2 1 0 0,1 0-1 0 0,-1 1 0 0 0,1-1 0 0 0,-1 1 0 0 0,1-1 1 0 0,-1 0-1 0 0,0 1 0 0 0,1-1 0 0 0,0 0 0 0 0,-1 0 0 0 0,1 1 1 0 0,-1-1-1 0 0,1 0 0 0 0,-1 0 0 0 0,1 0 0 0 0,-1 0 0 0 0,1 0 1 0 0,-1 0-1 0 0,1 1 0 0 0,0-1 0 0 0,-1-1 0 0 0,1 1 0 0 0,-1 0 1 0 0,1 0-1 0 0,-1 0 0 0 0,1 0 0 0 0,0 0 0 0 0,-1 0 0 0 0,1-1 1 0 0,0 1-1 0 0,29-4 69 0 0,-13 11-5 0 0,12-7 0 0 0,-13 1-23 0 0,-13-1-27 0 0,1 0 0 0 0,-1 0 0 0 0,1 0 0 0 0,-1-1 0 0 0,1 1 0 0 0,-1-1 0 0 0,1 0 0 0 0,-1 0 0 0 0,0 0 0 0 0,3-1-14 0 0,-5 1 10 0 0,-1 1-8 0 0,0 0-1 0 0,0 0 1 0 0,1 0 0 0 0,-1 0 0 0 0,0 0-1 0 0,0 0 1 0 0,0 0 0 0 0,1 0-1 0 0,-1 0 1 0 0,0 0 0 0 0,0 0 0 0 0,1 0-1 0 0,-1 0 1 0 0,0 0 0 0 0,0 0-1 0 0,1 0 1 0 0,-1 0 0 0 0,0 0 0 0 0,0 0-1 0 0,1 0 1 0 0,-1 0 0 0 0,0 0-1 0 0,0 0 1 0 0,0 1 0 0 0,1-1 0 0 0,-1 0-1 0 0,0 0 1 0 0,0 0 0 0 0,0 0-1 0 0,0 1 1 0 0,1-1 0 0 0,-1 0 0 0 0,0 0-1 0 0,0 0 1 0 0,0 1 0 0 0,0-1-1 0 0,0 0 1 0 0,0 0-2 0 0,1 1 3 0 0,-1-1 0 0 0,1 0-1 0 0,-1 0 1 0 0,1 0 0 0 0,0 0 0 0 0,-1 0-1 0 0,1 0 1 0 0,-1 0 0 0 0,1 0-1 0 0,-1 0 1 0 0,1 0 0 0 0,-1 0 0 0 0,1 0-1 0 0,-1 0 1 0 0,1-1 0 0 0,-1 1 0 0 0,1 0-1 0 0,-1 0 1 0 0,1 0 0 0 0,-1-1-1 0 0,1 1 1 0 0,-1-1-3 0 0,14-4 68 0 0,-7 5-9 0 0,-6 1-58 0 0,-1-1 0 0 0,1 1 0 0 0,0-1 0 0 0,0 1 0 0 0,0-1 0 0 0,-1 0 0 0 0,1 0-1 0 0,0 1 1 0 0,0-1 0 0 0,0 0 0 0 0,0 0 0 0 0,0 0 0 0 0,-1 0 0 0 0,1 0 0 0 0,0 0 0 0 0,0 0 0 0 0,1 0-1 0 0,9-2 56 0 0,-3-2-20 0 0,37 3 170 0 0,-19-5-196 0 0,-23 5-1 0 0,1 0 0 0 0,-1 0 1 0 0,1 0-1 0 0,0 0 0 0 0,0 1 1 0 0,-1-1-1 0 0,2 1-9 0 0,-4 0 0 0 0,1 0 0 0 0,0 0 0 0 0,0 0 0 0 0,0 0-1 0 0,0 0 1 0 0,0-1 0 0 0,-1 1 0 0 0,1-1 0 0 0,0 1 0 0 0,0-1 0 0 0,-1 0-1 0 0,1 1 1 0 0,0-1 0 0 0,0-1 0 0 0,-1 2 5 0 0,0-1 0 0 0,0 1-1 0 0,0-1 1 0 0,0 1 0 0 0,0-1-1 0 0,0 1 1 0 0,0 0 0 0 0,0-1 0 0 0,0 1-1 0 0,0 0 1 0 0,0 0 0 0 0,0 0-1 0 0,0 0 1 0 0,1 0-5 0 0,-1 0 0 0 0,0 0 0 0 0,0 0 0 0 0,0 0 0 0 0,0 0 0 0 0,0 0 0 0 0,0 0 0 0 0,0 0 0 0 0,0 0 0 0 0,0 0 0 0 0,0-1 0 0 0,0 1-1 0 0,0 0 1 0 0,0 0 0 0 0,0-1 0 0 0,0 1 0 0 0,0-1 0 0 0,0 1 0 0 0,0-1 0 0 0,13-6 12 0 0,-9 6 30 0 0,14-2-31 0 0,-12 1-11 0 0,-6 2 0 0 0,0 0 0 0 0,1 0 0 0 0,-1 0 0 0 0,0 0 0 0 0,0 0 0 0 0,0 0 0 0 0,0 0 0 0 0,1 0 0 0 0,-1-1 0 0 0,0 1 0 0 0,0 0-1 0 0,0-1 1 0 0,0 1 0 0 0,0-1 0 0 0,0 0 0 0 0,0 1 0 0 0,0-1 0 0 0,0 0 0 0 0,0 0 0 0 0,0 0 1 0 0,0 1-1 0 0,-1-1 1 0 0,1 0 0 0 0,0 1 0 0 0,0-1-1 0 0,0 1 1 0 0,-1-1 0 0 0,1 1-1 0 0,0-1 1 0 0,0 1 0 0 0,0 0-1 0 0,0-1 1 0 0,0 1 0 0 0,0 0-1 0 0,0 0 1 0 0,0 0 0 0 0,0 0-1 0 0,0-1 3 0 0,0 1 1 0 0,1 0 0 0 0,-1 0-1 0 0,0-1 1 0 0,0 1-1 0 0,0 0 1 0 0,-1-1 0 0 0,1 1-1 0 0,0-1 1 0 0,0 0-1 0 0,0 1 1 0 0,0-1 0 0 0,0 1-1 0 0,-1-1 1 0 0,2-1-4 0 0,1 0 0 0 0,0-1 0 0 0,0 1 0 0 0,0 0-1 0 0,0-1 1 0 0,0 1 0 0 0,1 1 0 0 0,-1-1 0 0 0,1 0 0 0 0,-1 1 0 0 0,1 0 0 0 0,24-7 0 0 0,-23 8 0 0 0,31-15 64 0 0,-34 13-64 0 0,1 1 0 0 0,0 0 0 0 0,-1 0 0 0 0,1 1 0 0 0,0-1 0 0 0,-1 1 0 0 0,1-1 0 0 0,0 1 0 0 0,0 0 0 0 0,-1 0 0 0 0,1 0 0 0 0,0 0 0 0 0,0 0 0 0 0,2 1 0 0 0,7 0 0 0 0,16-12 28 0 0,-24 9-23 0 0,0 0 0 0 0,-1 0 1 0 0,1 1-1 0 0,0-1 0 0 0,0 1 0 0 0,0 0 0 0 0,0 0-5 0 0,5-1 0 0 0,-1 0 0 0 0,1-1 0 0 0,-1 0 0 0 0,0-1 0 0 0,3-1 0 0 0,-10 4 0 0 0,0 1 0 0 0,-1 0 0 0 0,1-1 0 0 0,0 1 0 0 0,0 0 0 0 0,0-1 0 0 0,0 1 0 0 0,0 0 0 0 0,0 0 0 0 0,0 0 0 0 0,0 0 0 0 0,0 0 0 0 0,0 0 0 0 0,0 0 0 0 0,0 1 0 0 0,1-1 0 0 0,-1 0 0 0 0,0 0 0 0 0,-1 0 0 0 0,1 1 0 0 0,0-1 0 0 0,0 0 0 0 0,-1 0 0 0 0,1 0 0 0 0,0 0 0 0 0,0 0 0 0 0,-1-1 0 0 0,1 1 0 0 0,0 0 0 0 0,-1 0 0 0 0,1 0 0 0 0,0-1 0 0 0,0 1 0 0 0,0 0 0 0 0,20-7 53 0 0,6-2 11 0 0,-9-5-53 0 0,-14 8-11 0 0,-1 10 0 0 0,-1-4 3 0 0,1 0 1 0 0,-1 0-1 0 0,1 0 0 0 0,-1-1 0 0 0,1 1 0 0 0,-1-1 1 0 0,1 1-1 0 0,-1-1 0 0 0,0 0 0 0 0,3-1-3 0 0,38-14 32 0 0,-9 3-32 0 0,5-1 53 0 0,-23 7-42 0 0,-1-3 13 0 0,-13 9-19 0 0,-1 0 0 0 0,1 0 0 0 0,0-1 0 0 0,-1 1-1 0 0,1 1 1 0 0,0-1 0 0 0,0 0 0 0 0,-1 0-1 0 0,1 1 1 0 0,1-1-5 0 0,11-3 0 0 0,-13 3 0 0 0,0 0 0 0 0,1 0 0 0 0,-1 0 0 0 0,0 0 0 0 0,0 0 0 0 0,0 0 0 0 0,1 1 0 0 0,-1-1 0 0 0,0 0 0 0 0,1 1 0 0 0,-1 0 0 0 0,1-1 0 0 0,-1 1 0 0 0,1 0 0 0 0,-1-1 0 0 0,7-3 0 0 0,43-40 0 0 0,-31 30 0 0 0,-11 9 0 0 0,2-1 20 0 0,-9 6-17 0 0,-1-1-1 0 0,1 1 0 0 0,0-1 1 0 0,-1 0-1 0 0,0 0 1 0 0,1 0-1 0 0,-1 0 1 0 0,1 0-1 0 0,-1 0 1 0 0,0 0-1 0 0,0 0 0 0 0,0 0 1 0 0,1 0-1 0 0,-1-1 1 0 0,0 1-1 0 0,-1 0 1 0 0,1-1-1 0 0,1-1-2 0 0,19-13 0 0 0,-13 11 0 0 0,6-9 0 0 0,12-19 0 0 0,-12 17 0 0 0,-7 5 0 0 0,1-1 0 0 0,1 4 0 0 0,34-42 64 0 0,-42 47-64 0 0,-2 0 0 0 0,10-9 0 0 0,-5 7 0 0 0,-1 2 0 0 0,0-1 0 0 0,0 0 0 0 0,-1 0 0 0 0,1 0 0 0 0,-1 0 0 0 0,0 0 0 0 0,1-3 0 0 0,-3 7 0 0 0,10-33 0 0 0,-1 16 0 0 0,11-31 0 0 0,-19 42 0 0 0,2 0 0 0 0,-1-1 0 0 0,0 2 0 0 0,7-33 0 0 0,3 4 0 0 0,-8 14 0 0 0,-4 20 0 0 0,1 0 0 0 0,-1 0 0 0 0,0-1 0 0 0,0 1 0 0 0,0 0 0 0 0,1 0 0 0 0,-1 0 0 0 0,0-1 0 0 0,0 1 0 0 0,0 0 0 0 0,0-1 0 0 0,1 1 0 0 0,-1 0 0 0 0,0 0 0 0 0,0-1 0 0 0,0 1 0 0 0,0 0 0 0 0,0-1 0 0 0,0 1 0 0 0,0 0 0 0 0,0-1 0 0 0,0 1 0 0 0,0 0 0 0 0,0-1 0 0 0,0 1 0 0 0,0 0 0 0 0,0 0 0 0 0,0-1 0 0 0,0 1 0 0 0,0 0 0 0 0,-1-1 0 0 0,1 1 0 0 0,0 0 0 0 0,0 0 0 0 0,0-1 0 0 0,0 1 0 0 0,-1 0 0 0 0,0-3 0 0 0,5-11 0 0 0,5-19 64 0 0,-8 26-64 0 0,2-12 0 0 0,-2 13 0 0 0,4-48 0 0 0,-2 49 11 0 0,-2 2 31 0 0,-1-4-42 0 0,0-26-53 0 0,0 26 53 0 0,3-1 0 0 0,-1-6-25 0 0,-2 10-1 0 0,7-23 13 0 0,-6 19 13 0 0,-1 1 11 0 0,0 5 31 0 0,4-37-20 0 0,-3 36 10 0 0,7-17-62 0 0,-5 3 17 0 0,-1 12 13 0 0,-1-1 0 0 0,-3-10 0 0 0,2 1 0 0 0,1 8 0 0 0,3 0 11 0 0,-4 7-9 0 0,0-1 0 0 0,0 1 0 0 0,1-1 0 0 0,-1 1-1 0 0,0-1 1 0 0,0 1 0 0 0,0-1 0 0 0,0 1 0 0 0,0-1-1 0 0,0 1 1 0 0,0 0 0 0 0,0-1 0 0 0,0 1 0 0 0,0-1-1 0 0,0 1 1 0 0,0-1 0 0 0,0 1 0 0 0,0-1 0 0 0,0 1-1 0 0,0-1 1 0 0,-1 1 0 0 0,1-1 0 0 0,0 1 0 0 0,0 0-1 0 0,-1-1 1 0 0,1 1 0 0 0,0-1-2 0 0,-3-5-4 0 0,3 4-60 0 0,3-2 48 0 0,-2-5 16 0 0,-4 6 0 0 0,1-15 0 0 0,2-59-8 0 0,0 76 7 0 0,0 1 2 0 0,0 0-1 0 0,1-1 0 0 0,-1 1 1 0 0,0 0-1 0 0,0-1 0 0 0,0 1 1 0 0,0 0-1 0 0,0-1 1 0 0,0 1-1 0 0,0 0 0 0 0,0-1 1 0 0,-1 1-1 0 0,1 0 0 0 0,0-1 1 0 0,0 1-1 0 0,0 0 1 0 0,0-1-1 0 0,0 1 0 0 0,0 0 1 0 0,-1 0-1 0 0,1-1 0 0 0,0 1 1 0 0,0 0-1 0 0,0-1 1 0 0,-1 1-1 0 0,1 0 0 0 0,0 0 1 0 0,0 0-1 0 0,-1-1 0 0 0,1 1 1 0 0,-1 0-1 0 0,-4-21 10 0 0,5 12-17 0 0,0 9 3 0 0,4-12-6 0 0,-3 4 10 0 0,-3-1 30 0 0,0 8-7 0 0,1-14-23 0 0,1 15-3 0 0,0-6-50 0 0,-3 1 55 0 0,-6-25 52 0 0,8 20-96 0 0,-12-28 31 0 0,8 22 11 0 0,2 10 11 0 0,3 4 31 0 0,0-4-31 0 0,-1-3-11 0 0,-2 0-22 0 0,3 9 22 0 0,0 0-1 0 0,0 0 1 0 0,0 0-1 0 0,0 0 1 0 0,0 0-1 0 0,0 0 1 0 0,-1 0-1 0 0,1 0 1 0 0,0 0-1 0 0,0-1 1 0 0,0 1-1 0 0,0 0 0 0 0,0 0 1 0 0,0 0-1 0 0,0 0 1 0 0,0 0-1 0 0,0 0 1 0 0,0 0-1 0 0,0 0 1 0 0,0 0-1 0 0,0 0 1 0 0,0 0-1 0 0,0 0 1 0 0,0 0-1 0 0,0 0 1 0 0,0 0-1 0 0,0 0 1 0 0,0 0-1 0 0,-1 0 1 0 0,1 0-1 0 0,0 0 0 0 0,0 0 1 0 0,0 0-1 0 0,0 0 1 0 0,0 0-1 0 0,0 0 1 0 0,0 0-1 0 0,0 0 1 0 0,0 0-1 0 0,0 0 1 0 0,0 0-1 0 0,0 0 1 0 0,0 0-1 0 0,0 0 1 0 0,0 0-1 0 0,0 0 1 0 0,0 0-1 0 0,0 0 0 0 0,-1 0 1 0 0,1 0-1 0 0,0 0 1 0 0,0 1-1 0 0,0-1 1 0 0,-11-28-14 0 0,2 11 14 0 0,6 10 0 0 0,2-3 0 0 0,1 2 0 0 0,-3 0 0 0 0,-15-37 0 0 0,16 41 11 0 0,-1 2 31 0 0,-3 0-31 0 0,0-2-11 0 0,-1-1 0 0 0,2-1 0 0 0,-12-14-64 0 0,12 13 64 0 0,1-1 0 0 0,-1 5 0 0 0,-5 2 0 0 0,10 0 0 0 0,-1-4 0 0 0,-13-15 0 0 0,9 15 0 0 0,0-1 0 0 0,-2 2 0 0 0,2-1 0 0 0,-12-21 0 0 0,12 22 0 0 0,-1-1 0 0 0,0-1 0 0 0,-4 0 0 0 0,8 6 0 0 0,-12-11 0 0 0,-33-14 0 0 0,43 23 0 0 0,0-1 0 0 0,0 1 0 0 0,1-1 0 0 0,-1 0 0 0 0,0 0 0 0 0,1 0 0 0 0,0 0 0 0 0,2 2 0 0 0,-8-4 0 0 0,1-1 0 0 0,2 4 0 0 0,-2-4 0 0 0,0 1 0 0 0,1-1 0 0 0,2 0 0 0 0,-3 0 0 0 0,1-2 0 0 0,7 8 0 0 0,-1-1 0 0 0,1 1 0 0 0,0 0 0 0 0,-1-1 0 0 0,1 1 0 0 0,-1-1 0 0 0,1 1 0 0 0,-1 0 0 0 0,1 0 0 0 0,-1-1 0 0 0,1 1 0 0 0,-1 0 0 0 0,1 0 0 0 0,-1 0 0 0 0,1-1 0 0 0,-1 1 0 0 0,1 0 0 0 0,-1 0 0 0 0,0 0 0 0 0,1 0 0 0 0,-1 0 0 0 0,1 0 0 0 0,-1 0 0 0 0,1 0 0 0 0,-1 1 0 0 0,1-1 0 0 0,-1 0 0 0 0,0 0 0 0 0,-7-1 0 0 0,2-5 0 0 0,-1 1 0 0 0,2-1 0 0 0,2 2 0 0 0,0 1 0 0 0,-1 0 0 0 0,1 0 0 0 0,-1 0 0 0 0,0 1 0 0 0,0-1 0 0 0,0 1 0 0 0,0 0 0 0 0,0 0 0 0 0,-3-2 0 0 0,-15-4 0 0 0,15 6 0 0 0,-36-22 0 0 0,43 24 0 0 0,0-1 0 0 0,0 1 0 0 0,0 0 0 0 0,0 0 0 0 0,0-1 0 0 0,0 1 0 0 0,0 0 0 0 0,0 0 0 0 0,0-1 0 0 0,0 1 0 0 0,0 0 0 0 0,-1 0 0 0 0,1 0 0 0 0,0-1 0 0 0,0 1 0 0 0,0 0 0 0 0,-1 0 0 0 0,1 0 0 0 0,0-1 0 0 0,0 1 0 0 0,0 0 0 0 0,-1 0 0 0 0,1 0 0 0 0,0 0 0 0 0,0 0 0 0 0,-1 0 0 0 0,1-1 0 0 0,0 1 0 0 0,0 0 0 0 0,-1 0 0 0 0,1 0 0 0 0,0 0 0 0 0,0 0 0 0 0,-1 0 0 0 0,1 0 0 0 0,0 0 0 0 0,0 0 0 0 0,-1 0 0 0 0,1 0 0 0 0,0 0 0 0 0,0 0 0 0 0,-1 1 0 0 0,0-1 0 0 0,1 0 0 0 0,-1 0 0 0 0,0 1 0 0 0,0-1 0 0 0,1 0 0 0 0,-1 0 0 0 0,0 0 0 0 0,1 0 0 0 0,-1 0 0 0 0,0 0 0 0 0,0 0 0 0 0,1 0 0 0 0,-1-1 0 0 0,0 1 0 0 0,1 0 0 0 0,-1 0 0 0 0,0-1 0 0 0,0 1 0 0 0,-3-1 0 0 0,3 1 0 0 0,-23-17 0 0 0,19 14 0 0 0,0 2 0 0 0,-8-2 20 0 0,12 3-8 0 0,-24-15 20 0 0,-4 3-32 0 0,21 9 0 0 0,0-2 0 0 0,-1 2 0 0 0,0 2 0 0 0,1-2 0 0 0,3-1 0 0 0,-4 0 0 0 0,-3 0 0 0 0,3 1 0 0 0,-2 2 0 0 0,-21-13 0 0 0,-2-2 0 0 0,8 5 0 0 0,19 9 0 0 0,4 2 0 0 0,0-1 0 0 0,0 0 0 0 0,0 0 0 0 0,1 0 0 0 0,-1 0 0 0 0,0 0 0 0 0,0-1 0 0 0,1 1 0 0 0,-1-1 0 0 0,-1-1 0 0 0,-10-6 0 0 0,12 7 0 0 0,-26-9 0 0 0,9 3 11 0 0,-46-8 42 0 0,27 6-133 0 0,29 7 87 0 0,-11 1 44 0 0,1 2-45 0 0,-1 2-29 0 0,11-3-21 0 0,2-2 31 0 0,1 2 15 0 0,-7 1 7 0 0,8-1 19 0 0,3 0-29 0 0,1 1 0 0 0,0-1 0 0 0,0 1 1 0 0,0-1-1 0 0,0 1 0 0 0,0 0 0 0 0,0-1 0 0 0,-1 1 0 0 0,1 0 0 0 0,0 0 0 0 0,0 0 0 0 0,0 0 1 0 0,-1 0-1 0 0,1 0 0 0 0,0 0 0 0 0,0 0 0 0 0,-1 1 1 0 0,-4 1 21 0 0,5-1-19 0 0,0-1 0 0 0,0 1 1 0 0,0-1-1 0 0,0 1 0 0 0,0-1 0 0 0,0 0 0 0 0,-1 1 1 0 0,1-1-1 0 0,0 0 0 0 0,0 0 0 0 0,0 0 0 0 0,0 0 1 0 0,0 0-1 0 0,-1 0 0 0 0,1 0 0 0 0,0 0-2 0 0,-8-1 0 0 0,-30-8 11 0 0,31 8 31 0 0,1 1-31 0 0,1 0-11 0 0,-2-2 0 0 0,-1 1 0 0 0,-86-15 64 0 0,68 16 24 0 0,15 1-2126 0 0,1-2-4278 0 0,-2-1-2793 0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05:25.130"/>
    </inkml:context>
    <inkml:brush xml:id="br0">
      <inkml:brushProperty name="width" value="0.1" units="cm"/>
      <inkml:brushProperty name="height" value="0.1" units="cm"/>
      <inkml:brushProperty name="color" value="#008C3A"/>
    </inkml:brush>
  </inkml:definitions>
  <inkml:trace contextRef="#ctx0" brushRef="#br0">1 0 2955,'0'0'129,"0"0"128,0 0-129,0 0 1,0 0-1,0 0 1,0 0-129,0 0 0,0 0 0,0 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2-01T22:05:29.004"/>
    </inkml:context>
    <inkml:brush xml:id="br0">
      <inkml:brushProperty name="width" value="0.2" units="cm"/>
      <inkml:brushProperty name="height" value="0.2" units="cm"/>
      <inkml:brushProperty name="color" value="#00A0D7"/>
    </inkml:brush>
    <inkml:brush xml:id="br1">
      <inkml:brushProperty name="width" value="0.1" units="cm"/>
      <inkml:brushProperty name="height" value="0.1" units="cm"/>
      <inkml:brushProperty name="color" value="#E71224"/>
    </inkml:brush>
    <inkml:brush xml:id="br2">
      <inkml:brushProperty name="width" value="0.2" units="cm"/>
      <inkml:brushProperty name="height" value="0.2" units="cm"/>
      <inkml:brushProperty name="color" value="#E71224"/>
    </inkml:brush>
    <inkml:brush xml:id="br3">
      <inkml:brushProperty name="width" value="0.05" units="cm"/>
      <inkml:brushProperty name="height" value="0.05" units="cm"/>
    </inkml:brush>
  </inkml:definitions>
  <inkml:trace contextRef="#ctx0" brushRef="#br0">4819 2490 6296,'0'0'236,"0"0"-86,0 0-64,0 0-194,0 0-127,0 0 42,0 0 343,0 0 364,0 0-21,0 0 192,0 0-64,0 0-171,0 0 21,0 0-64,0 0-43,0 0-86,-1-18 1885,-1 12-1989,1 6-156,1-1 0,0 0 0,0 0 0,-1 1 0,1-1 0,0 0 0,-1 0 0,1 1 0,-1 0 0,1-1-1,0 0 1,-1 1 0,0-1-18,-25-22 386,13 17-1,10 5-340,1 1-1,-1 0 0,0-1 0,0 1 0,1 0 1,-1 0-1,1 0 0,-3 1-44,-4-1 139,-782 0 2838,764 6-2742,-3 0-85,2-1-385,-137-5 470,135-5-235,-75 5-128,100 0 128,-56 0-386,4 0-128,52-6 3980,2 1-3826,-6 4-11526,9 1 5760</inkml:trace>
  <inkml:trace contextRef="#ctx0" brushRef="#br1" timeOffset="1">1740 2815 2056,'-4'0'514,"4"0"-514,0 0-643,0 0-385,0 0 257</inkml:trace>
  <inkml:trace contextRef="#ctx0" brushRef="#br2" timeOffset="2">1732 2570 5654,'0'0'385,"0"0"22,0 0 64,0 0-42,0 0 42,0 0-43,0 0 43,0 0-85,0 0-65,0 0 129,0 0-43,0 0-43,0 0-64,0 0 64,13 0 1028,-5 0-841,0 0 1,0-1-1,0 0 1,4-2-552,18-3 278,-24 4-231,-1 1 0,1-1 1,0 2-1,-1-1 0,2 1-47,-5 0 0,1-1 0,0 1 0,0-1 0,-1 0 0,1 0 0,2-2 0,5-1 0,4-1 201,-10 3-84,0 1-1,-1 0 0,1 0 1,0 0-1,0 0 0,3 1-116,0-1 106,-1 1-1,1-2 0,0 1 0,0-1 1,0-1-1,4-2-105,-1 1 11,18-17 117,-23 19-128,-2 1 0,0 0 0,-1 0 0,1 0 0,0 1 0,0 0 0,-1 0 0,1 0 0,-2-1 0,0 1 0,0-1 0,0 1 0,0-1 0,0 1 0,0 0 0,0-1 0,0 0 0,0 1 0,0-1 0,0 0 0,-1 0 0,1-1 0,8-4 0,-5 3 28,0 0-1,0 1 0,1-1 0,-1 0 1,1-3-28,-2 3 24,0 1 0,0-1 0,0 1 0,0 0 0,3-1-24,-3 2 0,-1 0 0,0-1 0,0 1 0,1-1 0,-1 1 0,0-1 0,1-1 0,9-7 0,-8 9 21,-1-1 0,1-1 0,-1 1 0,0-1-1,1 0 1,1-3-21,14-10 111,-16 14-107,-1 0 1,1-1-1,0 1 1,-1-1-1,3-3-4,9-10-1,23-17-106,-15 10 471,-16 17-321,-1 0 0,1 0 0,-1-1-1,4-6-42,9-12 86,48-60 685,-62 78-717,1 0-1,-1-1 0,0 0 1,-1 0-1,3-8-53,11-19-10,-15 30 18,0 1 0,0 0-1,0-1 1,-1 0 0,0 1 0,1-1-1,-1 0 1,0 0-8,7-24 195,-3 14-195,-4 12 0,0-1 0,0 1 0,0-1 0,1 1 0,-1 0 0,0-1 0,1 1 0,0 0 0,-1 1 25,0 0 0,0 0-1,0 0 1,0 0 0,0 0-1,-1 0 1,1 0 0,0 0 0,-1 0-1,0-1 1,1 1 0,-1-1-25,4-15 324,7-5-303,-4 11-20,6-17-108,-11 26 101,-1 0 1,0-1 0,1 1-1,-1-1 1,0-3 5,0 3 1,0 0 0,1 0 0,-1 1-1,0-1 1,1 0 0,0 1-1,4-14 0,-5 15 0,0-1 0,0 0 0,0 0 0,0 1 0,1-1 0,-1 1 0,1 0 0,-1-1 0,0 2 0,0 0 0,0-1 0,0 0 0,0 1 0,-1-1 0,1 1 0,0-1 0,-1 0 0,1 1 0,-1-2 0,1 0 0,3-12 0,1-6 0,-3 15 0,-1 0 0,1 0 0,-1 0 0,1 0 0,12-45 0,-12 43 27,-1 0 0,1 0 0,-1 0-1,0 1 1,0-1 0,0 0 0,-1-1 0,0 1 0,-1-5-27,1-3 15,5-24 478,-1-6-472,-4-56-21,5 68 0,-5 27-2,-1 6 4,1-1-1,0 0 1,0 1-1,0-1 1,0 1-1,0-1 1,0 0-1,1 1 0,-1-1 1,0 1-1,1-1 1,-1 1-1,1-1 1,-1 1-1,1-1 1,0 0-2,0-1 26,0 0 0,0 0 0,0 0 0,-1 0 0,1 0 0,-1 0 0,1 1 0,-1-1 0,1-4-26,0-4 1,0 7 61,-1 0 1,0 0-1,1 1 0,-1-1 1,0 0-1,0 0 0,-1-3-62,0 3 74,1 0 0,0 0-1,0-1 1,0 2 0,0-2-1,1-3-73,1-2 24,-1 0-1,0-1 0,0 0 1,-1 0-1,-1-3-23,1-19 183,0 32-175,0-1-1,0 1 1,1-1 0,-1 1 0,0 0-1,1-1 1,-1 1 0,0 0-1,1-1 1,-1 2 0,1-2-1,0 1 1,-1 0 0,1 0-1,0 0-7,-1 0 0,1-1-1,0 2 1,-1-2-1,1 1 1,-1 0-1,1 0 1,-1 0-1,1-1 0,-1 1 1,0 0-1,1-1 1,-1 1-1,0 0 1,0-1-1,0 1 1,0-5 42,0 5-29,0-1 1,0 1-1,0-1 1,0 1-1,0 0 1,0-1-1,0 1 0,0 0 1,1-1-1,-1 1 1,0 0-1,1-1 1,-1 1-1,0 0 1,1 0-1,0-1-13,-1-1 34,1 0-1,-1 0 1,0 0 0,1 0-1,-1-1 1,0 1 0,0 0-1,-1 0 1,1-1-34,-1-10 104,6-37 132,-5-102 149,-1 150-375,0-1 0,1 1 0,-1 0 0,0 0 0,0 0-1,-1 1 1,1-1 0,0 0 0,0 0 0,-1 1 0,0-1 0,1 0 0,-2 1-10,3 1 0,-1-1 0,0 1 0,1 0 0,-1 0 0,1 0 0,-1-1 0,1 1 0,-1 0 0,1-1 0,0 1 0,0 0 0,-1-1 0,1 0 0,-3-13 0,-1 6-4,2 8 4,1-1 25,-7-15 29,-2-11-1,9 25-59,0 0-1,0 0 0,-1 0 1,1 0-1,0 0 0,-1 0 7,-6-15-67,-3-7-83,11 24 150,-1-1 0,1-1 0,-1 1 0,1 0 0,-1 0 0,0 0 0,0-1 0,0 2 0,-1-3 0,2 3 6,-1 1 0,1-1 1,0 0-1,-1 1 0,1-1 0,0 0 0,-1 1 0,1-1 0,0 0 0,-1 0 0,1 0 1,0 1-1,0-1 0,0 0 0,0 0 0,0 0 0,0 0 0,0 0 0,0 1 1,0-1-1,0 0-6,-1-5 0,-2 1 0,-6-18 0,9 21 0,-5-7 0,4 9 0,0 0 0,-5-6 0,3 3 10,1 1 5,0-1-1,0 1 1,0-1 0,1 0 0,-1 0 0,0 0-1,1 0 1,0-1-15,-3 0 0,3 3 0,0 0 0,0 0 0,-1-1 0,1 2 0,0-2 0,0 1 0,1 0 0,-1-1 0,0 1 0,0-1 0,0 1 0,0 0 0,0-1 0,0 1 0,0 0 0,0 0 0,0-1 0,-1 1 0,0 0 0,-5-4 0,6 2 0,0 1 0,0 1 0,0 0 0,0 0 0,0 0 0,0 0 0,0 0 0,0-1 0,0 1 0,0-1 0,-1 0 0,-4-8 0,-16-8 0,13 8 0,8 9 0,0 0 0,-2-3 0,-1 3 0,4 1 0,0 0 0,-1 0 0,1 0 0,0 0 0,0 0 0,-1 0 0,1 0 0,0 0 0,-1 0 0,1 0 0,0 0 0,-1 0 0,1 0-1,0 0 1,0 0 0,-1 0 0,1 0 0,0 0 0,0-1 0,-1 1 0,1 0 0,0 0 0,0-1 0,-1 1 0,1 0 0,0-1 0,0 1 0,-1-1 23,-4-4 68,5 3-75,-4-3-16,-2 3 5,6 2-6,-1 0 0,1-1-1,-1 1 1,1 0 0,0-1 0,-1 1-1,1 0 1,-1-1 0,1 1 0,0 0 0,-1-1-1,1 1 1,0-1 0,-1 1 0,1-1 0,0 1-1,0-1 1,-1 1 0,1-1 0,0 1-1,0-1 1,0 0 1,0-4-85,-1 0 63,-2 3 22,0-2 0,3 4 0,0 0 0,0-1 0,0 1 0,0 0 0,0 0 0,-1 0 0,1-1 0,0 1 0,0 0 0,0 0 0,0 0 0,0-1 0,0 1 0,0 0 0,0 0 0,0 0 0,-1 0 0,1-1 0,0 1 0,0 0 0,0-1 0,0 1 0,0 0 0,0 0 0,0-1 0,0 0 0,0 1 0,0-1 0,0 0 0,0 1 0,0 0 0,0-1 0,0 0 0,0 1 0,0-1 0,0 1 0,-1-1 0,1 1 0,0-1 0,0 1 0,-1-1 0,1 1 0,0-1 0,0 1 0,-1-1 0,1 1 0,0 0 0,-1-1 0,1 1 0,-1-1 0,1 1 0,0 0 0,-1-1 0,1 1 0,0-1 0,-1 1 0,1-1 0,0 1 0,0-1 0,-1 1 0,1-1 0,0 0 0,0 1 0,0-1 0,0 1 0,-1-1 0,1 0 0,0 1 0,0-1 0,0 0 0,0-4 0,0 0 0,-3 3 0,2 2 0,1-1 0,0 1 0,-1-1 0,1 1 0,0-1 0,0 1 0,-1 0 0,1-1 0,0 0 0,0 1 0,0 0 0,-1-1 0,1 0 0,0 1 0,0-1 0,0 1 0,0-1 0,0 0 0,0 1 0,0-1 0,0 1 0,-1 0 0,1 0 0,0-1 0,0 1 0,0-1 0,0 1 0,0 0 0,-1-1 0,1 1 0,0 0 0,0 0 0,0-1 0,-1 1 0,1 0 0,0-1 0,0 1 0,-1 0 0,1 0 0,0 0 0,0 0 0,0 0 0,-1 0 0,1-1 0,0 1 0,-1 0 0,-11-11 0,6 0 0,6 11 0,0 0 0,0 0 0,0-1 0,0 1 0,0 0 0,-1-1 0,1 1 0,0 0 0,0 0 0,0 0 0,0-1 0,-1 1 0,1 0 0,0-1 0,0 1 0,0 0 0,-1 0 0,1 0 0,0 0 0,0-1 0,-1 1 0,1 0 0,-1 0 0,1-1 0,0 1 0,-1-1 0,1 1 0,-1-1 0,1 1 0,-1 0 0,1-1 0,0 0 0,-1 1 0,1-1 0,0 1 0,-1-1 0,1 0 0,0 1 0,0-1 0,-1-1 0,1 1 0,-1-1 0,0 1 0,1 0 0,-1 0 0,0-1 0,0 2 0,0-2 0,1 1 0,-1 0 0,0 0 0,0 0 0,0 1 0,0-1 0,0 0 0,-1 0 0,1 1 0,0-1 0,-1 0 0,0 0 0,1 0 0,-1 0 0,0 0 0,1-1 0,-1 1 0,1-1 0,-1 0 0,-4-8 0,2 9 0,-13-5 0,15 6 0,1 0 0,0 0 0,0-1 0,0 1 0,0-1 0,0 0 0,0 1 0,0-1 0,0 0 0,-1 0 0,-3-3 0,5 3 0,0 1 0,-1 0 0,1 0 0,0 0 0,0-1 0,-1 1 0,1 0 0,0 0 0,-1 0 0,1 0 0,-1-1 0,1 1 0,0 0 0,-1 0 0,1 0 0,0 0 0,-1 0 0,1 0 0,0 0 0,-1 0 0,1 0 0,-1 1 0,1-1 0,-1 0 0,1 0 0,0 0 0,-1 0 0,1 0 0,-1 0 0,1 0 0,-1 0 0,1 0 0,-1 0 0,1 0 0,0-1 0,-1 1 0,1 0 0,-1 0 0,1-1 0,-1 1 0,1 0 0,0 0 0,-1-1 0,1 0 0,-13-6 0,12 6 0,0 1 0,1-1 0,-1 1 0,0 0 0,1-1 0,-1 1 0,0-1 0,1 0 0,-1 1 0,1-1 0,-1 0 0,1 0 0,-1 1 0,1-1 0,-1 0 0,0 0 0,-2-4 0,3 5 0,-3-2 0,0 0 0,0 1 0,0-1 0,-1 0 0,1 1 0,-4-1 0,-10-3 0,16 5 0,0-1 0,1 1 0,-1 0 0,0 0 0,1-1 0,-1 1 0,0 0 0,1 0 0,-1-1 0,0 1 0,1-1 0,-1 1 0,1-1 0,-1 0 0,0 1 0,1-1 0,-1 0 0,0 1 0,1-1 0,-1 1 0,0-1 0,0 1 0,1-1 0,-1 1 0,0 0 0,0 0 0,0-1 0,1 1 0,-2 0 0,0 0 0,1 0 0,-1-1 0,1 1 0,-1 0 0,1-1 0,-1 0 0,1 0 0,0 1 0,0-1 0,-1 0 0,1 0 0,-13-8 0,11 7 0,2 1 0,0 0 0,0 1 0,0-1 0,0 1 0,0-1 0,-1 1 0,1 0 0,0-1 0,0 1 0,0 0 0,-1 0 0,0 0 0,1 0 0,-5-4 0,3 2 0,0 0 0,0 1 0,-1 0 0,1 0 0,0 0 0,-1 1 0,1-1 0,-1 1 0,-29 1 0,13 0 0,-7-7-150,-86 6 43,92 6 107,21-6 0,-1 0 0,1 0 0,-1 0 0,1 0 0,-1 0 0,1 0 0,-1 0 0,1 0 0,-1 1 0,1-1 0,-1 0 0,1 1 0,-1-1 0,1 0 0,0 1 0,-7 2 0,6-3 4,1 0 0,-1 0 0,0 0 0,0 1 0,0-1 0,1 1 0,-1-1 1,0 0-1,0 1 0,1 0 0,-1-1 0,0 1 0,1-1 0,-1 1 0,0 0-4,0 0 4,1 0 0,-1 0 1,0 0-1,0 0 0,1-1 0,-1 1 1,0-1-1,0 1 0,0 0 0,0-1 0,1 1 1,-1-1-1,0 0 0,0 0 0,0 0 1,0 0-5,-34 0 0,31 1 0,0 0 0,0 0 0,0 0 0,0 1 0,-3 1 0,-2 1 0,9-4 0,-6 3 0,1-1 0,-1-1 0,1 1 0,-1-1 0,1 0 0,-5 0 0,9-1 0,-2-1 0,1 1 0,-1 0 0,1 1 0,-1-1 0,1 1 0,0-1 0,-1 1 0,1 0 0,-1 0 0,-10 5 0,12-5 5,1-1 0,-1 0 1,1 0-1,-1 1 0,0-1 1,1 0-1,-1 0 0,1 0 1,-1 0-1,0 0 0,1 0 1,-1 0-1,0 0-5,-8 0 59,3 2-59,1-1 0,0 0 0,0-1 0,-1 1 0,-2-1 0,-18 5 0,-4-5 0,25 1 0,1 3 0,-1-3 0,-17-1 22,9 0 85,9 1-107,0 3 0,3-4 0,1 0 0,0 0 0,0 1 0,-1-1 0,1 0 0,0 0 0,0 0 0,-1 0 0,1 0 0,0 1 0,-1-1 0,1 0 0,0 0 0,0 0 0,-1 0 0,1 0 0,0 0 0,-1 0 0,1 0 0,0 0 0,-1 0 0,1 0 0,0 0 0,0 0 0,-1-1 0,1 1 0,0 0 0,-1 0 0,1 0 0,-1 0 6,0-1 0,1 1 0,-1 0 0,1 1 0,-1-1 0,0 0 0,1 0 1,-1 0-1,0 0 0,1 0 0,-1 1 0,1-1 0,-1 0 0,0 1 0,1-1 1,-1 0-1,1 1 0,-1 0 0,1-1 0,-1 1 0,1-1-6,-1 1 0,1 0 0,0-1 0,-1 1 0,1-1 0,-1 1 0,1-1 0,-1 1 0,1-1 0,-1 1 0,1-1 0,-1 0 0,1 0 0,-1 1 0,1-1 0,-1 0 0,0 0 0,1 0 0,-1 0 0,1 1 0,-1-1 0,0 0 0,1 0 0,-1-1 0,1 1 0,-1 0 0,0 0 0,1 0 0,-3-1 0,1 1 0,2 0 0,-1-1 0,1 1 0,-1 0 0,1 0 0,0 0 0,-1 0 0,1 0 0,-1 0 0,1 0 0,0 0 0,-1 0 0,1 0 0,-1 0 0,1 0 0,0 1 0,-1-1 0,1 0 0,-1 0 0,1 0 0,0 0 0,-1 1 0,1-1 0,0 1 0,-1-1 0,1 0 0,0 1 0,0-1 0,-1 0 0,1 1 0,0-1 0,0 1 0,-1-1 0,1 0 0,-3 6 0,1-6 2,1 1 0,-1 1 1,1-2-1,-1 1 0,1-1 0,-1 1 0,0-1 0,1 0 0,-1 1 1,0-1-3,2 0 7,-1 0 1,0 0-1,0 0 1,0 0-1,0 0 1,0 1 0,1-1-1,-1 0 1,0 1-1,0-1 1,0 0 0,1 1-1,-1 0 1,0-1-8,0 1 1,1-1-1,0 0 0,0 1 0,0-1 0,0 0 0,0 0 0,0 0 0,-1 1 0,1-1 0,0 0 0,0 0 0,0 0 0,0 0 0,-1 0 0,1 1 0,0-1 0,0 0 0,0 0 0,0 0 0,-1 0 0,1 0 0,0 0 0,0 0 0,0 0 0,-1 0 0,1 0 0,0 0 0,0 0 0,0 0 0,0 0 0,-1 0 0,1 0 0,0-1 0,0 1 0,0 0 0,-1 0 0,1 0 0,0 0 0,0 0 0,0-1 0,0 1 0,-1 0 0,1 0 0,0 0 0,0-1 0,0 1 0,0 0 0,-1 0 0,1 0 0,0 0 0,0 0 0,0 0 0,0 0 0,-1 0 0,1 0 0,0 0 0,0 0 0,0 0 0,-1 0 0,1 0 0,0 0 0,0 0 0,0 0 0,-1 0 0,1 0 0,0 0 0,0 0 0,0 0 0,-1 0 0,1 0 0,0 0 0,0 1 0,0-1 0,0 0 0,-1 0 0,1 0 0,0 1 0,0-1 0,-2 1 0,-5 2 0,7-3 0,-1 0 0,1 0 0,-1 0 0,1 0 0,-1 0 0,1 0 0,0 0 0,-1 0 0,1 1 0,0-1 0,-1 0 0,1 0 0,-1 0 0,1 1 0,0-1 0,-1 0 0,1 0 0,-1 0 0,1 1 0,0-1 0,-1 1 0,-3 1 0,3-2 8,0 0 0,0 0 0,0 0 0,0 1 0,0-1 0,0 0 1,0 1-1,1-1 0,-1 0 0,0 1 0,0 0 0,0-1 0,-1 2-8,2-1 10,-1-1 0,0 1 0,1-1 0,-1 1 0,0-1 0,0 1 0,0-1 0,0 0 0,0 1 0,1-1 0,-1 0 0,0 0 0,-1 0-10,1 1 3,0 0-1,1-1 0,-1 1 1,0 0-1,0 0 0,1-1 1,-1 1-1,0 0 1,1 0-1,-1 1-2,0-1-2,-5 5 2,5-6 0,1 1 0,-1-1 0,0 1 0,1 0 0,-1-1 0,0 1 0,1-1 0,-1 1 0,0-1 0,0 0 0,1 1 0,-1-1 0,0 0 0,0 1 0,-18 11 0,11-7 0,-9 12 0,-18 10 0,29-23 0,5-3 0,0 0 0,-1 0 0,1 0 0,0 0 0,-1 0 0,1 0 0,-1-1 0,1 0 0,-1 1 0,0-1 0,0 0 0,2 0 0,0 0 0,0 0 0,-1 0 0,1 0 0,0 0 0,0 0 0,0 0 0,-1 0 0,1 1 0,0-1 0,0 0 0,-1 0 0,1 0 0,0 0 0,0 0 0,0 1 0,-1-1 0,1 0 0,0 0 0,0 0 0,0 0 0,0 1 0,0-1 0,-1 0 0,1 0 0,0 1 0,0-1 0,-6 8 0,5-6 0,0-1 0,1-1 0,0 0 0,-1 1 0,1-1 0,0 0 0,-1 1 0,1-1 0,-1 1 0,1-1 0,-1 0 0,1 0 0,-1 0 0,1 0 0,0 0 0,-1 0 0,1 0 0,-1 1 0,1-1 0,-1 0 0,1-1 0,-1 1 0,1 0 0,-1 0 0,1 0 0,-1 0 0,0 0 0,-1 0 0,1 0 0,-1 1 0,1-1 0,0 1 0,-1 0 0,1-1 0,0 1 0,0 0 0,0 0 0,0-1 0,-1 2 0,-3 2 0,4-4 0,0 1 0,1-1 0,-1 1 0,0-1 0,0 1 0,1 0 0,-1 0 0,0-1 0,1 1 0,-1 0 0,0 1 0,-3-1 0,-14 5 0,18-6 0,0 0 0,-1 0 0,1 0 0,0 1 0,0-1 0,-1 0 0,1 0 0,0 0 0,0 0 0,-1 0 0,1 1 0,0-1 0,0 0 0,0 0 0,-1 0 0,1 0 0,0 1 0,0-1 0,0 0 0,-1 1 0,1-1 0,0 0 0,0 1 0,0-1 0,0 0 0,0 0 0,-1 1 0,1-1 0,0 1 0,0-1 0,0 1 0,-1-1 0,1 0 0,0 0 0,0 1 0,-1-1 0,1 0 0,0 1 0,-1-1 0,1 0 0,0 0 0,-1 1 0,1-1 0,0 0 0,-1 0 0,1 0 0,0 0 0,-1 0 0,1 0 0,0 0 0,-1 0 0,1 0 0,0 0 0,-1 0 0,1 0 0,0 0 0,-1 0 0,1 0 0,0 0 0,-1 0 0,1 0 0,0 0 0,-1 0 0,1 0 0,0 0 0,0 0 0,-1 0 0,1 1 0,0-1 0,-1 0 0,1 0 0,0 1 0,-1-1 0,1 0 0,-6 5 0,2-1 0,3-4 2,1 0-1,0 1 1,-1-1 0,1 0 0,0 0 0,-1 1 0,1-1 0,0 0 0,-1 0-1,1 0 1,0 0 0,-1 0 0,1 0 0,0 1 0,-1-1 0,1 0 0,-1 0 0,1-1-1,0 1 1,0 0 0,-1 0 0,1 0 0,0 0 0,-1 0 0,1-1 0,-1 1-2,1 0 1,0 0 1,0 0-1,0 0 0,0 0 1,0 0-1,0 0 1,0-1-1,0 1 1,0 0-1,0 0 1,0 0-1,-1 0 1,1 0-1,0 0 0,0 0 1,0 0-1,0 0 1,0 0-1,0 0 1,0 0-1,0 0 1,0 0-1,0 0 1,-1 0-1,1 0 0,0 1 1,0-1-1,0 0 1,0 0-1,0 0 1,0 0-1,0 0 1,0 0-1,0 0 0,0 0 1,0 0-1,0 0 1,0 1-1,-1-1 1,1 0-2,0 0 15,0 1-15,0-1 1,0 0-1,0 0 0,0 0 0,0 0 0,0 0 0,0 1 0,0-1 0,0 0 1,0 0-1,0 1 0,0-1 0,0 0 0,0 0 0,0 0 0,0 0 0,-1 0 1,1 0-1,0 1 0,0-1 0,0 0 0,0 0 0,0 0 0,0 0 1,-1 1-1,1-1 0,0 0 0,0 0 0,0 0 0,0 0 0,0 0 0,-1 0 1,1 0-1,0 0 0,0 0 0,0 0 0,0 0 0,-1 0 0,1 0 0,0 0 1,0 0-1,0 0 0,0 0 0,0 0 0,-1 0 0,-16 6 0,17-6 0,-1 0 0,1 1 0,-1-1 0,1 0 0,-1 0 0,1 0 0,0 0 0,-1 1 0,1-1 0,-1 0 0,1 1 0,0-1 0,-1 0 0,1 1 0,0-1 0,-1 1 0,1-1 0,0 1 0,0-1 0,-1 0 0,1 1 0,0 0 0,0-1 0,0 1 0,-1 1 0,-1 0 0,1 0 0,-1 0 0,0 0 0,0 0 0,0 0 0,0 0 0,0-1 0,0 1 0,0-1 0,-1 0 0,1 0 0,-2 1 0,-7 3 0,8-5-4,3 0 5,-1 0 0,1 0 0,-1 0 0,1 0-1,-1 0 1,1 0 0,0 0 0,-1 0 0,1 0 0,0 1 0,-1-1 0,1 0-1,-1 0 1,1 0 0,0 0 0,-1 1 0,1-1 0,0 0 0,-1 1 0,1-1-1,0 0 1,-1 1 0,1-1 0,0 0 0,0 1 0,-1-1 0,1 1 0,0-1 0,0 1-1,-17 15 257,16-15-172,0-1-84,1 0-1,0 0 1,0 0-1,0 0 1,-1 0-1,1 1 1,0-1-1,0 0 1,0 0-1,-1 0 1,1 0-1,0 0 1,0 1-1,0-1 1,-1 0-1,1 0 0,0 0 1,0 0-1,0 0 1,0 1-1,0-1 1,-1 0-1,1 1 1,0-1-1,0 0 1,0 0-1,0 1 1,0-1-1,0 0 1,0 0-1,0 1 1,0-1-1,0 0 1,0 1-1,0-1 1,0 0-1,0 1 1,0-1-1,0 0 1,0 0-1,0 0 0,0 2 2,-12 12 105,11-9-86,1-1 1,-6-1 84,5-1-102,0 5 143,0-6-62,-5 4-61,4-4-27,2 4 4,0-3 6,0 0 0,0 0 0,-1 0 0,1 0 0,0 0 0,-1 0 1,1-1-1,-1 1 0,0 0 0,1 0 0,-1 0 0,0-1 0,0 1 1,0-1-1,0 1-7,0 0 9,0-1 0,0 1 1,1-1-1,-1 0 1,0 1-1,1 0 0,-1-1 1,1 1-1,-1 0 0,1-1 1,-1 1-1,1 0 0,0 0 1,0-1-1,0 1 1,0 0-10,0-1 0,0 0 0,0-1 0,-1 1 0,1 0 0,0 0 0,0 0 0,0 0 0,0-1 0,-1 1 0,1 0 0,0 0 0,-1-1 0,1 1 0,0 0 0,-1 0 0,1-1 0,-1 1 0,1-1 0,-1 1 0,1-1 0,-1 1 0,1-1 0,-1 1 0,0 0 0,-3 4 0,2 3 0,1-7 0,1 0 0,0 0 0,-1 0 0,1 1 0,0-1 0,-1-1 0,1 2 0,-1-2 0,1 1 0,-1 1 0,1-2 0,-1 1 0,0 1 0,-2 1-2,3-3 4,-1 1-1,0 0 0,0-1 1,0 2-1,1-1 0,-1-1 1,0 2-1,1-1 0,-1 0 1,1 0-1,-1 0 0,1 0 1,-1 0-1,1 1 0,-1-1 1,1 0-1,0 1-1,-1 0 15,1 0-1,0 0 1,-1 0 0,1 0 0,-1 0-1,0 0 1,1-1 0,-1 1 0,0 0-1,0-1 1,0 1 0,0-1-1,0 1 1,0-1 0,0 1 0,0-1-15,1-1 0,-1 0 0,1 0 0,0 0 0,0 0 0,0 0 0,-1 0 0,1 0 0,0 0 0,0 0 0,0 0 0,-1 0 0,1 0 0,0 0 0,0 1 0,0-1 0,0 0 0,-1 0 0,1 0 0,0 0 0,0 0 0,0 0 0,0 0 0,0 1 0,-1-1 0,1 0 0,0 0 0,0 1 0,0-1 0,0 0 0,0 0 0,0 1 0,-9 12 0,1 4 0,5-11 0,3-6 0,0 0 0,-1 0 0,1 1 0,0-1 0,0 0 0,0 1 0,0-1 0,0 0 0,-1 1 0,1-1 0,0 0 0,0 0 0,0 0 0,-1 1 0,1-1 0,0 0 0,0 0 0,0 0 0,-1 1 0,1-1 0,0 0 0,0 0 0,-1 0 0,1 0 0,0 0 0,0 0 0,-1 1 0,0-2 0,-1 1 0,-4 6 0,3 0 0,-2 0 0,4-5-4,0 0 1,1-1 0,-1 1 0,1 0 0,-1 0 0,1-1 0,-1 1-1,1 0 1,-1 0 0,1 0 0,0 0 3,-1 0-7,1 0 1,-1 0-1,1 0 1,-1 0-1,1 0 1,-1 0-1,1 0 0,-1 0 1,0-1-1,1 1 1,-2 0 6,-5 10-27,6-9 27,1-1 1,-1-1-1,1 2 0,-1-1 1,1-1-1,-1 1 1,1 0-1,-1 0 0,0 0 1,1 0-1,-1-1 0,0 1 1,0 0-1,0-1 0,-1 1 0,1 0 0,-1 1 0,0-1 0,1 0 0,-1 0 0,1 1 0,-1-1 0,1 1 0,-1 0 0,0 1 0,2-3 0,-4 6-26,-1 0 1,-1-1-1,1 1 0,0-1 1,-5 2 25,8-5 0,1 0 0,-1 0 0,0 0 0,0 0 0,1 0 0,-2 2 0,2-2 0,-1 1 0,1-1 0,0 0 0,-1 0 0,0 0 0,0 0 0,0 0 0,-1 1 0,2-3 0,1 1 0,0-1 0,0 0 0,0 1 0,-1-1 0,1 0 0,0 0 0,0 0 0,-1 0 0,1 0 0,0 0 0,0 1 0,-1-1 0,1 0 0,0 0 0,0 0 0,-1 0 0,1 0 0,0 0 0,-1 0 0,-3 1 0,-2 4 0,6-2 0,-1 0 0,-5 1 0,1-2 0,1-1 0,-5 9 0,-9 6 0,10-10 0,2-3 0,5-3 0,1 0 0,0 0 0,-1 0 0,1 0 0,-1 0 0,1 1 0,0-1 0,-1 0 0,1 1 0,0-1 0,-1 0 0,1 1 0,0-1 0,0 0 0,-1 1 0,1-1 0,0 1 0,0-1 0,-1 0 0,1 1 0,0-1 0,0 1 0,0-1 0,0 1 0,0-1 0,-1 1 0,1-1 0,0 1 0,0-1 0,0 0 0,0 1 0,-1-1 0,1 0 0,0 0 0,0 0 0,0 1 0,-1-1 0,1 0 0,0 0 0,0 1 0,-1-1 0,1 0 0,0 0 0,0 0 0,-1 0 0,1 1 0,0-1 0,-1 0 0,1 0 0,0 0 0,0 0 0,-1 0 0,1 0 0,0 0 0,-5 1 0,-5 5 0,-12 12 0,13-4 0,3-10 0,5-3 0,0-1 0,0 1 0,0 0 0,-1 0 0,1-1 0,0 2 0,0-2 0,0 1 0,0 1 0,0-2 0,1 1 0,-1 0 0,1-1 0,-1 1 0,0-1 0,1 1 0,-1-1 0,0 1 0,0-1 0,1 0 0,-1 1 0,0-1 0,0 0 0,1 0 0,-1 0 0,0 1 0,0-1 0,1 1 0,-1-1 0,0 1 0,1-1 0,0 0 0,-1 1 0,0 0 0,1-1 0,-14 11 0,12-8 18,0 0 0,-1-1 1,1 0-1,0 0 0,-1 0 1,1-1-1,-3 2-18,3-4 0,2 1 0,-1 0 0,1 0 0,-1 0 0,1 0 0,-1 0 0,1 0 0,0 0 0,-1 0 0,1 0 0,-1 0 0,1 0 0,-1 0 0,1 0 0,0 1 0,-1-1 0,1 0 0,-1 0 0,1 1 0,0-1 0,-1 1 0,1-1 0,0 0 0,-1 0 0,1 1 0,0-1 0,-1 1 0,1-1 0,0 0 0,-1 1 0,-5 6 0,3-7 0,-1 0 0,-18 17 0,15-10 0,6-6 0,0 0 0,0 0 0,1 0 0,-1-1 0,0 1 0,0 0 0,0 0 0,0-1 0,0 0 0,1 1 0,-1-1 0,0 1 0,0-1 0,0 0 0,0 1 0,0-1 0,0 0 0,0 0 0,0 0 0,0 0 0,1 1 0,-1-1 0,0 1 0,0-1 0,0 1 0,1-1 0,-1 1 0,0 0 0,0-1 0,1 1 0,-1 0 0,0-1 0,1 1 0,-1-1 0,0 1 0,0-1 0,1 1 0,-1-1 0,0 0 0,0 1 0,1-1 0,-1 0 0,0 0 0,0 0 0,0 0 0,0 0 0,0 1 0,0-1 0,0 1 0,0-1 0,0 1 0,0-1 0,0 1 0,0 0 0,-1 0 0,1 0 0,0-1 0,0 1 0,0-1 0,0 1 0,0 0 0,1 0 0,-1 0 0,0 0 0,0 0 0,1-1 0,-1 2 0,1-1 0,-1 1 0,0-2 0,1 0 0,0 0 0,0 1 0,0-1 0,0 0 0,0 0 0,-1 1 0,1-1 0,0 0 0,0 0 0,0 1 0,0-1 0,-1 0 0,1 0 0,0 0 0,0 0 0,-1 0 0,1 0 0,0 0 0,0 0 0,0 0 0,-1 0 0,1 0 0,0 0 0,0 0 0,-1 0 0,1 0 0,0 0 0,0 0 0,-1 0 0,1 0 0,-1 0 0,0 1 0,0-1 0,0 1 0,0-1 0,0 1 0,0-1 0,0 1 0,1-1 0,-1 1 0,0 0 0,0 0 0,0 0 0,-5 4 0,-11 10 0,8-8 0,1 2 0,-1-1 0,2 1 0,-1 0 0,-2 5 0,4-7 0,-4 7 0,-1-1 0,0-1 0,-9 7 0,16-15 0,0 1 0,-1 0 0,1 1 0,-3 4 0,0-1 0,-6 3-21,0 0-86,12-12 107,1 1 0,-1-1 0,1 1 0,-1-1 0,1 1 0,-1-1 0,0 1 0,1-1 0,-1 0 0,0 0 0,1 1 0,-1-1 0,0 0 0,1 0 0,-1 0 0,0 1 0,0-1 0,1 0 0,-1 1 0,0-1 0,1 0 0,-1 1 0,1-1 0,-1 1 0,0-1 0,1 1 0,-1 0 0,-3 5 0,2-6 0,0-1 0,-3 7 0,3-3 0,0-1 0,0 0 0,-1 0 0,1 0 0,-1-1 0,1 1 0,-2 0 0,3-1 0,-1 0 0,0-1 0,1 1 0,-1 0 0,1 1 0,-1-1 0,1 0 0,-1 1 0,1-1 0,0 1 0,0-1 0,-1 1 0,1 0 0,1-1 0,0 0 0,0-1 0,-1 1 0,1-1 0,0 1 0,0 0 0,-1-1 0,1 1 0,0-1 0,-1 1 0,1-1 0,-1 1 0,1-1 0,0 1 0,-1-1 0,1 0 0,-1 0 0,1 1 0,-1-1 0,1 0 0,-1 1 0,1-1 0,-1 0 0,1 0 0,-1 0 0,1 0 0,-1 0 0,1 0 0,-1 0 0,0 0 0,0 1 0,0-1 0,1 0 0,-1 1 0,0-1 0,0 1 0,0-1 0,1 1 0,-1 0 0,0-1 0,0 1 0,1 0 0,-1-1 0,0 1 0,1 0 0,-1 0 0,1 0 0,-1 1 0,-7 7 0,-6 3 0,6-4 0,6-7-10,0 1 0,0 0 0,0 0 0,1 0 0,-1 0 0,-1 3 10,1-3-10,1 0 0,-1 1 1,1-1-1,-1 0 0,0 0 0,0-1 0,-2 3 10,-3 3-66,7-6 56,-1 0 0,1-1 0,-1 1 0,1-1 0,-1 1-1,1 0 1,-1-1 0,1 1 0,-1-1 0,1 0 0,-1 1 0,0-1 0,1 1 0,-1-1 0,1 0 0,-1 1 0,1-1 0,-1 0 0,0 0 10,1 0-17,-1 0 1,1 0-1,-1 0 1,1 0-1,0 0 0,-1 0 1,1 0-1,0 0 0,-1 1 1,1-1-1,-1 0 1,1 0-1,0 1 0,-1-1 1,1 0-1,0 0 0,-1 0 1,1 1-1,0-1 1,0 1-1,-1-1 0,1 1 1,0-1-1,0 0 17,-1 1 34,1-1-1,0 1 1,0-1-1,-1 1 1,1-1-1,0 0 1,-1 1 0,1-1-1,0 0 1,-1 1-1,1-1 1,0 0 0,-1 1-1,1-1 1,-1 0-1,1 0 1,0 0-1,-1 0 1,1 0 0,-1 0-1,1 0 1,-1 0-1,1 0 1,-1 0-34,-1 0 3787,-2 0-3159,-1 0-3434,5 0 2240,0 0-1,0 0 1,-1 0 0,1 0-1,0 0 1,0 0-1,-1 0 1,1 0-1,0 0 1,0 0-1,0 0 1,-1 1-1,1-1 1,0 0-1,0 0 1,-1 0 0,1 1-1,0-1 1,0 0-1,0 0 1,0 0-1,-1 1 1,1-1-1,0 0 1,0 0-1,0 1 1,0-1 566,-1 19-9209</inkml:trace>
  <inkml:trace contextRef="#ctx0" brushRef="#br2" timeOffset="3">1837 3009 1670,'0'0'129,"0"0"-43,0 0-172,0 0 0,0 0 172,0 0 42,0 0 22,0 0 65,0 0-66,0 0-20,0 0-1,0 0 1,0 0 21,0 0 85,0 0 22,0 0 0,0 0-21,0 0-43,0 0 128,0 0-21,0 0 43,0 0-65</inkml:trace>
  <inkml:trace contextRef="#ctx0" brushRef="#br2" timeOffset="4">1819 3014 7581,'0'0'129,"0"0"21,0 0 85,0 0 22,0 0 0,0 0-21,0 0-86,0 0 21,14 0 1692,77 0 857,-74 6-2463,-15-5-232,0-1-1,-1 0 1,1 1 0,0 0-1,-1 0 1,1-1 0,-1 1-1,1 1 1,0 0-25,0-1 27,-1 0 0,1 0 0,0 0 0,-1 0 0,1 0 0,-1-1 1,1 1-1,0 0 0,0-1 0,0 0-27,-1 1 2,0-1 0,0 0 0,0 0 0,0 0 0,0 1 1,1-1-1,-1 1 0,0 0 0,0-1 0,0 1 0,0 0-2,0 0 0,0 0 0,0-1 0,0 1-1,0-1 1,0 1 0,0-1 0,0 1 0,0-1 0,0 1-1,0-1 1,1 0 0,25 5 129,-23-4-78,0-1 1,0 0-1,-1 1 0,1 0 1,1 1-52,18 5 130,-18-5-122,0-1 1,0 0 0,-1 1 0,1 0 0,-1 1 0,1-1-1,-1 1 1,0 0 0,0 0 0,0 1 0,0-1-1,0 2-8,-3-3 2,1-1-1,-1 0 0,1 1 1,0-1-1,-1 1 0,1-1 1,-1 0-1,1 0 0,0 0 1,0 0-1,0 0 0,-1-1 1,1 0-1,0 1 0,0-1 1,1 0-2,0 1 0,0 0 0,0 0 0,-1 0 0,1 0 0,0 1 0,0-1 0,0 2 0,-1-2 0,1 1 0,-1 0 0,8 6 0,15 9 0,-1 1 0,2 4 0,-23-20 0,0 0 0,0 0 1,1-1-1,-1 1 1,1-1-1,0 1-5,-1-1 0,1 1 1,-1 0-1,0 0 0,3 1 5,4 6-247,-7-8 198,-1 1 0,1 0 0,-1 0 0,0 1 0,2 2 49,58 62 21,-41-44-42,10 12 128,-21-20-215,-1 1 1,0 0-1,5 15 108,1 0 66,-9-20-229,1 0 0,5 5 163,6 11 90,-12-17-119,1-1 0,-1 0 0,7 6 29,-8-9 14,0-1 1,0 1-1,-1 1 1,1-1 0,-1 1-1,3 6-14,-6-10 58,1 0 0,-1 0 0,1-1 0,0 1 0,0-1 0,0 1-58,0-1 5,0 0 1,0 1-1,0-1 1,-1 1-1,1-1 0,-1 1 1,1 1-6,1 4 0,-2-6 0,0 0 0,-1-1 0,1 1 0,-1 0 0,1 0 0,-1 0 0,1 0 0,-1 0 0,0 0 0,0 0 0,0 1 0,0 0 0,1 1-3,-1 1 0,1 0 0,0 0 0,0-1-1,1 0 1,-1 1 0,2 2 3,0-1-113,-2-5 106,-1-1 0,0 1 0,1-1-1,-1 0 1,0 1 0,1-1 0,-1 1 0,0-1-1,0 1 1,1-1 0,-1 1 0,0-1 0,0 1-1,0-1 1,0 1 0,0 0 0,1-1 0,-1 1 0,0-1-1,0 1 8,0 4-31,1-1 0,0 0 0,-1 1 0,1-1 0,1 1 0,-1-2 0,1 2 31,2 10 89,-1-3-73,-1-6-15,-1 0 0,0 1 0,0 0 0,0-1-1,-1 1 1,0 1-1,0-7 0,0 0 0,1 0 0,-1 0 0,0 0 0,0 0 0,1 0 0,-1 1 0,0-2 0,1 2 0,-1-1 0,1-1 0,0 2 0,-1-1 0,1 0 0,-1 0 0,1 0 0,-1 0 0,1 0 0,-1 0 0,0 0 0,1 0 0,-1 0 0,0 0 0,0 0 0,0 1 0,0-1 0,1 1 0,-1-1 0,0 0 0,0 0 0,1 0 0,-1 0 0,0 0 0,1 0 0,-1 0 0,0 0 0,1 0 0,0 0 0,-1 0 0,1 0 0,-1 0 0,1 0 0,-1 0 0,0 0 0,1 1 0,-1-2 0,0 2 0,0-1 0,1 0 0,-1 0 0,0 1 0,0 1 0,0 0 0,1 1 0,-1-1 0,1 0 0,0 0 0,0 3 0,0-3 0,0 1 0,0-1 0,0 0 0,-1 0 0,0 1 0,1 2 0,1 10 0,0 4 0,-2 315 900,-4-296-900,0-5 0,4-32 15,-1 0 1,1 1-1,0-1 1,-1-1 0,1 2-1,-1-1 1,1-1-1,-2 3-15,2-3 17,-1 2-1,0-1 1,1 0 0,-1 0-1,1 0 1,-1 0-1,1 0 1,0 2-17,0-1 0,0 0 0,0 0 0,-1-1 0,1 1 0,0 0 0,-1 0 0,1-1 0,-1 1 0,0 1 0,0 13 0,-3-7 53,3-8-30,1 0 0,-1 0 0,0 0-1,0 0 1,0 0 0,1-1 0,-2 1-1,0 1-22,1-2 3,1 1-1,-1-1 0,0 1 1,1-1-1,-1 1 0,0-1 1,1 1-1,-1 0 0,1-1 1,0 1-3,-1 0-1,1 0 1,-1 0 0,1-1 0,-1 1 0,1 0-1,-1-1 1,0 1 0,0-1 0,0 2 0,0-2 5,1 0 0,-1 0 0,1 0 0,-1 0 0,1 1 0,0-2 0,-1 2 0,1-1 0,0 0 0,0 1 0,-1-1 0,1 0 0,0 0 0,0 1 0,0-1 1,0 0-1,1 1-5,-1 0 2,0-1 0,0 0 1,0 0-1,0 1 0,0-1 1,0 0-1,0 0 1,-1 0-1,1 1 0,0-1 1,0 0-1,-1 0 0,1 0 1,-1 1-1,1-2 1,-1 2-1,1-2 0,-1 2-2,0 0 0,0 0-1,0 0 1,0 0 0,0 0-1,0 1 1,0-1 0,0 1-1,0-1 1,1 1 33,-1-1-1,0 0 1,0 0-1,0 0 1,0 1-1,0-1 1,0 0-1,0 0-32,-12 21 386,6-9-402,7-13-12,-1 1 1,1 0-1,-1 0 1,0-1-1,0 1 1,1-1 0,-1 1-1,0-1 28,-12 22 214,11-21-212,1 0 0,-1 1 0,1-1-1,0 0 1,0 1 0,0 0 0,0 0 0,0-1-1,0 1 1,0 0 0,1 0 0,-1 0-2,1-1 55,-1 1 0,0-1 0,0 0 0,0 0 0,0 0 0,1 1 0,-2-1 0,1-1 0,0 2 0,0-2 1,-1 1-1,1 0 0,-1-1 0,0 1-55,-3 1 38,1 1 1,-1 0 0,1 1 0,0-1-1,0 1 1,1 0 0,-2 2-39,-5 6-14,-7 4 14,12-12 94,1-1 0,-1 0 1,0 0-1,-5 3-94,-4 3 265,4-3-166,8-5-72,-1 0-1,1 0 0,-1 0 1,1 0-1,0 1 0,-1 0-26,0 0-33,0-1 1,1 1-1,-1-1 0,0 0 1,1 0-1,-1-1 0,-1 1 0,1-1 1,0 0-1,-2 0 33,-13 8-165,-5 7 140,9-5 26,-1-2 1,0 0-2,10-6 0,-1 0 0,1 0 0,1 0 0,-1 1 0,0 0 0,0 1 0,-3 3 0,5-3 31,-2-1-1,1 1 1,-1-1-1,-1 1-30,2-2 27,-1 1 0,1 0 0,0 0 0,0 0 0,0 1-27,2-3 2,1 0-1,-1-1 1,1 1 0,-1-1-1,0 0 1,1 0 0,-2 1-2,1-1 19,1 0 1,-1 0 0,1 0 0,-1 1 0,1-1-1,-1 1 1,0 0-20,1 0 10,-1-1 0,0 1 0,0-1 0,0 1 0,0-1-1,0 1 1,0-1 0,0 0 0,0 0 0,0-1 0,-2 1-10,-10 6-23,-1-2-183,12-4 201,0 0 0,0 0 0,0 0 0,0 0 0,0 1 0,-1 0 5,-25 15 0,-1-1 0,-5 0 0,-8 7 0,16-6 0,12-8-69,12-7 48,0 0 0,-1 0 0,1 0 0,0-1 0,-1 0 1,1 1-1,0-1 0,0-1 0,-1 1 21,-3 0-33,0 0 1,0 1-1,1 0 0,-1 1 0,-5 3 33,-6 1-93,-11 6-142,-82 25-44,93-35 56,-1 0-1,1-1 0,0-1 1,-15-2 223,0 0-112,20 0-28,-1 0 1,-5-2 139,-35-11 0,-43-20 0,70 20 0,26 13 0,0 1 0,1 0 0,-1 0 0,0-1 0,1 1 0,-1-1 0,0 1 0,1 0 0,-1-1 0,1 1 0,-1-1 0,1 0 0,-1 1 0,1-1 0,-7-5 0,3 4 0,3 1 0,-1 1 0,1-1 0,0 1 0,0-1 0,0 0 0,0 0 0,0 0 0,0 0 0,0 0 0,0-1 0,0 2 0,0-1 0,0 0 0,0 0 0,1 0 0,-1 0 0,0 1 0,-1-1 0,1 1 0,0-1 0,0 1 0,0-1 0,0 1 0,0 0 0,-1-1 0,1 1 0,0 0 0,0 0 0,0 0 0,0-1 0,0 1 0,0-1 0,0 1 0,0 0 0,0-1 0,0 0 0,0 0 0,1 1 0,-1-1 0,-1-1 0,1 1 0,-1-1 0,1 1 0,-1 0 0,1-1 0,-1 1 0,0 0 0,1 0 0,-1 0 0,-1 0 0,0 0 0,1 0 0,-1-1 0,1 1 0,0-1 0,-1 0 0,0-1 0,-5-5 32,0 0 1,-1 1-1,0 0 0,-5-2-32,1-3 350,4 2-315,0 1-34,0 0 0,2-1 1,-3-2-2,2 2 18,-18-19 346,21 23-362,3 2 1,-1 1 1,0 0 0,0 0 0,0 0 0,-1-1-4,-12-13 202,14 14-198,0 0 0,-1 0 1,0 0-1,1 0 0,-1 1 0,0-1 1,0 1-1,-3-1-4,3 0 32,0 1 0,0 0-1,0-1 1,0 0 0,0 0 0,1 0 0,-1 0 0,1 0 0,-1-1 0,0 0-32,-6-10 66,1-3-323,6 15 265,1 0 0,0 0 0,-1 0 0,1-1 0,0 1 0,0-1 0,0 0 0,0 1 1,1-1-1,-1 1 0,1-1 0,-1 0 0,1 0 0,0 1 0,0-1 0,0-3-8,0 5 8,0 0 1,-1 0 0,1-1-1,0 1 1,0 0-1,-1-1 1,1 1 0,-1 0-1,1 0 1,-1-1-1,0 0-8,1 1 3,-1 0 0,1-1 0,-1 1 0,1 0 0,-1 0-1,1-1 1,-1 1 0,1-1 0,0 1 0,0-1-1,0 1 1,0-1-3,-1 0 0,1-1 0,0 0 0,0 1 0,-1-1 0,1 1 0,-1-1 0,0 1 0,0-1 0,1 1 0,-1 0 0,0-1 0,1 1 0,-1-1 0,1 1 0,-1-1 0,1 1 0,0-1 0,0 2 0,0 1 0,0-1 0,0 1 0,0-1 0,0 1 0,0-1 0,0 0 0,-1 1 0,1 0 0,0-1 0,0 0 0,0 1 0,-1 0 0,1-1 0,0 1 0,-1-1 0,1 1 0,0-1 0,-1 1 0,-4-9 0,4 6 0,1 0 0,-1 0 0,0 0 0,1 1 0,0-1 0,-1 0 0,1 0 0,0-1 0,0 1 0,-1 0 0,1 1 0,-1-1 0,1 1 0,-1-1 0,0 1 0,0-1 0,0 1 0,0-1 0,0 1 0,0 0 0,-1-1 0,-4-9 0,6 10-16,-1 0 0,1 0 0,-1 0 0,1 1 0,0-1 0,-1 0 0,1 0 0,0 0 16,0 0-19,0 0 1,0 0 0,0 0-1,-1 0 1,1-1 0,-1 2-1,0-2 19,-1-4 0,0 1 0,0 0 0,0-1 0,1 1 0,0-1 0,0 1 0,0-1 0,1-4 0,-5-18 0,5 26 26,-1-1 0,1 0-1,-1 1 1,0-1 0,0 0-1,0 1 1,-1-1 0,1 1 0,-1 0-1,-1-3-25,3 6 10,-2-3 0,1 0 1,0 1 0,-1-1 0,1 0 0,0 0 0,0 0-1,0 0 1,0 0 0,0 0 0,1 0 0,-1-4-11,1 5 0,-1-1 0,1 1 0,-1-1 0,0 1 0,1 0 0,-1-1 0,0 0 0,0 1 0,0-1 0,-5-12 0,4 10-2,0 2 0,1-1 0,-1 0 1,-1 1-1,1-1 0,-1 0 2,-8-15 139,-29-64-10,23 54 128,9 16 26,7 12-243,0 0 0,0-1 0,0 1 0,0 0 0,1-1 0,-1 1-1,0-1 1,0 0 0,0 0-40,0-1 47,0 0 0,0 1 0,0 0 0,0-1 0,-1 1 0,1-1 0,0 1 1,-1 1-1,0-1 0,0-1-47,1 2 3,-1-1 1,1 1 0,0-1 0,0 1 0,0 0 0,0-1-1,0 0 1,0 0 0,0 0 0,0 1 0,0-1 0,1 0-1,-1 0 1,0 0 0,1-1 0,0 1 0,-1 0-4,1 1 15,0 0 1,0 0 0,0 0 0,0 1 0,-1-1-1,1 0 1,0 0 0,0 1 0,-1-1-1,1 0 1,0 0 0,-1 1 0,1-1 0,0 0-1,-1 1 1,1-1-16,-6-10 240,5 4-212,0 3-18,0-1 0,0 0 0,-1 1 1,1-1-1,-1 1 0,0 0 0,0 0 0,0 0 0,0 0 0,-2-2-10,1 1 28,0 0 0,0-1 1,0 1-1,0-1 1,1 0-1,-1 0 0,0-2-28,-5-13 59,5 15-11,0 0 0,-1 1 0,0 0 0,0 0 0,-3-3-48,-7-9 17,-112-149 1212,95 127-1173,13 22-56,17 15 6,0 1 0,-1-1 0,1 1 1,-1 0-1,1 0 0,-1 0 0,0 0 0,1 0 1,-1 0-7,0 1 22,1-1 0,-1 0 1,1 0-1,-1 0 0,1 0 1,-1 0-1,1 0 0,-1-1 1,1 0-23,-30-26 128,29 26-128,1 1 0,-1-1 0,0 1 0,1 0 0,-1-1 0,0 2 0,0-1 0,0 0 0,0 0 0,-1 0 0,-11-5 0,-3-9 257,-1 8-128,-4-10-129,13 7 0,8 9 0,0 0 0,0-1 0,0 1 0,0 0 0,0 0 0,0 0 0,-1 0 0,1 0 0,-1 0 0,-7-6 0,8 6 0,0 1 0,0-1 0,1 1 0,-1-1 0,0 1 0,0 0 0,0-1 0,1 1 0,-1-1 0,0 1 0,0 0 0,0 0 0,0-1 0,1 1 0,-1 0 0,0 0 0,0 0 0,0 0 0,0 0 0,1 0 0,-1 0 0,0-1 0,0 1 0,0-1 0,1 1 0,-1-1 0,0 1 0,1-1 0,-1 0 0,0 0 0,0 1 0,1-1 0,-1 1 0,1-1 0,-1 0 0,0 1 0,1 0 0,-1-1 0,0 1 0,1 0 0,-1-1 0,0 1 0,0 0 0,1 0 0,-1 0 0,0 0 0,0 0 0,1 0 0,-1-1 0,0 1 0,0 0 0,1-1 0,-1 1 0,0-1 0,0 1 0,1 0 0,-1-1 0,0 0 0,0 0 0,1 1 0,-1-1 0,0 0 0,1 1 0,-1-1 0,0 1 0,0-1 0,0 1 0,1-1 0,-1 1 0,0 0 0,0 0 0,0 0 0,1 0 0,-1 0 0,-1 0 0,1 0 0,0 0 0,0 0 0,1 0 0,-1 0 0,0 0 0,0 0 0,0-1 0,0 1 0,1 0 0,-1-1 0,0 1 0,0 0 0,0-1 0,1 1 0,-1-1 0,0 1 0,0-1 0,0 0 0,0-1 0,-1 1 0,1 0 0,-1 0 0,1-1 0,-1 1 0,0 0 0,1 0 0,-1 0 0,0 1 0,1-1 0,-1 0 0,0 0 0,1 0 0,-1 0 0,1 0 0,0-1 0,-1 1 0,0-2 0,1 2 0,-1 0 0,1 0 0,0-1 0,0 2 0,0-1 0,0 0 0,-1 0 0,1 0 0,-10-7 0,9 7 0,0-1 0,0 1 0,0-1 0,0 1 0,0 0 0,0 0 0,0 0 0,0 1 0,-1-1 0,1 1 0,0-1 0,-1 1 0,1 0 0,0 0 0,-1 0 0,-1 1-24,1-1 1,-1 0 0,1-1-1,-1 1 1,0 0-1,1-1 1,0-1 0,-1 1-1,1 0 1,0-1 0,-3-1 23,-1 0-160,-4-2 512,-2-8 3486,7 6-7737,-2-1-8011,-4-2 4028</inkml:trace>
  <inkml:trace contextRef="#ctx0" brushRef="#br3" timeOffset="5">4277 2712 7324,'0'0'-128,"0"0"42,0 0 172,0 0 107,0 0 235,0 0 0,0 0 43,0 0-42,0 12 727,4 24 643,-4 77-259,0-59-9034,0-35 2761</inkml:trace>
  <inkml:trace contextRef="#ctx0" brushRef="#br3" timeOffset="6">2768 2461 2056,'0'0'236,"0"0"-65,0 0 64,0 0 1,0 0-22,0 0 215,0 0 20,0-6 1029,0 0-1072,0 1-209,0 0 1,0 1-1,1-1 0,-1 0 0,1-2-197,0 5 46,-1 1-1,1-1 0,-1 1 0,1-1 0,-1 1 1,1 0-1,0-1 0,0 1 0,-1-1 0,1 1 1,0 0-1,0 0 0,0 0 0,0 0 0,0 0 0,0 0 1,0 0-1,1 0-45,12-6 450,-13 7-439,-1 0 1,1 0-1,-1 0 1,1 0-1,-1 0 0,1 0 1,-1 0-1,0 0 1,1 0-1,-1 0 1,1 0-1,-1 0 1,1 1-1,-1-1 1,0 0-1,1 0 1,-1 0-1,1 1 1,-1-1-1,1 0 1,-1 1-1,0-1 1,1 1-1,-1-1 0,0 0 1,1 1-1,-1-1 1,0 1-12,21 49 685,-21-49-639,1 0 0,-1 1 0,0-1 0,0 1 0,0-1 1,0 1-1,0-1 0,0 0 0,0 1 0,0-1 0,-1 1 0,1-1 0,0 1 0,-1-1 0,1 1 0,-1-1 0,1 1-46,-2 2 74,-1 5-5,0 0 0,-1-1 1,0 1-1,0-1 0,-1 0 0,1-1 1,-1 1-1,-1-1 0,-1 1-69,-4 8 255,9-15-241,1 0 0,0 1 0,0-2 0,-1 1 0,1 0 0,-1 0 0,1 0 0,-1-1 0,1 1 0,-1-1 0,1 1 0,-1-1-14,0 1 49,0-1 1,0 1-1,0-1 0,0 1 1,1 0-1,-1 0 1,-1 1-50,1 2 19,5-2-12,4-2 108,-7 0-106,3 0 61,-1 0 0,0 0 0,1 1 0,-1 0 0,1-1 0,-1 1 0,0 0 1,1 1-1,-1-1 0,0 0 0,2 2-70,2-2 749,6 4-446,-1 0 0,0 1 0,5 3-303,-6-2 89,1-1 1,0-1 0,5 1-90,10 0 257,-20-4-272,-1-2 0,0 1-1,0-1 1,0 0 0,0 0-1,3-1 16,7 0 1206,-2 1-10544,10 0 4455</inkml:trace>
  <inkml:trace contextRef="#ctx0" brushRef="#br3" timeOffset="7">1907 963 2441,'0'0'129,"0"0"42,0 0 151,-4 0-27,4 0 3543,11-1-3407,-6 1-344,1 0 0,0 0 1,5 2-88,-9-1 27,0-1 1,0 1-1,0 0 0,0 0 1,0 0-1,-1 0 1,1 0-1,0 1 1,0-1-1,-1 1 0,1 0 1,0-1-1,-1 1-27,0 0 58,0-1 0,1 1 0,-1 0-1,0 0 1,0 0 0,0-1 0,0 1-1,-1 1 1,1-2 0,0 1 0,-1 0-1,1 1 1,-1-1 0,1 0 0,-1 0-1,0 3-57,0-2 136,0 0-1,0 1 0,-1-1 1,1 1-1,-1-1 0,0 0 0,0 0 1,0 1-1,-1 1-135,1-3 72,0 0 0,0 1 0,0-1 1,0-1-1,-1 1 0,1 0 0,0 0 0,-1-1 0,0 1-72,-4 5 272,-2 2-25,5-5-344,-1 0 1,1 1-1,-1 0 1,1 0-1,-1 2 97,3 4-407,1-10 415,0 0 0,0 0 0,0-1 0,0 1 0,0 0 0,1-1 0,-1 1 0,0 0 0,0 0 0,0-1 0,1 1 0,-1 0 0,0 0 0,1-1 0,-1 0 0,0 1 1,1 0-1,-1-1 0,1 1 0,-1-1 0,1 1 0,-1-1 0,1 1 0,-1-1 0,1 0-8,1 2 14,-2-2-15,5 4-42,-1 1-1,1-1 0,-1 1 1,3 5 43,-6-9-7,0 0-1,0 1 1,0-1 0,0 0-1,-1 1 1,1-1 0,-1 1-1,1 0 1,-1 0 0,1-1 0,-1 0-1,0 2 1,1-2 0,-1 1-1,0 0 1,0-1 0,0 1-1,0 0 1,0-1 0,0 1-1,0 0 1,-1 0 0,1 0 7,-1 0 37,0 1 1,0-1-1,0 0 0,0 1 1,0-1-1,-1 0 1,1 0-1,-1 0 0,1 0 1,-1 0-1,0-1 0,0 1 1,1-1-1,-1 1 1,0-1-1,0 0 0,0 0 1,0 0-38,-7 4 228,-1-1 0,1 0 0,-3-1-228,9-2-8,-2 0 305,1 0 0,0-1-1,-1 1 1,0-1 0,1 0-1,-3-1-296,-9 0-3665,6 1-982,-6 0 578</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2-28T17:20:41.170"/>
    </inkml:context>
    <inkml:brush xml:id="br0">
      <inkml:brushProperty name="width" value="0.1" units="cm"/>
      <inkml:brushProperty name="height" value="0.1" units="cm"/>
      <inkml:brushProperty name="color" value="#E71224"/>
    </inkml:brush>
    <inkml:brush xml:id="br1">
      <inkml:brushProperty name="width" value="0.1" units="cm"/>
      <inkml:brushProperty name="height" value="0.1" units="cm"/>
      <inkml:brushProperty name="color" value="#00A0D7"/>
    </inkml:brush>
  </inkml:definitions>
  <inkml:trace contextRef="#ctx0" brushRef="#br0">1784 7626 1285,'0'0'257,"0"0"-129,0 0 1,-12 0 256,-1 0-385,13 0-642,0 0-129,0 11 128</inkml:trace>
  <inkml:trace contextRef="#ctx0" brushRef="#br0" timeOffset="1">1660 7487 2441,'0'0'365,"0"0"41,0 0 451,0 0-86,0 0-86,0 0 408,0 0-108,0 0-21,-15-2 1755,14 1-2622,-1 0-1,0 0 1,1 0-1,-1 0 1,0 0-1,0 0 0,1 1 1,-1-1-1,0 0 1,0 1-1,0 0 1,0-1-1,0 1 0,-1 0-96,2 0 25,-1 0-1,1 0 0,-1 0 0,0-1 0,1 1 1,-1-1-1,0 1 0,1-1 0,-1 1 1,1-1-1,-1 0 0,1 0 0,0 0 0,-1 0 1,0-1-25,-15-1 451,9 2-303,-7-4 33,12 4-145,-1 0-1,1 0 1,1 0-1,-1 0 1,0-1-1,0 1 0,0-1 1,1 0-1,-1 0 1,1 0-36,-5-2 56,1 1 0,0-1 1,-1 2-1,0-1 1,1 1-1,-1-1 0,0 2 1,0-1-1,-5 1-56,-19-7 135,20 5-135,-1 0 0,0 0 0,0 2 0,0-1 0,-9 1 0,12 1 2,6 0 6,-1 1 1,1-1-1,0 0 1,0 0-1,-1-1 1,1 1-1,0-1 1,0 0-1,0 0 0,0 0 1,0 0-1,0 0 1,0 0-1,0-1 1,-2-1-9,-7-4 19,-1 0 1,1 2-1,-1-1 1,0 2 0,-10-3-20,9 3 7,-1-1 1,1 0 0,1-1-1,-14-8-7,12 6 74,-1 0 0,0 1 1,0 0-1,-1 1 0,0 1-74,-61-25 272,77 29-278,-8-4 71,-1 0 0,1 0 0,-1 1 0,0 0 0,0 1 0,-1 0 0,1 1 0,-2 0-65,9 1 20,1 1-1,-1-1 1,0 0 0,1 0 0,-1 0 0,1-1 0,-1 1-1,1 0 1,0-1 0,-1 0 0,1 1 0,0-1-1,-1-1-19,-18-11 0,13 11 38,-1 1 0,1-2 1,0 1-1,0-1 0,1 0 0,-1-1 1,-4-4-39,8 6-11,-30-10 26,30 12 11,-1-1 1,0 1 0,0-1 0,1 0 0,0 0 0,-1 0 0,1-1 0,0 0 0,-1 0-27,2 0 5,1 1 0,-1 1 1,0-1-1,0 0 1,0 0-1,0 1 0,0 0 1,0 0-1,-1 0 0,0 0-5,1 0-5,0 0 1,0 0-1,0 0 0,0-1 0,0 1 0,0-1 0,0 0 0,0 1 0,0-1 1,1-1-1,-1 1 5,-55-44-129,55 44 134,0-1-1,-1 1 1,1 0-1,0 1 1,-1-1-1,1 1 1,-1-1-1,1 1 1,-1 0-1,1 0 1,-1 1-5,1-1-2,0 1 1,0-1-1,0 1 1,0-1-1,1 0 1,-1 0-1,0 0 1,1 0-1,-1-1 1,1 1-1,-1-1 1,1 0 0,0 1-1,0-1 1,0 0-1,0 0 1,0 0-1,0-1 1,0 0 1,-20-22 201,-6-8-167,-5-14 202,8 21-213,23 25-23,1 0 0,-1 0 0,1 0 0,-1 0 0,1-1 0,0 1 0,0 0 0,0-1-1,-1 0 1,1 1 0,0-1 0,1 1 0,-1-1 0,0 0 0,0 0 0,1 1 0,-1-1-1,1 0 1,0 0 0,-1-1 0,-1-1 0,0-1 0,0 1 0,0 0 0,-1 0 0,0 0 0,0 0 0,-1-1 0,-3-13 40,7 17-37,0 0 1,0 0-1,-1 0 1,1 0-1,-1 0 0,1 0 1,-1 0-1,1 0 1,-1 0-1,1 0 1,-1 1-1,0-1 0,1 0 1,-1 0-1,0 1 1,0-1-1,1 1 0,-1-1 1,0 0-1,0 1 1,0-1-1,0 1 0,0 0 1,0-1-1,0 1 1,0 0-4,0-1-1,0 0 1,0 0 0,0 0 0,0 0-1,0 0 1,0-1 0,0 1-1,0 0 1,1 0 0,-1-1-1,0 1 1,1 0 0,-1-1 0,1 1-1,0-1 1,-1 1 0,1-1 0,-10-20-102,8 19 100,0 1 0,1-1 0,-1 0 0,1 0 0,0 1 0,0-1 1,0 0-1,0 0 0,0 0 0,1-1 0,-1 1 0,1 0 0,0 0 2,-6-26 25,-7-17 596,2-2-364,-26-23 128,32 61-359,1 0 0,0-1 0,1 1 0,0-1 0,-1-4-26,-5-20-1,-14-48 1,19 46 0,1 26 0,1 1 0,0-1 0,0 0 0,1 0 0,1 0 0,0-4 0,-11-45 0,11-335 257,11 328-129,-12 63-147,1 0-1,0 1 0,1-1 1,-1 0-1,1 1 0,-1-1 1,1 0-1,0 1 1,1-1-1,-1 1 0,0-1 1,2-1 19,20-53-22,-19 47 11,1 0-1,-1 0 0,-1 0 0,0 0 1,-1-1-1,0 1 0,0-1 1,-1 1-1,-1-1 0,0 0 1,-1-3 11,1 13-5,0 1 1,0 0-1,0 0 1,0-1 0,0 1-1,0 0 1,0-1-1,1 1 1,-1 0 0,0 0-1,1-1 1,-1 1-1,1 0 1,-1 0 0,1 0-1,0 0 1,0 0-1,0-1 5,3-9-49,-4 8 48,0-1 0,0 1 0,1 0-1,-1-1 1,1 1 0,0 0 0,0 0 0,0 0 0,0 0-1,0 0 1,1 0 0,-1 0 0,1 0 0,0 0-1,0 1 1,0-1 0,0 1 0,2-2 1,29-20-107,-11-1 115,-18 22-25,-1-1 0,1 1 0,-1 0 0,0-1 0,0 0-1,-1 0 1,1 1 0,-1-2 17,16-9-128,-3 4 128,5-6 0,-18 14 0,0-3 0,4-3 0,0 0 0,0 0 0,1 1 0,0 0 0,0 0 0,1 1 0,0 0 0,0 0 0,0 1 0,1 0 0,2-1 0,-3 6-7,-7 0 3,0 0-1,0 0 1,0 0 0,1 0 0,-1 0 0,0 0-1,0 0 1,0-1 0,0 1 0,0 0 0,0 0-1,0-1 1,0 1 0,-1-1 0,1 1 0,0-1 0,0 1-1,0-1 1,0 0 0,0 1 0,-1-1 0,1 0-1,0 0 1,-1 1 0,1-1 0,-1 0 0,1 0-1,-1 0 1,1 0 4,11-12 8,-8 8-49,0 1 1,0 0-1,0 0 1,1 0-1,-1 0 1,6-2 40,24-22-22,-16 17 1,-1 0-1,0-2 1,0 0 0,-2 0-1,1-2 1,-1-1 21,-8 11 0,-1-1 0,1 2 0,1-1 0,-1 1 0,1 0 0,0 0 0,0 1 0,0 0 0,4-1 0,-1 1 0,0-2 0,0 1 0,-1-1 0,8-5 0,-9 5 10,0 0 1,0 1 0,0 0 0,0 0-1,0 1 1,1 0 0,0 1-1,-1 0 1,1 1 0,0 0 0,0 0-1,2 1-10,-9 0 0,0-1 0,-1 1 0,1-1 0,0 1 0,-1-1 0,1 0 0,0 0 0,-1-1 0,1 1 0,1-2 0,-1 1 0,0 1 0,0-1 0,0 1 0,0 0 0,0-1 0,0 1 0,0 1 0,1-1 0,-1 0 0,0 1 0,2-1 0,97 1 257,-43-11-257,113 11 386,-168 0-376,-1 0 0,1-1 1,0 0-1,-1 0 0,1 0 0,-1 0 1,0-1-1,1 1 0,0-1-10,0 0 4,0 0 0,0 0 0,0 0 0,0 1 0,0 0 0,1 0 0,-1 0 0,1 0 0,2 1-4,189 0 279,-35 0-44,-160 0-235,0-1 0,0 1 0,0 0 0,1 0 1,-1 0-1,0 0 0,0 1 0,0-1 0,0 0 0,1 0 0,-1 1 0,0-1 0,0 0 0,0 1 0,0-1 0,0 1 0,0 0 0,0-1 0,0 1 0,0 0 0,0 0 0,9 3-22,-5-4 11,0 0 0,0 0 1,0 0-1,0 1 0,0-1 1,0 1-1,0 1 0,0-1 0,0 1 1,3 1 10,-1 0 11,0 0-1,0-1 1,1 0 0,-1 0 0,0-1 0,1 0 0,-1 0 0,1-1 0,-1 0-1,1 0 1,4-1-11,22 0 9,23 13-9,312-12 386,-365-1-386,-3 1 0,17 11 0,1-8 0,-19-3 0,1 0 0,0 0 0,-1 0 0,1 0 0,-1 0 0,1 0 0,0 0 0,-1 0 0,1 0 0,0 0 0,-1 0 0,1 0 0,-1 0 0,1 1 0,-1-1 0,1 0 0,0 1 0,-1-1 0,1 0 0,-1 1 0,1-1 0,-1 0 0,1 1 0,-1-1 0,0 1 0,1-1 0,-1 1 0,1-1 0,-1 1 0,0-1 0,0 1 0,1-1 0,-1 1 0,0 0 0,0-1 0,2 2 6,0-1 1,-1 1-1,1-1 0,0 0 1,0 0-1,0 0 1,0 0-1,0 0 1,0-1-1,0 1 0,0-1 1,1 1-1,-1-1 1,0 1-1,0-1 1,0 0-1,1 0 0,-1 0 1,0-1-1,2 1-6,8 4 93,-11-3-85,0 0 0,1 0 0,-1-1-1,0 1 1,1 0 0,-1-1 0,1 1 0,-1 0-1,1-1 1,-1 0 0,1 1 0,-1-1 0,1 0 0,-1 0-1,1 0 1,0 0 0,-1 0 0,1 0 0,-1 0-1,1-1 1,0 1-8,0 0 0,-1-1 0,0 1 0,0 0 0,0 0 0,0 0 0,1 0 0,-1 0 0,0 1 0,0-1 0,0 0 0,0 0 0,0 1 0,1-1 0,-1 1 0,0-1 0,0 1 0,0-1 0,0 1 0,0 0 0,0 0 0,0 0 0,9 3 0,-6-5-1,0 0-1,0 0 0,0 1 1,0-1-1,0 1 0,0 0 1,0 0-1,0 1 0,0-1 1,0 1-1,0 0 0,0 0 1,2 1 1,0 3-44,-5-5 35,0 1 0,0 0 0,0 0 0,0-1 0,0 1 0,1-1-1,-1 1 1,0-1 0,1 1 0,-1-1 0,0 0 0,1 0-1,-1 1 1,0-1 0,1 0 0,-1 0 0,0 0 0,1-1 0,-1 1-1,0 0 1,2-1 9,21 1-3,-17-1-10,1 1 1,-1 0-1,0 0 1,0 0-1,0 1 1,1 0-1,-1 1 1,0 0-1,-1 0 1,2 1 12,-5-3 0,-1 1 0,1 0 0,0-1 0,-1 1 0,1-1 0,0 0 0,-1 0 0,1 0 0,0 0 0,0 0 0,1-1 0,0 0 0,-1 1 0,0-1 0,1 1 0,-1 0 0,1 0 0,-1 1 0,1-1 0,-1 1 0,3 0 0,94 19 0,-86-17 19,-1-1 1,0-1 0,1 0-1,-1-1 1,0 0 0,1-1 0,-1-1-20,33 0-10,298 2 10,-339 0 0,0-1 0,-1 1 0,1-1 0,0 0 0,-1-1 0,1 1 0,0-1 0,3-2 0,-4 2 0,1 0 0,0 1 0,0-1 0,0 1 0,0 0 0,0 0 0,0 0 0,5 0 0,7 2 0,0-2 0,0 0 0,0-1 0,0 0 0,-1-2 0,1 0 0,10-4 0,-23 7 0,0 0 0,0 0 0,0 1 0,0-1 0,0 1 0,0 0 0,0 0 0,3 1 0,25-2 0,47-8 279,-8-2-172,125 11-107,-189-2 11,0-1 1,0 1 0,0-1-1,0-1 1,0 1 0,-1-1-1,1 0 1,-1-1 0,0 1 0,-1-1-1,4-4-11,-4 5 0,1 0 0,-1 0 0,1 0 0,0 0 0,0 1 0,4-1 0,-4 1 0,0 0 0,0 0 0,0-1 0,-1 1 0,1-1 0,-1-1 0,2-1 0,26-15 0,-28 18 0,0 1 0,0-1 0,-1 0 0,1-1 0,-1 1 0,1-1 0,-1 0 0,-1 1 0,1 0 0,0 1 0,-1-1 0,1 1 0,0-1 0,0 1 0,1 1 0,-1-1 0,2 0 0,-2 0 0,0 1 0,0-1 0,0 0 0,0 0 0,0 0 0,0-1 0,0 1 0,-1-1 0,1-1 0,-1 2 0,-1 1 0,1-1 0,-1 0 0,1 1 0,0 0 0,-1-1 0,1 1 0,0 0 0,0 1 0,0-1 0,0 0 0,0 1 0,0 0 0,2 0 0,32-10 0,32-45-107,-48 51 84,-19 4 23,-1 0 0,0 0 0,1 0 0,-1 0 0,0 0 0,0 0 0,1-1 0,-1 1 1,0 0-1,0-1 0,1 1 0,-1-1 0,0 0 0,0 1 0,0-1 0,0 0 0,0 0 0,0 1 1,0-1-1,0-1 0,6-5 0,-5 4 0,-1 1 0,1 0 0,0 0 0,0 0 0,0 0 0,0 0 0,0 1 0,0-1 0,0 1 0,0-1 0,1 1 0,-1 0 0,1 0 0,-1 0 0,1 0 0,-1 0 0,1 0 0,0 1-6,1-1 0,-1-1 0,0 1 0,0 0 0,0-1 0,0 1 0,0-1 0,-1 0 0,1 0 0,0 0 0,-1 0 0,0-1 0,1 1 0,0-2 6,24-18-45,-8 13 58,-15 8-5,1-1-1,-1 1 0,0-1 0,0 0 0,-1-1 1,1 1-1,0-1 0,-1 1 0,1-1 0,-1 0 1,0 0-1,0-1 0,0 1 0,-1-1 0,1 1 1,0-3-8,-1 2 9,-1 2 0,0-1 1,0 0 0,0 1 0,1-1 0,0 1 0,-1 0 0,1 0 0,0-1 0,0 1 0,0 0 0,0 0 0,2 0-10,6-10 22,0-2 137,-9 13-157,-1 0 1,1 0 0,-1 0 0,1 0 0,-1 0 0,1 0 0,-1 0-1,0 0 1,0-1 0,0 1 0,1 0 0,-1 0 0,0 0 0,0 0-1,0-1 1,-1 1 0,1 0 0,0 0 0,0 0 0,-1-1-3,1-7 19,2-26-19,1 25 26,-1 0 0,0 0-1,-1-1 1,0 1 0,-1-9-26,0-98 257,-1 112-244,0 0-1,0-1 1,0 1 0,-1 0 0,0 0 0,0 0 0,0 0-1,-1 0 1,0 0 0,-1-2-13,2 6 0,1 0 0,-1 0 0,1 0 0,0-1 0,0 1 0,-1 0 0,1-1 0,0 1 0,0-1 0,0 1 0,1-1 0,-1 1 0,0-1 0,0 0 0,1 1 0,-1-1 0,1 0 0,0 0 0,-1 0 0,1 1 0,0-1 0,0-1 0,0 1 0,0 1 0,0-1 0,0 0 0,0 1 0,-1-1 0,1 0 0,-1 1 0,1-1 0,-1 0 0,1 1 0,-1-1 0,0 1 0,0-1 0,0 1 0,0-1 0,0 1 0,0 0 0,0-1 0,0 1 0,-1 0 0,0-1 0,-2-4 30,2 0-7,-1 1-1,0 0 1,0-1 0,-1 2 0,0-1-1,0 0 1,0 1 0,0 0-1,0 0 1,-3-2-23,6 6 0,0-1 0,0 0 0,1 1 0,-1-1 0,0 0 0,0 0 0,0 0 0,1 1 0,-1-1 0,0 0 0,1 0 0,-1 0 0,1 0 0,-1 0 0,1 0 0,0-1 0,-1 1 0,1 0 0,0 0 0,0 0 0,-1-1 0,1 1 0,-1 0 0,1 0 0,0 0 0,-1 0 0,0 0 0,1 0 0,-1 0 0,0 1 0,1-1 0,-1 0 0,0 0 0,0 0 0,0 1 0,0-1 0,-8-10 0,9 10 0,0 1 0,-1-1 0,1 0 0,0 1 0,0-1 0,-1 1 0,1-1 0,0 1 0,-1-1 0,1 1 0,0-1 0,-1 1 0,1 0 0,-1-1 0,1 1 0,-1 0 0,1-1 0,-1 1 0,1 0 0,-1-1 0,1 1 0,-1 0 0,0 0 0,1 0 0,-1-1 0,1 1 0,-1 0 0,1 0 0,-2 0 0,-2-2 16,0 0 0,0 0 0,0 0 0,0-1 0,1 0 1,-1 0-1,1 0 0,-1-1-16,3 3 0,0-1 0,0 1 0,0 0 0,-1-1 0,1 1 0,0 0 0,0 0 0,-1 0 0,1 0 0,-1 0 0,1 0 0,-1 0 0,1 0 0,-1 1 0,0-1 0,1 0 0,-2 1 0,-18-7 0,11 3 25,0 0 1,0 0 0,0 1-1,0 0 1,-9-1-26,13 6 0,-3-1 0,-22-13 0,-15 0 0,41 10 0,1 1 0,-1 0 0,1 0 0,-1 1 0,0-1 0,1 1 0,-1 0 0,0 0 0,1 0 0,-1 1 0,-2 0 0,2 0 0,0 0 0,0-1 0,0 0 0,-1 0 0,1 0 0,0-1 0,-3 0 0,-9-3 24,-1 1 0,1 1 0,-1 1-1,0 0 1,0 1 0,-3 1-24,-15 0-14,35-1 19,0 0 0,0 0 0,0 0 0,-1 0 1,1 0-1,0 0 0,0 0 0,0 0 0,0 0 0,-1-1 1,1 1-1,0 0 0,0-1 0,0 1 0,0-1 0,0 1 1,0-1-1,0 0 0,0 1 0,0-1 0,0 0-5,-9-3 20,-13 4-123,16 1 101,0-1-1,0 0 1,0 0-1,0 0 0,1-1 1,-1 0-1,0 0 1,0-1-1,0 0 1,-6-3 2,9 4-7,-1 0 0,0 0 0,0 1 1,0-1-1,-1 1 0,1 0 0,0 1 1,0-1-1,-3 1 7,2 0-25,0 0 1,0 0-1,-1-1 1,1 0-1,0-1 1,-1 1-1,1-1 1,-6-2 24,-3-1 0,0 1 0,-1 0 0,0 1 0,1 0 0,-1 2 0,0-1 0,0 2 0,-12 2 0,-26-1 0,-464-2-514,502 0 591,0 0 0,0 1 0,0 0 0,1 1 0,-10 3-77,19-3 8,-1-1-1,1 0 0,0 0 1,-1-1-1,1 0 0,-1 0 1,1 0-1,0-1 1,-5-1-8,6 1 6,0 1 0,0-1 0,0 1 0,0 0 1,-1 0-1,1 0 0,0 1 0,0-1 0,0 1 1,-3 1-7,-3 3 0,0-1 0,-1 0 0,0-1 0,0-1 0,0 0 0,0 0 0,0-1 0,0-1 0,-1 0 0,-8-1 0,0 1 0,-36 11 0,53-12 0,2 2 0,-15 9 0,14-8 0,-1-1 0,1 0 0,0 0 0,-1 0 0,1-1 0,0 1 0,-1-1 0,1 0 0,-1 0 0,1 0 0,0 0 0,-1-1 0,1 1 0,-1-1 0,-49-2 0,-281 3 0,308 5 0,24-3 0,0-1 0,0-1 0,0 1 0,0 0 0,-1-1 0,1 1 0,0-1 0,0 1 0,-1-1 0,1 0 0,0 0 0,-1 0 0,0-1 0,-146 1 128,137 0-128</inkml:trace>
  <inkml:trace contextRef="#ctx0" brushRef="#br0" timeOffset="2">2004 3790 21845,'-92'0'0,"78"1"0,11-1 0,-1 0 0,1 0 0,-1 0 0,1 0 0,-1 0 0,1-1 0,0 0 0,-1 0 0,1 0 0,0 0 0,0 0 0,-1 0 0,1-1 0,0 0 0,-2-1 0,0 1 0,-1 0 0,0 0 0,1 0 0,-1 1 0,0 0 0,0 0 0,1 1 0,-1 0 0,0 0 0,-3 0 0,6 0 0,-55-11 128,-33-1 1,82 11-128,1 0-1,0 0 1,-1-1 0,1 0 0,-5-2-1,4 1 25,1 1 0,-1 0 0,0 0-1,0 1 1,-8 0-25,-156 1 493,127-13-450,38 13-15,-3 1-20,0-1 0,0 0 0,0 0-1,-1-2 1,1 1 0,0-1 0,0-1 0,1 0 0,-1 0 0,-9-5-8,2 5 0,14 3 0,1-1 0,0 1 0,0 0 0,-1-1 0,1 1 0,0-1 0,0 0 0,0 0 0,0-1 0,0 1 0,-2-1 0,1-2 0,-1 1 0,0 0 0,1 1 0,-1-1 0,-1 1 0,1 0 0,0 1 0,0-1 0,-2 1 0,-22-9 0,27 9 0,1 0 0,0 1 0,-1-1 0,1 1 0,0-1 0,-1 1 0,1-1 0,-1 1 0,1 0 0,-1 0 0,1 0 0,-1 0 0,1 0 0,-1 0 0,1 0 0,-1 0 0,1 0 0,0 1 0,-1-1 0,1 1 0,-4 0 0,-4-1 33,1 0 1,-1-1 0,1 0-1,0-1 1,-1 1 0,1-2-1,-2 0-33,6 2 2,0 0 1,0 1-1,0-1 0,0 1 0,0 0 0,0 0 1,-1 0-1,1 0 0,-4 1-2,-32 0 3,39-1 2,0-1-1,0 1 0,1 0 1,-1 0-1,0 0 1,0-1-1,0 1 0,1 0 1,-1-1-1,0 1 0,0-1 1,1 1-1,-1-1 0,0 1 1,1-1-1,-1 1 0,0-1 1,1 0-1,-1 1 1,1-1-1,-1 0 0,1 1 1,0-1-1,-1 0 0,1 0 1,0 1-1,-1-1 0,1 0 1,0 0-1,0 0 0,0 0 1,-1 1-1,1-1 1,0-1-5,-1-2 85,-7-5-72,-6-3-4,-8 1-9,-59-37 0,23 1 0,12 12-107,9-1-49,34 34 147,1 0-1,-1-1 1,0 1-1,0 1 1,0-1-1,0 0 1,0 1 0,0-1-1,0 1 1,0 0-1,-1 0 1,1 0-1,-2 0 10,2 1-6,-1-1 1,1 0-1,-1 0 0,1 0 0,0-1 0,0 1 1,-1-1-1,1 0 0,0 1 0,0-1 1,-1-2 5,2 2-6,-1 0 0,0 0 0,0 0 0,-1 0 0,1 1 0,0-1 0,-1 1 0,1 0 0,0 0 1,-1 0-1,-1 0 6,1 0-7,0-1 1,0 0 0,0 0 0,0 0-1,1-1 1,-1 1 0,1-1-1,-1 0 1,1 0 0,0 0 0,0 0-1,1-1 1,-1 1 0,1-1 6,-3-1-7,0-1 0,0 1 0,0 0 1,0 0-1,-1 1 0,-5-4 7,2 1-66,1 0 0,0 0-1,1-1 1,-1 0 0,-4-7 66,-17-17-54,24 27 54,1 1 0,-1-1 0,1 0 0,0 0 0,0-1 0,1 1 0,-1-1 0,1 0 0,0 0 0,1 0 0,-2-6 0,-18-22 0,17 14 0,-1 3 0,4 8 0,2 7 0,0-1 0,-1 1 0,1 0 0,0 0 0,-1-1 0,0 1 0,1 0 0,-1 0 0,0-1 0,0 1 0,0 0 0,0 0 0,-1 0 0,0-1 0,-10-2-2,11 4 2,1 1 0,-1-1 0,0 1 0,0 0 0,1-1 0,-1 1 1,0-1-1,1 0 0,-1 1 0,0-1 0,1 0 0,-1 1 0,1-1 0,-1 0 0,1 0 0,-1 1 0,1-1 0,0 0 0,-1 0 1,1 0-1,0 1 0,0-1 0,-1 0 0,-18-38-22,14 23-80,-4-3 97,7 16 5,1 0 0,-1 0 0,1 0 0,-1 0 0,1 0 0,0 0 0,0-1 0,0 1 0,0 0 0,1 0 0,-1-1 0,1 1 0,0-4 0,2-54-86,-1 30 44,-13-39 42,12-280-129,0 346 129,1 1 0,-1 0 0,1-1 0,0 1 0,0 0 0,1 0 0,-1 0 0,1 0 0,0-2 0,0 2 0,0 0 0,-1-1 0,1 1 0,-1 0 0,0-1 0,0 1 0,0 0 0,0-1 0,-1-2 0,2 0-9,-1 0 0,1 0-1,0 0 1,0 1 0,1-1-1,0 1 1,0-1 0,0 1-1,1 0 1,0-1 9,15-26-35,-14 25 24,-1-1 1,1 1 0,1 0-1,0 0 1,0 0-1,1 0 11,0 1-11,-1-1 0,0-1 0,0 1 0,-1-1 0,1 0 0,0-2 11,-3 4 0,1 0 1,0 0-1,1 1 0,-1-1 0,1 1 1,0 0-1,4-2 0,-3 2-3,-1 0-1,0 0 1,0 0 0,0-1-1,-1 0 1,1 0 0,1-4 3,-4 7-11,0-1 0,0 1 0,0 0 0,1 0 0,-1 0 1,1 0-1,0 0 0,-1 1 0,1-1 0,1 1 11,25-24 2,7-7-131,-26 31 129,-10 2-4,1 0 1,0 0-1,-1 0 0,1 0 0,0 0 0,-1 0 0,1 0 0,-1-1 1,1 1-1,0 0 0,-1 0 0,1 0 0,0-1 0,-1 1 1,1 0-1,-1-1 0,1 1 0,-1-1 0,1 1 0,-1 0 1,1-1-1,-1 1 0,1-1 0,-1 1 0,0-1 0,1 1 1,-1-1-1,0 0 0,1 1 0,-1-1 0,0 1 0,0-1 1,0 0 3,1 0-4,-1 1 0,0-1 0,0 1 0,1-1 0,-1 0 0,0 1 0,1-1 0,-1 1 0,0-1 0,1 0 0,-1 1 0,1-1 0,-1 1 0,1 0 0,-1-1 0,1 1 0,-1-1 0,1 1 0,0 0 1,-1-1-1,1 1 0,0 0 0,-1 0 0,1-1 0,0 1 0,-1 0 0,1 0 0,0 0 0,-1 0 0,1 0 0,0 0 0,-1 0 0,1 0 4,8 0 0,-1-2 0,21-20 0,-18 12 0,2-2 0,-9 12 0,1 0 0,8-12 0,-2 3 0,24-15 0,-26 22 22,-2 3 75,-5-2-88,5-8-8,3 7-1,-10 2 0,0 1 0,0-1 0,1 0 0,-1 0 0,0 0 0,0 0 0,1 0 0,-1 1 0,0-1 0,0 0 0,1 0 0,-1 0 0,0 0 0,1 0 0,-1 0 0,0 0 0,0 0 0,1 0 0,-1 0 0,0 0 0,1 0 0,-1 0 0,0 0 0,0-1 0,1 1 0,-1 0 0,0 0 0,0 0 0,1 0 0,-1 0 0,0-1 0,0 1 0,1 0 0,-1 0 0,0 0 0,0-1 0,0 1 0,1 0 0,-1 0 0,0-1 0,0 1 0,0 0 0,0 0 0,0-1 0,0 1 0,0 0 0,1-1 0,-1 1 0,0 0 0,0 0 0,0-1 0,0 1 0,0 0 0,0-1 0,0 1 0,0 0 0,0-1 0,0 1 0,0 0 0,0-1 0,0 1 0,0 0 0,0-1 0,0 1 0,0 0 0,0-1 0,0 1 0,0 0 0,1-1 0,-1 1 0,0 0 0,0 0 0,0-1 0,1 1 0,-1 0 0,0 0 0,0 0 0,1-1 0,-1 1 0,0 0 0,0 0 0,1 0 0,-1-1 0,0 1 0,1 0 0,-1 0 0,0 0 0,1 0 0,-1 0 0,0 0 0,1 0 0,-1 0 0,0 0 0,1 0 0,-1 0 0,0 0 0,0 0 0,1 0 0,-1 0 0,0 0 0,1 0 0,-1 0 0,0 1 0,1-1 0,-1 0 0,0 0 0,0 0 0,1 0 0,-1 1 0,11-3 0,1-5 0,0 5 0,-3 0 0,-5-7 0,5 7 0,-5 2 6,-3 0-17,7-9 123,3 7-91,-2 2 1,-8 0-15,0 1 0,0-1 0,0 0-1,0 0 1,0 0 0,0 0 0,0 0 0,0 0 0,0 0 0,0 0 0,0 0 0,1-1 0,-1 1 0,0 0 0,-1-1 0,1 1 0,0-1 0,0 1 0,0-1 0,0 1 0,0-1 0,0 1 0,0-1 0,0-1-7,1 0 47,8 0-26,-6 3-21,-4-2 0,18-9 0,-6 7 0,-1 3 0,1 0 0,92 0-385,-95 0 406,-7 0 86,-2 0 22,14 0 106,-4 0-213,-1-1-22,-6-7 0,7 6 0,0 2 21,-6 0 65,4 0-43,-7 0 64,-1 0 21,0 0 1,0 0-1,0 0 1,0 0-1,0 0-42,0 0-172,0 0-42,0 0-1,0 0 1,0 0 42,0 0 172,2 0 21,6 0-107,-7 0-65,-1 0 151,0-2 21,0-6-64,0 6 64,3 2 0,5 0-64,-6 0 64,-2 0-21,0 0-172,0 0-42,0 0 42,0 0 129,2 0-107,9-1 47,-14-2 10,3 3 7,1 0 1,-1 0-1,0 0 0,0 0 0,0 0 0,0 0 0,0 0 0,0 0 0,0 0 0,0 0 0,0 0 0,0-1 0,0 1 0,1 0 0,-1 0 0,0 0 0,0 0 0,0 0 0,0 0 0,0 0 0,0-1 0,0 1 0,0 0 0,0 0 0,0 0 0,0 0 1,0 0-1,0 0 0,0-1 0,0 1 0,0 0 0,0 0 0,0 0 0,0 0 0,0 0 0,-1 0 0,1 0 0,0 0 0,0-1 0,0 1 0,0 0 0,0 0 0,0 0 0,0 0 0,0 0 0,0 0 0,0 0 0,0 0 0,-1 0 0,1 0 0,0 0 0,0 0 1,0 0-1,0-1 0,0 1 0,0 0 0,58-2-1,-47 0 1,-9-5 22,-2 5 85</inkml:trace>
  <inkml:trace contextRef="#ctx0" brushRef="#br0" timeOffset="3">1140 1609 22744,'14'-5'7,"-13"4"-14,0 0 0,0 1 0,1-1 0,-1 0-1,0 1 1,0-1 0,1 1 0,-1-1 0,1 1 0,-1 0 0,0 0 0,1 0-1,-1-1 1,1 1 0,-1 0 0,1 1 7,6-5-69,-7 3 65,0 0 0,0 1 0,0-1 0,0 0 0,0 1 0,0-1 0,0 0 0,0 1 0,0 0 0,0-1 0,1 1 0,-1 0-1,0-1 1,0 1 0,0 0 0,1 0 0,-1 0 0,0 0 0,0 0 0,2 1 4,-2-2 0,1 1 0,0 0 0,0 0 0,0-1 0,0 1 0,0-1 0,-1 0 0,1 1 0,0-1 0,0 0 0,-1 0 0,1 0 0,-1 0 0,1-1 0,-1 1 0,1 0 0,-1-1 0,0 1 0,0 0 0,0-1 0,1 0 0,-1 1 0,0-2 0,7-6 0,27-3-128,-23 10 128,0 2 0,22-14 0,-23 7 0,3 2 0,-11 6 0,6-8 0,0 5 0,2 2 0,1 0 0,0 0 0,-1 0 0,0 0 0,1 0 0,0 0 0,34 0 0,-37 0 0,17-1 0,-17-5 0,-6 2 0,54 2 0,138 2 128,-68 0 129,11 0-257,-132-1 0,0 0 0,0 0 0,-1-1 0,1 1 0,0-1 0,0-1 0,-1 1 0,0-1 0,2-1 0,29-12 0,-15 8 41,-15 5-29,0 1 1,1 0-1,-1 0 1,1 0 0,0 1-1,-1 0 1,7 0-13,-8 1 0,0-1 0,-1 0 0,1 0 0,0 0 0,-1 0 0,1-1 0,-1 1 0,2-2 0,-1 1 0,0-1 0,1 2 0,-1-1 0,0 1 0,0 0 0,1 0 0,-1 0 0,4 0 0,-1 1 0,-4 1 0,-1-1 0,0 0 0,1 0 0,-1-1 0,1 1 0,-1-1 0,0 1 0,1-1 0,-1 0 0,0 0 0,0-1 0,1 1 0,-1-1 0,0 0 0,7-2 39,1-1 0,0 1 0,0 1 1,0 0-1,0 1 0,3 0-39,66-9 22,-34-2-22,35 2 0,-75 11-6,-3-3 9,0 0-1,0 1 1,0-1-1,0 1 0,0 0 1,0 0-1,1 0 1,-1 0-1,1 0 1,0 1-1,0 0-2,-2-2 38,-2 2-36,1 1 1,-1-1-1,1 1 1,-1-1-1,1 1 1,0-1-1,-1 1 0,1-1 1,0 1-1,-1-1 1,1 1-1,0 0 1,0-1-1,-1 1 1,1 0-1,0 0 1,0 0-1,0-1 1,-1 1-1,1 0 1,0 0-1,0 0 1,-1 0-1,1 0 1,0 1-1,0-1 1,0 0-1,0 0-2,0 0 0,1 0 0,-1 0 0,0-1 0,0 1 0,0-1 0,1 1 0,-1-1 0,0 0 0,0 1 0,0-1 0,0 0 0,0 0 0,0 1 0,0-1 0,-1 0 0,1 0 0,0 0 0,0 0 0,0-1 0,3 0 16,-3 2-11,0 0 0,0-1 0,0 1 0,1-1 0,-1 1-1,0-1 1,0 0 0,0 1 0,0-1 0,0 0 0,0 0 0,0 1 0,0-1 0,0 0-1,-1 0 1,1 0 0,0 0 0,0 0 0,-1-1 0,1 1 0,-1 0 0,1 0 0,-1 0-5,-1-3 1,15-13 19,-4 15 66,0 2-86,-4 1-100,-4-2 90,5-9 13,2 8-3,2 2-22,8-2-16,-16-3 1,-3 5 36,0 0 0,1-1 1,-1 1-1,0 0 0,0-1 0,0 1 0,1 0 0,-1-1 1,0 1-1,1 0 0,-1 0 0,0-1 0,0 1 0,1 0 0,-1 0 1,1-1-1,-1 1 0,0 0 0,1 0 0,-1 0 0,0 0 1,1 0-1,-1 0 0,1 0 0,-1-1 0,0 1 0,1 0 1,-1 0-1,1 0 0,-1 1 0,0-1 0,1 0 0,-1 0 0,0 0 1,1 0-1,-1 0 0,1 0 0,-1 1 1,4-1 0,-1-2 0,4-7 0,3 7 0,1 2 0,11-2 0,-10-9 0,-10 11 0,-1-1 0,0 1 0,0 0 0,0-1 0,0 1 0,0-1 0,1 0 0,-1 1 0,0-1 0,0 0 0,-1 0 0,1 0 0,0 0 0,0 0 0,0 0 0,0 0 0,-1 0 0,1 0 0,-1 0 0,1-1 0,5-2 0,27 3 0,-23 0 0,-10-2 0,1-2 0,21 3 0,-11 0 0,7-9 0,-18 11 0,0 0 0,1 0 0,-1 0 0,0 0 0,1 0 0,-1-1 0,0 1 0,0 0 0,1 0 0,-1 0 0,0 0 0,1-1 0,-1 1 0,0 0 0,0 0 0,1-1 0,-1 1 0,0 0 0,0 0 0,0-1 0,0 1 0,1 0 0,-1-1 0,0 1 0,0 0 0,0 0 0,0-1 0,0 1 0,0 0 0,0-1 0,0 1 0,0 0 0,0-1 0,0 1 0,0 0 0,0-1 0,0 1 0,0 0 0,0-1 0,0 1 0,0-1 0,0 0 0,1 0 0,-1 0 0,1 0 0,-1 1 0,1-1 0,-1 0 0,1 0 0,-1 1 0,1-1 0,0 0 0,-1 1 0,1-1 0,0 0 0,0 1 0,-1-1 0,1 1 0,0-1 0,0 1 0,0 0 0,0-1 0,0 1 0,9-7 0,0 3 0,1-5 0,2-6 0,-10 13 0,16-7 0,-5-2 0,-14 5 0,0 4 0,11-9 0,-9 10 0,0-1 0,0 1 0,0-1 0,0 1 0,-1-1 0,1 0 0,-1 0 0,1 0 0,-1 0 0,0 0 0,1 0 0,-1 0 0,0-1 0,-1-7 22,0-15 85,2 13-107,5 3 21,-7 9-16,1-1 0,-1 1 0,0 0 1,1-1-1,-1 1 0,0 0 0,1-1 0,-1 1 0,0 0 0,0-1 0,1 1 1,-1 0-1,0-1 0,0 1 0,0-1 0,0 1 0,0-1 0,1 1 0,-1-1 1,0 1-1,0 0 0,0-1 0,0 1 0,0-1 0,0 1 0,0-1 0,-1 1 1,1-1-1,0 1 0,0-1-5,-2-35 82,2 25-82,0-1 0,0 0 0,0-79-22,0 87-63,0-6 63,0-36 22,0-1-128,0-46 128,0 9 107,0 74-86,0-48-21,-1 46 0,-2 13 0,3-1 0,0 0 0,0 0 0,0 1 0,0-1 0,-1 0 0,1 0 0,0 0 0,0 0 0,0 0 0,0 0 0,0 0 0,0 0 0,0 0 0,0 0 0,0 0 0,0 1 0,0-1 0,-1 0 0,1 0 0,0 0 0,0 0 0,0 0 0,0 0 0,0 0 0,0 0 0,0 0 0,0 0 0,-1 0 0,1 0 0,0 0 0,0 0 0,0 0 0,0 0 0,0 0 0,0 0 0,0 0 0,0 0 0,-1 0 0,1 0 0,0 0 0,0-1 0,0 1 0,0 0 0,0 0 0,0 0 0,0 0 0,0 0 0,0 0 0,0 0 0,-1 0 0,1 0 0,0 0 0,0 0 0,0-1 0,0 1 0,0 0 0,0 0 0,0 0 0,0 0 0,0 0 0,0 0 0,0 0 0,0 0 0,0-1 0,-2-33 0,2-72-257,0 102 257,0 4 0,-11-9 0,9-1 0,2-48-257,-2 46 150,0 6 131,-1 1 0,1-1 0,0 0-1,1 0 1,0 0 0,0-1 0,0 1 0,0 0-1,1 0 1,0-1 0,1 1 0,-1 0 0,2-4-24,0-17-4443,0 15-4295,7 0 1028</inkml:trace>
  <inkml:trace contextRef="#ctx0" brushRef="#br1" timeOffset="4">2903 7500 4240,'39'1'875,"-35"0"-795,0 0 0,0-1 0,0 1 0,0-1-1,0 0 1,0 0 0,0 0 0,0-1 0,0 0 0,0 1 0,0-1 0,0-1 0,-1 1 0,1 0 0,0-1 0,-1 0-1,1 0 1,2-2-80,-1 1 157,-1 0 0,1 0 0,0 0 0,0 0 0,0 1 0,0 0 0,0 0-1,1 1 1,0-1-157,24-9 666,-19 5-428,1 1 0,0 0 0,1 1 0,-1 0 0,1 1 0,0 0 0,-1 1-1,1 1 1,2 0-238,-10 0 39,-1 0-1,0 1 0,0-1 0,0-1 1,0 1-1,0-1 0,0 1 1,-1-1-1,2-1-38,24-9 212,8 1 295,-23 6-381,1 0-1,0 2 1,0 0 0,0 0-1,11 0-125,-3-1 0,22-13 0,19 13 643,54-27-1,-81 18-630,-32 11 15,-1 0 1,0 0-1,1 1 0,0-1 0,-1 1 1,1 0-1,0 0 0,0 1 0,1 0-27,-2-1 36,0 0 0,-1 0 0,1 0 0,0 0 0,0 0 0,-1-1 0,1 0 0,-1 1 0,0-1 0,1-1 0,-1 1-1,0 0 1,0-1-36,0 0 6,1 1-1,-1-1 0,1 1 0,-1 0 1,1 0-1,0 0 0,0 0 0,0 0 1,0 1-1,0 0 0,0 0 0,0 0 1,2 0-6,0 1 33,-1 0 0,1-1 0,0 0 0,-1 0 0,1-1 1,-1 1-1,0-1 0,3-2-33,-3 2 28,1 0 1,-1 0-1,0 1 1,0 0-1,1 0 0,-1 0 1,1 0-1,2 1-28,-6 0 5,-1-1-1,1 1 1,-1 0-1,1-1 0,0 1 1,-1-1-1,1 0 1,-1 1-1,1-1 0,-1 0 1,0 0-1,1 0 1,-1 0-1,0 0 1,0 0-1,1 0 0,-1-1 1,0 1-1,0 0 1,0-1-1,-1 1 1,1-1-1,0 1 0,0-1 1,0 0-5,3-5 18,-2 4-15,1 1 0,-1-1 0,1 1 0,0 0 0,0-1 1,0 1-1,0 1 0,0-1 0,4-1-3,-6 3 10,-1-1 0,1 1 0,0 0 0,0-1-1,0 1 1,-1-1 0,1 1 0,0-1 0,-1 1 0,1-1 0,0 1 0,-1-1-1,1 0 1,-1 1 0,1-1 0,-1 0 0,1 0 0,-1 1 0,0-1-1,1 0 1,-1-1-10,1 1 11,0-1 0,-1 0 0,1 1 0,0-1 0,0 0 0,0 1 1,0-1-1,0 1 0,0 0 0,0-1 0,1 1 0,-1 0 0,0 0 0,1 0 0,-1 0 0,1 0 0,0 0 0,-1 0 0,1 0 0,0 0 0,-1 1 0,1-1 0,1 1-11,10-6 25,-11 3-25,1 1-1,0 0 1,0 0 0,0 1 0,0-1 0,1 0-1,-1 1 1,0 0 0,1 0 0,0 0 0,-1 0 2,0 0 1,0 0-1,0 0 0,0-1 1,0 1-1,0-1 0,0 1 1,-1-1-1,1 0 0,2-2-2,53-42 621,-18 18-446,-34 25-136,-1 0 0,0 0 0,0 0 0,0 0 0,0-1 0,-1 0 0,1 0 0,-1 0 0,0-1 0,0 0 0,-1 1 0,3-5-39,52-63 514,-43 53-510,-13 16-14,-1 1 0,1-1 0,0 0 0,0 1-1,0 0 1,0 0 0,0-1 0,1 1 0,-1 0 0,1 1 0,0-1 10,2-2-3,0 0 0,0-1 1,0 1-1,0-1 0,-1 0 1,0 0-1,0 0 0,1-1 3,13-11 0,-16 16 0,-1 0 0,1 0 0,-1 0 0,0 0 0,1 0 0,-1 0 0,0-1 0,0 1 0,0-1 0,1 1 0,-2 0 0,1-1 0,0 1 0,1-2 0,8-12 5,-4 15-10,-4 0-16,21-20-215,-22 19 236,0 0 0,-1 0 0,1 0 0,-1 1 0,1-1 0,-1 0 0,1 0 0,-1-1 0,0 1 0,1 0 0,-1 0 0,0 0 0,0 0 0,0 0 0,0 0 0,0 0 0,0 0 0,0 0 0,0 0 0,0 0 0,0-1 0,1 2 9,4 0 4,-3 0 94,23-24 278,-25 24-385,0-1 0,0 0 0,0 1 0,0-1 0,0 1 0,1-1 0,-1 1 0,0-1 0,0 1 0,0-1 0,1 1 0,-1-1 0,0 1 0,1-1 0,-1 1 0,0-1 0,1 1 0,-1-1 0,0 1 0,1 0 0,-1-1 0,1 1 0,-1 0 0,1-1 0,-1 1 0,1 0 0,-1 0 0,1-1 0,-1 1 0,1 0 0,-1 0 0,1 0 0,0 0 0,-1 0 0,1 0 0,-1 0 0,1 0 0,-1 0 0,1 0 0,0 0 0,2 0 0,22-34 236,-24 33-235,0 0 1,1 0-1,-1 0 0,0 0 1,0 0-1,0 0 1,0 0-1,0-1 0,0 1 1,0 0-1,-1-1 1,1 1-1,0 0 0,-1-1 1,1 1-1,-1-1 0,1 1 1,-1-1-1,0 1-1,6-7-5,13-8 5,-18 16 0,-1-1 0,1 0 0,-1 1 0,1-1 0,-1 0 0,1 1 0,-1-1 0,1 1 0,0-1 0,-1 1 0,1-1 0,0 1 0,-1 0 0,1-1 0,0 1 0,0 0 0,0-1 0,-1 1 0,1 0 0,0 0 0,0 0 0,0 0 0,12-2 0,-14-2 0,1 4 0,0-1 0,0 1 0,-1-1 0,1 1 0,0-1 0,0 1 0,0-1 0,0 1 0,-1-1 0,1 0 0,0 1 0,0-1 0,0 1 0,0-1 0,0 1 0,1-1 0,-1 1 0,0-1 0,0 1 0,0-1 0,0 1 0,1-1 0,-1 1 0,0-1 0,0 1 0,1-1 0,-1 1 0,0-1 0,1 1 0,-1 0 0,0-1 0,1 1-1,0 0 1,-1 0 1,1 0-1,-1 0 1,0 0-1,1 0 1,-1 0 0,0-1-1,1 1 1,-1 0-1,0 0 1,1 0-1,-1 0 1,0-1 0,1 1-1,-1 0 1,0 0-1,1-1 1,-1 1-1,0 0 1,0 0-1,1-1 1,-1 1 0,0 0-1,0-1 1,0 1-1,0 0 1,1-1-1,-1 1 1,0 0 0,0-1-1,0 1 1,0 0-1,0-1 1,0 1-1,0-1 1,0 1-1,0 0 1,0-1 0,0 1-1,0 0 1,0-1-1,2-1 107,5 0 0,-3-7-86,-2 3-4,0 0 0,1 0-1,0 0 1,1 0 0,-1 1-1,1-1 1,0 1-1,0 0 1,1 0-17,5 1 86,0-7-65,1-16 152,0 6 40,-9 11-213,-1 7 0,0 1 0,0-1 0,0 0 0,0 1 0,0-1 0,0 1 0,1-1 0,-1 1 0,1-1 0,0 1 0,-1 0 0,1 0 0,0 0 0,1-1 0,-1-4 21,0 3 65,7-6-65,2-2-21,0 0-21,-9 1-65,0-1 65,7-4 25,-3 15-13,-6 1 13,1 0 0,0 0 0,-1 0-1,1 0 1,-1 0 0,1 0 0,-1 0 0,1 0 0,-1-1 0,1 1-1,0 0 1,-1 0 0,1 0 0,-1-1 0,1 1 0,-1 0 0,1 0-1,-1-1 1,1 1 0,-1 0 0,0-1 0,1 1 0,-1-1 0,0 1-1,1 0 1,-1-1 0,0 1 0,1-1 0,-1 0-4,2-9 21,-2 10-19,0-1-2,0 1 1,-1 0-1,1-1 0,0 1 1,0 0-1,0-1 0,0 1 1,0 0-1,0-1 0,0 1 1,0 0-1,0-1 1,0 1-1,0 0 0,0-1 1,0 1-1,0 0 0,0-1 1,1 1-1,-1 0 0,0-1 1,0 1-1,0 0 1,0-1-1,1 1 0,-1 0 1,0 0-1,0-1 0,1 1 1,-1 0-1,0 0 0,0-1 1,1 1-1,-1 0 0,0 0 1,1 0-1,-1 0 1,0 0-1,1-1 0,-1 1 1,0 0-1,1 0 0,-1 0 1,0 0-1,1 0 0,-1 0 1,0 0-1,1 0 1,-1 0-1,0 0 0,1 0 1,-1 0-1,1 0 0,-1 1 1,0-1-1,3 0 107,-3 0 21,0 0 1,0 0-1,1-24-363,9 22 213,-10 2 22,1 0 0,-1 0 1,1 0-1,-1 0 0,1 0 0,-1 0 0,1-1 0,-1 1 0,1 0 0,-1 0 1,1 0-1,-1-1 0,0 1 0,1 0 0,-1-1 0,1 1 0,-1-1 0,0 1 0,1 0 1,-1-1-1,0 1 0,1-1 0,-1 1 0,0-1 0,0 1 0,0-1 0,1 1 1,-1-1-1,0 1 0,0-1 0,0 1 0,0-1 0,0 1 0,0-1 0,0 1 0,0-1 1,0 1-1,0-1 0,0 1 0,0-1 0,0 1 0,-1-1 0,1-3-21,11 3-70,-9 1 198,-2-2 0,0-6-64,0 5 43,0-6-43,0 7 64,0 2 21,0 0 1,10-13-1,-9 4-128,-1-1 22,0 7 85,0 2 0,0-9-86,0-2-21,0 1 0,0 8 0,0 1 0,0-1 0,1 1 0,-1 0 0,0-1 0,1 1 0,-1 0 0,1-1 0,0 1 0,0 0 0,1-2 0,2-13 0,-1 7 0,5 6 0,-4-6 0,3 1-21,-5 5-65,-2 3 85,0 0 0,0 0 0,0 0 0,0-1 0,0 1-1,0 0 1,0 0 0,1 0 0,-1 0 0,0 0 0,1 0 0,-1-1 0,1 1 0,-1 0-1,1 0 1,-1 0 0,1 1 0,0-1 0,0-1 1,3-9-22,-4-82-213,0-1 492,0 25-257,0 45 0,0 23 0,1 1 0,-1-1 1,0 0-1,0 1 1,0-1-1,0 0 0,0 0 1,0 1-1,0-1 1,0 0-1,0 0 0,0 1 1,0-1-1,0 0 0,-1 1 1,1-1-1,0 0 1,-1 1-1,1-1 0,0 0 1,-1 1-1,1-1 1,-1 0-1,1 1 0,-1-1 1,1 1-1,-1-1 0,1 1 1,-1-1-1,1 1 1,-1 0-1,0-1 0,0 1 9,-1-2 98,2 2 22,0-24-1,0 13-128,0 10 7,0 0-1,0 1 0,0-1 1,-1 0-1,1 0 1,0 1-1,0-1 1,-1 0-1,1 1 0,0-1 1,-1 1-1,1-1 1,-1 1-1,1-1 1,-1 0-1,1 1 0,-1-1 1,1 1-1,-1 0 1,0-1-1,1 1 1,-1 0-1,1-1 0,-1 1 1,0 0-1,1-1 1,-1 1-1,0 0 1,0 0-1,1 0 0,-1 0 1,0 0-1,1 0 1,-1 0-1,0 0 1,0 0-1,1 0 0,-1 0 1,0 0-1,1 1-6,-4-22 0,3 20 5,1 0 0,0 0-1,0 0 1,-1 0 0,1 1-1,0-1 1,-1 0 0,1 0 0,-1 0-1,1 0 1,-1 1 0,1-1-1,-1 0 1,0 0 0,1 1 0,-1-1-1,0 1 1,0-1 0,1 0-1,-1 1 1,0-1 0,0 1-1,0 0 1,0-1 0,0 1 0,0 0-5,-3-7 134,5 2-79,-1 5-49,0-1 0,0 1 0,-1-1 0,1 1 0,0 0 0,-1-1 0,1 1 0,0-1 0,-1 1 0,1 0 0,-1 0 0,1-1 0,0 1 0,-1 0 0,1 0 0,-1-1 0,1 1 0,-1 0 0,1 0 1,-1 0-1,1 0 0,-1 0 0,1 0 0,-1 0 0,1 0 0,-1 0 0,1 0 0,-1 0 0,1 0 0,-1 0-6,1 0 1,-1 0 0,1 0 0,-1 0 0,1 0 0,-1 0 0,1 0 0,-1 0 0,1 0 0,0 0 0,-1 0 0,1 0 0,-1 0 0,1 0 0,-1 0 0,1-1 0,0 1 0,-1 0 0,1 0 0,-1 0 0,1-1 0,0 1 0,-1 0 0,1-1 0,0 1 0,0 0 0,-1-1 0,1 1 0,0 0 0,0-1 0,-1 1 0,1-1 0,0 1 0,0 0 0,0-1 0,0 1 0,-1-1 0,1 1 0,0-1 1,0 1-1,0 0 0,0-1 0,0 1 0,0-1 0,0 1 0,0-1 0,0 1 0,1-1 0,-1 1 0,0 0 0,0-1 0,0 1 0,1-1-1,-3-6 225,-20-7 54,21 13-262,-1 1 0,1-1 0,0 1 0,-1-1 0,1 1 1,0-1-1,0 0 0,-1 1 0,1-1 0,0 0 0,0 0 0,0 0 1,0 0-1,0 0 0,0 0 0,0 0 0,1-1 0,-1 1 1,0 0-1,0-1-17,-7-1 149,4 1-20,-7-5-22,-6-2-5,-2 5 187,19 4-273,-10-2 91,1-8-86,7 5-21,2 4 0,0 1 0,0 0 0,0-1 0,0 1 0,-1 0 0,1-1 0,0 1 0,0 0 0,0-1 0,-1 1 0,1 0 0,0-1 0,0 1 0,-1 0 0,1 0 0,0-1 0,0 1 0,-1 0 0,1 0 0,0 0 0,-1 0 0,1-1 0,0 1 0,-1 0 0,1 0 0,0 0 0,-1 0 0,1 0 0,0 0 0,-1 0 0,1 0 0,-1 0 0,1 0 0,0 0 0,-1 0 0,1 0 0,0 0 0,-1 0 0,-9-2 0,8 0 23,0 0 0,1 1-1,-1-1 1,0 0 0,0 1 0,0-1-1,0 1 1,0-1 0,-1 1 0,1 0-1,0 0 1,-1 0 0,1 0 0,0 1-1,-1-1 1,0 1-23,-8-3 56,1 0 0,-1 0-1,1-1 1,0-1 0,-6-3-56,7 5 21,1 1 0,-1-1 0,1 1 1,-1 1-1,0 0 0,0 0 0,0 1 1,1 0-1,-1 0 0,0 1 0,-2 1-21,-10-1 24,1-2-24,17-4 0,2-1 0,1 5 0,-1 0 0,1 0 0,0 1 0,-1-1 0,1 0 0,-1 0 0,1 1 0,-1-1 0,1 1 0,-1-1 0,1 0 0,-1 1 0,0-1 0,1 1 0,-1-1 0,0 1 0,1-1 0,-1 1 0,0 0 0,0-1 0,1 1 0,-1 0 0,0 0 0,0-1 0,-6 3 0,-5 0 0,10-2 0,-1 0 0,1 0 0,-1 0 0,1 0 0,-1 0 0,1 0 0,-1-1 0,1 1 0,0-1 0,-1 1 0,1-1 0,0 0 0,-1 0 0,1 0 0,0-1 0,0 1 0,0 0 0,-1-1 0,-3 0 11,-1 1 1,1 0-1,-1 0 1,1 0-1,-1 1 1,0 0-1,1 0 1,-1 1-1,-3 0-11,-14 1 47,-447-2 702,217 0-749,185 12-21,-313-12-600,165 0 621,134 11 0,72-11 0,1 1 0,-1 0 0,0 0 0,1 1 0,-1 0 0,-1 2 0,3-2 0,0 0 0,0-1 0,-1 0 0,1-1 0,0 0 0,0 0 0,0-1 0,-2 0 0,-23-1 0,-69 2 0,56 0 0,36 0 0</inkml:trace>
  <inkml:trace contextRef="#ctx0" brushRef="#br1" timeOffset="5">2430 5376 24415,'-426'0'-150,"346"0"43,-358 0 621,392-12-514,-242 12 257,287 0-255,1 0 0,-1 0 0,0 0 1,0-1-1,0 1 0,1 0 1,-1 0-1,0 0 0,0-1 0,1 1 1,-1 0-1,0-1 0,0 1 1,1-1-1,-1 1 0,1-1 0,-1 1 1,0-1-1,1 1 0,-1-1 1,1 0-1,-1 1 0,1-1-2,-1 0 4,0 0-1,0 0 0,0 0 0,0 0 1,0 0-1,0 0 0,0 0 1,0 0-1,0 1 0,0-1 1,-1 0-1,1 1 0,0-1 0,-1 1 1,1 0-1,0-1 0,-1 1 1,1 0-1,0 0 0,-1 0 1,1 0-1,0 0 0,-2 0-3,-1-1 7,1 1 0,-1-1-1,0 0 1,0 0 0,1 0-1,-1 0 1,0-1 0,1 1 0,-1-1-7,0 0 7,0 0 1,0 0-1,0 0 1,0 1-1,0 0 1,-1 0 0,1 0-1,-1 1 1,0-1-8,-42-11 150,43 12-143,0 0 1,1 0-1,-1 0 1,0-1-1,1 1 1,-1-1 0,0 0-1,1 0 1,-1 0-1,1-1 1,-1 1 0,1-1-1,-2-1-7,-12-5 9,-17-4-9,33 12 0,1-1 0,-1 0 0,0 1 0,1 0 0,-1-1 0,0 1 0,1-1 0,-1 1 0,0 0 0,1 0 0,-1-1 0,0 1 0,0 0 0,1 0 0,-1 0 0,0 0 0,0 0 0,1 0 0,-1 0 0,0 0 0,0 0 0,1 0 0,-1 0 0,0 0 0,0 0 0,1 1 0,-1-1 0,0 0 0,0 1 0,1-1 0,-2 1 0,-3-1 0,-1 0 0,1 0 0,-1 0 0,1-1 0,-1 0 0,1 0 0,-1-1 0,1 1 0,-3-2 0,-26-3 0,30 6 0,1 0 0,0 0 0,0 0 0,0-1 0,0 1 0,-1-1 0,1 0 0,0 0 0,0 0 0,0-1 0,-1 1-7,0 0 0,0-1 0,0 1 0,0 1 0,-1-1 1,1 1-1,0-1 0,0 1 0,0 0 0,-3 1 7,2-1-7,1 1-1,-1-1 1,1-1-1,-1 1 1,1-1-1,-1 0 1,1 0-1,-4-1 8,-39-11 0,30 16 0,16-3 0,0 0 0,0 0 0,0 0 0,-1 0 0,1 0 0,0 0 0,0 0 0,0 0 0,0 0 0,0-1 0,0 1 0,0 0 0,0-1 0,0 1 0,0-1 0,0 1 0,0-1 0,0 1 0,0-1 0,0 0 0,0 1 0,1-1 0,-1 0 0,0 0 0,0 0 0,1 0 0,-1 1 0,1-1 0,-1 0 0,0-1 0,-1 0 0,0-1 0,0 1 0,0 0 0,-1 0 0,1 1 0,-1-1 0,1 0 0,-1 1 0,0-1 0,0 1 0,0 0 0,0 0 0,0 0 0,0 1 0,0-1 0,0 0 0,0 1 0,0 0 0,0 0 0,0 0 0,0 0 0,0 1 0,-1-1 0,3 0 0,-1-1 0,0 0 0,0 0 0,0 0 0,0 0 0,0 0 0,0-1 0,1 1 0,-1-1 0,1 1 0,-1-1 0,1 1 0,-1-1 0,1 0 0,0 0 0,-1-1 0,0 0 0,1 1 0,-1-1 0,1 1 0,-1 0 0,0-1 0,0 1 0,0 0 0,-1 0 0,1 1 0,0-1 0,-1 0 0,1 1 0,-1-1 0,1 1 0,-1 0 0,0 0 0,0 0 0,1 0 0,-3 0 0,1-1 0,0 0 0,0 1 0,0-1 0,1-1 0,-1 1 0,0 0 0,1-1 0,-1 0 0,1 0 0,0 0 0,0 0 0,0 0 0,0-1 0,1 1 0,-2-3 0,-6-6 0,-7-10 0,-23-26 0,36 44 0,0 0 0,0-1 0,1 1 0,0-1 0,0 0 0,0 0 0,0 0 0,1-1 0,0 1 0,-2-5 0,3 3 0,0 1 0,-1 0 0,0-1 0,-1 1 0,1 0 0,-1 0 0,-1-1 0,1 0 0,1 3 0,1 1 0,-1-1 0,0 1 0,0-1 0,-1 1 0,1 0 0,0 0 0,-1 0 0,0 1 0,0-2 0,0 2 0,0-1 0,1 0 0,-1 0 0,1 0 0,-1 0 0,1 0 0,0 0 0,1-1 0,-1 1 0,0-2 0,-8-7 0,9 11 0,0 0 0,0 0 0,0 0 0,0 1 0,1-1 0,-1 0 0,0 0 0,0 0 0,1 0 0,-1-1 0,1 1 0,-1 0 0,1 0 0,-1 0 0,1 0 0,0 0 0,0-1 0,-1 1 0,1 0 0,0-1 0,-1-6 0,0-1 0,-1 1 0,0-1 0,-1 1 0,1 0 0,-2 0 0,1 0 0,-2-2 0,1 3 0,1-1 0,-1 0 0,2 0 0,-1 0 0,1 0 0,0 0 0,1-1 0,-1 0 0,2 5 0,0-1 0,-1 1 0,0 0 0,0 0 0,-1-1 0,1 1 0,-1 0 0,0 0 0,0 1 0,0-1 0,-2-3 0,2 4 0,0 0 0,0 0 0,0-1 0,1 1 0,-1-1 0,1 1 0,0-1 0,0 0 0,0 1 0,0-1 0,1-2 0,-2-1 13,0 0 0,0 0 0,0 0 0,-1 1 0,0-1 0,0 1 0,-1-1 0,-1 0-13,-6-14 25,6 10-40,0-1 1,0 1 0,1-2 0,1 1-1,0 0 1,1 0 0,0-1-1,1 0 1,0-7 14,1-175-257,1 186 257,0 0 0,1-1 0,0 1 0,0 0 0,1 0 0,0 0 0,1 0 0,0 0 0,1 1 0,-1 0 0,1 0 0,4-4 0,0 3 0,-2-1 0,1 1 0,-1-1 0,-1 0 0,0-1 0,0 0 0,-1 0 0,0 0 0,-1 0 0,-1-1 0,1-2 0,-3 10-6,0 0 0,0 0 0,1 1 0,-1-1 0,1 0 0,0 1 0,0-1 0,0 1 0,1 0 0,0-2 6,8-12-47,7-9 24,-16 24 23,-1 0 0,1 0 0,0 0 0,0 0 0,-1-1 1,0 1-1,1-1 0,-1 1 0,0-1 0,0 0 0,0 1 0,-1-1 0,1 0 0,-1 0 1,1 1-1,-1-3 0,2-1-16,0 0 1,1 0 0,-1 1-1,1-1 1,0 1 0,1-1 0,1-1 15,0 2-4,0-2 1,-1 1 0,0 0 0,0-1 0,0 0 0,-1 0 0,2-6 3,41-45-21,-6 6-96,-31 39 87,0 0 1,1 1-1,0 0 0,4-3 30,5-4-25,-13 13 8,0 0 0,0 1-1,0-1 1,1 1 0,-1 0 0,7-3 17,2-4 0,-1 0 0,0-2 0,9-11 0,3-3 0,135-124 0,-157 149 0,0 0 0,0 0 0,0 1 0,0 0 0,0 0 0,0 0 0,0 0 0,1 0 0,1 1 0,21-10 0,-11 6 0,-15 5 0,0 0 0,0 0 0,0 0 0,0 0 0,0-1 0,0 1 0,0 0 0,0-1 0,0 1 0,0-1 0,0 1 0,0-1 0,0 0 0,0 1 0,0-1 0,0 0 0,0 1 0,-1-1 0,46-23 0,-34 16 0,0 1 0,1 0 0,-1 0 0,1 2 0,1-1 0,1 1 0,54-6 0,-61 8 0,0 0 0,-1 1 0,0 0 0,0 1 0,1-1 0,-1 1 0,1 1 0,3-1 0,-5 0 0,-1 0 0,1 0 0,-1-1 0,1 0 0,-1 0 0,0-1 0,0 1 0,0-1 0,0 0 0,0 0 0,-1-1 0,1 0 0,2-1 0,0 0 0,1 0 0,-1 1 0,1 0 0,5-2 0,17-5 31,-21 7-15,0 0 0,0 1 0,1 0 1,-1 0-1,1 1 0,4 0-16,45-9 0,-54 10 0,0 1 0,-1-1 0,1 0 0,0 0 0,-1 0 0,1-1 0,-1 1 0,4-3 0,-4 2 0,1 0 0,0 0 0,0 1 0,0-1 0,0 1 0,0 0 0,0 1 0,5-1 0,2 1 0,0-1 0,0 0 0,0-1 0,-1 0 0,7-3 0,-8 3 0,0 0 0,1 1 0,-1 0 0,0 1 0,1 0 0,-1 0 0,0 1 0,1 0 0,25 1 0,171-2 129,-147-10-129,-48 7 0,-1 0 0,1 1 0,0 0 0,10 0 0,1082 2 128,-1093 0-128,1 0 0,-2 0 22,-7 0 63,5 0-42,40 0 64,-36 0-107,-1 0 0,0 0 0,35 0 257,-34-2-257,-2-6 22,-8 4 63,-1-3-63,7 3-22,-4-5 0,4 7-22,-6 0-63,-2-5 85,0 5 107,2 2 0,6-2-86,-5-5-21,5 5 22,-5 0 63,5-7-55,-8 9-28,0-1 1,0 1-1,0 0 0,0 0 0,0-1 1,0 1-1,1 0 0,-1 0 0,0 0 1,0-1-1,0 1 0,1 0 0,-1 0 0,0 0 1,0 0-1,0-1 0,1 1 0,-1 0 1,0 0-1,0 0 0,1 0 0,-1 0 1,0 0-1,0 0 0,1 0 0,-1 0 1,0 0-1,1 0 0,-1 0 0,0 0 1,0 0-1,1 0 0,-1 0 0,0 0 1,0 0-1,1 0 0,-1 0 0,0 0-2,29 2 35,-17-2-35,-3 0 22,-5 0 63,5 0-63,2 0-22,1 0 0,0 0 0,-11 0 0,0 0 0,0 0 0,0 0 0,0 0 0,0 0 0,1 0 0,-1 0 0,0 1 0,0-1 0,0 0 0,0 0 0,0 1 0,0-1 0,0 1 0,0-1 0,0 1 0,0-1 0,0 1 0,0 0 0,0-1 0,-1 1 0,1 0 0,11 4 0,57 6 0,34-11 0,-57 11 0,47-11 0,-84 4 0,-7-3 0,0 0 0,0 0 0,0 0 0,0 0 0,0 0 0,1 0 0,-1-1 0,0 1 0,0-1 0,1 1 0,-1-1 0,0 0 0,1 0 0,-1 0 0,2 0 0,53 11 0,-49-12 0,-7 1 0,0 0 0,0 0 0,1-1 0,-1 1 0,0 1 0,0-1 0,0 0 0,1 0 0,-1 0 0,0 1 0,0-1 0,0 0 0,1 1 0,-1-1 0,0 1 0,0-1 0,0 1 0,0 0 0,0 0 0,0-1 0,0 1 0,0 0 0,-1 0 0,1 0 0,0 0 0,10 1 0,46 9 0,-55-10 0,-1 0 0,1 0 0,0 1 0,0-1 0,-1 0 0,1 1 0,0-1 0,-1 1 0,0-1 0,1 1 0,0 1 0,1 1 0,43 0 0,-31 0 0,1-1 0,-1 0 0,1-1 0,0 0 0,-1-1 0,1-1 0,0-1 0,13-2 0,24 1 0,74 2 0,-81-11 0,-43 11 0,1-1 0,0 0 0,0 0 0,0 0 0,-1 0 0,1 0 0,0-1 0,-1 1 0,1-1 0,0 0 0,0 0 0,0 0 0,0 1 0,0-1 0,0 1 0,1 0 0,-1 0 0,0 1 0,2-1 0,-3 1 0,-1 0 0,0-1 0,0 1 0,1-1 0,-1 0 0,0 0 0,0 1 0,0-2 0,0 1 0,0 0 0,0 0 0,1-2 0,-1 2 0,0 0 0,0-1 0,0 1 0,0 0 0,0 0 0,0 0 0,1 0 0,-1 1 0,0-1 0,0 1 0,0-1 0,2 1 0,14-6 3,0 0 0,-1 0 1,0-2-1,0 0-3,-12 5 8,-1 2 18,2-4 20,8-10 96,-2 3-120,-8 12-17,-3 1-5,-1-1 0,1 0-1,-1 1 1,1-1 0,-1 0 0,1 0 0,-1 1 0,1-1 0,-1 0-1,1 0 1,-1 0 0,1 0 0,-1 0 0,1 0 0,-1 0 0,1 0-1,-1 0 1,1 0 0,-1 0 0,1 0 0,-1 0 0,1 0 0,0 0-1,-1-1 1,0 1 0,1 0 0,-1 0 0,1-1 0,-1 1-1,1 0 1,-1-1 0,1 1 0,-1 0 0,0-1 0,1 1 0,-1-1 0,12-8 0,-11 8 0,0 0 0,0 0 0,0 0 0,-1 0 0,1 0 0,1 0 0,-1 1 0,0-1 0,0 0 0,0 1 0,0-1 0,0 1 0,1-1 0,-1 1 0,0 0 0,0-1 0,1 1 0,-1 0 0,1 0 0,-1 0 0,0 0 0,-1 0 0,1 0 0,0 0 0,0 0 0,0 0 0,-1 0 0,1-1 0,0 1 0,0 0 0,0 0 0,-1-1 0,1 1 0,0 0 0,-1-1 0,1 1 0,0-1 0,-1 1 0,1-1 0,0 1 0,-1-1 0,1 0 0,-1 1 0,1-1 0,-1 0 0,1 1 0,-1-1 0,0 0 0,1 1 0,-1-1 0,0 0 0,1 0 0,-1 0 0,0 0 0,3-7 0,7-1 0,35-16 0,-23-10 0,-21 28 0,3 3 0,16 2 0,-19 3 0,0-1 0,0 0 0,-1 0 0,1 0 0,0 0 0,0 0 0,0 0 0,-1 0 0,1 0 0,0 0 0,0 0 0,-1-1 0,1 1 0,0 0 0,0-1 0,-1 1 0,1 0 0,0-1 0,-1 1 0,1-1 0,0 1 0,-1 0 0,1-1 0,-1 0 0,1 1 0,-1-1 0,1 1 0,-1-1 0,1 0 0,-1 1 0,0-1 0,1 0 0,-1 0 0,0 1 0,1-1 0,-1 0 0,0 0 0,0 1 0,0-1 0,0 0 0,2-4 0,4 3 0,-4 2 0,-1 0 0,0-1 0,0 1 0,0 0 0,0 0 0,0-1 0,0 1 0,0-1 0,0 1 0,0-1 0,0 1 0,0-1 0,0 0 0,0 0 0,0 1 0,0-1 0,-1 0 0,1 0 0,0 0 0,-1 0 0,1 0 0,0 0 0,-1 0 0,1 0 0,-1 0 0,0 0 0,1 0 0,-1 0 0,0 0 0,1-1 0,33-56 0,-23 23 0,-9 23 0,0-2 0,2 12 0,1-2 0,-3-23 0,-2-42 0,0-36 0,1 103 0,-1 1 0,1 1 0,-1-1 0,0 0 0,0 0 0,1 1 0,-1-1 0,0 0 0,0 0 0,0 1 0,0-1 0,0 0 0,0 0 0,0 0 0,0 1 0,0-1 0,0 0 0,0 0 0,-1 1 0,1-1 0,0 0 0,0 0 0,-1 1 0,1-1 0,0 0 0,-1 1 0,1-1 0,-1 0 0,1 1 0,-1-1 0,-10-10 0</inkml:trace>
  <inkml:trace contextRef="#ctx0" brushRef="#br1" timeOffset="6">4977 2193 26599,'0'-3'-107,"0"2"106,0-1-1,0 1 1,0-1-1,0 1 1,-1-1-1,1 1 1,-1-1-1,1 1 1,-1-1 0,1 1-1,-1-1 1,0 1-1,1 0 1,-1-1-1,0 1 1,0 0-1,-1-1 2,-2-4 4,-6-6-4,-1 2 0,9 10 0,1-1 0,-1 0 0,1 1 0,-1-1 0,1 0 0,-1 0 0,1 0 0,-1 0 0,1 0 0,0-1 0,0 1 0,0 0 0,-1 0 0,1-1 0,0 1 0,0-1 0,1 1 0,-1 0 0,1 1 0,0-1 0,0 1 0,0 0 0,-1-1 0,1 1 0,0 0 0,0-1 0,-1 1 0,1 0 0,0 0 0,0-1 0,-1 1 0,1 0 0,0 0 0,-1-1 0,1 1 0,-1 0 0,1 0 0,0 0 0,-1 0 0,1 0 0,0-1 0,-1 1 0,1 0 0,-1 0 0,1 0 0,0 0 0,-1 0 0,1 0 0,-1 0 0,1 1 0,-1-1 0,1 0-1,-1 0 1,0 0 0,0 1 0,1-1 0,-1 0 0,0 0 0,0 0 0,0 0 0,1 0-1,-1 0 1,0 0 0,0 0 0,1-1 0,-1 1 0,0 0 0,0 0 0,1-1 0,-1 1-1,0 0 1,1-1 0,-1 1 0,0-1 0,1 1 0,-1-1 0,0 1 0,1-1-1,-1 1 1,1-1 0,-1 1 0,1-1 0,0 0 0,-1 1 0,1-1 0,-1 0 0,1 0-1,0 1 1,0-1 0,-1 0 0,1 0 0,0 1 0,0-1 0,0 0 1,0 1-1,0 0 1,0-1-1,0 1 1,0 0 0,0-1-1,0 1 1,0 0 0,0-1-1,0 1 1,0 0 0,-1-1-1,1 1 1,0 0 0,0 0-1,0-1 1,0 1 0,-1 0-1,1 0 1,0-1 0,0 1-1,-1 0 1,1 0 0,0-1-1,0 1 1,-1 0 0,1 0-1,0 0 1,-1 0-1,1 0 1,0-1 0,0 1-1,-1 0 1,1 0 0,0 0-1,-1 0 1,1 0 0,0 0-1,-1 0 1,1 0-1,-4-2 107,-10-9 27,-5 3-139,-38-15 5,49 20 0,0 0 0,0 1 0,-1 0 0,1 0 0,-1 1 0,1 0 0,-1 0 0,1 1 0,-1 0 0,0 1 0,-2-1 0,6 1 0,0-1 0,1 0 0,-1 0 0,0-1 0,0 1 0,1-1 0,-1 0 0,0-1 0,1 1 0,-1-1 0,-1 0 0,4 1 0,0 0 0,0 0 0,0 1 0,0-1 0,0 0 0,0 1 0,0 0 0,0 0 0,0-1 0,0 1 0,0 0 0,0 1 0,0-1 0,-2 0 0,-45 3 0,-8-3 0,46-2 0,8 0 0,0 0 0,-1 1 0,1 0 0,0-1 0,-1 1 0,1 0 0,0 1 0,-1-1 0,1 1 0,-1-1 0,1 1 0,-1 0 0,0 0 0,-6-1 0,-3-2 0,0 0 0,1 1 0,-1 0 0,0 1 0,0 1 0,0 0 0,-13 2 0,-20-2 0,-115 0 0,81 0 0,76 1 0,0-1 0,0 1 0,1 0 0,-1 0 0,0 0 0,1 0 0,-1 1 0,0-1 0,0 1 0,1 0 0,-1 0 0,0 0 0,0-1 0,-1 1 0,1-1 0,0 0 0,0 0 0,-1-1 0,-1 1 0,4-1 0,-5-1 0,0 1 0,0 0 0,1 1 0,-1 0 0,0 0 0,0 0 0,1 1 0,-7 2 0,6-2 0,-1-1 0,1 1 0,0-2 0,-1 1 0,1-1 0,-1 0 0,1 0 0,-1-1 0,0 0 0,-20-1 0,21 2 0,1 0 0,0 0 0,0 1 0,0 0 0,0 0 0,0 0 0,0 1 0,-5 2 0,-4 0 0,1-1 0,-1 0 0,0-1 0,0-1 0,-11-1 0,-103 0 0,72 11 0,-197-11 0,208 13 0,-46-2 0,78-11 0,-1 0 0,0-1 0,1-1 0,0 0 0,-4-2 0,9 2 0,0 0 0,0 1 0,0 0 0,0 1 0,0 0 0,0 0 0,-7 2 0,10-1 0,-1 0 0,0-1 0,1 0 0,-1 0 0,0 0 0,0-1 0,1 0 0,-1 0 0,1-1 0,-1 0 0,-4-1 0,8 1 0,-1 1 0,0 0 0,0 1 0,1-1 0,-1 1 0,0-1 0,0 1 0,0 1 0,1-1 0,-1 0 0,0 1 0,-3 0 0,3 0 0,0 0 0,0 0 0,0-1 0,0 0 0,0 0 0,1 0 0,-1 0 0,0 0 0,0-1 0,0 0 0,0 0 0,-1 0 0,-1-3 0,5 3 0,0 0 0,-1 0 0,1 0 0,-1 1 0,1-1 0,-1 1 0,1-1 0,-1 1 0,1 0 0,-1 0 0,1-1 0,-1 1 0,1 0 0,-1 0 0,1 1 0,-1-1 0,1 0 0,-2 0 0,-1 0 0,0 0 0,0-1 0,1 0 0,-1 0 0,0 0 0,0-1 0,0 1 0,1-1 0,-2 0 0,1 0 0,1 0 0,-1 0 0,0 1 0,0 0 0,0 0 0,0 0 0,0 0 0,0 0 0,-2 1 0,-65-11 0,64 11 0,0 0 0,1 1 0,0-1 0,0-1 0,-1 1 0,1-1 0,0 0 0,0 0 0,0-1 0,0 0 0,0 0 0,0 0 0,1-1 0,-1 0 0,1 0 0,-2-1 0,-62-19 0,-10-15 0,33 17 0,-7 6 0,12 5 0,26 4 0,0-1 0,0-1 0,1 0 0,0-1 0,0-1 0,1 0 0,0-1 0,1 0 0,-10-12 0,-106-82 0,106 82 0,15 14 0,-1 1 0,0 0 0,-1 0 0,1 1 0,-1 0 0,-1 1 0,-1-1 0,-1-3 0,11 9 0,1 0 0,-1 0 0,0 0 0,0 0 0,0 0 0,0 1 0,0-1 0,0 0 0,0 1 0,0-1 0,0 0 0,-1 1 0,1 0 0,0-1 0,0 1 0,0 0 0,-1-1 0,1 1 0,-1 0 0,-2-1 0,1 0 0,-1 0 0,1 0 0,-1 0 0,1-1 0,0 0 0,-1 1 0,1-1 0,0 0 0,0-1 0,1 1 0,-1 0 0,0-1 0,1 0 0,-3-2 0,-24-19 0,26 22 0,-2 0 0,-1-1 0,1 1 0,0-1 0,-1-1 0,1 1 0,1-1 0,-1 0 0,0 0 0,-1-2 0,-20-28 0,20 28 0,1 0 0,0 0 0,0 0 0,0-1 0,1 1 0,-2-5 0,-16-12 0,-2-36 0,0 36 0,-1-4 0,23 25 0,0 1 0,-1-1 0,1 0 0,0 0 0,0 0 0,0 0 0,0 0 0,1 0 0,-1 0 0,1-1 0,-1 1 0,1 0 0,0-1 0,0 0 0,0 1 0,0-1 0,0 1 0,0-2 0,0-3 0,0-1 0,0 1 0,-1 0 0,0 0 0,-1-1 0,-2-3 0,-5-17 0,5 12-22,1 0 1,0 0-1,1-1 1,1 1 0,0-1-1,2-12 22,-11-31 0,11-171-278,11 185 171,-11 44 107,0 1 0,0-1 0,0 1 0,1-1 0,-1 1 0,1 0 0,-1-1 0,1 1 0,0-1 0,-1 1 0,1 0 0,0 0 0,0 0 0,0-1 0,0 1 0,0-1 0,1 1 0,-1 0 0,0 0 0,0 0 0,-1 0 0,1-1 0,0 1 0,0 0 0,0-1 0,-1 1 0,1 0 0,-1-1 0,1 1 0,-1-1 0,0 1 0,0-1 0,1-1 0,-1 1-4,1-1 1,0 0 0,0 0-1,0 1 1,0-1 0,1 0 0,-1 1-1,0 0 1,1-1 0,0 1 0,0 0-1,0-1 1,2 0 3,36-36-69,-20 22 52,-16 11 17,1 0 0,-1 0 0,0-1 0,0 1 0,0-1 0,1-3 0,-2 2 0,0 1 0,1 0 0,1 0 0,-1 1 0,5-5 0,4-13 0,-3 13 0</inkml:trace>
  <inkml:trace contextRef="#ctx0" brushRef="#br1" timeOffset="7">1555 302 26342,'1'-2'-8,"-1"-1"0,1 0-1,0 1 1,0-1 0,0 1-1,0-1 1,1 1 0,-1-1 0,1 1-1,-1 0 1,1-1 0,0 1 0,0 0-1,0 0 1,0 0 8,1 0-9,-1 0 0,0 0 1,0 0-1,0-1 0,-1 1 0,1-1 0,0 1 0,-1-1 0,0 1 0,1-1 1,-1 0-1,0 0 0,-1 0 0,1 1 0,0-3 9,-1 3 0,0 1 0,1 0 0,-1-1 0,0 1 0,1-1 0,-1 1 0,1 0 0,-1-1 0,1 1 0,0 0 0,-1 0 0,1-1 0,0 1 0,0 0 0,0 0 0,0 0 0,1-1 0,-1 1 0,0 0 0,0 0 0,0 0 0,0 0 0,0 0 0,0 0 0,-1-1 0,1 1 0,0 0 0,-1 0 0,1-1 0,-1 1 0,1 0 0,-1-1 0,0 1 0,1-1 0,-1 0 0,0 1 0,0 0 0,0 0 0,0 0 0,0 0 0,0 0 0,0 0 0,1 0 0,-1 0 0,0 0 0,1 0 0,-1 0 0,0 1 0,1-1 0,-1 0 0,1 0 0,0 0 0,-1 1 0,1-1 0,0 0 0,-1 1 0,1-1 0,0 0 0,3-3 0,1-3 0,1-1 0,0 1 0,0 0 0,1 0 0,0 1 0,1-1 0,2-2 0,12-16-107,-21 23 279,0 0 1,1-1-1,-1 1 1,0 0-1,0 0 1,0 0-1,0-1 1,0 1-1,-1 0 1,1-1-1,-1 1 1,0-1-1,1 1 1,-1-1-1,0 1 1,0-1-1,-1-1-172,2-10-3814,3 6-9482,16 6 4323</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42:29.534"/>
    </inkml:context>
    <inkml:brush xml:id="br0">
      <inkml:brushProperty name="width" value="0.025" units="cm"/>
      <inkml:brushProperty name="height" value="0.025" units="cm"/>
      <inkml:brushProperty name="color" value="#004F8B"/>
    </inkml:brush>
  </inkml:definitions>
  <inkml:trace contextRef="#ctx0" brushRef="#br0">53 4520 5208 0 0,'0'0'116'0'0,"0"0"17"0"0,0 0 11 0 0,-20-13 4845 0 0,18 10-4814 0 0,0 0 1 0 0,0 0-1 0 0,0 0 0 0 0,1 0 0 0 0,-1-1 0 0 0,1 1 0 0 0,0 0 0 0 0,-1-2-175 0 0,-4-11 411 0 0,7 6-50 0 0,-1 8-332 0 0,0 1 0 0 0,0 0-1 0 0,1 0 1 0 0,-1 0-1 0 0,0 0 1 0 0,0 0 0 0 0,0 0-1 0 0,0-1 1 0 0,0 1-1 0 0,-1 0 1 0 0,1 0-1 0 0,0 0 1 0 0,0 0 0 0 0,-1 0-29 0 0,0-3 86 0 0,0 0 1 0 0,0 0-1 0 0,0 0 1 0 0,0 0-1 0 0,1 0 1 0 0,0 0-1 0 0,-1-1 1 0 0,2 0-87 0 0,-1-89 742 0 0,0 64-472 0 0,-5 15 366 0 0,4 5-492 0 0,1 1 60 0 0,10-18-104 0 0,-4 7 148 0 0,-2 15-248 0 0,1 2 12 0 0,-1 0 15 0 0,-1 1 1 0 0,1 0-1 0 0,-1-1 1 0 0,0 0-1 0 0,0 0 1 0 0,0 0 0 0 0,-1 0-1 0 0,2-2-27 0 0,-3 4 31 0 0,1-1 0 0 0,-1 0-1 0 0,1 0 1 0 0,-1 1 0 0 0,1-1 0 0 0,0 1-1 0 0,0-1 1 0 0,0 1 0 0 0,1-1-31 0 0,4-1 72 0 0,-6 2-52 0 0,1 0 0 0 0,-1 1 1 0 0,0-1-1 0 0,0 0 0 0 0,0 0 0 0 0,1 0 0 0 0,-1 0 1 0 0,0 0-1 0 0,-1 0 0 0 0,1-1 0 0 0,0 1 1 0 0,0 0-1 0 0,0-1-20 0 0,4-5 178 0 0,6-24 175 0 0,13-27-89 0 0,-22 54-232 0 0,0-1 0 0 0,-1 1 0 0 0,1-1 0 0 0,-1 0 0 0 0,0 0 0 0 0,0 1 0 0 0,0-2-32 0 0,2-10 36 0 0,-2 12-97 0 0,0 6 29 0 0,-1-2 32 0 0,0 0 0 0 0,0 0-1 0 0,0 0 1 0 0,0-1 0 0 0,0 1 0 0 0,0 0-1 0 0,0 0 1 0 0,0 0 0 0 0,1 0 0 0 0,-1 0-1 0 0,0 0 1 0 0,0 0 0 0 0,0 0 0 0 0,0 0-1 0 0,0 0 1 0 0,0 0 0 0 0,0 0 0 0 0,0 0-1 0 0,0 0 1 0 0,0 0 0 0 0,0 0 0 0 0,0 0-1 0 0,0 0 1 0 0,0 0 0 0 0,0 0 0 0 0,1 0-1 0 0,-1 0 1 0 0,0 0 0 0 0,0 0 0 0 0,0 0-1 0 0,0 0 1 0 0,0 0 0 0 0,0 0 0 0 0,0 0-1 0 0,0 0 1 0 0,0 0 0 0 0,0 0 0 0 0,0 0-1 0 0,0 0 1 0 0,0 0 0 0 0,0 0 0 0 0,0 0-1 0 0,0 1 1 0 0,0-1 0 0 0,1 0 0 0 0,-1 0-1 0 0,0 0 1 0 0,0 0 0 0 0,0 0 0 0 0,0 0-1 0 0,0 0 1 0 0,0 0 0 0 0,0 0 0 0 0,0 0-1 0 0,9-32-13 0 0,-11 12 70 0 0,0-6 16 0 0,3 19-48 0 0,0 1-3 0 0,-7-18-13 0 0,-4-33 56 0 0,9 49-65 0 0,1 6 5 0 0,0 1 1 0 0,0-1-1 0 0,0 0 1 0 0,0 1 0 0 0,-1-1-1 0 0,1 1 1 0 0,-1-1-1 0 0,1 0 1 0 0,-1 1 0 0 0,1-1-1 0 0,-1 1 1 0 0,0-1-5 0 0,-1 0 8 0 0,1 0 0 0 0,-1 0 0 0 0,1 0 0 0 0,0 0 0 0 0,0 0 0 0 0,0 0 0 0 0,0 0 0 0 0,0 0 0 0 0,0-1-8 0 0,0-1 10 0 0,-1 0-1 0 0,0 0 1 0 0,0 0-1 0 0,0 0 1 0 0,0 0-1 0 0,-1 0 0 0 0,1 1-9 0 0,0 1 0 0 0,1 1 0 0 0,0-1 0 0 0,0 0 0 0 0,0 0 0 0 0,1 1 0 0 0,-1-1 0 0 0,0 0 0 0 0,1 0 0 0 0,-1 0 0 0 0,0-1 0 0 0,-9-31 0 0 0,5 23 0 0 0,2-11 0 0 0,2 14 0 0 0,0 3 0 0 0,-17-41 0 0 0,18 38 11 0 0,-9-60 42 0 0,8 65-53 0 0,0-2 0 0 0,2-17 0 0 0,4-75 0 0 0,-9 74 93 0 0,2 18-67 0 0,1 0-1 0 0,0 0 1 0 0,0 0-1 0 0,1 0 0 0 0,-1 0 1 0 0,1-6-26 0 0,-2 5 13 0 0,-1-13-16 0 0,4 10 3 0 0,2-2 11 0 0,-2 3 42 0 0,-1-44 11 0 0,5 10 0 0 0,5-25-64 0 0,-6 37 64 0 0,1-50 128 0 0,0 28 224 0 0,-4 44-318 0 0,0-1-1 0 0,0 1 0 0 0,1 0 0 0 0,3-8-97 0 0,-1 3 27 0 0,11-32-91 0 0,-15 44 58 0 0,0 0-1 0 0,1 0 1 0 0,-1-1-1 0 0,0 1 1 0 0,1 0-1 0 0,0 0 1 0 0,-1 0-1 0 0,1 0 1 0 0,-1 0-1 0 0,1 0 1 0 0,0 0-1 0 0,0 0 1 0 0,0 1-1 0 0,-1-1 1 0 0,1 0-1 0 0,0 0 0 0 0,0 1 1 0 0,0-1-1 0 0,0 0 1 0 0,1 1 6 0 0,16-18-62 0 0,21-35 62 0 0,-29 42-2 0 0,-9 11 3 0 0,0-1 0 0 0,0 0 0 0 0,0 0 0 0 0,0 1 0 0 0,0-1 0 0 0,0 0-1 0 0,-1 0 1 0 0,1 0 0 0 0,0 0 0 0 0,-1 0 0 0 0,1 0 0 0 0,0 0 0 0 0,-1 0 0 0 0,1-1-1 0 0,13-20 192 0 0,-13 19-182 0 0,9-14 73 0 0,23-35 137 0 0,-25 45-161 0 0,26-26 219 0 0,-26 25-213 0 0,-1 1-1 0 0,1 0 1 0 0,0 0 0 0 0,0 0-1 0 0,6-2-64 0 0,-8 6 45 0 0,0-1 0 0 0,-1-1 0 0 0,1 1-1 0 0,-1-1 1 0 0,4-4-45 0 0,-4 3 45 0 0,0 1 0 0 0,1 0 0 0 0,0 1 0 0 0,0-1-1 0 0,6-3-44 0 0,63-47 912 0 0,2 5-834 0 0,-45 31 63 0 0,1-1-13 0 0,-23 16-90 0 0,0 0 0 0 0,0-1 0 0 0,-1 0 0 0 0,5-4-38 0 0,-5 3 49 0 0,0 1 1 0 0,0 0-1 0 0,1 0 0 0 0,4-1-49 0 0,168-66 208 0 0,-96 41-80 0 0,13 4 214 0 0,-70 21-242 0 0,-1-2 1 0 0,0 0 0 0 0,0-2-1 0 0,1-2-100 0 0,62-15-77 0 0,-74 22 116 0 0,0 0-1 0 0,14 0-38 0 0,-30 5 0 0 0,96-13-88 0 0,-58 2 88 0 0,-29 8 0 0 0,0 0 0 0 0,0 0 0 0 0,0 1 0 0 0,0 1 0 0 0,9-1 0 0 0,-12 2 0 0 0,0-1 0 0 0,-1 0 0 0 0,1-1 0 0 0,0 1 0 0 0,-1-1 0 0 0,3-1 0 0 0,-2 0 0 0 0,-1 1 0 0 0,1 1 0 0 0,0-1 0 0 0,0 1 0 0 0,0 0 0 0 0,3 0 0 0 0,1 0 9 0 0,0 0 0 0 0,1-1 0 0 0,-1-1-1 0 0,0 1 1 0 0,4-3-9 0 0,29-7 20 0 0,-13 3-20 0 0,-24 7 0 0 0,0-1 0 0 0,0 1 0 0 0,1 1 0 0 0,-1 0 0 0 0,1 0 0 0 0,1 0 0 0 0,-2 0 6 0 0,1 0-1 0 0,0 0 0 0 0,-1 0 0 0 0,0-1 1 0 0,1 0-1 0 0,4-3-5 0 0,-5 2 5 0 0,0 1 1 0 0,1 0-1 0 0,0 0 0 0 0,-1 1 1 0 0,1-1-1 0 0,6 1-5 0 0,3 0-9 0 0,0-1 0 0 0,0-1 0 0 0,0-1 0 0 0,0 0 0 0 0,13-6 9 0 0,33-8-19 0 0,72-12 19 0 0,-8 1 0 0 0,73-9 242 0 0,-132 20-343 0 0,16-3-8 0 0,-57 15 109 0 0,0-1 0 0 0,11-5 0 0 0,13-4 0 0 0,25 3 192 0 0,14-5-128 0 0,-53 9-64 0 0,-28 6 16 0 0,1 1 0 0 0,-1 0 0 0 0,1 0 0 0 0,9 0-16 0 0,-15 2 0 0 0,1-1 0 0 0,0 0 0 0 0,0 0 0 0 0,0 0 0 0 0,0-1 0 0 0,-1 0 0 0 0,1 0 0 0 0,24-6 0 0 0,1 0 0 0 0,-25 6 0 0 0,0 1 0 0 0,0 0 0 0 0,0-1 0 0 0,0 2 0 0 0,0-1 0 0 0,2 0 0 0 0,-3 1-7 0 0,1-1 0 0 0,-1 1 0 0 0,1-1 1 0 0,-1-1-1 0 0,1 1 0 0 0,-1 0 0 0 0,0-1 0 0 0,0 0 0 0 0,0 0 0 0 0,3-2 7 0 0,28-5-91 0 0,-23 4 91 0 0,0 0 0 0 0,0 1 0 0 0,6-1 0 0 0,9-3 0 0 0,3-4 0 0 0,-21 8 0 0 0,0 0 0 0 0,0 1 0 0 0,0 0 0 0 0,0 1 0 0 0,-3 0 7 0 0,0 0 0 0 0,-1 0 0 0 0,1 0-1 0 0,-1-1 1 0 0,0 0 0 0 0,1 0 0 0 0,0-1-7 0 0,26-13 32 0 0,-21 12-23 0 0,1 0-1 0 0,-2-1 1 0 0,1-1 0 0 0,-1 1-1 0 0,4-4-8 0 0,4-3 21 0 0,-11 9-21 0 0,0-1 0 0 0,0 1 0 0 0,0-1 0 0 0,-1 0 0 0 0,1 0 0 0 0,-1-1 0 0 0,0 1 0 0 0,-1-1 0 0 0,0-1 0 0 0,4-4 0 0 0,-8 9 0 0 0,0 0 0 0 0,1 1 0 0 0,-1-1 0 0 0,1 0 0 0 0,-1 1 0 0 0,1-1 0 0 0,0 1 0 0 0,0-1 0 0 0,0 1 0 0 0,0 0 0 0 0,0-1 0 0 0,0 1 0 0 0,0-1 0 0 0,-1 1 0 0 0,1-1 0 0 0,0 0 0 0 0,-1 0 0 0 0,0 0 0 0 0,1 0 0 0 0,5-9 30 0 0,1 0-1 0 0,0 1 1 0 0,0 0-1 0 0,1 1 1 0 0,8-7-30 0 0,-3 2-12 0 0,30-28 12 0 0,-41 39 0 0 0,1 0 0 0 0,-1 1 0 0 0,0-1 0 0 0,0 0 0 0 0,0-1 0 0 0,0 1 0 0 0,0-1 0 0 0,-1 1 0 0 0,0-1 0 0 0,1 0 0 0 0,-1 0 0 0 0,-1 0 0 0 0,2-2 0 0 0,3-6 0 0 0,-4 10 0 0 0,0 0 0 0 0,-1 0 0 0 0,0 0 0 0 0,1-1 0 0 0,-1 1 0 0 0,0 0 0 0 0,0-1 0 0 0,0 1 0 0 0,-1-1 0 0 0,1 0 0 0 0,20-44 75 0 0,-7 4-22 0 0,-4 3-53 0 0,-8 30 0 0 0,5-9 24 0 0,-1-3 16 0 0,-4 8-3 0 0,5-6-10 0 0,-2-6-27 0 0,-3 18 23 0 0,-1 0-1 0 0,1-1 0 0 0,-1 1 1 0 0,-1-1-1 0 0,1 1 0 0 0,-1 0 1 0 0,-1-2-23 0 0,0-32 35 0 0,2 33-35 0 0,2-1 0 0 0,-2-24 11 0 0,5-14 288 0 0,2 11-289 0 0,-8 34-7 0 0,1 0 0 0 0,0 0 1 0 0,-1 0-1 0 0,0 0 0 0 0,1 0 0 0 0,-1 0 0 0 0,-1 0 0 0 0,1-3-3 0 0,-1-15 39 0 0,-9-2 89 0 0,0-14 480 0 0,7 31-619 0 0,1 4 5 0 0,1-1 1 0 0,-1-1-1 0 0,1 1 0 0 0,0 0 1 0 0,0 0-1 0 0,0 0 0 0 0,0-1 1 0 0,0 1-1 0 0,1 0 0 0 0,-1-1 1 0 0,1 1-1 0 0,0 0 0 0 0,0-1 1 0 0,0 1-1 0 0,1-3 6 0 0,-6-27 64 0 0,5 27-64 0 0,0-1 0 0 0,0 0 0 0 0,0 2 14 0 0,0 3 39 0 0,0-9-41 0 0,0 9-12 0 0,0-1 0 0 0,0 0 0 0 0,0 0 1 0 0,-1 0-1 0 0,1 0 0 0 0,-1 1 0 0 0,0-1 0 0 0,0-1 0 0 0,0-4 0 0 0,4-3 0 0 0,-8-8 0 0 0,3 11 0 0 0,2-1 0 0 0,0 1 0 0 0,0 0 0 0 0,0-22 0 0 0,-2 24 0 0 0,2 5 0 0 0,0-1 0 0 0,0 1 0 0 0,-1-1 0 0 0,1 1 0 0 0,0-1 0 0 0,0 0 0 0 0,1 1 0 0 0,-1-1 0 0 0,0 1 0 0 0,0-1 0 0 0,1 1 0 0 0,-1 0 0 0 0,1-1 0 0 0,-1 1 0 0 0,1-1 0 0 0,0 1 0 0 0,-1 0 0 0 0,2-1 0 0 0,-2-6 0 0 0,1-3 0 0 0,3 5 0 0 0,16-16-853 0 0,12-2 314 0 0,3 1-738 0 0,-29 20 1030 0 0,0 0 0 0 0,0-1-1 0 0,0 0 1 0 0,0 0 0 0 0,1-2 247 0 0,3-3-663 0 0,1 1-1 0 0,0 0 1 0 0,2-1 663 0 0,28-19-2706 0 0,4-6 706 0 0,-6 4-14 0 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43:14.853"/>
    </inkml:context>
    <inkml:brush xml:id="br0">
      <inkml:brushProperty name="width" value="0.025" units="cm"/>
      <inkml:brushProperty name="height" value="0.025" units="cm"/>
      <inkml:brushProperty name="color" value="#E71224"/>
    </inkml:brush>
  </inkml:definitions>
  <inkml:trace contextRef="#ctx0" brushRef="#br0">1925 2445 7456 0 0,'0'0'166'0'0,"0"0"29"0"0,0 0 12 0 0,-2 1-34 0 0,-6 1-138 0 0,0-1 652 0 0,0 0-1 0 0,0 0 1 0 0,0-1 0 0 0,0 0 0 0 0,-6-1-687 0 0,-6-1 1158 0 0,19 2-902 0 0,-31 0 1006 0 0,-7 0-12 0 0,-21 10 343 0 0,-29-2-495 0 0,28-3-542 0 0,-19 3 30 0 0,7 0 172 0 0,51-8-685 0 0,-2 0 84 0 0,0 0 0 0 0,-1-2 0 0 0,-18-3-157 0 0,-9-1 142 0 0,37 5-96 0 0,0 0-1 0 0,0-1 0 0 0,0-1-45 0 0,-47-3 101 0 0,54 6-69 0 0,6 0-31 0 0,0 0 1 0 0,1 0-1 0 0,-1-1 1 0 0,0 1-1 0 0,0 0 1 0 0,0-1-1 0 0,0 1 1 0 0,1-1 0 0 0,-1 1-1 0 0,0-1 1 0 0,1 0-1 0 0,-1 0 1 0 0,0 0-1 0 0,1 0-1 0 0,-4-1 0 0 0,-1 1 0 0 0,1-1 0 0 0,0 1 0 0 0,0 0 0 0 0,-1 1 0 0 0,1-1 0 0 0,-1 1 0 0 0,1 0 0 0 0,0 0 0 0 0,-2 1 0 0 0,0-2 0 0 0,1 1 0 0 0,-1-1 0 0 0,1 0 0 0 0,-7-1 0 0 0,5-1-1 0 0,0 0-1 0 0,0 0 1 0 0,0 0-1 0 0,0-1 1 0 0,0 0 0 0 0,1-1-1 0 0,-1 0 1 0 0,1 0-1 0 0,1 0 1 0 0,-6-5 1 0 0,9 6-8 0 0,0 1 1 0 0,-1 0 0 0 0,0 1 0 0 0,1-1-1 0 0,-1 1 1 0 0,0-1 0 0 0,-3 0 7 0 0,-20-14 49 0 0,22 13-49 0 0,0 1 0 0 0,0-1 0 0 0,-1 0 0 0 0,1 1 0 0 0,-5-1 0 0 0,4 1 0 0 0,0 0 0 0 0,0-1 0 0 0,0 1 0 0 0,1-1 0 0 0,-1 0 0 0 0,1-1 0 0 0,0 1 0 0 0,0-1 0 0 0,0 0 0 0 0,1 0 0 0 0,-2-4 0 0 0,-4-3 0 0 0,-13-22 0 0 0,15 18-6 0 0,1 3-19 0 0,1 0 0 0 0,0 0 0 0 0,-1-6 25 0 0,6 16-4 0 0,0-1 0 0 0,0 0 0 0 0,0 0 0 0 0,1 0 0 0 0,-1 0 0 0 0,1 0 0 0 0,0 0 1 0 0,0 0-1 0 0,1 0 0 0 0,-1 0 0 0 0,1 0 0 0 0,0 0 0 0 0,0 0 0 0 0,0 0 4 0 0,8-29-31 0 0,-8 28 21 0 0,0-1-1 0 0,1 1 1 0 0,0 0 0 0 0,-1-1 0 0 0,2 1-1 0 0,-1 0 1 0 0,0 0 0 0 0,1 0-1 0 0,1 0 11 0 0,2-4-5 0 0,32-38-27 0 0,-34 43 31 0 0,-1 1-1 0 0,0 0 1 0 0,1-1-1 0 0,-1 2 1 0 0,1-1-1 0 0,0 0 1 0 0,0 1-1 0 0,0 0 1 0 0,0 0-1 0 0,0 0 2 0 0,11-6-22 0 0,-10 5 16 0 0,-1 0 0 0 0,1 1 0 0 0,-1-1 0 0 0,1 1 0 0 0,0 0 0 0 0,0 1 0 0 0,0-1 6 0 0,24-6 0 0 0,27-9 0 0 0,-47 15 0 0 0,11-2 14 0 0,5 2 35 0 0,-17 2-48 0 0,35-8 59 0 0,-31 9-66 0 0,0-1-1 0 0,0 0 0 0 0,0-1 1 0 0,0 0-1 0 0,0-1 0 0 0,0 0 1 0 0,0-1-1 0 0,0-1 0 0 0,4-1 7 0 0,57-12 0 0 0,0 1 0 0 0,3 6 0 0 0,-68 8 0 0 0,0 0 0 0 0,0 0 0 0 0,0 1 0 0 0,1 0 0 0 0,7 1 0 0 0,-7-1 6 0 0,1 0-1 0 0,-1 0 0 0 0,0-1 1 0 0,7-1-6 0 0,-7 0 9 0 0,1 1 1 0 0,-1 1 0 0 0,0 0-1 0 0,7 0-9 0 0,14 0 6 0 0,0-2 0 0 0,3-1-6 0 0,30-7 0 0 0,31-11 0 0 0,-51 12 0 0 0,75-25 0 0 0,-102 31 18 0 0,-1-1 0 0 0,1 0 0 0 0,-1-1-1 0 0,6-5-17 0 0,-5 4 19 0 0,0 0 0 0 0,0 1 0 0 0,6-1-19 0 0,7 6 0 0 0,-19-3 12 0 0,0 1 0 0 0,0-2 0 0 0,0 1 0 0 0,5-4-12 0 0,11-5 16 0 0,35-10 38 0 0,-60 23-54 0 0,1 0 1 0 0,-1-1 0 0 0,0 1 0 0 0,0-1-1 0 0,1 1 1 0 0,-1-1 0 0 0,0 0-1 0 0,0 1 1 0 0,0-1 0 0 0,0 0 0 0 0,0 0-1 0 0,0 0 1 0 0,0 0 0 0 0,0 0-1 0 0,0 0 1 0 0,0 0-1 0 0,4-3 10 0 0,3-1 8 0 0,0 0 1 0 0,-1-1-1 0 0,1 0 0 0 0,-1-1 0 0 0,-1 0 1 0 0,1 0-1 0 0,4-7-18 0 0,8-7 51 0 0,-15 18 27 0 0,-1-1 0 0 0,1 0 0 0 0,-1 0 0 0 0,1-1 0 0 0,-1 1 0 0 0,-1 0 0 0 0,2-3-78 0 0,2-20 191 0 0,-6 24-205 0 0,1-1 0 0 0,-1 1-1 0 0,1-1 1 0 0,0 1 0 0 0,0-1 0 0 0,0 1 0 0 0,0-1 0 0 0,1 0 14 0 0,1-4-91 0 0,-3 6 84 0 0,0 1 1 0 0,1 0 0 0 0,-1-1 0 0 0,0 1-1 0 0,1 0 1 0 0,-1-1 0 0 0,1 1 0 0 0,0 0-1 0 0,-1 0 1 0 0,1-1 0 0 0,0 1 0 0 0,0 0-1 0 0,0 0 1 0 0,-1 0 0 0 0,1 0 0 0 0,0 0-1 0 0,1-1 7 0 0,0 1 15 0 0,-2 0-1 0 0,1-1 0 0 0,0 1 0 0 0,0-1 0 0 0,0 1 0 0 0,-1-1 1 0 0,1 1-1 0 0,0-1 0 0 0,-1 0 0 0 0,0 1 0 0 0,1-2-14 0 0,0-32 156 0 0,-1 28-145 0 0,1 1 62 0 0,-1 5-66 0 0,0 0 0 0 0,0-1 1 0 0,0 1-1 0 0,0 0 1 0 0,0-1-1 0 0,0 1 0 0 0,0 0 1 0 0,0-1-1 0 0,0 1 1 0 0,0 0-1 0 0,-1-1 0 0 0,1 1 1 0 0,-1 0-1 0 0,1 0 1 0 0,-1-1-1 0 0,1 1 0 0 0,-1 0 1 0 0,0 0-1 0 0,0 0-7 0 0,-6-15 27 0 0,-7-7 141 0 0,0 16-103 0 0,3 1 32 0 0,0 1 1 0 0,0 0-1 0 0,-1 0 1 0 0,1 1-1 0 0,-6 0-97 0 0,9 2 31 0 0,-13-3 71 0 0,0 2 0 0 0,-16-1-102 0 0,22 3-70 0 0,0-1 0 0 0,1-1 1 0 0,-10-3 69 0 0,8 3-29 0 0,-16-1 191 0 0,29 4-136 0 0,0 0 0 0 0,0 0 0 0 0,1 0 1 0 0,-1-1-1 0 0,0 1 0 0 0,0-1 1 0 0,1 0-1 0 0,-1 1 0 0 0,0-1 0 0 0,-1-1-26 0 0,-31-12-307 0 0,14 7 585 0 0,9 4-401 0 0,10 3 110 0 0,0 0 0 0 0,1-1-1 0 0,-1 1 1 0 0,0-1 0 0 0,0 0-1 0 0,0 0 1 0 0,1 0 0 0 0,-1 1-1 0 0,0-2 1 0 0,1 1 0 0 0,-1 0 13 0 0,-42-16 306 0 0,7 4-306 0 0,31 12 0 0 0,0-1 0 0 0,0 1 0 0 0,0-2 0 0 0,0 1 0 0 0,-3-2 0 0 0,6 3 0 0 0,-1-1 0 0 0,1 1 0 0 0,0 0 0 0 0,-1 0 0 0 0,1 0 0 0 0,-1 1 0 0 0,1-1 0 0 0,-1 1 0 0 0,1 0 0 0 0,-1-1 0 0 0,-1 1 0 0 0,1-1 0 0 0,0 1 0 0 0,0-1 0 0 0,0 0 0 0 0,0-1 0 0 0,0 1 0 0 0,0-1 0 0 0,2 1 0 0 0,-1 0 0 0 0,1 1 0 0 0,0-1 0 0 0,-1 1 0 0 0,0-1 0 0 0,1 1 0 0 0,-1 0 0 0 0,1 0 0 0 0,-1 0 0 0 0,1 0 0 0 0,-2 1 0 0 0,-17-1 0 0 0,-16-5 0 0 0,18 5 0 0 0,1 2 0 0 0,0 0 0 0 0,-3 1 0 0 0,7-1 24 0 0,0-1 0 0 0,-1-1 0 0 0,-10-1-24 0 0,13 0 80 0 0,-1 1 0 0 0,0 0 0 0 0,1 1 0 0 0,-7 2-80 0 0,-6-2 154 0 0,-22 4-354 0 0,-29-2 200 0 0,-25 5-110 0 0,-35-4 433 0 0,-69 9-562 0 0,175-11 295 0 0,1 0 0 0 0,0 2 0 0 0,-21 6-56 0 0,-31 5 64 0 0,17-10-140 0 0,0-2-1 0 0,-23-5 77 0 0,12 1-31 0 0,-24-3 31 0 0,95 3 12 0 0,-1 1 1 0 0,1-1-1 0 0,0 0 0 0 0,0 0 0 0 0,-1 0 0 0 0,1-1 0 0 0,0 0-12 0 0,-20-5 51 0 0,17 6-66 0 0,0-1-1 0 0,0 1 1 0 0,0-2-1 0 0,1 1 0 0 0,-1-1 1 0 0,1 0-1 0 0,0 0 1 0 0,-1-1-1 0 0,-4-3 16 0 0,-22-12-60 0 0,24 15 61 0 0,1-1 0 0 0,0 0-1 0 0,0 0 1 0 0,-3-4-1 0 0,-23-13-13 0 0,7-4-47 0 0,25 24 62 0 0,0-1 0 0 0,0 1 1 0 0,1-1-1 0 0,-1 1 0 0 0,0-1 1 0 0,1 0-1 0 0,0 0 0 0 0,-1 0 1 0 0,1 0-1 0 0,0 1 0 0 0,1-2 1 0 0,-1 1-3 0 0,-4-32 88 0 0,5 27-131 0 0,0 1 1 0 0,0 0-1 0 0,1-1 1 0 0,0 1-1 0 0,0 0 1 0 0,1 0 0 0 0,0 0-1 0 0,0 0 1 0 0,1 0-1 0 0,0 0 1 0 0,0 1-1 0 0,1-1 1 0 0,-1 1 0 0 0,1 0-1 0 0,1 0 1 0 0,-1 0-1 0 0,4-2 43 0 0,-3 3-18 0 0,0-1-1 0 0,-1 1 0 0 0,1-1 0 0 0,3-6 19 0 0,-5 7-17 0 0,0 0 1 0 0,1 1-1 0 0,-1-1 0 0 0,1 1 0 0 0,0-1 1 0 0,0 1-1 0 0,1 1 0 0 0,2-3 17 0 0,7-5-14 0 0,1-1 1 0 0,-1 0-1 0 0,2-4 14 0 0,-5 5-7 0 0,0 1 1 0 0,1 0-1 0 0,0 0 0 0 0,0 1 0 0 0,2 0 7 0 0,142-78-64 0 0,-152 85 64 0 0,0 1 0 0 0,0-1 0 0 0,0 1 0 0 0,-1 1 0 0 0,1-1 0 0 0,0 0 0 0 0,4 1 0 0 0,19-5 0 0 0,-19 2 0 0 0,-1 1 0 0 0,1 0 0 0 0,0 0 0 0 0,0 1 0 0 0,0 0 0 0 0,6 0 0 0 0,26-5 0 0 0,7 1-28 0 0,-38 5 21 0 0,0-1 0 0 0,0 0 0 0 0,0-1-1 0 0,0 0 1 0 0,0 0 7 0 0,71-18 0 0 0,33 7 0 0 0,-108 13-5 0 0,1-1 1 0 0,-1 1-1 0 0,0 1 0 0 0,0-1 0 0 0,0 1 0 0 0,0 0 0 0 0,5 1 5 0 0,-5-1-4 0 0,0 0 0 0 0,0 0-1 0 0,0 0 1 0 0,0-1 0 0 0,-1 0 0 0 0,1 0-1 0 0,1 0 5 0 0,-1 0 0 0 0,1-1 0 0 0,0 1 0 0 0,0 1 0 0 0,0-1 0 0 0,-1 1 0 0 0,1 0 0 0 0,0 0 0 0 0,1 1 0 0 0,0 0 0 0 0,0 0 0 0 0,1-1 0 0 0,0 0 0 0 0,4 0 0 0 0,12 0 0 0 0,0 1 0 0 0,22 6 0 0 0,-7-2 0 0 0,28-1 0 0 0,-59-5 0 0 0,0 1 0 0 0,0-1 0 0 0,0 0 0 0 0,0-1 0 0 0,2 0 0 0 0,-3 0 0 0 0,-1 1 0 0 0,1-1 0 0 0,0 1 0 0 0,0 0 0 0 0,0 1 0 0 0,0 0 0 0 0,1 0 0 0 0,7 2 0 0 0,1-1 0 0 0,0-1 0 0 0,0 0 0 0 0,0-2 0 0 0,0 1 0 0 0,6-3 0 0 0,36 0 0 0 0,-9 2 0 0 0,-24 0 0 0 0,0 1 0 0 0,13 2 0 0 0,5 1 0 0 0,0-2 0 0 0,0-1 0 0 0,9-3 0 0 0,47 2 0 0 0,-20-3 0 0 0,-52 4 0 0 0,-1-2 0 0 0,3 0 0 0 0,-16 1 0 0 0,0 0 0 0 0,0 1 0 0 0,0 1 0 0 0,-1 0 0 0 0,1 1 0 0 0,11 3 0 0 0,-7-2 0 0 0,0 0 0 0 0,0-1 0 0 0,8-1 0 0 0,52-9 0 0 0,-70 8 4 0 0,0-1-1 0 0,0 0 1 0 0,0 0 0 0 0,0-1-1 0 0,0 0 1 0 0,0 0-1 0 0,-1-1 1 0 0,1 0-1 0 0,4-2-3 0 0,3-3 11 0 0,-1 0 0 0 0,0-1-1 0 0,11-10-10 0 0,19-19 64 0 0,13-20-64 0 0,-8 3 64 0 0,-36 42-64 0 0,-10 11 0 0 0,0 0 0 0 0,0 0 0 0 0,0 0 0 0 0,0-1 0 0 0,-1 1 0 0 0,1-1 0 0 0,-1 1 0 0 0,1-1 0 0 0,-1 1 0 0 0,0-1 0 0 0,14-20 25 0 0,-12 19-20 0 0,0 0 0 0 0,-1 1 0 0 0,1-1 0 0 0,-1 0 0 0 0,0 0-1 0 0,0 0 1 0 0,0-1 0 0 0,-1 1-5 0 0,0-3 11 0 0,-1 7-12 0 0,0 0 1 0 0,0 0-1 0 0,0 0 0 0 0,0 0 1 0 0,0-1-1 0 0,0 1 0 0 0,0 0 0 0 0,0 0 1 0 0,0 0-1 0 0,0 0 0 0 0,0-1 1 0 0,0 1-1 0 0,0 0 0 0 0,0 0 1 0 0,0 0-1 0 0,0 0 0 0 0,0 0 1 0 0,0 0-1 0 0,0-1 0 0 0,0 1 1 0 0,1 0-1 0 0,-1 0 0 0 0,0 0 1 0 0,0 0-1 0 0,0 0 0 0 0,0 0 1 0 0,0 0-1 0 0,0-1 0 0 0,0 1 0 0 0,1 0 1 0 0,-1 0-1 0 0,0 0 0 0 0,0 0 1 0 0,0 0-1 0 0,0 0 0 0 0,0 0 1 0 0,1 0-1 0 0,-1 0 0 0 0,0 0 1 0 0,0 0-1 0 0,0 0 1 0 0,1 0-2 0 0,-1 0 0 0 0,1-1 0 0 0,-1 1 0 0 0,0 0 0 0 0,1 0 0 0 0,-1 0-1 0 0,0-1 1 0 0,1 1 0 0 0,-1 0 0 0 0,0-1 0 0 0,1 1 0 0 0,-1 0 0 0 0,0-1 0 0 0,1 1 0 0 0,-1 0 0 0 0,0-1 0 0 0,0 1 0 0 0,1 0 0 0 0,-1-1 0 0 0,0 1-1 0 0,0-1 1 0 0,0 1 0 0 0,0 0 0 0 0,0-1 0 0 0,0 1 0 0 0,1-1 0 0 0,-1 1 0 0 0,0-1 0 0 0,0 1 0 0 0,0-1 0 0 0,0 1 0 0 0,-1 0 0 0 0,1-1 0 0 0,0 1 0 0 0,0-1-1 0 0,0 1 1 0 0,0-1 0 0 0,0 1 2 0 0,-2-3 0 0 0,8-16 0 0 0,-6 11 0 0 0,2-5-3 0 0,-4 1 18 0 0,1 11-5 0 0,1 0 1 0 0,0-1-1 0 0,0 1 0 0 0,-1 0 0 0 0,1 0 0 0 0,-1 0 0 0 0,1 0 0 0 0,-1-1 0 0 0,0 1 0 0 0,1 0 1 0 0,-1 0-1 0 0,0 0 0 0 0,1 0 0 0 0,-1 1 0 0 0,-1-2-10 0 0,-6-6 58 0 0,4 4-54 0 0,0 0 1 0 0,0 1-1 0 0,-1-1 1 0 0,0 1-1 0 0,1 0 1 0 0,-1 0-1 0 0,-1 0 1 0 0,1 1-1 0 0,0 0 1 0 0,-1 0-5 0 0,-7-3 10 0 0,-1 1 0 0 0,0 0-1 0 0,-6 0-9 0 0,-113-6 326 0 0,118 9-325 0 0,1 1 1 0 0,-1 0 0 0 0,1 1-1 0 0,-1 0 1 0 0,1 1 0 0 0,-2 1-2 0 0,-5 1 5 0 0,0-2 1 0 0,-9 0-6 0 0,-43 0 45 0 0,-11 3-45 0 0,25 4 0 0 0,36-5 0 0 0,0-1 0 0 0,-20 0 0 0 0,-24 5 0 0 0,32-7 0 0 0,21 0 0 0 0,1-1 0 0 0,-1 0 0 0 0,-10-2 0 0 0,-21-2-77 0 0,-1 2 1 0 0,1 2-1 0 0,-46 5 77 0 0,-157 4 230 0 0,115 4-230 0 0,95-10 0 0 0,-39 2-122 0 0,-74-5 122 0 0,-59-11-3366 0 0,-64 11 3366 0 0,169 7-3214 0 0,72-7-2931 0 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43:36.496"/>
    </inkml:context>
    <inkml:brush xml:id="br0">
      <inkml:brushProperty name="width" value="0.025" units="cm"/>
      <inkml:brushProperty name="height" value="0.025" units="cm"/>
      <inkml:brushProperty name="color" value="#E71224"/>
    </inkml:brush>
  </inkml:definitions>
  <inkml:trace contextRef="#ctx0" brushRef="#br0">571 0 8408 0 0,'0'0'190'0'0,"0"0"28"0"0,0 0 8 0 0,0 0 53 0 0,0 0 177 0 0,0 0 79 0 0,0 0 10 0 0,0 0-10 0 0,0 0-66 0 0,0 0-28 0 0,0 0-7 0 0,0 0-14 0 0,0 0-50 0 0,0 0-18 0 0,0 0-6 0 0,0 0-20 0 0,0 0-71 0 0,0 0-30 0 0,0 0-7 0 0,0 0-1 0 0,0 0 6 0 0,0 0 1 0 0,0 0 0 0 0,0 0-6 0 0,0 0-22 0 0,0 0-11 0 0,0 0-1 0 0,7 6 376 0 0,36 18 80 0 0,-42-23-560 0 0,13 7 80 0 0,-10-6-145 0 0,0 1 0 0 0,1-1 0 0 0,-1 0 0 0 0,1-1 0 0 0,-1 1 0 0 0,1-1-1 0 0,-1 0 1 0 0,1 0 0 0 0,0 0 0 0 0,0-1 0 0 0,0 1 0 0 0,-1-1 0 0 0,1-1-1 0 0,3 1-14 0 0,-3 0 11 0 0,-2 0 5 0 0,10 2 61 0 0,4 15 221 0 0,-7 1-125 0 0,-9-17-108 0 0,4 9 127 0 0,-3 8-27 0 0,-1-14-132 0 0,0 0 0 0 0,-1 0 0 0 0,1 0 0 0 0,-1 0 1 0 0,0 0-1 0 0,0 0 0 0 0,-1 1 0 0 0,1-1 0 0 0,-1 0 0 0 0,0 0-33 0 0,0 3 30 0 0,1-3-8 0 0,0 0 0 0 0,-1-1-1 0 0,0 1 1 0 0,0-1 0 0 0,0 0 0 0 0,0 1-1 0 0,-1-1 1 0 0,1 0 0 0 0,-1 0 0 0 0,0 0-1 0 0,0 0 1 0 0,0 0-22 0 0,-11 25 120 0 0,9-22-49 0 0,3-4-62 0 0,0 0 0 0 0,0 0 0 0 0,-1 0 0 0 0,1 0 1 0 0,-1 0-1 0 0,0 0 0 0 0,0 0 0 0 0,0-1 0 0 0,-1 2-9 0 0,-13 9 60 0 0,0 7 12 0 0,12-14-66 0 0,-17 10 42 0 0,11-10-36 0 0,5-1-3 0 0,0-1-1 0 0,0 1 1 0 0,0 0 0 0 0,0 0 0 0 0,1 1-1 0 0,-1-1 1 0 0,-1 3-9 0 0,-5 5 1 0 0,-2-1-1 0 0,8-11 0 0 0,-25 26 0 0 0,1-1 0 0 0,14-7 0 0 0,-1-2 0 0 0,13-15 0 0 0,1 0 0 0 0,-1 1 0 0 0,1-1 0 0 0,-1 1 0 0 0,1 0 0 0 0,-1 0 0 0 0,1 0 0 0 0,0 0 0 0 0,-1 1 0 0 0,-35 23 0 0 0,32-21 8 0 0,-2 1 3 0 0,0 1 1 0 0,0-1-1 0 0,0 0 0 0 0,-1-1 0 0 0,-2 1-11 0 0,-14 3 0 0 0,12-1 0 0 0,-20 18 0 0 0,-12 7 0 0 0,27-23-24 0 0,5 1-5 0 0,10-10 17 0 0,2-1 12 0 0,0 0 0 0 0,0 1 0 0 0,0-1 0 0 0,0 0 0 0 0,1 1 1 0 0,-1-1-1 0 0,0 1 0 0 0,0-1 0 0 0,1 1 0 0 0,-1-1 0 0 0,0 1 0 0 0,1-1 0 0 0,-1 1 0 0 0,0 0 0 0 0,1-1 0 0 0,-1 1 0 0 0,1 0 0 0 0,-1-1 0 0 0,1 1 0 0 0,-1 0 0 0 0,1 0 0 0 0,-39 33 0 0 0,30-27-10 0 0,7-5 3 0 0,1 0 0 0 0,-1-1 0 0 0,0 1 0 0 0,0-1 0 0 0,0 1 0 0 0,0-1 0 0 0,0 0 1 0 0,0 0-1 0 0,0 0 0 0 0,0 0 0 0 0,-1 0 0 0 0,1 0 0 0 0,0-1 0 0 0,0 1 0 0 0,-1-1 0 0 0,1 0 0 0 0,-1 1 7 0 0,2-1 0 0 0,-9 3 0 0 0,2 0-10 0 0,6-1-33 0 0,-2 3 32 0 0,-7 4-3 0 0,10-11-21 0 0,-29 39-54 0 0,25-31 46 0 0,1 1 22 0 0,3-4-22 0 0,-3 3 22 0 0,-1 3-22 0 0,0 0 32 0 0,0 0 11 0 0,1 1-13 0 0,0-6-56 0 0,3-3-19 0 0,0 1-69 0 0,-2 3 374 0 0,-2-11-2011 0 0,4 5 1717 0 0,1 1 32 0 0,0 0 57 0 0,0 0-96 0 0,0 0-8 0 0,0 0-3 0 0,0 0-56 0 0,0 0-29 0 0,0 0-4 0 0,0 0 7 0 0,0 0 28 0 0,0 0 11 0 0,0 0 2 0 0,0 0 7 0 0,0 0 29 0 0,0 0 17 0 0,0 0 4 0 0,0 0 0 0 0,0 0-6 0 0,0 0-46 0 0,0 0-6 0 0,0 0 1 0 0,0 0 6 0 0,0 0 30 0 0,0 0 16 0 0,0 0-2 0 0,0 0-2 0 0,0 0 0 0 0,0 0-26 0 0,0 0-106 0 0,0 0-48 0 0,0 0-10 0 0,0 0-17 0 0,0 0-61 0 0,0 0-27 0 0,0 0-7 0 0,0 0-48 0 0,0 0-188 0 0,0 0-81 0 0,0 0-608 0 0,0 0-2359 0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43:38.314"/>
    </inkml:context>
    <inkml:brush xml:id="br0">
      <inkml:brushProperty name="width" value="0.025" units="cm"/>
      <inkml:brushProperty name="height" value="0.025" units="cm"/>
      <inkml:brushProperty name="color" value="#E71224"/>
    </inkml:brush>
  </inkml:definitions>
  <inkml:trace contextRef="#ctx0" brushRef="#br0">647 44 7080 0 0,'0'0'157'0'0,"0"0"23"0"0,0 0 13 0 0,0 0 39 0 0,-12-1 1644 0 0,5-1-1336 0 0,5 2-291 0 0,0 0-1 0 0,1 0 1 0 0,-1 0 0 0 0,0 0 0 0 0,0-1-1 0 0,0 1 1 0 0,0-1 0 0 0,0 1-1 0 0,1-1 1 0 0,-1 0 0 0 0,0 0 0 0 0,1 0-1 0 0,-1 0 1 0 0,0 0 0 0 0,0-1-249 0 0,2 2 83 0 0,0 0 11 0 0,0 0 64 0 0,0 0 30 0 0,0 0 4 0 0,0 0 5 0 0,0 0 22 0 0,0 0 6 0 0,0 0 6 0 0,0 0-10 0 0,0 0-44 0 0,0 0-17 0 0,0 0-6 0 0,-4-9 796 0 0,4 7-902 0 0,1 1-1 0 0,0 0 1 0 0,0 0-1 0 0,0 0 1 0 0,0 0-1 0 0,0 0 1 0 0,0 0-1 0 0,0 0 1 0 0,0 0-1 0 0,0 1 1 0 0,1-1 0 0 0,-1 0-1 0 0,0 1 1 0 0,1-1-48 0 0,9-6 198 0 0,-10 6-117 0 0,-1 1-1 0 0,0 0 2 0 0,0 0 4 0 0,2 0-48 0 0,-1 0 0 0 0,1 0 0 0 0,0 0 0 0 0,0 1 0 0 0,0-1 0 0 0,0 0 0 0 0,0 1 0 0 0,0-1 0 0 0,0 1 0 0 0,-1-1 0 0 0,1 1 0 0 0,0 0-38 0 0,3-1 45 0 0,-2 0 16 0 0,1 0 1 0 0,-1 0 0 0 0,1 0-1 0 0,-1 0 1 0 0,1 0 0 0 0,-1 1-1 0 0,1 0 1 0 0,-1-1-1 0 0,1 1 1 0 0,-1 1 0 0 0,0-1-1 0 0,1 0-61 0 0,-3 0 160 0 0,0 0-26 0 0,15 5-118 0 0,-15-5-5 0 0,0-1 1 0 0,0 1-1 0 0,0-1 0 0 0,0 1 1 0 0,0 0-1 0 0,0-1 0 0 0,0 1 0 0 0,-1 0 1 0 0,1 0-1 0 0,0-1 0 0 0,0 1 1 0 0,0 0-1 0 0,-1 0 0 0 0,1 0 0 0 0,0 0 1 0 0,-1 0-1 0 0,1 0 0 0 0,-1 0 0 0 0,1 0 1 0 0,-1 1-1 0 0,0-1-11 0 0,9 15 24 0 0,-8-14-14 0 0,0 0-1 0 0,-1 0 1 0 0,1 0 0 0 0,0 1-1 0 0,-1-1 1 0 0,0 0 0 0 0,0 0-1 0 0,1 0 1 0 0,-1 1-1 0 0,-1-1 1 0 0,1 0 0 0 0,0 3-10 0 0,-1 15 61 0 0,4-4 23 0 0,-4-12-24 0 0,-2 6-36 0 0,2-2 40 0 0,0 1 28 0 0,-13 54 140 0 0,-5-24-114 0 0,12-20-86 0 0,-2-1 0 0 0,0-1 0 0 0,-1 1 0 0 0,-5 5-32 0 0,11-16 10 0 0,3-6-9 0 0,0 1 0 0 0,0-1 0 0 0,0 1 0 0 0,0-1 0 0 0,0 0 0 0 0,0 0 0 0 0,0 1 0 0 0,-1-1 0 0 0,1 0 0 0 0,0 0 0 0 0,-1 0-1 0 0,-4 7 55 0 0,5-7-52 0 0,0 1 1 0 0,1-1 0 0 0,-1 0-1 0 0,0 1 1 0 0,0-1 0 0 0,0 0 0 0 0,0 1-1 0 0,0-1 1 0 0,0 0 0 0 0,0 0 0 0 0,0 0-1 0 0,0 0 1 0 0,0 0 0 0 0,-1 1-4 0 0,-42 52 10 0 0,35-46-10 0 0,0 0 0 0 0,-29 42-134 0 0,37-49 228 0 0,0 1-14 0 0,-5 4-64 0 0,1 2-38 0 0,4-6-86 0 0,1-2 0 0 0,-1 1 26 0 0,-7 6 66 0 0,-32 35 298 0 0,26-25-580 0 0,5-9 282 0 0,1-1 38 0 0,7-6 80 0 0,-1 0 5 0 0,-4 2-47 0 0,0-2-153 0 0,-6 11-96 0 0,5-3 180 0 0,1-1 9 0 0,-17 9 0 0 0,-26 20-46 0 0,22-18 20 0 0,-17 17-38 0 0,34-28 57 0 0,8-8-11 0 0,-2 1-8 0 0,-13 13 3 0 0,4-3-41 0 0,0 0 0 0 0,-15 8 64 0 0,10-7-54 0 0,1 0 1 0 0,-11 12 53 0 0,7-7-11 0 0,12-10 11 0 0,0-2 0 0 0,-1 3 0 0 0,0-4 0 0 0,1 1 0 0 0,0 0 0 0 0,4 2 0 0 0,-2 0-13 0 0,5-6-79 0 0,2-1-113 0 0,0 0-21 0 0,0 0 2 0 0,0 0-44 0 0,0 0-185 0 0,0 0-82 0 0,0 0-733 0 0,3 0-3039 0 0,7 0-1301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37.785"/>
    </inkml:context>
    <inkml:brush xml:id="br0">
      <inkml:brushProperty name="width" value="0.05" units="cm"/>
      <inkml:brushProperty name="height" value="0.05" units="cm"/>
      <inkml:brushProperty name="color" value="#E71224"/>
    </inkml:brush>
  </inkml:definitions>
  <inkml:trace contextRef="#ctx0" brushRef="#br0">30 47 8720 0 0,'-2'1'122'0'0,"-3"-1"-225"0"0,-5-11 1353 0 0,6 6-850 0 0,3 3-346 0 0,0 1 1 0 0,0-1 0 0 0,0 1 0 0 0,1-1 0 0 0,-1 0 0 0 0,0 1 0 0 0,1-1-1 0 0,-1 0 1 0 0,1 0 0 0 0,-1 0 0 0 0,1 1 0 0 0,0-1 0 0 0,0 0 0 0 0,0 0-1 0 0,0 0 1 0 0,0 0-55 0 0,0 1-210 0 0,0 1 2 0 0,0 0-34 0 0,0 0-139 0 0,0 0-60 0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57"/>
    </inkml:context>
    <inkml:brush xml:id="br0">
      <inkml:brushProperty name="width" value="0.025" units="cm"/>
      <inkml:brushProperty name="height" value="0.025" units="cm"/>
      <inkml:brushProperty name="color" value="#E71224"/>
    </inkml:brush>
  </inkml:definitions>
  <inkml:trace contextRef="#ctx0" brushRef="#br0">155 35 6048 0 0,'0'0'133'0'0,"0"0"23"0"0,0 0 11 0 0,0 0 31 0 0,0 0 129 0 0,0 0 52 0 0,0 0 6 0 0,0 0 3 0 0,0 0-11 0 0,0 0-7 0 0,0 0-2 0 0,12-26 4377 0 0,-8 18-844 0 0,-5 19-2955 0 0,-5 19-625 0 0,6-28-91 0 0,0-2 2 0 0,-9 15 199 0 0,-18 47 426 0 0,24-56-838 0 0,0-1 88 0 0,5-14-100 0 0,-2 9-9 0 0,3-7-54 0 0,-1 0 0 0 0,2 0 0 0 0,-1 0 0 0 0,1 1 0 0 0,0 0 0 0 0,0-1 0 0 0,5-4 56 0 0,-7 8-3 0 0,3-8-10 0 0,-5 9 10 0 0,1 0-1 0 0,-1 1 1 0 0,1-1 0 0 0,-1 1 0 0 0,1-1 0 0 0,-1 1 0 0 0,1-1 0 0 0,0 1 0 0 0,0-1 0 0 0,0 1 0 0 0,0 0 0 0 0,0 0 0 0 0,0-1-1 0 0,0 1 1 0 0,1 0 3 0 0,6-5-15 0 0,1-2 18 0 0,-3 4-3 0 0,3 4 11 0 0,-3 4 45 0 0,1 1 24 0 0,-4-1-16 0 0,1 0 1 0 0,0 0-1 0 0,-1 0 0 0 0,0 0 0 0 0,0 0 1 0 0,0 1-1 0 0,1 2-64 0 0,0-1 158 0 0,-4-5-89 0 0,1 0-15 0 0,2 2-22 0 0,-2-2 77 0 0,-1-1 32 0 0,0 0 3 0 0,-1 0-139 0 0,1 1 0 0 0,0-1 0 0 0,0 1 0 0 0,0-1 0 0 0,-1 0 0 0 0,1 1 0 0 0,0-1 0 0 0,0 1 0 0 0,-1-1 0 0 0,1 0 0 0 0,0 1 0 0 0,-1-1 0 0 0,1 0 0 0 0,-1 0 0 0 0,1 1 0 0 0,0-1 0 0 0,-1 0 0 0 0,1 0 0 0 0,-1 1 0 0 0,1-1 0 0 0,0 0 0 0 0,-1 0 0 0 0,1 0 0 0 0,-1 0 0 0 0,1 0 0 0 0,-1 0 0 0 0,1 0 0 0 0,-1 0-1 0 0,1 0 1 0 0,-1 0 0 0 0,1 0-5 0 0,-23 1 13 0 0,14-2 92 0 0,-38 2 331 0 0,36-1-254 0 0,0 0-1 0 0,0 0 0 0 0,0 1 1 0 0,0 1-1 0 0,-7 1-181 0 0,-32 5 505 0 0,38-4-515 0 0,2 0-33 0 0,-1-1 22 0 0,4 2 334 0 0,6-3-2206 0 0,-1 0-4698 0 0,2-2-219 0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58"/>
    </inkml:context>
    <inkml:brush xml:id="br0">
      <inkml:brushProperty name="width" value="0.025" units="cm"/>
      <inkml:brushProperty name="height" value="0.025" units="cm"/>
      <inkml:brushProperty name="color" value="#E71224"/>
    </inkml:brush>
  </inkml:definitions>
  <inkml:trace contextRef="#ctx0" brushRef="#br0">198 0 8408 0 0,'0'0'190'0'0,"0"0"28"0"0,0 0 8 0 0,0 0 64 0 0,0 0 220 0 0,0 0 98 0 0,0 0 22 0 0,0 0-17 0 0,0 0-77 0 0,-17 20 1740 0 0,0 6-942 0 0,3-3-494 0 0,-10 14 216 0 0,11-15-577 0 0,-1 3 150 0 0,0 1 1 0 0,1 1-1 0 0,-3 11-629 0 0,14-31 91 0 0,-1-1 0 0 0,-1 0 0 0 0,1-1 0 0 0,-1 1 0 0 0,-1 0-91 0 0,0 2 146 0 0,0 0 0 0 0,0 0 0 0 0,0 1 0 0 0,1-1 0 0 0,-3 9-146 0 0,3 0 186 0 0,11-14-216 0 0,0-2 42 0 0,-5 0-12 0 0,1-1 0 0 0,-1 1 0 0 0,1 0 0 0 0,0-1 0 0 0,-1 0 0 0 0,1 0 0 0 0,-1 0 0 0 0,1 0 0 0 0,0 0 0 0 0,-1 0 0 0 0,1-1 0 0 0,0 1 0 0 0,5-1 0 0 0,-1 1 0 0 0,0 0 0 0 0,-1 0 0 0 0,1-1 0 0 0,-1 0 0 0 0,1 0 0 0 0,5-1 0 0 0,-10 1 0 0 0,-1 1 0 0 0,0 0 0 0 0,0 0 0 0 0,1 0 0 0 0,-1 0 0 0 0,0 0 0 0 0,0 0 0 0 0,1 0 0 0 0,-1 0 0 0 0,0 0 0 0 0,0 0 0 0 0,0 1 0 0 0,1-1 0 0 0,-1 1 0 0 0,0-1 0 0 0,0 1 0 0 0,9 2 0 0 0,2-6 2 0 0,5 5-24 0 0,-15-2 18 0 0,0-1-1 0 0,0 1 1 0 0,1-1-1 0 0,-1 1 1 0 0,0-1-1 0 0,0 0 1 0 0,0 1-1 0 0,0-1 1 0 0,0-1-1 0 0,0 1 1 0 0,0 0-1 0 0,0 0 1 0 0,0-1-1 0 0,0 1 1 0 0,-1-1-1 0 0,1 1 1 0 0,-1-1-1 0 0,1 0 1 0 0,-1 1-1 0 0,0-1 1 0 0,1 0-1 0 0,-1 0 1 0 0,0 0-1 0 0,0 0 1 0 0,0 0-1 0 0,-1-1 1 0 0,1 1-1 0 0,0 0 1 0 0,-1-1 4 0 0,2-9 49 0 0,-1 11-53 0 0,-1 0-1 0 0,1-1 1 0 0,-1 1-1 0 0,0 0 1 0 0,0-1-1 0 0,0 1 1 0 0,1 0-1 0 0,-1-1 1 0 0,0 1-1 0 0,-1 0 1 0 0,1-1-1 0 0,0 1 1 0 0,0-1 0 0 0,0 1-1 0 0,-1 0 1 0 0,1 0-1 0 0,-1-1 1 0 0,1 1-1 0 0,-1 0 1 0 0,0-1 4 0 0,-16-29 302 0 0,-27-30 226 0 0,7 25 40 0 0,16 12-104 0 0,12 16 240 0 0,7 5-2750 0 0,-1 1-3302 0 0,3 2-1721 0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59"/>
    </inkml:context>
    <inkml:brush xml:id="br0">
      <inkml:brushProperty name="width" value="0.025" units="cm"/>
      <inkml:brushProperty name="height" value="0.025" units="cm"/>
      <inkml:brushProperty name="color" value="#E71224"/>
    </inkml:brush>
  </inkml:definitions>
  <inkml:trace contextRef="#ctx0" brushRef="#br0">4310 7278 3880 0 0,'0'0'109'0'0,"0"0"85"0"0,0 0 266 0 0,0 0 109 0 0,0 0 27 0 0,0 0-3 0 0,0 0-28 0 0,0 0-11 0 0,-10-5 2688 0 0,2 2-89 0 0,7 3-3121 0 0,0 0 1 0 0,0 0 0 0 0,0 0 0 0 0,0 0-1 0 0,0 0 1 0 0,0-1 0 0 0,0 1 0 0 0,0 0 0 0 0,1-1-1 0 0,-1 1 1 0 0,0 0 0 0 0,0-1 0 0 0,0 1-1 0 0,1-1 1 0 0,-1 0 0 0 0,0 1 0 0 0,1-1 0 0 0,-1 1-1 0 0,0-1 1 0 0,1 0 0 0 0,-1 0 0 0 0,1 1-1 0 0,-1-1 1 0 0,1 0 0 0 0,-1 0 0 0 0,1 0 0 0 0,-1 0-33 0 0,1 0 160 0 0,0 1 0 0 0,-9-24 1191 0 0,3 17-1059 0 0,0 0-1 0 0,1-1 1 0 0,0 1-1 0 0,0-1 0 0 0,1 0 1 0 0,0-1-1 0 0,-2-7-291 0 0,4 11 56 0 0,-29-60 328 0 0,29 58-376 0 0,-2 0-1 0 0,1 1 1 0 0,-1 0-1 0 0,0-1 0 0 0,0 1 1 0 0,0 1-1 0 0,-1-1-7 0 0,-1-1 9 0 0,1 1-1 0 0,1 0 1 0 0,-1-1 0 0 0,1 0 0 0 0,1 0-1 0 0,-3-6-8 0 0,2 3 82 0 0,-1-1-1 0 0,0 1 0 0 0,-1 1 1 0 0,1-1-1 0 0,-6-5-81 0 0,-13-23 165 0 0,9 14-204 0 0,10 16 22 0 0,0-1 0 0 0,0 1 0 0 0,1-1 0 0 0,0 1 0 0 0,-2-6 17 0 0,5 11 0 0 0,0 1 0 0 0,0 0 0 0 0,0 0 0 0 0,0 0 0 0 0,-1 0 0 0 0,1 0 0 0 0,-1 0 0 0 0,1 0 0 0 0,-1 0 0 0 0,-9-12 0 0 0,8 8 0 0 0,-4-7 0 0 0,0 1 0 0 0,0 0 0 0 0,-3-1 0 0 0,-16-21 323 0 0,4 2-126 0 0,18 27-219 0 0,1-1 0 0 0,0 0-1 0 0,0 0 1 0 0,0-1-1 0 0,-1-5 23 0 0,-6-13-17 0 0,10 23 69 0 0,-9-20-488 0 0,5 11 431 0 0,0 1-1 0 0,0-1 1 0 0,1 1 0 0 0,1-1-1 0 0,-1-4 6 0 0,-2-11 4 0 0,1 15-4 0 0,0-9 0 0 0,-9-26 0 0 0,13 44 0 0 0,0 1 0 0 0,0-1 0 0 0,0 1-1 0 0,0-1 1 0 0,0 1 0 0 0,-1 0 0 0 0,1-1-1 0 0,0 1 1 0 0,-1-1 0 0 0,1 1 0 0 0,-1-1-1 0 0,1 1 1 0 0,-1 0 0 0 0,0-1 0 0 0,0 1 0 0 0,-2-11 19 0 0,-6-29 501 0 0,5 0-665 0 0,3 34 106 0 0,0 0 0 0 0,0 0 0 0 0,1 0 0 0 0,0 0 0 0 0,0 0 0 0 0,0 0 0 0 0,1 0 0 0 0,0-1 39 0 0,8-63 457 0 0,-7 49-611 0 0,-2 19 130 0 0,0 1-1 0 0,0 0 1 0 0,0-1-1 0 0,1 1 1 0 0,-1 0-1 0 0,1-1 1 0 0,-1 1-1 0 0,1 0 1 0 0,0 0-1 0 0,0-1 1 0 0,0 1-1 0 0,0-1 25 0 0,1 0 9 0 0,0-1 0 0 0,0 1 0 0 0,0-1 0 0 0,-1 1 0 0 0,0-1 0 0 0,1 1 0 0 0,-1-3-9 0 0,0 2 10 0 0,0 0-1 0 0,0 0 0 0 0,1 0 1 0 0,-1 1-1 0 0,1-1 0 0 0,0 1 0 0 0,1-3-9 0 0,2-2 61 0 0,0 0-1 0 0,-1 0 0 0 0,-1 0 1 0 0,1-1-1 0 0,0-4-60 0 0,1 0 34 0 0,-3 10-34 0 0,-1 0 0 0 0,1 0 0 0 0,0 0 0 0 0,1 1 0 0 0,-1-1 0 0 0,0 1 0 0 0,3-2 0 0 0,6-8 0 0 0,50-50-161 0 0,-6 13 56 0 0,-46 40 101 0 0,1 0 0 0 0,0 1 0 0 0,1 0 0 0 0,0 1 1 0 0,0 0-1 0 0,0 1 0 0 0,1 0 0 0 0,0 1 0 0 0,10-3 4 0 0,-5 1 10 0 0,0 0 1 0 0,0-2-1 0 0,10-6-10 0 0,-3 0 77 0 0,1 1 0 0 0,0 1-1 0 0,7-2-76 0 0,9-6 4 0 0,-31 15-10 0 0,1 0-1 0 0,-1 1 0 0 0,9-3 7 0 0,-9 6-82 0 0,-8 2 63 0 0,1-1 0 0 0,-1 1-1 0 0,1-1 1 0 0,-1 0 0 0 0,1 0-1 0 0,-1 0 1 0 0,1 0 0 0 0,-1-1-1 0 0,1 1 20 0 0,15-10 46 0 0,1 1-1 0 0,0 1 0 0 0,1 1 1 0 0,0 0-1 0 0,21-4-45 0 0,5-7 53 0 0,-38 17-96 0 0,0 0 0 0 0,0-1-1 0 0,0 1 1 0 0,6-4 43 0 0,19-6-67 0 0,-11 4 288 0 0,-19 6-249 0 0,0 1 1 0 0,0 0 0 0 0,0-1-1 0 0,0 1 1 0 0,0 0 0 0 0,0 1 0 0 0,0-1-1 0 0,1 1 1 0 0,2-1 27 0 0,0 0 0 0 0,0 0 0 0 0,1-1-1 0 0,-1 0 1 0 0,0 0 0 0 0,0 0 0 0 0,0-1-1 0 0,0 0 1 0 0,0 0 0 0 0,4-4 0 0 0,6-2 71 0 0,44-33 61 0 0,-40 26-105 0 0,-18 14-23 0 0,1 0 0 0 0,-1 0 1 0 0,0 0-1 0 0,1 0 0 0 0,-1 0 0 0 0,1 1 0 0 0,0-1 0 0 0,0 1 0 0 0,0-1-4 0 0,29-16-43 0 0,-28 15 36 0 0,0 0-1 0 0,1 1 1 0 0,-1-1-1 0 0,0 1 0 0 0,1 0 1 0 0,0 0-1 0 0,1 0 8 0 0,42-17 0 0 0,-22-4 11 0 0,28-11 506 0 0,7-2-517 0 0,42-28 176 0 0,-95 59-169 0 0,15-6 46 0 0,-19 9-43 0 0,0 0 0 0 0,0-1 0 0 0,0 0-1 0 0,-1 0 1 0 0,1 0 0 0 0,0 0 0 0 0,-1 0-1 0 0,0-1 1 0 0,2-2-10 0 0,12-12 12 0 0,8 1 173 0 0,-20 14-151 0 0,0 0-1 0 0,0-1 0 0 0,-1 1 0 0 0,1-1 0 0 0,-1 0 0 0 0,3-3-33 0 0,20-20 593 0 0,-20 21-519 0 0,-1 0 0 0 0,0 0 0 0 0,0-1 0 0 0,-1 0 0 0 0,3-3-74 0 0,-5 5 21 0 0,13-11 120 0 0,-12 13-107 0 0,-1 0-18 0 0,0 0-1 0 0,0 0 1 0 0,-1-1 0 0 0,0 1 0 0 0,0 0-1 0 0,0-1 1 0 0,0 1 0 0 0,0-1 0 0 0,0 0-16 0 0,-2 2 3 0 0,0 2-3 0 0,0 0 0 0 0,1-1 0 0 0,-1 1 0 0 0,0-1 0 0 0,0 1 0 0 0,0 0 0 0 0,0-1 0 0 0,0 1 0 0 0,0-1 0 0 0,1 1 0 0 0,-1 0 0 0 0,0-1 0 0 0,0 1 0 0 0,1 0 0 0 0,-1-1 0 0 0,0 1 0 0 0,0 0 0 0 0,1-1 0 0 0,-1 1 0 0 0,0 0 0 0 0,1 0 0 0 0,-1-1 0 0 0,0 1 0 0 0,1 0 0 0 0,-1 0 0 0 0,1 0 0 0 0,-1 0 0 0 0,0-1 0 0 0,1 1 0 0 0,-1 0 0 0 0,1 0 0 0 0,-1 0 0 0 0,0 0 0 0 0,1 0 0 0 0,-1 0 0 0 0,1 0 0 0 0,1 0 0 0 0,25-34 0 0 0,2-11 86 0 0,-3 10 72 0 0,-15 21-113 0 0,-1-1-1 0 0,-1-1 0 0 0,0 0 1 0 0,3-10-45 0 0,-6 11 64 0 0,-1-1 1 0 0,0 0-1 0 0,-1-1-64 0 0,1-3 119 0 0,-2 9-63 0 0,-2-1 0 0 0,1 1 0 0 0,-2 0 1 0 0,0 0-1 0 0,0-9-56 0 0,-1 8 133 0 0,1 0 1 0 0,0 1-1 0 0,1-1 0 0 0,2-9-133 0 0,0-21-140 0 0,-2 6-4 0 0,2 17 195 0 0,-2-1 0 0 0,0 1 0 0 0,-2-1 0 0 0,0 1 0 0 0,-1-1 0 0 0,0 1 0 0 0,-2 0 0 0 0,-4-11-51 0 0,4 15 105 0 0,-1 0-1 0 0,-1 1 1 0 0,0 0-1 0 0,-4-7-104 0 0,-14-31 212 0 0,18 42-165 0 0,0-1 0 0 0,0 1 0 0 0,-1 0 0 0 0,0 0 0 0 0,-1 1 0 0 0,0 0 0 0 0,-1 1 0 0 0,-6-6-47 0 0,6 6 66 0 0,-4-6 21 0 0,4 2-167 0 0,6 9 96 0 0,1 1-1 0 0,-1-1 1 0 0,0 1 0 0 0,0 0-1 0 0,0 0 1 0 0,0 0 0 0 0,0 0 0 0 0,0 1-1 0 0,-1-1 1 0 0,1 1 0 0 0,0 0-1 0 0,-1 0 1 0 0,1 0 0 0 0,-3 0-16 0 0,-13-4 109 0 0,4 0-109 0 0,10 2 0 0 0,0 2 0 0 0,-1-1 0 0 0,1 1 0 0 0,-1-1 0 0 0,1 1 0 0 0,-1 1 0 0 0,0-1 0 0 0,1 1 0 0 0,-5 0 0 0 0,-36-3 276 0 0,32 2-279 0 0,0 0-1 0 0,0 0 1 0 0,-1 2 0 0 0,0 0 3 0 0,9-1 19 0 0,0 0 1 0 0,0-1-1 0 0,1 1 1 0 0,-1-1 0 0 0,0 0-1 0 0,1-1 1 0 0,-1 0-1 0 0,0 1 1 0 0,1-2-1 0 0,0 1 1 0 0,0 0-1 0 0,-1-1 1 0 0,2 0-1 0 0,-1-1-19 0 0,2 4-19 0 0,0-1 0 0 0,1 0 0 0 0,-1 1 0 0 0,1-1 0 0 0,-1 1 0 0 0,0 0 0 0 0,1 0 0 0 0,-1 0 0 0 0,0 0 0 0 0,1 1 0 0 0,-1-1 0 0 0,0 1 0 0 0,1 0 0 0 0,-1 0 19 0 0,-17 1 8 0 0,-195-6 58 0 0,30 4 5 0 0,138 1 110 0 0,-61-13-137 0 0,58 7-44 0 0,20-1 0 0 0,-30-4 0 0 0,29 5 0 0 0,-29-7 0 0 0,45 8-13 0 0,-1 2 0 0 0,0 0-1 0 0,-7 0 14 0 0,7 1-13 0 0,0-1 0 0 0,0 0-1 0 0,-7-3 14 0 0,-136-44-72 0 0,61 23 72 0 0,92 25 3 0 0,1 0 0 0 0,0 0 0 0 0,0 0 0 0 0,0 0 0 0 0,-1 1-1 0 0,1 0-2 0 0,-1 0 6 0 0,1 0 0 0 0,0-1 1 0 0,-1 1-1 0 0,1-1 0 0 0,0-1 0 0 0,-5 0-6 0 0,-60-21 107 0 0,48 17-113 0 0,-1-1 0 0 0,1-2 0 0 0,0 0 1 0 0,-3-3 5 0 0,-68-37-84 0 0,78 41 73 0 0,-4-2-3 0 0,1 0-1 0 0,0-1 1 0 0,-3-4 14 0 0,-24-14-29 0 0,33 22 17 0 0,-1 0 1 0 0,1-2-1 0 0,-1 0 12 0 0,-106-90 0 0 0,7 8-64 0 0,91 74 114 0 0,14 11-4 0 0,-1 0 0 0 0,1-1 0 0 0,0 0 0 0 0,0 0 0 0 0,-6-8-46 0 0,-13-16-188 0 0,19 23 119 0 0,1 1 0 0 0,0-1 0 0 0,0 0 0 0 0,-2-3 69 0 0,-42-73-82 0 0,47 78 50 0 0,0 0 0 0 0,1 0 0 0 0,-1 0 1 0 0,1 0-1 0 0,-1-6 32 0 0,-4-11-71 0 0,2 9 31 0 0,1 0 0 0 0,0 0 0 0 0,1-1 0 0 0,1 1 0 0 0,0-1 0 0 0,1-6 40 0 0,10-39-117 0 0,-5 43 68 0 0,1 1 0 0 0,1 0 0 0 0,5-11 49 0 0,1-4-45 0 0,36-57-46 0 0,-29 46 91 0 0,1 1 0 0 0,2 1 0 0 0,2 1 0 0 0,16-19 0 0 0,9-19-168 0 0,3-12 168 0 0,-13 25-64 0 0,0-3 54 0 0,26-48-129 0 0,-26 49 72 0 0,13-33 14 0 0,-25 44 42 0 0,48-92 11 0 0,-16 40-64 0 0,-40 66 64 0 0,-9 20 0 0 0,0 0 0 0 0,1 1 0 0 0,3-3 0 0 0,-5 7 31 0 0,0 0 0 0 0,-2 0 0 0 0,0-1-1 0 0,4-14-30 0 0,3-7 29 0 0,7-4-29 0 0,-11 21 1 0 0,-8 17-4 0 0,0 0-1 0 0,0-1 1 0 0,-1 1-1 0 0,1 0 1 0 0,-1-1-1 0 0,1-2 4 0 0,15-37-180 0 0,-8 12 180 0 0,-6 26 0 0 0,-1 0 0 0 0,0-1 0 0 0,0 1 0 0 0,-1-1 0 0 0,0 0 0 0 0,0-3 0 0 0,0-4-21 0 0,1 0-1 0 0,0 0 0 0 0,1 0 1 0 0,0 0-1 0 0,2 1 22 0 0,4-24-48 0 0,-5-11 111 0 0,1-1 22 0 0,8-35-85 0 0,-11 74-21 0 0,-1 0-1 0 0,0 0 1 0 0,-1-1-1 0 0,0 1 1 0 0,0 0-1 0 0,-1 0 1 0 0,0-1-1 0 0,-1 1 1 0 0,-1-4 21 0 0,-3-18-125 0 0,6 24 92 0 0,-1 0-1 0 0,-1 1 1 0 0,0-1-1 0 0,0 1 1 0 0,0-1 0 0 0,-1 1-1 0 0,-1-3 34 0 0,2 6 0 0 0,1 1 0 0 0,0 0 0 0 0,0-1 0 0 0,0 0 0 0 0,0 1 0 0 0,1-1 0 0 0,0 1 0 0 0,0-4 0 0 0,-1 3 0 0 0,1 0 0 0 0,0 0 0 0 0,-1 0 0 0 0,0 0 0 0 0,0 0 0 0 0,0 0 0 0 0,0-2 0 0 0,-1 1-6 0 0,0 0 0 0 0,1 0 0 0 0,0 0 0 0 0,0 0 0 0 0,0 0 0 0 0,1-3 6 0 0,-5-19-38 0 0,-1-13-26 0 0,6 35 58 0 0,0 0 0 0 0,-1 0 0 0 0,1 0 0 0 0,-1 0 0 0 0,-1 0 0 0 0,1 1 0 0 0,-1-1 0 0 0,1 0 0 0 0,-3-2 6 0 0,-4-13 0 0 0,-5-7 0 0 0,3 14-21 0 0,1 0 0 0 0,1 0-1 0 0,-4-8 22 0 0,12 20 0 0 0,-1 0 0 0 0,1-1 0 0 0,-1 1 0 0 0,1-1 0 0 0,-1 1 0 0 0,0 0 0 0 0,0-1 0 0 0,0 1 0 0 0,0 0 0 0 0,0 0 0 0 0,0 0 0 0 0,0 0 0 0 0,0 0 0 0 0,0 0 0 0 0,0 0 0 0 0,-1 0 0 0 0,0 0 0 0 0,-6-6 0 0 0,-35-53-208 0 0,41 58 205 0 0,1-1 1 0 0,-1 1-1 0 0,1 0 0 0 0,-1 0 0 0 0,0 0 0 0 0,0 0 0 0 0,0 0 1 0 0,0 0-1 0 0,0 1 0 0 0,0-1 0 0 0,-1 1 0 0 0,1 0 0 0 0,-1-1 3 0 0,-5-2-16 0 0,-50-24-59 0 0,53 24 75 0 0,1 1 0 0 0,-1 1 0 0 0,0-1 0 0 0,0 1 0 0 0,0 0 0 0 0,0 0 0 0 0,0 0 0 0 0,-4 0 0 0 0,-2-2 0 0 0,-1-1 0 0 0,1 0 0 0 0,0 0 0 0 0,0-2 0 0 0,-2-1 0 0 0,10 7 0 0 0,0 0 0 0 0,1 0 0 0 0,-1 0 0 0 0,0 0 0 0 0,0 0 0 0 0,-1 1 0 0 0,1-1 0 0 0,0 1 0 0 0,0 0 0 0 0,0 0 0 0 0,0 0 0 0 0,-2 1 0 0 0,-22-3 0 0 0,19 0-13 0 0,0 1-1 0 0,0-1 0 0 0,0 2 1 0 0,0-1-1 0 0,0 1 0 0 0,0 0 1 0 0,-1 1 13 0 0,-37 0-33 0 0,30 0-7 0 0,0 0-1 0 0,-15 3 41 0 0,-11 2-36 0 0,35-4 17 0 0,1 0-1 0 0,-1 0 1 0 0,0 1-1 0 0,1-1 1 0 0,-1 2 19 0 0,-21 7-42 0 0,-17 3-294 0 0,-38 7 336 0 0,1 9-208 0 0,9-7-80 0 0,-39 18 288 0 0,45-13-416 0 0,-57 33 416 0 0,78-40-158 0 0,-8 4 68 0 0,-44 24-34 0 0,4-3 32 0 0,38-24 92 0 0,37-12-15 0 0,0-1-1 0 0,0-1 0 0 0,-1-1 0 0 0,-2 1 16 0 0,1-2-16 0 0,1 2 0 0 0,0 0 0 0 0,0 1-1 0 0,-2 3 17 0 0,-124 68-117 0 0,90-51 90 0 0,-65 30-58 0 0,65-34-4 0 0,2 3-1 0 0,-31 21 90 0 0,61-32 0 0 0,17-11-13 0 0,-1 0 0 0 0,0-1-1 0 0,-1 0 1 0 0,-5 3 13 0 0,-3 0-3 0 0,1 2-1 0 0,0 0 1 0 0,-5 5 3 0 0,-4 2-1 0 0,-38 25 1 0 0,22-9-43 0 0,34-27 37 0 0,0 0 0 0 0,-1-1 1 0 0,1 1-1 0 0,-1-1 0 0 0,-8 4 6 0 0,-41 32 0 0 0,-71 45-53 0 0,123-83 53 0 0,1 0 0 0 0,-1 0 0 0 0,1 1 0 0 0,0 0 0 0 0,0-1-1 0 0,-1 3 1 0 0,1-1 8 0 0,-1 0 0 0 0,1-1 0 0 0,-1 1 0 0 0,-1-1 0 0 0,0 0-8 0 0,-7 6-30 0 0,0 0 0 0 0,1 1 1 0 0,0 0-1 0 0,-7 10 30 0 0,-24 21-75 0 0,2-12 75 0 0,34-24 0 0 0,1-1 0 0 0,-1 0 0 0 0,0-1 0 0 0,-1 0 0 0 0,1 0 0 0 0,-1 0 0 0 0,-7 2 0 0 0,8-2-6 0 0,1 0 0 0 0,0 0 0 0 0,0 1 0 0 0,0 0 0 0 0,0 0-1 0 0,1 1 1 0 0,-2 2 6 0 0,-21 19-21 0 0,21-24 21 0 0,6-2 0 0 0,-1 1 0 0 0,0-1 0 0 0,1 0 0 0 0,-1 0 0 0 0,1 0 0 0 0,-1 1 0 0 0,1-1 0 0 0,-1 1 0 0 0,1-1 0 0 0,0 1 0 0 0,0 0 0 0 0,0 0 0 0 0,0 0 0 0 0,-1 0-5 0 0,0 0-1 0 0,1 0 1 0 0,-1-1-1 0 0,0 1 1 0 0,0 0-1 0 0,0-1 0 0 0,0 1 1 0 0,0-1-1 0 0,0 0 1 0 0,-2 1 5 0 0,3-2-5 0 0,0 1 1 0 0,0 0-1 0 0,0-1 0 0 0,0 1 1 0 0,-1 0-1 0 0,1 0 1 0 0,0 0-1 0 0,1-1 1 0 0,-1 1-1 0 0,0 0 0 0 0,0 0 1 0 0,0 0-1 0 0,0 1 1 0 0,1-1-1 0 0,-1 0 1 0 0,0 0-1 0 0,1 1 5 0 0,0 0-12 0 0,-2 0 12 0 0,-14 12 1 0 0,5-7-64 0 0,9-5 9 0 0,-18 23 27 0 0,16-17 27 0 0,2-5 0 0 0,0 1 0 0 0,1-1 0 0 0,-2 1 0 0 0,1-1 0 0 0,0 0 0 0 0,-1 0 0 0 0,1 0 0 0 0,-1 0 0 0 0,0-1 0 0 0,0 1 0 0 0,-2 1 0 0 0,-33 41 0 0 0,30-37 0 0 0,7-7 0 0 0,-1 0 0 0 0,1 0 0 0 0,0 0 0 0 0,0 1 0 0 0,-1-1 0 0 0,1 1 0 0 0,0-1 0 0 0,0 0 0 0 0,0 1 0 0 0,0 0 0 0 0,1-1 0 0 0,-1 1 0 0 0,0-1 0 0 0,1 1 0 0 0,-1 0 0 0 0,1 0 0 0 0,-2 3 0 0 0,-6 10 0 0 0,2-13 0 0 0,4-2 0 0 0,-8 6 0 0 0,-2 0 0 0 0,3 0 0 0 0,-7 3-2 0 0,14-8 3 0 0,0 0 1 0 0,1 1-1 0 0,-1-1 0 0 0,0 0 0 0 0,1 1 0 0 0,-1-1 0 0 0,1 1 1 0 0,0-1-1 0 0,-1 1 0 0 0,1 0 0 0 0,0 0-1 0 0,1-1 0 0 0,-34 35 203 0 0,19-23-400 0 0,5-6 312 0 0,-4 9 52 0 0,-9-1-458 0 0,-15 30 291 0 0,20-25 0 0 0,6-5 0 0 0,10-13 10 0 0,1 1-1 0 0,-1 0 0 0 0,0-1 1 0 0,0 0-1 0 0,0 1 0 0 0,0-1 0 0 0,-1 0 1 0 0,0 1-10 0 0,-11 12-1 0 0,-5 14-105 0 0,-14 19 128 0 0,-27 63-44 0 0,52-94 22 0 0,5-8 0 0 0,0-2 0 0 0,-1 1 0 0 0,0 0 0 0 0,-4 4 0 0 0,-22 37 0 0 0,27-45 0 0 0,-3 16 0 0 0,5-17 0 0 0,-2 7 0 0 0,1-6 0 0 0,1 0 0 0 0,-1-1 0 0 0,1 1 0 0 0,0 0 0 0 0,0 0 0 0 0,1 0 0 0 0,-1 0 0 0 0,1 0 0 0 0,0 0 0 0 0,0 0 0 0 0,-4 45-60 0 0,0-10 45 0 0,3-36 16 0 0,0 0-1 0 0,1 0 0 0 0,-1 0 1 0 0,1 1-1 0 0,0-1 0 0 0,0 0 1 0 0,0 0-1 0 0,1 0 0 0 0,-1 0 0 0 0,1 1 0 0 0,3 91 0 0 0,-2-82 0 0 0,-1 1 0 0 0,0-1 0 0 0,-2 14 0 0 0,0-13 0 0 0,1-1 0 0 0,1 1 0 0 0,2 12 0 0 0,5 18 67 0 0,-2 0 0 0 0,-2 0-1 0 0,-1 14-66 0 0,1 3 132 0 0,5 45 76 0 0,-9-81-123 0 0,1-7 21 0 0,-2 0-1 0 0,0 0 1 0 0,-2 11-106 0 0,2-15 81 0 0,-1 0 1 0 0,2 1 0 0 0,0-1 0 0 0,2 7-82 0 0,-1-8 96 0 0,-1-1 0 0 0,0 1 0 0 0,0 0 0 0 0,-2 0 1 0 0,0 4-97 0 0,1-14 6 0 0,0 1 46 0 0,0 0 0 0 0,1 1 0 0 0,-1-1 0 0 0,1 1 0 0 0,0-1 0 0 0,0 4-52 0 0,0-2 4 0 0,8 27-2 0 0,-4-24-191 0 0,1-4-6599 0 0,-2 1 476 0 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0"/>
    </inkml:context>
    <inkml:brush xml:id="br0">
      <inkml:brushProperty name="width" value="0.025" units="cm"/>
      <inkml:brushProperty name="height" value="0.025" units="cm"/>
      <inkml:brushProperty name="color" value="#E71224"/>
    </inkml:brush>
  </inkml:definitions>
  <inkml:trace contextRef="#ctx0" brushRef="#br0">158 214 7912 0 0,'0'0'232'0'0,"0"0"104"0"0,0 0 312 0 0,0 0 137 0 0,0 0 23 0 0,0 0-49 0 0,0 0-235 0 0,0 0-107 0 0,0 0-22 0 0,0 0 13 0 0,0 0 68 0 0,0 0 32 0 0,0 0 4 0 0,-19-19 2943 0 0,15 14-3025 0 0,1-1 0 0 0,-1 1-1 0 0,1-1 1 0 0,1 0-1 0 0,-1 0 1 0 0,1 0-1 0 0,-1-3-429 0 0,2 4 191 0 0,0 0 1 0 0,-1 0-1 0 0,0 1 0 0 0,0-1 0 0 0,0 1 1 0 0,-1-1-1 0 0,1 1 0 0 0,-1 0 0 0 0,0 0 1 0 0,0 0-1 0 0,-1-1-191 0 0,-13-11-164 0 0,2-1 0 0 0,-5-7 164 0 0,18 22-258 0 0,-16-19-1808 0 0,5 10-5056 0 0,12 11 1274 0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1"/>
    </inkml:context>
    <inkml:brush xml:id="br0">
      <inkml:brushProperty name="width" value="0.025" units="cm"/>
      <inkml:brushProperty name="height" value="0.025" units="cm"/>
      <inkml:brushProperty name="color" value="#E71224"/>
    </inkml:brush>
  </inkml:definitions>
  <inkml:trace contextRef="#ctx0" brushRef="#br0">87 229 9184 0 0,'0'0'208'0'0,"0"0"33"0"0,0 0 14 0 0,0 0 70 0 0,0 0 291 0 0,0 0 125 0 0,0 0 26 0 0,0 0 41 0 0,0 0 141 0 0,-17-11 2039 0 0,13 7-2653 0 0,0-1 0 0 0,0 1 0 0 0,1-1 0 0 0,0 0 0 0 0,0 0 0 0 0,0-1 0 0 0,-2-3-335 0 0,-4-9 39 0 0,5 11 106 0 0,1 0 0 0 0,1 0 0 0 0,-1 0 0 0 0,1 0 0 0 0,0-1 0 0 0,1 1 0 0 0,0-1 1 0 0,0 1-1 0 0,0-1 0 0 0,1-4-145 0 0,-2-18-2134 0 0,-4-1-3636 0 0,2 21 157 0 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2"/>
    </inkml:context>
    <inkml:brush xml:id="br0">
      <inkml:brushProperty name="width" value="0.025" units="cm"/>
      <inkml:brushProperty name="height" value="0.025" units="cm"/>
      <inkml:brushProperty name="color" value="#E71224"/>
    </inkml:brush>
  </inkml:definitions>
  <inkml:trace contextRef="#ctx0" brushRef="#br0">23 261 8952 0 0,'0'0'200'0'0,"0"0"33"0"0,-1-9 227 0 0,-8-30 592 0 0,7 33-575 0 0,0-1 0 0 0,1 1 0 0 0,0-1 0 0 0,0 0 0 0 0,1 1 1 0 0,0-2-478 0 0,-3-19 1771 0 0,2 23-1534 0 0,1-1 0 0 0,-1 1-1 0 0,1-1 1 0 0,0 1 0 0 0,0 0 0 0 0,0-1 0 0 0,1-3-237 0 0,3-18 197 0 0,-4 18-199 0 0,1 0 1 0 0,1 0-1 0 0,-1 0 0 0 0,1 0 0 0 0,1 0 0 0 0,0-1 2 0 0,-2-7-2063 0 0,-1 16 895 0 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3"/>
    </inkml:context>
    <inkml:brush xml:id="br0">
      <inkml:brushProperty name="width" value="0.025" units="cm"/>
      <inkml:brushProperty name="height" value="0.025" units="cm"/>
      <inkml:brushProperty name="color" value="#E71224"/>
    </inkml:brush>
  </inkml:definitions>
  <inkml:trace contextRef="#ctx0" brushRef="#br0">0 130 11056 0 0,'0'0'248'0'0,"0"0"34"0"0,4-19 393 0 0,-1 10-118 0 0,0 0 0 0 0,1 0 0 0 0,1 1 0 0 0,-1-1 0 0 0,2 1 0 0 0,-1 0 0 0 0,1 0 0 0 0,3-3-557 0 0,-3 3 113 0 0,-5 6-208 0 0,0 0 1 0 0,1 1-1 0 0,-1-1 0 0 0,1 0 0 0 0,-1 1 1 0 0,1-1-1 0 0,0 1 0 0 0,-1-1 0 0 0,1 1 1 0 0,0 0-1 0 0,0 0 0 0 0,0 0 1 0 0,0 0-1 0 0,0 0 0 0 0,0 0 0 0 0,1 0 1 0 0,0 1 94 0 0,-1 0-1444 0 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4"/>
    </inkml:context>
    <inkml:brush xml:id="br0">
      <inkml:brushProperty name="width" value="0.025" units="cm"/>
      <inkml:brushProperty name="height" value="0.025" units="cm"/>
      <inkml:brushProperty name="color" value="#E71224"/>
    </inkml:brush>
  </inkml:definitions>
  <inkml:trace contextRef="#ctx0" brushRef="#br0">1 107 10968 0 0,'0'0'248'0'0,"0"0"34"0"0,0 0 21 0 0,13-8 72 0 0,10-12 608 0 0,-19 18-731 0 0,-1 0-1 0 0,0 0 1 0 0,1-1 0 0 0,-1 0-1 0 0,0 0 1 0 0,-1 0-1 0 0,1 0 1 0 0,0 0 0 0 0,0-2-252 0 0,-1 2 97 0 0,0 1 0 0 0,0-1 0 0 0,-1 0 0 0 0,1 1 0 0 0,1 0 0 0 0,-1-1 0 0 0,0 1 0 0 0,0 0 0 0 0,1 0 0 0 0,-1 1 0 0 0,1-1 0 0 0,0 0 0 0 0,0 1 0 0 0,-1-1 0 0 0,2 1-97 0 0,-2 0 94 0 0,0-1-234 0 0,-1 1 0 0 0,0 0 1 0 0,1-1-1 0 0,-1 1 1 0 0,1 0-1 0 0,0 0 0 0 0,-1 0 1 0 0,1 0-1 0 0,0 0 0 0 0,0 0 1 0 0,-1 1-1 0 0,1-1 0 0 0,0 1 1 0 0,0-1-1 0 0,0 1 0 0 0,0 0 140 0 0,-1 0-5354 0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5"/>
    </inkml:context>
    <inkml:brush xml:id="br0">
      <inkml:brushProperty name="width" value="0.025" units="cm"/>
      <inkml:brushProperty name="height" value="0.025" units="cm"/>
      <inkml:brushProperty name="color" value="#E71224"/>
    </inkml:brush>
  </inkml:definitions>
  <inkml:trace contextRef="#ctx0" brushRef="#br0">1 53 10624 0 0,'0'0'241'0'0,"0"0"38"0"0,4-7 266 0 0,-2 5-273 0 0,-1 0 0 0 0,1 0 0 0 0,0 0 0 0 0,1 0 0 0 0,-1 1 0 0 0,0-1 0 0 0,0 0 0 0 0,1 1 0 0 0,-1 0-1 0 0,1 0 1 0 0,-1 0 0 0 0,1 0 0 0 0,-1 0 0 0 0,2 0-272 0 0,9-5 1339 0 0,-10 4-1177 0 0,1 0 0 0 0,-1 1 0 0 0,1-1-1 0 0,-1 1 1 0 0,1-1 0 0 0,-1 1 0 0 0,1 0-1 0 0,0 0 1 0 0,-1 1 0 0 0,1-1 0 0 0,0 1-1 0 0,0 0 1 0 0,0 0-162 0 0,3-1 13 0 0,-6 1-115 0 0,-1-1 0 0 0,1 1-1 0 0,-1 0 1 0 0,1-1-1 0 0,0 1 1 0 0,-1 0-1 0 0,1 0 1 0 0,0-1 0 0 0,0 1-1 0 0,-1 0 1 0 0,1 0-1 0 0,0 0 1 0 0,-1 0-1 0 0,1 0 1 0 0,0 0 0 0 0,0 0-1 0 0,-1 0 1 0 0,1 0-1 0 0,0 1 1 0 0,-1-1-1 0 0,1 0 1 0 0,0 0 0 0 0,0 1 102 0 0,6 1-3423 0 0,0-2-2246 0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6"/>
    </inkml:context>
    <inkml:brush xml:id="br0">
      <inkml:brushProperty name="width" value="0.025" units="cm"/>
      <inkml:brushProperty name="height" value="0.025" units="cm"/>
      <inkml:brushProperty name="color" value="#E71224"/>
    </inkml:brush>
  </inkml:definitions>
  <inkml:trace contextRef="#ctx0" brushRef="#br0">1 61 11024 0 0,'0'0'248'0'0,"0"0"34"0"0,0 0 22 0 0,21 4 167 0 0,-17-4-206 0 0,-1-1 0 0 0,1 0 0 0 0,-1 1 0 0 0,1-1-1 0 0,-1-1 1 0 0,1 1 0 0 0,-1 0 0 0 0,0-1 0 0 0,0 0 0 0 0,0 0 0 0 0,1 0-265 0 0,-1 0 105 0 0,1-1-1 0 0,0 1 1 0 0,0 0 0 0 0,0 1-1 0 0,0-1 1 0 0,1 1 0 0 0,0-1-105 0 0,-3 2 14 0 0,-1 0 0 0 0,1-1 0 0 0,-1 1 0 0 0,1-1 0 0 0,0 0 0 0 0,-1 1 0 0 0,1-1 0 0 0,-1 0 0 0 0,1 0 0 0 0,-1 0 0 0 0,1-1-14 0 0,1 0 3 0 0,-1 0 1 0 0,1 0 0 0 0,0 1-1 0 0,0-1 1 0 0,0 1-1 0 0,0 0 1 0 0,0-1 0 0 0,0 1-1 0 0,2 0-3 0 0,-3 1-145 0 0,6-5-1167 0 0,-5-1 415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39.170"/>
    </inkml:context>
    <inkml:brush xml:id="br0">
      <inkml:brushProperty name="width" value="0.05" units="cm"/>
      <inkml:brushProperty name="height" value="0.05" units="cm"/>
      <inkml:brushProperty name="color" value="#E71224"/>
    </inkml:brush>
  </inkml:definitions>
  <inkml:trace contextRef="#ctx0" brushRef="#br0">1 0 6448 0 0,'0'0'141'0'0,"0"0"23"0"0,0 0 13 0 0,0 0 55 0 0,0 0 182 0 0,0 0 76 0 0,0 0 20 0 0,10 13 1960 0 0,-4-6-1737 0 0,-1 0-1 0 0,0 0 0 0 0,0 1 1 0 0,0 0-1 0 0,1 3-732 0 0,7 12 790 0 0,21 29-145 0 0,-2 0-1 0 0,-3 2 0 0 0,19 51-644 0 0,-37-80 526 0 0,1-1-1 0 0,12 18-525 0 0,-9-15 179 0 0,-12-22-152 0 0,2 2-3 0 0,-1 0 1 0 0,-1 0-1 0 0,1 1 1 0 0,-1-1-1 0 0,0 1 0 0 0,-1 0 1 0 0,0 0-1 0 0,0 0-24 0 0,-2-3 23 0 0,0-4 9 0 0,0-1-87 0 0,0 0-71 0 0,0 0-24 0 0,0 0-2 0 0,0 0-36 0 0,0 0-152 0 0,0 0-68 0 0,0 0-9 0 0,0-7-1561 0 0,-4 0 278 0 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7"/>
    </inkml:context>
    <inkml:brush xml:id="br0">
      <inkml:brushProperty name="width" value="0.025" units="cm"/>
      <inkml:brushProperty name="height" value="0.025" units="cm"/>
      <inkml:brushProperty name="color" value="#E71224"/>
    </inkml:brush>
  </inkml:definitions>
  <inkml:trace contextRef="#ctx0" brushRef="#br0">0 100 11168 0 0,'0'0'256'0'0,"0"0"34"0"0,17-8 385 0 0,30-22 2606 0 0,-37 22-3082 0 0,1 1 0 0 0,0 0 0 0 0,1 1 0 0 0,2 0-199 0 0,15-14 35 0 0,-19 16-1194 0 0,-3 1 617 0 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8"/>
    </inkml:context>
    <inkml:brush xml:id="br0">
      <inkml:brushProperty name="width" value="0.025" units="cm"/>
      <inkml:brushProperty name="height" value="0.025" units="cm"/>
      <inkml:brushProperty name="color" value="#E71224"/>
    </inkml:brush>
  </inkml:definitions>
  <inkml:trace contextRef="#ctx0" brushRef="#br0">0 484 11168 0 0,'0'0'256'0'0,"0"0"34"0"0,0 0 20 0 0,9-10 66 0 0,-3 2 94 0 0,0 0 0 0 0,0 1 1 0 0,1 0-1 0 0,0 0 1 0 0,0 1-1 0 0,1-1-470 0 0,6-5 583 0 0,35-49 678 0 0,-28 28-3081 0 0,-19 32 478 0 0</inkml:trace>
  <inkml:trace contextRef="#ctx0" brushRef="#br0" timeOffset="1">168 142 14624 0 0,'0'0'332'0'0,"0"0"50"0"0,5-23 512 0 0,5 4-297 0 0,-9 17-300 0 0,1 0-1 0 0,-1-1 0 0 0,1 1 0 0 0,-1-1 1 0 0,0 1-1 0 0,0-1 0 0 0,0 1 0 0 0,0-3-296 0 0,1 0 310 0 0,-1 0 0 0 0,1-1 0 0 0,0 1 0 0 0,0 0 0 0 0,1 0 0 0 0,-1 0 0 0 0,1 0 0 0 0,0 1 0 0 0,2-3-310 0 0,-1-9-7947 0 0,-7 9 1889 0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0"/>
    </inkml:context>
    <inkml:brush xml:id="br0">
      <inkml:brushProperty name="width" value="0.025" units="cm"/>
      <inkml:brushProperty name="height" value="0.025" units="cm"/>
      <inkml:brushProperty name="color" value="#E71224"/>
    </inkml:brush>
  </inkml:definitions>
  <inkml:trace contextRef="#ctx0" brushRef="#br0">266 351 10240 0 0,'0'0'298'0'0,"0"0"-3"0"0,-14-17 714 0 0,11 11-411 0 0,0 0 0 0 0,0 1 0 0 0,1-1 0 0 0,-1-1 0 0 0,2 1 0 0 0,-1 0 0 0 0,0 0 0 0 0,1-1 0 0 0,1 1 0 0 0,-1 0 0 0 0,1-1 0 0 0,0-5-598 0 0,0 11 101 0 0,0-19-1009 0 0,0 14-5234 0 0,0 6 929 0 0</inkml:trace>
  <inkml:trace contextRef="#ctx0" brushRef="#br0" timeOffset="1">107 118 9040 0 0,'0'0'266'0'0,"-17"-11"108"0"0,14 8 101 0 0,-1-1 1 0 0,1 1 0 0 0,0-1 0 0 0,0 0 0 0 0,0 0-1 0 0,0-1 1 0 0,1 1-476 0 0,1 1 333 0 0,-1 1 1 0 0,1 0-1 0 0,0 0 0 0 0,-1 0 1 0 0,1 0-1 0 0,-1 0 0 0 0,0 0 1 0 0,0 0-1 0 0,1 1 1 0 0,-2-1-334 0 0,3 2 92 0 0,-1-1 1 0 0,0 1 0 0 0,1-1 0 0 0,-1 1 0 0 0,1-1 0 0 0,-1 1 0 0 0,1-1 0 0 0,-1 1-1 0 0,1-1 1 0 0,-1 0 0 0 0,1 1 0 0 0,-1-1 0 0 0,1 0 0 0 0,0 1 0 0 0,-1-1 0 0 0,1 0 0 0 0,0 1-1 0 0,0-1 1 0 0,-1 0 0 0 0,1 0 0 0 0,0 1 0 0 0,0-1-93 0 0,-4-11 11 0 0,-17-6-3449 0 0,10 10 1619 0 0,8 6-18 0 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2"/>
    </inkml:context>
    <inkml:brush xml:id="br0">
      <inkml:brushProperty name="width" value="0.025" units="cm"/>
      <inkml:brushProperty name="height" value="0.025" units="cm"/>
      <inkml:brushProperty name="color" value="#E71224"/>
    </inkml:brush>
  </inkml:definitions>
  <inkml:trace contextRef="#ctx0" brushRef="#br0">137 54 11760 0 0,'-3'-3'115'0'0,"-1"1"0"0"0,1 0 1 0 0,-1 1-1 0 0,0-1 0 0 0,0 1 1 0 0,-4-1-116 0 0,6 1 283 0 0,-1 0 0 0 0,0 0 0 0 0,0 0 1 0 0,1 0-1 0 0,-1 0 0 0 0,0-1 0 0 0,1 1 1 0 0,-1-1-1 0 0,-1-1-283 0 0,3 2 791 0 0,-2 1-702 0 0,0 0 1 0 0,0 0 0 0 0,0 0-1 0 0,1 0 1 0 0,-1-1-1 0 0,0 0 1 0 0,0 1 0 0 0,0-1-1 0 0,1 0 1 0 0,-1 0 0 0 0,0 0-1 0 0,0-1-89 0 0,-12-4-542 0 0,-2-3-4313 0 0,8 6-87 0 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3"/>
    </inkml:context>
    <inkml:brush xml:id="br0">
      <inkml:brushProperty name="width" value="0.025" units="cm"/>
      <inkml:brushProperty name="height" value="0.025" units="cm"/>
      <inkml:brushProperty name="color" value="#E71224"/>
    </inkml:brush>
  </inkml:definitions>
  <inkml:trace contextRef="#ctx0" brushRef="#br0">717 6 12752 0 0,'0'0'289'0'0,"0"0"40"0"0,-9 3 333 0 0,8-2-541 0 0,-1 0 0 0 0,0-1 0 0 0,1 1 1 0 0,-1-1-1 0 0,0 0 0 0 0,1 0 1 0 0,-1 0-1 0 0,0 1 0 0 0,1-1 0 0 0,-1-1 1 0 0,0 1-1 0 0,0 0 0 0 0,1 0 0 0 0,-1-1 1 0 0,0 1-1 0 0,0-1-121 0 0,-2 0 663 0 0,-2 1-159 0 0,-23-3 123 0 0,27 2-718 0 0,0 0-1 0 0,-1 0 0 0 0,1 0 1 0 0,-1 1-1 0 0,1-1 1 0 0,-1 1-1 0 0,0 0 0 0 0,1 0 1 0 0,-1 0-1 0 0,1 0 0 0 0,-1 0 1 0 0,1 1-1 0 0,-1-1 1 0 0,0 1 91 0 0,-7 2-1034 0 0,-2-3-112 0 0</inkml:trace>
  <inkml:trace contextRef="#ctx0" brushRef="#br0" timeOffset="1">168 139 12496 0 0,'-73'-18'1885'0'0,"40"12"127"0"0,28 6-2642 0 0,0 0 0 0 0,1-1 0 0 0,-1 2 0 0 0,0-1 0 0 0,0 0 0 0 0,1 1 0 0 0,-1 0 1 0 0,1 0-1 0 0,-2 1 630 0 0,-7 3-4156 0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5"/>
    </inkml:context>
    <inkml:brush xml:id="br0">
      <inkml:brushProperty name="width" value="0.025" units="cm"/>
      <inkml:brushProperty name="height" value="0.025" units="cm"/>
      <inkml:brushProperty name="color" value="#E71224"/>
    </inkml:brush>
  </inkml:definitions>
  <inkml:trace contextRef="#ctx0" brushRef="#br0">133 0 12528 0 0,'-19'1'1249'0'0,"-17"1"-694"0"0,30 2-401 0 0,-1 0 1 0 0,1 1 0 0 0,0-1 0 0 0,1 1 0 0 0,-1 0 0 0 0,1 1 0 0 0,0-1-1 0 0,0 1 1 0 0,-3 5-155 0 0,-3 3-1400 0 0,3-6-3781 0 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6"/>
    </inkml:context>
    <inkml:brush xml:id="br0">
      <inkml:brushProperty name="width" value="0.025" units="cm"/>
      <inkml:brushProperty name="height" value="0.025" units="cm"/>
      <inkml:brushProperty name="color" value="#E71224"/>
    </inkml:brush>
  </inkml:definitions>
  <inkml:trace contextRef="#ctx0" brushRef="#br0">411 370 6160 0 0,'0'0'133'0'0,"-5"-7"192"0"0,0 1 33 0 0,1 1 0 0 0,-1-1 0 0 0,1 0-1 0 0,0 0 1 0 0,1-1 0 0 0,0 0-358 0 0,-1-1 1999 0 0,-24-4 1017 0 0,26 12-3363 0 0,-7-3 593 0 0,4 0-4207 0 0,5 3-213 0 0</inkml:trace>
  <inkml:trace contextRef="#ctx0" brushRef="#br0" timeOffset="1">82 156 11832 0 0,'-13'-12'898'0'0,"7"8"-539"0"0,0-1 0 0 0,0-1-1 0 0,1 1 1 0 0,-1-1 0 0 0,1 0-1 0 0,1 0 1 0 0,-5-7-359 0 0,2 2 1156 0 0,6 9-1144 0 0,-1 1 0 0 0,1-1 0 0 0,0 0 0 0 0,-1 0 0 0 0,1 0 0 0 0,0 0-1 0 0,0 0 1 0 0,0 0 0 0 0,1 0 0 0 0,-1-1 0 0 0,0 1 0 0 0,1 0 0 0 0,0 0-1 0 0,-1-1 1 0 0,1 1 0 0 0,0 0 0 0 0,0-1 0 0 0,0 1 0 0 0,0 0 0 0 0,1 0-1 0 0,-1-1 1 0 0,1 1 0 0 0,-1-1-12 0 0,5-19-3840 0 0,-5 15 2402 0 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8"/>
    </inkml:context>
    <inkml:brush xml:id="br0">
      <inkml:brushProperty name="width" value="0.025" units="cm"/>
      <inkml:brushProperty name="height" value="0.025" units="cm"/>
      <inkml:brushProperty name="color" value="#E71224"/>
    </inkml:brush>
  </inkml:definitions>
  <inkml:trace contextRef="#ctx0" brushRef="#br0">24 224 9040 0 0,'0'0'266'0'0,"-13"-22"108"0"0,11 17-149 0 0,1 1 0 0 0,-1-1 0 0 0,1 1 0 0 0,0-1 0 0 0,0 1 0 0 0,0-1 0 0 0,0 0 0 0 0,1 1 0 0 0,0-1 0 0 0,0 0 0 0 0,0 1 0 0 0,1-1 0 0 0,0 0 1 0 0,-1 1-1 0 0,2-3-225 0 0,2-3 562 0 0,-1 0 1 0 0,1 1 0 0 0,1 0-1 0 0,0 0 1 0 0,0 0 0 0 0,5-5-564 0 0,1-4-200 0 0,-10 14-102 0 0,1 0-1 0 0,1 0 1 0 0,-1 1 0 0 0,0-1-1 0 0,1 1 1 0 0,0 0 0 0 0,0-1 0 0 0,3-1 303 0 0,2 1-5044 0 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9"/>
    </inkml:context>
    <inkml:brush xml:id="br0">
      <inkml:brushProperty name="width" value="0.025" units="cm"/>
      <inkml:brushProperty name="height" value="0.025" units="cm"/>
      <inkml:brushProperty name="color" value="#E71224"/>
    </inkml:brush>
  </inkml:definitions>
  <inkml:trace contextRef="#ctx0" brushRef="#br0">1 298 9936 0 0,'0'0'292'0'0,"0"0"0"0"0,4-19-180 0 0,0 12 206 0 0,0 1 1 0 0,0-1 0 0 0,0 0 0 0 0,1 1 0 0 0,1-1-319 0 0,14-21 1075 0 0,10-11-599 0 0,-23 32-365 0 0,-1 0 1 0 0,0-1 0 0 0,5-8-112 0 0,28-33 0 0 0,12-11-912 0 0,-35 43-667 0 0,-11 10-2650 0 0</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0"/>
    </inkml:context>
    <inkml:brush xml:id="br0">
      <inkml:brushProperty name="width" value="0.025" units="cm"/>
      <inkml:brushProperty name="height" value="0.025" units="cm"/>
      <inkml:brushProperty name="color" value="#E71224"/>
    </inkml:brush>
  </inkml:definitions>
  <inkml:trace contextRef="#ctx0" brushRef="#br0">0 187 12640 0 0,'0'0'289'0'0,"0"0"40"0"0,10-14 426 0 0,58-32 458 0 0,-49 29-767 0 0,10-8-368 0 0,-2 0 0 0 0,2-4-78 0 0,-16 18-91 0 0,-2 4-1151 0 0,-6 1-2393 0 0,0-1-1041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0.048"/>
    </inkml:context>
    <inkml:brush xml:id="br0">
      <inkml:brushProperty name="width" value="0.05" units="cm"/>
      <inkml:brushProperty name="height" value="0.05" units="cm"/>
      <inkml:brushProperty name="color" value="#E71224"/>
    </inkml:brush>
  </inkml:definitions>
  <inkml:trace contextRef="#ctx0" brushRef="#br0">33 310 8288 0 0,'0'0'190'0'0,"0"0"28"0"0,0 0 7 0 0,-8-11 6 0 0,-3-11 108 0 0,9 20-206 0 0,1-1 1 0 0,-1 1-1 0 0,1 0 1 0 0,0 0 0 0 0,0-1-1 0 0,0 1 1 0 0,0-1-1 0 0,0 1 1 0 0,0-1-1 0 0,1 1 1 0 0,0-1 0 0 0,-1 0-1 0 0,1 1 1 0 0,0-1-1 0 0,0 1 1 0 0,0-1 0 0 0,0 0-1 0 0,1 1 1 0 0,-1-1-1 0 0,1-1-133 0 0,4-14 367 0 0,0 1 1 0 0,1-1-1 0 0,1 1 0 0 0,1 1 0 0 0,0-1 0 0 0,1 1 0 0 0,1 1 1 0 0,1-1-368 0 0,-7 10 4 0 0,0 0 1 0 0,1 0 0 0 0,0 0 0 0 0,0 1-1 0 0,1 0 1 0 0,0 0 0 0 0,-1 0 0 0 0,2 1-1 0 0,-1-1 1 0 0,0 1 0 0 0,1 1 0 0 0,0-1-1 0 0,0 1 1 0 0,4-1-5 0 0,-9 4 5 0 0,0-1 1 0 0,0 1-1 0 0,-1 0 0 0 0,1 0 0 0 0,0 0 0 0 0,-1 0 0 0 0,1 0 1 0 0,0 0-1 0 0,0 1 0 0 0,-1-1 0 0 0,1 0 0 0 0,0 1 1 0 0,-1 0-1 0 0,1-1 0 0 0,-1 1 0 0 0,1 0 0 0 0,-1 0 0 0 0,1-1 1 0 0,-1 1-1 0 0,1 1 0 0 0,-1-1-5 0 0,1 1 21 0 0,1 1 0 0 0,-1-1 0 0 0,0 1 0 0 0,0 0 0 0 0,0 0 1 0 0,-1 0-1 0 0,1 0 0 0 0,-1 0 0 0 0,0 0 0 0 0,1 2-21 0 0,1 7 59 0 0,0-1 1 0 0,-1 1-1 0 0,0-1 1 0 0,-1 1 0 0 0,0 10-60 0 0,-1 16 23 0 0,1-15 14 0 0,-1-1 1 0 0,-1 1 0 0 0,-3 15-38 0 0,3-34 0 0 0,2 2 0 0 0,3 11 0 0 0,-3-16 0 0 0,-1 0 0 0 0,1 0 0 0 0,-1 0 0 0 0,1 0 0 0 0,-1 1 0 0 0,1-1 0 0 0,-1 0 0 0 0,1 0 0 0 0,0 0 0 0 0,0 0 0 0 0,0 0 0 0 0,0 0 0 0 0,-1-1 0 0 0,1 1 0 0 0,0 0 0 0 0,0 0 0 0 0,1-1 0 0 0,-1 1 0 0 0,0 0 0 0 0,0-1 0 0 0,0 1 0 0 0,0-1 0 0 0,0 0 0 0 0,1 1 0 0 0,-1-1 0 0 0,0 0 0 0 0,0 0 0 0 0,1 0 0 0 0,-1 0 0 0 0,0 0 0 0 0,0 0 0 0 0,1 0 0 0 0,-1 0 0 0 0,0 0 0 0 0,0 0 0 0 0,2-1 0 0 0,3 1 0 0 0,3-1-8 0 0,-1 0 1 0 0,1-1-1 0 0,0 0 1 0 0,0 0-1 0 0,7-4 8 0 0,34-7-26 0 0,-34 11 9 0 0,-2 0-62 0 0,0 0 1 0 0,1 1 0 0 0,6 1 78 0 0,-17 0-9 0 0,0 0 0 0 0,0 1 0 0 0,0 0 0 0 0,0-1 0 0 0,-1 1 0 0 0,1 1 0 0 0,0-1 0 0 0,-1 0 0 0 0,1 1 0 0 0,-1 0 0 0 0,1 0 0 0 0,-1 0 0 0 0,0 0 0 0 0,3 3 9 0 0,-2-2 15 0 0,0 1-1 0 0,-1 0 0 0 0,1 0 1 0 0,-1 0-1 0 0,0 0 1 0 0,0 0-1 0 0,-1 1 1 0 0,1-1-1 0 0,-1 1 0 0 0,0 0 1 0 0,0 0-1 0 0,0 0 1 0 0,-1 0-1 0 0,0 0-14 0 0,0 4 150 0 0,0-1-1 0 0,-1 0 1 0 0,0 0-1 0 0,0 0 1 0 0,-1 1 0 0 0,0-1-1 0 0,0 0 1 0 0,-2 4-150 0 0,-3 12 119 0 0,-2 0 1 0 0,0-1-1 0 0,-1 0 1 0 0,-2-1 0 0 0,0 0-1 0 0,-2 0-119 0 0,5-8 45 0 0,-2-1-1 0 0,1 0 1 0 0,-2 0-1 0 0,0-1 1 0 0,0-1 0 0 0,-1 0-1 0 0,-12 8-44 0 0,23-18-80 0 0,1-1-71 0 0,0 0-29 0 0,0 0-4 0 0,0 0-20 0 0,0 0-84 0 0,0 0-37 0 0,0 0-9 0 0,0 0-32 0 0,0 0-122 0 0,0 0-50 0 0,0 0-561 0 0,0-1-2328 0 0,0-5-991 0 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1"/>
    </inkml:context>
    <inkml:brush xml:id="br0">
      <inkml:brushProperty name="width" value="0.025" units="cm"/>
      <inkml:brushProperty name="height" value="0.025" units="cm"/>
      <inkml:brushProperty name="color" value="#E71224"/>
    </inkml:brush>
  </inkml:definitions>
  <inkml:trace contextRef="#ctx0" brushRef="#br0">0 122 9704 0 0,'0'0'216'0'0,"0"0"32"0"0,0 0 13 0 0,5-15 22 0 0,3-2-452 0 0,-1-1 0 0 0,-1 1 1 0 0,3-15 168 0 0,-4 17-564 0 0,-1 7-2942 0 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2"/>
    </inkml:context>
    <inkml:brush xml:id="br0">
      <inkml:brushProperty name="width" value="0.025" units="cm"/>
      <inkml:brushProperty name="height" value="0.025" units="cm"/>
      <inkml:brushProperty name="color" value="#E71224"/>
    </inkml:brush>
  </inkml:definitions>
  <inkml:trace contextRef="#ctx0" brushRef="#br0">4 128 12608 0 0,'0'0'289'0'0,"-4"-27"880"0"0,7 12-509 0 0,-2 10-434 0 0,0 0 0 0 0,1 0 0 0 0,-1 0 0 0 0,1 0 0 0 0,0 1 0 0 0,0-1 0 0 0,1-1-226 0 0,-1-4 75 0 0,-2 9-74 0 0,1-1 0 0 0,-1 1 0 0 0,0-1 0 0 0,0 1 0 0 0,1-1 0 0 0,-1 1 0 0 0,1-1 0 0 0,0 1 0 0 0,-1-1 0 0 0,1 1 0 0 0,0 0 0 0 0,0-1 0 0 0,0 1 0 0 0,0 0 0 0 0,0-1-1 0 0,0 1-292 0 0,-1-6-2324 0 0,0 3 990 0 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3"/>
    </inkml:context>
    <inkml:brush xml:id="br0">
      <inkml:brushProperty name="width" value="0.025" units="cm"/>
      <inkml:brushProperty name="height" value="0.025" units="cm"/>
      <inkml:brushProperty name="color" value="#E71224"/>
    </inkml:brush>
  </inkml:definitions>
  <inkml:trace contextRef="#ctx0" brushRef="#br0">33 177 8720 0 0,'-9'-12'658'0'0,"-8"-27"141"0"0,15 36-610 0 0,1 0 0 0 0,0-1 1 0 0,1 1-1 0 0,-1-1 0 0 0,0 1 0 0 0,1-1 0 0 0,0 1 0 0 0,0-1 1 0 0,0 1-1 0 0,0-1 0 0 0,1 1 0 0 0,-1-1 0 0 0,2-1-189 0 0,1-32-63 0 0,-1 25-278 0 0,0-6-4038 0 0,-2 10 982 0 0</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4"/>
    </inkml:context>
    <inkml:brush xml:id="br0">
      <inkml:brushProperty name="width" value="0.025" units="cm"/>
      <inkml:brushProperty name="height" value="0.025" units="cm"/>
      <inkml:brushProperty name="color" value="#E71224"/>
    </inkml:brush>
  </inkml:definitions>
  <inkml:trace contextRef="#ctx0" brushRef="#br0">678 131 8776 0 0,'-10'-10'257'0'0,"8"8"-2"0"0,-21 1 790 0 0,18-1-439 0 0,1-1-1 0 0,-1 1 1 0 0,1-1-1 0 0,0 0 1 0 0,0 0 0 0 0,0-1-1 0 0,1 1 1 0 0,-1-1 0 0 0,0-1-606 0 0,3 4 642 0 0,1 1-585 0 0,-1-1 0 0 0,0 1 0 0 0,0 0-1 0 0,1 0 1 0 0,-1 0 0 0 0,0-1 0 0 0,1 1 0 0 0,-1 0-1 0 0,0-1 1 0 0,1 1 0 0 0,-1-1 0 0 0,0 1 0 0 0,1-1-1 0 0,-1 1 1 0 0,1-1 0 0 0,-1 1 0 0 0,1-1 0 0 0,-1 1-1 0 0,1-1 1 0 0,-1 0 0 0 0,1 1-57 0 0,-16-16 615 0 0,12 8-531 0 0,4 7-84 0 0,-1 0-1 0 0,1 0 1 0 0,0 1 0 0 0,-1-1 0 0 0,1 0-1 0 0,0 0 1 0 0,-1 0 0 0 0,1 0-1 0 0,-1 1 1 0 0,1-1 0 0 0,-1 0 0 0 0,0 1-1 0 0,1-1 1 0 0,-1 0 0 0 0,0 1-1 0 0,1-1 1 0 0,-1 1 0 0 0,0-1 0 0 0,0 1-1 0 0,1-1 1 0 0,-1 1 0 0 0,0 0-1 0 0,0-1 1 0 0,-15-10-790 0 0,-14-9-6791 0 0,21 16 3289 0 0</inkml:trace>
  <inkml:trace contextRef="#ctx0" brushRef="#br0" timeOffset="1">138 40 8840 0 0,'0'0'197'0'0,"-2"0"24"0"0,-53 7 363 0 0,-12 5 1435 0 0,62-16-3608 0 0,-3 3-2171 0 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6"/>
    </inkml:context>
    <inkml:brush xml:id="br0">
      <inkml:brushProperty name="width" value="0.025" units="cm"/>
      <inkml:brushProperty name="height" value="0.025" units="cm"/>
      <inkml:brushProperty name="color" value="#E71224"/>
    </inkml:brush>
  </inkml:definitions>
  <inkml:trace contextRef="#ctx0" brushRef="#br0">207 19 7280 0 0,'0'0'165'0'0,"-18"-3"394"0"0,-25-12-1 0 0,39 15-268 0 0,0 0 0 0 0,1 0-1 0 0,-1 0 1 0 0,0 0 0 0 0,0 1 0 0 0,1 0-1 0 0,-2 0-289 0 0,-19 3 922 0 0,17-4-770 0 0,1 0 1 0 0,-1 1 0 0 0,1 0 0 0 0,0 0-1 0 0,-1 0 1 0 0,1 1 0 0 0,0 0 0 0 0,-3 2-153 0 0,-13 10-3612 0 0,13-6-310 0 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7"/>
    </inkml:context>
    <inkml:brush xml:id="br0">
      <inkml:brushProperty name="width" value="0.025" units="cm"/>
      <inkml:brushProperty name="height" value="0.025" units="cm"/>
      <inkml:brushProperty name="color" value="#E71224"/>
    </inkml:brush>
  </inkml:definitions>
  <inkml:trace contextRef="#ctx0" brushRef="#br0">173 0 9416 0 0,'0'0'208'0'0,"-3"2"33"0"0,-94 60 702 0 0,65-47-607 0 0,31-14-272 0 0,-1-1-29 0 0,1 0 0 0 0,0 0 1 0 0,0 0-1 0 0,0 0 0 0 0,-1 0 1 0 0,1 1-1 0 0,0-1 0 0 0,0 1 1 0 0,0-1-1 0 0,0 0 0 0 0,-1 1 1 0 0,1 0-1 0 0,0-1 0 0 0,0 1-35 0 0,-15 5-297 0 0,11-6 76 0 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8"/>
    </inkml:context>
    <inkml:brush xml:id="br0">
      <inkml:brushProperty name="width" value="0.025" units="cm"/>
      <inkml:brushProperty name="height" value="0.025" units="cm"/>
      <inkml:brushProperty name="color" value="#E71224"/>
    </inkml:brush>
  </inkml:definitions>
  <inkml:trace contextRef="#ctx0" brushRef="#br0">209 0 9128 0 0,'0'0'200'0'0,"0"0"33"0"0,-1 0 16 0 0,-6 1-30 0 0,1-1 0 0 0,-1 1-1 0 0,0 1 1 0 0,0-1-1 0 0,1 1 1 0 0,-1 0 0 0 0,1 1-1 0 0,-6 2-218 0 0,-12 5 1247 0 0,13-6-957 0 0,0 0 0 0 0,1 1 0 0 0,-1 1 0 0 0,1-1 0 0 0,0 2 0 0 0,1 0 0 0 0,0 0 0 0 0,0 0 0 0 0,0 1 0 0 0,-6 8-290 0 0,11-10-126 0 0,3-5-261 0 0,1-1-86 0 0,0 0-886 0 0,0 0-3514 0 0</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9"/>
    </inkml:context>
    <inkml:brush xml:id="br0">
      <inkml:brushProperty name="width" value="0.025" units="cm"/>
      <inkml:brushProperty name="height" value="0.025" units="cm"/>
      <inkml:brushProperty name="color" value="#E71224"/>
    </inkml:brush>
  </inkml:definitions>
  <inkml:trace contextRef="#ctx0" brushRef="#br0">168 1 9872 0 0,'-6'10'474'0'0,"-16"7"21"0"0,16-13-380 0 0,0 0-1 0 0,1 0 1 0 0,0 1 0 0 0,0 0-1 0 0,-4 4-114 0 0,-15 18 1507 0 0,15-18-1256 0 0,1 0 0 0 0,1 1 0 0 0,-5 5-251 0 0,10-12 43 0 0,2-3-42 0 0,-1 0 0 0 0,1 1-1 0 0,-1-1 1 0 0,1 0 0 0 0,-1 0 0 0 0,1 1-1 0 0,-1-1 1 0 0,1 1 0 0 0,-1-1 0 0 0,1 0 0 0 0,-1 1-1 0 0,1-1 1 0 0,0 1 0 0 0,-1-1 0 0 0,1 1 0 0 0,0-1-1 0 0,-1 1 1 0 0,1-1 0 0 0,0 1 0 0 0,0-1 0 0 0,-1 1-1 0 0,1 0 1 0 0,0-1 0 0 0,0 1 0 0 0,0 0-1 0 0,0-1-5 0 0,0 1-1 0 0,0-1 1 0 0,-1 1 0 0 0,1 0-1 0 0,0-1 1 0 0,0 1 0 0 0,0-1-1 0 0,-1 1 1 0 0,1-1 0 0 0,0 1-1 0 0,-1-1 1 0 0,1 1 0 0 0,0-1-1 0 0,-1 1 1 0 0,1-1 0 0 0,-1 1-1 0 0,1-1 1 0 0,-1 0 0 0 0,1 1-1 0 0,-1-1 1 0 0,1 0 0 0 0,-1 1-1 0 0,1-1 1 0 0,-1 0 0 0 0,1 0 5 0 0,-15 17-1924 0 0,6-12-2332 0 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0"/>
    </inkml:context>
    <inkml:brush xml:id="br0">
      <inkml:brushProperty name="width" value="0.025" units="cm"/>
      <inkml:brushProperty name="height" value="0.025" units="cm"/>
      <inkml:brushProperty name="color" value="#E71224"/>
    </inkml:brush>
  </inkml:definitions>
  <inkml:trace contextRef="#ctx0" brushRef="#br0">477 0 9408 0 0,'0'0'273'0'0,"0"0"-5"0"0,-2 1-172 0 0,-57 33 2303 0 0,42-12-1173 0 0,0-12-782 0 0,10-1-420 0 0,1-1 19 0 0,-7 6-118 0 0,2 1-3882 0 0,10-14-400 0 0</inkml:trace>
  <inkml:trace contextRef="#ctx0" brushRef="#br0" timeOffset="1">48 539 4952 0 0,'0'0'104'0'0,"-9"7"24"0"0,1-4 8 0 0,3 5 8 0 0,-3 4-144 0 0,-1-5 0 0 0,9-7 0 0 0,0 0 0 0 0,-9 7 0 0 0</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2"/>
    </inkml:context>
    <inkml:brush xml:id="br0">
      <inkml:brushProperty name="width" value="0.025" units="cm"/>
      <inkml:brushProperty name="height" value="0.025" units="cm"/>
      <inkml:brushProperty name="color" value="#E71224"/>
    </inkml:brush>
  </inkml:definitions>
  <inkml:trace contextRef="#ctx0" brushRef="#br0">26 0 8288 0 0,'0'0'190'0'0,"-1"2"28"0"0,-11 16 199 0 0,5-12-340 0 0,6-4 117 0 0,1-2 38 0 0,0 2 0 0 0,-3 21 33 0 0,1-18-3057 0 0,2-5 2352 0 0,0 0-2521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1.674"/>
    </inkml:context>
    <inkml:brush xml:id="br0">
      <inkml:brushProperty name="width" value="0.05" units="cm"/>
      <inkml:brushProperty name="height" value="0.05" units="cm"/>
      <inkml:brushProperty name="color" value="#E71224"/>
    </inkml:brush>
  </inkml:definitions>
  <inkml:trace contextRef="#ctx0" brushRef="#br0">0 0 8592 0 0,'0'0'250'0'0,"0"0"4"0"0,0 0-86 0 0,0 0 230 0 0,0 0 125 0 0,0 0 21 0 0,0 0-5 0 0,0 0-49 0 0,0 0-18 0 0,0 0-6 0 0,0 0 6 0 0,0 0 32 0 0,0 0 9 0 0,0 0 6 0 0,5 15 422 0 0,3 8-620 0 0,1-1 1 0 0,1 0-1 0 0,1 0 1 0 0,1-1-1 0 0,2 1-321 0 0,4 10 445 0 0,11 24-445 0 0,-3 2 354 0 0,3-1 0 0 0,9 11-354 0 0,9 17 184 0 0,-45-77-174 0 0,1-2-47 0 0,-3-4-160 0 0,0-2-83 0 0,0 0-22 0 0,0 0 26 0 0,0 0 118 0 0,0 0 50 0 0,0 0 10 0 0,0 0-67 0 0,0 0-290 0 0,0 0-120 0 0,0-2-961 0 0,-4-4-3732 0 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3"/>
    </inkml:context>
    <inkml:brush xml:id="br0">
      <inkml:brushProperty name="width" value="0.025" units="cm"/>
      <inkml:brushProperty name="height" value="0.025" units="cm"/>
      <inkml:brushProperty name="color" value="#E71224"/>
    </inkml:brush>
  </inkml:definitions>
  <inkml:trace contextRef="#ctx0" brushRef="#br0">40 0 5408 0 0,'0'0'120'0'0,"0"0"24"0"0,-5 5 8 0 0,5-5 0 0 0,0 0-152 0 0,-4 11 0 0 0,0-3 0 0 0,4-8-2376 0 0</inkml:trace>
  <inkml:trace contextRef="#ctx0" brushRef="#br0" timeOffset="1">40 153 11112 0 0,'0'0'248'0'0,"0"0"34"0"0,0 0 22 0 0,-1 2-29 0 0,-3 4 159 0 0,0 0-58 0 0,-1 1 0 0 0,1-1 0 0 0,1 1 0 0 0,-1 0 0 0 0,1 1 0 0 0,0-1 0 0 0,1 0 0 0 0,0 1 0 0 0,0 0 1 0 0,0 3-377 0 0,2 14 158 0 0,0-8-2702 0 0,0-16 826 0 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5"/>
    </inkml:context>
    <inkml:brush xml:id="br0">
      <inkml:brushProperty name="width" value="0.025" units="cm"/>
      <inkml:brushProperty name="height" value="0.025" units="cm"/>
      <inkml:brushProperty name="color" value="#E71224"/>
    </inkml:brush>
  </inkml:definitions>
  <inkml:trace contextRef="#ctx0" brushRef="#br0">0 1 11072 0 0,'0'0'324'0'0,"0"0"-3"0"0,0 0-136 0 0,0 0 179 0 0,0 0 99 0 0,0 0 17 0 0,0 0-48 0 0,0 0-228 0 0,0 0-99 0 0,1 7 51 0 0,3 0-142 0 0,-1 1-14 0 0,-2 1 0 0 0,0 1 0 0 0,2-2 0 0 0,-3 1-12 0 0,3-4-61 0 0,-1-3-1056 0 0,-2-2-25 0 0</inkml:trace>
  <inkml:trace contextRef="#ctx0" brushRef="#br0" timeOffset="1">18 168 5352 0 0,'0'0'112'0'0,"0"0"24"0"0,0 0 8 0 0,0 0 16 0 0,0 0-160 0 0</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7"/>
    </inkml:context>
    <inkml:brush xml:id="br0">
      <inkml:brushProperty name="width" value="0.025" units="cm"/>
      <inkml:brushProperty name="height" value="0.025" units="cm"/>
      <inkml:brushProperty name="color" value="#E71224"/>
    </inkml:brush>
  </inkml:definitions>
  <inkml:trace contextRef="#ctx0" brushRef="#br0">0 0 10120 0 0,'0'0'298'0'0,"0"0"-4"0"0,0 0-101 0 0,0 0 294 0 0,0 0 149 0 0,0 0 32 0 0,0 0-79 0 0,0 0-346 0 0,0 0-150 0 0,4 8-1422 0 0,-4-8 205 0 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8"/>
    </inkml:context>
    <inkml:brush xml:id="br0">
      <inkml:brushProperty name="width" value="0.025" units="cm"/>
      <inkml:brushProperty name="height" value="0.025" units="cm"/>
      <inkml:brushProperty name="color" value="#E71224"/>
    </inkml:brush>
  </inkml:definitions>
  <inkml:trace contextRef="#ctx0" brushRef="#br0">0 96 7912 0 0,'0'0'232'0'0,"0"0"96"0"0,0 0 277 0 0,0 0 119 0 0,0 0 20 0 0,0 0-12 0 0,0 0-76 0 0,0 0-31 0 0,0 0-7 0 0,0 0-17 0 0,0 0-61 0 0,0 0-27 0 0,0 0-7 0 0,0 0-18 0 0,0 0-68 0 0,0 0-33 0 0,0 0-3 0 0,0 0-16 0 0,0 0-69 0 0,0 0-38 0 0,0 0-5 0 0,0 0-18 0 0,0 0-80 0 0,0 0-35 0 0,0 0-10 0 0,0 0 18 0 0,0 0 80 0 0,13 11 527 0 0,-8-2-616 0 0,-5-9-115 0 0,0 1-1 0 0,0-1 1 0 0,0 1-1 0 0,1 0 1 0 0,-1-1-1 0 0,0 1 1 0 0,0-1-1 0 0,1 0 1 0 0,-1 1-1 0 0,0-1 1 0 0,1 1-1 0 0,-1-1 1 0 0,0 1-1 0 0,1-1 1 0 0,-1 0-1 0 0,1 1 1 0 0,-1-1-1 0 0,1 0 1 0 0,-1 1-1 0 0,1-1 1 0 0,-1 0-1 0 0,1 0 1 0 0,-1 0-1 0 0,1 1 1 0 0,-1-1-1 0 0,1 0 1 0 0,-1 0-1 0 0,1 0-6 0 0,18 22 134 0 0,15 7 47 0 0,-28-23-128 0 0,2 1 1 0 0,-1-1-1 0 0,1 0 0 0 0,2 1-53 0 0,15 5 0 0 0,-24-11 9 0 0,0 0-1 0 0,0-1 1 0 0,0 1-1 0 0,0-1 1 0 0,0 1-1 0 0,0-1 1 0 0,0 1 0 0 0,0-1-1 0 0,1 1 1 0 0,-1-1-1 0 0,0 0 1 0 0,0 0-1 0 0,0 0 1 0 0,1 0-1 0 0,-1 0 1 0 0,0 0-1 0 0,0 0 1 0 0,1 0-1 0 0,-1 0 1 0 0,0 0-1 0 0,0-1 1 0 0,0 1-1 0 0,0 0 1 0 0,1-1-1 0 0,-1 1 1 0 0,0-1-1 0 0,0 0 1 0 0,0 1-1 0 0,0-1 1 0 0,0 0-1 0 0,0 1 1 0 0,0-1 0 0 0,0 0-1 0 0,0 0 1 0 0,-1 0-1 0 0,1 0 1 0 0,0 0-1 0 0,-1 0 1 0 0,1 0-1 0 0,0 0 1 0 0,0-1-9 0 0,0 0 155 0 0,3-5-96 0 0,1 0 1 0 0,-1 0 0 0 0,0-1 0 0 0,-1 0 0 0 0,0 1 0 0 0,0-1-1 0 0,0 0 1 0 0,-1-1 0 0 0,0-4-60 0 0,-1 7 24 0 0,1 1 1 0 0,-1-1-1 0 0,1 0 0 0 0,0 1 1 0 0,0-1-1 0 0,1 1 0 0 0,1-2-24 0 0,10-28 54 0 0,-11 26-36 0 0,-3 7-2 0 0,14-17 3 0 0,-5 5-7898 0 0,-9 14 1759 0 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9"/>
    </inkml:context>
    <inkml:brush xml:id="br0">
      <inkml:brushProperty name="width" value="0.025" units="cm"/>
      <inkml:brushProperty name="height" value="0.025" units="cm"/>
      <inkml:brushProperty name="color" value="#E71224"/>
    </inkml:brush>
  </inkml:definitions>
  <inkml:trace contextRef="#ctx0" brushRef="#br0">128 207 6416 0 0,'0'0'141'0'0,"0"0"23"0"0,0 0 13 0 0,0 0 43 0 0,0 0 132 0 0,0 0 58 0 0,0 0 7 0 0,0 0-5 0 0,0 0-43 0 0,0 0-17 0 0,-9-13 2002 0 0,4 0-504 0 0,3 7 214 0 0,4 9 1317 0 0,-1-2-3263 0 0,-1-1-12 0 0,0 2-76 0 0,0-1 1 0 0,0 0-1 0 0,0-1 0 0 0,1 1 0 0 0,-1 0 0 0 0,0 0 0 0 0,1 0 0 0 0,-1 0 0 0 0,1 0 0 0 0,-1 0 0 0 0,1 0 0 0 0,-1 0 0 0 0,1-1 0 0 0,0 1 1 0 0,-1 0-1 0 0,1 0 0 0 0,0-1 0 0 0,0 1 0 0 0,0 0-30 0 0,26 15 399 0 0,4 8 442 0 0,-30-24-758 0 0,5 8 265 0 0,8 5 34 0 0,3 7-416 0 0,-16-19 81 0 0,-1-1 45 0 0,0 0 10 0 0,0 0-28 0 0,0 0-92 0 0,0 0 94 0 0,0 0 15 0 0,0 0-12 0 0,0 0-13 0 0,1 1-12 0 0,5 4-33 0 0,-5-4 32 0 0,-1-1 13 0 0,0 0 7 0 0,0-1 14 0 0,0-4 2 0 0,2 2-41 0 0,-2 3-48 0 0,0 0 1 0 0,1 0-1 0 0,-1 0 1 0 0,0 0-1 0 0,1 0 1 0 0,-1 0 0 0 0,0-1-1 0 0,1 1 1 0 0,-1 0-1 0 0,0 0 1 0 0,1 0 0 0 0,-1-1-1 0 0,0 1 1 0 0,0 0-1 0 0,1 0 1 0 0,-1-1 0 0 0,0 1-1 0 0,0 0 1 0 0,0 0-1 0 0,1-1 1 0 0,-1 1-1 0 0,0 0 1 0 0,0-1 0 0 0,0 1-1 0 0,0 0 1 0 0,0-1-1 0 0,0 1 1 0 0,0 0 0 0 0,1-1-1 0 0,-1 1 1 0 0,0 0-1 0 0,0-1 1 0 0,0 1 0 0 0,0 0-1 0 0,-1-1 1 0 0,1 1-1 0 0,0-1 0 0 0,5-22 0 0 0,-5 17 0 0 0,0 2 11 0 0,0 2 32 0 0,0-3-21 0 0,-2 2 33 0 0,2 3-53 0 0,-1 0 1 0 0,1 0 0 0 0,-1-1 0 0 0,1 1 0 0 0,-1 0 0 0 0,0 0 0 0 0,1-1 0 0 0,-1 1 0 0 0,1 0 0 0 0,-1-1 0 0 0,1 1-1 0 0,-1-1 1 0 0,1 1 0 0 0,-1 0 0 0 0,1-1 0 0 0,0 1 0 0 0,-1-1 0 0 0,1 1 0 0 0,0-1 0 0 0,-1 0 0 0 0,1 1-1 0 0,0-1 1 0 0,0 1 0 0 0,-1-1-3 0 0,-4-6 0 0 0,5 7 0 0 0,0-1 0 0 0,-1 1 0 0 0,1 0 0 0 0,0-1 0 0 0,-1 1 0 0 0,1-1 0 0 0,0 1 0 0 0,-1 0 0 0 0,1-1 0 0 0,-1 1 0 0 0,1 0 0 0 0,-1-1 0 0 0,1 1 0 0 0,-1 0 0 0 0,1 0 0 0 0,-1 0 0 0 0,1-1 0 0 0,-1 1 0 0 0,1 0 0 0 0,-1 0 0 0 0,1 0 0 0 0,-1 0 0 0 0,1 0 0 0 0,-1 0 0 0 0,1 0 0 0 0,-1 0 0 0 0,1 0 0 0 0,-1 0 0 0 0,0 0 0 0 0,-1 0 0 0 0,-49-14 64 0 0,50 13-64 0 0,0 1 0 0 0,1 0 0 0 0,-1-1 0 0 0,0 1 0 0 0,0-1 0 0 0,0 1 0 0 0,0 0 0 0 0,0 0 0 0 0,0 0 0 0 0,0 0 0 0 0,0-1 0 0 0,0 1 0 0 0,0 0 0 0 0,0 1 0 0 0,0-1 0 0 0,0 0 0 0 0,0 0 0 0 0,0 0 0 0 0,0 1 0 0 0,0-1 0 0 0,0 0 0 0 0,-4 2 0 0 0,-10-1-23 0 0,12 0 18 0 0,1 0 1 0 0,0 0 0 0 0,0-1 0 0 0,-1 1-1 0 0,1-1 1 0 0,-1 0 0 0 0,1 0 0 0 0,0 0-1 0 0,-1 0 1 0 0,1 0 0 0 0,0 0 0 0 0,-2-1 4 0 0,1 3-3 0 0,-24-20 16 0 0,21 14-13 0 0,-2-2 0 0 0,1 1 0 0 0,3-2 0 0 0,-1-4-3 0 0,3 8-12 0 0,-16-9-31 0 0,17 11 4 0 0,0 0 74 0 0,-2-2-32 0 0,19 26-31 0 0,-15-20 28 0 0,1 0 0 0 0,0 0 1 0 0,0 0-1 0 0,0 0 0 0 0,1 0 0 0 0,-1-1 0 0 0,1 1 0 0 0,2 2 3 0 0,0-1-6 0 0,0 0-1 0 0,0 0 1 0 0,0 1 0 0 0,-1 0-1 0 0,0 0 1 0 0,0 0-1 0 0,0 0 1 0 0,0 1 0 0 0,-1-1-1 0 0,1 3 7 0 0,-2-5 7 0 0,0 0 0 0 0,1 0-1 0 0,-1-1 1 0 0,1 1 0 0 0,0-1-1 0 0,0 1 1 0 0,0-1 0 0 0,1 0-1 0 0,1 1-6 0 0,3 2 4 0 0,4 9 7 0 0,-11-14-11 0 0,1 1 1 0 0,-1 0-1 0 0,1-1 0 0 0,-1 1 1 0 0,1-1-1 0 0,-1 1 1 0 0,1-1-1 0 0,0 0 0 0 0,-1 0 1 0 0,1 0-1 0 0,-1 0 0 0 0,1 0 1 0 0,0 0-1 0 0,-1 0 1 0 0,1 0-1 0 0,-1-1 0 0 0,1 1 1 0 0,-1 0-1 0 0,1-1 0 0 0,-1 0 1 0 0,1 1-1 0 0,-1-1 1 0 0,1 0-1 0 0,-1 0 0 0 0,1 0 0 0 0,-2 0 98 0 0,4-1 110 0 0,-1 1-164 0 0,-1 0 0 0 0,1 0 0 0 0,-1-1 0 0 0,1 1 1 0 0,-1-1-1 0 0,0 0 0 0 0,1 1 0 0 0,-1-1 0 0 0,0 0 1 0 0,0 0-1 0 0,0 0 0 0 0,0-1 0 0 0,-1 1 0 0 0,2-2-44 0 0,2-3-19 0 0,-1 3-5 0 0,-1 0 0 0 0,1 0 0 0 0,-1 0 0 0 0,0-1 0 0 0,0 1 0 0 0,-1-1 0 0 0,1 0-1 0 0,-1 0 1 0 0,0 0 0 0 0,-1 0 0 0 0,1 0 0 0 0,0-6 24 0 0,-2 10 26 0 0,1-1-1 0 0,-1 0 0 0 0,0 0 1 0 0,1 1-1 0 0,0-1 1 0 0,-1 0-1 0 0,1 1 0 0 0,0-1 1 0 0,0 1-1 0 0,0-1 1 0 0,1 0-26 0 0,-1 0 3 0 0,0 1 1 0 0,0-1-1 0 0,0 1 1 0 0,-1-1-1 0 0,1 1 1 0 0,0-1 0 0 0,-1 0-1 0 0,1 1 1 0 0,-1-1-1 0 0,1 0 1 0 0,-1-1-4 0 0,1 0-11 0 0,-1 0-1 0 0,1 0 1 0 0,0 0-1 0 0,0 0 1 0 0,0 0 0 0 0,0 1-1 0 0,0-1 1 0 0,1 0-1 0 0,-1 0 1 0 0,1 1 0 0 0,0-1 11 0 0,11-23-158 0 0,9-32 526 0 0,-19 50-368 0 0,-22 37 0 0 0,7-13 0 0 0,0 2 0 0 0,1 0 0 0 0,0 1 0 0 0,-40 75-36 0 0,50-93-150 0 0,1-1-64 0 0,0 0-7 0 0,0 0-226 0 0,0 0-925 0 0,0 0-396 0 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
    </inkml:context>
    <inkml:brush xml:id="br0">
      <inkml:brushProperty name="width" value="0.025" units="cm"/>
      <inkml:brushProperty name="height" value="0.025" units="cm"/>
      <inkml:brushProperty name="color" value="#E71224"/>
    </inkml:brush>
  </inkml:definitions>
  <inkml:trace contextRef="#ctx0" brushRef="#br0">48 1 5840 0 0,'0'0'132'0'0,"0"0"17"0"0,0 0 11 0 0,0 0 71 0 0,0 0 270 0 0,0 0 119 0 0,0 0 20 0 0,0 0 5 0 0,0 0-5 0 0,0 0-6 0 0,0 0-2 0 0,0 0-30 0 0,0 0-122 0 0,0 0-52 0 0,0 0-10 0 0,0 0-9 0 0,0 0-29 0 0,0 0-17 0 0,0 0-3 0 0,0 0 2 0 0,0 0 12 0 0,0 0 2 0 0,0 0 0 0 0,0 0-26 0 0,0 0-104 0 0,0 0-44 0 0,0 0-9 0 0,0 0 9 0 0,0 0 38 0 0,0 0 14 0 0,0 0 2 0 0,0 0-13 0 0,0 0-56 0 0,-14 16 871 0 0,6 6-543 0 0,0-3 208 0 0,1 1-1 0 0,-1 8-722 0 0,7-23 117 0 0,0 1-1 0 0,1-1 0 0 0,0 0 0 0 0,0 1 0 0 0,0-1 1 0 0,1 4-117 0 0,0-4 125 0 0,-1 0 0 0 0,1 0 0 0 0,-1 0 0 0 0,0 0 0 0 0,-1 0 0 0 0,0 5-125 0 0,15 17 736 0 0,-11-23-670 0 0,0-1 0 0 0,0 0 0 0 0,0 0 0 0 0,1 0 0 0 0,0-1 0 0 0,-1 1-1 0 0,1-1 1 0 0,0 0 0 0 0,0 0 0 0 0,1 0 0 0 0,-1 0 0 0 0,0-1 0 0 0,0 0 0 0 0,3 1-66 0 0,14 5 197 0 0,24 6 267 0 0,-36-11-331 0 0,-1 0 1 0 0,0 0 0 0 0,0 1 0 0 0,-1 0 0 0 0,1 0-1 0 0,-1 1 1 0 0,5 2-134 0 0,53 29 320 0 0,-63-34-316 0 0,11 5 91 0 0,-12-6-19 0 0,5 15 117 0 0,-1-10 5 0 0,-3-3-156 0 0,1 1 0 0 0,-1 0 0 0 0,0-1 1 0 0,0 1-1 0 0,0 0 0 0 0,0 0 0 0 0,0 0 0 0 0,0 0 1 0 0,-1 1-1 0 0,0-1 0 0 0,1 0 0 0 0,-1 1-42 0 0,4 33 599 0 0,-4-31-494 0 0,0-5-91 0 0,0 1 0 0 0,-1 0 0 0 0,0 0 0 0 0,1-1-1 0 0,-1 1 1 0 0,0 0 0 0 0,0 0 0 0 0,0 0 0 0 0,0 0 0 0 0,0-1 0 0 0,0 1 0 0 0,0 0 0 0 0,-1 0 0 0 0,1 0 0 0 0,-1-1-1 0 0,0 1 1 0 0,1 0 0 0 0,-1-1 0 0 0,0 2-14 0 0,-26 87 216 0 0,27-89-212 0 0,0 1 1 0 0,0-1-1 0 0,-1 1 0 0 0,1-1 1 0 0,-1 1-1 0 0,1-1 0 0 0,-1 0 1 0 0,0 0-1 0 0,0 1 0 0 0,1-1 1 0 0,-1 0-1 0 0,0 0 0 0 0,0 0 1 0 0,0 0-1 0 0,-1 1-4 0 0,-3 5-1 0 0,1 0 1 0 0,0 0 0 0 0,-1-1 0 0 0,0 1 0 0 0,0-1 0 0 0,-5 5 0 0 0,4-5 0 0 0,1 0 0 0 0,0 0 0 0 0,1 0 0 0 0,-1 0 0 0 0,-2 7 0 0 0,-9 9 5 0 0,12-17-18 0 0,0 0 0 0 0,1 0 0 0 0,-1 0 0 0 0,1 0 0 0 0,0 0 0 0 0,0 1 13 0 0,3-5-1 0 0,-5 10-17 0 0,3 11 22 0 0,-2-7-4 0 0,4-12 0 0 0,4 9 0 0 0,-4-6 0 0 0,0 0 0 0 0,12 11 0 0 0,-9-13 0 0 0,0-1 0 0 0,22 15 0 0 0,-20-15 1 0 0,0 0-1 0 0,0 0 1 0 0,0 0 0 0 0,0 0-1 0 0,1-1 1 0 0,-1 0 0 0 0,1 0-1 0 0,-1 0 1 0 0,1-1 0 0 0,0 0-1 0 0,0 0 1 0 0,0 0 0 0 0,-1-1-1 0 0,1 0 1 0 0,0 0 0 0 0,1-1-1 0 0,-4 0 13 0 0,-1 0 3 0 0,22 4 8 0 0,-15-1-24 0 0,-8 0 0 0 0,0 1 0 0 0,18 1 0 0 0,-17-3 0 0 0,-1-1 0 0 0,1 1 0 0 0,0 0 0 0 0,-1 0 0 0 0,1 0 0 0 0,-1 0 0 0 0,1 0 0 0 0,-1 0 0 0 0,1 0 0 0 0,-1 0 0 0 0,0 0 0 0 0,1 0 0 0 0,-1 1 0 0 0,0-1 0 0 0,0 1 0 0 0,0-1 0 0 0,0 1 0 0 0,0-1 0 0 0,0 1 0 0 0,-1 0 0 0 0,1-1 0 0 0,-1 1 0 0 0,1 0 0 0 0,0 1 0 0 0,8 51 0 0 0,-5 11 0 0 0,-2-53 0 0 0,0-9 0 0 0,-1 17 0 0 0,-1-14 8 0 0,0 0 0 0 0,0 0 0 0 0,1-1 0 0 0,0 1 0 0 0,0 0 0 0 0,0 0 0 0 0,1-1 0 0 0,0 2-8 0 0,16 28 0 0 0,-6-7 75 0 0,-11-26-33 0 0,2 1-20 0 0,-1-1 31 0 0,6 4 11 0 0,-1-2-11 0 0,-3 0-42 0 0,-1-2-8 0 0,0 0 0 0 0,0 0 0 0 0,0 0 0 0 0,0 0 0 0 0,1 0-1 0 0,-1 0 1 0 0,3 0-3 0 0,-3-1 3 0 0,0 0-1 0 0,0 1 1 0 0,0-1-1 0 0,0 1 0 0 0,0-1 1 0 0,-1 1-1 0 0,1 0 1 0 0,-1 0-1 0 0,1 0 1 0 0,-1 0-1 0 0,0 0 1 0 0,0 1-1 0 0,0-1 0 0 0,0 1 1 0 0,0-1-1 0 0,0 1 1 0 0,-1 0-1 0 0,2 2-2 0 0,1 4 19 0 0,-2-7-10 0 0,-1 1-1 0 0,0-1 1 0 0,0 0 0 0 0,0 1-1 0 0,0-1 1 0 0,-1 1 0 0 0,1-1-1 0 0,-1 1 1 0 0,1 0 0 0 0,-1-1-1 0 0,0 1 1 0 0,0 0-1 0 0,0-1 1 0 0,0 1-9 0 0,3 10 57 0 0,-2-12-52 0 0,0 1 1 0 0,0 0-1 0 0,-1 0 0 0 0,1 0 0 0 0,-1 0 0 0 0,1-1 0 0 0,-1 1 0 0 0,0 0 1 0 0,1 0-1 0 0,-1 0 0 0 0,0 0 0 0 0,0 0 0 0 0,-1 2-5 0 0,1 12 13 0 0,1-7 19 0 0,-2-1 1 0 0,1 0-1 0 0,-1 1 1 0 0,0-1 0 0 0,-1 0-1 0 0,-2 6-32 0 0,4-13 0 0 0,0-1 0 0 0,0 1 0 0 0,-1-1 0 0 0,1 1 0 0 0,0-1 0 0 0,0 1 0 0 0,-1-1 0 0 0,1 1 0 0 0,0-1 0 0 0,0 1 0 0 0,0-1 0 0 0,0 1 0 0 0,0-1 0 0 0,0 1 0 0 0,0-1 0 0 0,0 1 0 0 0,0-1 0 0 0,0 1 0 0 0,0-1 0 0 0,0 1 0 0 0,0 0 0 0 0,1-1 0 0 0,-1 1 0 0 0,0-1 0 0 0,0 1 0 0 0,1-1 0 0 0,-1 0 0 0 0,0 1 0 0 0,0-1 0 0 0,1 1 0 0 0,-1-1 0 0 0,0 1 0 0 0,1-1 0 0 0,0 1 0 0 0,2 16-2 0 0,-2-13 4 0 0,-1 0-1 0 0,1 0 1 0 0,0 0-1 0 0,0 0 1 0 0,0-1 0 0 0,1 1-1 0 0,-1 0 1 0 0,1 0-2 0 0,50 80 117 0 0,-43-66-103 0 0,-5-10 45 0 0,-1-1 0 0 0,2 1 0 0 0,-1-1 0 0 0,1 0 0 0 0,0 0 0 0 0,2 1-59 0 0,-5-6 160 0 0,1 3-16 0 0,1-1-56 0 0,5 0-133 0 0,1-4-1775 0 0,-6 0-1989 0 0,0 0 2123 0 0</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1"/>
    </inkml:context>
    <inkml:brush xml:id="br0">
      <inkml:brushProperty name="width" value="0.025" units="cm"/>
      <inkml:brushProperty name="height" value="0.025" units="cm"/>
      <inkml:brushProperty name="color" value="#E71224"/>
    </inkml:brush>
  </inkml:definitions>
  <inkml:trace contextRef="#ctx0" brushRef="#br0">16 0 7688 0 0,'0'0'166'0'0,"0"0"29"0"0,0 0 14 0 0,0 0 61 0 0,0 0 202 0 0,0 0 82 0 0,0 0 20 0 0,0 0-6 0 0,0 0-34 0 0,-7 30 2460 0 0,6-16-2208 0 0,0 0 1 0 0,-1 0-1 0 0,-2 5-786 0 0,4-17 25 0 0,0 0 0 0 0,0 0 0 0 0,0-1 0 0 0,0 1 0 0 0,0 0 0 0 0,1 0-1 0 0,-1-1 1 0 0,1 1 0 0 0,-1 0 0 0 0,1 0 0 0 0,0-1 0 0 0,-1 1 0 0 0,1-1-1 0 0,1 2-24 0 0,-1-1 11 0 0,0 0-1 0 0,0 1 0 0 0,0-1 0 0 0,0 1 1 0 0,0-1-1 0 0,0 1 0 0 0,-1-1 0 0 0,1 1 0 0 0,-1 1-10 0 0,1-1-166 0 0,0 1 0 0 0,1 0-1 0 0,-1 0 1 0 0,1-1 0 0 0,0 1-1 0 0,0 0 1 0 0,0-1 0 0 0,0 0-1 0 0,3 3 167 0 0,0 2-1456 0 0,-4-7-2078 0 0,-1-1-1010 0 0</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2"/>
    </inkml:context>
    <inkml:brush xml:id="br0">
      <inkml:brushProperty name="width" value="0.025" units="cm"/>
      <inkml:brushProperty name="height" value="0.025" units="cm"/>
      <inkml:brushProperty name="color" value="#E71224"/>
    </inkml:brush>
  </inkml:definitions>
  <inkml:trace contextRef="#ctx0" brushRef="#br0">1 0 10912 0 0,'0'0'248'0'0,"0"0"34"0"0,0 0 20 0 0,0 0-38 0 0,0 2-171 0 0,0-1 37 0 0,0 1 0 0 0,0 0 0 0 0,0-1 0 0 0,1 1 1 0 0,-1 0-1 0 0,0 0 0 0 0,1-1 0 0 0,-1 1 0 0 0,1-1 0 0 0,0 1 0 0 0,0-1 0 0 0,-1 1 1 0 0,1-1-1 0 0,0 1 0 0 0,0-1 0 0 0,0 1 0 0 0,1-1 0 0 0,-1 0 0 0 0,0 0 0 0 0,0 0 1 0 0,1 0-1 0 0,-1 0 0 0 0,1 0 0 0 0,-1 0 0 0 0,1 0 0 0 0,-1 0 0 0 0,1-1 0 0 0,-1 1 1 0 0,1 0-1 0 0,0-1 0 0 0,-1 0 0 0 0,1 1 0 0 0,0-1 0 0 0,0 0 0 0 0,-1 0 0 0 0,1 0 0 0 0,0 0-130 0 0,-1 0 352 0 0,0 1-300 0 0,0 0-1 0 0,0 0 0 0 0,1 0 0 0 0,-1-1 0 0 0,0 1 1 0 0,0 0-1 0 0,1-1 0 0 0,-1 1 0 0 0,0-1 0 0 0,1 0 1 0 0,-1 1-1 0 0,0-1 0 0 0,1 0 0 0 0,-1 0 0 0 0,0 0 0 0 0,1 0 1 0 0,-1 0-1 0 0,1 0 0 0 0,-1 0 0 0 0,1 0-51 0 0,24-1-186 0 0,-7-2-1981 0 0,-11 2 381 0 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3"/>
    </inkml:context>
    <inkml:brush xml:id="br0">
      <inkml:brushProperty name="width" value="0.025" units="cm"/>
      <inkml:brushProperty name="height" value="0.025" units="cm"/>
      <inkml:brushProperty name="color" value="#E71224"/>
    </inkml:brush>
  </inkml:definitions>
  <inkml:trace contextRef="#ctx0" brushRef="#br0">1 0 11168 0 0,'0'0'256'0'0,"0"0"34"0"0,0 0 20 0 0,4 7 55 0 0,0-4-237 0 0,-1-1 345 0 0,0 0 0 0 0,0 1 0 0 0,0 0 0 0 0,-1-1 0 0 0,1 1 0 0 0,-1 0 0 0 0,1 0 0 0 0,0 2-473 0 0,2 2 466 0 0,-1-1 1 0 0,2 0-1 0 0,-1 0 0 0 0,6 4-466 0 0,20 30 55 0 0,-27-35-326 0 0,-4-4-4558 0 0,0-1-804 0 0</inkml:trace>
  <inkml:trace contextRef="#ctx0" brushRef="#br0" timeOffset="1">66 228 11888 0 0,'0'0'266'0'0,"0"0"44"0"0,-1 19 407 0 0,0-15-545 0 0,1 0 1 0 0,-1 0-1 0 0,1 0 1 0 0,0 0-1 0 0,0 0 0 0 0,0-1 1 0 0,0 1-1 0 0,1 0 1 0 0,0 0-1 0 0,0 0 0 0 0,0 0 1 0 0,0-1-1 0 0,0 1 1 0 0,1 0-1 0 0,-1-1 0 0 0,1 1 1 0 0,0-1-1 0 0,0 0 1 0 0,1 0-1 0 0,-1 0 0 0 0,1 1-172 0 0,11 18-3041 0 0,-14-21 1553 0 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5"/>
    </inkml:context>
    <inkml:brush xml:id="br0">
      <inkml:brushProperty name="width" value="0.025" units="cm"/>
      <inkml:brushProperty name="height" value="0.025" units="cm"/>
      <inkml:brushProperty name="color" value="#E71224"/>
    </inkml:brush>
  </inkml:definitions>
  <inkml:trace contextRef="#ctx0" brushRef="#br0">0 0 8720 0 0,'0'0'256'0'0,"0"11"85"0"0,0-4-208 0 0,0-6 505 0 0,0-1 222 0 0,9 21 2730 0 0,21 15-1662 0 0,-30-35-2039 0 0,0-1-678 0 0,0 0-303 0 0,0 0-57 0 0,0 0-16 0 0</inkml:trace>
  <inkml:trace contextRef="#ctx0" brushRef="#br0" timeOffset="1">57 154 9992 0 0,'0'0'222'0'0,"0"0"30"0"0,0 7 268 0 0,1-4-366 0 0,0 0 0 0 0,-1 0 1 0 0,1-1-1 0 0,0 1 0 0 0,1 0 0 0 0,-1 0 0 0 0,0-1 0 0 0,1 1 0 0 0,-1-1 0 0 0,1 1 0 0 0,0-1 0 0 0,0 0 0 0 0,0 0 0 0 0,0 0 0 0 0,2 2-154 0 0,5 4 667 0 0,-9-8-435 0 0,1 1-207 0 0,-1 0 0 0 0,1-1 0 0 0,-1 1 0 0 0,1-1 0 0 0,-1 1 0 0 0,1-1 0 0 0,-1 1 0 0 0,1-1 0 0 0,0 1 0 0 0,-1-1 0 0 0,1 1 0 0 0,0-1 0 0 0,-1 0 0 0 0,1 1 0 0 0,0-1 0 0 0,0 0 0 0 0,-1 0 0 0 0,1 1 0 0 0,0-1 1 0 0,0 0-1 0 0,-1 0 0 0 0,1 0 0 0 0,0 0 0 0 0,0 0-25 0 0,21 1 309 0 0,-20 0-309 0 0,0-1 0 0 0,-1 0-1 0 0,1 1 1 0 0,-1-1 0 0 0,1 1 0 0 0,-1 0-1 0 0,1-1 1 0 0,-1 1 0 0 0,1 0 0 0 0,-1 0-1 0 0,1 0 1 0 0,5 4-1975 0 0,1-2 1271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51BEAE3-407B-4E46-B973-9682F532E9ED}" type="datetimeFigureOut">
              <a:rPr lang="sv-SE" smtClean="0"/>
              <a:t>2019-12-29</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254E463-5927-47B6-BD30-13E9628E6D8C}" type="slidenum">
              <a:rPr lang="sv-SE" smtClean="0"/>
              <a:t>‹#›</a:t>
            </a:fld>
            <a:endParaRPr lang="sv-SE"/>
          </a:p>
        </p:txBody>
      </p:sp>
    </p:spTree>
    <p:extLst>
      <p:ext uri="{BB962C8B-B14F-4D97-AF65-F5344CB8AC3E}">
        <p14:creationId xmlns:p14="http://schemas.microsoft.com/office/powerpoint/2010/main" val="316992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1</a:t>
            </a:fld>
            <a:endParaRPr lang="sv-SE"/>
          </a:p>
        </p:txBody>
      </p:sp>
    </p:spTree>
    <p:extLst>
      <p:ext uri="{BB962C8B-B14F-4D97-AF65-F5344CB8AC3E}">
        <p14:creationId xmlns:p14="http://schemas.microsoft.com/office/powerpoint/2010/main" val="397289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2</a:t>
            </a:fld>
            <a:endParaRPr lang="sv-SE"/>
          </a:p>
        </p:txBody>
      </p:sp>
    </p:spTree>
    <p:extLst>
      <p:ext uri="{BB962C8B-B14F-4D97-AF65-F5344CB8AC3E}">
        <p14:creationId xmlns:p14="http://schemas.microsoft.com/office/powerpoint/2010/main" val="4270859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3</a:t>
            </a:fld>
            <a:endParaRPr lang="sv-SE"/>
          </a:p>
        </p:txBody>
      </p:sp>
    </p:spTree>
    <p:extLst>
      <p:ext uri="{BB962C8B-B14F-4D97-AF65-F5344CB8AC3E}">
        <p14:creationId xmlns:p14="http://schemas.microsoft.com/office/powerpoint/2010/main" val="4112153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4</a:t>
            </a:fld>
            <a:endParaRPr lang="sv-SE"/>
          </a:p>
        </p:txBody>
      </p:sp>
    </p:spTree>
    <p:extLst>
      <p:ext uri="{BB962C8B-B14F-4D97-AF65-F5344CB8AC3E}">
        <p14:creationId xmlns:p14="http://schemas.microsoft.com/office/powerpoint/2010/main" val="3756487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5</a:t>
            </a:fld>
            <a:endParaRPr lang="sv-SE"/>
          </a:p>
        </p:txBody>
      </p:sp>
    </p:spTree>
    <p:extLst>
      <p:ext uri="{BB962C8B-B14F-4D97-AF65-F5344CB8AC3E}">
        <p14:creationId xmlns:p14="http://schemas.microsoft.com/office/powerpoint/2010/main" val="3860595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2019-12-29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2019-12-29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2019-12-29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2019-12-29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2019-12-29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2019-12-29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2019-12-29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laget.se/VSKBANDYF07/Document/Download/899197/5606428" TargetMode="External"/><Relationship Id="rId3" Type="http://schemas.openxmlformats.org/officeDocument/2006/relationships/image" Target="../media/image1.jpeg"/><Relationship Id="rId7" Type="http://schemas.openxmlformats.org/officeDocument/2006/relationships/hyperlink" Target="https://bandyburken.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tm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6" Type="http://schemas.openxmlformats.org/officeDocument/2006/relationships/image" Target="../media/image14.png"/><Relationship Id="rId117" Type="http://schemas.openxmlformats.org/officeDocument/2006/relationships/customXml" Target="../ink/ink52.xml"/><Relationship Id="rId42" Type="http://schemas.openxmlformats.org/officeDocument/2006/relationships/image" Target="../media/image11.png"/><Relationship Id="rId47" Type="http://schemas.openxmlformats.org/officeDocument/2006/relationships/customXml" Target="../ink/ink18.xml"/><Relationship Id="rId63" Type="http://schemas.openxmlformats.org/officeDocument/2006/relationships/customXml" Target="../ink/ink26.xml"/><Relationship Id="rId68" Type="http://schemas.openxmlformats.org/officeDocument/2006/relationships/image" Target="../media/image35.png"/><Relationship Id="rId84" Type="http://schemas.openxmlformats.org/officeDocument/2006/relationships/image" Target="../media/image43.png"/><Relationship Id="rId89" Type="http://schemas.openxmlformats.org/officeDocument/2006/relationships/customXml" Target="../ink/ink39.xml"/><Relationship Id="rId112" Type="http://schemas.openxmlformats.org/officeDocument/2006/relationships/image" Target="../media/image54.png"/><Relationship Id="rId2" Type="http://schemas.openxmlformats.org/officeDocument/2006/relationships/notesSlide" Target="../notesSlides/notesSlide2.xml"/><Relationship Id="rId29" Type="http://schemas.openxmlformats.org/officeDocument/2006/relationships/customXml" Target="../ink/ink9.xml"/><Relationship Id="rId107" Type="http://schemas.openxmlformats.org/officeDocument/2006/relationships/customXml" Target="../ink/ink47.xml"/><Relationship Id="rId11" Type="http://schemas.openxmlformats.org/officeDocument/2006/relationships/customXml" Target="../ink/ink4.xml"/><Relationship Id="rId24" Type="http://schemas.openxmlformats.org/officeDocument/2006/relationships/image" Target="../media/image13.png"/><Relationship Id="rId32" Type="http://schemas.openxmlformats.org/officeDocument/2006/relationships/image" Target="../media/image17.png"/><Relationship Id="rId37" Type="http://schemas.openxmlformats.org/officeDocument/2006/relationships/customXml" Target="../ink/ink13.xml"/><Relationship Id="rId40" Type="http://schemas.openxmlformats.org/officeDocument/2006/relationships/image" Target="../media/image10.png"/><Relationship Id="rId45" Type="http://schemas.openxmlformats.org/officeDocument/2006/relationships/customXml" Target="../ink/ink17.xml"/><Relationship Id="rId53" Type="http://schemas.openxmlformats.org/officeDocument/2006/relationships/customXml" Target="../ink/ink21.xml"/><Relationship Id="rId58" Type="http://schemas.openxmlformats.org/officeDocument/2006/relationships/image" Target="../media/image30.png"/><Relationship Id="rId66" Type="http://schemas.openxmlformats.org/officeDocument/2006/relationships/image" Target="../media/image34.png"/><Relationship Id="rId74" Type="http://schemas.openxmlformats.org/officeDocument/2006/relationships/image" Target="../media/image38.png"/><Relationship Id="rId79" Type="http://schemas.openxmlformats.org/officeDocument/2006/relationships/customXml" Target="../ink/ink34.xml"/><Relationship Id="rId87" Type="http://schemas.openxmlformats.org/officeDocument/2006/relationships/customXml" Target="../ink/ink38.xml"/><Relationship Id="rId102" Type="http://schemas.openxmlformats.org/officeDocument/2006/relationships/image" Target="../media/image52.png"/><Relationship Id="rId110" Type="http://schemas.openxmlformats.org/officeDocument/2006/relationships/image" Target="../media/image53.png"/><Relationship Id="rId115" Type="http://schemas.openxmlformats.org/officeDocument/2006/relationships/customXml" Target="../ink/ink51.xml"/><Relationship Id="rId5" Type="http://schemas.openxmlformats.org/officeDocument/2006/relationships/customXml" Target="../ink/ink1.xml"/><Relationship Id="rId61" Type="http://schemas.openxmlformats.org/officeDocument/2006/relationships/customXml" Target="../ink/ink25.xml"/><Relationship Id="rId82" Type="http://schemas.openxmlformats.org/officeDocument/2006/relationships/image" Target="../media/image42.png"/><Relationship Id="rId90" Type="http://schemas.openxmlformats.org/officeDocument/2006/relationships/image" Target="../media/image46.png"/><Relationship Id="rId95" Type="http://schemas.openxmlformats.org/officeDocument/2006/relationships/customXml" Target="../ink/ink42.xml"/><Relationship Id="rId22" Type="http://schemas.openxmlformats.org/officeDocument/2006/relationships/image" Target="../media/image12.png"/><Relationship Id="rId27" Type="http://schemas.openxmlformats.org/officeDocument/2006/relationships/customXml" Target="../ink/ink8.xml"/><Relationship Id="rId30" Type="http://schemas.openxmlformats.org/officeDocument/2006/relationships/image" Target="../media/image16.png"/><Relationship Id="rId35" Type="http://schemas.openxmlformats.org/officeDocument/2006/relationships/customXml" Target="../ink/ink12.xml"/><Relationship Id="rId43" Type="http://schemas.openxmlformats.org/officeDocument/2006/relationships/customXml" Target="../ink/ink16.xml"/><Relationship Id="rId48" Type="http://schemas.openxmlformats.org/officeDocument/2006/relationships/image" Target="../media/image21.png"/><Relationship Id="rId56" Type="http://schemas.openxmlformats.org/officeDocument/2006/relationships/image" Target="../media/image29.png"/><Relationship Id="rId64" Type="http://schemas.openxmlformats.org/officeDocument/2006/relationships/image" Target="../media/image33.png"/><Relationship Id="rId69" Type="http://schemas.openxmlformats.org/officeDocument/2006/relationships/customXml" Target="../ink/ink29.xml"/><Relationship Id="rId77" Type="http://schemas.openxmlformats.org/officeDocument/2006/relationships/customXml" Target="../ink/ink33.xml"/><Relationship Id="rId100" Type="http://schemas.openxmlformats.org/officeDocument/2006/relationships/image" Target="../media/image51.png"/><Relationship Id="rId105" Type="http://schemas.openxmlformats.org/officeDocument/2006/relationships/image" Target="../media/image25.png"/><Relationship Id="rId113" Type="http://schemas.openxmlformats.org/officeDocument/2006/relationships/customXml" Target="../ink/ink50.xml"/><Relationship Id="rId118" Type="http://schemas.openxmlformats.org/officeDocument/2006/relationships/image" Target="../media/image57.png"/><Relationship Id="rId8" Type="http://schemas.openxmlformats.org/officeDocument/2006/relationships/image" Target="../media/image5.png"/><Relationship Id="rId51" Type="http://schemas.openxmlformats.org/officeDocument/2006/relationships/customXml" Target="../ink/ink20.xml"/><Relationship Id="rId72" Type="http://schemas.openxmlformats.org/officeDocument/2006/relationships/image" Target="../media/image37.png"/><Relationship Id="rId80" Type="http://schemas.openxmlformats.org/officeDocument/2006/relationships/image" Target="../media/image41.png"/><Relationship Id="rId85" Type="http://schemas.openxmlformats.org/officeDocument/2006/relationships/customXml" Target="../ink/ink37.xml"/><Relationship Id="rId93" Type="http://schemas.openxmlformats.org/officeDocument/2006/relationships/customXml" Target="../ink/ink41.xml"/><Relationship Id="rId98" Type="http://schemas.openxmlformats.org/officeDocument/2006/relationships/image" Target="../media/image50.png"/><Relationship Id="rId3" Type="http://schemas.openxmlformats.org/officeDocument/2006/relationships/image" Target="../media/image1.jpeg"/><Relationship Id="rId12" Type="http://schemas.openxmlformats.org/officeDocument/2006/relationships/image" Target="../media/image7.png"/><Relationship Id="rId25" Type="http://schemas.openxmlformats.org/officeDocument/2006/relationships/customXml" Target="../ink/ink7.xml"/><Relationship Id="rId33" Type="http://schemas.openxmlformats.org/officeDocument/2006/relationships/customXml" Target="../ink/ink11.xml"/><Relationship Id="rId38" Type="http://schemas.openxmlformats.org/officeDocument/2006/relationships/image" Target="../media/image9.png"/><Relationship Id="rId46" Type="http://schemas.openxmlformats.org/officeDocument/2006/relationships/image" Target="../media/image20.png"/><Relationship Id="rId59" Type="http://schemas.openxmlformats.org/officeDocument/2006/relationships/customXml" Target="../ink/ink24.xml"/><Relationship Id="rId67" Type="http://schemas.openxmlformats.org/officeDocument/2006/relationships/customXml" Target="../ink/ink28.xml"/><Relationship Id="rId103" Type="http://schemas.openxmlformats.org/officeDocument/2006/relationships/image" Target="../media/image24.png"/><Relationship Id="rId108" Type="http://schemas.openxmlformats.org/officeDocument/2006/relationships/image" Target="../media/image32.png"/><Relationship Id="rId116" Type="http://schemas.openxmlformats.org/officeDocument/2006/relationships/image" Target="../media/image56.png"/><Relationship Id="rId41" Type="http://schemas.openxmlformats.org/officeDocument/2006/relationships/customXml" Target="../ink/ink15.xml"/><Relationship Id="rId54" Type="http://schemas.openxmlformats.org/officeDocument/2006/relationships/image" Target="../media/image28.png"/><Relationship Id="rId62" Type="http://schemas.openxmlformats.org/officeDocument/2006/relationships/image" Target="../media/image23.png"/><Relationship Id="rId70" Type="http://schemas.openxmlformats.org/officeDocument/2006/relationships/image" Target="../media/image36.png"/><Relationship Id="rId75" Type="http://schemas.openxmlformats.org/officeDocument/2006/relationships/customXml" Target="../ink/ink32.xml"/><Relationship Id="rId83" Type="http://schemas.openxmlformats.org/officeDocument/2006/relationships/customXml" Target="../ink/ink36.xml"/><Relationship Id="rId88" Type="http://schemas.openxmlformats.org/officeDocument/2006/relationships/image" Target="../media/image45.png"/><Relationship Id="rId91" Type="http://schemas.openxmlformats.org/officeDocument/2006/relationships/customXml" Target="../ink/ink40.xml"/><Relationship Id="rId96" Type="http://schemas.openxmlformats.org/officeDocument/2006/relationships/image" Target="../media/image49.png"/><Relationship Id="rId111" Type="http://schemas.openxmlformats.org/officeDocument/2006/relationships/customXml" Target="../ink/ink49.xml"/><Relationship Id="rId1" Type="http://schemas.openxmlformats.org/officeDocument/2006/relationships/slideLayout" Target="../slideLayouts/slideLayout1.xml"/><Relationship Id="rId6" Type="http://schemas.openxmlformats.org/officeDocument/2006/relationships/image" Target="../media/image4.png"/><Relationship Id="rId23" Type="http://schemas.openxmlformats.org/officeDocument/2006/relationships/customXml" Target="../ink/ink6.xml"/><Relationship Id="rId28" Type="http://schemas.openxmlformats.org/officeDocument/2006/relationships/image" Target="../media/image15.png"/><Relationship Id="rId36" Type="http://schemas.openxmlformats.org/officeDocument/2006/relationships/image" Target="../media/image8.png"/><Relationship Id="rId49" Type="http://schemas.openxmlformats.org/officeDocument/2006/relationships/customXml" Target="../ink/ink19.xml"/><Relationship Id="rId57" Type="http://schemas.openxmlformats.org/officeDocument/2006/relationships/customXml" Target="../ink/ink23.xml"/><Relationship Id="rId106" Type="http://schemas.openxmlformats.org/officeDocument/2006/relationships/image" Target="../media/image25.jpeg"/><Relationship Id="rId114" Type="http://schemas.openxmlformats.org/officeDocument/2006/relationships/image" Target="../media/image55.png"/><Relationship Id="rId10" Type="http://schemas.openxmlformats.org/officeDocument/2006/relationships/image" Target="../media/image6.png"/><Relationship Id="rId31" Type="http://schemas.openxmlformats.org/officeDocument/2006/relationships/customXml" Target="../ink/ink10.xml"/><Relationship Id="rId44" Type="http://schemas.openxmlformats.org/officeDocument/2006/relationships/image" Target="../media/image19.png"/><Relationship Id="rId52" Type="http://schemas.openxmlformats.org/officeDocument/2006/relationships/image" Target="../media/image27.png"/><Relationship Id="rId60" Type="http://schemas.openxmlformats.org/officeDocument/2006/relationships/image" Target="../media/image31.png"/><Relationship Id="rId65" Type="http://schemas.openxmlformats.org/officeDocument/2006/relationships/customXml" Target="../ink/ink27.xml"/><Relationship Id="rId73" Type="http://schemas.openxmlformats.org/officeDocument/2006/relationships/customXml" Target="../ink/ink31.xml"/><Relationship Id="rId78" Type="http://schemas.openxmlformats.org/officeDocument/2006/relationships/image" Target="../media/image40.png"/><Relationship Id="rId81" Type="http://schemas.openxmlformats.org/officeDocument/2006/relationships/customXml" Target="../ink/ink35.xml"/><Relationship Id="rId86" Type="http://schemas.openxmlformats.org/officeDocument/2006/relationships/image" Target="../media/image44.png"/><Relationship Id="rId94" Type="http://schemas.openxmlformats.org/officeDocument/2006/relationships/image" Target="../media/image48.png"/><Relationship Id="rId99" Type="http://schemas.openxmlformats.org/officeDocument/2006/relationships/customXml" Target="../ink/ink44.xml"/><Relationship Id="rId101" Type="http://schemas.openxmlformats.org/officeDocument/2006/relationships/customXml" Target="../ink/ink45.xml"/><Relationship Id="rId4" Type="http://schemas.openxmlformats.org/officeDocument/2006/relationships/image" Target="../media/image2.png"/><Relationship Id="rId9" Type="http://schemas.openxmlformats.org/officeDocument/2006/relationships/customXml" Target="../ink/ink3.xml"/><Relationship Id="rId13" Type="http://schemas.openxmlformats.org/officeDocument/2006/relationships/customXml" Target="../ink/ink5.xml"/><Relationship Id="rId39" Type="http://schemas.openxmlformats.org/officeDocument/2006/relationships/customXml" Target="../ink/ink14.xml"/><Relationship Id="rId109" Type="http://schemas.openxmlformats.org/officeDocument/2006/relationships/customXml" Target="../ink/ink48.xml"/><Relationship Id="rId34" Type="http://schemas.openxmlformats.org/officeDocument/2006/relationships/image" Target="../media/image18.png"/><Relationship Id="rId50" Type="http://schemas.openxmlformats.org/officeDocument/2006/relationships/image" Target="../media/image22.png"/><Relationship Id="rId55" Type="http://schemas.openxmlformats.org/officeDocument/2006/relationships/customXml" Target="../ink/ink22.xml"/><Relationship Id="rId76" Type="http://schemas.openxmlformats.org/officeDocument/2006/relationships/image" Target="../media/image39.png"/><Relationship Id="rId97" Type="http://schemas.openxmlformats.org/officeDocument/2006/relationships/customXml" Target="../ink/ink43.xml"/><Relationship Id="rId104" Type="http://schemas.openxmlformats.org/officeDocument/2006/relationships/customXml" Target="../ink/ink46.xml"/><Relationship Id="rId7" Type="http://schemas.openxmlformats.org/officeDocument/2006/relationships/customXml" Target="../ink/ink2.xml"/><Relationship Id="rId71" Type="http://schemas.openxmlformats.org/officeDocument/2006/relationships/customXml" Target="../ink/ink30.xml"/><Relationship Id="rId92" Type="http://schemas.openxmlformats.org/officeDocument/2006/relationships/image" Target="../media/image47.png"/></Relationships>
</file>

<file path=ppt/slides/_rels/slide3.xml.rels><?xml version="1.0" encoding="UTF-8" standalone="yes"?>
<Relationships xmlns="http://schemas.openxmlformats.org/package/2006/relationships"><Relationship Id="rId13" Type="http://schemas.openxmlformats.org/officeDocument/2006/relationships/customXml" Target="../ink/ink54.xml"/><Relationship Id="rId3" Type="http://schemas.openxmlformats.org/officeDocument/2006/relationships/image" Target="../media/image1.jpeg"/><Relationship Id="rId12" Type="http://schemas.openxmlformats.org/officeDocument/2006/relationships/image" Target="../media/image25.jpeg"/><Relationship Id="rId108" Type="http://schemas.openxmlformats.org/officeDocument/2006/relationships/image" Target="../media/image58.png"/><Relationship Id="rId2" Type="http://schemas.openxmlformats.org/officeDocument/2006/relationships/notesSlide" Target="../notesSlides/notesSlide3.xml"/><Relationship Id="rId107" Type="http://schemas.openxmlformats.org/officeDocument/2006/relationships/customXml" Target="../ink/ink55.xml"/><Relationship Id="rId1" Type="http://schemas.openxmlformats.org/officeDocument/2006/relationships/slideLayout" Target="../slideLayouts/slideLayout1.xml"/><Relationship Id="rId11" Type="http://schemas.openxmlformats.org/officeDocument/2006/relationships/image" Target="../media/image24.png"/><Relationship Id="rId5" Type="http://schemas.openxmlformats.org/officeDocument/2006/relationships/customXml" Target="../ink/ink53.xml"/><Relationship Id="rId106" Type="http://schemas.openxmlformats.org/officeDocument/2006/relationships/image" Target="../media/image90.png"/><Relationship Id="rId10" Type="http://schemas.openxmlformats.org/officeDocument/2006/relationships/image" Target="../media/image80.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17" Type="http://schemas.openxmlformats.org/officeDocument/2006/relationships/customXml" Target="../ink/ink111.xml"/><Relationship Id="rId21" Type="http://schemas.openxmlformats.org/officeDocument/2006/relationships/customXml" Target="../ink/ink63.xml"/><Relationship Id="rId42" Type="http://schemas.openxmlformats.org/officeDocument/2006/relationships/image" Target="../media/image75.png"/><Relationship Id="rId47" Type="http://schemas.openxmlformats.org/officeDocument/2006/relationships/customXml" Target="../ink/ink76.xml"/><Relationship Id="rId63" Type="http://schemas.openxmlformats.org/officeDocument/2006/relationships/customXml" Target="../ink/ink84.xml"/><Relationship Id="rId68" Type="http://schemas.openxmlformats.org/officeDocument/2006/relationships/image" Target="../media/image89.png"/><Relationship Id="rId84" Type="http://schemas.openxmlformats.org/officeDocument/2006/relationships/image" Target="../media/image98.png"/><Relationship Id="rId89" Type="http://schemas.openxmlformats.org/officeDocument/2006/relationships/customXml" Target="../ink/ink97.xml"/><Relationship Id="rId112" Type="http://schemas.openxmlformats.org/officeDocument/2006/relationships/image" Target="../media/image112.png"/><Relationship Id="rId133" Type="http://schemas.openxmlformats.org/officeDocument/2006/relationships/customXml" Target="../ink/ink119.xml"/><Relationship Id="rId138" Type="http://schemas.openxmlformats.org/officeDocument/2006/relationships/image" Target="../media/image125.png"/><Relationship Id="rId154" Type="http://schemas.openxmlformats.org/officeDocument/2006/relationships/customXml" Target="../ink/ink130.xml"/><Relationship Id="rId159" Type="http://schemas.openxmlformats.org/officeDocument/2006/relationships/image" Target="../media/image135.png"/><Relationship Id="rId175" Type="http://schemas.openxmlformats.org/officeDocument/2006/relationships/image" Target="../media/image143.png"/><Relationship Id="rId170" Type="http://schemas.openxmlformats.org/officeDocument/2006/relationships/customXml" Target="../ink/ink138.xml"/><Relationship Id="rId191" Type="http://schemas.openxmlformats.org/officeDocument/2006/relationships/image" Target="../media/image151.png"/><Relationship Id="rId196" Type="http://schemas.openxmlformats.org/officeDocument/2006/relationships/image" Target="../media/image25.jpeg"/><Relationship Id="rId16" Type="http://schemas.openxmlformats.org/officeDocument/2006/relationships/image" Target="../media/image26.png"/><Relationship Id="rId107" Type="http://schemas.openxmlformats.org/officeDocument/2006/relationships/customXml" Target="../ink/ink106.xml"/><Relationship Id="rId11" Type="http://schemas.openxmlformats.org/officeDocument/2006/relationships/image" Target="../media/image61.png"/><Relationship Id="rId32" Type="http://schemas.openxmlformats.org/officeDocument/2006/relationships/image" Target="../media/image70.png"/><Relationship Id="rId37" Type="http://schemas.openxmlformats.org/officeDocument/2006/relationships/customXml" Target="../ink/ink71.xml"/><Relationship Id="rId53" Type="http://schemas.openxmlformats.org/officeDocument/2006/relationships/customXml" Target="../ink/ink79.xml"/><Relationship Id="rId58" Type="http://schemas.openxmlformats.org/officeDocument/2006/relationships/image" Target="../media/image84.png"/><Relationship Id="rId74" Type="http://schemas.openxmlformats.org/officeDocument/2006/relationships/image" Target="../media/image93.png"/><Relationship Id="rId79" Type="http://schemas.openxmlformats.org/officeDocument/2006/relationships/customXml" Target="../ink/ink92.xml"/><Relationship Id="rId102" Type="http://schemas.openxmlformats.org/officeDocument/2006/relationships/image" Target="../media/image107.png"/><Relationship Id="rId123" Type="http://schemas.openxmlformats.org/officeDocument/2006/relationships/customXml" Target="../ink/ink114.xml"/><Relationship Id="rId128" Type="http://schemas.openxmlformats.org/officeDocument/2006/relationships/image" Target="../media/image120.png"/><Relationship Id="rId144" Type="http://schemas.openxmlformats.org/officeDocument/2006/relationships/customXml" Target="../ink/ink125.xml"/><Relationship Id="rId149" Type="http://schemas.openxmlformats.org/officeDocument/2006/relationships/image" Target="../media/image130.png"/><Relationship Id="rId5" Type="http://schemas.openxmlformats.org/officeDocument/2006/relationships/customXml" Target="../ink/ink56.xml"/><Relationship Id="rId90" Type="http://schemas.openxmlformats.org/officeDocument/2006/relationships/image" Target="../media/image101.png"/><Relationship Id="rId95" Type="http://schemas.openxmlformats.org/officeDocument/2006/relationships/customXml" Target="../ink/ink100.xml"/><Relationship Id="rId160" Type="http://schemas.openxmlformats.org/officeDocument/2006/relationships/customXml" Target="../ink/ink133.xml"/><Relationship Id="rId165" Type="http://schemas.openxmlformats.org/officeDocument/2006/relationships/image" Target="../media/image138.png"/><Relationship Id="rId181" Type="http://schemas.openxmlformats.org/officeDocument/2006/relationships/image" Target="../media/image146.png"/><Relationship Id="rId186" Type="http://schemas.openxmlformats.org/officeDocument/2006/relationships/customXml" Target="../ink/ink146.xml"/><Relationship Id="rId22" Type="http://schemas.openxmlformats.org/officeDocument/2006/relationships/image" Target="../media/image65.png"/><Relationship Id="rId27" Type="http://schemas.openxmlformats.org/officeDocument/2006/relationships/customXml" Target="../ink/ink66.xml"/><Relationship Id="rId43" Type="http://schemas.openxmlformats.org/officeDocument/2006/relationships/customXml" Target="../ink/ink74.xml"/><Relationship Id="rId48" Type="http://schemas.openxmlformats.org/officeDocument/2006/relationships/image" Target="../media/image78.png"/><Relationship Id="rId64" Type="http://schemas.openxmlformats.org/officeDocument/2006/relationships/image" Target="../media/image87.png"/><Relationship Id="rId69" Type="http://schemas.openxmlformats.org/officeDocument/2006/relationships/customXml" Target="../ink/ink87.xml"/><Relationship Id="rId113" Type="http://schemas.openxmlformats.org/officeDocument/2006/relationships/customXml" Target="../ink/ink109.xml"/><Relationship Id="rId118" Type="http://schemas.openxmlformats.org/officeDocument/2006/relationships/image" Target="../media/image115.png"/><Relationship Id="rId134" Type="http://schemas.openxmlformats.org/officeDocument/2006/relationships/image" Target="../media/image123.png"/><Relationship Id="rId139" Type="http://schemas.openxmlformats.org/officeDocument/2006/relationships/customXml" Target="../ink/ink122.xml"/><Relationship Id="rId80" Type="http://schemas.openxmlformats.org/officeDocument/2006/relationships/image" Target="../media/image96.png"/><Relationship Id="rId85" Type="http://schemas.openxmlformats.org/officeDocument/2006/relationships/customXml" Target="../ink/ink95.xml"/><Relationship Id="rId150" Type="http://schemas.openxmlformats.org/officeDocument/2006/relationships/customXml" Target="../ink/ink128.xml"/><Relationship Id="rId155" Type="http://schemas.openxmlformats.org/officeDocument/2006/relationships/image" Target="../media/image133.png"/><Relationship Id="rId171" Type="http://schemas.openxmlformats.org/officeDocument/2006/relationships/image" Target="../media/image141.png"/><Relationship Id="rId176" Type="http://schemas.openxmlformats.org/officeDocument/2006/relationships/customXml" Target="../ink/ink141.xml"/><Relationship Id="rId192" Type="http://schemas.openxmlformats.org/officeDocument/2006/relationships/customXml" Target="../ink/ink149.xml"/><Relationship Id="rId12" Type="http://schemas.openxmlformats.org/officeDocument/2006/relationships/customXml" Target="../ink/ink59.xml"/><Relationship Id="rId17" Type="http://schemas.openxmlformats.org/officeDocument/2006/relationships/customXml" Target="../ink/ink61.xml"/><Relationship Id="rId33" Type="http://schemas.openxmlformats.org/officeDocument/2006/relationships/customXml" Target="../ink/ink69.xml"/><Relationship Id="rId38" Type="http://schemas.openxmlformats.org/officeDocument/2006/relationships/image" Target="../media/image73.png"/><Relationship Id="rId59" Type="http://schemas.openxmlformats.org/officeDocument/2006/relationships/customXml" Target="../ink/ink82.xml"/><Relationship Id="rId103" Type="http://schemas.openxmlformats.org/officeDocument/2006/relationships/customXml" Target="../ink/ink104.xml"/><Relationship Id="rId108" Type="http://schemas.openxmlformats.org/officeDocument/2006/relationships/image" Target="../media/image110.png"/><Relationship Id="rId124" Type="http://schemas.openxmlformats.org/officeDocument/2006/relationships/image" Target="../media/image118.png"/><Relationship Id="rId129" Type="http://schemas.openxmlformats.org/officeDocument/2006/relationships/customXml" Target="../ink/ink117.xml"/><Relationship Id="rId54" Type="http://schemas.openxmlformats.org/officeDocument/2006/relationships/image" Target="../media/image82.png"/><Relationship Id="rId70" Type="http://schemas.openxmlformats.org/officeDocument/2006/relationships/image" Target="../media/image91.png"/><Relationship Id="rId75" Type="http://schemas.openxmlformats.org/officeDocument/2006/relationships/customXml" Target="../ink/ink90.xml"/><Relationship Id="rId91" Type="http://schemas.openxmlformats.org/officeDocument/2006/relationships/customXml" Target="../ink/ink98.xml"/><Relationship Id="rId96" Type="http://schemas.openxmlformats.org/officeDocument/2006/relationships/image" Target="../media/image104.png"/><Relationship Id="rId140" Type="http://schemas.openxmlformats.org/officeDocument/2006/relationships/image" Target="../media/image126.png"/><Relationship Id="rId145" Type="http://schemas.openxmlformats.org/officeDocument/2006/relationships/image" Target="../media/image128.png"/><Relationship Id="rId161" Type="http://schemas.openxmlformats.org/officeDocument/2006/relationships/image" Target="../media/image136.png"/><Relationship Id="rId166" Type="http://schemas.openxmlformats.org/officeDocument/2006/relationships/customXml" Target="../ink/ink136.xml"/><Relationship Id="rId182" Type="http://schemas.openxmlformats.org/officeDocument/2006/relationships/customXml" Target="../ink/ink144.xml"/><Relationship Id="rId187" Type="http://schemas.openxmlformats.org/officeDocument/2006/relationships/image" Target="../media/image149.png"/><Relationship Id="rId1" Type="http://schemas.openxmlformats.org/officeDocument/2006/relationships/slideLayout" Target="../slideLayouts/slideLayout1.xml"/><Relationship Id="rId23" Type="http://schemas.openxmlformats.org/officeDocument/2006/relationships/customXml" Target="../ink/ink64.xml"/><Relationship Id="rId28" Type="http://schemas.openxmlformats.org/officeDocument/2006/relationships/image" Target="../media/image68.png"/><Relationship Id="rId49" Type="http://schemas.openxmlformats.org/officeDocument/2006/relationships/customXml" Target="../ink/ink77.xml"/><Relationship Id="rId114" Type="http://schemas.openxmlformats.org/officeDocument/2006/relationships/image" Target="../media/image113.png"/><Relationship Id="rId119" Type="http://schemas.openxmlformats.org/officeDocument/2006/relationships/customXml" Target="../ink/ink112.xml"/><Relationship Id="rId44" Type="http://schemas.openxmlformats.org/officeDocument/2006/relationships/image" Target="../media/image76.png"/><Relationship Id="rId60" Type="http://schemas.openxmlformats.org/officeDocument/2006/relationships/image" Target="../media/image85.png"/><Relationship Id="rId65" Type="http://schemas.openxmlformats.org/officeDocument/2006/relationships/customXml" Target="../ink/ink85.xml"/><Relationship Id="rId81" Type="http://schemas.openxmlformats.org/officeDocument/2006/relationships/customXml" Target="../ink/ink93.xml"/><Relationship Id="rId86" Type="http://schemas.openxmlformats.org/officeDocument/2006/relationships/image" Target="../media/image99.png"/><Relationship Id="rId130" Type="http://schemas.openxmlformats.org/officeDocument/2006/relationships/image" Target="../media/image121.png"/><Relationship Id="rId135" Type="http://schemas.openxmlformats.org/officeDocument/2006/relationships/customXml" Target="../ink/ink120.xml"/><Relationship Id="rId151" Type="http://schemas.openxmlformats.org/officeDocument/2006/relationships/image" Target="../media/image131.png"/><Relationship Id="rId156" Type="http://schemas.openxmlformats.org/officeDocument/2006/relationships/customXml" Target="../ink/ink131.xml"/><Relationship Id="rId177" Type="http://schemas.openxmlformats.org/officeDocument/2006/relationships/image" Target="../media/image144.png"/><Relationship Id="rId172" Type="http://schemas.openxmlformats.org/officeDocument/2006/relationships/customXml" Target="../ink/ink139.xml"/><Relationship Id="rId193" Type="http://schemas.openxmlformats.org/officeDocument/2006/relationships/image" Target="../media/image152.png"/><Relationship Id="rId13" Type="http://schemas.openxmlformats.org/officeDocument/2006/relationships/image" Target="../media/image62.png"/><Relationship Id="rId18" Type="http://schemas.openxmlformats.org/officeDocument/2006/relationships/image" Target="../media/image63.png"/><Relationship Id="rId39" Type="http://schemas.openxmlformats.org/officeDocument/2006/relationships/customXml" Target="../ink/ink72.xml"/><Relationship Id="rId109" Type="http://schemas.openxmlformats.org/officeDocument/2006/relationships/customXml" Target="../ink/ink107.xml"/><Relationship Id="rId34" Type="http://schemas.openxmlformats.org/officeDocument/2006/relationships/image" Target="../media/image71.png"/><Relationship Id="rId50" Type="http://schemas.openxmlformats.org/officeDocument/2006/relationships/image" Target="../media/image79.png"/><Relationship Id="rId55" Type="http://schemas.openxmlformats.org/officeDocument/2006/relationships/customXml" Target="../ink/ink80.xml"/><Relationship Id="rId76" Type="http://schemas.openxmlformats.org/officeDocument/2006/relationships/image" Target="../media/image94.png"/><Relationship Id="rId97" Type="http://schemas.openxmlformats.org/officeDocument/2006/relationships/customXml" Target="../ink/ink101.xml"/><Relationship Id="rId104" Type="http://schemas.openxmlformats.org/officeDocument/2006/relationships/image" Target="../media/image108.png"/><Relationship Id="rId120" Type="http://schemas.openxmlformats.org/officeDocument/2006/relationships/image" Target="../media/image116.png"/><Relationship Id="rId125" Type="http://schemas.openxmlformats.org/officeDocument/2006/relationships/customXml" Target="../ink/ink115.xml"/><Relationship Id="rId141" Type="http://schemas.openxmlformats.org/officeDocument/2006/relationships/customXml" Target="../ink/ink123.xml"/><Relationship Id="rId146" Type="http://schemas.openxmlformats.org/officeDocument/2006/relationships/customXml" Target="../ink/ink126.xml"/><Relationship Id="rId167" Type="http://schemas.openxmlformats.org/officeDocument/2006/relationships/image" Target="../media/image139.png"/><Relationship Id="rId188" Type="http://schemas.openxmlformats.org/officeDocument/2006/relationships/customXml" Target="../ink/ink147.xml"/><Relationship Id="rId7" Type="http://schemas.openxmlformats.org/officeDocument/2006/relationships/image" Target="../media/image59.png"/><Relationship Id="rId71" Type="http://schemas.openxmlformats.org/officeDocument/2006/relationships/customXml" Target="../ink/ink88.xml"/><Relationship Id="rId92" Type="http://schemas.openxmlformats.org/officeDocument/2006/relationships/image" Target="../media/image102.png"/><Relationship Id="rId162" Type="http://schemas.openxmlformats.org/officeDocument/2006/relationships/customXml" Target="../ink/ink134.xml"/><Relationship Id="rId183" Type="http://schemas.openxmlformats.org/officeDocument/2006/relationships/image" Target="../media/image147.png"/><Relationship Id="rId2" Type="http://schemas.openxmlformats.org/officeDocument/2006/relationships/notesSlide" Target="../notesSlides/notesSlide4.xml"/><Relationship Id="rId29" Type="http://schemas.openxmlformats.org/officeDocument/2006/relationships/customXml" Target="../ink/ink67.xml"/><Relationship Id="rId24" Type="http://schemas.openxmlformats.org/officeDocument/2006/relationships/image" Target="../media/image66.png"/><Relationship Id="rId40" Type="http://schemas.openxmlformats.org/officeDocument/2006/relationships/image" Target="../media/image74.png"/><Relationship Id="rId45" Type="http://schemas.openxmlformats.org/officeDocument/2006/relationships/customXml" Target="../ink/ink75.xml"/><Relationship Id="rId66" Type="http://schemas.openxmlformats.org/officeDocument/2006/relationships/image" Target="../media/image88.png"/><Relationship Id="rId87" Type="http://schemas.openxmlformats.org/officeDocument/2006/relationships/customXml" Target="../ink/ink96.xml"/><Relationship Id="rId110" Type="http://schemas.openxmlformats.org/officeDocument/2006/relationships/image" Target="../media/image111.png"/><Relationship Id="rId115" Type="http://schemas.openxmlformats.org/officeDocument/2006/relationships/customXml" Target="../ink/ink110.xml"/><Relationship Id="rId131" Type="http://schemas.openxmlformats.org/officeDocument/2006/relationships/customXml" Target="../ink/ink118.xml"/><Relationship Id="rId136" Type="http://schemas.openxmlformats.org/officeDocument/2006/relationships/image" Target="../media/image124.png"/><Relationship Id="rId157" Type="http://schemas.openxmlformats.org/officeDocument/2006/relationships/image" Target="../media/image134.png"/><Relationship Id="rId178" Type="http://schemas.openxmlformats.org/officeDocument/2006/relationships/customXml" Target="../ink/ink142.xml"/><Relationship Id="rId61" Type="http://schemas.openxmlformats.org/officeDocument/2006/relationships/customXml" Target="../ink/ink83.xml"/><Relationship Id="rId82" Type="http://schemas.openxmlformats.org/officeDocument/2006/relationships/image" Target="../media/image97.png"/><Relationship Id="rId152" Type="http://schemas.openxmlformats.org/officeDocument/2006/relationships/customXml" Target="../ink/ink129.xml"/><Relationship Id="rId173" Type="http://schemas.openxmlformats.org/officeDocument/2006/relationships/image" Target="../media/image142.png"/><Relationship Id="rId194" Type="http://schemas.openxmlformats.org/officeDocument/2006/relationships/customXml" Target="../ink/ink150.xml"/><Relationship Id="rId19" Type="http://schemas.openxmlformats.org/officeDocument/2006/relationships/customXml" Target="../ink/ink62.xml"/><Relationship Id="rId14" Type="http://schemas.openxmlformats.org/officeDocument/2006/relationships/image" Target="../media/image24.png"/><Relationship Id="rId30" Type="http://schemas.openxmlformats.org/officeDocument/2006/relationships/image" Target="../media/image69.png"/><Relationship Id="rId35" Type="http://schemas.openxmlformats.org/officeDocument/2006/relationships/customXml" Target="../ink/ink70.xml"/><Relationship Id="rId56" Type="http://schemas.openxmlformats.org/officeDocument/2006/relationships/image" Target="../media/image83.png"/><Relationship Id="rId77" Type="http://schemas.openxmlformats.org/officeDocument/2006/relationships/customXml" Target="../ink/ink91.xml"/><Relationship Id="rId100" Type="http://schemas.openxmlformats.org/officeDocument/2006/relationships/image" Target="../media/image106.png"/><Relationship Id="rId105" Type="http://schemas.openxmlformats.org/officeDocument/2006/relationships/customXml" Target="../ink/ink105.xml"/><Relationship Id="rId126" Type="http://schemas.openxmlformats.org/officeDocument/2006/relationships/image" Target="../media/image119.png"/><Relationship Id="rId147" Type="http://schemas.openxmlformats.org/officeDocument/2006/relationships/image" Target="../media/image129.png"/><Relationship Id="rId168" Type="http://schemas.openxmlformats.org/officeDocument/2006/relationships/customXml" Target="../ink/ink137.xml"/><Relationship Id="rId8" Type="http://schemas.openxmlformats.org/officeDocument/2006/relationships/customXml" Target="../ink/ink57.xml"/><Relationship Id="rId51" Type="http://schemas.openxmlformats.org/officeDocument/2006/relationships/customXml" Target="../ink/ink78.xml"/><Relationship Id="rId72" Type="http://schemas.openxmlformats.org/officeDocument/2006/relationships/image" Target="../media/image92.png"/><Relationship Id="rId93" Type="http://schemas.openxmlformats.org/officeDocument/2006/relationships/customXml" Target="../ink/ink99.xml"/><Relationship Id="rId98" Type="http://schemas.openxmlformats.org/officeDocument/2006/relationships/image" Target="../media/image105.png"/><Relationship Id="rId121" Type="http://schemas.openxmlformats.org/officeDocument/2006/relationships/customXml" Target="../ink/ink113.xml"/><Relationship Id="rId142" Type="http://schemas.openxmlformats.org/officeDocument/2006/relationships/customXml" Target="../ink/ink124.xml"/><Relationship Id="rId163" Type="http://schemas.openxmlformats.org/officeDocument/2006/relationships/image" Target="../media/image137.png"/><Relationship Id="rId184" Type="http://schemas.openxmlformats.org/officeDocument/2006/relationships/customXml" Target="../ink/ink145.xml"/><Relationship Id="rId189" Type="http://schemas.openxmlformats.org/officeDocument/2006/relationships/image" Target="../media/image150.png"/><Relationship Id="rId3" Type="http://schemas.openxmlformats.org/officeDocument/2006/relationships/image" Target="../media/image2.png"/><Relationship Id="rId25" Type="http://schemas.openxmlformats.org/officeDocument/2006/relationships/customXml" Target="../ink/ink65.xml"/><Relationship Id="rId46" Type="http://schemas.openxmlformats.org/officeDocument/2006/relationships/image" Target="../media/image77.png"/><Relationship Id="rId67" Type="http://schemas.openxmlformats.org/officeDocument/2006/relationships/customXml" Target="../ink/ink86.xml"/><Relationship Id="rId116" Type="http://schemas.openxmlformats.org/officeDocument/2006/relationships/image" Target="../media/image114.png"/><Relationship Id="rId137" Type="http://schemas.openxmlformats.org/officeDocument/2006/relationships/customXml" Target="../ink/ink121.xml"/><Relationship Id="rId158" Type="http://schemas.openxmlformats.org/officeDocument/2006/relationships/customXml" Target="../ink/ink132.xml"/><Relationship Id="rId20" Type="http://schemas.openxmlformats.org/officeDocument/2006/relationships/image" Target="../media/image64.png"/><Relationship Id="rId41" Type="http://schemas.openxmlformats.org/officeDocument/2006/relationships/customXml" Target="../ink/ink73.xml"/><Relationship Id="rId62" Type="http://schemas.openxmlformats.org/officeDocument/2006/relationships/image" Target="../media/image86.png"/><Relationship Id="rId83" Type="http://schemas.openxmlformats.org/officeDocument/2006/relationships/customXml" Target="../ink/ink94.xml"/><Relationship Id="rId88" Type="http://schemas.openxmlformats.org/officeDocument/2006/relationships/image" Target="../media/image100.png"/><Relationship Id="rId111" Type="http://schemas.openxmlformats.org/officeDocument/2006/relationships/customXml" Target="../ink/ink108.xml"/><Relationship Id="rId132" Type="http://schemas.openxmlformats.org/officeDocument/2006/relationships/image" Target="../media/image122.png"/><Relationship Id="rId153" Type="http://schemas.openxmlformats.org/officeDocument/2006/relationships/image" Target="../media/image132.png"/><Relationship Id="rId174" Type="http://schemas.openxmlformats.org/officeDocument/2006/relationships/customXml" Target="../ink/ink140.xml"/><Relationship Id="rId179" Type="http://schemas.openxmlformats.org/officeDocument/2006/relationships/image" Target="../media/image145.png"/><Relationship Id="rId195" Type="http://schemas.openxmlformats.org/officeDocument/2006/relationships/image" Target="../media/image153.png"/><Relationship Id="rId190" Type="http://schemas.openxmlformats.org/officeDocument/2006/relationships/customXml" Target="../ink/ink148.xml"/><Relationship Id="rId15" Type="http://schemas.openxmlformats.org/officeDocument/2006/relationships/customXml" Target="../ink/ink60.xml"/><Relationship Id="rId36" Type="http://schemas.openxmlformats.org/officeDocument/2006/relationships/image" Target="../media/image72.png"/><Relationship Id="rId57" Type="http://schemas.openxmlformats.org/officeDocument/2006/relationships/customXml" Target="../ink/ink81.xml"/><Relationship Id="rId106" Type="http://schemas.openxmlformats.org/officeDocument/2006/relationships/image" Target="../media/image109.png"/><Relationship Id="rId127" Type="http://schemas.openxmlformats.org/officeDocument/2006/relationships/customXml" Target="../ink/ink116.xml"/><Relationship Id="rId10" Type="http://schemas.openxmlformats.org/officeDocument/2006/relationships/customXml" Target="../ink/ink58.xml"/><Relationship Id="rId31" Type="http://schemas.openxmlformats.org/officeDocument/2006/relationships/customXml" Target="../ink/ink68.xml"/><Relationship Id="rId52" Type="http://schemas.openxmlformats.org/officeDocument/2006/relationships/image" Target="../media/image81.png"/><Relationship Id="rId73" Type="http://schemas.openxmlformats.org/officeDocument/2006/relationships/customXml" Target="../ink/ink89.xml"/><Relationship Id="rId78" Type="http://schemas.openxmlformats.org/officeDocument/2006/relationships/image" Target="../media/image95.png"/><Relationship Id="rId94" Type="http://schemas.openxmlformats.org/officeDocument/2006/relationships/image" Target="../media/image103.png"/><Relationship Id="rId99" Type="http://schemas.openxmlformats.org/officeDocument/2006/relationships/customXml" Target="../ink/ink102.xml"/><Relationship Id="rId101" Type="http://schemas.openxmlformats.org/officeDocument/2006/relationships/customXml" Target="../ink/ink103.xml"/><Relationship Id="rId122" Type="http://schemas.openxmlformats.org/officeDocument/2006/relationships/image" Target="../media/image117.png"/><Relationship Id="rId143" Type="http://schemas.openxmlformats.org/officeDocument/2006/relationships/image" Target="../media/image127.png"/><Relationship Id="rId148" Type="http://schemas.openxmlformats.org/officeDocument/2006/relationships/customXml" Target="../ink/ink127.xml"/><Relationship Id="rId164" Type="http://schemas.openxmlformats.org/officeDocument/2006/relationships/customXml" Target="../ink/ink135.xml"/><Relationship Id="rId169" Type="http://schemas.openxmlformats.org/officeDocument/2006/relationships/image" Target="../media/image140.png"/><Relationship Id="rId185" Type="http://schemas.openxmlformats.org/officeDocument/2006/relationships/image" Target="../media/image148.png"/><Relationship Id="rId4" Type="http://schemas.openxmlformats.org/officeDocument/2006/relationships/image" Target="../media/image1.jpeg"/><Relationship Id="rId9" Type="http://schemas.openxmlformats.org/officeDocument/2006/relationships/image" Target="../media/image60.png"/><Relationship Id="rId180" Type="http://schemas.openxmlformats.org/officeDocument/2006/relationships/customXml" Target="../ink/ink143.xml"/><Relationship Id="rId26" Type="http://schemas.openxmlformats.org/officeDocument/2006/relationships/image" Target="../media/image67.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2020-01 VSK F-07</a:t>
            </a:r>
            <a:endParaRPr lang="sv-SE" dirty="0">
              <a:solidFill>
                <a:schemeClr val="accent2">
                  <a:lumMod val="75000"/>
                </a:schemeClr>
              </a:solidFill>
            </a:endParaRPr>
          </a:p>
        </p:txBody>
      </p:sp>
      <p:sp>
        <p:nvSpPr>
          <p:cNvPr id="182" name="Underrubrik 2"/>
          <p:cNvSpPr txBox="1">
            <a:spLocks/>
          </p:cNvSpPr>
          <p:nvPr/>
        </p:nvSpPr>
        <p:spPr>
          <a:xfrm rot="2520084">
            <a:off x="10805984" y="319447"/>
            <a:ext cx="1506723"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5486" y="298631"/>
            <a:ext cx="3789155" cy="2866239"/>
          </a:xfrm>
          <a:prstGeom prst="rect">
            <a:avLst/>
          </a:prstGeom>
        </p:spPr>
      </p:pic>
      <p:sp>
        <p:nvSpPr>
          <p:cNvPr id="106" name="Textruta 192"/>
          <p:cNvSpPr txBox="1"/>
          <p:nvPr/>
        </p:nvSpPr>
        <p:spPr>
          <a:xfrm>
            <a:off x="7647804" y="626312"/>
            <a:ext cx="1862821" cy="2228412"/>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b="1" dirty="0">
                <a:solidFill>
                  <a:schemeClr val="accent2">
                    <a:lumMod val="75000"/>
                  </a:schemeClr>
                </a:solidFill>
                <a:ea typeface="Calibri" panose="020F0502020204030204" pitchFamily="34" charset="0"/>
                <a:cs typeface="Times New Roman" panose="02020603050405020304" pitchFamily="18" charset="0"/>
              </a:rPr>
              <a:t>Övningsområde 1</a:t>
            </a:r>
          </a:p>
        </p:txBody>
      </p:sp>
      <p:sp>
        <p:nvSpPr>
          <p:cNvPr id="71" name="Textruta 192"/>
          <p:cNvSpPr txBox="1"/>
          <p:nvPr/>
        </p:nvSpPr>
        <p:spPr>
          <a:xfrm>
            <a:off x="9592942" y="1800607"/>
            <a:ext cx="1392943" cy="1054118"/>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2</a:t>
            </a:r>
          </a:p>
        </p:txBody>
      </p:sp>
      <p:sp>
        <p:nvSpPr>
          <p:cNvPr id="72" name="Textruta 192"/>
          <p:cNvSpPr txBox="1"/>
          <p:nvPr/>
        </p:nvSpPr>
        <p:spPr>
          <a:xfrm>
            <a:off x="9592942" y="626313"/>
            <a:ext cx="1392943" cy="1122093"/>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3</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18" name="Underrubrik 2"/>
          <p:cNvSpPr txBox="1">
            <a:spLocks/>
          </p:cNvSpPr>
          <p:nvPr/>
        </p:nvSpPr>
        <p:spPr>
          <a:xfrm>
            <a:off x="192176" y="4625806"/>
            <a:ext cx="5581560" cy="1843938"/>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Vid varje övning. Kort förklara övningens syfte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Problem med fokus</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Knä i isen vid samling</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Övningar med flera positioner, låt spelarna köra samma position för att enklare ge feedback i aktuell position innan byte sker.</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tex vad de lärt sig och varför/nytta med </a:t>
            </a:r>
            <a:r>
              <a:rPr lang="sv-SE" sz="2000" i="1" dirty="0" err="1">
                <a:solidFill>
                  <a:schemeClr val="accent2">
                    <a:lumMod val="75000"/>
                  </a:schemeClr>
                </a:solidFill>
              </a:rPr>
              <a:t>öveningen</a:t>
            </a:r>
            <a:r>
              <a:rPr lang="sv-SE" sz="2000" i="1" dirty="0">
                <a:solidFill>
                  <a:schemeClr val="accent2">
                    <a:lumMod val="75000"/>
                  </a:schemeClr>
                </a:solidFill>
              </a:rPr>
              <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Att tänka på - 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461658" y="1226790"/>
            <a:ext cx="2453224" cy="28662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Genomgång (ca 15 </a:t>
            </a:r>
            <a:r>
              <a:rPr lang="sv-SE" sz="1400" b="1">
                <a:solidFill>
                  <a:schemeClr val="accent2">
                    <a:lumMod val="75000"/>
                  </a:schemeClr>
                </a:solidFill>
              </a:rPr>
              <a:t>min)</a:t>
            </a:r>
            <a:br>
              <a:rPr lang="sv-SE" b="1" dirty="0">
                <a:solidFill>
                  <a:schemeClr val="accent2">
                    <a:lumMod val="75000"/>
                  </a:schemeClr>
                </a:solidFill>
              </a:rPr>
            </a:br>
            <a:r>
              <a:rPr lang="sv-SE" sz="1000" dirty="0">
                <a:solidFill>
                  <a:schemeClr val="accent2">
                    <a:lumMod val="75000"/>
                  </a:schemeClr>
                </a:solidFill>
              </a:rPr>
              <a:t>(i omklädningsrum samt redo vid is)</a:t>
            </a:r>
            <a:endParaRPr lang="sv-SE" sz="1050" b="1" dirty="0">
              <a:solidFill>
                <a:schemeClr val="accent2">
                  <a:lumMod val="75000"/>
                </a:schemeClr>
              </a:solidFill>
            </a:endParaRPr>
          </a:p>
          <a:p>
            <a:pPr marL="72000" indent="-72000" algn="l">
              <a:lnSpc>
                <a:spcPct val="120000"/>
              </a:lnSpc>
              <a:spcBef>
                <a:spcPts val="0"/>
              </a:spcBef>
              <a:buFont typeface="+mj-lt"/>
              <a:buAutoNum type="arabicPeriod"/>
            </a:pPr>
            <a:r>
              <a:rPr lang="sv-SE" sz="1400" b="1" dirty="0">
                <a:solidFill>
                  <a:schemeClr val="accent2">
                    <a:lumMod val="75000"/>
                  </a:schemeClr>
                </a:solidFill>
              </a:rPr>
              <a:t>Uppvärmning (ca 9 min)</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Teknik och spelövningar (ca 35 min)</a:t>
            </a:r>
          </a:p>
          <a:p>
            <a:pPr marL="72000" indent="-72000" algn="l">
              <a:lnSpc>
                <a:spcPct val="100000"/>
              </a:lnSpc>
              <a:spcBef>
                <a:spcPts val="0"/>
              </a:spcBef>
              <a:buFont typeface="+mj-lt"/>
              <a:buAutoNum type="arabicPeriod"/>
            </a:pPr>
            <a:r>
              <a:rPr lang="sv-SE" sz="1400" b="1" dirty="0">
                <a:solidFill>
                  <a:schemeClr val="accent2">
                    <a:lumMod val="75000"/>
                  </a:schemeClr>
                </a:solidFill>
              </a:rPr>
              <a:t>Spel (ca 15 min)</a:t>
            </a:r>
            <a:endParaRPr lang="sv-SE" sz="1200" b="1" dirty="0">
              <a:solidFill>
                <a:schemeClr val="accent2">
                  <a:lumMod val="75000"/>
                </a:schemeClr>
              </a:solidFill>
            </a:endParaRPr>
          </a:p>
          <a:p>
            <a:pPr marL="72000" indent="-72000" algn="l">
              <a:lnSpc>
                <a:spcPct val="100000"/>
              </a:lnSpc>
              <a:spcBef>
                <a:spcPts val="0"/>
              </a:spcBef>
              <a:buFont typeface="+mj-lt"/>
              <a:buAutoNum type="arabicPeriod"/>
            </a:pPr>
            <a:r>
              <a:rPr lang="sv-SE" sz="1400" b="1" dirty="0">
                <a:solidFill>
                  <a:schemeClr val="accent2">
                    <a:lumMod val="75000"/>
                  </a:schemeClr>
                </a:solidFill>
              </a:rPr>
              <a:t>Avslutning (ca 1 min)</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(positiv feedback, tack för idag, ”fansen tycker vi är sköna …”, nästa event)</a:t>
            </a:r>
          </a:p>
        </p:txBody>
      </p:sp>
      <p:graphicFrame>
        <p:nvGraphicFramePr>
          <p:cNvPr id="7" name="Diagram 6">
            <a:extLst>
              <a:ext uri="{FF2B5EF4-FFF2-40B4-BE49-F238E27FC236}">
                <a16:creationId xmlns:a16="http://schemas.microsoft.com/office/drawing/2014/main" id="{5BA5B84A-48C2-431E-A9B7-AC5FBD40E6A2}"/>
              </a:ext>
            </a:extLst>
          </p:cNvPr>
          <p:cNvGraphicFramePr/>
          <p:nvPr>
            <p:extLst>
              <p:ext uri="{D42A27DB-BD31-4B8C-83A1-F6EECF244321}">
                <p14:modId xmlns:p14="http://schemas.microsoft.com/office/powerpoint/2010/main" val="3001416608"/>
              </p:ext>
            </p:extLst>
          </p:nvPr>
        </p:nvGraphicFramePr>
        <p:xfrm>
          <a:off x="45119" y="730246"/>
          <a:ext cx="3553729" cy="3530841"/>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ruta 218">
            <a:extLst>
              <a:ext uri="{FF2B5EF4-FFF2-40B4-BE49-F238E27FC236}">
                <a16:creationId xmlns:a16="http://schemas.microsoft.com/office/drawing/2014/main" id="{983E4DFF-99E4-48ED-B080-D57511711B4C}"/>
              </a:ext>
            </a:extLst>
          </p:cNvPr>
          <p:cNvSpPr txBox="1"/>
          <p:nvPr/>
        </p:nvSpPr>
        <p:spPr>
          <a:xfrm>
            <a:off x="7469041" y="3818558"/>
            <a:ext cx="2970359" cy="231009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Förslag på uppvärmning med boll</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Min boll (</a:t>
            </a:r>
            <a:r>
              <a:rPr lang="sv-SE" sz="1000" dirty="0" err="1">
                <a:solidFill>
                  <a:schemeClr val="accent2">
                    <a:lumMod val="75000"/>
                  </a:schemeClr>
                </a:solidFill>
                <a:cs typeface="Times New Roman" panose="02020603050405020304" pitchFamily="18" charset="0"/>
              </a:rPr>
              <a:t>ev</a:t>
            </a:r>
            <a:r>
              <a:rPr lang="sv-SE" sz="1000" dirty="0">
                <a:solidFill>
                  <a:schemeClr val="accent2">
                    <a:lumMod val="75000"/>
                  </a:schemeClr>
                </a:solidFill>
                <a:cs typeface="Times New Roman" panose="02020603050405020304" pitchFamily="18" charset="0"/>
              </a:rPr>
              <a:t> inom ett område och skjut gärna mot sarg)</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Två stycken och passa varandra (</a:t>
            </a:r>
            <a:r>
              <a:rPr lang="sv-SE" sz="1000" dirty="0" err="1">
                <a:solidFill>
                  <a:schemeClr val="accent2">
                    <a:lumMod val="75000"/>
                  </a:schemeClr>
                </a:solidFill>
                <a:cs typeface="Times New Roman" panose="02020603050405020304" pitchFamily="18" charset="0"/>
              </a:rPr>
              <a:t>ev</a:t>
            </a:r>
            <a:r>
              <a:rPr lang="sv-SE" sz="1000" dirty="0">
                <a:solidFill>
                  <a:schemeClr val="accent2">
                    <a:lumMod val="75000"/>
                  </a:schemeClr>
                </a:solidFill>
                <a:cs typeface="Times New Roman" panose="02020603050405020304" pitchFamily="18" charset="0"/>
              </a:rPr>
              <a:t> göra överlämningar. Den som lämnar över boll är närmast motståndarnas mål)</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Nummerboll (tex 4 och 4 eller fler bollar)</a:t>
            </a:r>
          </a:p>
          <a:p>
            <a:pPr>
              <a:lnSpc>
                <a:spcPct val="107000"/>
              </a:lnSpc>
              <a:spcAft>
                <a:spcPts val="800"/>
              </a:spcAft>
            </a:pPr>
            <a:r>
              <a:rPr lang="sv-SE" sz="1000" dirty="0">
                <a:solidFill>
                  <a:schemeClr val="accent2">
                    <a:lumMod val="75000"/>
                  </a:schemeClr>
                </a:solidFill>
                <a:cs typeface="Times New Roman" panose="02020603050405020304" pitchFamily="18" charset="0"/>
              </a:rPr>
              <a:t>Utan boll</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Från långsida till långsida med skridskoövningar</a:t>
            </a:r>
          </a:p>
          <a:p>
            <a:pPr marL="171450" indent="-171450">
              <a:lnSpc>
                <a:spcPct val="107000"/>
              </a:lnSpc>
              <a:spcAft>
                <a:spcPts val="800"/>
              </a:spcAft>
              <a:buFont typeface="Arial" panose="020B0604020202020204" pitchFamily="34" charset="0"/>
              <a:buChar char="•"/>
            </a:pP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sp>
        <p:nvSpPr>
          <p:cNvPr id="20" name="Rektangel 19">
            <a:extLst>
              <a:ext uri="{FF2B5EF4-FFF2-40B4-BE49-F238E27FC236}">
                <a16:creationId xmlns:a16="http://schemas.microsoft.com/office/drawing/2014/main" id="{F816228E-B96E-4A46-9035-9BCF90CB052E}"/>
              </a:ext>
            </a:extLst>
          </p:cNvPr>
          <p:cNvSpPr/>
          <p:nvPr/>
        </p:nvSpPr>
        <p:spPr>
          <a:xfrm rot="1621267">
            <a:off x="10163011" y="3897101"/>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21" name="Underrubrik 2">
            <a:extLst>
              <a:ext uri="{FF2B5EF4-FFF2-40B4-BE49-F238E27FC236}">
                <a16:creationId xmlns:a16="http://schemas.microsoft.com/office/drawing/2014/main" id="{E7AE111B-829D-4E5B-9CE1-EBC3695C1BCC}"/>
              </a:ext>
            </a:extLst>
          </p:cNvPr>
          <p:cNvSpPr txBox="1">
            <a:spLocks/>
          </p:cNvSpPr>
          <p:nvPr/>
        </p:nvSpPr>
        <p:spPr>
          <a:xfrm rot="19234283">
            <a:off x="6844351" y="3745480"/>
            <a:ext cx="1144065" cy="41151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a:t>
            </a:r>
            <a:endParaRPr lang="sv-SE" sz="1400" dirty="0">
              <a:solidFill>
                <a:schemeClr val="accent2">
                  <a:lumMod val="75000"/>
                </a:schemeClr>
              </a:solidFill>
            </a:endParaRPr>
          </a:p>
        </p:txBody>
      </p:sp>
      <p:sp>
        <p:nvSpPr>
          <p:cNvPr id="22" name="Rektangel 21">
            <a:extLst>
              <a:ext uri="{FF2B5EF4-FFF2-40B4-BE49-F238E27FC236}">
                <a16:creationId xmlns:a16="http://schemas.microsoft.com/office/drawing/2014/main" id="{F8DD4961-EA97-4A33-9C03-B1D57641256A}"/>
              </a:ext>
            </a:extLst>
          </p:cNvPr>
          <p:cNvSpPr/>
          <p:nvPr/>
        </p:nvSpPr>
        <p:spPr>
          <a:xfrm>
            <a:off x="6999877" y="6421151"/>
            <a:ext cx="5130851" cy="338554"/>
          </a:xfrm>
          <a:prstGeom prst="rect">
            <a:avLst/>
          </a:prstGeom>
        </p:spPr>
        <p:txBody>
          <a:bodyPr wrap="square">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sv-SE" sz="800" i="1" dirty="0">
                <a:solidFill>
                  <a:srgbClr val="00B050"/>
                </a:solidFill>
              </a:rPr>
              <a:t>Övningarna (och dess nummer) är hämtad från  </a:t>
            </a:r>
            <a:r>
              <a:rPr lang="sv-SE" sz="800" i="1" dirty="0">
                <a:solidFill>
                  <a:srgbClr val="00B050"/>
                </a:solidFill>
                <a:hlinkClick r:id="rId7">
                  <a:extLst>
                    <a:ext uri="{A12FA001-AC4F-418D-AE19-62706E023703}">
                      <ahyp:hlinkClr xmlns:ahyp="http://schemas.microsoft.com/office/drawing/2018/hyperlinkcolor" val="tx"/>
                    </a:ext>
                  </a:extLst>
                </a:hlinkClick>
              </a:rPr>
              <a:t>bandyburken.se</a:t>
            </a:r>
            <a:r>
              <a:rPr lang="sv-SE" sz="800" i="1" dirty="0">
                <a:solidFill>
                  <a:srgbClr val="00B050"/>
                </a:solidFill>
              </a:rPr>
              <a:t> alternativt från ”Övningsbank - </a:t>
            </a:r>
            <a:r>
              <a:rPr lang="sv-SE" sz="800" i="1" dirty="0" err="1">
                <a:solidFill>
                  <a:srgbClr val="00B050"/>
                </a:solidFill>
              </a:rPr>
              <a:t>ispass</a:t>
            </a:r>
            <a:r>
              <a:rPr lang="sv-SE" sz="800" i="1" dirty="0">
                <a:solidFill>
                  <a:srgbClr val="00B050"/>
                </a:solidFill>
              </a:rPr>
              <a:t> VSK F07.pptx”</a:t>
            </a:r>
          </a:p>
          <a:p>
            <a:pPr algn="ctr"/>
            <a:r>
              <a:rPr lang="sv-SE" sz="800" i="1" dirty="0">
                <a:solidFill>
                  <a:srgbClr val="00B050"/>
                </a:solidFill>
                <a:hlinkClick r:id="rId8">
                  <a:extLst>
                    <a:ext uri="{A12FA001-AC4F-418D-AE19-62706E023703}">
                      <ahyp:hlinkClr xmlns:ahyp="http://schemas.microsoft.com/office/drawing/2018/hyperlinkcolor" val="tx"/>
                    </a:ext>
                  </a:extLst>
                </a:hlinkClick>
              </a:rPr>
              <a:t>http://www.laget.se/VSKBANDYF07/Document/Download/899197/5606428</a:t>
            </a:r>
            <a:endParaRPr lang="sv-SE" sz="800" i="1" dirty="0">
              <a:solidFill>
                <a:srgbClr val="00B050"/>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a:cxnSpLocks/>
            <a:endCxn id="86" idx="0"/>
          </p:cNvCxnSpPr>
          <p:nvPr/>
        </p:nvCxnSpPr>
        <p:spPr>
          <a:xfrm>
            <a:off x="6056026" y="830544"/>
            <a:ext cx="19235" cy="504940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199" name="Rak 85">
            <a:extLst>
              <a:ext uri="{FF2B5EF4-FFF2-40B4-BE49-F238E27FC236}">
                <a16:creationId xmlns:a16="http://schemas.microsoft.com/office/drawing/2014/main" id="{0B944520-4B04-4A83-8243-AB7C9CF12699}"/>
              </a:ext>
            </a:extLst>
          </p:cNvPr>
          <p:cNvCxnSpPr>
            <a:cxnSpLocks/>
            <a:endCxn id="86" idx="0"/>
          </p:cNvCxnSpPr>
          <p:nvPr/>
        </p:nvCxnSpPr>
        <p:spPr>
          <a:xfrm>
            <a:off x="6056026" y="830544"/>
            <a:ext cx="19235" cy="504940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00" name="Underrubrik 2">
            <a:extLst>
              <a:ext uri="{FF2B5EF4-FFF2-40B4-BE49-F238E27FC236}">
                <a16:creationId xmlns:a16="http://schemas.microsoft.com/office/drawing/2014/main" id="{67461D36-3B58-4E1B-9EFC-D97499F6B5AA}"/>
              </a:ext>
            </a:extLst>
          </p:cNvPr>
          <p:cNvSpPr txBox="1">
            <a:spLocks/>
          </p:cNvSpPr>
          <p:nvPr/>
        </p:nvSpPr>
        <p:spPr>
          <a:xfrm rot="18981307">
            <a:off x="-71680" y="151870"/>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endParaRPr lang="sv-SE" sz="1400" dirty="0">
              <a:solidFill>
                <a:schemeClr val="accent2">
                  <a:lumMod val="75000"/>
                </a:schemeClr>
              </a:solidFill>
            </a:endParaRPr>
          </a:p>
        </p:txBody>
      </p:sp>
      <p:sp>
        <p:nvSpPr>
          <p:cNvPr id="201" name="Likbent triangel 200">
            <a:extLst>
              <a:ext uri="{FF2B5EF4-FFF2-40B4-BE49-F238E27FC236}">
                <a16:creationId xmlns:a16="http://schemas.microsoft.com/office/drawing/2014/main" id="{220C7CA0-4D46-4845-A4C6-3692F83D42F7}"/>
              </a:ext>
            </a:extLst>
          </p:cNvPr>
          <p:cNvSpPr/>
          <p:nvPr/>
        </p:nvSpPr>
        <p:spPr>
          <a:xfrm>
            <a:off x="7005133" y="399931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3" name="Likbent triangel 202">
            <a:extLst>
              <a:ext uri="{FF2B5EF4-FFF2-40B4-BE49-F238E27FC236}">
                <a16:creationId xmlns:a16="http://schemas.microsoft.com/office/drawing/2014/main" id="{6D44727D-27A8-45A3-B2CA-8B65A8A81A53}"/>
              </a:ext>
            </a:extLst>
          </p:cNvPr>
          <p:cNvSpPr/>
          <p:nvPr/>
        </p:nvSpPr>
        <p:spPr>
          <a:xfrm>
            <a:off x="8678097" y="395574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5" name="Likbent triangel 204">
            <a:extLst>
              <a:ext uri="{FF2B5EF4-FFF2-40B4-BE49-F238E27FC236}">
                <a16:creationId xmlns:a16="http://schemas.microsoft.com/office/drawing/2014/main" id="{EAED6096-0480-4F26-A05B-35B8C10E27DD}"/>
              </a:ext>
            </a:extLst>
          </p:cNvPr>
          <p:cNvSpPr/>
          <p:nvPr/>
        </p:nvSpPr>
        <p:spPr>
          <a:xfrm>
            <a:off x="7029100" y="52576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6" name="Likbent triangel 205">
            <a:extLst>
              <a:ext uri="{FF2B5EF4-FFF2-40B4-BE49-F238E27FC236}">
                <a16:creationId xmlns:a16="http://schemas.microsoft.com/office/drawing/2014/main" id="{6BA45B36-DD44-40BF-8E2C-99C4F2621AF6}"/>
              </a:ext>
            </a:extLst>
          </p:cNvPr>
          <p:cNvSpPr/>
          <p:nvPr/>
        </p:nvSpPr>
        <p:spPr>
          <a:xfrm>
            <a:off x="8702064" y="5214044"/>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6" name="Textruta 63">
            <a:extLst>
              <a:ext uri="{FF2B5EF4-FFF2-40B4-BE49-F238E27FC236}">
                <a16:creationId xmlns:a16="http://schemas.microsoft.com/office/drawing/2014/main" id="{40283E25-AC92-4044-B54A-9A43AA73D4AA}"/>
              </a:ext>
            </a:extLst>
          </p:cNvPr>
          <p:cNvSpPr txBox="1"/>
          <p:nvPr/>
        </p:nvSpPr>
        <p:spPr>
          <a:xfrm>
            <a:off x="9729177" y="1053655"/>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Träna balans vid jämfotahopp och tvärsväng. Tänk på att våga ställa båda skridskorna på parallellt i den tvära svängen</a:t>
            </a:r>
          </a:p>
        </p:txBody>
      </p:sp>
      <p:sp>
        <p:nvSpPr>
          <p:cNvPr id="220" name="Textruta 63">
            <a:extLst>
              <a:ext uri="{FF2B5EF4-FFF2-40B4-BE49-F238E27FC236}">
                <a16:creationId xmlns:a16="http://schemas.microsoft.com/office/drawing/2014/main" id="{185B963C-9F07-4409-BCBC-3CD506682C62}"/>
              </a:ext>
            </a:extLst>
          </p:cNvPr>
          <p:cNvSpPr txBox="1"/>
          <p:nvPr/>
        </p:nvSpPr>
        <p:spPr>
          <a:xfrm>
            <a:off x="9185185" y="4056545"/>
            <a:ext cx="2272795" cy="90606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 diagonalen vänd och baklänges på sidorna. Snabba steg i starten</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74" name="Underrubrik 2">
            <a:extLst>
              <a:ext uri="{FF2B5EF4-FFF2-40B4-BE49-F238E27FC236}">
                <a16:creationId xmlns:a16="http://schemas.microsoft.com/office/drawing/2014/main" id="{E76EAB66-28B1-40CF-B268-2A8BA39EB617}"/>
              </a:ext>
            </a:extLst>
          </p:cNvPr>
          <p:cNvSpPr txBox="1">
            <a:spLocks/>
          </p:cNvSpPr>
          <p:nvPr/>
        </p:nvSpPr>
        <p:spPr>
          <a:xfrm>
            <a:off x="6217920" y="223437"/>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Skridskoteknik</a:t>
            </a:r>
          </a:p>
        </p:txBody>
      </p:sp>
      <p:sp>
        <p:nvSpPr>
          <p:cNvPr id="138" name="Underrubrik 2">
            <a:extLst>
              <a:ext uri="{FF2B5EF4-FFF2-40B4-BE49-F238E27FC236}">
                <a16:creationId xmlns:a16="http://schemas.microsoft.com/office/drawing/2014/main" id="{9D99CA82-AE27-4BBC-87A6-A6D9085153F8}"/>
              </a:ext>
            </a:extLst>
          </p:cNvPr>
          <p:cNvSpPr txBox="1">
            <a:spLocks/>
          </p:cNvSpPr>
          <p:nvPr/>
        </p:nvSpPr>
        <p:spPr>
          <a:xfrm rot="2570839">
            <a:off x="11342201" y="215684"/>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endParaRPr lang="sv-SE" sz="1400" dirty="0">
              <a:solidFill>
                <a:schemeClr val="accent2">
                  <a:lumMod val="75000"/>
                </a:schemeClr>
              </a:solidFill>
            </a:endParaRPr>
          </a:p>
        </p:txBody>
      </p:sp>
      <mc:AlternateContent xmlns:mc="http://schemas.openxmlformats.org/markup-compatibility/2006" xmlns:p14="http://schemas.microsoft.com/office/powerpoint/2010/main">
        <mc:Choice Requires="p14">
          <p:contentPart p14:bwMode="auto" r:id="rId5">
            <p14:nvContentPartPr>
              <p14:cNvPr id="2" name="Pennanteckning 1">
                <a:extLst>
                  <a:ext uri="{FF2B5EF4-FFF2-40B4-BE49-F238E27FC236}">
                    <a16:creationId xmlns:a16="http://schemas.microsoft.com/office/drawing/2014/main" id="{E3464834-EA25-4921-B333-FA5B544AE230}"/>
                  </a:ext>
                </a:extLst>
              </p14:cNvPr>
              <p14:cNvContentPartPr/>
              <p14:nvPr/>
            </p14:nvContentPartPr>
            <p14:xfrm>
              <a:off x="7348213" y="3796923"/>
              <a:ext cx="1376640" cy="1549080"/>
            </p14:xfrm>
          </p:contentPart>
        </mc:Choice>
        <mc:Fallback xmlns="">
          <p:pic>
            <p:nvPicPr>
              <p:cNvPr id="2" name="Pennanteckning 1">
                <a:extLst>
                  <a:ext uri="{FF2B5EF4-FFF2-40B4-BE49-F238E27FC236}">
                    <a16:creationId xmlns:a16="http://schemas.microsoft.com/office/drawing/2014/main" id="{E3464834-EA25-4921-B333-FA5B544AE230}"/>
                  </a:ext>
                </a:extLst>
              </p:cNvPr>
              <p:cNvPicPr/>
              <p:nvPr/>
            </p:nvPicPr>
            <p:blipFill>
              <a:blip r:embed="rId6"/>
              <a:stretch>
                <a:fillRect/>
              </a:stretch>
            </p:blipFill>
            <p:spPr>
              <a:xfrm>
                <a:off x="7339213" y="3787923"/>
                <a:ext cx="1394280" cy="1566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2" name="Pennanteckning 151">
                <a:extLst>
                  <a:ext uri="{FF2B5EF4-FFF2-40B4-BE49-F238E27FC236}">
                    <a16:creationId xmlns:a16="http://schemas.microsoft.com/office/drawing/2014/main" id="{91A75A76-F71B-453A-8587-1B5AB0181B6D}"/>
                  </a:ext>
                </a:extLst>
              </p14:cNvPr>
              <p14:cNvContentPartPr/>
              <p14:nvPr/>
            </p14:nvContentPartPr>
            <p14:xfrm>
              <a:off x="7870311" y="4347723"/>
              <a:ext cx="360" cy="360"/>
            </p14:xfrm>
          </p:contentPart>
        </mc:Choice>
        <mc:Fallback xmlns="">
          <p:pic>
            <p:nvPicPr>
              <p:cNvPr id="152" name="Pennanteckning 151">
                <a:extLst>
                  <a:ext uri="{FF2B5EF4-FFF2-40B4-BE49-F238E27FC236}">
                    <a16:creationId xmlns:a16="http://schemas.microsoft.com/office/drawing/2014/main" id="{91A75A76-F71B-453A-8587-1B5AB0181B6D}"/>
                  </a:ext>
                </a:extLst>
              </p:cNvPr>
              <p:cNvPicPr/>
              <p:nvPr/>
            </p:nvPicPr>
            <p:blipFill>
              <a:blip r:embed="rId8"/>
              <a:stretch>
                <a:fillRect/>
              </a:stretch>
            </p:blipFill>
            <p:spPr>
              <a:xfrm>
                <a:off x="7861311" y="433872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4" name="Pennanteckning 153">
                <a:extLst>
                  <a:ext uri="{FF2B5EF4-FFF2-40B4-BE49-F238E27FC236}">
                    <a16:creationId xmlns:a16="http://schemas.microsoft.com/office/drawing/2014/main" id="{B5268711-9F73-4B04-B733-97E4F30DADCF}"/>
                  </a:ext>
                </a:extLst>
              </p14:cNvPr>
              <p14:cNvContentPartPr/>
              <p14:nvPr/>
            </p14:nvContentPartPr>
            <p14:xfrm>
              <a:off x="7879671" y="4230723"/>
              <a:ext cx="225360" cy="244800"/>
            </p14:xfrm>
          </p:contentPart>
        </mc:Choice>
        <mc:Fallback xmlns="">
          <p:pic>
            <p:nvPicPr>
              <p:cNvPr id="154" name="Pennanteckning 153">
                <a:extLst>
                  <a:ext uri="{FF2B5EF4-FFF2-40B4-BE49-F238E27FC236}">
                    <a16:creationId xmlns:a16="http://schemas.microsoft.com/office/drawing/2014/main" id="{B5268711-9F73-4B04-B733-97E4F30DADCF}"/>
                  </a:ext>
                </a:extLst>
              </p:cNvPr>
              <p:cNvPicPr/>
              <p:nvPr/>
            </p:nvPicPr>
            <p:blipFill>
              <a:blip r:embed="rId10"/>
              <a:stretch>
                <a:fillRect/>
              </a:stretch>
            </p:blipFill>
            <p:spPr>
              <a:xfrm>
                <a:off x="7870671" y="4221723"/>
                <a:ext cx="243000" cy="2624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55" name="Pennanteckning 154">
                <a:extLst>
                  <a:ext uri="{FF2B5EF4-FFF2-40B4-BE49-F238E27FC236}">
                    <a16:creationId xmlns:a16="http://schemas.microsoft.com/office/drawing/2014/main" id="{95A4542B-2C60-4638-A2DA-E6586F9E3DBB}"/>
                  </a:ext>
                </a:extLst>
              </p14:cNvPr>
              <p14:cNvContentPartPr/>
              <p14:nvPr/>
            </p14:nvContentPartPr>
            <p14:xfrm>
              <a:off x="8349831" y="5146923"/>
              <a:ext cx="192600" cy="237600"/>
            </p14:xfrm>
          </p:contentPart>
        </mc:Choice>
        <mc:Fallback xmlns="">
          <p:pic>
            <p:nvPicPr>
              <p:cNvPr id="155" name="Pennanteckning 154">
                <a:extLst>
                  <a:ext uri="{FF2B5EF4-FFF2-40B4-BE49-F238E27FC236}">
                    <a16:creationId xmlns:a16="http://schemas.microsoft.com/office/drawing/2014/main" id="{95A4542B-2C60-4638-A2DA-E6586F9E3DBB}"/>
                  </a:ext>
                </a:extLst>
              </p:cNvPr>
              <p:cNvPicPr/>
              <p:nvPr/>
            </p:nvPicPr>
            <p:blipFill>
              <a:blip r:embed="rId12"/>
              <a:stretch>
                <a:fillRect/>
              </a:stretch>
            </p:blipFill>
            <p:spPr>
              <a:xfrm>
                <a:off x="8340831" y="5137923"/>
                <a:ext cx="210240" cy="255240"/>
              </a:xfrm>
              <a:prstGeom prst="rect">
                <a:avLst/>
              </a:prstGeom>
            </p:spPr>
          </p:pic>
        </mc:Fallback>
      </mc:AlternateContent>
      <p:grpSp>
        <p:nvGrpSpPr>
          <p:cNvPr id="192" name="Grupp 191">
            <a:extLst>
              <a:ext uri="{FF2B5EF4-FFF2-40B4-BE49-F238E27FC236}">
                <a16:creationId xmlns:a16="http://schemas.microsoft.com/office/drawing/2014/main" id="{C8EF063E-D171-48D1-99F6-B17343612AA8}"/>
              </a:ext>
            </a:extLst>
          </p:cNvPr>
          <p:cNvGrpSpPr/>
          <p:nvPr/>
        </p:nvGrpSpPr>
        <p:grpSpPr>
          <a:xfrm>
            <a:off x="6506991" y="3778923"/>
            <a:ext cx="2481022" cy="1875600"/>
            <a:chOff x="336114" y="4176525"/>
            <a:chExt cx="2481022" cy="1875600"/>
          </a:xfrm>
        </p:grpSpPr>
        <mc:AlternateContent xmlns:mc="http://schemas.openxmlformats.org/markup-compatibility/2006" xmlns:p14="http://schemas.microsoft.com/office/powerpoint/2010/main">
          <mc:Choice Requires="p14">
            <p:contentPart p14:bwMode="auto" r:id="rId13">
              <p14:nvContentPartPr>
                <p14:cNvPr id="5" name="Pennanteckning 4">
                  <a:extLst>
                    <a:ext uri="{FF2B5EF4-FFF2-40B4-BE49-F238E27FC236}">
                      <a16:creationId xmlns:a16="http://schemas.microsoft.com/office/drawing/2014/main" id="{6CF42DB0-D588-472A-AD05-031753F3BA12}"/>
                    </a:ext>
                  </a:extLst>
                </p14:cNvPr>
                <p14:cNvContentPartPr/>
                <p14:nvPr/>
              </p14:nvContentPartPr>
              <p14:xfrm>
                <a:off x="545536" y="4176525"/>
                <a:ext cx="2271600" cy="1875600"/>
              </p14:xfrm>
            </p:contentPart>
          </mc:Choice>
          <mc:Fallback xmlns="">
            <p:pic>
              <p:nvPicPr>
                <p:cNvPr id="5" name="Pennanteckning 4">
                  <a:extLst>
                    <a:ext uri="{FF2B5EF4-FFF2-40B4-BE49-F238E27FC236}">
                      <a16:creationId xmlns:a16="http://schemas.microsoft.com/office/drawing/2014/main" id="{6CF42DB0-D588-472A-AD05-031753F3BA12}"/>
                    </a:ext>
                  </a:extLst>
                </p:cNvPr>
                <p:cNvPicPr/>
                <p:nvPr/>
              </p:nvPicPr>
              <p:blipFill>
                <a:blip r:embed="rId22"/>
                <a:stretch>
                  <a:fillRect/>
                </a:stretch>
              </p:blipFill>
              <p:spPr>
                <a:xfrm>
                  <a:off x="536536" y="4167885"/>
                  <a:ext cx="2289240" cy="18932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56" name="Pennanteckning 155">
                  <a:extLst>
                    <a:ext uri="{FF2B5EF4-FFF2-40B4-BE49-F238E27FC236}">
                      <a16:creationId xmlns:a16="http://schemas.microsoft.com/office/drawing/2014/main" id="{CE4E8EDA-B326-4FFC-82EE-D4B18BE32CED}"/>
                    </a:ext>
                  </a:extLst>
                </p14:cNvPr>
                <p14:cNvContentPartPr/>
                <p14:nvPr/>
              </p14:nvContentPartPr>
              <p14:xfrm>
                <a:off x="389754" y="5242125"/>
                <a:ext cx="10800" cy="17280"/>
              </p14:xfrm>
            </p:contentPart>
          </mc:Choice>
          <mc:Fallback xmlns="">
            <p:pic>
              <p:nvPicPr>
                <p:cNvPr id="156" name="Pennanteckning 155">
                  <a:extLst>
                    <a:ext uri="{FF2B5EF4-FFF2-40B4-BE49-F238E27FC236}">
                      <a16:creationId xmlns:a16="http://schemas.microsoft.com/office/drawing/2014/main" id="{CE4E8EDA-B326-4FFC-82EE-D4B18BE32CED}"/>
                    </a:ext>
                  </a:extLst>
                </p:cNvPr>
                <p:cNvPicPr/>
                <p:nvPr/>
              </p:nvPicPr>
              <p:blipFill>
                <a:blip r:embed="rId24"/>
                <a:stretch>
                  <a:fillRect/>
                </a:stretch>
              </p:blipFill>
              <p:spPr>
                <a:xfrm>
                  <a:off x="381114" y="5233485"/>
                  <a:ext cx="28440" cy="3492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58" name="Pennanteckning 157">
                  <a:extLst>
                    <a:ext uri="{FF2B5EF4-FFF2-40B4-BE49-F238E27FC236}">
                      <a16:creationId xmlns:a16="http://schemas.microsoft.com/office/drawing/2014/main" id="{2D944C4A-CC6B-4D0F-8E44-179CF61D6278}"/>
                    </a:ext>
                  </a:extLst>
                </p14:cNvPr>
                <p14:cNvContentPartPr/>
                <p14:nvPr/>
              </p14:nvContentPartPr>
              <p14:xfrm>
                <a:off x="375714" y="5147805"/>
                <a:ext cx="105480" cy="196200"/>
              </p14:xfrm>
            </p:contentPart>
          </mc:Choice>
          <mc:Fallback xmlns="">
            <p:pic>
              <p:nvPicPr>
                <p:cNvPr id="158" name="Pennanteckning 157">
                  <a:extLst>
                    <a:ext uri="{FF2B5EF4-FFF2-40B4-BE49-F238E27FC236}">
                      <a16:creationId xmlns:a16="http://schemas.microsoft.com/office/drawing/2014/main" id="{2D944C4A-CC6B-4D0F-8E44-179CF61D6278}"/>
                    </a:ext>
                  </a:extLst>
                </p:cNvPr>
                <p:cNvPicPr/>
                <p:nvPr/>
              </p:nvPicPr>
              <p:blipFill>
                <a:blip r:embed="rId26"/>
                <a:stretch>
                  <a:fillRect/>
                </a:stretch>
              </p:blipFill>
              <p:spPr>
                <a:xfrm>
                  <a:off x="367074" y="5138805"/>
                  <a:ext cx="123120" cy="2138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59" name="Pennanteckning 158">
                  <a:extLst>
                    <a:ext uri="{FF2B5EF4-FFF2-40B4-BE49-F238E27FC236}">
                      <a16:creationId xmlns:a16="http://schemas.microsoft.com/office/drawing/2014/main" id="{1F41A56B-81D0-4173-B6E0-DA622B69D2D8}"/>
                    </a:ext>
                  </a:extLst>
                </p14:cNvPr>
                <p14:cNvContentPartPr/>
                <p14:nvPr/>
              </p14:nvContentPartPr>
              <p14:xfrm>
                <a:off x="336114" y="5053845"/>
                <a:ext cx="203040" cy="257400"/>
              </p14:xfrm>
            </p:contentPart>
          </mc:Choice>
          <mc:Fallback xmlns="">
            <p:pic>
              <p:nvPicPr>
                <p:cNvPr id="159" name="Pennanteckning 158">
                  <a:extLst>
                    <a:ext uri="{FF2B5EF4-FFF2-40B4-BE49-F238E27FC236}">
                      <a16:creationId xmlns:a16="http://schemas.microsoft.com/office/drawing/2014/main" id="{1F41A56B-81D0-4173-B6E0-DA622B69D2D8}"/>
                    </a:ext>
                  </a:extLst>
                </p:cNvPr>
                <p:cNvPicPr/>
                <p:nvPr/>
              </p:nvPicPr>
              <p:blipFill>
                <a:blip r:embed="rId28"/>
                <a:stretch>
                  <a:fillRect/>
                </a:stretch>
              </p:blipFill>
              <p:spPr>
                <a:xfrm>
                  <a:off x="327474" y="5045205"/>
                  <a:ext cx="220680" cy="275040"/>
                </a:xfrm>
                <a:prstGeom prst="rect">
                  <a:avLst/>
                </a:prstGeom>
              </p:spPr>
            </p:pic>
          </mc:Fallback>
        </mc:AlternateContent>
      </p:grpSp>
      <p:grpSp>
        <p:nvGrpSpPr>
          <p:cNvPr id="196" name="Grupp 195">
            <a:extLst>
              <a:ext uri="{FF2B5EF4-FFF2-40B4-BE49-F238E27FC236}">
                <a16:creationId xmlns:a16="http://schemas.microsoft.com/office/drawing/2014/main" id="{47F525F3-D78F-470A-A5AC-8EC75925D3AB}"/>
              </a:ext>
            </a:extLst>
          </p:cNvPr>
          <p:cNvGrpSpPr/>
          <p:nvPr/>
        </p:nvGrpSpPr>
        <p:grpSpPr>
          <a:xfrm>
            <a:off x="7456311" y="5102283"/>
            <a:ext cx="157680" cy="267120"/>
            <a:chOff x="1285434" y="5499885"/>
            <a:chExt cx="157680" cy="267120"/>
          </a:xfrm>
        </p:grpSpPr>
        <mc:AlternateContent xmlns:mc="http://schemas.openxmlformats.org/markup-compatibility/2006" xmlns:p14="http://schemas.microsoft.com/office/powerpoint/2010/main">
          <mc:Choice Requires="p14">
            <p:contentPart p14:bwMode="auto" r:id="rId29">
              <p14:nvContentPartPr>
                <p14:cNvPr id="193" name="Pennanteckning 192">
                  <a:extLst>
                    <a:ext uri="{FF2B5EF4-FFF2-40B4-BE49-F238E27FC236}">
                      <a16:creationId xmlns:a16="http://schemas.microsoft.com/office/drawing/2014/main" id="{19F10847-55B1-4DB5-B5F9-92C736A29FCB}"/>
                    </a:ext>
                  </a:extLst>
                </p14:cNvPr>
                <p14:cNvContentPartPr/>
                <p14:nvPr/>
              </p14:nvContentPartPr>
              <p14:xfrm>
                <a:off x="1318194" y="5580165"/>
                <a:ext cx="94320" cy="186840"/>
              </p14:xfrm>
            </p:contentPart>
          </mc:Choice>
          <mc:Fallback xmlns="">
            <p:pic>
              <p:nvPicPr>
                <p:cNvPr id="193" name="Pennanteckning 192">
                  <a:extLst>
                    <a:ext uri="{FF2B5EF4-FFF2-40B4-BE49-F238E27FC236}">
                      <a16:creationId xmlns:a16="http://schemas.microsoft.com/office/drawing/2014/main" id="{19F10847-55B1-4DB5-B5F9-92C736A29FCB}"/>
                    </a:ext>
                  </a:extLst>
                </p:cNvPr>
                <p:cNvPicPr/>
                <p:nvPr/>
              </p:nvPicPr>
              <p:blipFill>
                <a:blip r:embed="rId30"/>
                <a:stretch>
                  <a:fillRect/>
                </a:stretch>
              </p:blipFill>
              <p:spPr>
                <a:xfrm>
                  <a:off x="1309194" y="5571165"/>
                  <a:ext cx="111960" cy="20448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94" name="Pennanteckning 193">
                  <a:extLst>
                    <a:ext uri="{FF2B5EF4-FFF2-40B4-BE49-F238E27FC236}">
                      <a16:creationId xmlns:a16="http://schemas.microsoft.com/office/drawing/2014/main" id="{F6297C88-42FB-4C08-9B18-8C950E5A20F0}"/>
                    </a:ext>
                  </a:extLst>
                </p14:cNvPr>
                <p14:cNvContentPartPr/>
                <p14:nvPr/>
              </p14:nvContentPartPr>
              <p14:xfrm>
                <a:off x="1285434" y="5499885"/>
                <a:ext cx="133560" cy="125640"/>
              </p14:xfrm>
            </p:contentPart>
          </mc:Choice>
          <mc:Fallback xmlns="">
            <p:pic>
              <p:nvPicPr>
                <p:cNvPr id="194" name="Pennanteckning 193">
                  <a:extLst>
                    <a:ext uri="{FF2B5EF4-FFF2-40B4-BE49-F238E27FC236}">
                      <a16:creationId xmlns:a16="http://schemas.microsoft.com/office/drawing/2014/main" id="{F6297C88-42FB-4C08-9B18-8C950E5A20F0}"/>
                    </a:ext>
                  </a:extLst>
                </p:cNvPr>
                <p:cNvPicPr/>
                <p:nvPr/>
              </p:nvPicPr>
              <p:blipFill>
                <a:blip r:embed="rId32"/>
                <a:stretch>
                  <a:fillRect/>
                </a:stretch>
              </p:blipFill>
              <p:spPr>
                <a:xfrm>
                  <a:off x="1276434" y="5491245"/>
                  <a:ext cx="15120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95" name="Pennanteckning 194">
                  <a:extLst>
                    <a:ext uri="{FF2B5EF4-FFF2-40B4-BE49-F238E27FC236}">
                      <a16:creationId xmlns:a16="http://schemas.microsoft.com/office/drawing/2014/main" id="{2368881A-CC2F-497B-B3CB-04035CF75882}"/>
                    </a:ext>
                  </a:extLst>
                </p14:cNvPr>
                <p14:cNvContentPartPr/>
                <p14:nvPr/>
              </p14:nvContentPartPr>
              <p14:xfrm>
                <a:off x="1358154" y="5592045"/>
                <a:ext cx="84960" cy="87120"/>
              </p14:xfrm>
            </p:contentPart>
          </mc:Choice>
          <mc:Fallback xmlns="">
            <p:pic>
              <p:nvPicPr>
                <p:cNvPr id="195" name="Pennanteckning 194">
                  <a:extLst>
                    <a:ext uri="{FF2B5EF4-FFF2-40B4-BE49-F238E27FC236}">
                      <a16:creationId xmlns:a16="http://schemas.microsoft.com/office/drawing/2014/main" id="{2368881A-CC2F-497B-B3CB-04035CF75882}"/>
                    </a:ext>
                  </a:extLst>
                </p:cNvPr>
                <p:cNvPicPr/>
                <p:nvPr/>
              </p:nvPicPr>
              <p:blipFill>
                <a:blip r:embed="rId34"/>
                <a:stretch>
                  <a:fillRect/>
                </a:stretch>
              </p:blipFill>
              <p:spPr>
                <a:xfrm>
                  <a:off x="1349154" y="5583045"/>
                  <a:ext cx="102600" cy="1047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5">
            <p14:nvContentPartPr>
              <p14:cNvPr id="197" name="Pennanteckning 196">
                <a:extLst>
                  <a:ext uri="{FF2B5EF4-FFF2-40B4-BE49-F238E27FC236}">
                    <a16:creationId xmlns:a16="http://schemas.microsoft.com/office/drawing/2014/main" id="{C5B6DC08-26F7-4F6E-AD9E-9FD43D5B8D65}"/>
                  </a:ext>
                </a:extLst>
              </p14:cNvPr>
              <p14:cNvContentPartPr/>
              <p14:nvPr/>
            </p14:nvContentPartPr>
            <p14:xfrm>
              <a:off x="6664311" y="3946683"/>
              <a:ext cx="219600" cy="194040"/>
            </p14:xfrm>
          </p:contentPart>
        </mc:Choice>
        <mc:Fallback xmlns="">
          <p:pic>
            <p:nvPicPr>
              <p:cNvPr id="197" name="Pennanteckning 196">
                <a:extLst>
                  <a:ext uri="{FF2B5EF4-FFF2-40B4-BE49-F238E27FC236}">
                    <a16:creationId xmlns:a16="http://schemas.microsoft.com/office/drawing/2014/main" id="{C5B6DC08-26F7-4F6E-AD9E-9FD43D5B8D65}"/>
                  </a:ext>
                </a:extLst>
              </p:cNvPr>
              <p:cNvPicPr/>
              <p:nvPr/>
            </p:nvPicPr>
            <p:blipFill>
              <a:blip r:embed="rId36"/>
              <a:stretch>
                <a:fillRect/>
              </a:stretch>
            </p:blipFill>
            <p:spPr>
              <a:xfrm>
                <a:off x="6655311" y="3937683"/>
                <a:ext cx="237240" cy="21168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37" name="Pennanteckning 236">
                <a:extLst>
                  <a:ext uri="{FF2B5EF4-FFF2-40B4-BE49-F238E27FC236}">
                    <a16:creationId xmlns:a16="http://schemas.microsoft.com/office/drawing/2014/main" id="{DE5F3235-E0E7-4075-9962-98763631AF14}"/>
                  </a:ext>
                </a:extLst>
              </p14:cNvPr>
              <p14:cNvContentPartPr/>
              <p14:nvPr/>
            </p14:nvContentPartPr>
            <p14:xfrm>
              <a:off x="7292194" y="2531800"/>
              <a:ext cx="874440" cy="210240"/>
            </p14:xfrm>
          </p:contentPart>
        </mc:Choice>
        <mc:Fallback xmlns="">
          <p:pic>
            <p:nvPicPr>
              <p:cNvPr id="237" name="Pennanteckning 236">
                <a:extLst>
                  <a:ext uri="{FF2B5EF4-FFF2-40B4-BE49-F238E27FC236}">
                    <a16:creationId xmlns:a16="http://schemas.microsoft.com/office/drawing/2014/main" id="{DE5F3235-E0E7-4075-9962-98763631AF14}"/>
                  </a:ext>
                </a:extLst>
              </p:cNvPr>
              <p:cNvPicPr/>
              <p:nvPr/>
            </p:nvPicPr>
            <p:blipFill>
              <a:blip r:embed="rId38"/>
              <a:stretch>
                <a:fillRect/>
              </a:stretch>
            </p:blipFill>
            <p:spPr>
              <a:xfrm>
                <a:off x="7283194" y="2522800"/>
                <a:ext cx="892080" cy="22788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241" name="Pennanteckning 240">
                <a:extLst>
                  <a:ext uri="{FF2B5EF4-FFF2-40B4-BE49-F238E27FC236}">
                    <a16:creationId xmlns:a16="http://schemas.microsoft.com/office/drawing/2014/main" id="{0AC55B95-E3AD-4A01-A752-BFB30665CF9E}"/>
                  </a:ext>
                </a:extLst>
              </p14:cNvPr>
              <p14:cNvContentPartPr/>
              <p14:nvPr/>
            </p14:nvContentPartPr>
            <p14:xfrm>
              <a:off x="7387594" y="2440000"/>
              <a:ext cx="127440" cy="176040"/>
            </p14:xfrm>
          </p:contentPart>
        </mc:Choice>
        <mc:Fallback xmlns="">
          <p:pic>
            <p:nvPicPr>
              <p:cNvPr id="241" name="Pennanteckning 240">
                <a:extLst>
                  <a:ext uri="{FF2B5EF4-FFF2-40B4-BE49-F238E27FC236}">
                    <a16:creationId xmlns:a16="http://schemas.microsoft.com/office/drawing/2014/main" id="{0AC55B95-E3AD-4A01-A752-BFB30665CF9E}"/>
                  </a:ext>
                </a:extLst>
              </p:cNvPr>
              <p:cNvPicPr/>
              <p:nvPr/>
            </p:nvPicPr>
            <p:blipFill>
              <a:blip r:embed="rId40"/>
              <a:stretch>
                <a:fillRect/>
              </a:stretch>
            </p:blipFill>
            <p:spPr>
              <a:xfrm>
                <a:off x="7378594" y="2431000"/>
                <a:ext cx="145080" cy="1936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32" name="Pennanteckning 231">
                <a:extLst>
                  <a:ext uri="{FF2B5EF4-FFF2-40B4-BE49-F238E27FC236}">
                    <a16:creationId xmlns:a16="http://schemas.microsoft.com/office/drawing/2014/main" id="{6F857696-59B8-4F5F-9D09-3C90841ADDB0}"/>
                  </a:ext>
                </a:extLst>
              </p14:cNvPr>
              <p14:cNvContentPartPr/>
              <p14:nvPr/>
            </p14:nvContentPartPr>
            <p14:xfrm>
              <a:off x="8096074" y="1866880"/>
              <a:ext cx="212400" cy="1046520"/>
            </p14:xfrm>
          </p:contentPart>
        </mc:Choice>
        <mc:Fallback xmlns="">
          <p:pic>
            <p:nvPicPr>
              <p:cNvPr id="232" name="Pennanteckning 231">
                <a:extLst>
                  <a:ext uri="{FF2B5EF4-FFF2-40B4-BE49-F238E27FC236}">
                    <a16:creationId xmlns:a16="http://schemas.microsoft.com/office/drawing/2014/main" id="{6F857696-59B8-4F5F-9D09-3C90841ADDB0}"/>
                  </a:ext>
                </a:extLst>
              </p:cNvPr>
              <p:cNvPicPr/>
              <p:nvPr/>
            </p:nvPicPr>
            <p:blipFill>
              <a:blip r:embed="rId42"/>
              <a:stretch>
                <a:fillRect/>
              </a:stretch>
            </p:blipFill>
            <p:spPr>
              <a:xfrm>
                <a:off x="8087089" y="1857880"/>
                <a:ext cx="230010" cy="106416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34" name="Pennanteckning 233">
                <a:extLst>
                  <a:ext uri="{FF2B5EF4-FFF2-40B4-BE49-F238E27FC236}">
                    <a16:creationId xmlns:a16="http://schemas.microsoft.com/office/drawing/2014/main" id="{A294E5D0-7B8F-4E07-89E4-131D215C68D9}"/>
                  </a:ext>
                </a:extLst>
              </p14:cNvPr>
              <p14:cNvContentPartPr/>
              <p14:nvPr/>
            </p14:nvContentPartPr>
            <p14:xfrm>
              <a:off x="8065474" y="1217080"/>
              <a:ext cx="120960" cy="167040"/>
            </p14:xfrm>
          </p:contentPart>
        </mc:Choice>
        <mc:Fallback xmlns="">
          <p:pic>
            <p:nvPicPr>
              <p:cNvPr id="234" name="Pennanteckning 233">
                <a:extLst>
                  <a:ext uri="{FF2B5EF4-FFF2-40B4-BE49-F238E27FC236}">
                    <a16:creationId xmlns:a16="http://schemas.microsoft.com/office/drawing/2014/main" id="{A294E5D0-7B8F-4E07-89E4-131D215C68D9}"/>
                  </a:ext>
                </a:extLst>
              </p:cNvPr>
              <p:cNvPicPr/>
              <p:nvPr/>
            </p:nvPicPr>
            <p:blipFill>
              <a:blip r:embed="rId44"/>
              <a:stretch>
                <a:fillRect/>
              </a:stretch>
            </p:blipFill>
            <p:spPr>
              <a:xfrm>
                <a:off x="8056474" y="1208080"/>
                <a:ext cx="138600" cy="18468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248" name="Pennanteckning 247">
                <a:extLst>
                  <a:ext uri="{FF2B5EF4-FFF2-40B4-BE49-F238E27FC236}">
                    <a16:creationId xmlns:a16="http://schemas.microsoft.com/office/drawing/2014/main" id="{2A048859-FE5D-4FE8-9874-DD0AABCDFED2}"/>
                  </a:ext>
                </a:extLst>
              </p14:cNvPr>
              <p14:cNvContentPartPr/>
              <p14:nvPr/>
            </p14:nvContentPartPr>
            <p14:xfrm>
              <a:off x="7104634" y="1143280"/>
              <a:ext cx="1213200" cy="1580760"/>
            </p14:xfrm>
          </p:contentPart>
        </mc:Choice>
        <mc:Fallback xmlns="">
          <p:pic>
            <p:nvPicPr>
              <p:cNvPr id="248" name="Pennanteckning 247">
                <a:extLst>
                  <a:ext uri="{FF2B5EF4-FFF2-40B4-BE49-F238E27FC236}">
                    <a16:creationId xmlns:a16="http://schemas.microsoft.com/office/drawing/2014/main" id="{2A048859-FE5D-4FE8-9874-DD0AABCDFED2}"/>
                  </a:ext>
                </a:extLst>
              </p:cNvPr>
              <p:cNvPicPr/>
              <p:nvPr/>
            </p:nvPicPr>
            <p:blipFill>
              <a:blip r:embed="rId46"/>
              <a:stretch>
                <a:fillRect/>
              </a:stretch>
            </p:blipFill>
            <p:spPr>
              <a:xfrm>
                <a:off x="7095634" y="1134280"/>
                <a:ext cx="1230840" cy="159840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250" name="Pennanteckning 249">
                <a:extLst>
                  <a:ext uri="{FF2B5EF4-FFF2-40B4-BE49-F238E27FC236}">
                    <a16:creationId xmlns:a16="http://schemas.microsoft.com/office/drawing/2014/main" id="{F8659EB1-11A6-4473-A24B-8D64A812E584}"/>
                  </a:ext>
                </a:extLst>
              </p14:cNvPr>
              <p14:cNvContentPartPr/>
              <p14:nvPr/>
            </p14:nvContentPartPr>
            <p14:xfrm>
              <a:off x="6804034" y="1039600"/>
              <a:ext cx="2267280" cy="57600"/>
            </p14:xfrm>
          </p:contentPart>
        </mc:Choice>
        <mc:Fallback xmlns="">
          <p:pic>
            <p:nvPicPr>
              <p:cNvPr id="250" name="Pennanteckning 249">
                <a:extLst>
                  <a:ext uri="{FF2B5EF4-FFF2-40B4-BE49-F238E27FC236}">
                    <a16:creationId xmlns:a16="http://schemas.microsoft.com/office/drawing/2014/main" id="{F8659EB1-11A6-4473-A24B-8D64A812E584}"/>
                  </a:ext>
                </a:extLst>
              </p:cNvPr>
              <p:cNvPicPr/>
              <p:nvPr/>
            </p:nvPicPr>
            <p:blipFill>
              <a:blip r:embed="rId48"/>
              <a:stretch>
                <a:fillRect/>
              </a:stretch>
            </p:blipFill>
            <p:spPr>
              <a:xfrm>
                <a:off x="6795034" y="1030600"/>
                <a:ext cx="228492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251" name="Pennanteckning 250">
                <a:extLst>
                  <a:ext uri="{FF2B5EF4-FFF2-40B4-BE49-F238E27FC236}">
                    <a16:creationId xmlns:a16="http://schemas.microsoft.com/office/drawing/2014/main" id="{A4544D91-A881-4C0A-B9B5-8371FDD7FB6F}"/>
                  </a:ext>
                </a:extLst>
              </p14:cNvPr>
              <p14:cNvContentPartPr/>
              <p14:nvPr/>
            </p14:nvContentPartPr>
            <p14:xfrm>
              <a:off x="6938314" y="1942480"/>
              <a:ext cx="1583280" cy="47160"/>
            </p14:xfrm>
          </p:contentPart>
        </mc:Choice>
        <mc:Fallback xmlns="">
          <p:pic>
            <p:nvPicPr>
              <p:cNvPr id="251" name="Pennanteckning 250">
                <a:extLst>
                  <a:ext uri="{FF2B5EF4-FFF2-40B4-BE49-F238E27FC236}">
                    <a16:creationId xmlns:a16="http://schemas.microsoft.com/office/drawing/2014/main" id="{A4544D91-A881-4C0A-B9B5-8371FDD7FB6F}"/>
                  </a:ext>
                </a:extLst>
              </p:cNvPr>
              <p:cNvPicPr/>
              <p:nvPr/>
            </p:nvPicPr>
            <p:blipFill>
              <a:blip r:embed="rId50"/>
              <a:stretch>
                <a:fillRect/>
              </a:stretch>
            </p:blipFill>
            <p:spPr>
              <a:xfrm>
                <a:off x="6929314" y="1933480"/>
                <a:ext cx="1600920" cy="64800"/>
              </a:xfrm>
              <a:prstGeom prst="rect">
                <a:avLst/>
              </a:prstGeom>
            </p:spPr>
          </p:pic>
        </mc:Fallback>
      </mc:AlternateContent>
      <p:grpSp>
        <p:nvGrpSpPr>
          <p:cNvPr id="255" name="Grupp 254">
            <a:extLst>
              <a:ext uri="{FF2B5EF4-FFF2-40B4-BE49-F238E27FC236}">
                <a16:creationId xmlns:a16="http://schemas.microsoft.com/office/drawing/2014/main" id="{86CC0A95-E9F9-460A-8804-9237883C860D}"/>
              </a:ext>
            </a:extLst>
          </p:cNvPr>
          <p:cNvGrpSpPr/>
          <p:nvPr/>
        </p:nvGrpSpPr>
        <p:grpSpPr>
          <a:xfrm>
            <a:off x="8521234" y="866080"/>
            <a:ext cx="446760" cy="153360"/>
            <a:chOff x="5001354" y="2097292"/>
            <a:chExt cx="446760" cy="153360"/>
          </a:xfrm>
        </p:grpSpPr>
        <mc:AlternateContent xmlns:mc="http://schemas.openxmlformats.org/markup-compatibility/2006" xmlns:p14="http://schemas.microsoft.com/office/powerpoint/2010/main">
          <mc:Choice Requires="p14">
            <p:contentPart p14:bwMode="auto" r:id="rId51">
              <p14:nvContentPartPr>
                <p14:cNvPr id="252" name="Pennanteckning 251">
                  <a:extLst>
                    <a:ext uri="{FF2B5EF4-FFF2-40B4-BE49-F238E27FC236}">
                      <a16:creationId xmlns:a16="http://schemas.microsoft.com/office/drawing/2014/main" id="{FCF7FFBB-E77C-4691-9AFB-60DDE9FCC494}"/>
                    </a:ext>
                  </a:extLst>
                </p14:cNvPr>
                <p14:cNvContentPartPr/>
                <p14:nvPr/>
              </p14:nvContentPartPr>
              <p14:xfrm>
                <a:off x="5001354" y="2097292"/>
                <a:ext cx="74880" cy="123840"/>
              </p14:xfrm>
            </p:contentPart>
          </mc:Choice>
          <mc:Fallback xmlns="">
            <p:pic>
              <p:nvPicPr>
                <p:cNvPr id="252" name="Pennanteckning 251">
                  <a:extLst>
                    <a:ext uri="{FF2B5EF4-FFF2-40B4-BE49-F238E27FC236}">
                      <a16:creationId xmlns:a16="http://schemas.microsoft.com/office/drawing/2014/main" id="{FCF7FFBB-E77C-4691-9AFB-60DDE9FCC494}"/>
                    </a:ext>
                  </a:extLst>
                </p:cNvPr>
                <p:cNvPicPr/>
                <p:nvPr/>
              </p:nvPicPr>
              <p:blipFill>
                <a:blip r:embed="rId52"/>
                <a:stretch>
                  <a:fillRect/>
                </a:stretch>
              </p:blipFill>
              <p:spPr>
                <a:xfrm>
                  <a:off x="4992354" y="2088652"/>
                  <a:ext cx="92520" cy="14148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253" name="Pennanteckning 252">
                  <a:extLst>
                    <a:ext uri="{FF2B5EF4-FFF2-40B4-BE49-F238E27FC236}">
                      <a16:creationId xmlns:a16="http://schemas.microsoft.com/office/drawing/2014/main" id="{D4DD5CFB-D54D-43B1-925A-616462A2B009}"/>
                    </a:ext>
                  </a:extLst>
                </p14:cNvPr>
                <p14:cNvContentPartPr/>
                <p14:nvPr/>
              </p14:nvContentPartPr>
              <p14:xfrm>
                <a:off x="5134194" y="2105212"/>
                <a:ext cx="165960" cy="95040"/>
              </p14:xfrm>
            </p:contentPart>
          </mc:Choice>
          <mc:Fallback xmlns="">
            <p:pic>
              <p:nvPicPr>
                <p:cNvPr id="253" name="Pennanteckning 252">
                  <a:extLst>
                    <a:ext uri="{FF2B5EF4-FFF2-40B4-BE49-F238E27FC236}">
                      <a16:creationId xmlns:a16="http://schemas.microsoft.com/office/drawing/2014/main" id="{D4DD5CFB-D54D-43B1-925A-616462A2B009}"/>
                    </a:ext>
                  </a:extLst>
                </p:cNvPr>
                <p:cNvPicPr/>
                <p:nvPr/>
              </p:nvPicPr>
              <p:blipFill>
                <a:blip r:embed="rId54"/>
                <a:stretch>
                  <a:fillRect/>
                </a:stretch>
              </p:blipFill>
              <p:spPr>
                <a:xfrm>
                  <a:off x="5125194" y="2096572"/>
                  <a:ext cx="183600" cy="11268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254" name="Pennanteckning 253">
                  <a:extLst>
                    <a:ext uri="{FF2B5EF4-FFF2-40B4-BE49-F238E27FC236}">
                      <a16:creationId xmlns:a16="http://schemas.microsoft.com/office/drawing/2014/main" id="{54DC3A52-9FDE-4BEF-B8BD-3FAF4E1274C5}"/>
                    </a:ext>
                  </a:extLst>
                </p14:cNvPr>
                <p14:cNvContentPartPr/>
                <p14:nvPr/>
              </p14:nvContentPartPr>
              <p14:xfrm>
                <a:off x="5334354" y="2101612"/>
                <a:ext cx="113760" cy="149040"/>
              </p14:xfrm>
            </p:contentPart>
          </mc:Choice>
          <mc:Fallback xmlns="">
            <p:pic>
              <p:nvPicPr>
                <p:cNvPr id="254" name="Pennanteckning 253">
                  <a:extLst>
                    <a:ext uri="{FF2B5EF4-FFF2-40B4-BE49-F238E27FC236}">
                      <a16:creationId xmlns:a16="http://schemas.microsoft.com/office/drawing/2014/main" id="{54DC3A52-9FDE-4BEF-B8BD-3FAF4E1274C5}"/>
                    </a:ext>
                  </a:extLst>
                </p:cNvPr>
                <p:cNvPicPr/>
                <p:nvPr/>
              </p:nvPicPr>
              <p:blipFill>
                <a:blip r:embed="rId56"/>
                <a:stretch>
                  <a:fillRect/>
                </a:stretch>
              </p:blipFill>
              <p:spPr>
                <a:xfrm>
                  <a:off x="5325354" y="2092612"/>
                  <a:ext cx="131400" cy="166680"/>
                </a:xfrm>
                <a:prstGeom prst="rect">
                  <a:avLst/>
                </a:prstGeom>
              </p:spPr>
            </p:pic>
          </mc:Fallback>
        </mc:AlternateContent>
      </p:grpSp>
      <p:grpSp>
        <p:nvGrpSpPr>
          <p:cNvPr id="258" name="Grupp 257">
            <a:extLst>
              <a:ext uri="{FF2B5EF4-FFF2-40B4-BE49-F238E27FC236}">
                <a16:creationId xmlns:a16="http://schemas.microsoft.com/office/drawing/2014/main" id="{0EB0EC3C-8424-4AF5-8706-15FB8E5B341A}"/>
              </a:ext>
            </a:extLst>
          </p:cNvPr>
          <p:cNvGrpSpPr/>
          <p:nvPr/>
        </p:nvGrpSpPr>
        <p:grpSpPr>
          <a:xfrm>
            <a:off x="8584954" y="1821520"/>
            <a:ext cx="430560" cy="162720"/>
            <a:chOff x="5065074" y="3052732"/>
            <a:chExt cx="430560" cy="162720"/>
          </a:xfrm>
        </p:grpSpPr>
        <mc:AlternateContent xmlns:mc="http://schemas.openxmlformats.org/markup-compatibility/2006" xmlns:p14="http://schemas.microsoft.com/office/powerpoint/2010/main">
          <mc:Choice Requires="p14">
            <p:contentPart p14:bwMode="auto" r:id="rId57">
              <p14:nvContentPartPr>
                <p14:cNvPr id="256" name="Pennanteckning 255">
                  <a:extLst>
                    <a:ext uri="{FF2B5EF4-FFF2-40B4-BE49-F238E27FC236}">
                      <a16:creationId xmlns:a16="http://schemas.microsoft.com/office/drawing/2014/main" id="{0BBE42D2-EEC1-467E-B675-14CA389644BE}"/>
                    </a:ext>
                  </a:extLst>
                </p14:cNvPr>
                <p14:cNvContentPartPr/>
                <p14:nvPr/>
              </p14:nvContentPartPr>
              <p14:xfrm>
                <a:off x="5065074" y="3100972"/>
                <a:ext cx="61920" cy="110880"/>
              </p14:xfrm>
            </p:contentPart>
          </mc:Choice>
          <mc:Fallback xmlns="">
            <p:pic>
              <p:nvPicPr>
                <p:cNvPr id="256" name="Pennanteckning 255">
                  <a:extLst>
                    <a:ext uri="{FF2B5EF4-FFF2-40B4-BE49-F238E27FC236}">
                      <a16:creationId xmlns:a16="http://schemas.microsoft.com/office/drawing/2014/main" id="{0BBE42D2-EEC1-467E-B675-14CA389644BE}"/>
                    </a:ext>
                  </a:extLst>
                </p:cNvPr>
                <p:cNvPicPr/>
                <p:nvPr/>
              </p:nvPicPr>
              <p:blipFill>
                <a:blip r:embed="rId58"/>
                <a:stretch>
                  <a:fillRect/>
                </a:stretch>
              </p:blipFill>
              <p:spPr>
                <a:xfrm>
                  <a:off x="5056074" y="3091972"/>
                  <a:ext cx="79560" cy="12852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257" name="Pennanteckning 256">
                  <a:extLst>
                    <a:ext uri="{FF2B5EF4-FFF2-40B4-BE49-F238E27FC236}">
                      <a16:creationId xmlns:a16="http://schemas.microsoft.com/office/drawing/2014/main" id="{90343DA4-E3A3-4731-B720-48D00028511E}"/>
                    </a:ext>
                  </a:extLst>
                </p14:cNvPr>
                <p14:cNvContentPartPr/>
                <p14:nvPr/>
              </p14:nvContentPartPr>
              <p14:xfrm>
                <a:off x="5161914" y="3052732"/>
                <a:ext cx="333720" cy="162720"/>
              </p14:xfrm>
            </p:contentPart>
          </mc:Choice>
          <mc:Fallback xmlns="">
            <p:pic>
              <p:nvPicPr>
                <p:cNvPr id="257" name="Pennanteckning 256">
                  <a:extLst>
                    <a:ext uri="{FF2B5EF4-FFF2-40B4-BE49-F238E27FC236}">
                      <a16:creationId xmlns:a16="http://schemas.microsoft.com/office/drawing/2014/main" id="{90343DA4-E3A3-4731-B720-48D00028511E}"/>
                    </a:ext>
                  </a:extLst>
                </p:cNvPr>
                <p:cNvPicPr/>
                <p:nvPr/>
              </p:nvPicPr>
              <p:blipFill>
                <a:blip r:embed="rId60"/>
                <a:stretch>
                  <a:fillRect/>
                </a:stretch>
              </p:blipFill>
              <p:spPr>
                <a:xfrm>
                  <a:off x="5152914" y="3043732"/>
                  <a:ext cx="351360" cy="180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1">
            <p14:nvContentPartPr>
              <p14:cNvPr id="259" name="Pennanteckning 258">
                <a:extLst>
                  <a:ext uri="{FF2B5EF4-FFF2-40B4-BE49-F238E27FC236}">
                    <a16:creationId xmlns:a16="http://schemas.microsoft.com/office/drawing/2014/main" id="{5CD0C1D4-B2F0-414F-AA66-962E27436C2D}"/>
                  </a:ext>
                </a:extLst>
              </p14:cNvPr>
              <p14:cNvContentPartPr/>
              <p14:nvPr/>
            </p14:nvContentPartPr>
            <p14:xfrm>
              <a:off x="8354194" y="2086840"/>
              <a:ext cx="318600" cy="369360"/>
            </p14:xfrm>
          </p:contentPart>
        </mc:Choice>
        <mc:Fallback xmlns="">
          <p:pic>
            <p:nvPicPr>
              <p:cNvPr id="259" name="Pennanteckning 258">
                <a:extLst>
                  <a:ext uri="{FF2B5EF4-FFF2-40B4-BE49-F238E27FC236}">
                    <a16:creationId xmlns:a16="http://schemas.microsoft.com/office/drawing/2014/main" id="{5CD0C1D4-B2F0-414F-AA66-962E27436C2D}"/>
                  </a:ext>
                </a:extLst>
              </p:cNvPr>
              <p:cNvPicPr/>
              <p:nvPr/>
            </p:nvPicPr>
            <p:blipFill>
              <a:blip r:embed="rId62"/>
              <a:stretch>
                <a:fillRect/>
              </a:stretch>
            </p:blipFill>
            <p:spPr>
              <a:xfrm>
                <a:off x="8345194" y="2077840"/>
                <a:ext cx="336240" cy="387000"/>
              </a:xfrm>
              <a:prstGeom prst="rect">
                <a:avLst/>
              </a:prstGeom>
            </p:spPr>
          </p:pic>
        </mc:Fallback>
      </mc:AlternateContent>
      <p:grpSp>
        <p:nvGrpSpPr>
          <p:cNvPr id="267" name="Grupp 266">
            <a:extLst>
              <a:ext uri="{FF2B5EF4-FFF2-40B4-BE49-F238E27FC236}">
                <a16:creationId xmlns:a16="http://schemas.microsoft.com/office/drawing/2014/main" id="{D5891022-2BC9-4A2A-A4D9-D917A8168960}"/>
              </a:ext>
            </a:extLst>
          </p:cNvPr>
          <p:cNvGrpSpPr/>
          <p:nvPr/>
        </p:nvGrpSpPr>
        <p:grpSpPr>
          <a:xfrm>
            <a:off x="8762434" y="2419120"/>
            <a:ext cx="434160" cy="216000"/>
            <a:chOff x="5242554" y="3650332"/>
            <a:chExt cx="434160" cy="216000"/>
          </a:xfrm>
        </p:grpSpPr>
        <mc:AlternateContent xmlns:mc="http://schemas.openxmlformats.org/markup-compatibility/2006" xmlns:p14="http://schemas.microsoft.com/office/powerpoint/2010/main">
          <mc:Choice Requires="p14">
            <p:contentPart p14:bwMode="auto" r:id="rId63">
              <p14:nvContentPartPr>
                <p14:cNvPr id="260" name="Pennanteckning 259">
                  <a:extLst>
                    <a:ext uri="{FF2B5EF4-FFF2-40B4-BE49-F238E27FC236}">
                      <a16:creationId xmlns:a16="http://schemas.microsoft.com/office/drawing/2014/main" id="{C70D0952-C8E5-484E-B604-DD89DBE7F606}"/>
                    </a:ext>
                  </a:extLst>
                </p14:cNvPr>
                <p14:cNvContentPartPr/>
                <p14:nvPr/>
              </p14:nvContentPartPr>
              <p14:xfrm>
                <a:off x="5242554" y="3671212"/>
                <a:ext cx="5040" cy="142920"/>
              </p14:xfrm>
            </p:contentPart>
          </mc:Choice>
          <mc:Fallback xmlns="">
            <p:pic>
              <p:nvPicPr>
                <p:cNvPr id="260" name="Pennanteckning 259">
                  <a:extLst>
                    <a:ext uri="{FF2B5EF4-FFF2-40B4-BE49-F238E27FC236}">
                      <a16:creationId xmlns:a16="http://schemas.microsoft.com/office/drawing/2014/main" id="{C70D0952-C8E5-484E-B604-DD89DBE7F606}"/>
                    </a:ext>
                  </a:extLst>
                </p:cNvPr>
                <p:cNvPicPr/>
                <p:nvPr/>
              </p:nvPicPr>
              <p:blipFill>
                <a:blip r:embed="rId64"/>
                <a:stretch>
                  <a:fillRect/>
                </a:stretch>
              </p:blipFill>
              <p:spPr>
                <a:xfrm>
                  <a:off x="5233554" y="3662212"/>
                  <a:ext cx="22680" cy="16056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261" name="Pennanteckning 260">
                  <a:extLst>
                    <a:ext uri="{FF2B5EF4-FFF2-40B4-BE49-F238E27FC236}">
                      <a16:creationId xmlns:a16="http://schemas.microsoft.com/office/drawing/2014/main" id="{D15CB5A1-7E74-4899-BBAF-64223C9A9974}"/>
                    </a:ext>
                  </a:extLst>
                </p14:cNvPr>
                <p14:cNvContentPartPr/>
                <p14:nvPr/>
              </p14:nvContentPartPr>
              <p14:xfrm>
                <a:off x="5345874" y="3650332"/>
                <a:ext cx="11160" cy="145800"/>
              </p14:xfrm>
            </p:contentPart>
          </mc:Choice>
          <mc:Fallback xmlns="">
            <p:pic>
              <p:nvPicPr>
                <p:cNvPr id="261" name="Pennanteckning 260">
                  <a:extLst>
                    <a:ext uri="{FF2B5EF4-FFF2-40B4-BE49-F238E27FC236}">
                      <a16:creationId xmlns:a16="http://schemas.microsoft.com/office/drawing/2014/main" id="{D15CB5A1-7E74-4899-BBAF-64223C9A9974}"/>
                    </a:ext>
                  </a:extLst>
                </p:cNvPr>
                <p:cNvPicPr/>
                <p:nvPr/>
              </p:nvPicPr>
              <p:blipFill>
                <a:blip r:embed="rId66"/>
                <a:stretch>
                  <a:fillRect/>
                </a:stretch>
              </p:blipFill>
              <p:spPr>
                <a:xfrm>
                  <a:off x="5337234" y="3641332"/>
                  <a:ext cx="28800" cy="16344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262" name="Pennanteckning 261">
                  <a:extLst>
                    <a:ext uri="{FF2B5EF4-FFF2-40B4-BE49-F238E27FC236}">
                      <a16:creationId xmlns:a16="http://schemas.microsoft.com/office/drawing/2014/main" id="{BF46FA01-06C3-42E0-B54F-77DD3719A488}"/>
                    </a:ext>
                  </a:extLst>
                </p14:cNvPr>
                <p14:cNvContentPartPr/>
                <p14:nvPr/>
              </p14:nvContentPartPr>
              <p14:xfrm>
                <a:off x="5251914" y="3746452"/>
                <a:ext cx="80280" cy="360"/>
              </p14:xfrm>
            </p:contentPart>
          </mc:Choice>
          <mc:Fallback xmlns="">
            <p:pic>
              <p:nvPicPr>
                <p:cNvPr id="262" name="Pennanteckning 261">
                  <a:extLst>
                    <a:ext uri="{FF2B5EF4-FFF2-40B4-BE49-F238E27FC236}">
                      <a16:creationId xmlns:a16="http://schemas.microsoft.com/office/drawing/2014/main" id="{BF46FA01-06C3-42E0-B54F-77DD3719A488}"/>
                    </a:ext>
                  </a:extLst>
                </p:cNvPr>
                <p:cNvPicPr/>
                <p:nvPr/>
              </p:nvPicPr>
              <p:blipFill>
                <a:blip r:embed="rId68"/>
                <a:stretch>
                  <a:fillRect/>
                </a:stretch>
              </p:blipFill>
              <p:spPr>
                <a:xfrm>
                  <a:off x="5242914" y="3737452"/>
                  <a:ext cx="979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263" name="Pennanteckning 262">
                  <a:extLst>
                    <a:ext uri="{FF2B5EF4-FFF2-40B4-BE49-F238E27FC236}">
                      <a16:creationId xmlns:a16="http://schemas.microsoft.com/office/drawing/2014/main" id="{48277A15-6000-4D94-9DBE-89E749E0CD60}"/>
                    </a:ext>
                  </a:extLst>
                </p14:cNvPr>
                <p14:cNvContentPartPr/>
                <p14:nvPr/>
              </p14:nvContentPartPr>
              <p14:xfrm>
                <a:off x="5390874" y="3733852"/>
                <a:ext cx="85680" cy="85320"/>
              </p14:xfrm>
            </p:contentPart>
          </mc:Choice>
          <mc:Fallback xmlns="">
            <p:pic>
              <p:nvPicPr>
                <p:cNvPr id="263" name="Pennanteckning 262">
                  <a:extLst>
                    <a:ext uri="{FF2B5EF4-FFF2-40B4-BE49-F238E27FC236}">
                      <a16:creationId xmlns:a16="http://schemas.microsoft.com/office/drawing/2014/main" id="{48277A15-6000-4D94-9DBE-89E749E0CD60}"/>
                    </a:ext>
                  </a:extLst>
                </p:cNvPr>
                <p:cNvPicPr/>
                <p:nvPr/>
              </p:nvPicPr>
              <p:blipFill>
                <a:blip r:embed="rId70"/>
                <a:stretch>
                  <a:fillRect/>
                </a:stretch>
              </p:blipFill>
              <p:spPr>
                <a:xfrm>
                  <a:off x="5381874" y="3724852"/>
                  <a:ext cx="103320" cy="10296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264" name="Pennanteckning 263">
                  <a:extLst>
                    <a:ext uri="{FF2B5EF4-FFF2-40B4-BE49-F238E27FC236}">
                      <a16:creationId xmlns:a16="http://schemas.microsoft.com/office/drawing/2014/main" id="{ED2A93A5-D4D3-4053-8DD3-462BF8C6B809}"/>
                    </a:ext>
                  </a:extLst>
                </p14:cNvPr>
                <p14:cNvContentPartPr/>
                <p14:nvPr/>
              </p14:nvContentPartPr>
              <p14:xfrm>
                <a:off x="5534874" y="3764092"/>
                <a:ext cx="10440" cy="102240"/>
              </p14:xfrm>
            </p:contentPart>
          </mc:Choice>
          <mc:Fallback xmlns="">
            <p:pic>
              <p:nvPicPr>
                <p:cNvPr id="264" name="Pennanteckning 263">
                  <a:extLst>
                    <a:ext uri="{FF2B5EF4-FFF2-40B4-BE49-F238E27FC236}">
                      <a16:creationId xmlns:a16="http://schemas.microsoft.com/office/drawing/2014/main" id="{ED2A93A5-D4D3-4053-8DD3-462BF8C6B809}"/>
                    </a:ext>
                  </a:extLst>
                </p:cNvPr>
                <p:cNvPicPr/>
                <p:nvPr/>
              </p:nvPicPr>
              <p:blipFill>
                <a:blip r:embed="rId72"/>
                <a:stretch>
                  <a:fillRect/>
                </a:stretch>
              </p:blipFill>
              <p:spPr>
                <a:xfrm>
                  <a:off x="5525874" y="3755452"/>
                  <a:ext cx="28080" cy="11988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265" name="Pennanteckning 264">
                  <a:extLst>
                    <a:ext uri="{FF2B5EF4-FFF2-40B4-BE49-F238E27FC236}">
                      <a16:creationId xmlns:a16="http://schemas.microsoft.com/office/drawing/2014/main" id="{A6C88B96-B654-4AE8-B2E2-419A85A12E7E}"/>
                    </a:ext>
                  </a:extLst>
                </p14:cNvPr>
                <p14:cNvContentPartPr/>
                <p14:nvPr/>
              </p14:nvContentPartPr>
              <p14:xfrm>
                <a:off x="5514354" y="3708652"/>
                <a:ext cx="56160" cy="79560"/>
              </p14:xfrm>
            </p:contentPart>
          </mc:Choice>
          <mc:Fallback xmlns="">
            <p:pic>
              <p:nvPicPr>
                <p:cNvPr id="265" name="Pennanteckning 264">
                  <a:extLst>
                    <a:ext uri="{FF2B5EF4-FFF2-40B4-BE49-F238E27FC236}">
                      <a16:creationId xmlns:a16="http://schemas.microsoft.com/office/drawing/2014/main" id="{A6C88B96-B654-4AE8-B2E2-419A85A12E7E}"/>
                    </a:ext>
                  </a:extLst>
                </p:cNvPr>
                <p:cNvPicPr/>
                <p:nvPr/>
              </p:nvPicPr>
              <p:blipFill>
                <a:blip r:embed="rId74"/>
                <a:stretch>
                  <a:fillRect/>
                </a:stretch>
              </p:blipFill>
              <p:spPr>
                <a:xfrm>
                  <a:off x="5505354" y="3700012"/>
                  <a:ext cx="73800" cy="9720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266" name="Pennanteckning 265">
                  <a:extLst>
                    <a:ext uri="{FF2B5EF4-FFF2-40B4-BE49-F238E27FC236}">
                      <a16:creationId xmlns:a16="http://schemas.microsoft.com/office/drawing/2014/main" id="{D63ED4AD-B0AA-4449-B1A3-8D90DA8140AE}"/>
                    </a:ext>
                  </a:extLst>
                </p14:cNvPr>
                <p14:cNvContentPartPr/>
                <p14:nvPr/>
              </p14:nvContentPartPr>
              <p14:xfrm>
                <a:off x="5597514" y="3684172"/>
                <a:ext cx="79200" cy="157320"/>
              </p14:xfrm>
            </p:contentPart>
          </mc:Choice>
          <mc:Fallback xmlns="">
            <p:pic>
              <p:nvPicPr>
                <p:cNvPr id="266" name="Pennanteckning 265">
                  <a:extLst>
                    <a:ext uri="{FF2B5EF4-FFF2-40B4-BE49-F238E27FC236}">
                      <a16:creationId xmlns:a16="http://schemas.microsoft.com/office/drawing/2014/main" id="{D63ED4AD-B0AA-4449-B1A3-8D90DA8140AE}"/>
                    </a:ext>
                  </a:extLst>
                </p:cNvPr>
                <p:cNvPicPr/>
                <p:nvPr/>
              </p:nvPicPr>
              <p:blipFill>
                <a:blip r:embed="rId76"/>
                <a:stretch>
                  <a:fillRect/>
                </a:stretch>
              </p:blipFill>
              <p:spPr>
                <a:xfrm>
                  <a:off x="5588514" y="3675172"/>
                  <a:ext cx="96840" cy="174960"/>
                </a:xfrm>
                <a:prstGeom prst="rect">
                  <a:avLst/>
                </a:prstGeom>
              </p:spPr>
            </p:pic>
          </mc:Fallback>
        </mc:AlternateContent>
      </p:grpSp>
      <p:grpSp>
        <p:nvGrpSpPr>
          <p:cNvPr id="288" name="Grupp 287">
            <a:extLst>
              <a:ext uri="{FF2B5EF4-FFF2-40B4-BE49-F238E27FC236}">
                <a16:creationId xmlns:a16="http://schemas.microsoft.com/office/drawing/2014/main" id="{B28CAD32-292B-4662-A6FC-5C3F99F6920B}"/>
              </a:ext>
            </a:extLst>
          </p:cNvPr>
          <p:cNvGrpSpPr/>
          <p:nvPr/>
        </p:nvGrpSpPr>
        <p:grpSpPr>
          <a:xfrm>
            <a:off x="8340514" y="1211320"/>
            <a:ext cx="983880" cy="380160"/>
            <a:chOff x="4820634" y="2442532"/>
            <a:chExt cx="983880" cy="380160"/>
          </a:xfrm>
        </p:grpSpPr>
        <mc:AlternateContent xmlns:mc="http://schemas.openxmlformats.org/markup-compatibility/2006" xmlns:p14="http://schemas.microsoft.com/office/powerpoint/2010/main">
          <mc:Choice Requires="p14">
            <p:contentPart p14:bwMode="auto" r:id="rId77">
              <p14:nvContentPartPr>
                <p14:cNvPr id="268" name="Pennanteckning 267">
                  <a:extLst>
                    <a:ext uri="{FF2B5EF4-FFF2-40B4-BE49-F238E27FC236}">
                      <a16:creationId xmlns:a16="http://schemas.microsoft.com/office/drawing/2014/main" id="{7C1E4355-C0DB-4130-9C87-B722ABC30328}"/>
                    </a:ext>
                  </a:extLst>
                </p14:cNvPr>
                <p14:cNvContentPartPr/>
                <p14:nvPr/>
              </p14:nvContentPartPr>
              <p14:xfrm>
                <a:off x="4820634" y="2490412"/>
                <a:ext cx="257040" cy="48240"/>
              </p14:xfrm>
            </p:contentPart>
          </mc:Choice>
          <mc:Fallback xmlns="">
            <p:pic>
              <p:nvPicPr>
                <p:cNvPr id="268" name="Pennanteckning 267">
                  <a:extLst>
                    <a:ext uri="{FF2B5EF4-FFF2-40B4-BE49-F238E27FC236}">
                      <a16:creationId xmlns:a16="http://schemas.microsoft.com/office/drawing/2014/main" id="{7C1E4355-C0DB-4130-9C87-B722ABC30328}"/>
                    </a:ext>
                  </a:extLst>
                </p:cNvPr>
                <p:cNvPicPr/>
                <p:nvPr/>
              </p:nvPicPr>
              <p:blipFill>
                <a:blip r:embed="rId78"/>
                <a:stretch>
                  <a:fillRect/>
                </a:stretch>
              </p:blipFill>
              <p:spPr>
                <a:xfrm>
                  <a:off x="4811634" y="2481412"/>
                  <a:ext cx="27468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269" name="Pennanteckning 268">
                  <a:extLst>
                    <a:ext uri="{FF2B5EF4-FFF2-40B4-BE49-F238E27FC236}">
                      <a16:creationId xmlns:a16="http://schemas.microsoft.com/office/drawing/2014/main" id="{57624BC2-3AD7-441C-B3DE-E4A828054D0F}"/>
                    </a:ext>
                  </a:extLst>
                </p14:cNvPr>
                <p14:cNvContentPartPr/>
                <p14:nvPr/>
              </p14:nvContentPartPr>
              <p14:xfrm>
                <a:off x="5138874" y="2442532"/>
                <a:ext cx="29520" cy="165240"/>
              </p14:xfrm>
            </p:contentPart>
          </mc:Choice>
          <mc:Fallback xmlns="">
            <p:pic>
              <p:nvPicPr>
                <p:cNvPr id="269" name="Pennanteckning 268">
                  <a:extLst>
                    <a:ext uri="{FF2B5EF4-FFF2-40B4-BE49-F238E27FC236}">
                      <a16:creationId xmlns:a16="http://schemas.microsoft.com/office/drawing/2014/main" id="{57624BC2-3AD7-441C-B3DE-E4A828054D0F}"/>
                    </a:ext>
                  </a:extLst>
                </p:cNvPr>
                <p:cNvPicPr/>
                <p:nvPr/>
              </p:nvPicPr>
              <p:blipFill>
                <a:blip r:embed="rId80"/>
                <a:stretch>
                  <a:fillRect/>
                </a:stretch>
              </p:blipFill>
              <p:spPr>
                <a:xfrm>
                  <a:off x="5130234" y="2433532"/>
                  <a:ext cx="47160" cy="182880"/>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270" name="Pennanteckning 269">
                  <a:extLst>
                    <a:ext uri="{FF2B5EF4-FFF2-40B4-BE49-F238E27FC236}">
                      <a16:creationId xmlns:a16="http://schemas.microsoft.com/office/drawing/2014/main" id="{FBF2E75E-44EA-46D2-8502-1604B07B3A9D}"/>
                    </a:ext>
                  </a:extLst>
                </p14:cNvPr>
                <p14:cNvContentPartPr/>
                <p14:nvPr/>
              </p14:nvContentPartPr>
              <p14:xfrm>
                <a:off x="5075514" y="2445052"/>
                <a:ext cx="129600" cy="24840"/>
              </p14:xfrm>
            </p:contentPart>
          </mc:Choice>
          <mc:Fallback xmlns="">
            <p:pic>
              <p:nvPicPr>
                <p:cNvPr id="270" name="Pennanteckning 269">
                  <a:extLst>
                    <a:ext uri="{FF2B5EF4-FFF2-40B4-BE49-F238E27FC236}">
                      <a16:creationId xmlns:a16="http://schemas.microsoft.com/office/drawing/2014/main" id="{FBF2E75E-44EA-46D2-8502-1604B07B3A9D}"/>
                    </a:ext>
                  </a:extLst>
                </p:cNvPr>
                <p:cNvPicPr/>
                <p:nvPr/>
              </p:nvPicPr>
              <p:blipFill>
                <a:blip r:embed="rId82"/>
                <a:stretch>
                  <a:fillRect/>
                </a:stretch>
              </p:blipFill>
              <p:spPr>
                <a:xfrm>
                  <a:off x="5066874" y="2436412"/>
                  <a:ext cx="147240" cy="42480"/>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271" name="Pennanteckning 270">
                  <a:extLst>
                    <a:ext uri="{FF2B5EF4-FFF2-40B4-BE49-F238E27FC236}">
                      <a16:creationId xmlns:a16="http://schemas.microsoft.com/office/drawing/2014/main" id="{981F60B8-BF3A-4FAD-AE4E-C4004805D368}"/>
                    </a:ext>
                  </a:extLst>
                </p14:cNvPr>
                <p14:cNvContentPartPr/>
                <p14:nvPr/>
              </p14:nvContentPartPr>
              <p14:xfrm>
                <a:off x="5252994" y="2509492"/>
                <a:ext cx="74520" cy="92160"/>
              </p14:xfrm>
            </p:contentPart>
          </mc:Choice>
          <mc:Fallback xmlns="">
            <p:pic>
              <p:nvPicPr>
                <p:cNvPr id="271" name="Pennanteckning 270">
                  <a:extLst>
                    <a:ext uri="{FF2B5EF4-FFF2-40B4-BE49-F238E27FC236}">
                      <a16:creationId xmlns:a16="http://schemas.microsoft.com/office/drawing/2014/main" id="{981F60B8-BF3A-4FAD-AE4E-C4004805D368}"/>
                    </a:ext>
                  </a:extLst>
                </p:cNvPr>
                <p:cNvPicPr/>
                <p:nvPr/>
              </p:nvPicPr>
              <p:blipFill>
                <a:blip r:embed="rId84"/>
                <a:stretch>
                  <a:fillRect/>
                </a:stretch>
              </p:blipFill>
              <p:spPr>
                <a:xfrm>
                  <a:off x="5243994" y="2500852"/>
                  <a:ext cx="92160" cy="109800"/>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272" name="Pennanteckning 271">
                  <a:extLst>
                    <a:ext uri="{FF2B5EF4-FFF2-40B4-BE49-F238E27FC236}">
                      <a16:creationId xmlns:a16="http://schemas.microsoft.com/office/drawing/2014/main" id="{99696A02-FC42-417E-859F-777E1C35D6DA}"/>
                    </a:ext>
                  </a:extLst>
                </p14:cNvPr>
                <p14:cNvContentPartPr/>
                <p14:nvPr/>
              </p14:nvContentPartPr>
              <p14:xfrm>
                <a:off x="5369274" y="2499412"/>
                <a:ext cx="155520" cy="92880"/>
              </p14:xfrm>
            </p:contentPart>
          </mc:Choice>
          <mc:Fallback xmlns="">
            <p:pic>
              <p:nvPicPr>
                <p:cNvPr id="272" name="Pennanteckning 271">
                  <a:extLst>
                    <a:ext uri="{FF2B5EF4-FFF2-40B4-BE49-F238E27FC236}">
                      <a16:creationId xmlns:a16="http://schemas.microsoft.com/office/drawing/2014/main" id="{99696A02-FC42-417E-859F-777E1C35D6DA}"/>
                    </a:ext>
                  </a:extLst>
                </p:cNvPr>
                <p:cNvPicPr/>
                <p:nvPr/>
              </p:nvPicPr>
              <p:blipFill>
                <a:blip r:embed="rId86"/>
                <a:stretch>
                  <a:fillRect/>
                </a:stretch>
              </p:blipFill>
              <p:spPr>
                <a:xfrm>
                  <a:off x="5360634" y="2490412"/>
                  <a:ext cx="173160" cy="110520"/>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273" name="Pennanteckning 272">
                  <a:extLst>
                    <a:ext uri="{FF2B5EF4-FFF2-40B4-BE49-F238E27FC236}">
                      <a16:creationId xmlns:a16="http://schemas.microsoft.com/office/drawing/2014/main" id="{9A306794-6F1C-4CAE-B6CD-39294F17CD8F}"/>
                    </a:ext>
                  </a:extLst>
                </p14:cNvPr>
                <p14:cNvContentPartPr/>
                <p14:nvPr/>
              </p14:nvContentPartPr>
              <p14:xfrm>
                <a:off x="5358474" y="2443612"/>
                <a:ext cx="91440" cy="19440"/>
              </p14:xfrm>
            </p:contentPart>
          </mc:Choice>
          <mc:Fallback xmlns="">
            <p:pic>
              <p:nvPicPr>
                <p:cNvPr id="273" name="Pennanteckning 272">
                  <a:extLst>
                    <a:ext uri="{FF2B5EF4-FFF2-40B4-BE49-F238E27FC236}">
                      <a16:creationId xmlns:a16="http://schemas.microsoft.com/office/drawing/2014/main" id="{9A306794-6F1C-4CAE-B6CD-39294F17CD8F}"/>
                    </a:ext>
                  </a:extLst>
                </p:cNvPr>
                <p:cNvPicPr/>
                <p:nvPr/>
              </p:nvPicPr>
              <p:blipFill>
                <a:blip r:embed="rId88"/>
                <a:stretch>
                  <a:fillRect/>
                </a:stretch>
              </p:blipFill>
              <p:spPr>
                <a:xfrm>
                  <a:off x="5349474" y="2434972"/>
                  <a:ext cx="109080" cy="37080"/>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280" name="Pennanteckning 279">
                  <a:extLst>
                    <a:ext uri="{FF2B5EF4-FFF2-40B4-BE49-F238E27FC236}">
                      <a16:creationId xmlns:a16="http://schemas.microsoft.com/office/drawing/2014/main" id="{83F85C61-7012-4C36-B7C9-1250DCE93431}"/>
                    </a:ext>
                  </a:extLst>
                </p14:cNvPr>
                <p14:cNvContentPartPr/>
                <p14:nvPr/>
              </p14:nvContentPartPr>
              <p14:xfrm>
                <a:off x="5205834" y="2686972"/>
                <a:ext cx="88560" cy="135720"/>
              </p14:xfrm>
            </p:contentPart>
          </mc:Choice>
          <mc:Fallback xmlns="">
            <p:pic>
              <p:nvPicPr>
                <p:cNvPr id="280" name="Pennanteckning 279">
                  <a:extLst>
                    <a:ext uri="{FF2B5EF4-FFF2-40B4-BE49-F238E27FC236}">
                      <a16:creationId xmlns:a16="http://schemas.microsoft.com/office/drawing/2014/main" id="{83F85C61-7012-4C36-B7C9-1250DCE93431}"/>
                    </a:ext>
                  </a:extLst>
                </p:cNvPr>
                <p:cNvPicPr/>
                <p:nvPr/>
              </p:nvPicPr>
              <p:blipFill>
                <a:blip r:embed="rId90"/>
                <a:stretch>
                  <a:fillRect/>
                </a:stretch>
              </p:blipFill>
              <p:spPr>
                <a:xfrm>
                  <a:off x="5196834" y="2677972"/>
                  <a:ext cx="106200" cy="15336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281" name="Pennanteckning 280">
                  <a:extLst>
                    <a:ext uri="{FF2B5EF4-FFF2-40B4-BE49-F238E27FC236}">
                      <a16:creationId xmlns:a16="http://schemas.microsoft.com/office/drawing/2014/main" id="{FA4D6539-CC03-4687-A0EC-8D3305C80BEB}"/>
                    </a:ext>
                  </a:extLst>
                </p14:cNvPr>
                <p14:cNvContentPartPr/>
                <p14:nvPr/>
              </p14:nvContentPartPr>
              <p14:xfrm>
                <a:off x="5319234" y="2690932"/>
                <a:ext cx="68400" cy="100440"/>
              </p14:xfrm>
            </p:contentPart>
          </mc:Choice>
          <mc:Fallback xmlns="">
            <p:pic>
              <p:nvPicPr>
                <p:cNvPr id="281" name="Pennanteckning 280">
                  <a:extLst>
                    <a:ext uri="{FF2B5EF4-FFF2-40B4-BE49-F238E27FC236}">
                      <a16:creationId xmlns:a16="http://schemas.microsoft.com/office/drawing/2014/main" id="{FA4D6539-CC03-4687-A0EC-8D3305C80BEB}"/>
                    </a:ext>
                  </a:extLst>
                </p:cNvPr>
                <p:cNvPicPr/>
                <p:nvPr/>
              </p:nvPicPr>
              <p:blipFill>
                <a:blip r:embed="rId92"/>
                <a:stretch>
                  <a:fillRect/>
                </a:stretch>
              </p:blipFill>
              <p:spPr>
                <a:xfrm>
                  <a:off x="5310594" y="2682292"/>
                  <a:ext cx="86040" cy="118080"/>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282" name="Pennanteckning 281">
                  <a:extLst>
                    <a:ext uri="{FF2B5EF4-FFF2-40B4-BE49-F238E27FC236}">
                      <a16:creationId xmlns:a16="http://schemas.microsoft.com/office/drawing/2014/main" id="{A02F426E-4E7E-4399-B2F4-77778E656A38}"/>
                    </a:ext>
                  </a:extLst>
                </p14:cNvPr>
                <p14:cNvContentPartPr/>
                <p14:nvPr/>
              </p14:nvContentPartPr>
              <p14:xfrm>
                <a:off x="5436594" y="2699212"/>
                <a:ext cx="113400" cy="72720"/>
              </p14:xfrm>
            </p:contentPart>
          </mc:Choice>
          <mc:Fallback xmlns="">
            <p:pic>
              <p:nvPicPr>
                <p:cNvPr id="282" name="Pennanteckning 281">
                  <a:extLst>
                    <a:ext uri="{FF2B5EF4-FFF2-40B4-BE49-F238E27FC236}">
                      <a16:creationId xmlns:a16="http://schemas.microsoft.com/office/drawing/2014/main" id="{A02F426E-4E7E-4399-B2F4-77778E656A38}"/>
                    </a:ext>
                  </a:extLst>
                </p:cNvPr>
                <p:cNvPicPr/>
                <p:nvPr/>
              </p:nvPicPr>
              <p:blipFill>
                <a:blip r:embed="rId94"/>
                <a:stretch>
                  <a:fillRect/>
                </a:stretch>
              </p:blipFill>
              <p:spPr>
                <a:xfrm>
                  <a:off x="5427594" y="2690572"/>
                  <a:ext cx="131040" cy="90360"/>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283" name="Pennanteckning 282">
                  <a:extLst>
                    <a:ext uri="{FF2B5EF4-FFF2-40B4-BE49-F238E27FC236}">
                      <a16:creationId xmlns:a16="http://schemas.microsoft.com/office/drawing/2014/main" id="{74816D72-2B46-43FC-81D6-532E4F43D4BF}"/>
                    </a:ext>
                  </a:extLst>
                </p14:cNvPr>
                <p14:cNvContentPartPr/>
                <p14:nvPr/>
              </p14:nvContentPartPr>
              <p14:xfrm>
                <a:off x="5570874" y="2662132"/>
                <a:ext cx="130320" cy="86400"/>
              </p14:xfrm>
            </p:contentPart>
          </mc:Choice>
          <mc:Fallback xmlns="">
            <p:pic>
              <p:nvPicPr>
                <p:cNvPr id="283" name="Pennanteckning 282">
                  <a:extLst>
                    <a:ext uri="{FF2B5EF4-FFF2-40B4-BE49-F238E27FC236}">
                      <a16:creationId xmlns:a16="http://schemas.microsoft.com/office/drawing/2014/main" id="{74816D72-2B46-43FC-81D6-532E4F43D4BF}"/>
                    </a:ext>
                  </a:extLst>
                </p:cNvPr>
                <p:cNvPicPr/>
                <p:nvPr/>
              </p:nvPicPr>
              <p:blipFill>
                <a:blip r:embed="rId96"/>
                <a:stretch>
                  <a:fillRect/>
                </a:stretch>
              </p:blipFill>
              <p:spPr>
                <a:xfrm>
                  <a:off x="5562234" y="2653132"/>
                  <a:ext cx="14796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284" name="Pennanteckning 283">
                  <a:extLst>
                    <a:ext uri="{FF2B5EF4-FFF2-40B4-BE49-F238E27FC236}">
                      <a16:creationId xmlns:a16="http://schemas.microsoft.com/office/drawing/2014/main" id="{82DC9A58-E544-444B-8EB3-7757809A4584}"/>
                    </a:ext>
                  </a:extLst>
                </p14:cNvPr>
                <p14:cNvContentPartPr/>
                <p14:nvPr/>
              </p14:nvContentPartPr>
              <p14:xfrm>
                <a:off x="5703354" y="2654932"/>
                <a:ext cx="101160" cy="125640"/>
              </p14:xfrm>
            </p:contentPart>
          </mc:Choice>
          <mc:Fallback xmlns="">
            <p:pic>
              <p:nvPicPr>
                <p:cNvPr id="284" name="Pennanteckning 283">
                  <a:extLst>
                    <a:ext uri="{FF2B5EF4-FFF2-40B4-BE49-F238E27FC236}">
                      <a16:creationId xmlns:a16="http://schemas.microsoft.com/office/drawing/2014/main" id="{82DC9A58-E544-444B-8EB3-7757809A4584}"/>
                    </a:ext>
                  </a:extLst>
                </p:cNvPr>
                <p:cNvPicPr/>
                <p:nvPr/>
              </p:nvPicPr>
              <p:blipFill>
                <a:blip r:embed="rId98"/>
                <a:stretch>
                  <a:fillRect/>
                </a:stretch>
              </p:blipFill>
              <p:spPr>
                <a:xfrm>
                  <a:off x="5694714" y="2646292"/>
                  <a:ext cx="11880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285" name="Pennanteckning 284">
                  <a:extLst>
                    <a:ext uri="{FF2B5EF4-FFF2-40B4-BE49-F238E27FC236}">
                      <a16:creationId xmlns:a16="http://schemas.microsoft.com/office/drawing/2014/main" id="{E2AD0BF5-EF93-4436-B23E-DD75B825687B}"/>
                    </a:ext>
                  </a:extLst>
                </p14:cNvPr>
                <p14:cNvContentPartPr/>
                <p14:nvPr/>
              </p14:nvContentPartPr>
              <p14:xfrm>
                <a:off x="5441634" y="2652412"/>
                <a:ext cx="55800" cy="3960"/>
              </p14:xfrm>
            </p:contentPart>
          </mc:Choice>
          <mc:Fallback xmlns="">
            <p:pic>
              <p:nvPicPr>
                <p:cNvPr id="285" name="Pennanteckning 284">
                  <a:extLst>
                    <a:ext uri="{FF2B5EF4-FFF2-40B4-BE49-F238E27FC236}">
                      <a16:creationId xmlns:a16="http://schemas.microsoft.com/office/drawing/2014/main" id="{E2AD0BF5-EF93-4436-B23E-DD75B825687B}"/>
                    </a:ext>
                  </a:extLst>
                </p:cNvPr>
                <p:cNvPicPr/>
                <p:nvPr/>
              </p:nvPicPr>
              <p:blipFill>
                <a:blip r:embed="rId100"/>
                <a:stretch>
                  <a:fillRect/>
                </a:stretch>
              </p:blipFill>
              <p:spPr>
                <a:xfrm>
                  <a:off x="5432634" y="2643772"/>
                  <a:ext cx="73440" cy="21600"/>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287" name="Pennanteckning 286">
                  <a:extLst>
                    <a:ext uri="{FF2B5EF4-FFF2-40B4-BE49-F238E27FC236}">
                      <a16:creationId xmlns:a16="http://schemas.microsoft.com/office/drawing/2014/main" id="{ED6A756B-0513-4EB3-AA01-ED305BF98C3C}"/>
                    </a:ext>
                  </a:extLst>
                </p14:cNvPr>
                <p14:cNvContentPartPr/>
                <p14:nvPr/>
              </p14:nvContentPartPr>
              <p14:xfrm>
                <a:off x="5741514" y="2666092"/>
                <a:ext cx="23400" cy="29520"/>
              </p14:xfrm>
            </p:contentPart>
          </mc:Choice>
          <mc:Fallback xmlns="">
            <p:pic>
              <p:nvPicPr>
                <p:cNvPr id="287" name="Pennanteckning 286">
                  <a:extLst>
                    <a:ext uri="{FF2B5EF4-FFF2-40B4-BE49-F238E27FC236}">
                      <a16:creationId xmlns:a16="http://schemas.microsoft.com/office/drawing/2014/main" id="{ED6A756B-0513-4EB3-AA01-ED305BF98C3C}"/>
                    </a:ext>
                  </a:extLst>
                </p:cNvPr>
                <p:cNvPicPr/>
                <p:nvPr/>
              </p:nvPicPr>
              <p:blipFill>
                <a:blip r:embed="rId102"/>
                <a:stretch>
                  <a:fillRect/>
                </a:stretch>
              </p:blipFill>
              <p:spPr>
                <a:xfrm>
                  <a:off x="5732514" y="2657092"/>
                  <a:ext cx="41040" cy="47160"/>
                </a:xfrm>
                <a:prstGeom prst="rect">
                  <a:avLst/>
                </a:prstGeom>
              </p:spPr>
            </p:pic>
          </mc:Fallback>
        </mc:AlternateContent>
      </p:grpSp>
      <p:sp>
        <p:nvSpPr>
          <p:cNvPr id="289" name="Textruta 63">
            <a:extLst>
              <a:ext uri="{FF2B5EF4-FFF2-40B4-BE49-F238E27FC236}">
                <a16:creationId xmlns:a16="http://schemas.microsoft.com/office/drawing/2014/main" id="{0B6F497C-7EA3-41C8-9FC0-5BAB4B6078C0}"/>
              </a:ext>
            </a:extLst>
          </p:cNvPr>
          <p:cNvSpPr txBox="1"/>
          <p:nvPr/>
        </p:nvSpPr>
        <p:spPr>
          <a:xfrm>
            <a:off x="9445923" y="5736695"/>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Generella skridskotips:</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vid översteg: ”Ytteraxeln” lätt </a:t>
            </a:r>
            <a:r>
              <a:rPr lang="sv-SE" sz="1100" dirty="0" err="1">
                <a:solidFill>
                  <a:schemeClr val="accent2">
                    <a:lumMod val="75000"/>
                  </a:schemeClr>
                </a:solidFill>
                <a:effectLst/>
                <a:ea typeface="Calibri" panose="020F0502020204030204" pitchFamily="34" charset="0"/>
                <a:cs typeface="Times New Roman" panose="02020603050405020304" pitchFamily="18" charset="0"/>
              </a:rPr>
              <a:t>invinklad</a:t>
            </a:r>
            <a:r>
              <a:rPr lang="sv-SE" sz="1100" dirty="0">
                <a:solidFill>
                  <a:schemeClr val="accent2">
                    <a:lumMod val="75000"/>
                  </a:schemeClr>
                </a:solidFill>
                <a:effectLst/>
                <a:ea typeface="Calibri" panose="020F0502020204030204" pitchFamily="34" charset="0"/>
                <a:cs typeface="Times New Roman" panose="02020603050405020304" pitchFamily="18" charset="0"/>
              </a:rPr>
              <a:t> samt klubban mot insidan</a:t>
            </a:r>
          </a:p>
        </p:txBody>
      </p:sp>
      <p:pic>
        <p:nvPicPr>
          <p:cNvPr id="121" name="Bildobjekt 120">
            <a:extLst>
              <a:ext uri="{FF2B5EF4-FFF2-40B4-BE49-F238E27FC236}">
                <a16:creationId xmlns:a16="http://schemas.microsoft.com/office/drawing/2014/main" id="{0694B6FA-BF57-45E6-9CD3-0DE15E71A38A}"/>
              </a:ext>
            </a:extLst>
          </p:cNvPr>
          <p:cNvPicPr>
            <a:picLocks noChangeAspect="1"/>
          </p:cNvPicPr>
          <p:nvPr/>
        </p:nvPicPr>
        <p:blipFill rotWithShape="1">
          <a:blip r:embed="rId103">
            <a:extLst>
              <a:ext uri="{28A0092B-C50C-407E-A947-70E740481C1C}">
                <a14:useLocalDpi xmlns:a14="http://schemas.microsoft.com/office/drawing/2010/main" val="0"/>
              </a:ext>
            </a:extLst>
          </a:blip>
          <a:srcRect b="49228"/>
          <a:stretch/>
        </p:blipFill>
        <p:spPr>
          <a:xfrm>
            <a:off x="354644" y="786724"/>
            <a:ext cx="5485667" cy="3680431"/>
          </a:xfrm>
          <a:prstGeom prst="rect">
            <a:avLst/>
          </a:prstGeom>
        </p:spPr>
      </p:pic>
      <p:sp>
        <p:nvSpPr>
          <p:cNvPr id="123" name="Underrubrik 2">
            <a:extLst>
              <a:ext uri="{FF2B5EF4-FFF2-40B4-BE49-F238E27FC236}">
                <a16:creationId xmlns:a16="http://schemas.microsoft.com/office/drawing/2014/main" id="{50EF5754-96B9-494E-9CEA-6DED57896CD5}"/>
              </a:ext>
            </a:extLst>
          </p:cNvPr>
          <p:cNvSpPr txBox="1">
            <a:spLocks/>
          </p:cNvSpPr>
          <p:nvPr/>
        </p:nvSpPr>
        <p:spPr>
          <a:xfrm>
            <a:off x="382314" y="223437"/>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Anfall med överlämning, pass, </a:t>
            </a:r>
            <a:r>
              <a:rPr lang="sv-SE" sz="1400" dirty="0" err="1">
                <a:solidFill>
                  <a:schemeClr val="accent2">
                    <a:lumMod val="75000"/>
                  </a:schemeClr>
                </a:solidFill>
              </a:rPr>
              <a:t>urvändning</a:t>
            </a:r>
            <a:r>
              <a:rPr lang="sv-SE" sz="1400" dirty="0">
                <a:solidFill>
                  <a:schemeClr val="accent2">
                    <a:lumMod val="75000"/>
                  </a:schemeClr>
                </a:solidFill>
              </a:rPr>
              <a:t> och avslut</a:t>
            </a:r>
          </a:p>
        </p:txBody>
      </p:sp>
      <mc:AlternateContent xmlns:mc="http://schemas.openxmlformats.org/markup-compatibility/2006" xmlns:p14="http://schemas.microsoft.com/office/powerpoint/2010/main">
        <mc:Choice Requires="p14">
          <p:contentPart p14:bwMode="auto" r:id="rId104">
            <p14:nvContentPartPr>
              <p14:cNvPr id="124" name="Pennanteckning 123">
                <a:extLst>
                  <a:ext uri="{FF2B5EF4-FFF2-40B4-BE49-F238E27FC236}">
                    <a16:creationId xmlns:a16="http://schemas.microsoft.com/office/drawing/2014/main" id="{165B21BF-F42B-4536-891E-D5A741D019C8}"/>
                  </a:ext>
                </a:extLst>
              </p14:cNvPr>
              <p14:cNvContentPartPr/>
              <p14:nvPr/>
            </p14:nvContentPartPr>
            <p14:xfrm>
              <a:off x="1123386" y="3873236"/>
              <a:ext cx="360" cy="360"/>
            </p14:xfrm>
          </p:contentPart>
        </mc:Choice>
        <mc:Fallback xmlns="">
          <p:pic>
            <p:nvPicPr>
              <p:cNvPr id="124" name="Pennanteckning 123">
                <a:extLst>
                  <a:ext uri="{FF2B5EF4-FFF2-40B4-BE49-F238E27FC236}">
                    <a16:creationId xmlns:a16="http://schemas.microsoft.com/office/drawing/2014/main" id="{165B21BF-F42B-4536-891E-D5A741D019C8}"/>
                  </a:ext>
                </a:extLst>
              </p:cNvPr>
              <p:cNvPicPr/>
              <p:nvPr/>
            </p:nvPicPr>
            <p:blipFill>
              <a:blip r:embed="rId105"/>
              <a:stretch>
                <a:fillRect/>
              </a:stretch>
            </p:blipFill>
            <p:spPr>
              <a:xfrm>
                <a:off x="1105386" y="3855236"/>
                <a:ext cx="36000" cy="36000"/>
              </a:xfrm>
              <a:prstGeom prst="rect">
                <a:avLst/>
              </a:prstGeom>
            </p:spPr>
          </p:pic>
        </mc:Fallback>
      </mc:AlternateContent>
      <p:sp>
        <p:nvSpPr>
          <p:cNvPr id="125" name="Textruta 63">
            <a:extLst>
              <a:ext uri="{FF2B5EF4-FFF2-40B4-BE49-F238E27FC236}">
                <a16:creationId xmlns:a16="http://schemas.microsoft.com/office/drawing/2014/main" id="{7FB57BF2-B380-48E0-BB57-B7BFEB9F4729}"/>
              </a:ext>
            </a:extLst>
          </p:cNvPr>
          <p:cNvSpPr txBox="1"/>
          <p:nvPr/>
        </p:nvSpPr>
        <p:spPr>
          <a:xfrm>
            <a:off x="361489" y="4579452"/>
            <a:ext cx="5522177" cy="156279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Vad? </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Tajming, blicken i spelriktning och passning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Varför?</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Anfallsspel med blicken i spelriktningen och passning i fart som i matchsituation.</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Hur 1:an börjar med boll och gör en överlämning 2:an som sedan anfaller upp i banan innan den går in i banan för att passa 1:an. !:an gör en </a:t>
            </a:r>
            <a:r>
              <a:rPr lang="sv-SE" sz="1100" dirty="0" err="1">
                <a:solidFill>
                  <a:schemeClr val="accent2">
                    <a:lumMod val="75000"/>
                  </a:schemeClr>
                </a:solidFill>
                <a:ea typeface="Calibri" panose="020F0502020204030204" pitchFamily="34" charset="0"/>
                <a:cs typeface="Times New Roman" panose="02020603050405020304" pitchFamily="18" charset="0"/>
              </a:rPr>
              <a:t>urvandning</a:t>
            </a:r>
            <a:r>
              <a:rPr lang="sv-SE" sz="1100" dirty="0">
                <a:solidFill>
                  <a:schemeClr val="accent2">
                    <a:lumMod val="75000"/>
                  </a:schemeClr>
                </a:solidFill>
                <a:ea typeface="Calibri" panose="020F0502020204030204" pitchFamily="34" charset="0"/>
                <a:cs typeface="Times New Roman" panose="02020603050405020304" pitchFamily="18" charset="0"/>
              </a:rPr>
              <a:t> med fart och spelar på 2:an som kommer med tajming och går på avslut.</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Framgångsfaktor är fokus på tajming och blicken mot spelet/passaren (inte visa ”rumpan”)</a:t>
            </a:r>
          </a:p>
        </p:txBody>
      </p:sp>
      <p:sp>
        <p:nvSpPr>
          <p:cNvPr id="126" name="Koppling 26">
            <a:extLst>
              <a:ext uri="{FF2B5EF4-FFF2-40B4-BE49-F238E27FC236}">
                <a16:creationId xmlns:a16="http://schemas.microsoft.com/office/drawing/2014/main" id="{FDD6E930-02EE-43D2-A2C8-BAD602DACE08}"/>
              </a:ext>
            </a:extLst>
          </p:cNvPr>
          <p:cNvSpPr/>
          <p:nvPr/>
        </p:nvSpPr>
        <p:spPr>
          <a:xfrm>
            <a:off x="1441224" y="860678"/>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M</a:t>
            </a:r>
          </a:p>
        </p:txBody>
      </p:sp>
      <p:sp>
        <p:nvSpPr>
          <p:cNvPr id="127" name="Likbent triangel 126">
            <a:extLst>
              <a:ext uri="{FF2B5EF4-FFF2-40B4-BE49-F238E27FC236}">
                <a16:creationId xmlns:a16="http://schemas.microsoft.com/office/drawing/2014/main" id="{82ADB103-B0E5-4820-819F-C43B91C91443}"/>
              </a:ext>
            </a:extLst>
          </p:cNvPr>
          <p:cNvSpPr/>
          <p:nvPr/>
        </p:nvSpPr>
        <p:spPr>
          <a:xfrm>
            <a:off x="1619705" y="3319143"/>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8" name="Likbent triangel 127">
            <a:extLst>
              <a:ext uri="{FF2B5EF4-FFF2-40B4-BE49-F238E27FC236}">
                <a16:creationId xmlns:a16="http://schemas.microsoft.com/office/drawing/2014/main" id="{4F341317-89B1-4888-BFEC-2E64A6F27E72}"/>
              </a:ext>
            </a:extLst>
          </p:cNvPr>
          <p:cNvSpPr/>
          <p:nvPr/>
        </p:nvSpPr>
        <p:spPr>
          <a:xfrm>
            <a:off x="1769209" y="3830748"/>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9" name="Koppling 26">
            <a:extLst>
              <a:ext uri="{FF2B5EF4-FFF2-40B4-BE49-F238E27FC236}">
                <a16:creationId xmlns:a16="http://schemas.microsoft.com/office/drawing/2014/main" id="{EDBFFA32-5449-45C2-8AF7-BFAE85C073B0}"/>
              </a:ext>
            </a:extLst>
          </p:cNvPr>
          <p:cNvSpPr/>
          <p:nvPr/>
        </p:nvSpPr>
        <p:spPr>
          <a:xfrm>
            <a:off x="1916451" y="3784706"/>
            <a:ext cx="173524" cy="13834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1</a:t>
            </a:r>
          </a:p>
        </p:txBody>
      </p:sp>
      <p:sp>
        <p:nvSpPr>
          <p:cNvPr id="130" name="Koppling 26">
            <a:extLst>
              <a:ext uri="{FF2B5EF4-FFF2-40B4-BE49-F238E27FC236}">
                <a16:creationId xmlns:a16="http://schemas.microsoft.com/office/drawing/2014/main" id="{08CE4480-1D93-459F-BF3A-9BE5033AD59F}"/>
              </a:ext>
            </a:extLst>
          </p:cNvPr>
          <p:cNvSpPr/>
          <p:nvPr/>
        </p:nvSpPr>
        <p:spPr>
          <a:xfrm>
            <a:off x="847295" y="3824608"/>
            <a:ext cx="177162" cy="1485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2</a:t>
            </a:r>
          </a:p>
        </p:txBody>
      </p:sp>
      <p:sp>
        <p:nvSpPr>
          <p:cNvPr id="131" name="Likbent triangel 130">
            <a:extLst>
              <a:ext uri="{FF2B5EF4-FFF2-40B4-BE49-F238E27FC236}">
                <a16:creationId xmlns:a16="http://schemas.microsoft.com/office/drawing/2014/main" id="{DE70E375-0E60-4D01-AFC5-0BAC190405DB}"/>
              </a:ext>
            </a:extLst>
          </p:cNvPr>
          <p:cNvSpPr/>
          <p:nvPr/>
        </p:nvSpPr>
        <p:spPr>
          <a:xfrm>
            <a:off x="1649001" y="2922620"/>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2" name="Rektangel 131">
            <a:extLst>
              <a:ext uri="{FF2B5EF4-FFF2-40B4-BE49-F238E27FC236}">
                <a16:creationId xmlns:a16="http://schemas.microsoft.com/office/drawing/2014/main" id="{E5EE329A-0F87-4F8D-A13B-467851F4597A}"/>
              </a:ext>
            </a:extLst>
          </p:cNvPr>
          <p:cNvSpPr/>
          <p:nvPr/>
        </p:nvSpPr>
        <p:spPr>
          <a:xfrm>
            <a:off x="1163974" y="798878"/>
            <a:ext cx="792367" cy="57775"/>
          </a:xfrm>
          <a:prstGeom prst="rect">
            <a:avLst/>
          </a:prstGeom>
          <a:blipFill>
            <a:blip r:embed="rId10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cxnSp>
        <p:nvCxnSpPr>
          <p:cNvPr id="133" name="Rak pilkoppling 132">
            <a:extLst>
              <a:ext uri="{FF2B5EF4-FFF2-40B4-BE49-F238E27FC236}">
                <a16:creationId xmlns:a16="http://schemas.microsoft.com/office/drawing/2014/main" id="{CDAD3BF0-79D6-4ED7-9864-FA69C404A573}"/>
              </a:ext>
            </a:extLst>
          </p:cNvPr>
          <p:cNvCxnSpPr>
            <a:cxnSpLocks/>
          </p:cNvCxnSpPr>
          <p:nvPr/>
        </p:nvCxnSpPr>
        <p:spPr>
          <a:xfrm flipH="1" flipV="1">
            <a:off x="860728" y="2549364"/>
            <a:ext cx="716393" cy="342152"/>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4" name="Rak pilkoppling 133">
            <a:extLst>
              <a:ext uri="{FF2B5EF4-FFF2-40B4-BE49-F238E27FC236}">
                <a16:creationId xmlns:a16="http://schemas.microsoft.com/office/drawing/2014/main" id="{D3ECE59E-6D92-4D7A-ACF7-C827D1F5989B}"/>
              </a:ext>
            </a:extLst>
          </p:cNvPr>
          <p:cNvCxnSpPr>
            <a:cxnSpLocks/>
          </p:cNvCxnSpPr>
          <p:nvPr/>
        </p:nvCxnSpPr>
        <p:spPr>
          <a:xfrm>
            <a:off x="965901" y="1772160"/>
            <a:ext cx="360573" cy="339285"/>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35" name="Likbent triangel 134">
            <a:extLst>
              <a:ext uri="{FF2B5EF4-FFF2-40B4-BE49-F238E27FC236}">
                <a16:creationId xmlns:a16="http://schemas.microsoft.com/office/drawing/2014/main" id="{33D6AF6B-F302-4396-862C-CDDF025EC478}"/>
              </a:ext>
            </a:extLst>
          </p:cNvPr>
          <p:cNvSpPr/>
          <p:nvPr/>
        </p:nvSpPr>
        <p:spPr>
          <a:xfrm>
            <a:off x="786545" y="3306513"/>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6" name="Likbent triangel 135">
            <a:extLst>
              <a:ext uri="{FF2B5EF4-FFF2-40B4-BE49-F238E27FC236}">
                <a16:creationId xmlns:a16="http://schemas.microsoft.com/office/drawing/2014/main" id="{0DE3F782-CCB2-4361-80BE-079B0199FA25}"/>
              </a:ext>
            </a:extLst>
          </p:cNvPr>
          <p:cNvSpPr/>
          <p:nvPr/>
        </p:nvSpPr>
        <p:spPr>
          <a:xfrm>
            <a:off x="1075015" y="3792609"/>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dirty="0"/>
          </a:p>
        </p:txBody>
      </p:sp>
      <p:grpSp>
        <p:nvGrpSpPr>
          <p:cNvPr id="137" name="Grupp 136">
            <a:extLst>
              <a:ext uri="{FF2B5EF4-FFF2-40B4-BE49-F238E27FC236}">
                <a16:creationId xmlns:a16="http://schemas.microsoft.com/office/drawing/2014/main" id="{E5095BC3-170E-499B-9BE5-80B108CF8F8B}"/>
              </a:ext>
            </a:extLst>
          </p:cNvPr>
          <p:cNvGrpSpPr/>
          <p:nvPr/>
        </p:nvGrpSpPr>
        <p:grpSpPr>
          <a:xfrm rot="5400000">
            <a:off x="1825803" y="3918429"/>
            <a:ext cx="87504" cy="96742"/>
            <a:chOff x="6250033" y="2677356"/>
            <a:chExt cx="265961" cy="228480"/>
          </a:xfrm>
        </p:grpSpPr>
        <p:sp>
          <p:nvSpPr>
            <p:cNvPr id="139" name="Koppling 26">
              <a:extLst>
                <a:ext uri="{FF2B5EF4-FFF2-40B4-BE49-F238E27FC236}">
                  <a16:creationId xmlns:a16="http://schemas.microsoft.com/office/drawing/2014/main" id="{E44823CE-2BD3-49C5-8146-F4CBFA2D8A69}"/>
                </a:ext>
              </a:extLst>
            </p:cNvPr>
            <p:cNvSpPr/>
            <p:nvPr/>
          </p:nvSpPr>
          <p:spPr>
            <a:xfrm rot="16200000">
              <a:off x="6249847" y="26775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40" name="Koppling 26">
              <a:extLst>
                <a:ext uri="{FF2B5EF4-FFF2-40B4-BE49-F238E27FC236}">
                  <a16:creationId xmlns:a16="http://schemas.microsoft.com/office/drawing/2014/main" id="{BBF1BC75-B756-44B1-8834-96B62FA49EAC}"/>
                </a:ext>
              </a:extLst>
            </p:cNvPr>
            <p:cNvSpPr/>
            <p:nvPr/>
          </p:nvSpPr>
          <p:spPr>
            <a:xfrm rot="16200000">
              <a:off x="6402247" y="28299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41" name="Koppling 26">
              <a:extLst>
                <a:ext uri="{FF2B5EF4-FFF2-40B4-BE49-F238E27FC236}">
                  <a16:creationId xmlns:a16="http://schemas.microsoft.com/office/drawing/2014/main" id="{51B4A77C-5989-4B36-BBA7-D5A0742BE158}"/>
                </a:ext>
              </a:extLst>
            </p:cNvPr>
            <p:cNvSpPr/>
            <p:nvPr/>
          </p:nvSpPr>
          <p:spPr>
            <a:xfrm rot="16200000">
              <a:off x="6344974" y="271558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42" name="Koppling 26">
              <a:extLst>
                <a:ext uri="{FF2B5EF4-FFF2-40B4-BE49-F238E27FC236}">
                  <a16:creationId xmlns:a16="http://schemas.microsoft.com/office/drawing/2014/main" id="{D3D013C9-43C9-4641-A83D-A863091C9C15}"/>
                </a:ext>
              </a:extLst>
            </p:cNvPr>
            <p:cNvSpPr/>
            <p:nvPr/>
          </p:nvSpPr>
          <p:spPr>
            <a:xfrm rot="16200000">
              <a:off x="6440101" y="2679244"/>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grpSp>
      <p:cxnSp>
        <p:nvCxnSpPr>
          <p:cNvPr id="143" name="Rak pilkoppling 142">
            <a:extLst>
              <a:ext uri="{FF2B5EF4-FFF2-40B4-BE49-F238E27FC236}">
                <a16:creationId xmlns:a16="http://schemas.microsoft.com/office/drawing/2014/main" id="{38C0B8B3-DCA7-4AAF-A79E-3C195B259D00}"/>
              </a:ext>
            </a:extLst>
          </p:cNvPr>
          <p:cNvCxnSpPr>
            <a:cxnSpLocks/>
          </p:cNvCxnSpPr>
          <p:nvPr/>
        </p:nvCxnSpPr>
        <p:spPr>
          <a:xfrm flipH="1">
            <a:off x="1394788" y="3560239"/>
            <a:ext cx="11108" cy="167266"/>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44" name="Ned 301">
            <a:extLst>
              <a:ext uri="{FF2B5EF4-FFF2-40B4-BE49-F238E27FC236}">
                <a16:creationId xmlns:a16="http://schemas.microsoft.com/office/drawing/2014/main" id="{3DD1E487-3858-4B56-806D-773E650F73AB}"/>
              </a:ext>
            </a:extLst>
          </p:cNvPr>
          <p:cNvSpPr/>
          <p:nvPr/>
        </p:nvSpPr>
        <p:spPr>
          <a:xfrm rot="11357895">
            <a:off x="1359211" y="1211532"/>
            <a:ext cx="212074" cy="248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mc:AlternateContent xmlns:mc="http://schemas.openxmlformats.org/markup-compatibility/2006" xmlns:p14="http://schemas.microsoft.com/office/powerpoint/2010/main">
        <mc:Choice Requires="p14">
          <p:contentPart p14:bwMode="auto" r:id="rId107">
            <p14:nvContentPartPr>
              <p14:cNvPr id="145" name="Pennanteckning 144">
                <a:extLst>
                  <a:ext uri="{FF2B5EF4-FFF2-40B4-BE49-F238E27FC236}">
                    <a16:creationId xmlns:a16="http://schemas.microsoft.com/office/drawing/2014/main" id="{BD04EEFE-5116-448A-84FF-CE91FE85AA26}"/>
                  </a:ext>
                </a:extLst>
              </p14:cNvPr>
              <p14:cNvContentPartPr/>
              <p14:nvPr/>
            </p14:nvContentPartPr>
            <p14:xfrm>
              <a:off x="692376" y="3071643"/>
              <a:ext cx="1184760" cy="712800"/>
            </p14:xfrm>
          </p:contentPart>
        </mc:Choice>
        <mc:Fallback xmlns="">
          <p:pic>
            <p:nvPicPr>
              <p:cNvPr id="145" name="Pennanteckning 144">
                <a:extLst>
                  <a:ext uri="{FF2B5EF4-FFF2-40B4-BE49-F238E27FC236}">
                    <a16:creationId xmlns:a16="http://schemas.microsoft.com/office/drawing/2014/main" id="{BD04EEFE-5116-448A-84FF-CE91FE85AA26}"/>
                  </a:ext>
                </a:extLst>
              </p:cNvPr>
              <p:cNvPicPr/>
              <p:nvPr/>
            </p:nvPicPr>
            <p:blipFill>
              <a:blip r:embed="rId108"/>
              <a:stretch>
                <a:fillRect/>
              </a:stretch>
            </p:blipFill>
            <p:spPr>
              <a:xfrm>
                <a:off x="688056" y="3067323"/>
                <a:ext cx="1193400" cy="721440"/>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146" name="Pennanteckning 145">
                <a:extLst>
                  <a:ext uri="{FF2B5EF4-FFF2-40B4-BE49-F238E27FC236}">
                    <a16:creationId xmlns:a16="http://schemas.microsoft.com/office/drawing/2014/main" id="{1E1D2788-2E2A-49E1-AEF6-18CD6A569149}"/>
                  </a:ext>
                </a:extLst>
              </p14:cNvPr>
              <p14:cNvContentPartPr/>
              <p14:nvPr/>
            </p14:nvContentPartPr>
            <p14:xfrm>
              <a:off x="661776" y="1398003"/>
              <a:ext cx="425880" cy="2131560"/>
            </p14:xfrm>
          </p:contentPart>
        </mc:Choice>
        <mc:Fallback xmlns="">
          <p:pic>
            <p:nvPicPr>
              <p:cNvPr id="146" name="Pennanteckning 145">
                <a:extLst>
                  <a:ext uri="{FF2B5EF4-FFF2-40B4-BE49-F238E27FC236}">
                    <a16:creationId xmlns:a16="http://schemas.microsoft.com/office/drawing/2014/main" id="{1E1D2788-2E2A-49E1-AEF6-18CD6A569149}"/>
                  </a:ext>
                </a:extLst>
              </p:cNvPr>
              <p:cNvPicPr/>
              <p:nvPr/>
            </p:nvPicPr>
            <p:blipFill>
              <a:blip r:embed="rId110"/>
              <a:stretch>
                <a:fillRect/>
              </a:stretch>
            </p:blipFill>
            <p:spPr>
              <a:xfrm>
                <a:off x="657456" y="1393683"/>
                <a:ext cx="434520" cy="214020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147" name="Pennanteckning 146">
                <a:extLst>
                  <a:ext uri="{FF2B5EF4-FFF2-40B4-BE49-F238E27FC236}">
                    <a16:creationId xmlns:a16="http://schemas.microsoft.com/office/drawing/2014/main" id="{86B427B7-1461-41EC-917A-54CCD289327D}"/>
                  </a:ext>
                </a:extLst>
              </p14:cNvPr>
              <p14:cNvContentPartPr/>
              <p14:nvPr/>
            </p14:nvContentPartPr>
            <p14:xfrm>
              <a:off x="1052016" y="2079123"/>
              <a:ext cx="353880" cy="744480"/>
            </p14:xfrm>
          </p:contentPart>
        </mc:Choice>
        <mc:Fallback xmlns="">
          <p:pic>
            <p:nvPicPr>
              <p:cNvPr id="147" name="Pennanteckning 146">
                <a:extLst>
                  <a:ext uri="{FF2B5EF4-FFF2-40B4-BE49-F238E27FC236}">
                    <a16:creationId xmlns:a16="http://schemas.microsoft.com/office/drawing/2014/main" id="{86B427B7-1461-41EC-917A-54CCD289327D}"/>
                  </a:ext>
                </a:extLst>
              </p:cNvPr>
              <p:cNvPicPr/>
              <p:nvPr/>
            </p:nvPicPr>
            <p:blipFill>
              <a:blip r:embed="rId112"/>
              <a:stretch>
                <a:fillRect/>
              </a:stretch>
            </p:blipFill>
            <p:spPr>
              <a:xfrm>
                <a:off x="1047696" y="2074803"/>
                <a:ext cx="362520" cy="753120"/>
              </a:xfrm>
              <a:prstGeom prst="rect">
                <a:avLst/>
              </a:prstGeom>
            </p:spPr>
          </p:pic>
        </mc:Fallback>
      </mc:AlternateContent>
      <p:grpSp>
        <p:nvGrpSpPr>
          <p:cNvPr id="148" name="Grupp 147">
            <a:extLst>
              <a:ext uri="{FF2B5EF4-FFF2-40B4-BE49-F238E27FC236}">
                <a16:creationId xmlns:a16="http://schemas.microsoft.com/office/drawing/2014/main" id="{6AD82433-9B44-454D-B733-9155ECEE7643}"/>
              </a:ext>
            </a:extLst>
          </p:cNvPr>
          <p:cNvGrpSpPr/>
          <p:nvPr/>
        </p:nvGrpSpPr>
        <p:grpSpPr>
          <a:xfrm>
            <a:off x="1370256" y="1435443"/>
            <a:ext cx="106920" cy="643680"/>
            <a:chOff x="7347474" y="1700241"/>
            <a:chExt cx="106920" cy="643680"/>
          </a:xfrm>
        </p:grpSpPr>
        <mc:AlternateContent xmlns:mc="http://schemas.openxmlformats.org/markup-compatibility/2006" xmlns:p14="http://schemas.microsoft.com/office/powerpoint/2010/main">
          <mc:Choice Requires="p14">
            <p:contentPart p14:bwMode="auto" r:id="rId113">
              <p14:nvContentPartPr>
                <p14:cNvPr id="149" name="Pennanteckning 148">
                  <a:extLst>
                    <a:ext uri="{FF2B5EF4-FFF2-40B4-BE49-F238E27FC236}">
                      <a16:creationId xmlns:a16="http://schemas.microsoft.com/office/drawing/2014/main" id="{A3CBB28D-508F-474A-B3D1-7406F0BA17CC}"/>
                    </a:ext>
                  </a:extLst>
                </p14:cNvPr>
                <p14:cNvContentPartPr/>
                <p14:nvPr/>
              </p14:nvContentPartPr>
              <p14:xfrm>
                <a:off x="7347474" y="1779801"/>
                <a:ext cx="96120" cy="564120"/>
              </p14:xfrm>
            </p:contentPart>
          </mc:Choice>
          <mc:Fallback xmlns="">
            <p:pic>
              <p:nvPicPr>
                <p:cNvPr id="149" name="Pennanteckning 148">
                  <a:extLst>
                    <a:ext uri="{FF2B5EF4-FFF2-40B4-BE49-F238E27FC236}">
                      <a16:creationId xmlns:a16="http://schemas.microsoft.com/office/drawing/2014/main" id="{A3CBB28D-508F-474A-B3D1-7406F0BA17CC}"/>
                    </a:ext>
                  </a:extLst>
                </p:cNvPr>
                <p:cNvPicPr/>
                <p:nvPr/>
              </p:nvPicPr>
              <p:blipFill>
                <a:blip r:embed="rId114"/>
                <a:stretch>
                  <a:fillRect/>
                </a:stretch>
              </p:blipFill>
              <p:spPr>
                <a:xfrm>
                  <a:off x="7343154" y="1775481"/>
                  <a:ext cx="104760" cy="572760"/>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150" name="Pennanteckning 149">
                  <a:extLst>
                    <a:ext uri="{FF2B5EF4-FFF2-40B4-BE49-F238E27FC236}">
                      <a16:creationId xmlns:a16="http://schemas.microsoft.com/office/drawing/2014/main" id="{8D4F40A5-4C96-412E-AD7C-6490CAF87B5D}"/>
                    </a:ext>
                  </a:extLst>
                </p14:cNvPr>
                <p14:cNvContentPartPr/>
                <p14:nvPr/>
              </p14:nvContentPartPr>
              <p14:xfrm>
                <a:off x="7421634" y="1700241"/>
                <a:ext cx="32760" cy="129240"/>
              </p14:xfrm>
            </p:contentPart>
          </mc:Choice>
          <mc:Fallback xmlns="">
            <p:pic>
              <p:nvPicPr>
                <p:cNvPr id="150" name="Pennanteckning 149">
                  <a:extLst>
                    <a:ext uri="{FF2B5EF4-FFF2-40B4-BE49-F238E27FC236}">
                      <a16:creationId xmlns:a16="http://schemas.microsoft.com/office/drawing/2014/main" id="{8D4F40A5-4C96-412E-AD7C-6490CAF87B5D}"/>
                    </a:ext>
                  </a:extLst>
                </p:cNvPr>
                <p:cNvPicPr/>
                <p:nvPr/>
              </p:nvPicPr>
              <p:blipFill>
                <a:blip r:embed="rId116"/>
                <a:stretch>
                  <a:fillRect/>
                </a:stretch>
              </p:blipFill>
              <p:spPr>
                <a:xfrm>
                  <a:off x="7417314" y="1695921"/>
                  <a:ext cx="41400" cy="1378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17">
            <p14:nvContentPartPr>
              <p14:cNvPr id="151" name="Pennanteckning 150">
                <a:extLst>
                  <a:ext uri="{FF2B5EF4-FFF2-40B4-BE49-F238E27FC236}">
                    <a16:creationId xmlns:a16="http://schemas.microsoft.com/office/drawing/2014/main" id="{44AF4AD3-F2DD-4195-8895-E9D383AA50D6}"/>
                  </a:ext>
                </a:extLst>
              </p14:cNvPr>
              <p14:cNvContentPartPr/>
              <p14:nvPr/>
            </p14:nvContentPartPr>
            <p14:xfrm>
              <a:off x="1015296" y="2832963"/>
              <a:ext cx="851760" cy="972360"/>
            </p14:xfrm>
          </p:contentPart>
        </mc:Choice>
        <mc:Fallback xmlns="">
          <p:pic>
            <p:nvPicPr>
              <p:cNvPr id="151" name="Pennanteckning 150">
                <a:extLst>
                  <a:ext uri="{FF2B5EF4-FFF2-40B4-BE49-F238E27FC236}">
                    <a16:creationId xmlns:a16="http://schemas.microsoft.com/office/drawing/2014/main" id="{44AF4AD3-F2DD-4195-8895-E9D383AA50D6}"/>
                  </a:ext>
                </a:extLst>
              </p:cNvPr>
              <p:cNvPicPr/>
              <p:nvPr/>
            </p:nvPicPr>
            <p:blipFill>
              <a:blip r:embed="rId118"/>
              <a:stretch>
                <a:fillRect/>
              </a:stretch>
            </p:blipFill>
            <p:spPr>
              <a:xfrm>
                <a:off x="1010976" y="2828643"/>
                <a:ext cx="860400" cy="981000"/>
              </a:xfrm>
              <a:prstGeom prst="rect">
                <a:avLst/>
              </a:prstGeom>
            </p:spPr>
          </p:pic>
        </mc:Fallback>
      </mc:AlternateContent>
      <p:sp>
        <p:nvSpPr>
          <p:cNvPr id="153" name="Likbent triangel 152">
            <a:extLst>
              <a:ext uri="{FF2B5EF4-FFF2-40B4-BE49-F238E27FC236}">
                <a16:creationId xmlns:a16="http://schemas.microsoft.com/office/drawing/2014/main" id="{2AAF57B6-9A83-4258-A4EC-A8E1837A758E}"/>
              </a:ext>
            </a:extLst>
          </p:cNvPr>
          <p:cNvSpPr/>
          <p:nvPr/>
        </p:nvSpPr>
        <p:spPr>
          <a:xfrm>
            <a:off x="729800" y="1252083"/>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7" name="Likbent triangel 156">
            <a:extLst>
              <a:ext uri="{FF2B5EF4-FFF2-40B4-BE49-F238E27FC236}">
                <a16:creationId xmlns:a16="http://schemas.microsoft.com/office/drawing/2014/main" id="{92BAA959-7230-4683-A69F-8E0BE85B8409}"/>
              </a:ext>
            </a:extLst>
          </p:cNvPr>
          <p:cNvSpPr/>
          <p:nvPr/>
        </p:nvSpPr>
        <p:spPr>
          <a:xfrm>
            <a:off x="1015296" y="1256296"/>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0" name="Likbent triangel 159">
            <a:extLst>
              <a:ext uri="{FF2B5EF4-FFF2-40B4-BE49-F238E27FC236}">
                <a16:creationId xmlns:a16="http://schemas.microsoft.com/office/drawing/2014/main" id="{9DE38F00-DDA8-4678-8172-80E7ABD5A1B6}"/>
              </a:ext>
            </a:extLst>
          </p:cNvPr>
          <p:cNvSpPr/>
          <p:nvPr/>
        </p:nvSpPr>
        <p:spPr>
          <a:xfrm>
            <a:off x="880672" y="1240487"/>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3" name="Underrubrik 2">
            <a:extLst>
              <a:ext uri="{FF2B5EF4-FFF2-40B4-BE49-F238E27FC236}">
                <a16:creationId xmlns:a16="http://schemas.microsoft.com/office/drawing/2014/main" id="{8EE3B0AE-95A1-4D00-AA03-2879B3410263}"/>
              </a:ext>
            </a:extLst>
          </p:cNvPr>
          <p:cNvSpPr txBox="1">
            <a:spLocks/>
          </p:cNvSpPr>
          <p:nvPr/>
        </p:nvSpPr>
        <p:spPr>
          <a:xfrm rot="2570839">
            <a:off x="11342201"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a:t>
            </a:r>
            <a:endParaRPr lang="sv-SE" sz="1400" dirty="0">
              <a:solidFill>
                <a:schemeClr val="accent2">
                  <a:lumMod val="75000"/>
                </a:schemeClr>
              </a:solidFill>
            </a:endParaRPr>
          </a:p>
        </p:txBody>
      </p:sp>
      <p:sp>
        <p:nvSpPr>
          <p:cNvPr id="102" name="Likbent triangel 101">
            <a:extLst>
              <a:ext uri="{FF2B5EF4-FFF2-40B4-BE49-F238E27FC236}">
                <a16:creationId xmlns:a16="http://schemas.microsoft.com/office/drawing/2014/main" id="{BC0FC4A5-F70A-4185-9073-060ED53102BE}"/>
              </a:ext>
            </a:extLst>
          </p:cNvPr>
          <p:cNvSpPr/>
          <p:nvPr/>
        </p:nvSpPr>
        <p:spPr>
          <a:xfrm>
            <a:off x="1094090" y="2717312"/>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Tree>
    <p:extLst>
      <p:ext uri="{BB962C8B-B14F-4D97-AF65-F5344CB8AC3E}">
        <p14:creationId xmlns:p14="http://schemas.microsoft.com/office/powerpoint/2010/main" val="358360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14" name="Underrubrik 2">
            <a:extLst>
              <a:ext uri="{FF2B5EF4-FFF2-40B4-BE49-F238E27FC236}">
                <a16:creationId xmlns:a16="http://schemas.microsoft.com/office/drawing/2014/main" id="{4AFBBD2E-E743-4B38-A8FB-D0C9FE479FD4}"/>
              </a:ext>
            </a:extLst>
          </p:cNvPr>
          <p:cNvSpPr txBox="1">
            <a:spLocks/>
          </p:cNvSpPr>
          <p:nvPr/>
        </p:nvSpPr>
        <p:spPr>
          <a:xfrm>
            <a:off x="6361976" y="157559"/>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Passning / avslut</a:t>
            </a:r>
          </a:p>
        </p:txBody>
      </p:sp>
      <mc:AlternateContent xmlns:mc="http://schemas.openxmlformats.org/markup-compatibility/2006" xmlns:p14="http://schemas.microsoft.com/office/powerpoint/2010/main">
        <mc:Choice Requires="p14">
          <p:contentPart p14:bwMode="auto" r:id="rId5">
            <p14:nvContentPartPr>
              <p14:cNvPr id="71" name="Pennanteckning 70">
                <a:extLst>
                  <a:ext uri="{FF2B5EF4-FFF2-40B4-BE49-F238E27FC236}">
                    <a16:creationId xmlns:a16="http://schemas.microsoft.com/office/drawing/2014/main" id="{4623C55B-9A85-4E44-B881-AF4125E20FF4}"/>
                  </a:ext>
                </a:extLst>
              </p14:cNvPr>
              <p14:cNvContentPartPr/>
              <p14:nvPr/>
            </p14:nvContentPartPr>
            <p14:xfrm>
              <a:off x="7100604" y="4138034"/>
              <a:ext cx="360" cy="360"/>
            </p14:xfrm>
          </p:contentPart>
        </mc:Choice>
        <mc:Fallback xmlns="">
          <p:pic>
            <p:nvPicPr>
              <p:cNvPr id="71" name="Pennanteckning 70">
                <a:extLst>
                  <a:ext uri="{FF2B5EF4-FFF2-40B4-BE49-F238E27FC236}">
                    <a16:creationId xmlns:a16="http://schemas.microsoft.com/office/drawing/2014/main" id="{4623C55B-9A85-4E44-B881-AF4125E20FF4}"/>
                  </a:ext>
                </a:extLst>
              </p:cNvPr>
              <p:cNvPicPr/>
              <p:nvPr/>
            </p:nvPicPr>
            <p:blipFill>
              <a:blip r:embed="rId10"/>
              <a:stretch>
                <a:fillRect/>
              </a:stretch>
            </p:blipFill>
            <p:spPr>
              <a:xfrm>
                <a:off x="7082964" y="4120034"/>
                <a:ext cx="36000" cy="36000"/>
              </a:xfrm>
              <a:prstGeom prst="rect">
                <a:avLst/>
              </a:prstGeom>
            </p:spPr>
          </p:pic>
        </mc:Fallback>
      </mc:AlternateContent>
      <p:sp>
        <p:nvSpPr>
          <p:cNvPr id="73" name="Textruta 63">
            <a:extLst>
              <a:ext uri="{FF2B5EF4-FFF2-40B4-BE49-F238E27FC236}">
                <a16:creationId xmlns:a16="http://schemas.microsoft.com/office/drawing/2014/main" id="{F6E5D8D2-A363-4299-9AEB-EFA6177686B9}"/>
              </a:ext>
            </a:extLst>
          </p:cNvPr>
          <p:cNvSpPr txBox="1"/>
          <p:nvPr/>
        </p:nvSpPr>
        <p:spPr>
          <a:xfrm>
            <a:off x="6341151" y="4513574"/>
            <a:ext cx="5522177" cy="156279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Vad? </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Tajming, blicken mot spelet och passning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Varför?</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Båga med blicken mot spelet och passning i fart som i matchsituation.</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Hur?:an börjar med boll och passar 2:an som passar tillbaka och väljer håll på båge. Visar och får passning från 1:an och går sedan på avslut </a:t>
            </a:r>
          </a:p>
          <a:p>
            <a:pPr algn="ctr">
              <a:lnSpc>
                <a:spcPct val="107000"/>
              </a:lnSpc>
              <a:spcAft>
                <a:spcPts val="800"/>
              </a:spcAft>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Framgångsfaktor är fokus på tajming och blicken mot spelet/passaren (inte visa ”rumpan”)</a:t>
            </a:r>
          </a:p>
        </p:txBody>
      </p:sp>
      <p:sp>
        <p:nvSpPr>
          <p:cNvPr id="138" name="Underrubrik 2">
            <a:extLst>
              <a:ext uri="{FF2B5EF4-FFF2-40B4-BE49-F238E27FC236}">
                <a16:creationId xmlns:a16="http://schemas.microsoft.com/office/drawing/2014/main" id="{9D99CA82-AE27-4BBC-87A6-A6D9085153F8}"/>
              </a:ext>
            </a:extLst>
          </p:cNvPr>
          <p:cNvSpPr txBox="1">
            <a:spLocks/>
          </p:cNvSpPr>
          <p:nvPr/>
        </p:nvSpPr>
        <p:spPr>
          <a:xfrm rot="2570839">
            <a:off x="11342201" y="215684"/>
            <a:ext cx="938936" cy="411518"/>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pic>
        <p:nvPicPr>
          <p:cNvPr id="122" name="Bildobjekt 121">
            <a:extLst>
              <a:ext uri="{FF2B5EF4-FFF2-40B4-BE49-F238E27FC236}">
                <a16:creationId xmlns:a16="http://schemas.microsoft.com/office/drawing/2014/main" id="{64034291-0423-4CD4-8429-6916F6C29BCF}"/>
              </a:ext>
            </a:extLst>
          </p:cNvPr>
          <p:cNvPicPr>
            <a:picLocks noChangeAspect="1"/>
          </p:cNvPicPr>
          <p:nvPr/>
        </p:nvPicPr>
        <p:blipFill rotWithShape="1">
          <a:blip r:embed="rId11">
            <a:extLst>
              <a:ext uri="{28A0092B-C50C-407E-A947-70E740481C1C}">
                <a14:useLocalDpi xmlns:a14="http://schemas.microsoft.com/office/drawing/2010/main" val="0"/>
              </a:ext>
            </a:extLst>
          </a:blip>
          <a:srcRect b="49228"/>
          <a:stretch/>
        </p:blipFill>
        <p:spPr>
          <a:xfrm>
            <a:off x="6334306" y="720846"/>
            <a:ext cx="5485667" cy="3680431"/>
          </a:xfrm>
          <a:prstGeom prst="rect">
            <a:avLst/>
          </a:prstGeom>
        </p:spPr>
      </p:pic>
      <p:sp>
        <p:nvSpPr>
          <p:cNvPr id="96" name="Koppling 26">
            <a:extLst>
              <a:ext uri="{FF2B5EF4-FFF2-40B4-BE49-F238E27FC236}">
                <a16:creationId xmlns:a16="http://schemas.microsoft.com/office/drawing/2014/main" id="{97F0A87E-DFAD-43E9-98A4-B3500AB2DC35}"/>
              </a:ext>
            </a:extLst>
          </p:cNvPr>
          <p:cNvSpPr/>
          <p:nvPr/>
        </p:nvSpPr>
        <p:spPr>
          <a:xfrm>
            <a:off x="7554339" y="794800"/>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M</a:t>
            </a:r>
          </a:p>
        </p:txBody>
      </p:sp>
      <p:grpSp>
        <p:nvGrpSpPr>
          <p:cNvPr id="3" name="Grupp 2">
            <a:extLst>
              <a:ext uri="{FF2B5EF4-FFF2-40B4-BE49-F238E27FC236}">
                <a16:creationId xmlns:a16="http://schemas.microsoft.com/office/drawing/2014/main" id="{5B7D0A52-B3C4-4A03-83A1-72029FAE0135}"/>
              </a:ext>
            </a:extLst>
          </p:cNvPr>
          <p:cNvGrpSpPr/>
          <p:nvPr/>
        </p:nvGrpSpPr>
        <p:grpSpPr>
          <a:xfrm rot="5400000">
            <a:off x="6342800" y="1118491"/>
            <a:ext cx="2753716" cy="1982734"/>
            <a:chOff x="760314" y="978095"/>
            <a:chExt cx="8369674" cy="4682710"/>
          </a:xfrm>
        </p:grpSpPr>
        <p:sp>
          <p:nvSpPr>
            <p:cNvPr id="99" name="Likbent triangel 98">
              <a:extLst>
                <a:ext uri="{FF2B5EF4-FFF2-40B4-BE49-F238E27FC236}">
                  <a16:creationId xmlns:a16="http://schemas.microsoft.com/office/drawing/2014/main" id="{E0DFF2E6-F06A-4E39-AF1E-B27727FC1799}"/>
                </a:ext>
              </a:extLst>
            </p:cNvPr>
            <p:cNvSpPr/>
            <p:nvPr/>
          </p:nvSpPr>
          <p:spPr>
            <a:xfrm rot="16200000">
              <a:off x="4503051" y="3785028"/>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0" name="Likbent triangel 99">
              <a:extLst>
                <a:ext uri="{FF2B5EF4-FFF2-40B4-BE49-F238E27FC236}">
                  <a16:creationId xmlns:a16="http://schemas.microsoft.com/office/drawing/2014/main" id="{4025BE4F-9CDE-4D4A-B611-7DF9CCD3AFA8}"/>
                </a:ext>
              </a:extLst>
            </p:cNvPr>
            <p:cNvSpPr/>
            <p:nvPr/>
          </p:nvSpPr>
          <p:spPr>
            <a:xfrm rot="16200000">
              <a:off x="8510183" y="310346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1" name="Ned 301">
              <a:extLst>
                <a:ext uri="{FF2B5EF4-FFF2-40B4-BE49-F238E27FC236}">
                  <a16:creationId xmlns:a16="http://schemas.microsoft.com/office/drawing/2014/main" id="{F772D77D-E902-4934-B3DB-542D2E2AFDA6}"/>
                </a:ext>
              </a:extLst>
            </p:cNvPr>
            <p:cNvSpPr/>
            <p:nvPr/>
          </p:nvSpPr>
          <p:spPr>
            <a:xfrm rot="4127454">
              <a:off x="2116526" y="2167105"/>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2" name="Koppling 26">
              <a:extLst>
                <a:ext uri="{FF2B5EF4-FFF2-40B4-BE49-F238E27FC236}">
                  <a16:creationId xmlns:a16="http://schemas.microsoft.com/office/drawing/2014/main" id="{1BF71716-41CA-4C46-BAB0-D444D5F81951}"/>
                </a:ext>
              </a:extLst>
            </p:cNvPr>
            <p:cNvSpPr/>
            <p:nvPr/>
          </p:nvSpPr>
          <p:spPr>
            <a:xfrm rot="16200000">
              <a:off x="8544000" y="3257825"/>
              <a:ext cx="409820" cy="42047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1</a:t>
              </a:r>
            </a:p>
          </p:txBody>
        </p:sp>
        <p:sp>
          <p:nvSpPr>
            <p:cNvPr id="103" name="Koppling 26">
              <a:extLst>
                <a:ext uri="{FF2B5EF4-FFF2-40B4-BE49-F238E27FC236}">
                  <a16:creationId xmlns:a16="http://schemas.microsoft.com/office/drawing/2014/main" id="{3A3455FB-F65D-496C-9C2A-B92137CF9E54}"/>
                </a:ext>
              </a:extLst>
            </p:cNvPr>
            <p:cNvSpPr/>
            <p:nvPr/>
          </p:nvSpPr>
          <p:spPr>
            <a:xfrm rot="16200000">
              <a:off x="4288129" y="3170568"/>
              <a:ext cx="418411" cy="45135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2</a:t>
              </a:r>
            </a:p>
          </p:txBody>
        </p:sp>
        <p:sp>
          <p:nvSpPr>
            <p:cNvPr id="104" name="Likbent triangel 103">
              <a:extLst>
                <a:ext uri="{FF2B5EF4-FFF2-40B4-BE49-F238E27FC236}">
                  <a16:creationId xmlns:a16="http://schemas.microsoft.com/office/drawing/2014/main" id="{FD2AB2ED-4EB4-44CA-AC5F-A3754679DFC5}"/>
                </a:ext>
              </a:extLst>
            </p:cNvPr>
            <p:cNvSpPr/>
            <p:nvPr/>
          </p:nvSpPr>
          <p:spPr>
            <a:xfrm rot="16200000">
              <a:off x="4503616" y="2799280"/>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5" name="Rektangel 104">
              <a:extLst>
                <a:ext uri="{FF2B5EF4-FFF2-40B4-BE49-F238E27FC236}">
                  <a16:creationId xmlns:a16="http://schemas.microsoft.com/office/drawing/2014/main" id="{3F597E7F-8E98-4A1C-A567-6EE9BD6C7DD0}"/>
                </a:ext>
              </a:extLst>
            </p:cNvPr>
            <p:cNvSpPr/>
            <p:nvPr/>
          </p:nvSpPr>
          <p:spPr>
            <a:xfrm rot="16200000">
              <a:off x="-87569" y="3341199"/>
              <a:ext cx="1871367" cy="175602"/>
            </a:xfrm>
            <a:prstGeom prst="rect">
              <a:avLst/>
            </a:prstGeom>
            <a:blipFill>
              <a:blip r:embed="rId12"/>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cxnSp>
          <p:nvCxnSpPr>
            <p:cNvPr id="106" name="Rak pilkoppling 105">
              <a:extLst>
                <a:ext uri="{FF2B5EF4-FFF2-40B4-BE49-F238E27FC236}">
                  <a16:creationId xmlns:a16="http://schemas.microsoft.com/office/drawing/2014/main" id="{8D8272B0-8495-43A1-B4D7-394A98125639}"/>
                </a:ext>
              </a:extLst>
            </p:cNvPr>
            <p:cNvCxnSpPr>
              <a:cxnSpLocks/>
            </p:cNvCxnSpPr>
            <p:nvPr/>
          </p:nvCxnSpPr>
          <p:spPr>
            <a:xfrm flipH="1">
              <a:off x="4723009" y="3477264"/>
              <a:ext cx="3521512"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07" name="Rak pilkoppling 106">
              <a:extLst>
                <a:ext uri="{FF2B5EF4-FFF2-40B4-BE49-F238E27FC236}">
                  <a16:creationId xmlns:a16="http://schemas.microsoft.com/office/drawing/2014/main" id="{495C09CA-A0D0-4910-8122-E256660F902D}"/>
                </a:ext>
              </a:extLst>
            </p:cNvPr>
            <p:cNvCxnSpPr>
              <a:cxnSpLocks/>
            </p:cNvCxnSpPr>
            <p:nvPr/>
          </p:nvCxnSpPr>
          <p:spPr>
            <a:xfrm>
              <a:off x="5064329" y="3245424"/>
              <a:ext cx="3044691"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08" name="Likbent triangel 107">
              <a:extLst>
                <a:ext uri="{FF2B5EF4-FFF2-40B4-BE49-F238E27FC236}">
                  <a16:creationId xmlns:a16="http://schemas.microsoft.com/office/drawing/2014/main" id="{1AEEC760-5B0A-4F37-BEDB-0E62B568481A}"/>
                </a:ext>
              </a:extLst>
            </p:cNvPr>
            <p:cNvSpPr/>
            <p:nvPr/>
          </p:nvSpPr>
          <p:spPr>
            <a:xfrm rot="16200000">
              <a:off x="5206238" y="89651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9" name="Likbent triangel 108">
              <a:extLst>
                <a:ext uri="{FF2B5EF4-FFF2-40B4-BE49-F238E27FC236}">
                  <a16:creationId xmlns:a16="http://schemas.microsoft.com/office/drawing/2014/main" id="{819ED7AC-F5D8-4FF9-8867-DA84F46D24E3}"/>
                </a:ext>
              </a:extLst>
            </p:cNvPr>
            <p:cNvSpPr/>
            <p:nvPr/>
          </p:nvSpPr>
          <p:spPr>
            <a:xfrm rot="16200000">
              <a:off x="5206238" y="544084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dirty="0"/>
            </a:p>
          </p:txBody>
        </p:sp>
        <p:grpSp>
          <p:nvGrpSpPr>
            <p:cNvPr id="110" name="Grupp 109">
              <a:extLst>
                <a:ext uri="{FF2B5EF4-FFF2-40B4-BE49-F238E27FC236}">
                  <a16:creationId xmlns:a16="http://schemas.microsoft.com/office/drawing/2014/main" id="{DE154624-D51E-44A0-9C55-0E1696A28589}"/>
                </a:ext>
              </a:extLst>
            </p:cNvPr>
            <p:cNvGrpSpPr/>
            <p:nvPr/>
          </p:nvGrpSpPr>
          <p:grpSpPr>
            <a:xfrm>
              <a:off x="8864027" y="3185335"/>
              <a:ext cx="265961" cy="228480"/>
              <a:chOff x="6250033" y="2677356"/>
              <a:chExt cx="265961" cy="228480"/>
            </a:xfrm>
          </p:grpSpPr>
          <p:sp>
            <p:nvSpPr>
              <p:cNvPr id="111" name="Koppling 26">
                <a:extLst>
                  <a:ext uri="{FF2B5EF4-FFF2-40B4-BE49-F238E27FC236}">
                    <a16:creationId xmlns:a16="http://schemas.microsoft.com/office/drawing/2014/main" id="{8A55331B-D93D-485E-8B18-91738B114D03}"/>
                  </a:ext>
                </a:extLst>
              </p:cNvPr>
              <p:cNvSpPr/>
              <p:nvPr/>
            </p:nvSpPr>
            <p:spPr>
              <a:xfrm rot="16200000">
                <a:off x="6249847" y="26775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12" name="Koppling 26">
                <a:extLst>
                  <a:ext uri="{FF2B5EF4-FFF2-40B4-BE49-F238E27FC236}">
                    <a16:creationId xmlns:a16="http://schemas.microsoft.com/office/drawing/2014/main" id="{FC8A6FB4-FA7A-4827-9865-3065F074D6F4}"/>
                  </a:ext>
                </a:extLst>
              </p:cNvPr>
              <p:cNvSpPr/>
              <p:nvPr/>
            </p:nvSpPr>
            <p:spPr>
              <a:xfrm rot="16200000">
                <a:off x="6402247" y="28299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13" name="Koppling 26">
                <a:extLst>
                  <a:ext uri="{FF2B5EF4-FFF2-40B4-BE49-F238E27FC236}">
                    <a16:creationId xmlns:a16="http://schemas.microsoft.com/office/drawing/2014/main" id="{45FFD8A5-C1B2-43E9-9E0F-F1B6BC7E633A}"/>
                  </a:ext>
                </a:extLst>
              </p:cNvPr>
              <p:cNvSpPr/>
              <p:nvPr/>
            </p:nvSpPr>
            <p:spPr>
              <a:xfrm rot="16200000">
                <a:off x="6344974" y="271558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14" name="Koppling 26">
                <a:extLst>
                  <a:ext uri="{FF2B5EF4-FFF2-40B4-BE49-F238E27FC236}">
                    <a16:creationId xmlns:a16="http://schemas.microsoft.com/office/drawing/2014/main" id="{C2755EE2-9FD4-48C7-948F-03E5F2333C05}"/>
                  </a:ext>
                </a:extLst>
              </p:cNvPr>
              <p:cNvSpPr/>
              <p:nvPr/>
            </p:nvSpPr>
            <p:spPr>
              <a:xfrm rot="16200000">
                <a:off x="6440101" y="2679244"/>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grpSp>
        <p:cxnSp>
          <p:nvCxnSpPr>
            <p:cNvPr id="115" name="Rak pilkoppling 114">
              <a:extLst>
                <a:ext uri="{FF2B5EF4-FFF2-40B4-BE49-F238E27FC236}">
                  <a16:creationId xmlns:a16="http://schemas.microsoft.com/office/drawing/2014/main" id="{2A02D573-BAA4-418B-BE88-87A832C9EAB6}"/>
                </a:ext>
              </a:extLst>
            </p:cNvPr>
            <p:cNvCxnSpPr>
              <a:cxnSpLocks/>
            </p:cNvCxnSpPr>
            <p:nvPr/>
          </p:nvCxnSpPr>
          <p:spPr>
            <a:xfrm flipH="1" flipV="1">
              <a:off x="4129873" y="1467060"/>
              <a:ext cx="2484622" cy="165942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16" name="Ned 301">
              <a:extLst>
                <a:ext uri="{FF2B5EF4-FFF2-40B4-BE49-F238E27FC236}">
                  <a16:creationId xmlns:a16="http://schemas.microsoft.com/office/drawing/2014/main" id="{27E0058C-3AA7-40CC-8126-2230C5FFFA3D}"/>
                </a:ext>
              </a:extLst>
            </p:cNvPr>
            <p:cNvSpPr/>
            <p:nvPr/>
          </p:nvSpPr>
          <p:spPr>
            <a:xfrm rot="5957895">
              <a:off x="2142106" y="3590333"/>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mc:AlternateContent xmlns:mc="http://schemas.openxmlformats.org/markup-compatibility/2006" xmlns:p14="http://schemas.microsoft.com/office/powerpoint/2010/main">
          <mc:Choice Requires="p14">
            <p:contentPart p14:bwMode="auto" r:id="rId13">
              <p14:nvContentPartPr>
                <p14:cNvPr id="117" name="Pennanteckning 116">
                  <a:extLst>
                    <a:ext uri="{FF2B5EF4-FFF2-40B4-BE49-F238E27FC236}">
                      <a16:creationId xmlns:a16="http://schemas.microsoft.com/office/drawing/2014/main" id="{C92EEB99-1038-4008-A9CE-DE4DA57AF3E8}"/>
                    </a:ext>
                  </a:extLst>
                </p14:cNvPr>
                <p14:cNvContentPartPr/>
                <p14:nvPr/>
              </p14:nvContentPartPr>
              <p14:xfrm>
                <a:off x="2858128" y="1084431"/>
                <a:ext cx="5272919" cy="4531680"/>
              </p14:xfrm>
            </p:contentPart>
          </mc:Choice>
          <mc:Fallback xmlns="">
            <p:pic>
              <p:nvPicPr>
                <p:cNvPr id="117" name="Pennanteckning 116">
                  <a:extLst>
                    <a:ext uri="{FF2B5EF4-FFF2-40B4-BE49-F238E27FC236}">
                      <a16:creationId xmlns:a16="http://schemas.microsoft.com/office/drawing/2014/main" id="{C92EEB99-1038-4008-A9CE-DE4DA57AF3E8}"/>
                    </a:ext>
                  </a:extLst>
                </p:cNvPr>
                <p:cNvPicPr/>
                <p:nvPr/>
              </p:nvPicPr>
              <p:blipFill>
                <a:blip r:embed="rId106"/>
                <a:stretch>
                  <a:fillRect/>
                </a:stretch>
              </p:blipFill>
              <p:spPr>
                <a:xfrm>
                  <a:off x="2748731" y="999425"/>
                  <a:ext cx="5490618" cy="4700842"/>
                </a:xfrm>
                <a:prstGeom prst="rect">
                  <a:avLst/>
                </a:prstGeom>
              </p:spPr>
            </p:pic>
          </mc:Fallback>
        </mc:AlternateContent>
      </p:grpSp>
      <p:cxnSp>
        <p:nvCxnSpPr>
          <p:cNvPr id="94" name="Rak 85">
            <a:extLst>
              <a:ext uri="{FF2B5EF4-FFF2-40B4-BE49-F238E27FC236}">
                <a16:creationId xmlns:a16="http://schemas.microsoft.com/office/drawing/2014/main" id="{9CA2EB44-659F-4EC5-83F3-CB001D27EA67}"/>
              </a:ext>
            </a:extLst>
          </p:cNvPr>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95" name="Bildobjekt 94">
            <a:extLst>
              <a:ext uri="{FF2B5EF4-FFF2-40B4-BE49-F238E27FC236}">
                <a16:creationId xmlns:a16="http://schemas.microsoft.com/office/drawing/2014/main" id="{6F611FC4-53AE-4117-A771-32169DCBC3C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5450" y="425845"/>
            <a:ext cx="4574749" cy="6263557"/>
          </a:xfrm>
          <a:prstGeom prst="rect">
            <a:avLst/>
          </a:prstGeom>
        </p:spPr>
      </p:pic>
      <p:sp>
        <p:nvSpPr>
          <p:cNvPr id="97" name="Likbent triangel 96">
            <a:extLst>
              <a:ext uri="{FF2B5EF4-FFF2-40B4-BE49-F238E27FC236}">
                <a16:creationId xmlns:a16="http://schemas.microsoft.com/office/drawing/2014/main" id="{3F019A48-2C94-4D2F-B9C9-7D01FCFDCF92}"/>
              </a:ext>
            </a:extLst>
          </p:cNvPr>
          <p:cNvSpPr/>
          <p:nvPr/>
        </p:nvSpPr>
        <p:spPr>
          <a:xfrm>
            <a:off x="3440689" y="37299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8" name="Ned 301">
            <a:extLst>
              <a:ext uri="{FF2B5EF4-FFF2-40B4-BE49-F238E27FC236}">
                <a16:creationId xmlns:a16="http://schemas.microsoft.com/office/drawing/2014/main" id="{25EED905-56C9-45F3-90B3-1F3F3F6BB7DC}"/>
              </a:ext>
            </a:extLst>
          </p:cNvPr>
          <p:cNvSpPr/>
          <p:nvPr/>
        </p:nvSpPr>
        <p:spPr>
          <a:xfrm rot="10800000">
            <a:off x="3481098" y="855590"/>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8" name="Koppling 26">
            <a:extLst>
              <a:ext uri="{FF2B5EF4-FFF2-40B4-BE49-F238E27FC236}">
                <a16:creationId xmlns:a16="http://schemas.microsoft.com/office/drawing/2014/main" id="{366B4463-9491-4262-8976-FEE4D1B6D8A4}"/>
              </a:ext>
            </a:extLst>
          </p:cNvPr>
          <p:cNvSpPr/>
          <p:nvPr/>
        </p:nvSpPr>
        <p:spPr>
          <a:xfrm>
            <a:off x="3356636" y="3943174"/>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19" name="Koppling 26">
            <a:extLst>
              <a:ext uri="{FF2B5EF4-FFF2-40B4-BE49-F238E27FC236}">
                <a16:creationId xmlns:a16="http://schemas.microsoft.com/office/drawing/2014/main" id="{87016D96-B82A-4750-BE8E-018FD4ABC4B6}"/>
              </a:ext>
            </a:extLst>
          </p:cNvPr>
          <p:cNvSpPr/>
          <p:nvPr/>
        </p:nvSpPr>
        <p:spPr>
          <a:xfrm>
            <a:off x="3637493" y="392172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20" name="Likbent triangel 119">
            <a:extLst>
              <a:ext uri="{FF2B5EF4-FFF2-40B4-BE49-F238E27FC236}">
                <a16:creationId xmlns:a16="http://schemas.microsoft.com/office/drawing/2014/main" id="{BE2E4A7E-F657-478E-A60D-407F6C87394C}"/>
              </a:ext>
            </a:extLst>
          </p:cNvPr>
          <p:cNvSpPr/>
          <p:nvPr/>
        </p:nvSpPr>
        <p:spPr>
          <a:xfrm>
            <a:off x="3601998" y="37299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1" name="Likbent triangel 120">
            <a:extLst>
              <a:ext uri="{FF2B5EF4-FFF2-40B4-BE49-F238E27FC236}">
                <a16:creationId xmlns:a16="http://schemas.microsoft.com/office/drawing/2014/main" id="{346B0AE6-4D17-44A8-A894-ED777E80212B}"/>
              </a:ext>
            </a:extLst>
          </p:cNvPr>
          <p:cNvSpPr/>
          <p:nvPr/>
        </p:nvSpPr>
        <p:spPr>
          <a:xfrm>
            <a:off x="4235989" y="24789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3" name="Rektangel 122">
            <a:extLst>
              <a:ext uri="{FF2B5EF4-FFF2-40B4-BE49-F238E27FC236}">
                <a16:creationId xmlns:a16="http://schemas.microsoft.com/office/drawing/2014/main" id="{1EEE4471-5120-4A67-8016-2D13DE0CAD50}"/>
              </a:ext>
            </a:extLst>
          </p:cNvPr>
          <p:cNvSpPr/>
          <p:nvPr/>
        </p:nvSpPr>
        <p:spPr>
          <a:xfrm>
            <a:off x="3353565" y="437310"/>
            <a:ext cx="648819" cy="108617"/>
          </a:xfrm>
          <a:prstGeom prst="rect">
            <a:avLst/>
          </a:prstGeom>
          <a:blipFill>
            <a:blip r:embed="rId12"/>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24" name="Rektangel 123">
            <a:extLst>
              <a:ext uri="{FF2B5EF4-FFF2-40B4-BE49-F238E27FC236}">
                <a16:creationId xmlns:a16="http://schemas.microsoft.com/office/drawing/2014/main" id="{589D1AB9-3FA8-4B09-A290-F46D85DEB51C}"/>
              </a:ext>
            </a:extLst>
          </p:cNvPr>
          <p:cNvSpPr/>
          <p:nvPr/>
        </p:nvSpPr>
        <p:spPr>
          <a:xfrm>
            <a:off x="2075156" y="6637981"/>
            <a:ext cx="648819" cy="108617"/>
          </a:xfrm>
          <a:prstGeom prst="rect">
            <a:avLst/>
          </a:prstGeom>
          <a:blipFill>
            <a:blip r:embed="rId12"/>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25" name="Likbent triangel 124">
            <a:extLst>
              <a:ext uri="{FF2B5EF4-FFF2-40B4-BE49-F238E27FC236}">
                <a16:creationId xmlns:a16="http://schemas.microsoft.com/office/drawing/2014/main" id="{16E5C7E3-CB56-40F9-BFAB-AF59CC4EE71C}"/>
              </a:ext>
            </a:extLst>
          </p:cNvPr>
          <p:cNvSpPr/>
          <p:nvPr/>
        </p:nvSpPr>
        <p:spPr>
          <a:xfrm>
            <a:off x="3004771" y="24789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6" name="Rak pilkoppling 125">
            <a:extLst>
              <a:ext uri="{FF2B5EF4-FFF2-40B4-BE49-F238E27FC236}">
                <a16:creationId xmlns:a16="http://schemas.microsoft.com/office/drawing/2014/main" id="{D44104EC-DEA9-4136-AC08-74EF608D366A}"/>
              </a:ext>
            </a:extLst>
          </p:cNvPr>
          <p:cNvCxnSpPr>
            <a:cxnSpLocks/>
          </p:cNvCxnSpPr>
          <p:nvPr/>
        </p:nvCxnSpPr>
        <p:spPr>
          <a:xfrm>
            <a:off x="3532998" y="2903054"/>
            <a:ext cx="0" cy="17076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27" name="Rak pilkoppling 126">
            <a:extLst>
              <a:ext uri="{FF2B5EF4-FFF2-40B4-BE49-F238E27FC236}">
                <a16:creationId xmlns:a16="http://schemas.microsoft.com/office/drawing/2014/main" id="{FD1470E6-ACF5-454B-A225-018977A9F3E1}"/>
              </a:ext>
            </a:extLst>
          </p:cNvPr>
          <p:cNvCxnSpPr>
            <a:cxnSpLocks/>
          </p:cNvCxnSpPr>
          <p:nvPr/>
        </p:nvCxnSpPr>
        <p:spPr>
          <a:xfrm flipV="1">
            <a:off x="3399719" y="1018688"/>
            <a:ext cx="507144" cy="209221"/>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28" name="Rak pilkoppling 127">
            <a:extLst>
              <a:ext uri="{FF2B5EF4-FFF2-40B4-BE49-F238E27FC236}">
                <a16:creationId xmlns:a16="http://schemas.microsoft.com/office/drawing/2014/main" id="{16B5B93C-0F4A-4B08-9FD1-1DBBE8C2F39E}"/>
              </a:ext>
            </a:extLst>
          </p:cNvPr>
          <p:cNvCxnSpPr>
            <a:cxnSpLocks/>
          </p:cNvCxnSpPr>
          <p:nvPr/>
        </p:nvCxnSpPr>
        <p:spPr>
          <a:xfrm>
            <a:off x="3745125" y="1661299"/>
            <a:ext cx="62207" cy="15136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29" name="Likbent triangel 128">
            <a:extLst>
              <a:ext uri="{FF2B5EF4-FFF2-40B4-BE49-F238E27FC236}">
                <a16:creationId xmlns:a16="http://schemas.microsoft.com/office/drawing/2014/main" id="{A3CF39E6-EDE9-42B2-9CE9-6702581609B4}"/>
              </a:ext>
            </a:extLst>
          </p:cNvPr>
          <p:cNvSpPr/>
          <p:nvPr/>
        </p:nvSpPr>
        <p:spPr>
          <a:xfrm>
            <a:off x="4228815" y="1932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0" name="Likbent triangel 129">
            <a:extLst>
              <a:ext uri="{FF2B5EF4-FFF2-40B4-BE49-F238E27FC236}">
                <a16:creationId xmlns:a16="http://schemas.microsoft.com/office/drawing/2014/main" id="{97A03C76-E459-4A7F-B9FD-7D2FD7F2A296}"/>
              </a:ext>
            </a:extLst>
          </p:cNvPr>
          <p:cNvSpPr/>
          <p:nvPr/>
        </p:nvSpPr>
        <p:spPr>
          <a:xfrm>
            <a:off x="2997597" y="1932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1" name="Likbent triangel 130">
            <a:extLst>
              <a:ext uri="{FF2B5EF4-FFF2-40B4-BE49-F238E27FC236}">
                <a16:creationId xmlns:a16="http://schemas.microsoft.com/office/drawing/2014/main" id="{FEE8C1AE-6BE2-44A7-BC19-D75938670656}"/>
              </a:ext>
            </a:extLst>
          </p:cNvPr>
          <p:cNvSpPr/>
          <p:nvPr/>
        </p:nvSpPr>
        <p:spPr>
          <a:xfrm>
            <a:off x="4228815" y="30738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2" name="Likbent triangel 131">
            <a:extLst>
              <a:ext uri="{FF2B5EF4-FFF2-40B4-BE49-F238E27FC236}">
                <a16:creationId xmlns:a16="http://schemas.microsoft.com/office/drawing/2014/main" id="{79BBEBB6-3E5A-4534-9752-5009C6DEC3EC}"/>
              </a:ext>
            </a:extLst>
          </p:cNvPr>
          <p:cNvSpPr/>
          <p:nvPr/>
        </p:nvSpPr>
        <p:spPr>
          <a:xfrm>
            <a:off x="2997597" y="30738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xmlns:p14="http://schemas.microsoft.com/office/powerpoint/2010/main">
        <mc:Choice Requires="p14">
          <p:contentPart p14:bwMode="auto" r:id="rId107">
            <p14:nvContentPartPr>
              <p14:cNvPr id="133" name="Pennanteckning 132">
                <a:extLst>
                  <a:ext uri="{FF2B5EF4-FFF2-40B4-BE49-F238E27FC236}">
                    <a16:creationId xmlns:a16="http://schemas.microsoft.com/office/drawing/2014/main" id="{FF33F28A-6E5D-4CBB-B65D-B54A465C73D5}"/>
                  </a:ext>
                </a:extLst>
              </p14:cNvPr>
              <p14:cNvContentPartPr/>
              <p14:nvPr/>
            </p14:nvContentPartPr>
            <p14:xfrm>
              <a:off x="2774880" y="1147749"/>
              <a:ext cx="1809360" cy="2749680"/>
            </p14:xfrm>
          </p:contentPart>
        </mc:Choice>
        <mc:Fallback xmlns="">
          <p:pic>
            <p:nvPicPr>
              <p:cNvPr id="133" name="Pennanteckning 132">
                <a:extLst>
                  <a:ext uri="{FF2B5EF4-FFF2-40B4-BE49-F238E27FC236}">
                    <a16:creationId xmlns:a16="http://schemas.microsoft.com/office/drawing/2014/main" id="{FF33F28A-6E5D-4CBB-B65D-B54A465C73D5}"/>
                  </a:ext>
                </a:extLst>
              </p:cNvPr>
              <p:cNvPicPr/>
              <p:nvPr/>
            </p:nvPicPr>
            <p:blipFill>
              <a:blip r:embed="rId108"/>
              <a:stretch>
                <a:fillRect/>
              </a:stretch>
            </p:blipFill>
            <p:spPr>
              <a:xfrm>
                <a:off x="2756880" y="1129749"/>
                <a:ext cx="1845000" cy="2785320"/>
              </a:xfrm>
              <a:prstGeom prst="rect">
                <a:avLst/>
              </a:prstGeom>
            </p:spPr>
          </p:pic>
        </mc:Fallback>
      </mc:AlternateContent>
      <p:cxnSp>
        <p:nvCxnSpPr>
          <p:cNvPr id="134" name="Rak pilkoppling 133">
            <a:extLst>
              <a:ext uri="{FF2B5EF4-FFF2-40B4-BE49-F238E27FC236}">
                <a16:creationId xmlns:a16="http://schemas.microsoft.com/office/drawing/2014/main" id="{D4583401-50BF-4252-9E25-590842644EB2}"/>
              </a:ext>
            </a:extLst>
          </p:cNvPr>
          <p:cNvCxnSpPr>
            <a:cxnSpLocks/>
          </p:cNvCxnSpPr>
          <p:nvPr/>
        </p:nvCxnSpPr>
        <p:spPr>
          <a:xfrm flipH="1">
            <a:off x="3637493" y="2185851"/>
            <a:ext cx="56815" cy="29314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35" name="Underrubrik 2">
            <a:extLst>
              <a:ext uri="{FF2B5EF4-FFF2-40B4-BE49-F238E27FC236}">
                <a16:creationId xmlns:a16="http://schemas.microsoft.com/office/drawing/2014/main" id="{6B18246B-B50B-4AAB-9D1F-911B30A80E24}"/>
              </a:ext>
            </a:extLst>
          </p:cNvPr>
          <p:cNvSpPr txBox="1">
            <a:spLocks/>
          </p:cNvSpPr>
          <p:nvPr/>
        </p:nvSpPr>
        <p:spPr>
          <a:xfrm rot="18917576">
            <a:off x="-30985" y="49005"/>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sp>
        <p:nvSpPr>
          <p:cNvPr id="136" name="Textruta 63">
            <a:extLst>
              <a:ext uri="{FF2B5EF4-FFF2-40B4-BE49-F238E27FC236}">
                <a16:creationId xmlns:a16="http://schemas.microsoft.com/office/drawing/2014/main" id="{93382ED3-2D92-4B07-964C-0E0F4A00F05A}"/>
              </a:ext>
            </a:extLst>
          </p:cNvPr>
          <p:cNvSpPr txBox="1"/>
          <p:nvPr/>
        </p:nvSpPr>
        <p:spPr>
          <a:xfrm>
            <a:off x="4508380" y="869430"/>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Överlämningar med avslut. Avsluta eller passa. Ledare kan vara back så att avslutet kommer tidigare.</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Tips: överlämning/dropp gör mot e</a:t>
            </a:r>
            <a:r>
              <a:rPr lang="sv-SE" sz="1100" dirty="0">
                <a:solidFill>
                  <a:schemeClr val="accent2">
                    <a:lumMod val="75000"/>
                  </a:schemeClr>
                </a:solidFill>
                <a:ea typeface="Calibri" panose="020F0502020204030204" pitchFamily="34" charset="0"/>
                <a:cs typeface="Times New Roman" panose="02020603050405020304" pitchFamily="18" charset="0"/>
              </a:rPr>
              <a:t>get mål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37" name="Underrubrik 2">
            <a:extLst>
              <a:ext uri="{FF2B5EF4-FFF2-40B4-BE49-F238E27FC236}">
                <a16:creationId xmlns:a16="http://schemas.microsoft.com/office/drawing/2014/main" id="{53E1A26D-B063-4C0A-AD80-AABFA9A5F928}"/>
              </a:ext>
            </a:extLst>
          </p:cNvPr>
          <p:cNvSpPr txBox="1">
            <a:spLocks/>
          </p:cNvSpPr>
          <p:nvPr/>
        </p:nvSpPr>
        <p:spPr>
          <a:xfrm>
            <a:off x="-105463" y="104186"/>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överlämning</a:t>
            </a:r>
          </a:p>
        </p:txBody>
      </p:sp>
    </p:spTree>
    <p:extLst>
      <p:ext uri="{BB962C8B-B14F-4D97-AF65-F5344CB8AC3E}">
        <p14:creationId xmlns:p14="http://schemas.microsoft.com/office/powerpoint/2010/main" val="210890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sp>
        <p:nvSpPr>
          <p:cNvPr id="38" name="Likbent triangel 37">
            <a:extLst>
              <a:ext uri="{FF2B5EF4-FFF2-40B4-BE49-F238E27FC236}">
                <a16:creationId xmlns:a16="http://schemas.microsoft.com/office/drawing/2014/main" id="{8F662F62-F2ED-4A74-98AE-F399C501FA8D}"/>
              </a:ext>
            </a:extLst>
          </p:cNvPr>
          <p:cNvSpPr/>
          <p:nvPr/>
        </p:nvSpPr>
        <p:spPr>
          <a:xfrm>
            <a:off x="6854560" y="27723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Textruta 63">
            <a:extLst>
              <a:ext uri="{FF2B5EF4-FFF2-40B4-BE49-F238E27FC236}">
                <a16:creationId xmlns:a16="http://schemas.microsoft.com/office/drawing/2014/main" id="{CE109476-FD26-4897-A0FF-0F8C1B8D0776}"/>
              </a:ext>
            </a:extLst>
          </p:cNvPr>
          <p:cNvSpPr txBox="1"/>
          <p:nvPr/>
        </p:nvSpPr>
        <p:spPr>
          <a:xfrm>
            <a:off x="7391854" y="2306819"/>
            <a:ext cx="3420159" cy="215153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Alternativt</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4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Tips: </a:t>
            </a:r>
            <a:r>
              <a:rPr lang="sv-SE" sz="14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Gör så många planer som behövs</a:t>
            </a:r>
          </a:p>
          <a:p>
            <a:pPr algn="ctr">
              <a:lnSpc>
                <a:spcPct val="107000"/>
              </a:lnSpc>
              <a:spcAft>
                <a:spcPts val="800"/>
              </a:spcAft>
            </a:pP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0" name="Likbent triangel 39">
            <a:extLst>
              <a:ext uri="{FF2B5EF4-FFF2-40B4-BE49-F238E27FC236}">
                <a16:creationId xmlns:a16="http://schemas.microsoft.com/office/drawing/2014/main" id="{5F152843-3212-4201-8992-C97CAC16DBBA}"/>
              </a:ext>
            </a:extLst>
          </p:cNvPr>
          <p:cNvSpPr/>
          <p:nvPr/>
        </p:nvSpPr>
        <p:spPr>
          <a:xfrm>
            <a:off x="6854559" y="32167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D9FE9B72-43A6-44EE-85A2-A79BDE50A542}"/>
              </a:ext>
            </a:extLst>
          </p:cNvPr>
          <p:cNvSpPr/>
          <p:nvPr/>
        </p:nvSpPr>
        <p:spPr>
          <a:xfrm>
            <a:off x="11010175" y="27723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Likbent triangel 41">
            <a:extLst>
              <a:ext uri="{FF2B5EF4-FFF2-40B4-BE49-F238E27FC236}">
                <a16:creationId xmlns:a16="http://schemas.microsoft.com/office/drawing/2014/main" id="{E68B3204-95DD-4758-A78F-2EB3992FF7A4}"/>
              </a:ext>
            </a:extLst>
          </p:cNvPr>
          <p:cNvSpPr/>
          <p:nvPr/>
        </p:nvSpPr>
        <p:spPr>
          <a:xfrm>
            <a:off x="11010174" y="32167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3" name="Textruta 63">
            <a:extLst>
              <a:ext uri="{FF2B5EF4-FFF2-40B4-BE49-F238E27FC236}">
                <a16:creationId xmlns:a16="http://schemas.microsoft.com/office/drawing/2014/main" id="{E978CBB5-CB8C-4729-B232-402FBE071ED4}"/>
              </a:ext>
            </a:extLst>
          </p:cNvPr>
          <p:cNvSpPr txBox="1"/>
          <p:nvPr/>
        </p:nvSpPr>
        <p:spPr>
          <a:xfrm>
            <a:off x="7023157" y="421442"/>
            <a:ext cx="4063303" cy="158137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Helplansspel</a:t>
            </a:r>
            <a:br>
              <a:rPr lang="sv-SE" sz="1400" dirty="0">
                <a:solidFill>
                  <a:schemeClr val="accent2">
                    <a:lumMod val="75000"/>
                  </a:schemeClr>
                </a:solidFill>
                <a:ea typeface="Calibri" panose="020F0502020204030204" pitchFamily="34" charset="0"/>
                <a:cs typeface="Times New Roman" panose="02020603050405020304" pitchFamily="18" charset="0"/>
              </a:rPr>
            </a:br>
            <a:r>
              <a:rPr lang="sv-SE" sz="14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mittfält och vilka anfaller. Ledare kan gärna vara med i spelet och tex visa spel på ytor mm. Reflektera tillsammans med spelarna under och efter (tex gör en paus och fråga)</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4" name="Underrubrik 2">
            <a:extLst>
              <a:ext uri="{FF2B5EF4-FFF2-40B4-BE49-F238E27FC236}">
                <a16:creationId xmlns:a16="http://schemas.microsoft.com/office/drawing/2014/main" id="{88DA4F58-F63D-4DF0-A701-C5D6C6FC21A4}"/>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dirty="0">
                <a:solidFill>
                  <a:schemeClr val="accent2">
                    <a:lumMod val="75000"/>
                  </a:schemeClr>
                </a:solidFill>
              </a:rPr>
              <a:t>Spel</a:t>
            </a:r>
          </a:p>
        </p:txBody>
      </p:sp>
      <p:sp>
        <p:nvSpPr>
          <p:cNvPr id="2" name="Rektangel 1">
            <a:extLst>
              <a:ext uri="{FF2B5EF4-FFF2-40B4-BE49-F238E27FC236}">
                <a16:creationId xmlns:a16="http://schemas.microsoft.com/office/drawing/2014/main" id="{66EE9AAD-AB99-4A2A-99C8-9BEC1E4E12DD}"/>
              </a:ext>
            </a:extLst>
          </p:cNvPr>
          <p:cNvSpPr/>
          <p:nvPr/>
        </p:nvSpPr>
        <p:spPr>
          <a:xfrm>
            <a:off x="7101045" y="5138012"/>
            <a:ext cx="2476834" cy="140053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cs typeface="Times New Roman" panose="02020603050405020304" pitchFamily="18" charset="0"/>
              </a:rPr>
              <a:t>Y</a:t>
            </a:r>
            <a:br>
              <a:rPr lang="sv-SE" sz="1400" dirty="0">
                <a:solidFill>
                  <a:schemeClr val="accent2">
                    <a:lumMod val="75000"/>
                  </a:schemeClr>
                </a:solidFill>
                <a:cs typeface="Times New Roman" panose="02020603050405020304" pitchFamily="18" charset="0"/>
              </a:rPr>
            </a:br>
            <a:r>
              <a:rPr lang="sv-SE" sz="1400" dirty="0">
                <a:solidFill>
                  <a:schemeClr val="accent2">
                    <a:lumMod val="75000"/>
                  </a:schemeClr>
                </a:solidFill>
                <a:cs typeface="Times New Roman" panose="02020603050405020304" pitchFamily="18" charset="0"/>
              </a:rPr>
              <a:t>Tips/framgångsfaktor: Fokus på tajming och blicken i spelriktning och passaren. Undvik att bara åka i ”struten” då visar du ”rumpan” (</a:t>
            </a:r>
            <a:r>
              <a:rPr lang="sv-SE" sz="1400" dirty="0">
                <a:solidFill>
                  <a:srgbClr val="FF0000"/>
                </a:solidFill>
                <a:cs typeface="Times New Roman" panose="02020603050405020304" pitchFamily="18" charset="0"/>
              </a:rPr>
              <a:t>röd slinga</a:t>
            </a:r>
            <a:r>
              <a:rPr lang="sv-SE" sz="1400" dirty="0">
                <a:solidFill>
                  <a:schemeClr val="accent2">
                    <a:lumMod val="75000"/>
                  </a:schemeClr>
                </a:solidFill>
                <a:cs typeface="Times New Roman" panose="02020603050405020304" pitchFamily="18" charset="0"/>
              </a:rPr>
              <a:t>). Att åka igenom är ok.</a:t>
            </a:r>
          </a:p>
        </p:txBody>
      </p:sp>
      <p:sp>
        <p:nvSpPr>
          <p:cNvPr id="49" name="Koppling 26">
            <a:extLst>
              <a:ext uri="{FF2B5EF4-FFF2-40B4-BE49-F238E27FC236}">
                <a16:creationId xmlns:a16="http://schemas.microsoft.com/office/drawing/2014/main" id="{7E6584AE-D3C8-42A5-81AB-9C8B5145F22D}"/>
              </a:ext>
            </a:extLst>
          </p:cNvPr>
          <p:cNvSpPr/>
          <p:nvPr/>
        </p:nvSpPr>
        <p:spPr>
          <a:xfrm>
            <a:off x="10748492" y="6436558"/>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50" name="Koppling 26">
            <a:extLst>
              <a:ext uri="{FF2B5EF4-FFF2-40B4-BE49-F238E27FC236}">
                <a16:creationId xmlns:a16="http://schemas.microsoft.com/office/drawing/2014/main" id="{1001BB1B-F2E3-4D6F-8D96-D1EDC64B8766}"/>
              </a:ext>
            </a:extLst>
          </p:cNvPr>
          <p:cNvSpPr/>
          <p:nvPr/>
        </p:nvSpPr>
        <p:spPr>
          <a:xfrm>
            <a:off x="10220992" y="600389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3" name="Likbent triangel 2">
            <a:extLst>
              <a:ext uri="{FF2B5EF4-FFF2-40B4-BE49-F238E27FC236}">
                <a16:creationId xmlns:a16="http://schemas.microsoft.com/office/drawing/2014/main" id="{5C24B33B-9726-4D8D-B84F-649F66186631}"/>
              </a:ext>
            </a:extLst>
          </p:cNvPr>
          <p:cNvSpPr/>
          <p:nvPr/>
        </p:nvSpPr>
        <p:spPr>
          <a:xfrm rot="10800000">
            <a:off x="10195282" y="4642931"/>
            <a:ext cx="1316204" cy="1793627"/>
          </a:xfrm>
          <a:prstGeom prst="triangle">
            <a:avLst/>
          </a:prstGeom>
          <a:solidFill>
            <a:srgbClr val="549E39">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mc:AlternateContent xmlns:mc="http://schemas.openxmlformats.org/markup-compatibility/2006" xmlns:p14="http://schemas.microsoft.com/office/powerpoint/2010/main">
        <mc:Choice Requires="p14">
          <p:contentPart p14:bwMode="auto" r:id="rId5">
            <p14:nvContentPartPr>
              <p14:cNvPr id="6" name="Pennanteckning 5">
                <a:extLst>
                  <a:ext uri="{FF2B5EF4-FFF2-40B4-BE49-F238E27FC236}">
                    <a16:creationId xmlns:a16="http://schemas.microsoft.com/office/drawing/2014/main" id="{2764816F-8164-40F2-9E57-49368584FCB7}"/>
                  </a:ext>
                </a:extLst>
              </p14:cNvPr>
              <p14:cNvContentPartPr/>
              <p14:nvPr/>
            </p14:nvContentPartPr>
            <p14:xfrm>
              <a:off x="10135944" y="4475078"/>
              <a:ext cx="1584720" cy="1627200"/>
            </p14:xfrm>
          </p:contentPart>
        </mc:Choice>
        <mc:Fallback xmlns="">
          <p:pic>
            <p:nvPicPr>
              <p:cNvPr id="6" name="Pennanteckning 5">
                <a:extLst>
                  <a:ext uri="{FF2B5EF4-FFF2-40B4-BE49-F238E27FC236}">
                    <a16:creationId xmlns:a16="http://schemas.microsoft.com/office/drawing/2014/main" id="{2764816F-8164-40F2-9E57-49368584FCB7}"/>
                  </a:ext>
                </a:extLst>
              </p:cNvPr>
              <p:cNvPicPr/>
              <p:nvPr/>
            </p:nvPicPr>
            <p:blipFill>
              <a:blip r:embed="rId7"/>
              <a:stretch>
                <a:fillRect/>
              </a:stretch>
            </p:blipFill>
            <p:spPr>
              <a:xfrm>
                <a:off x="10131624" y="4470758"/>
                <a:ext cx="1593360" cy="1635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Pennanteckning 6">
                <a:extLst>
                  <a:ext uri="{FF2B5EF4-FFF2-40B4-BE49-F238E27FC236}">
                    <a16:creationId xmlns:a16="http://schemas.microsoft.com/office/drawing/2014/main" id="{869C1853-4C75-4D23-A650-5D7FA227D168}"/>
                  </a:ext>
                </a:extLst>
              </p14:cNvPr>
              <p14:cNvContentPartPr/>
              <p14:nvPr/>
            </p14:nvContentPartPr>
            <p14:xfrm>
              <a:off x="10322784" y="4752278"/>
              <a:ext cx="977400" cy="895680"/>
            </p14:xfrm>
          </p:contentPart>
        </mc:Choice>
        <mc:Fallback xmlns="">
          <p:pic>
            <p:nvPicPr>
              <p:cNvPr id="7" name="Pennanteckning 6">
                <a:extLst>
                  <a:ext uri="{FF2B5EF4-FFF2-40B4-BE49-F238E27FC236}">
                    <a16:creationId xmlns:a16="http://schemas.microsoft.com/office/drawing/2014/main" id="{869C1853-4C75-4D23-A650-5D7FA227D168}"/>
                  </a:ext>
                </a:extLst>
              </p:cNvPr>
              <p:cNvPicPr/>
              <p:nvPr/>
            </p:nvPicPr>
            <p:blipFill>
              <a:blip r:embed="rId9"/>
              <a:stretch>
                <a:fillRect/>
              </a:stretch>
            </p:blipFill>
            <p:spPr>
              <a:xfrm>
                <a:off x="10318464" y="4747958"/>
                <a:ext cx="986040" cy="904320"/>
              </a:xfrm>
              <a:prstGeom prst="rect">
                <a:avLst/>
              </a:prstGeom>
            </p:spPr>
          </p:pic>
        </mc:Fallback>
      </mc:AlternateContent>
      <p:grpSp>
        <p:nvGrpSpPr>
          <p:cNvPr id="10" name="Grupp 9">
            <a:extLst>
              <a:ext uri="{FF2B5EF4-FFF2-40B4-BE49-F238E27FC236}">
                <a16:creationId xmlns:a16="http://schemas.microsoft.com/office/drawing/2014/main" id="{87A4E830-64E3-4CC5-BFC4-1DA5390B83E2}"/>
              </a:ext>
            </a:extLst>
          </p:cNvPr>
          <p:cNvGrpSpPr/>
          <p:nvPr/>
        </p:nvGrpSpPr>
        <p:grpSpPr>
          <a:xfrm>
            <a:off x="10685664" y="5630678"/>
            <a:ext cx="307080" cy="339480"/>
            <a:chOff x="10685664" y="5630678"/>
            <a:chExt cx="307080" cy="339480"/>
          </a:xfrm>
        </p:grpSpPr>
        <mc:AlternateContent xmlns:mc="http://schemas.openxmlformats.org/markup-compatibility/2006" xmlns:p14="http://schemas.microsoft.com/office/powerpoint/2010/main">
          <mc:Choice Requires="p14">
            <p:contentPart p14:bwMode="auto" r:id="rId10">
              <p14:nvContentPartPr>
                <p14:cNvPr id="8" name="Pennanteckning 7">
                  <a:extLst>
                    <a:ext uri="{FF2B5EF4-FFF2-40B4-BE49-F238E27FC236}">
                      <a16:creationId xmlns:a16="http://schemas.microsoft.com/office/drawing/2014/main" id="{700AE5C4-AFBD-43C5-8ADC-421494655DC1}"/>
                    </a:ext>
                  </a:extLst>
                </p14:cNvPr>
                <p14:cNvContentPartPr/>
                <p14:nvPr/>
              </p14:nvContentPartPr>
              <p14:xfrm>
                <a:off x="10716264" y="5656598"/>
                <a:ext cx="276480" cy="306720"/>
              </p14:xfrm>
            </p:contentPart>
          </mc:Choice>
          <mc:Fallback xmlns="">
            <p:pic>
              <p:nvPicPr>
                <p:cNvPr id="8" name="Pennanteckning 7">
                  <a:extLst>
                    <a:ext uri="{FF2B5EF4-FFF2-40B4-BE49-F238E27FC236}">
                      <a16:creationId xmlns:a16="http://schemas.microsoft.com/office/drawing/2014/main" id="{700AE5C4-AFBD-43C5-8ADC-421494655DC1}"/>
                    </a:ext>
                  </a:extLst>
                </p:cNvPr>
                <p:cNvPicPr/>
                <p:nvPr/>
              </p:nvPicPr>
              <p:blipFill>
                <a:blip r:embed="rId11"/>
                <a:stretch>
                  <a:fillRect/>
                </a:stretch>
              </p:blipFill>
              <p:spPr>
                <a:xfrm>
                  <a:off x="10711944" y="5652278"/>
                  <a:ext cx="285120" cy="3153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Pennanteckning 8">
                  <a:extLst>
                    <a:ext uri="{FF2B5EF4-FFF2-40B4-BE49-F238E27FC236}">
                      <a16:creationId xmlns:a16="http://schemas.microsoft.com/office/drawing/2014/main" id="{236CA204-DBA4-4A26-86C8-07CA5986FB99}"/>
                    </a:ext>
                  </a:extLst>
                </p14:cNvPr>
                <p14:cNvContentPartPr/>
                <p14:nvPr/>
              </p14:nvContentPartPr>
              <p14:xfrm>
                <a:off x="10685664" y="5630678"/>
                <a:ext cx="268560" cy="339480"/>
              </p14:xfrm>
            </p:contentPart>
          </mc:Choice>
          <mc:Fallback xmlns="">
            <p:pic>
              <p:nvPicPr>
                <p:cNvPr id="9" name="Pennanteckning 8">
                  <a:extLst>
                    <a:ext uri="{FF2B5EF4-FFF2-40B4-BE49-F238E27FC236}">
                      <a16:creationId xmlns:a16="http://schemas.microsoft.com/office/drawing/2014/main" id="{236CA204-DBA4-4A26-86C8-07CA5986FB99}"/>
                    </a:ext>
                  </a:extLst>
                </p:cNvPr>
                <p:cNvPicPr/>
                <p:nvPr/>
              </p:nvPicPr>
              <p:blipFill>
                <a:blip r:embed="rId13"/>
                <a:stretch>
                  <a:fillRect/>
                </a:stretch>
              </p:blipFill>
              <p:spPr>
                <a:xfrm>
                  <a:off x="10681344" y="5626358"/>
                  <a:ext cx="277200" cy="348120"/>
                </a:xfrm>
                <a:prstGeom prst="rect">
                  <a:avLst/>
                </a:prstGeom>
              </p:spPr>
            </p:pic>
          </mc:Fallback>
        </mc:AlternateContent>
      </p:grpSp>
      <p:sp>
        <p:nvSpPr>
          <p:cNvPr id="26" name="Textruta 63">
            <a:extLst>
              <a:ext uri="{FF2B5EF4-FFF2-40B4-BE49-F238E27FC236}">
                <a16:creationId xmlns:a16="http://schemas.microsoft.com/office/drawing/2014/main" id="{86BA092B-7C3B-4BC1-968E-7992D3DEA82A}"/>
              </a:ext>
            </a:extLst>
          </p:cNvPr>
          <p:cNvSpPr txBox="1"/>
          <p:nvPr/>
        </p:nvSpPr>
        <p:spPr>
          <a:xfrm>
            <a:off x="4616503" y="3875901"/>
            <a:ext cx="1446160" cy="2373411"/>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En mot en där båda står med näsan mot kortsidan. Kompisen som blir jagad startar genom att nudda kompisen i ryggen. Sedan blir det en jakt som avslutas med en passning från tränare sedan avslut och försvar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pic>
        <p:nvPicPr>
          <p:cNvPr id="27" name="Bildobjekt 26">
            <a:extLst>
              <a:ext uri="{FF2B5EF4-FFF2-40B4-BE49-F238E27FC236}">
                <a16:creationId xmlns:a16="http://schemas.microsoft.com/office/drawing/2014/main" id="{C95FD1AA-AA23-4093-B4B5-C1B7EABB8949}"/>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02622" y="451567"/>
            <a:ext cx="4574749" cy="6263557"/>
          </a:xfrm>
          <a:prstGeom prst="rect">
            <a:avLst/>
          </a:prstGeom>
        </p:spPr>
      </p:pic>
      <p:sp>
        <p:nvSpPr>
          <p:cNvPr id="28" name="Underrubrik 2">
            <a:extLst>
              <a:ext uri="{FF2B5EF4-FFF2-40B4-BE49-F238E27FC236}">
                <a16:creationId xmlns:a16="http://schemas.microsoft.com/office/drawing/2014/main" id="{0BCE7D1B-BE33-42A5-8E29-67BE5068D43F}"/>
              </a:ext>
            </a:extLst>
          </p:cNvPr>
          <p:cNvSpPr txBox="1">
            <a:spLocks/>
          </p:cNvSpPr>
          <p:nvPr/>
        </p:nvSpPr>
        <p:spPr>
          <a:xfrm rot="18917576">
            <a:off x="6415" y="74727"/>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sp>
        <p:nvSpPr>
          <p:cNvPr id="29" name="Underrubrik 2">
            <a:extLst>
              <a:ext uri="{FF2B5EF4-FFF2-40B4-BE49-F238E27FC236}">
                <a16:creationId xmlns:a16="http://schemas.microsoft.com/office/drawing/2014/main" id="{265903AA-0C06-43ED-AA00-1BCEAD36C739}"/>
              </a:ext>
            </a:extLst>
          </p:cNvPr>
          <p:cNvSpPr txBox="1">
            <a:spLocks/>
          </p:cNvSpPr>
          <p:nvPr/>
        </p:nvSpPr>
        <p:spPr>
          <a:xfrm>
            <a:off x="-68063" y="129908"/>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Två en mot en övningar</a:t>
            </a:r>
            <a:endParaRPr lang="sv-SE" sz="1400" dirty="0">
              <a:solidFill>
                <a:schemeClr val="accent2">
                  <a:lumMod val="75000"/>
                </a:schemeClr>
              </a:solidFill>
            </a:endParaRPr>
          </a:p>
        </p:txBody>
      </p:sp>
      <p:grpSp>
        <p:nvGrpSpPr>
          <p:cNvPr id="30" name="Grupp 29">
            <a:extLst>
              <a:ext uri="{FF2B5EF4-FFF2-40B4-BE49-F238E27FC236}">
                <a16:creationId xmlns:a16="http://schemas.microsoft.com/office/drawing/2014/main" id="{DD51BE7D-BD14-46B4-B548-11FEDD7197A1}"/>
              </a:ext>
            </a:extLst>
          </p:cNvPr>
          <p:cNvGrpSpPr/>
          <p:nvPr/>
        </p:nvGrpSpPr>
        <p:grpSpPr>
          <a:xfrm>
            <a:off x="2351023" y="3902523"/>
            <a:ext cx="2076840" cy="2620440"/>
            <a:chOff x="2313623" y="3876801"/>
            <a:chExt cx="2076840" cy="2620440"/>
          </a:xfrm>
        </p:grpSpPr>
        <mc:AlternateContent xmlns:mc="http://schemas.openxmlformats.org/markup-compatibility/2006">
          <mc:Choice xmlns:p14="http://schemas.microsoft.com/office/powerpoint/2010/main" Requires="p14">
            <p:contentPart p14:bwMode="auto" r:id="rId15">
              <p14:nvContentPartPr>
                <p14:cNvPr id="31" name="Pennanteckning 30">
                  <a:extLst>
                    <a:ext uri="{FF2B5EF4-FFF2-40B4-BE49-F238E27FC236}">
                      <a16:creationId xmlns:a16="http://schemas.microsoft.com/office/drawing/2014/main" id="{FA9C29F5-0A4E-4F29-8099-0D1A0BE54B97}"/>
                    </a:ext>
                  </a:extLst>
                </p14:cNvPr>
                <p14:cNvContentPartPr/>
                <p14:nvPr/>
              </p14:nvContentPartPr>
              <p14:xfrm>
                <a:off x="3793943" y="6029601"/>
                <a:ext cx="92880" cy="47520"/>
              </p14:xfrm>
            </p:contentPart>
          </mc:Choice>
          <mc:Fallback>
            <p:pic>
              <p:nvPicPr>
                <p:cNvPr id="31" name="Pennanteckning 30">
                  <a:extLst>
                    <a:ext uri="{FF2B5EF4-FFF2-40B4-BE49-F238E27FC236}">
                      <a16:creationId xmlns:a16="http://schemas.microsoft.com/office/drawing/2014/main" id="{FA9C29F5-0A4E-4F29-8099-0D1A0BE54B97}"/>
                    </a:ext>
                  </a:extLst>
                </p:cNvPr>
                <p:cNvPicPr/>
                <p:nvPr/>
              </p:nvPicPr>
              <p:blipFill>
                <a:blip r:embed="rId16"/>
                <a:stretch>
                  <a:fillRect/>
                </a:stretch>
              </p:blipFill>
              <p:spPr>
                <a:xfrm>
                  <a:off x="3789623" y="6025281"/>
                  <a:ext cx="101520" cy="5616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32" name="Pennanteckning 31">
                  <a:extLst>
                    <a:ext uri="{FF2B5EF4-FFF2-40B4-BE49-F238E27FC236}">
                      <a16:creationId xmlns:a16="http://schemas.microsoft.com/office/drawing/2014/main" id="{7C425AEB-7E20-4A36-BF7A-7C0FCC220CC3}"/>
                    </a:ext>
                  </a:extLst>
                </p14:cNvPr>
                <p14:cNvContentPartPr/>
                <p14:nvPr/>
              </p14:nvContentPartPr>
              <p14:xfrm>
                <a:off x="4200023" y="5460081"/>
                <a:ext cx="79200" cy="130680"/>
              </p14:xfrm>
            </p:contentPart>
          </mc:Choice>
          <mc:Fallback>
            <p:pic>
              <p:nvPicPr>
                <p:cNvPr id="32" name="Pennanteckning 31">
                  <a:extLst>
                    <a:ext uri="{FF2B5EF4-FFF2-40B4-BE49-F238E27FC236}">
                      <a16:creationId xmlns:a16="http://schemas.microsoft.com/office/drawing/2014/main" id="{7C425AEB-7E20-4A36-BF7A-7C0FCC220CC3}"/>
                    </a:ext>
                  </a:extLst>
                </p:cNvPr>
                <p:cNvPicPr/>
                <p:nvPr/>
              </p:nvPicPr>
              <p:blipFill>
                <a:blip r:embed="rId18"/>
                <a:stretch>
                  <a:fillRect/>
                </a:stretch>
              </p:blipFill>
              <p:spPr>
                <a:xfrm>
                  <a:off x="4195703" y="5455761"/>
                  <a:ext cx="87840" cy="13932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33" name="Pennanteckning 32">
                  <a:extLst>
                    <a:ext uri="{FF2B5EF4-FFF2-40B4-BE49-F238E27FC236}">
                      <a16:creationId xmlns:a16="http://schemas.microsoft.com/office/drawing/2014/main" id="{96AD9DE7-C3E2-420E-A6F7-E79794E4D130}"/>
                    </a:ext>
                  </a:extLst>
                </p14:cNvPr>
                <p14:cNvContentPartPr/>
                <p14:nvPr/>
              </p14:nvContentPartPr>
              <p14:xfrm>
                <a:off x="2313623" y="3876801"/>
                <a:ext cx="2076840" cy="2620440"/>
              </p14:xfrm>
            </p:contentPart>
          </mc:Choice>
          <mc:Fallback>
            <p:pic>
              <p:nvPicPr>
                <p:cNvPr id="33" name="Pennanteckning 32">
                  <a:extLst>
                    <a:ext uri="{FF2B5EF4-FFF2-40B4-BE49-F238E27FC236}">
                      <a16:creationId xmlns:a16="http://schemas.microsoft.com/office/drawing/2014/main" id="{96AD9DE7-C3E2-420E-A6F7-E79794E4D130}"/>
                    </a:ext>
                  </a:extLst>
                </p:cNvPr>
                <p:cNvPicPr/>
                <p:nvPr/>
              </p:nvPicPr>
              <p:blipFill>
                <a:blip r:embed="rId20"/>
                <a:stretch>
                  <a:fillRect/>
                </a:stretch>
              </p:blipFill>
              <p:spPr>
                <a:xfrm>
                  <a:off x="2309303" y="3872481"/>
                  <a:ext cx="2085480" cy="26290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1">
            <p14:nvContentPartPr>
              <p14:cNvPr id="34" name="Pennanteckning 33">
                <a:extLst>
                  <a:ext uri="{FF2B5EF4-FFF2-40B4-BE49-F238E27FC236}">
                    <a16:creationId xmlns:a16="http://schemas.microsoft.com/office/drawing/2014/main" id="{50A1B9F9-D294-41DF-A0AB-78BF02BD56AE}"/>
                  </a:ext>
                </a:extLst>
              </p14:cNvPr>
              <p14:cNvContentPartPr/>
              <p14:nvPr/>
            </p14:nvContentPartPr>
            <p14:xfrm>
              <a:off x="3851503" y="6597843"/>
              <a:ext cx="56880" cy="77400"/>
            </p14:xfrm>
          </p:contentPart>
        </mc:Choice>
        <mc:Fallback>
          <p:pic>
            <p:nvPicPr>
              <p:cNvPr id="34" name="Pennanteckning 33">
                <a:extLst>
                  <a:ext uri="{FF2B5EF4-FFF2-40B4-BE49-F238E27FC236}">
                    <a16:creationId xmlns:a16="http://schemas.microsoft.com/office/drawing/2014/main" id="{50A1B9F9-D294-41DF-A0AB-78BF02BD56AE}"/>
                  </a:ext>
                </a:extLst>
              </p:cNvPr>
              <p:cNvPicPr/>
              <p:nvPr/>
            </p:nvPicPr>
            <p:blipFill>
              <a:blip r:embed="rId22"/>
              <a:stretch>
                <a:fillRect/>
              </a:stretch>
            </p:blipFill>
            <p:spPr>
              <a:xfrm>
                <a:off x="3847183" y="6593523"/>
                <a:ext cx="65520" cy="8604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35" name="Pennanteckning 34">
                <a:extLst>
                  <a:ext uri="{FF2B5EF4-FFF2-40B4-BE49-F238E27FC236}">
                    <a16:creationId xmlns:a16="http://schemas.microsoft.com/office/drawing/2014/main" id="{EFF0B5B9-C698-4A16-9F87-CC5384125787}"/>
                  </a:ext>
                </a:extLst>
              </p14:cNvPr>
              <p14:cNvContentPartPr/>
              <p14:nvPr/>
            </p14:nvContentPartPr>
            <p14:xfrm>
              <a:off x="3698503" y="6430443"/>
              <a:ext cx="31680" cy="82440"/>
            </p14:xfrm>
          </p:contentPart>
        </mc:Choice>
        <mc:Fallback>
          <p:pic>
            <p:nvPicPr>
              <p:cNvPr id="35" name="Pennanteckning 34">
                <a:extLst>
                  <a:ext uri="{FF2B5EF4-FFF2-40B4-BE49-F238E27FC236}">
                    <a16:creationId xmlns:a16="http://schemas.microsoft.com/office/drawing/2014/main" id="{EFF0B5B9-C698-4A16-9F87-CC5384125787}"/>
                  </a:ext>
                </a:extLst>
              </p:cNvPr>
              <p:cNvPicPr/>
              <p:nvPr/>
            </p:nvPicPr>
            <p:blipFill>
              <a:blip r:embed="rId24"/>
              <a:stretch>
                <a:fillRect/>
              </a:stretch>
            </p:blipFill>
            <p:spPr>
              <a:xfrm>
                <a:off x="3694183" y="6426123"/>
                <a:ext cx="40320" cy="9108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36" name="Pennanteckning 35">
                <a:extLst>
                  <a:ext uri="{FF2B5EF4-FFF2-40B4-BE49-F238E27FC236}">
                    <a16:creationId xmlns:a16="http://schemas.microsoft.com/office/drawing/2014/main" id="{C2DBD3FF-FC37-4C2B-810D-69DAD5D8919F}"/>
                  </a:ext>
                </a:extLst>
              </p14:cNvPr>
              <p14:cNvContentPartPr/>
              <p14:nvPr/>
            </p14:nvContentPartPr>
            <p14:xfrm>
              <a:off x="3597703" y="6161163"/>
              <a:ext cx="8280" cy="93960"/>
            </p14:xfrm>
          </p:contentPart>
        </mc:Choice>
        <mc:Fallback>
          <p:pic>
            <p:nvPicPr>
              <p:cNvPr id="36" name="Pennanteckning 35">
                <a:extLst>
                  <a:ext uri="{FF2B5EF4-FFF2-40B4-BE49-F238E27FC236}">
                    <a16:creationId xmlns:a16="http://schemas.microsoft.com/office/drawing/2014/main" id="{C2DBD3FF-FC37-4C2B-810D-69DAD5D8919F}"/>
                  </a:ext>
                </a:extLst>
              </p:cNvPr>
              <p:cNvPicPr/>
              <p:nvPr/>
            </p:nvPicPr>
            <p:blipFill>
              <a:blip r:embed="rId26"/>
              <a:stretch>
                <a:fillRect/>
              </a:stretch>
            </p:blipFill>
            <p:spPr>
              <a:xfrm>
                <a:off x="3593383" y="6156843"/>
                <a:ext cx="16920" cy="10260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37" name="Pennanteckning 36">
                <a:extLst>
                  <a:ext uri="{FF2B5EF4-FFF2-40B4-BE49-F238E27FC236}">
                    <a16:creationId xmlns:a16="http://schemas.microsoft.com/office/drawing/2014/main" id="{A42CE7C4-8130-4461-B7CC-DBFCBE10AEEF}"/>
                  </a:ext>
                </a:extLst>
              </p14:cNvPr>
              <p14:cNvContentPartPr/>
              <p14:nvPr/>
            </p14:nvContentPartPr>
            <p14:xfrm>
              <a:off x="3634063" y="5966403"/>
              <a:ext cx="32760" cy="47160"/>
            </p14:xfrm>
          </p:contentPart>
        </mc:Choice>
        <mc:Fallback>
          <p:pic>
            <p:nvPicPr>
              <p:cNvPr id="37" name="Pennanteckning 36">
                <a:extLst>
                  <a:ext uri="{FF2B5EF4-FFF2-40B4-BE49-F238E27FC236}">
                    <a16:creationId xmlns:a16="http://schemas.microsoft.com/office/drawing/2014/main" id="{A42CE7C4-8130-4461-B7CC-DBFCBE10AEEF}"/>
                  </a:ext>
                </a:extLst>
              </p:cNvPr>
              <p:cNvPicPr/>
              <p:nvPr/>
            </p:nvPicPr>
            <p:blipFill>
              <a:blip r:embed="rId28"/>
              <a:stretch>
                <a:fillRect/>
              </a:stretch>
            </p:blipFill>
            <p:spPr>
              <a:xfrm>
                <a:off x="3629743" y="5962083"/>
                <a:ext cx="41400" cy="55800"/>
              </a:xfrm>
              <a:prstGeom prst="rect">
                <a:avLst/>
              </a:prstGeom>
            </p:spPr>
          </p:pic>
        </mc:Fallback>
      </mc:AlternateContent>
      <p:grpSp>
        <p:nvGrpSpPr>
          <p:cNvPr id="45" name="Grupp 44">
            <a:extLst>
              <a:ext uri="{FF2B5EF4-FFF2-40B4-BE49-F238E27FC236}">
                <a16:creationId xmlns:a16="http://schemas.microsoft.com/office/drawing/2014/main" id="{09E87357-2E2A-4389-B998-C9E0A64FE9B1}"/>
              </a:ext>
            </a:extLst>
          </p:cNvPr>
          <p:cNvGrpSpPr/>
          <p:nvPr/>
        </p:nvGrpSpPr>
        <p:grpSpPr>
          <a:xfrm>
            <a:off x="3439303" y="5159283"/>
            <a:ext cx="1053000" cy="711360"/>
            <a:chOff x="3401903" y="5133561"/>
            <a:chExt cx="1053000" cy="711360"/>
          </a:xfrm>
        </p:grpSpPr>
        <mc:AlternateContent xmlns:mc="http://schemas.openxmlformats.org/markup-compatibility/2006">
          <mc:Choice xmlns:p14="http://schemas.microsoft.com/office/powerpoint/2010/main" Requires="p14">
            <p:contentPart p14:bwMode="auto" r:id="rId29">
              <p14:nvContentPartPr>
                <p14:cNvPr id="46" name="Pennanteckning 45">
                  <a:extLst>
                    <a:ext uri="{FF2B5EF4-FFF2-40B4-BE49-F238E27FC236}">
                      <a16:creationId xmlns:a16="http://schemas.microsoft.com/office/drawing/2014/main" id="{501C4BFA-FA3D-49EA-B708-5A9C2BFFEB43}"/>
                    </a:ext>
                  </a:extLst>
                </p14:cNvPr>
                <p14:cNvContentPartPr/>
                <p14:nvPr/>
              </p14:nvContentPartPr>
              <p14:xfrm>
                <a:off x="3793943" y="5806041"/>
                <a:ext cx="49680" cy="38880"/>
              </p14:xfrm>
            </p:contentPart>
          </mc:Choice>
          <mc:Fallback>
            <p:pic>
              <p:nvPicPr>
                <p:cNvPr id="46" name="Pennanteckning 45">
                  <a:extLst>
                    <a:ext uri="{FF2B5EF4-FFF2-40B4-BE49-F238E27FC236}">
                      <a16:creationId xmlns:a16="http://schemas.microsoft.com/office/drawing/2014/main" id="{501C4BFA-FA3D-49EA-B708-5A9C2BFFEB43}"/>
                    </a:ext>
                  </a:extLst>
                </p:cNvPr>
                <p:cNvPicPr/>
                <p:nvPr/>
              </p:nvPicPr>
              <p:blipFill>
                <a:blip r:embed="rId30"/>
                <a:stretch>
                  <a:fillRect/>
                </a:stretch>
              </p:blipFill>
              <p:spPr>
                <a:xfrm>
                  <a:off x="3789623" y="5801721"/>
                  <a:ext cx="58320" cy="4752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47" name="Pennanteckning 46">
                  <a:extLst>
                    <a:ext uri="{FF2B5EF4-FFF2-40B4-BE49-F238E27FC236}">
                      <a16:creationId xmlns:a16="http://schemas.microsoft.com/office/drawing/2014/main" id="{8E794420-BDF6-4861-8303-C954392F60BB}"/>
                    </a:ext>
                  </a:extLst>
                </p14:cNvPr>
                <p14:cNvContentPartPr/>
                <p14:nvPr/>
              </p14:nvContentPartPr>
              <p14:xfrm>
                <a:off x="4002383" y="5748801"/>
                <a:ext cx="51120" cy="19440"/>
              </p14:xfrm>
            </p:contentPart>
          </mc:Choice>
          <mc:Fallback>
            <p:pic>
              <p:nvPicPr>
                <p:cNvPr id="47" name="Pennanteckning 46">
                  <a:extLst>
                    <a:ext uri="{FF2B5EF4-FFF2-40B4-BE49-F238E27FC236}">
                      <a16:creationId xmlns:a16="http://schemas.microsoft.com/office/drawing/2014/main" id="{8E794420-BDF6-4861-8303-C954392F60BB}"/>
                    </a:ext>
                  </a:extLst>
                </p:cNvPr>
                <p:cNvPicPr/>
                <p:nvPr/>
              </p:nvPicPr>
              <p:blipFill>
                <a:blip r:embed="rId32"/>
                <a:stretch>
                  <a:fillRect/>
                </a:stretch>
              </p:blipFill>
              <p:spPr>
                <a:xfrm>
                  <a:off x="3998063" y="5744481"/>
                  <a:ext cx="59760" cy="2808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48" name="Pennanteckning 47">
                  <a:extLst>
                    <a:ext uri="{FF2B5EF4-FFF2-40B4-BE49-F238E27FC236}">
                      <a16:creationId xmlns:a16="http://schemas.microsoft.com/office/drawing/2014/main" id="{41FBFFDB-29EB-4D17-A4FB-B90D6D49EFD7}"/>
                    </a:ext>
                  </a:extLst>
                </p14:cNvPr>
                <p14:cNvContentPartPr/>
                <p14:nvPr/>
              </p14:nvContentPartPr>
              <p14:xfrm>
                <a:off x="4148903" y="5699121"/>
                <a:ext cx="57600" cy="23760"/>
              </p14:xfrm>
            </p:contentPart>
          </mc:Choice>
          <mc:Fallback>
            <p:pic>
              <p:nvPicPr>
                <p:cNvPr id="48" name="Pennanteckning 47">
                  <a:extLst>
                    <a:ext uri="{FF2B5EF4-FFF2-40B4-BE49-F238E27FC236}">
                      <a16:creationId xmlns:a16="http://schemas.microsoft.com/office/drawing/2014/main" id="{41FBFFDB-29EB-4D17-A4FB-B90D6D49EFD7}"/>
                    </a:ext>
                  </a:extLst>
                </p:cNvPr>
                <p:cNvPicPr/>
                <p:nvPr/>
              </p:nvPicPr>
              <p:blipFill>
                <a:blip r:embed="rId34"/>
                <a:stretch>
                  <a:fillRect/>
                </a:stretch>
              </p:blipFill>
              <p:spPr>
                <a:xfrm>
                  <a:off x="4144583" y="5694801"/>
                  <a:ext cx="66240" cy="3240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51" name="Pennanteckning 50">
                  <a:extLst>
                    <a:ext uri="{FF2B5EF4-FFF2-40B4-BE49-F238E27FC236}">
                      <a16:creationId xmlns:a16="http://schemas.microsoft.com/office/drawing/2014/main" id="{22270C0C-1114-4EE5-9DF6-EBB7015B77D4}"/>
                    </a:ext>
                  </a:extLst>
                </p14:cNvPr>
                <p14:cNvContentPartPr/>
                <p14:nvPr/>
              </p14:nvContentPartPr>
              <p14:xfrm>
                <a:off x="4258703" y="5645481"/>
                <a:ext cx="60480" cy="36360"/>
              </p14:xfrm>
            </p:contentPart>
          </mc:Choice>
          <mc:Fallback>
            <p:pic>
              <p:nvPicPr>
                <p:cNvPr id="51" name="Pennanteckning 50">
                  <a:extLst>
                    <a:ext uri="{FF2B5EF4-FFF2-40B4-BE49-F238E27FC236}">
                      <a16:creationId xmlns:a16="http://schemas.microsoft.com/office/drawing/2014/main" id="{22270C0C-1114-4EE5-9DF6-EBB7015B77D4}"/>
                    </a:ext>
                  </a:extLst>
                </p:cNvPr>
                <p:cNvPicPr/>
                <p:nvPr/>
              </p:nvPicPr>
              <p:blipFill>
                <a:blip r:embed="rId36"/>
                <a:stretch>
                  <a:fillRect/>
                </a:stretch>
              </p:blipFill>
              <p:spPr>
                <a:xfrm>
                  <a:off x="4254383" y="5641161"/>
                  <a:ext cx="69120" cy="4500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52" name="Pennanteckning 51">
                  <a:extLst>
                    <a:ext uri="{FF2B5EF4-FFF2-40B4-BE49-F238E27FC236}">
                      <a16:creationId xmlns:a16="http://schemas.microsoft.com/office/drawing/2014/main" id="{C0F47ABD-EE66-4D4C-B7FA-BA3C26EDABC8}"/>
                    </a:ext>
                  </a:extLst>
                </p14:cNvPr>
                <p14:cNvContentPartPr/>
                <p14:nvPr/>
              </p14:nvContentPartPr>
              <p14:xfrm>
                <a:off x="4374623" y="5446401"/>
                <a:ext cx="80280" cy="174600"/>
              </p14:xfrm>
            </p:contentPart>
          </mc:Choice>
          <mc:Fallback>
            <p:pic>
              <p:nvPicPr>
                <p:cNvPr id="52" name="Pennanteckning 51">
                  <a:extLst>
                    <a:ext uri="{FF2B5EF4-FFF2-40B4-BE49-F238E27FC236}">
                      <a16:creationId xmlns:a16="http://schemas.microsoft.com/office/drawing/2014/main" id="{C0F47ABD-EE66-4D4C-B7FA-BA3C26EDABC8}"/>
                    </a:ext>
                  </a:extLst>
                </p:cNvPr>
                <p:cNvPicPr/>
                <p:nvPr/>
              </p:nvPicPr>
              <p:blipFill>
                <a:blip r:embed="rId38"/>
                <a:stretch>
                  <a:fillRect/>
                </a:stretch>
              </p:blipFill>
              <p:spPr>
                <a:xfrm>
                  <a:off x="4370303" y="5442081"/>
                  <a:ext cx="88920" cy="18324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53" name="Pennanteckning 52">
                  <a:extLst>
                    <a:ext uri="{FF2B5EF4-FFF2-40B4-BE49-F238E27FC236}">
                      <a16:creationId xmlns:a16="http://schemas.microsoft.com/office/drawing/2014/main" id="{53D0673E-088B-4324-8242-23A282867BB6}"/>
                    </a:ext>
                  </a:extLst>
                </p14:cNvPr>
                <p14:cNvContentPartPr/>
                <p14:nvPr/>
              </p14:nvContentPartPr>
              <p14:xfrm>
                <a:off x="4334663" y="5249121"/>
                <a:ext cx="96120" cy="126720"/>
              </p14:xfrm>
            </p:contentPart>
          </mc:Choice>
          <mc:Fallback>
            <p:pic>
              <p:nvPicPr>
                <p:cNvPr id="53" name="Pennanteckning 52">
                  <a:extLst>
                    <a:ext uri="{FF2B5EF4-FFF2-40B4-BE49-F238E27FC236}">
                      <a16:creationId xmlns:a16="http://schemas.microsoft.com/office/drawing/2014/main" id="{53D0673E-088B-4324-8242-23A282867BB6}"/>
                    </a:ext>
                  </a:extLst>
                </p:cNvPr>
                <p:cNvPicPr/>
                <p:nvPr/>
              </p:nvPicPr>
              <p:blipFill>
                <a:blip r:embed="rId40"/>
                <a:stretch>
                  <a:fillRect/>
                </a:stretch>
              </p:blipFill>
              <p:spPr>
                <a:xfrm>
                  <a:off x="4330343" y="5244801"/>
                  <a:ext cx="104760" cy="13536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54" name="Pennanteckning 53">
                  <a:extLst>
                    <a:ext uri="{FF2B5EF4-FFF2-40B4-BE49-F238E27FC236}">
                      <a16:creationId xmlns:a16="http://schemas.microsoft.com/office/drawing/2014/main" id="{66ECECEF-71D3-4A33-A727-712E1B5ECD86}"/>
                    </a:ext>
                  </a:extLst>
                </p14:cNvPr>
                <p14:cNvContentPartPr/>
                <p14:nvPr/>
              </p14:nvContentPartPr>
              <p14:xfrm>
                <a:off x="4204703" y="5210601"/>
                <a:ext cx="49680" cy="19440"/>
              </p14:xfrm>
            </p:contentPart>
          </mc:Choice>
          <mc:Fallback>
            <p:pic>
              <p:nvPicPr>
                <p:cNvPr id="54" name="Pennanteckning 53">
                  <a:extLst>
                    <a:ext uri="{FF2B5EF4-FFF2-40B4-BE49-F238E27FC236}">
                      <a16:creationId xmlns:a16="http://schemas.microsoft.com/office/drawing/2014/main" id="{66ECECEF-71D3-4A33-A727-712E1B5ECD86}"/>
                    </a:ext>
                  </a:extLst>
                </p:cNvPr>
                <p:cNvPicPr/>
                <p:nvPr/>
              </p:nvPicPr>
              <p:blipFill>
                <a:blip r:embed="rId42"/>
                <a:stretch>
                  <a:fillRect/>
                </a:stretch>
              </p:blipFill>
              <p:spPr>
                <a:xfrm>
                  <a:off x="4200383" y="5206281"/>
                  <a:ext cx="58320" cy="2808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55" name="Pennanteckning 54">
                  <a:extLst>
                    <a:ext uri="{FF2B5EF4-FFF2-40B4-BE49-F238E27FC236}">
                      <a16:creationId xmlns:a16="http://schemas.microsoft.com/office/drawing/2014/main" id="{3F829736-ED1C-418A-B4B4-7F9AB5C6C16F}"/>
                    </a:ext>
                  </a:extLst>
                </p14:cNvPr>
                <p14:cNvContentPartPr/>
                <p14:nvPr/>
              </p14:nvContentPartPr>
              <p14:xfrm>
                <a:off x="3847943" y="5185041"/>
                <a:ext cx="258120" cy="50040"/>
              </p14:xfrm>
            </p:contentPart>
          </mc:Choice>
          <mc:Fallback>
            <p:pic>
              <p:nvPicPr>
                <p:cNvPr id="55" name="Pennanteckning 54">
                  <a:extLst>
                    <a:ext uri="{FF2B5EF4-FFF2-40B4-BE49-F238E27FC236}">
                      <a16:creationId xmlns:a16="http://schemas.microsoft.com/office/drawing/2014/main" id="{3F829736-ED1C-418A-B4B4-7F9AB5C6C16F}"/>
                    </a:ext>
                  </a:extLst>
                </p:cNvPr>
                <p:cNvPicPr/>
                <p:nvPr/>
              </p:nvPicPr>
              <p:blipFill>
                <a:blip r:embed="rId44"/>
                <a:stretch>
                  <a:fillRect/>
                </a:stretch>
              </p:blipFill>
              <p:spPr>
                <a:xfrm>
                  <a:off x="3843623" y="5180721"/>
                  <a:ext cx="266760" cy="5868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56" name="Pennanteckning 55">
                  <a:extLst>
                    <a:ext uri="{FF2B5EF4-FFF2-40B4-BE49-F238E27FC236}">
                      <a16:creationId xmlns:a16="http://schemas.microsoft.com/office/drawing/2014/main" id="{3FF59A1B-B8D2-49D3-BCBF-FF7BEB8CE688}"/>
                    </a:ext>
                  </a:extLst>
                </p14:cNvPr>
                <p14:cNvContentPartPr/>
                <p14:nvPr/>
              </p14:nvContentPartPr>
              <p14:xfrm>
                <a:off x="3676583" y="5257401"/>
                <a:ext cx="48240" cy="28800"/>
              </p14:xfrm>
            </p:contentPart>
          </mc:Choice>
          <mc:Fallback>
            <p:pic>
              <p:nvPicPr>
                <p:cNvPr id="56" name="Pennanteckning 55">
                  <a:extLst>
                    <a:ext uri="{FF2B5EF4-FFF2-40B4-BE49-F238E27FC236}">
                      <a16:creationId xmlns:a16="http://schemas.microsoft.com/office/drawing/2014/main" id="{3FF59A1B-B8D2-49D3-BCBF-FF7BEB8CE688}"/>
                    </a:ext>
                  </a:extLst>
                </p:cNvPr>
                <p:cNvPicPr/>
                <p:nvPr/>
              </p:nvPicPr>
              <p:blipFill>
                <a:blip r:embed="rId46"/>
                <a:stretch>
                  <a:fillRect/>
                </a:stretch>
              </p:blipFill>
              <p:spPr>
                <a:xfrm>
                  <a:off x="3672263" y="5253081"/>
                  <a:ext cx="5688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57" name="Pennanteckning 56">
                  <a:extLst>
                    <a:ext uri="{FF2B5EF4-FFF2-40B4-BE49-F238E27FC236}">
                      <a16:creationId xmlns:a16="http://schemas.microsoft.com/office/drawing/2014/main" id="{984D931F-002A-4901-8022-2E538989EA36}"/>
                    </a:ext>
                  </a:extLst>
                </p14:cNvPr>
                <p14:cNvContentPartPr/>
                <p14:nvPr/>
              </p14:nvContentPartPr>
              <p14:xfrm>
                <a:off x="3401903" y="5133561"/>
                <a:ext cx="147960" cy="133560"/>
              </p14:xfrm>
            </p:contentPart>
          </mc:Choice>
          <mc:Fallback>
            <p:pic>
              <p:nvPicPr>
                <p:cNvPr id="57" name="Pennanteckning 56">
                  <a:extLst>
                    <a:ext uri="{FF2B5EF4-FFF2-40B4-BE49-F238E27FC236}">
                      <a16:creationId xmlns:a16="http://schemas.microsoft.com/office/drawing/2014/main" id="{984D931F-002A-4901-8022-2E538989EA36}"/>
                    </a:ext>
                  </a:extLst>
                </p:cNvPr>
                <p:cNvPicPr/>
                <p:nvPr/>
              </p:nvPicPr>
              <p:blipFill>
                <a:blip r:embed="rId48"/>
                <a:stretch>
                  <a:fillRect/>
                </a:stretch>
              </p:blipFill>
              <p:spPr>
                <a:xfrm>
                  <a:off x="3397583" y="5129241"/>
                  <a:ext cx="156600" cy="1422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9">
            <p14:nvContentPartPr>
              <p14:cNvPr id="58" name="Pennanteckning 57">
                <a:extLst>
                  <a:ext uri="{FF2B5EF4-FFF2-40B4-BE49-F238E27FC236}">
                    <a16:creationId xmlns:a16="http://schemas.microsoft.com/office/drawing/2014/main" id="{38BA89E9-0051-4DBA-8468-EBB6304FA4EC}"/>
                  </a:ext>
                </a:extLst>
              </p14:cNvPr>
              <p14:cNvContentPartPr/>
              <p14:nvPr/>
            </p14:nvContentPartPr>
            <p14:xfrm>
              <a:off x="3374863" y="4900083"/>
              <a:ext cx="30600" cy="81000"/>
            </p14:xfrm>
          </p:contentPart>
        </mc:Choice>
        <mc:Fallback>
          <p:pic>
            <p:nvPicPr>
              <p:cNvPr id="58" name="Pennanteckning 57">
                <a:extLst>
                  <a:ext uri="{FF2B5EF4-FFF2-40B4-BE49-F238E27FC236}">
                    <a16:creationId xmlns:a16="http://schemas.microsoft.com/office/drawing/2014/main" id="{38BA89E9-0051-4DBA-8468-EBB6304FA4EC}"/>
                  </a:ext>
                </a:extLst>
              </p:cNvPr>
              <p:cNvPicPr/>
              <p:nvPr/>
            </p:nvPicPr>
            <p:blipFill>
              <a:blip r:embed="rId50"/>
              <a:stretch>
                <a:fillRect/>
              </a:stretch>
            </p:blipFill>
            <p:spPr>
              <a:xfrm>
                <a:off x="3370543" y="4895763"/>
                <a:ext cx="39240" cy="8964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59" name="Pennanteckning 58">
                <a:extLst>
                  <a:ext uri="{FF2B5EF4-FFF2-40B4-BE49-F238E27FC236}">
                    <a16:creationId xmlns:a16="http://schemas.microsoft.com/office/drawing/2014/main" id="{677E7381-C1B2-4296-93F2-20BDDFBEE4BA}"/>
                  </a:ext>
                </a:extLst>
              </p14:cNvPr>
              <p14:cNvContentPartPr/>
              <p14:nvPr/>
            </p14:nvContentPartPr>
            <p14:xfrm>
              <a:off x="3454423" y="4634763"/>
              <a:ext cx="80280" cy="107280"/>
            </p14:xfrm>
          </p:contentPart>
        </mc:Choice>
        <mc:Fallback>
          <p:pic>
            <p:nvPicPr>
              <p:cNvPr id="59" name="Pennanteckning 58">
                <a:extLst>
                  <a:ext uri="{FF2B5EF4-FFF2-40B4-BE49-F238E27FC236}">
                    <a16:creationId xmlns:a16="http://schemas.microsoft.com/office/drawing/2014/main" id="{677E7381-C1B2-4296-93F2-20BDDFBEE4BA}"/>
                  </a:ext>
                </a:extLst>
              </p:cNvPr>
              <p:cNvPicPr/>
              <p:nvPr/>
            </p:nvPicPr>
            <p:blipFill>
              <a:blip r:embed="rId52"/>
              <a:stretch>
                <a:fillRect/>
              </a:stretch>
            </p:blipFill>
            <p:spPr>
              <a:xfrm>
                <a:off x="3450103" y="4630443"/>
                <a:ext cx="88920" cy="11592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60" name="Pennanteckning 59">
                <a:extLst>
                  <a:ext uri="{FF2B5EF4-FFF2-40B4-BE49-F238E27FC236}">
                    <a16:creationId xmlns:a16="http://schemas.microsoft.com/office/drawing/2014/main" id="{0B4A6959-F15A-49F7-8D94-A717F7E59A10}"/>
                  </a:ext>
                </a:extLst>
              </p14:cNvPr>
              <p14:cNvContentPartPr/>
              <p14:nvPr/>
            </p14:nvContentPartPr>
            <p14:xfrm>
              <a:off x="3690583" y="4470243"/>
              <a:ext cx="77760" cy="67320"/>
            </p14:xfrm>
          </p:contentPart>
        </mc:Choice>
        <mc:Fallback>
          <p:pic>
            <p:nvPicPr>
              <p:cNvPr id="60" name="Pennanteckning 59">
                <a:extLst>
                  <a:ext uri="{FF2B5EF4-FFF2-40B4-BE49-F238E27FC236}">
                    <a16:creationId xmlns:a16="http://schemas.microsoft.com/office/drawing/2014/main" id="{0B4A6959-F15A-49F7-8D94-A717F7E59A10}"/>
                  </a:ext>
                </a:extLst>
              </p:cNvPr>
              <p:cNvPicPr/>
              <p:nvPr/>
            </p:nvPicPr>
            <p:blipFill>
              <a:blip r:embed="rId54"/>
              <a:stretch>
                <a:fillRect/>
              </a:stretch>
            </p:blipFill>
            <p:spPr>
              <a:xfrm>
                <a:off x="3686263" y="4465923"/>
                <a:ext cx="86400" cy="7596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61" name="Pennanteckning 60">
                <a:extLst>
                  <a:ext uri="{FF2B5EF4-FFF2-40B4-BE49-F238E27FC236}">
                    <a16:creationId xmlns:a16="http://schemas.microsoft.com/office/drawing/2014/main" id="{894A3149-3C6F-4F66-85D2-8F0DCBA63341}"/>
                  </a:ext>
                </a:extLst>
              </p14:cNvPr>
              <p14:cNvContentPartPr/>
              <p14:nvPr/>
            </p14:nvContentPartPr>
            <p14:xfrm>
              <a:off x="3815863" y="4294563"/>
              <a:ext cx="15840" cy="43920"/>
            </p14:xfrm>
          </p:contentPart>
        </mc:Choice>
        <mc:Fallback>
          <p:pic>
            <p:nvPicPr>
              <p:cNvPr id="61" name="Pennanteckning 60">
                <a:extLst>
                  <a:ext uri="{FF2B5EF4-FFF2-40B4-BE49-F238E27FC236}">
                    <a16:creationId xmlns:a16="http://schemas.microsoft.com/office/drawing/2014/main" id="{894A3149-3C6F-4F66-85D2-8F0DCBA63341}"/>
                  </a:ext>
                </a:extLst>
              </p:cNvPr>
              <p:cNvPicPr/>
              <p:nvPr/>
            </p:nvPicPr>
            <p:blipFill>
              <a:blip r:embed="rId56"/>
              <a:stretch>
                <a:fillRect/>
              </a:stretch>
            </p:blipFill>
            <p:spPr>
              <a:xfrm>
                <a:off x="3811543" y="4290243"/>
                <a:ext cx="24480" cy="5256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62" name="Pennanteckning 61">
                <a:extLst>
                  <a:ext uri="{FF2B5EF4-FFF2-40B4-BE49-F238E27FC236}">
                    <a16:creationId xmlns:a16="http://schemas.microsoft.com/office/drawing/2014/main" id="{78842F80-5BD3-4F08-A2BD-6C2BC8967A40}"/>
                  </a:ext>
                </a:extLst>
              </p14:cNvPr>
              <p14:cNvContentPartPr/>
              <p14:nvPr/>
            </p14:nvContentPartPr>
            <p14:xfrm>
              <a:off x="3827023" y="4141563"/>
              <a:ext cx="11160" cy="46080"/>
            </p14:xfrm>
          </p:contentPart>
        </mc:Choice>
        <mc:Fallback>
          <p:pic>
            <p:nvPicPr>
              <p:cNvPr id="62" name="Pennanteckning 61">
                <a:extLst>
                  <a:ext uri="{FF2B5EF4-FFF2-40B4-BE49-F238E27FC236}">
                    <a16:creationId xmlns:a16="http://schemas.microsoft.com/office/drawing/2014/main" id="{78842F80-5BD3-4F08-A2BD-6C2BC8967A40}"/>
                  </a:ext>
                </a:extLst>
              </p:cNvPr>
              <p:cNvPicPr/>
              <p:nvPr/>
            </p:nvPicPr>
            <p:blipFill>
              <a:blip r:embed="rId58"/>
              <a:stretch>
                <a:fillRect/>
              </a:stretch>
            </p:blipFill>
            <p:spPr>
              <a:xfrm>
                <a:off x="3822703" y="4137243"/>
                <a:ext cx="19800" cy="54720"/>
              </a:xfrm>
              <a:prstGeom prst="rect">
                <a:avLst/>
              </a:prstGeom>
            </p:spPr>
          </p:pic>
        </mc:Fallback>
      </mc:AlternateContent>
      <p:grpSp>
        <p:nvGrpSpPr>
          <p:cNvPr id="64" name="Grupp 63">
            <a:extLst>
              <a:ext uri="{FF2B5EF4-FFF2-40B4-BE49-F238E27FC236}">
                <a16:creationId xmlns:a16="http://schemas.microsoft.com/office/drawing/2014/main" id="{78FB875B-D7FC-4523-8DDB-673F95852138}"/>
              </a:ext>
            </a:extLst>
          </p:cNvPr>
          <p:cNvGrpSpPr/>
          <p:nvPr/>
        </p:nvGrpSpPr>
        <p:grpSpPr>
          <a:xfrm>
            <a:off x="3320143" y="3878043"/>
            <a:ext cx="502200" cy="155880"/>
            <a:chOff x="3282743" y="3852321"/>
            <a:chExt cx="502200" cy="155880"/>
          </a:xfrm>
        </p:grpSpPr>
        <mc:AlternateContent xmlns:mc="http://schemas.openxmlformats.org/markup-compatibility/2006">
          <mc:Choice xmlns:p14="http://schemas.microsoft.com/office/powerpoint/2010/main" Requires="p14">
            <p:contentPart p14:bwMode="auto" r:id="rId59">
              <p14:nvContentPartPr>
                <p14:cNvPr id="65" name="Pennanteckning 64">
                  <a:extLst>
                    <a:ext uri="{FF2B5EF4-FFF2-40B4-BE49-F238E27FC236}">
                      <a16:creationId xmlns:a16="http://schemas.microsoft.com/office/drawing/2014/main" id="{0D39CAFB-4C71-42B1-9D5E-4BC39B8D7E9C}"/>
                    </a:ext>
                  </a:extLst>
                </p14:cNvPr>
                <p14:cNvContentPartPr/>
                <p14:nvPr/>
              </p14:nvContentPartPr>
              <p14:xfrm>
                <a:off x="3773063" y="3944481"/>
                <a:ext cx="11880" cy="63720"/>
              </p14:xfrm>
            </p:contentPart>
          </mc:Choice>
          <mc:Fallback>
            <p:pic>
              <p:nvPicPr>
                <p:cNvPr id="65" name="Pennanteckning 64">
                  <a:extLst>
                    <a:ext uri="{FF2B5EF4-FFF2-40B4-BE49-F238E27FC236}">
                      <a16:creationId xmlns:a16="http://schemas.microsoft.com/office/drawing/2014/main" id="{0D39CAFB-4C71-42B1-9D5E-4BC39B8D7E9C}"/>
                    </a:ext>
                  </a:extLst>
                </p:cNvPr>
                <p:cNvPicPr/>
                <p:nvPr/>
              </p:nvPicPr>
              <p:blipFill>
                <a:blip r:embed="rId60"/>
                <a:stretch>
                  <a:fillRect/>
                </a:stretch>
              </p:blipFill>
              <p:spPr>
                <a:xfrm>
                  <a:off x="3768743" y="3940161"/>
                  <a:ext cx="20520" cy="7236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66" name="Pennanteckning 65">
                  <a:extLst>
                    <a:ext uri="{FF2B5EF4-FFF2-40B4-BE49-F238E27FC236}">
                      <a16:creationId xmlns:a16="http://schemas.microsoft.com/office/drawing/2014/main" id="{67C2AB41-5192-4C60-B442-6C51D5535C54}"/>
                    </a:ext>
                  </a:extLst>
                </p14:cNvPr>
                <p14:cNvContentPartPr/>
                <p14:nvPr/>
              </p14:nvContentPartPr>
              <p14:xfrm>
                <a:off x="3464903" y="3852321"/>
                <a:ext cx="244080" cy="47160"/>
              </p14:xfrm>
            </p:contentPart>
          </mc:Choice>
          <mc:Fallback>
            <p:pic>
              <p:nvPicPr>
                <p:cNvPr id="66" name="Pennanteckning 65">
                  <a:extLst>
                    <a:ext uri="{FF2B5EF4-FFF2-40B4-BE49-F238E27FC236}">
                      <a16:creationId xmlns:a16="http://schemas.microsoft.com/office/drawing/2014/main" id="{67C2AB41-5192-4C60-B442-6C51D5535C54}"/>
                    </a:ext>
                  </a:extLst>
                </p:cNvPr>
                <p:cNvPicPr/>
                <p:nvPr/>
              </p:nvPicPr>
              <p:blipFill>
                <a:blip r:embed="rId62"/>
                <a:stretch>
                  <a:fillRect/>
                </a:stretch>
              </p:blipFill>
              <p:spPr>
                <a:xfrm>
                  <a:off x="3460583" y="3848001"/>
                  <a:ext cx="252720" cy="5580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67" name="Pennanteckning 66">
                  <a:extLst>
                    <a:ext uri="{FF2B5EF4-FFF2-40B4-BE49-F238E27FC236}">
                      <a16:creationId xmlns:a16="http://schemas.microsoft.com/office/drawing/2014/main" id="{312DAC7F-C7BB-4CA9-A591-00D6F34067DA}"/>
                    </a:ext>
                  </a:extLst>
                </p14:cNvPr>
                <p14:cNvContentPartPr/>
                <p14:nvPr/>
              </p14:nvContentPartPr>
              <p14:xfrm>
                <a:off x="3282743" y="3894081"/>
                <a:ext cx="74520" cy="15480"/>
              </p14:xfrm>
            </p:contentPart>
          </mc:Choice>
          <mc:Fallback>
            <p:pic>
              <p:nvPicPr>
                <p:cNvPr id="67" name="Pennanteckning 66">
                  <a:extLst>
                    <a:ext uri="{FF2B5EF4-FFF2-40B4-BE49-F238E27FC236}">
                      <a16:creationId xmlns:a16="http://schemas.microsoft.com/office/drawing/2014/main" id="{312DAC7F-C7BB-4CA9-A591-00D6F34067DA}"/>
                    </a:ext>
                  </a:extLst>
                </p:cNvPr>
                <p:cNvPicPr/>
                <p:nvPr/>
              </p:nvPicPr>
              <p:blipFill>
                <a:blip r:embed="rId64"/>
                <a:stretch>
                  <a:fillRect/>
                </a:stretch>
              </p:blipFill>
              <p:spPr>
                <a:xfrm>
                  <a:off x="3278423" y="3889761"/>
                  <a:ext cx="83160" cy="24120"/>
                </a:xfrm>
                <a:prstGeom prst="rect">
                  <a:avLst/>
                </a:prstGeom>
              </p:spPr>
            </p:pic>
          </mc:Fallback>
        </mc:AlternateContent>
      </p:grpSp>
      <p:grpSp>
        <p:nvGrpSpPr>
          <p:cNvPr id="68" name="Grupp 67">
            <a:extLst>
              <a:ext uri="{FF2B5EF4-FFF2-40B4-BE49-F238E27FC236}">
                <a16:creationId xmlns:a16="http://schemas.microsoft.com/office/drawing/2014/main" id="{10D4ED8D-ACBC-40BC-B599-D52A747E96F2}"/>
              </a:ext>
            </a:extLst>
          </p:cNvPr>
          <p:cNvGrpSpPr/>
          <p:nvPr/>
        </p:nvGrpSpPr>
        <p:grpSpPr>
          <a:xfrm>
            <a:off x="2742703" y="4087203"/>
            <a:ext cx="278280" cy="127800"/>
            <a:chOff x="2705303" y="4061481"/>
            <a:chExt cx="278280" cy="127800"/>
          </a:xfrm>
        </p:grpSpPr>
        <mc:AlternateContent xmlns:mc="http://schemas.openxmlformats.org/markup-compatibility/2006">
          <mc:Choice xmlns:p14="http://schemas.microsoft.com/office/powerpoint/2010/main" Requires="p14">
            <p:contentPart p14:bwMode="auto" r:id="rId65">
              <p14:nvContentPartPr>
                <p14:cNvPr id="69" name="Pennanteckning 68">
                  <a:extLst>
                    <a:ext uri="{FF2B5EF4-FFF2-40B4-BE49-F238E27FC236}">
                      <a16:creationId xmlns:a16="http://schemas.microsoft.com/office/drawing/2014/main" id="{B671EF44-022D-4AB6-81E6-C276695D0DD9}"/>
                    </a:ext>
                  </a:extLst>
                </p14:cNvPr>
                <p14:cNvContentPartPr/>
                <p14:nvPr/>
              </p14:nvContentPartPr>
              <p14:xfrm>
                <a:off x="2921303" y="4061481"/>
                <a:ext cx="62280" cy="33120"/>
              </p14:xfrm>
            </p:contentPart>
          </mc:Choice>
          <mc:Fallback>
            <p:pic>
              <p:nvPicPr>
                <p:cNvPr id="69" name="Pennanteckning 68">
                  <a:extLst>
                    <a:ext uri="{FF2B5EF4-FFF2-40B4-BE49-F238E27FC236}">
                      <a16:creationId xmlns:a16="http://schemas.microsoft.com/office/drawing/2014/main" id="{B671EF44-022D-4AB6-81E6-C276695D0DD9}"/>
                    </a:ext>
                  </a:extLst>
                </p:cNvPr>
                <p:cNvPicPr/>
                <p:nvPr/>
              </p:nvPicPr>
              <p:blipFill>
                <a:blip r:embed="rId66"/>
                <a:stretch>
                  <a:fillRect/>
                </a:stretch>
              </p:blipFill>
              <p:spPr>
                <a:xfrm>
                  <a:off x="2916983" y="4057161"/>
                  <a:ext cx="70920" cy="4176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70" name="Pennanteckning 69">
                  <a:extLst>
                    <a:ext uri="{FF2B5EF4-FFF2-40B4-BE49-F238E27FC236}">
                      <a16:creationId xmlns:a16="http://schemas.microsoft.com/office/drawing/2014/main" id="{4E92F231-A8BA-4E6D-9BFE-6079EFEA4124}"/>
                    </a:ext>
                  </a:extLst>
                </p14:cNvPr>
                <p14:cNvContentPartPr/>
                <p14:nvPr/>
              </p14:nvContentPartPr>
              <p14:xfrm>
                <a:off x="2705303" y="4149321"/>
                <a:ext cx="75600" cy="39960"/>
              </p14:xfrm>
            </p:contentPart>
          </mc:Choice>
          <mc:Fallback>
            <p:pic>
              <p:nvPicPr>
                <p:cNvPr id="70" name="Pennanteckning 69">
                  <a:extLst>
                    <a:ext uri="{FF2B5EF4-FFF2-40B4-BE49-F238E27FC236}">
                      <a16:creationId xmlns:a16="http://schemas.microsoft.com/office/drawing/2014/main" id="{4E92F231-A8BA-4E6D-9BFE-6079EFEA4124}"/>
                    </a:ext>
                  </a:extLst>
                </p:cNvPr>
                <p:cNvPicPr/>
                <p:nvPr/>
              </p:nvPicPr>
              <p:blipFill>
                <a:blip r:embed="rId68"/>
                <a:stretch>
                  <a:fillRect/>
                </a:stretch>
              </p:blipFill>
              <p:spPr>
                <a:xfrm>
                  <a:off x="2700983" y="4145001"/>
                  <a:ext cx="84240" cy="48600"/>
                </a:xfrm>
                <a:prstGeom prst="rect">
                  <a:avLst/>
                </a:prstGeom>
              </p:spPr>
            </p:pic>
          </mc:Fallback>
        </mc:AlternateContent>
      </p:grpSp>
      <p:grpSp>
        <p:nvGrpSpPr>
          <p:cNvPr id="71" name="Grupp 70">
            <a:extLst>
              <a:ext uri="{FF2B5EF4-FFF2-40B4-BE49-F238E27FC236}">
                <a16:creationId xmlns:a16="http://schemas.microsoft.com/office/drawing/2014/main" id="{2C6B8706-E3D2-4DD6-AB5D-A318B2B01CEE}"/>
              </a:ext>
            </a:extLst>
          </p:cNvPr>
          <p:cNvGrpSpPr/>
          <p:nvPr/>
        </p:nvGrpSpPr>
        <p:grpSpPr>
          <a:xfrm>
            <a:off x="2297743" y="4323003"/>
            <a:ext cx="322920" cy="340920"/>
            <a:chOff x="2260343" y="4297281"/>
            <a:chExt cx="322920" cy="340920"/>
          </a:xfrm>
        </p:grpSpPr>
        <mc:AlternateContent xmlns:mc="http://schemas.openxmlformats.org/markup-compatibility/2006">
          <mc:Choice xmlns:p14="http://schemas.microsoft.com/office/powerpoint/2010/main" Requires="p14">
            <p:contentPart p14:bwMode="auto" r:id="rId69">
              <p14:nvContentPartPr>
                <p14:cNvPr id="72" name="Pennanteckning 71">
                  <a:extLst>
                    <a:ext uri="{FF2B5EF4-FFF2-40B4-BE49-F238E27FC236}">
                      <a16:creationId xmlns:a16="http://schemas.microsoft.com/office/drawing/2014/main" id="{3269124A-84D2-4A4F-9225-5BA58E888196}"/>
                    </a:ext>
                  </a:extLst>
                </p14:cNvPr>
                <p14:cNvContentPartPr/>
                <p14:nvPr/>
              </p14:nvContentPartPr>
              <p14:xfrm>
                <a:off x="2522783" y="4297281"/>
                <a:ext cx="60480" cy="63720"/>
              </p14:xfrm>
            </p:contentPart>
          </mc:Choice>
          <mc:Fallback>
            <p:pic>
              <p:nvPicPr>
                <p:cNvPr id="72" name="Pennanteckning 71">
                  <a:extLst>
                    <a:ext uri="{FF2B5EF4-FFF2-40B4-BE49-F238E27FC236}">
                      <a16:creationId xmlns:a16="http://schemas.microsoft.com/office/drawing/2014/main" id="{3269124A-84D2-4A4F-9225-5BA58E888196}"/>
                    </a:ext>
                  </a:extLst>
                </p:cNvPr>
                <p:cNvPicPr/>
                <p:nvPr/>
              </p:nvPicPr>
              <p:blipFill>
                <a:blip r:embed="rId70"/>
                <a:stretch>
                  <a:fillRect/>
                </a:stretch>
              </p:blipFill>
              <p:spPr>
                <a:xfrm>
                  <a:off x="2518463" y="4292961"/>
                  <a:ext cx="69120" cy="7236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73" name="Pennanteckning 72">
                  <a:extLst>
                    <a:ext uri="{FF2B5EF4-FFF2-40B4-BE49-F238E27FC236}">
                      <a16:creationId xmlns:a16="http://schemas.microsoft.com/office/drawing/2014/main" id="{F5469C20-5DE9-44AB-BA2B-9B3784EB85FA}"/>
                    </a:ext>
                  </a:extLst>
                </p14:cNvPr>
                <p14:cNvContentPartPr/>
                <p14:nvPr/>
              </p14:nvContentPartPr>
              <p14:xfrm>
                <a:off x="2260343" y="4427961"/>
                <a:ext cx="171720" cy="210240"/>
              </p14:xfrm>
            </p:contentPart>
          </mc:Choice>
          <mc:Fallback>
            <p:pic>
              <p:nvPicPr>
                <p:cNvPr id="73" name="Pennanteckning 72">
                  <a:extLst>
                    <a:ext uri="{FF2B5EF4-FFF2-40B4-BE49-F238E27FC236}">
                      <a16:creationId xmlns:a16="http://schemas.microsoft.com/office/drawing/2014/main" id="{F5469C20-5DE9-44AB-BA2B-9B3784EB85FA}"/>
                    </a:ext>
                  </a:extLst>
                </p:cNvPr>
                <p:cNvPicPr/>
                <p:nvPr/>
              </p:nvPicPr>
              <p:blipFill>
                <a:blip r:embed="rId72"/>
                <a:stretch>
                  <a:fillRect/>
                </a:stretch>
              </p:blipFill>
              <p:spPr>
                <a:xfrm>
                  <a:off x="2256023" y="4423641"/>
                  <a:ext cx="180360" cy="218880"/>
                </a:xfrm>
                <a:prstGeom prst="rect">
                  <a:avLst/>
                </a:prstGeom>
              </p:spPr>
            </p:pic>
          </mc:Fallback>
        </mc:AlternateContent>
      </p:grpSp>
      <p:grpSp>
        <p:nvGrpSpPr>
          <p:cNvPr id="74" name="Grupp 73">
            <a:extLst>
              <a:ext uri="{FF2B5EF4-FFF2-40B4-BE49-F238E27FC236}">
                <a16:creationId xmlns:a16="http://schemas.microsoft.com/office/drawing/2014/main" id="{3436C925-F546-492D-8389-E1A5F9093921}"/>
              </a:ext>
            </a:extLst>
          </p:cNvPr>
          <p:cNvGrpSpPr/>
          <p:nvPr/>
        </p:nvGrpSpPr>
        <p:grpSpPr>
          <a:xfrm>
            <a:off x="2167783" y="4766523"/>
            <a:ext cx="260280" cy="433800"/>
            <a:chOff x="2130383" y="4740801"/>
            <a:chExt cx="260280" cy="433800"/>
          </a:xfrm>
        </p:grpSpPr>
        <mc:AlternateContent xmlns:mc="http://schemas.openxmlformats.org/markup-compatibility/2006">
          <mc:Choice xmlns:p14="http://schemas.microsoft.com/office/powerpoint/2010/main" Requires="p14">
            <p:contentPart p14:bwMode="auto" r:id="rId73">
              <p14:nvContentPartPr>
                <p14:cNvPr id="75" name="Pennanteckning 74">
                  <a:extLst>
                    <a:ext uri="{FF2B5EF4-FFF2-40B4-BE49-F238E27FC236}">
                      <a16:creationId xmlns:a16="http://schemas.microsoft.com/office/drawing/2014/main" id="{D6A2BEBD-01FE-4306-A0BD-2C54565FDC04}"/>
                    </a:ext>
                  </a:extLst>
                </p14:cNvPr>
                <p14:cNvContentPartPr/>
                <p14:nvPr/>
              </p14:nvContentPartPr>
              <p14:xfrm>
                <a:off x="2182943" y="4740801"/>
                <a:ext cx="9720" cy="21240"/>
              </p14:xfrm>
            </p:contentPart>
          </mc:Choice>
          <mc:Fallback>
            <p:pic>
              <p:nvPicPr>
                <p:cNvPr id="75" name="Pennanteckning 74">
                  <a:extLst>
                    <a:ext uri="{FF2B5EF4-FFF2-40B4-BE49-F238E27FC236}">
                      <a16:creationId xmlns:a16="http://schemas.microsoft.com/office/drawing/2014/main" id="{D6A2BEBD-01FE-4306-A0BD-2C54565FDC04}"/>
                    </a:ext>
                  </a:extLst>
                </p:cNvPr>
                <p:cNvPicPr/>
                <p:nvPr/>
              </p:nvPicPr>
              <p:blipFill>
                <a:blip r:embed="rId74"/>
                <a:stretch>
                  <a:fillRect/>
                </a:stretch>
              </p:blipFill>
              <p:spPr>
                <a:xfrm>
                  <a:off x="2178623" y="4736481"/>
                  <a:ext cx="1836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76" name="Pennanteckning 75">
                  <a:extLst>
                    <a:ext uri="{FF2B5EF4-FFF2-40B4-BE49-F238E27FC236}">
                      <a16:creationId xmlns:a16="http://schemas.microsoft.com/office/drawing/2014/main" id="{956F7086-DAF0-42D1-A6FA-33F839DF5A19}"/>
                    </a:ext>
                  </a:extLst>
                </p14:cNvPr>
                <p14:cNvContentPartPr/>
                <p14:nvPr/>
              </p14:nvContentPartPr>
              <p14:xfrm>
                <a:off x="2155223" y="4830081"/>
                <a:ext cx="14400" cy="103320"/>
              </p14:xfrm>
            </p:contentPart>
          </mc:Choice>
          <mc:Fallback>
            <p:pic>
              <p:nvPicPr>
                <p:cNvPr id="76" name="Pennanteckning 75">
                  <a:extLst>
                    <a:ext uri="{FF2B5EF4-FFF2-40B4-BE49-F238E27FC236}">
                      <a16:creationId xmlns:a16="http://schemas.microsoft.com/office/drawing/2014/main" id="{956F7086-DAF0-42D1-A6FA-33F839DF5A19}"/>
                    </a:ext>
                  </a:extLst>
                </p:cNvPr>
                <p:cNvPicPr/>
                <p:nvPr/>
              </p:nvPicPr>
              <p:blipFill>
                <a:blip r:embed="rId76"/>
                <a:stretch>
                  <a:fillRect/>
                </a:stretch>
              </p:blipFill>
              <p:spPr>
                <a:xfrm>
                  <a:off x="2150903" y="4825761"/>
                  <a:ext cx="23040" cy="11196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77" name="Pennanteckning 76">
                  <a:extLst>
                    <a:ext uri="{FF2B5EF4-FFF2-40B4-BE49-F238E27FC236}">
                      <a16:creationId xmlns:a16="http://schemas.microsoft.com/office/drawing/2014/main" id="{3134742C-80E2-4C6E-B961-82D33FB1D143}"/>
                    </a:ext>
                  </a:extLst>
                </p14:cNvPr>
                <p14:cNvContentPartPr/>
                <p14:nvPr/>
              </p14:nvContentPartPr>
              <p14:xfrm>
                <a:off x="2158463" y="4957881"/>
                <a:ext cx="6480" cy="60480"/>
              </p14:xfrm>
            </p:contentPart>
          </mc:Choice>
          <mc:Fallback>
            <p:pic>
              <p:nvPicPr>
                <p:cNvPr id="77" name="Pennanteckning 76">
                  <a:extLst>
                    <a:ext uri="{FF2B5EF4-FFF2-40B4-BE49-F238E27FC236}">
                      <a16:creationId xmlns:a16="http://schemas.microsoft.com/office/drawing/2014/main" id="{3134742C-80E2-4C6E-B961-82D33FB1D143}"/>
                    </a:ext>
                  </a:extLst>
                </p:cNvPr>
                <p:cNvPicPr/>
                <p:nvPr/>
              </p:nvPicPr>
              <p:blipFill>
                <a:blip r:embed="rId78"/>
                <a:stretch>
                  <a:fillRect/>
                </a:stretch>
              </p:blipFill>
              <p:spPr>
                <a:xfrm>
                  <a:off x="2154143" y="4953561"/>
                  <a:ext cx="15120" cy="6912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78" name="Pennanteckning 77">
                  <a:extLst>
                    <a:ext uri="{FF2B5EF4-FFF2-40B4-BE49-F238E27FC236}">
                      <a16:creationId xmlns:a16="http://schemas.microsoft.com/office/drawing/2014/main" id="{7D6665A9-B565-4C80-920B-20F18AE6E318}"/>
                    </a:ext>
                  </a:extLst>
                </p14:cNvPr>
                <p14:cNvContentPartPr/>
                <p14:nvPr/>
              </p14:nvContentPartPr>
              <p14:xfrm>
                <a:off x="2161703" y="5084241"/>
                <a:ext cx="1800" cy="2880"/>
              </p14:xfrm>
            </p:contentPart>
          </mc:Choice>
          <mc:Fallback>
            <p:pic>
              <p:nvPicPr>
                <p:cNvPr id="78" name="Pennanteckning 77">
                  <a:extLst>
                    <a:ext uri="{FF2B5EF4-FFF2-40B4-BE49-F238E27FC236}">
                      <a16:creationId xmlns:a16="http://schemas.microsoft.com/office/drawing/2014/main" id="{7D6665A9-B565-4C80-920B-20F18AE6E318}"/>
                    </a:ext>
                  </a:extLst>
                </p:cNvPr>
                <p:cNvPicPr/>
                <p:nvPr/>
              </p:nvPicPr>
              <p:blipFill>
                <a:blip r:embed="rId80"/>
                <a:stretch>
                  <a:fillRect/>
                </a:stretch>
              </p:blipFill>
              <p:spPr>
                <a:xfrm>
                  <a:off x="2157383" y="5079921"/>
                  <a:ext cx="10440" cy="1152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79" name="Pennanteckning 78">
                  <a:extLst>
                    <a:ext uri="{FF2B5EF4-FFF2-40B4-BE49-F238E27FC236}">
                      <a16:creationId xmlns:a16="http://schemas.microsoft.com/office/drawing/2014/main" id="{1197CED0-1648-4AB2-A38D-A1C8E408AF1E}"/>
                    </a:ext>
                  </a:extLst>
                </p14:cNvPr>
                <p14:cNvContentPartPr/>
                <p14:nvPr/>
              </p14:nvContentPartPr>
              <p14:xfrm>
                <a:off x="2130383" y="5092521"/>
                <a:ext cx="101160" cy="82080"/>
              </p14:xfrm>
            </p:contentPart>
          </mc:Choice>
          <mc:Fallback>
            <p:pic>
              <p:nvPicPr>
                <p:cNvPr id="79" name="Pennanteckning 78">
                  <a:extLst>
                    <a:ext uri="{FF2B5EF4-FFF2-40B4-BE49-F238E27FC236}">
                      <a16:creationId xmlns:a16="http://schemas.microsoft.com/office/drawing/2014/main" id="{1197CED0-1648-4AB2-A38D-A1C8E408AF1E}"/>
                    </a:ext>
                  </a:extLst>
                </p:cNvPr>
                <p:cNvPicPr/>
                <p:nvPr/>
              </p:nvPicPr>
              <p:blipFill>
                <a:blip r:embed="rId82"/>
                <a:stretch>
                  <a:fillRect/>
                </a:stretch>
              </p:blipFill>
              <p:spPr>
                <a:xfrm>
                  <a:off x="2126063" y="5088201"/>
                  <a:ext cx="109800" cy="9072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80" name="Pennanteckning 79">
                  <a:extLst>
                    <a:ext uri="{FF2B5EF4-FFF2-40B4-BE49-F238E27FC236}">
                      <a16:creationId xmlns:a16="http://schemas.microsoft.com/office/drawing/2014/main" id="{6019E837-AB71-45B3-A4EB-7FC6DF0D3CEC}"/>
                    </a:ext>
                  </a:extLst>
                </p14:cNvPr>
                <p14:cNvContentPartPr/>
                <p14:nvPr/>
              </p14:nvContentPartPr>
              <p14:xfrm>
                <a:off x="2274743" y="5037441"/>
                <a:ext cx="115920" cy="103320"/>
              </p14:xfrm>
            </p:contentPart>
          </mc:Choice>
          <mc:Fallback>
            <p:pic>
              <p:nvPicPr>
                <p:cNvPr id="80" name="Pennanteckning 79">
                  <a:extLst>
                    <a:ext uri="{FF2B5EF4-FFF2-40B4-BE49-F238E27FC236}">
                      <a16:creationId xmlns:a16="http://schemas.microsoft.com/office/drawing/2014/main" id="{6019E837-AB71-45B3-A4EB-7FC6DF0D3CEC}"/>
                    </a:ext>
                  </a:extLst>
                </p:cNvPr>
                <p:cNvPicPr/>
                <p:nvPr/>
              </p:nvPicPr>
              <p:blipFill>
                <a:blip r:embed="rId84"/>
                <a:stretch>
                  <a:fillRect/>
                </a:stretch>
              </p:blipFill>
              <p:spPr>
                <a:xfrm>
                  <a:off x="2270423" y="5033121"/>
                  <a:ext cx="124560" cy="111960"/>
                </a:xfrm>
                <a:prstGeom prst="rect">
                  <a:avLst/>
                </a:prstGeom>
              </p:spPr>
            </p:pic>
          </mc:Fallback>
        </mc:AlternateContent>
      </p:grpSp>
      <p:grpSp>
        <p:nvGrpSpPr>
          <p:cNvPr id="82" name="Grupp 81">
            <a:extLst>
              <a:ext uri="{FF2B5EF4-FFF2-40B4-BE49-F238E27FC236}">
                <a16:creationId xmlns:a16="http://schemas.microsoft.com/office/drawing/2014/main" id="{D8B3B517-4991-40B6-A0ED-F8A35F237B53}"/>
              </a:ext>
            </a:extLst>
          </p:cNvPr>
          <p:cNvGrpSpPr/>
          <p:nvPr/>
        </p:nvGrpSpPr>
        <p:grpSpPr>
          <a:xfrm>
            <a:off x="2213143" y="5263683"/>
            <a:ext cx="415440" cy="643680"/>
            <a:chOff x="2175743" y="5237961"/>
            <a:chExt cx="415440" cy="643680"/>
          </a:xfrm>
        </p:grpSpPr>
        <mc:AlternateContent xmlns:mc="http://schemas.openxmlformats.org/markup-compatibility/2006">
          <mc:Choice xmlns:p14="http://schemas.microsoft.com/office/powerpoint/2010/main" Requires="p14">
            <p:contentPart p14:bwMode="auto" r:id="rId85">
              <p14:nvContentPartPr>
                <p14:cNvPr id="83" name="Pennanteckning 82">
                  <a:extLst>
                    <a:ext uri="{FF2B5EF4-FFF2-40B4-BE49-F238E27FC236}">
                      <a16:creationId xmlns:a16="http://schemas.microsoft.com/office/drawing/2014/main" id="{61A03B0F-95A5-4759-9F53-54DC98FE6522}"/>
                    </a:ext>
                  </a:extLst>
                </p14:cNvPr>
                <p14:cNvContentPartPr/>
                <p14:nvPr/>
              </p14:nvContentPartPr>
              <p14:xfrm>
                <a:off x="2334143" y="5237961"/>
                <a:ext cx="257040" cy="605520"/>
              </p14:xfrm>
            </p:contentPart>
          </mc:Choice>
          <mc:Fallback>
            <p:pic>
              <p:nvPicPr>
                <p:cNvPr id="83" name="Pennanteckning 82">
                  <a:extLst>
                    <a:ext uri="{FF2B5EF4-FFF2-40B4-BE49-F238E27FC236}">
                      <a16:creationId xmlns:a16="http://schemas.microsoft.com/office/drawing/2014/main" id="{61A03B0F-95A5-4759-9F53-54DC98FE6522}"/>
                    </a:ext>
                  </a:extLst>
                </p:cNvPr>
                <p:cNvPicPr/>
                <p:nvPr/>
              </p:nvPicPr>
              <p:blipFill>
                <a:blip r:embed="rId86"/>
                <a:stretch>
                  <a:fillRect/>
                </a:stretch>
              </p:blipFill>
              <p:spPr>
                <a:xfrm>
                  <a:off x="2329823" y="5233641"/>
                  <a:ext cx="265680" cy="61416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84" name="Pennanteckning 83">
                  <a:extLst>
                    <a:ext uri="{FF2B5EF4-FFF2-40B4-BE49-F238E27FC236}">
                      <a16:creationId xmlns:a16="http://schemas.microsoft.com/office/drawing/2014/main" id="{CFE99382-BE68-4187-89CE-B72E7CA4E30D}"/>
                    </a:ext>
                  </a:extLst>
                </p14:cNvPr>
                <p14:cNvContentPartPr/>
                <p14:nvPr/>
              </p14:nvContentPartPr>
              <p14:xfrm>
                <a:off x="2175743" y="5300961"/>
                <a:ext cx="15120" cy="69120"/>
              </p14:xfrm>
            </p:contentPart>
          </mc:Choice>
          <mc:Fallback>
            <p:pic>
              <p:nvPicPr>
                <p:cNvPr id="84" name="Pennanteckning 83">
                  <a:extLst>
                    <a:ext uri="{FF2B5EF4-FFF2-40B4-BE49-F238E27FC236}">
                      <a16:creationId xmlns:a16="http://schemas.microsoft.com/office/drawing/2014/main" id="{CFE99382-BE68-4187-89CE-B72E7CA4E30D}"/>
                    </a:ext>
                  </a:extLst>
                </p:cNvPr>
                <p:cNvPicPr/>
                <p:nvPr/>
              </p:nvPicPr>
              <p:blipFill>
                <a:blip r:embed="rId88"/>
                <a:stretch>
                  <a:fillRect/>
                </a:stretch>
              </p:blipFill>
              <p:spPr>
                <a:xfrm>
                  <a:off x="2171423" y="5296641"/>
                  <a:ext cx="23760" cy="7776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85" name="Pennanteckning 84">
                  <a:extLst>
                    <a:ext uri="{FF2B5EF4-FFF2-40B4-BE49-F238E27FC236}">
                      <a16:creationId xmlns:a16="http://schemas.microsoft.com/office/drawing/2014/main" id="{E343FBF4-3976-43AB-9DFD-93F42201B5F5}"/>
                    </a:ext>
                  </a:extLst>
                </p14:cNvPr>
                <p14:cNvContentPartPr/>
                <p14:nvPr/>
              </p14:nvContentPartPr>
              <p14:xfrm>
                <a:off x="2213903" y="5402841"/>
                <a:ext cx="45000" cy="18360"/>
              </p14:xfrm>
            </p:contentPart>
          </mc:Choice>
          <mc:Fallback>
            <p:pic>
              <p:nvPicPr>
                <p:cNvPr id="85" name="Pennanteckning 84">
                  <a:extLst>
                    <a:ext uri="{FF2B5EF4-FFF2-40B4-BE49-F238E27FC236}">
                      <a16:creationId xmlns:a16="http://schemas.microsoft.com/office/drawing/2014/main" id="{E343FBF4-3976-43AB-9DFD-93F42201B5F5}"/>
                    </a:ext>
                  </a:extLst>
                </p:cNvPr>
                <p:cNvPicPr/>
                <p:nvPr/>
              </p:nvPicPr>
              <p:blipFill>
                <a:blip r:embed="rId90"/>
                <a:stretch>
                  <a:fillRect/>
                </a:stretch>
              </p:blipFill>
              <p:spPr>
                <a:xfrm>
                  <a:off x="2209583" y="5398521"/>
                  <a:ext cx="53640" cy="2700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91" name="Pennanteckning 90">
                  <a:extLst>
                    <a:ext uri="{FF2B5EF4-FFF2-40B4-BE49-F238E27FC236}">
                      <a16:creationId xmlns:a16="http://schemas.microsoft.com/office/drawing/2014/main" id="{AA643333-0B35-4084-A50B-D36A60637545}"/>
                    </a:ext>
                  </a:extLst>
                </p14:cNvPr>
                <p14:cNvContentPartPr/>
                <p14:nvPr/>
              </p14:nvContentPartPr>
              <p14:xfrm>
                <a:off x="2306423" y="5417961"/>
                <a:ext cx="36360" cy="126720"/>
              </p14:xfrm>
            </p:contentPart>
          </mc:Choice>
          <mc:Fallback>
            <p:pic>
              <p:nvPicPr>
                <p:cNvPr id="91" name="Pennanteckning 90">
                  <a:extLst>
                    <a:ext uri="{FF2B5EF4-FFF2-40B4-BE49-F238E27FC236}">
                      <a16:creationId xmlns:a16="http://schemas.microsoft.com/office/drawing/2014/main" id="{AA643333-0B35-4084-A50B-D36A60637545}"/>
                    </a:ext>
                  </a:extLst>
                </p:cNvPr>
                <p:cNvPicPr/>
                <p:nvPr/>
              </p:nvPicPr>
              <p:blipFill>
                <a:blip r:embed="rId92"/>
                <a:stretch>
                  <a:fillRect/>
                </a:stretch>
              </p:blipFill>
              <p:spPr>
                <a:xfrm>
                  <a:off x="2302103" y="5413641"/>
                  <a:ext cx="45000" cy="13536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92" name="Pennanteckning 91">
                  <a:extLst>
                    <a:ext uri="{FF2B5EF4-FFF2-40B4-BE49-F238E27FC236}">
                      <a16:creationId xmlns:a16="http://schemas.microsoft.com/office/drawing/2014/main" id="{2ABEFE6A-5023-4C7D-807C-0A8494A6407A}"/>
                    </a:ext>
                  </a:extLst>
                </p14:cNvPr>
                <p14:cNvContentPartPr/>
                <p14:nvPr/>
              </p14:nvContentPartPr>
              <p14:xfrm>
                <a:off x="2343503" y="5613801"/>
                <a:ext cx="59040" cy="85680"/>
              </p14:xfrm>
            </p:contentPart>
          </mc:Choice>
          <mc:Fallback>
            <p:pic>
              <p:nvPicPr>
                <p:cNvPr id="92" name="Pennanteckning 91">
                  <a:extLst>
                    <a:ext uri="{FF2B5EF4-FFF2-40B4-BE49-F238E27FC236}">
                      <a16:creationId xmlns:a16="http://schemas.microsoft.com/office/drawing/2014/main" id="{2ABEFE6A-5023-4C7D-807C-0A8494A6407A}"/>
                    </a:ext>
                  </a:extLst>
                </p:cNvPr>
                <p:cNvPicPr/>
                <p:nvPr/>
              </p:nvPicPr>
              <p:blipFill>
                <a:blip r:embed="rId94"/>
                <a:stretch>
                  <a:fillRect/>
                </a:stretch>
              </p:blipFill>
              <p:spPr>
                <a:xfrm>
                  <a:off x="2339183" y="5609481"/>
                  <a:ext cx="6768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93" name="Pennanteckning 92">
                  <a:extLst>
                    <a:ext uri="{FF2B5EF4-FFF2-40B4-BE49-F238E27FC236}">
                      <a16:creationId xmlns:a16="http://schemas.microsoft.com/office/drawing/2014/main" id="{92AF7DF5-1CB4-4071-A46B-89676F2390B2}"/>
                    </a:ext>
                  </a:extLst>
                </p14:cNvPr>
                <p14:cNvContentPartPr/>
                <p14:nvPr/>
              </p14:nvContentPartPr>
              <p14:xfrm>
                <a:off x="2430263" y="5726481"/>
                <a:ext cx="51120" cy="155160"/>
              </p14:xfrm>
            </p:contentPart>
          </mc:Choice>
          <mc:Fallback>
            <p:pic>
              <p:nvPicPr>
                <p:cNvPr id="93" name="Pennanteckning 92">
                  <a:extLst>
                    <a:ext uri="{FF2B5EF4-FFF2-40B4-BE49-F238E27FC236}">
                      <a16:creationId xmlns:a16="http://schemas.microsoft.com/office/drawing/2014/main" id="{92AF7DF5-1CB4-4071-A46B-89676F2390B2}"/>
                    </a:ext>
                  </a:extLst>
                </p:cNvPr>
                <p:cNvPicPr/>
                <p:nvPr/>
              </p:nvPicPr>
              <p:blipFill>
                <a:blip r:embed="rId96"/>
                <a:stretch>
                  <a:fillRect/>
                </a:stretch>
              </p:blipFill>
              <p:spPr>
                <a:xfrm>
                  <a:off x="2425943" y="5722161"/>
                  <a:ext cx="59760" cy="1638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97">
            <p14:nvContentPartPr>
              <p14:cNvPr id="94" name="Pennanteckning 93">
                <a:extLst>
                  <a:ext uri="{FF2B5EF4-FFF2-40B4-BE49-F238E27FC236}">
                    <a16:creationId xmlns:a16="http://schemas.microsoft.com/office/drawing/2014/main" id="{DFE9966D-284D-4500-92D1-9BA32789475D}"/>
                  </a:ext>
                </a:extLst>
              </p14:cNvPr>
              <p14:cNvContentPartPr/>
              <p14:nvPr/>
            </p14:nvContentPartPr>
            <p14:xfrm>
              <a:off x="2615623" y="6161163"/>
              <a:ext cx="414720" cy="209160"/>
            </p14:xfrm>
          </p:contentPart>
        </mc:Choice>
        <mc:Fallback>
          <p:pic>
            <p:nvPicPr>
              <p:cNvPr id="94" name="Pennanteckning 93">
                <a:extLst>
                  <a:ext uri="{FF2B5EF4-FFF2-40B4-BE49-F238E27FC236}">
                    <a16:creationId xmlns:a16="http://schemas.microsoft.com/office/drawing/2014/main" id="{DFE9966D-284D-4500-92D1-9BA32789475D}"/>
                  </a:ext>
                </a:extLst>
              </p:cNvPr>
              <p:cNvPicPr/>
              <p:nvPr/>
            </p:nvPicPr>
            <p:blipFill>
              <a:blip r:embed="rId98"/>
              <a:stretch>
                <a:fillRect/>
              </a:stretch>
            </p:blipFill>
            <p:spPr>
              <a:xfrm>
                <a:off x="2611303" y="6156843"/>
                <a:ext cx="423360" cy="217800"/>
              </a:xfrm>
              <a:prstGeom prst="rect">
                <a:avLst/>
              </a:prstGeom>
            </p:spPr>
          </p:pic>
        </mc:Fallback>
      </mc:AlternateContent>
      <p:grpSp>
        <p:nvGrpSpPr>
          <p:cNvPr id="95" name="Grupp 94">
            <a:extLst>
              <a:ext uri="{FF2B5EF4-FFF2-40B4-BE49-F238E27FC236}">
                <a16:creationId xmlns:a16="http://schemas.microsoft.com/office/drawing/2014/main" id="{DE958A0C-04DF-49FF-B7E1-E3933472327B}"/>
              </a:ext>
            </a:extLst>
          </p:cNvPr>
          <p:cNvGrpSpPr/>
          <p:nvPr/>
        </p:nvGrpSpPr>
        <p:grpSpPr>
          <a:xfrm>
            <a:off x="3074623" y="6629523"/>
            <a:ext cx="201240" cy="189720"/>
            <a:chOff x="3037223" y="6603801"/>
            <a:chExt cx="201240" cy="189720"/>
          </a:xfrm>
        </p:grpSpPr>
        <mc:AlternateContent xmlns:mc="http://schemas.openxmlformats.org/markup-compatibility/2006">
          <mc:Choice xmlns:p14="http://schemas.microsoft.com/office/powerpoint/2010/main" Requires="p14">
            <p:contentPart p14:bwMode="auto" r:id="rId99">
              <p14:nvContentPartPr>
                <p14:cNvPr id="96" name="Pennanteckning 95">
                  <a:extLst>
                    <a:ext uri="{FF2B5EF4-FFF2-40B4-BE49-F238E27FC236}">
                      <a16:creationId xmlns:a16="http://schemas.microsoft.com/office/drawing/2014/main" id="{75490EAC-FFAA-4E1E-AA8F-742517043CF7}"/>
                    </a:ext>
                  </a:extLst>
                </p14:cNvPr>
                <p14:cNvContentPartPr/>
                <p14:nvPr/>
              </p14:nvContentPartPr>
              <p14:xfrm>
                <a:off x="3086543" y="6627201"/>
                <a:ext cx="3600" cy="1440"/>
              </p14:xfrm>
            </p:contentPart>
          </mc:Choice>
          <mc:Fallback>
            <p:pic>
              <p:nvPicPr>
                <p:cNvPr id="96" name="Pennanteckning 95">
                  <a:extLst>
                    <a:ext uri="{FF2B5EF4-FFF2-40B4-BE49-F238E27FC236}">
                      <a16:creationId xmlns:a16="http://schemas.microsoft.com/office/drawing/2014/main" id="{75490EAC-FFAA-4E1E-AA8F-742517043CF7}"/>
                    </a:ext>
                  </a:extLst>
                </p:cNvPr>
                <p:cNvPicPr/>
                <p:nvPr/>
              </p:nvPicPr>
              <p:blipFill>
                <a:blip r:embed="rId100"/>
                <a:stretch>
                  <a:fillRect/>
                </a:stretch>
              </p:blipFill>
              <p:spPr>
                <a:xfrm>
                  <a:off x="3082223" y="6622881"/>
                  <a:ext cx="12240" cy="1008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97" name="Pennanteckning 96">
                  <a:extLst>
                    <a:ext uri="{FF2B5EF4-FFF2-40B4-BE49-F238E27FC236}">
                      <a16:creationId xmlns:a16="http://schemas.microsoft.com/office/drawing/2014/main" id="{4B5D88EF-46B9-4CB4-89BE-3DD83497EA0B}"/>
                    </a:ext>
                  </a:extLst>
                </p14:cNvPr>
                <p14:cNvContentPartPr/>
                <p14:nvPr/>
              </p14:nvContentPartPr>
              <p14:xfrm>
                <a:off x="3097703" y="6634041"/>
                <a:ext cx="15480" cy="81360"/>
              </p14:xfrm>
            </p:contentPart>
          </mc:Choice>
          <mc:Fallback>
            <p:pic>
              <p:nvPicPr>
                <p:cNvPr id="97" name="Pennanteckning 96">
                  <a:extLst>
                    <a:ext uri="{FF2B5EF4-FFF2-40B4-BE49-F238E27FC236}">
                      <a16:creationId xmlns:a16="http://schemas.microsoft.com/office/drawing/2014/main" id="{4B5D88EF-46B9-4CB4-89BE-3DD83497EA0B}"/>
                    </a:ext>
                  </a:extLst>
                </p:cNvPr>
                <p:cNvPicPr/>
                <p:nvPr/>
              </p:nvPicPr>
              <p:blipFill>
                <a:blip r:embed="rId102"/>
                <a:stretch>
                  <a:fillRect/>
                </a:stretch>
              </p:blipFill>
              <p:spPr>
                <a:xfrm>
                  <a:off x="3093383" y="6629721"/>
                  <a:ext cx="24120" cy="9000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98" name="Pennanteckning 97">
                  <a:extLst>
                    <a:ext uri="{FF2B5EF4-FFF2-40B4-BE49-F238E27FC236}">
                      <a16:creationId xmlns:a16="http://schemas.microsoft.com/office/drawing/2014/main" id="{B2AC26B9-CE3B-484A-979D-6CBC696F3571}"/>
                    </a:ext>
                  </a:extLst>
                </p14:cNvPr>
                <p14:cNvContentPartPr/>
                <p14:nvPr/>
              </p14:nvContentPartPr>
              <p14:xfrm>
                <a:off x="3108143" y="6603801"/>
                <a:ext cx="87120" cy="75600"/>
              </p14:xfrm>
            </p:contentPart>
          </mc:Choice>
          <mc:Fallback>
            <p:pic>
              <p:nvPicPr>
                <p:cNvPr id="98" name="Pennanteckning 97">
                  <a:extLst>
                    <a:ext uri="{FF2B5EF4-FFF2-40B4-BE49-F238E27FC236}">
                      <a16:creationId xmlns:a16="http://schemas.microsoft.com/office/drawing/2014/main" id="{B2AC26B9-CE3B-484A-979D-6CBC696F3571}"/>
                    </a:ext>
                  </a:extLst>
                </p:cNvPr>
                <p:cNvPicPr/>
                <p:nvPr/>
              </p:nvPicPr>
              <p:blipFill>
                <a:blip r:embed="rId104"/>
                <a:stretch>
                  <a:fillRect/>
                </a:stretch>
              </p:blipFill>
              <p:spPr>
                <a:xfrm>
                  <a:off x="3103463" y="6599481"/>
                  <a:ext cx="95760" cy="8424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99" name="Pennanteckning 98">
                  <a:extLst>
                    <a:ext uri="{FF2B5EF4-FFF2-40B4-BE49-F238E27FC236}">
                      <a16:creationId xmlns:a16="http://schemas.microsoft.com/office/drawing/2014/main" id="{ACE0D0E3-CF24-4396-BA44-EA81B59B5DBB}"/>
                    </a:ext>
                  </a:extLst>
                </p14:cNvPr>
                <p14:cNvContentPartPr/>
                <p14:nvPr/>
              </p14:nvContentPartPr>
              <p14:xfrm>
                <a:off x="3128303" y="6681921"/>
                <a:ext cx="66960" cy="18720"/>
              </p14:xfrm>
            </p:contentPart>
          </mc:Choice>
          <mc:Fallback>
            <p:pic>
              <p:nvPicPr>
                <p:cNvPr id="99" name="Pennanteckning 98">
                  <a:extLst>
                    <a:ext uri="{FF2B5EF4-FFF2-40B4-BE49-F238E27FC236}">
                      <a16:creationId xmlns:a16="http://schemas.microsoft.com/office/drawing/2014/main" id="{ACE0D0E3-CF24-4396-BA44-EA81B59B5DBB}"/>
                    </a:ext>
                  </a:extLst>
                </p:cNvPr>
                <p:cNvPicPr/>
                <p:nvPr/>
              </p:nvPicPr>
              <p:blipFill>
                <a:blip r:embed="rId106"/>
                <a:stretch>
                  <a:fillRect/>
                </a:stretch>
              </p:blipFill>
              <p:spPr>
                <a:xfrm>
                  <a:off x="3123983" y="6677601"/>
                  <a:ext cx="75600" cy="2736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100" name="Pennanteckning 99">
                  <a:extLst>
                    <a:ext uri="{FF2B5EF4-FFF2-40B4-BE49-F238E27FC236}">
                      <a16:creationId xmlns:a16="http://schemas.microsoft.com/office/drawing/2014/main" id="{D6809517-31E7-4219-A726-CEC1A618B4A0}"/>
                    </a:ext>
                  </a:extLst>
                </p14:cNvPr>
                <p14:cNvContentPartPr/>
                <p14:nvPr/>
              </p14:nvContentPartPr>
              <p14:xfrm>
                <a:off x="3037223" y="6676521"/>
                <a:ext cx="32760" cy="30960"/>
              </p14:xfrm>
            </p:contentPart>
          </mc:Choice>
          <mc:Fallback>
            <p:pic>
              <p:nvPicPr>
                <p:cNvPr id="100" name="Pennanteckning 99">
                  <a:extLst>
                    <a:ext uri="{FF2B5EF4-FFF2-40B4-BE49-F238E27FC236}">
                      <a16:creationId xmlns:a16="http://schemas.microsoft.com/office/drawing/2014/main" id="{D6809517-31E7-4219-A726-CEC1A618B4A0}"/>
                    </a:ext>
                  </a:extLst>
                </p:cNvPr>
                <p:cNvPicPr/>
                <p:nvPr/>
              </p:nvPicPr>
              <p:blipFill>
                <a:blip r:embed="rId108"/>
                <a:stretch>
                  <a:fillRect/>
                </a:stretch>
              </p:blipFill>
              <p:spPr>
                <a:xfrm>
                  <a:off x="3032903" y="6672201"/>
                  <a:ext cx="41400" cy="3960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101" name="Pennanteckning 100">
                  <a:extLst>
                    <a:ext uri="{FF2B5EF4-FFF2-40B4-BE49-F238E27FC236}">
                      <a16:creationId xmlns:a16="http://schemas.microsoft.com/office/drawing/2014/main" id="{EE685EC8-9137-4CA8-8325-320538F4ADCE}"/>
                    </a:ext>
                  </a:extLst>
                </p14:cNvPr>
                <p14:cNvContentPartPr/>
                <p14:nvPr/>
              </p14:nvContentPartPr>
              <p14:xfrm>
                <a:off x="3077183" y="6614601"/>
                <a:ext cx="35640" cy="104760"/>
              </p14:xfrm>
            </p:contentPart>
          </mc:Choice>
          <mc:Fallback>
            <p:pic>
              <p:nvPicPr>
                <p:cNvPr id="101" name="Pennanteckning 100">
                  <a:extLst>
                    <a:ext uri="{FF2B5EF4-FFF2-40B4-BE49-F238E27FC236}">
                      <a16:creationId xmlns:a16="http://schemas.microsoft.com/office/drawing/2014/main" id="{EE685EC8-9137-4CA8-8325-320538F4ADCE}"/>
                    </a:ext>
                  </a:extLst>
                </p:cNvPr>
                <p:cNvPicPr/>
                <p:nvPr/>
              </p:nvPicPr>
              <p:blipFill>
                <a:blip r:embed="rId110"/>
                <a:stretch>
                  <a:fillRect/>
                </a:stretch>
              </p:blipFill>
              <p:spPr>
                <a:xfrm>
                  <a:off x="3072863" y="6610281"/>
                  <a:ext cx="4428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102" name="Pennanteckning 101">
                  <a:extLst>
                    <a:ext uri="{FF2B5EF4-FFF2-40B4-BE49-F238E27FC236}">
                      <a16:creationId xmlns:a16="http://schemas.microsoft.com/office/drawing/2014/main" id="{FE770359-DC8A-42F8-A072-1A15B43C9971}"/>
                    </a:ext>
                  </a:extLst>
                </p14:cNvPr>
                <p14:cNvContentPartPr/>
                <p14:nvPr/>
              </p14:nvContentPartPr>
              <p14:xfrm>
                <a:off x="3139103" y="6690201"/>
                <a:ext cx="12960" cy="7200"/>
              </p14:xfrm>
            </p:contentPart>
          </mc:Choice>
          <mc:Fallback>
            <p:pic>
              <p:nvPicPr>
                <p:cNvPr id="102" name="Pennanteckning 101">
                  <a:extLst>
                    <a:ext uri="{FF2B5EF4-FFF2-40B4-BE49-F238E27FC236}">
                      <a16:creationId xmlns:a16="http://schemas.microsoft.com/office/drawing/2014/main" id="{FE770359-DC8A-42F8-A072-1A15B43C9971}"/>
                    </a:ext>
                  </a:extLst>
                </p:cNvPr>
                <p:cNvPicPr/>
                <p:nvPr/>
              </p:nvPicPr>
              <p:blipFill>
                <a:blip r:embed="rId112"/>
                <a:stretch>
                  <a:fillRect/>
                </a:stretch>
              </p:blipFill>
              <p:spPr>
                <a:xfrm>
                  <a:off x="3134783" y="6685881"/>
                  <a:ext cx="21600" cy="1584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103" name="Pennanteckning 102">
                  <a:extLst>
                    <a:ext uri="{FF2B5EF4-FFF2-40B4-BE49-F238E27FC236}">
                      <a16:creationId xmlns:a16="http://schemas.microsoft.com/office/drawing/2014/main" id="{F9FE0DBE-CFC9-45D7-9317-4AE7CBDBF0DA}"/>
                    </a:ext>
                  </a:extLst>
                </p14:cNvPr>
                <p14:cNvContentPartPr/>
                <p14:nvPr/>
              </p14:nvContentPartPr>
              <p14:xfrm>
                <a:off x="3118943" y="6737001"/>
                <a:ext cx="43560" cy="56520"/>
              </p14:xfrm>
            </p:contentPart>
          </mc:Choice>
          <mc:Fallback>
            <p:pic>
              <p:nvPicPr>
                <p:cNvPr id="103" name="Pennanteckning 102">
                  <a:extLst>
                    <a:ext uri="{FF2B5EF4-FFF2-40B4-BE49-F238E27FC236}">
                      <a16:creationId xmlns:a16="http://schemas.microsoft.com/office/drawing/2014/main" id="{F9FE0DBE-CFC9-45D7-9317-4AE7CBDBF0DA}"/>
                    </a:ext>
                  </a:extLst>
                </p:cNvPr>
                <p:cNvPicPr/>
                <p:nvPr/>
              </p:nvPicPr>
              <p:blipFill>
                <a:blip r:embed="rId114"/>
                <a:stretch>
                  <a:fillRect/>
                </a:stretch>
              </p:blipFill>
              <p:spPr>
                <a:xfrm>
                  <a:off x="3114623" y="6732681"/>
                  <a:ext cx="52200" cy="6516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104" name="Pennanteckning 103">
                  <a:extLst>
                    <a:ext uri="{FF2B5EF4-FFF2-40B4-BE49-F238E27FC236}">
                      <a16:creationId xmlns:a16="http://schemas.microsoft.com/office/drawing/2014/main" id="{572538DA-66E8-40A3-B695-CADDC0CBD64E}"/>
                    </a:ext>
                  </a:extLst>
                </p14:cNvPr>
                <p14:cNvContentPartPr/>
                <p14:nvPr/>
              </p14:nvContentPartPr>
              <p14:xfrm>
                <a:off x="3132983" y="6720081"/>
                <a:ext cx="20520" cy="34560"/>
              </p14:xfrm>
            </p:contentPart>
          </mc:Choice>
          <mc:Fallback>
            <p:pic>
              <p:nvPicPr>
                <p:cNvPr id="104" name="Pennanteckning 103">
                  <a:extLst>
                    <a:ext uri="{FF2B5EF4-FFF2-40B4-BE49-F238E27FC236}">
                      <a16:creationId xmlns:a16="http://schemas.microsoft.com/office/drawing/2014/main" id="{572538DA-66E8-40A3-B695-CADDC0CBD64E}"/>
                    </a:ext>
                  </a:extLst>
                </p:cNvPr>
                <p:cNvPicPr/>
                <p:nvPr/>
              </p:nvPicPr>
              <p:blipFill>
                <a:blip r:embed="rId116"/>
                <a:stretch>
                  <a:fillRect/>
                </a:stretch>
              </p:blipFill>
              <p:spPr>
                <a:xfrm>
                  <a:off x="3128663" y="6715761"/>
                  <a:ext cx="29160" cy="4320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105" name="Pennanteckning 104">
                  <a:extLst>
                    <a:ext uri="{FF2B5EF4-FFF2-40B4-BE49-F238E27FC236}">
                      <a16:creationId xmlns:a16="http://schemas.microsoft.com/office/drawing/2014/main" id="{B349BBC7-FF13-47BB-A900-B3598073ADA5}"/>
                    </a:ext>
                  </a:extLst>
                </p14:cNvPr>
                <p14:cNvContentPartPr/>
                <p14:nvPr/>
              </p14:nvContentPartPr>
              <p14:xfrm>
                <a:off x="3108143" y="6646281"/>
                <a:ext cx="76320" cy="65880"/>
              </p14:xfrm>
            </p:contentPart>
          </mc:Choice>
          <mc:Fallback>
            <p:pic>
              <p:nvPicPr>
                <p:cNvPr id="105" name="Pennanteckning 104">
                  <a:extLst>
                    <a:ext uri="{FF2B5EF4-FFF2-40B4-BE49-F238E27FC236}">
                      <a16:creationId xmlns:a16="http://schemas.microsoft.com/office/drawing/2014/main" id="{B349BBC7-FF13-47BB-A900-B3598073ADA5}"/>
                    </a:ext>
                  </a:extLst>
                </p:cNvPr>
                <p:cNvPicPr/>
                <p:nvPr/>
              </p:nvPicPr>
              <p:blipFill>
                <a:blip r:embed="rId118"/>
                <a:stretch>
                  <a:fillRect/>
                </a:stretch>
              </p:blipFill>
              <p:spPr>
                <a:xfrm>
                  <a:off x="3103463" y="6641961"/>
                  <a:ext cx="84960" cy="7452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106" name="Pennanteckning 105">
                  <a:extLst>
                    <a:ext uri="{FF2B5EF4-FFF2-40B4-BE49-F238E27FC236}">
                      <a16:creationId xmlns:a16="http://schemas.microsoft.com/office/drawing/2014/main" id="{BB83BB64-3F87-44BA-9733-EA883008D171}"/>
                    </a:ext>
                  </a:extLst>
                </p14:cNvPr>
                <p14:cNvContentPartPr/>
                <p14:nvPr/>
              </p14:nvContentPartPr>
              <p14:xfrm>
                <a:off x="3208943" y="6775521"/>
                <a:ext cx="6480" cy="8640"/>
              </p14:xfrm>
            </p:contentPart>
          </mc:Choice>
          <mc:Fallback>
            <p:pic>
              <p:nvPicPr>
                <p:cNvPr id="106" name="Pennanteckning 105">
                  <a:extLst>
                    <a:ext uri="{FF2B5EF4-FFF2-40B4-BE49-F238E27FC236}">
                      <a16:creationId xmlns:a16="http://schemas.microsoft.com/office/drawing/2014/main" id="{BB83BB64-3F87-44BA-9733-EA883008D171}"/>
                    </a:ext>
                  </a:extLst>
                </p:cNvPr>
                <p:cNvPicPr/>
                <p:nvPr/>
              </p:nvPicPr>
              <p:blipFill>
                <a:blip r:embed="rId120"/>
                <a:stretch>
                  <a:fillRect/>
                </a:stretch>
              </p:blipFill>
              <p:spPr>
                <a:xfrm>
                  <a:off x="3204623" y="6771201"/>
                  <a:ext cx="15120" cy="1728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107" name="Pennanteckning 106">
                  <a:extLst>
                    <a:ext uri="{FF2B5EF4-FFF2-40B4-BE49-F238E27FC236}">
                      <a16:creationId xmlns:a16="http://schemas.microsoft.com/office/drawing/2014/main" id="{1B445772-1034-4EA1-8EDA-C5B1CDA1222F}"/>
                    </a:ext>
                  </a:extLst>
                </p14:cNvPr>
                <p14:cNvContentPartPr/>
                <p14:nvPr/>
              </p14:nvContentPartPr>
              <p14:xfrm>
                <a:off x="3216143" y="6697041"/>
                <a:ext cx="22320" cy="69120"/>
              </p14:xfrm>
            </p:contentPart>
          </mc:Choice>
          <mc:Fallback>
            <p:pic>
              <p:nvPicPr>
                <p:cNvPr id="107" name="Pennanteckning 106">
                  <a:extLst>
                    <a:ext uri="{FF2B5EF4-FFF2-40B4-BE49-F238E27FC236}">
                      <a16:creationId xmlns:a16="http://schemas.microsoft.com/office/drawing/2014/main" id="{1B445772-1034-4EA1-8EDA-C5B1CDA1222F}"/>
                    </a:ext>
                  </a:extLst>
                </p:cNvPr>
                <p:cNvPicPr/>
                <p:nvPr/>
              </p:nvPicPr>
              <p:blipFill>
                <a:blip r:embed="rId122"/>
                <a:stretch>
                  <a:fillRect/>
                </a:stretch>
              </p:blipFill>
              <p:spPr>
                <a:xfrm>
                  <a:off x="3211823" y="6692721"/>
                  <a:ext cx="30960" cy="7776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108" name="Pennanteckning 107">
                  <a:extLst>
                    <a:ext uri="{FF2B5EF4-FFF2-40B4-BE49-F238E27FC236}">
                      <a16:creationId xmlns:a16="http://schemas.microsoft.com/office/drawing/2014/main" id="{DBF569EC-E606-46A2-B9F9-B44637A917FA}"/>
                    </a:ext>
                  </a:extLst>
                </p14:cNvPr>
                <p14:cNvContentPartPr/>
                <p14:nvPr/>
              </p14:nvContentPartPr>
              <p14:xfrm>
                <a:off x="3228383" y="6683361"/>
                <a:ext cx="1800" cy="1800"/>
              </p14:xfrm>
            </p:contentPart>
          </mc:Choice>
          <mc:Fallback>
            <p:pic>
              <p:nvPicPr>
                <p:cNvPr id="108" name="Pennanteckning 107">
                  <a:extLst>
                    <a:ext uri="{FF2B5EF4-FFF2-40B4-BE49-F238E27FC236}">
                      <a16:creationId xmlns:a16="http://schemas.microsoft.com/office/drawing/2014/main" id="{DBF569EC-E606-46A2-B9F9-B44637A917FA}"/>
                    </a:ext>
                  </a:extLst>
                </p:cNvPr>
                <p:cNvPicPr/>
                <p:nvPr/>
              </p:nvPicPr>
              <p:blipFill>
                <a:blip r:embed="rId124"/>
                <a:stretch>
                  <a:fillRect/>
                </a:stretch>
              </p:blipFill>
              <p:spPr>
                <a:xfrm>
                  <a:off x="3224063" y="6679041"/>
                  <a:ext cx="10440" cy="1044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109" name="Pennanteckning 108">
                  <a:extLst>
                    <a:ext uri="{FF2B5EF4-FFF2-40B4-BE49-F238E27FC236}">
                      <a16:creationId xmlns:a16="http://schemas.microsoft.com/office/drawing/2014/main" id="{B544F173-0BA0-4CB8-AE77-C85D8E485F3C}"/>
                    </a:ext>
                  </a:extLst>
                </p14:cNvPr>
                <p14:cNvContentPartPr/>
                <p14:nvPr/>
              </p14:nvContentPartPr>
              <p14:xfrm>
                <a:off x="3057023" y="6725841"/>
                <a:ext cx="167040" cy="24840"/>
              </p14:xfrm>
            </p:contentPart>
          </mc:Choice>
          <mc:Fallback>
            <p:pic>
              <p:nvPicPr>
                <p:cNvPr id="109" name="Pennanteckning 108">
                  <a:extLst>
                    <a:ext uri="{FF2B5EF4-FFF2-40B4-BE49-F238E27FC236}">
                      <a16:creationId xmlns:a16="http://schemas.microsoft.com/office/drawing/2014/main" id="{B544F173-0BA0-4CB8-AE77-C85D8E485F3C}"/>
                    </a:ext>
                  </a:extLst>
                </p:cNvPr>
                <p:cNvPicPr/>
                <p:nvPr/>
              </p:nvPicPr>
              <p:blipFill>
                <a:blip r:embed="rId126"/>
                <a:stretch>
                  <a:fillRect/>
                </a:stretch>
              </p:blipFill>
              <p:spPr>
                <a:xfrm>
                  <a:off x="3052703" y="6721521"/>
                  <a:ext cx="175680" cy="3348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110" name="Pennanteckning 109">
                  <a:extLst>
                    <a:ext uri="{FF2B5EF4-FFF2-40B4-BE49-F238E27FC236}">
                      <a16:creationId xmlns:a16="http://schemas.microsoft.com/office/drawing/2014/main" id="{66746013-90A6-46CC-9CCB-166C3B6616AD}"/>
                    </a:ext>
                  </a:extLst>
                </p14:cNvPr>
                <p14:cNvContentPartPr/>
                <p14:nvPr/>
              </p14:nvContentPartPr>
              <p14:xfrm>
                <a:off x="3049823" y="6701001"/>
                <a:ext cx="45000" cy="38880"/>
              </p14:xfrm>
            </p:contentPart>
          </mc:Choice>
          <mc:Fallback>
            <p:pic>
              <p:nvPicPr>
                <p:cNvPr id="110" name="Pennanteckning 109">
                  <a:extLst>
                    <a:ext uri="{FF2B5EF4-FFF2-40B4-BE49-F238E27FC236}">
                      <a16:creationId xmlns:a16="http://schemas.microsoft.com/office/drawing/2014/main" id="{66746013-90A6-46CC-9CCB-166C3B6616AD}"/>
                    </a:ext>
                  </a:extLst>
                </p:cNvPr>
                <p:cNvPicPr/>
                <p:nvPr/>
              </p:nvPicPr>
              <p:blipFill>
                <a:blip r:embed="rId128"/>
                <a:stretch>
                  <a:fillRect/>
                </a:stretch>
              </p:blipFill>
              <p:spPr>
                <a:xfrm>
                  <a:off x="3045503" y="6696681"/>
                  <a:ext cx="53640" cy="47520"/>
                </a:xfrm>
                <a:prstGeom prst="rect">
                  <a:avLst/>
                </a:prstGeom>
              </p:spPr>
            </p:pic>
          </mc:Fallback>
        </mc:AlternateContent>
      </p:grpSp>
      <p:grpSp>
        <p:nvGrpSpPr>
          <p:cNvPr id="111" name="Grupp 110">
            <a:extLst>
              <a:ext uri="{FF2B5EF4-FFF2-40B4-BE49-F238E27FC236}">
                <a16:creationId xmlns:a16="http://schemas.microsoft.com/office/drawing/2014/main" id="{9220D1A3-0BDE-41F7-A57C-54162BDA32C8}"/>
              </a:ext>
            </a:extLst>
          </p:cNvPr>
          <p:cNvGrpSpPr/>
          <p:nvPr/>
        </p:nvGrpSpPr>
        <p:grpSpPr>
          <a:xfrm>
            <a:off x="3871303" y="6400203"/>
            <a:ext cx="99000" cy="191520"/>
            <a:chOff x="3833903" y="6374481"/>
            <a:chExt cx="99000" cy="191520"/>
          </a:xfrm>
        </p:grpSpPr>
        <mc:AlternateContent xmlns:mc="http://schemas.openxmlformats.org/markup-compatibility/2006">
          <mc:Choice xmlns:p14="http://schemas.microsoft.com/office/powerpoint/2010/main" Requires="p14">
            <p:contentPart p14:bwMode="auto" r:id="rId129">
              <p14:nvContentPartPr>
                <p14:cNvPr id="112" name="Pennanteckning 111">
                  <a:extLst>
                    <a:ext uri="{FF2B5EF4-FFF2-40B4-BE49-F238E27FC236}">
                      <a16:creationId xmlns:a16="http://schemas.microsoft.com/office/drawing/2014/main" id="{BEE2C43B-7605-4692-AE30-7D99B51F7CCE}"/>
                    </a:ext>
                  </a:extLst>
                </p14:cNvPr>
                <p14:cNvContentPartPr/>
                <p14:nvPr/>
              </p14:nvContentPartPr>
              <p14:xfrm>
                <a:off x="3833903" y="6409041"/>
                <a:ext cx="79560" cy="156960"/>
              </p14:xfrm>
            </p:contentPart>
          </mc:Choice>
          <mc:Fallback>
            <p:pic>
              <p:nvPicPr>
                <p:cNvPr id="112" name="Pennanteckning 111">
                  <a:extLst>
                    <a:ext uri="{FF2B5EF4-FFF2-40B4-BE49-F238E27FC236}">
                      <a16:creationId xmlns:a16="http://schemas.microsoft.com/office/drawing/2014/main" id="{BEE2C43B-7605-4692-AE30-7D99B51F7CCE}"/>
                    </a:ext>
                  </a:extLst>
                </p:cNvPr>
                <p:cNvPicPr/>
                <p:nvPr/>
              </p:nvPicPr>
              <p:blipFill>
                <a:blip r:embed="rId130"/>
                <a:stretch>
                  <a:fillRect/>
                </a:stretch>
              </p:blipFill>
              <p:spPr>
                <a:xfrm>
                  <a:off x="3829583" y="6404721"/>
                  <a:ext cx="8820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113" name="Pennanteckning 112">
                  <a:extLst>
                    <a:ext uri="{FF2B5EF4-FFF2-40B4-BE49-F238E27FC236}">
                      <a16:creationId xmlns:a16="http://schemas.microsoft.com/office/drawing/2014/main" id="{95E114E1-4816-47F0-857E-C896C80D5A07}"/>
                    </a:ext>
                  </a:extLst>
                </p14:cNvPr>
                <p14:cNvContentPartPr/>
                <p14:nvPr/>
              </p14:nvContentPartPr>
              <p14:xfrm>
                <a:off x="3838583" y="6421281"/>
                <a:ext cx="94320" cy="55080"/>
              </p14:xfrm>
            </p:contentPart>
          </mc:Choice>
          <mc:Fallback>
            <p:pic>
              <p:nvPicPr>
                <p:cNvPr id="113" name="Pennanteckning 112">
                  <a:extLst>
                    <a:ext uri="{FF2B5EF4-FFF2-40B4-BE49-F238E27FC236}">
                      <a16:creationId xmlns:a16="http://schemas.microsoft.com/office/drawing/2014/main" id="{95E114E1-4816-47F0-857E-C896C80D5A07}"/>
                    </a:ext>
                  </a:extLst>
                </p:cNvPr>
                <p:cNvPicPr/>
                <p:nvPr/>
              </p:nvPicPr>
              <p:blipFill>
                <a:blip r:embed="rId132"/>
                <a:stretch>
                  <a:fillRect/>
                </a:stretch>
              </p:blipFill>
              <p:spPr>
                <a:xfrm>
                  <a:off x="3834263" y="6416961"/>
                  <a:ext cx="102960" cy="6372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114" name="Pennanteckning 113">
                  <a:extLst>
                    <a:ext uri="{FF2B5EF4-FFF2-40B4-BE49-F238E27FC236}">
                      <a16:creationId xmlns:a16="http://schemas.microsoft.com/office/drawing/2014/main" id="{91D81450-6D8F-418F-B3DF-CAC6ADD3CDE0}"/>
                    </a:ext>
                  </a:extLst>
                </p14:cNvPr>
                <p14:cNvContentPartPr/>
                <p14:nvPr/>
              </p14:nvContentPartPr>
              <p14:xfrm>
                <a:off x="3871343" y="6374481"/>
                <a:ext cx="55800" cy="67680"/>
              </p14:xfrm>
            </p:contentPart>
          </mc:Choice>
          <mc:Fallback>
            <p:pic>
              <p:nvPicPr>
                <p:cNvPr id="114" name="Pennanteckning 113">
                  <a:extLst>
                    <a:ext uri="{FF2B5EF4-FFF2-40B4-BE49-F238E27FC236}">
                      <a16:creationId xmlns:a16="http://schemas.microsoft.com/office/drawing/2014/main" id="{91D81450-6D8F-418F-B3DF-CAC6ADD3CDE0}"/>
                    </a:ext>
                  </a:extLst>
                </p:cNvPr>
                <p:cNvPicPr/>
                <p:nvPr/>
              </p:nvPicPr>
              <p:blipFill>
                <a:blip r:embed="rId134"/>
                <a:stretch>
                  <a:fillRect/>
                </a:stretch>
              </p:blipFill>
              <p:spPr>
                <a:xfrm>
                  <a:off x="3867023" y="6370161"/>
                  <a:ext cx="64440" cy="76320"/>
                </a:xfrm>
                <a:prstGeom prst="rect">
                  <a:avLst/>
                </a:prstGeom>
              </p:spPr>
            </p:pic>
          </mc:Fallback>
        </mc:AlternateContent>
      </p:grpSp>
      <p:grpSp>
        <p:nvGrpSpPr>
          <p:cNvPr id="115" name="Grupp 114">
            <a:extLst>
              <a:ext uri="{FF2B5EF4-FFF2-40B4-BE49-F238E27FC236}">
                <a16:creationId xmlns:a16="http://schemas.microsoft.com/office/drawing/2014/main" id="{66FD0C58-BC6A-4D7F-9965-C3EBAB7BEB66}"/>
              </a:ext>
            </a:extLst>
          </p:cNvPr>
          <p:cNvGrpSpPr/>
          <p:nvPr/>
        </p:nvGrpSpPr>
        <p:grpSpPr>
          <a:xfrm>
            <a:off x="3806503" y="6663723"/>
            <a:ext cx="106920" cy="153000"/>
            <a:chOff x="3769103" y="6638001"/>
            <a:chExt cx="106920" cy="153000"/>
          </a:xfrm>
        </p:grpSpPr>
        <mc:AlternateContent xmlns:mc="http://schemas.openxmlformats.org/markup-compatibility/2006">
          <mc:Choice xmlns:p14="http://schemas.microsoft.com/office/powerpoint/2010/main" Requires="p14">
            <p:contentPart p14:bwMode="auto" r:id="rId135">
              <p14:nvContentPartPr>
                <p14:cNvPr id="116" name="Pennanteckning 115">
                  <a:extLst>
                    <a:ext uri="{FF2B5EF4-FFF2-40B4-BE49-F238E27FC236}">
                      <a16:creationId xmlns:a16="http://schemas.microsoft.com/office/drawing/2014/main" id="{F07B719B-1DD3-4637-8745-29327A54F404}"/>
                    </a:ext>
                  </a:extLst>
                </p14:cNvPr>
                <p14:cNvContentPartPr/>
                <p14:nvPr/>
              </p14:nvContentPartPr>
              <p14:xfrm>
                <a:off x="3769103" y="6652761"/>
                <a:ext cx="87120" cy="138240"/>
              </p14:xfrm>
            </p:contentPart>
          </mc:Choice>
          <mc:Fallback>
            <p:pic>
              <p:nvPicPr>
                <p:cNvPr id="116" name="Pennanteckning 115">
                  <a:extLst>
                    <a:ext uri="{FF2B5EF4-FFF2-40B4-BE49-F238E27FC236}">
                      <a16:creationId xmlns:a16="http://schemas.microsoft.com/office/drawing/2014/main" id="{F07B719B-1DD3-4637-8745-29327A54F404}"/>
                    </a:ext>
                  </a:extLst>
                </p:cNvPr>
                <p:cNvPicPr/>
                <p:nvPr/>
              </p:nvPicPr>
              <p:blipFill>
                <a:blip r:embed="rId136"/>
                <a:stretch>
                  <a:fillRect/>
                </a:stretch>
              </p:blipFill>
              <p:spPr>
                <a:xfrm>
                  <a:off x="3764783" y="6648441"/>
                  <a:ext cx="9576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137">
              <p14:nvContentPartPr>
                <p14:cNvPr id="117" name="Pennanteckning 116">
                  <a:extLst>
                    <a:ext uri="{FF2B5EF4-FFF2-40B4-BE49-F238E27FC236}">
                      <a16:creationId xmlns:a16="http://schemas.microsoft.com/office/drawing/2014/main" id="{D66EEF3C-8279-4173-92F7-121123009D0C}"/>
                    </a:ext>
                  </a:extLst>
                </p14:cNvPr>
                <p14:cNvContentPartPr/>
                <p14:nvPr/>
              </p14:nvContentPartPr>
              <p14:xfrm>
                <a:off x="3773783" y="6668241"/>
                <a:ext cx="102240" cy="55440"/>
              </p14:xfrm>
            </p:contentPart>
          </mc:Choice>
          <mc:Fallback>
            <p:pic>
              <p:nvPicPr>
                <p:cNvPr id="117" name="Pennanteckning 116">
                  <a:extLst>
                    <a:ext uri="{FF2B5EF4-FFF2-40B4-BE49-F238E27FC236}">
                      <a16:creationId xmlns:a16="http://schemas.microsoft.com/office/drawing/2014/main" id="{D66EEF3C-8279-4173-92F7-121123009D0C}"/>
                    </a:ext>
                  </a:extLst>
                </p:cNvPr>
                <p:cNvPicPr/>
                <p:nvPr/>
              </p:nvPicPr>
              <p:blipFill>
                <a:blip r:embed="rId138"/>
                <a:stretch>
                  <a:fillRect/>
                </a:stretch>
              </p:blipFill>
              <p:spPr>
                <a:xfrm>
                  <a:off x="3769463" y="6663921"/>
                  <a:ext cx="110880" cy="64080"/>
                </a:xfrm>
                <a:prstGeom prst="rect">
                  <a:avLst/>
                </a:prstGeom>
              </p:spPr>
            </p:pic>
          </mc:Fallback>
        </mc:AlternateContent>
        <mc:AlternateContent xmlns:mc="http://schemas.openxmlformats.org/markup-compatibility/2006">
          <mc:Choice xmlns:p14="http://schemas.microsoft.com/office/powerpoint/2010/main" Requires="p14">
            <p:contentPart p14:bwMode="auto" r:id="rId139">
              <p14:nvContentPartPr>
                <p14:cNvPr id="118" name="Pennanteckning 117">
                  <a:extLst>
                    <a:ext uri="{FF2B5EF4-FFF2-40B4-BE49-F238E27FC236}">
                      <a16:creationId xmlns:a16="http://schemas.microsoft.com/office/drawing/2014/main" id="{48E0EEF0-FBD1-4E12-BC44-625F1BA98B79}"/>
                    </a:ext>
                  </a:extLst>
                </p14:cNvPr>
                <p14:cNvContentPartPr/>
                <p14:nvPr/>
              </p14:nvContentPartPr>
              <p14:xfrm>
                <a:off x="3807983" y="6638001"/>
                <a:ext cx="50760" cy="51120"/>
              </p14:xfrm>
            </p:contentPart>
          </mc:Choice>
          <mc:Fallback>
            <p:pic>
              <p:nvPicPr>
                <p:cNvPr id="118" name="Pennanteckning 117">
                  <a:extLst>
                    <a:ext uri="{FF2B5EF4-FFF2-40B4-BE49-F238E27FC236}">
                      <a16:creationId xmlns:a16="http://schemas.microsoft.com/office/drawing/2014/main" id="{48E0EEF0-FBD1-4E12-BC44-625F1BA98B79}"/>
                    </a:ext>
                  </a:extLst>
                </p:cNvPr>
                <p:cNvPicPr/>
                <p:nvPr/>
              </p:nvPicPr>
              <p:blipFill>
                <a:blip r:embed="rId140"/>
                <a:stretch>
                  <a:fillRect/>
                </a:stretch>
              </p:blipFill>
              <p:spPr>
                <a:xfrm>
                  <a:off x="3803663" y="6633681"/>
                  <a:ext cx="59400" cy="59760"/>
                </a:xfrm>
                <a:prstGeom prst="rect">
                  <a:avLst/>
                </a:prstGeom>
              </p:spPr>
            </p:pic>
          </mc:Fallback>
        </mc:AlternateContent>
      </p:grpSp>
      <p:sp>
        <p:nvSpPr>
          <p:cNvPr id="119" name="Textruta 63">
            <a:extLst>
              <a:ext uri="{FF2B5EF4-FFF2-40B4-BE49-F238E27FC236}">
                <a16:creationId xmlns:a16="http://schemas.microsoft.com/office/drawing/2014/main" id="{66143B26-ED25-455A-B673-4251F6CD9502}"/>
              </a:ext>
            </a:extLst>
          </p:cNvPr>
          <p:cNvSpPr txBox="1"/>
          <p:nvPr/>
        </p:nvSpPr>
        <p:spPr>
          <a:xfrm>
            <a:off x="4609866" y="830544"/>
            <a:ext cx="1446160" cy="2373411"/>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En mot en </a:t>
            </a:r>
            <a:r>
              <a:rPr lang="sv-SE" sz="1100" dirty="0">
                <a:solidFill>
                  <a:schemeClr val="accent2">
                    <a:lumMod val="75000"/>
                  </a:schemeClr>
                </a:solidFill>
                <a:ea typeface="Calibri" panose="020F0502020204030204" pitchFamily="34" charset="0"/>
                <a:cs typeface="Times New Roman" panose="02020603050405020304" pitchFamily="18" charset="0"/>
              </a:rPr>
              <a:t>anfallare och försvarare. Passa bollen fram till konen sedan är det en mot en där försvararen anpassar styrningen baklänges eller framlänges</a:t>
            </a:r>
          </a:p>
        </p:txBody>
      </p:sp>
      <mc:AlternateContent xmlns:mc="http://schemas.openxmlformats.org/markup-compatibility/2006">
        <mc:Choice xmlns:p14="http://schemas.microsoft.com/office/powerpoint/2010/main" Requires="p14">
          <p:contentPart p14:bwMode="auto" r:id="rId141">
            <p14:nvContentPartPr>
              <p14:cNvPr id="120" name="Pennanteckning 119">
                <a:extLst>
                  <a:ext uri="{FF2B5EF4-FFF2-40B4-BE49-F238E27FC236}">
                    <a16:creationId xmlns:a16="http://schemas.microsoft.com/office/drawing/2014/main" id="{3C1479E5-6F28-4AFE-9E86-09C149F62AB1}"/>
                  </a:ext>
                </a:extLst>
              </p14:cNvPr>
              <p14:cNvContentPartPr/>
              <p14:nvPr/>
            </p14:nvContentPartPr>
            <p14:xfrm>
              <a:off x="743056" y="782330"/>
              <a:ext cx="4320" cy="4320"/>
            </p14:xfrm>
          </p:contentPart>
        </mc:Choice>
        <mc:Fallback>
          <p:pic>
            <p:nvPicPr>
              <p:cNvPr id="120" name="Pennanteckning 119">
                <a:extLst>
                  <a:ext uri="{FF2B5EF4-FFF2-40B4-BE49-F238E27FC236}">
                    <a16:creationId xmlns:a16="http://schemas.microsoft.com/office/drawing/2014/main" id="{3C1479E5-6F28-4AFE-9E86-09C149F62AB1}"/>
                  </a:ext>
                </a:extLst>
              </p:cNvPr>
              <p:cNvPicPr/>
              <p:nvPr/>
            </p:nvPicPr>
            <p:blipFill>
              <a:blip r:embed="rId80"/>
              <a:stretch>
                <a:fillRect/>
              </a:stretch>
            </p:blipFill>
            <p:spPr>
              <a:xfrm>
                <a:off x="738736" y="778010"/>
                <a:ext cx="12960" cy="12960"/>
              </a:xfrm>
              <a:prstGeom prst="rect">
                <a:avLst/>
              </a:prstGeom>
            </p:spPr>
          </p:pic>
        </mc:Fallback>
      </mc:AlternateContent>
      <p:grpSp>
        <p:nvGrpSpPr>
          <p:cNvPr id="121" name="Grupp 120">
            <a:extLst>
              <a:ext uri="{FF2B5EF4-FFF2-40B4-BE49-F238E27FC236}">
                <a16:creationId xmlns:a16="http://schemas.microsoft.com/office/drawing/2014/main" id="{1B278DB0-67BE-4355-8891-10687432C654}"/>
              </a:ext>
            </a:extLst>
          </p:cNvPr>
          <p:cNvGrpSpPr/>
          <p:nvPr/>
        </p:nvGrpSpPr>
        <p:grpSpPr>
          <a:xfrm>
            <a:off x="1118176" y="551930"/>
            <a:ext cx="383040" cy="2205720"/>
            <a:chOff x="1080776" y="526208"/>
            <a:chExt cx="383040" cy="2205720"/>
          </a:xfrm>
        </p:grpSpPr>
        <mc:AlternateContent xmlns:mc="http://schemas.openxmlformats.org/markup-compatibility/2006">
          <mc:Choice xmlns:p14="http://schemas.microsoft.com/office/powerpoint/2010/main" Requires="p14">
            <p:contentPart p14:bwMode="auto" r:id="rId142">
              <p14:nvContentPartPr>
                <p14:cNvPr id="122" name="Pennanteckning 121">
                  <a:extLst>
                    <a:ext uri="{FF2B5EF4-FFF2-40B4-BE49-F238E27FC236}">
                      <a16:creationId xmlns:a16="http://schemas.microsoft.com/office/drawing/2014/main" id="{6092DE38-3A75-4E74-B27F-B987BBB8542E}"/>
                    </a:ext>
                  </a:extLst>
                </p14:cNvPr>
                <p14:cNvContentPartPr/>
                <p14:nvPr/>
              </p14:nvContentPartPr>
              <p14:xfrm>
                <a:off x="1231616" y="526208"/>
                <a:ext cx="79920" cy="132480"/>
              </p14:xfrm>
            </p:contentPart>
          </mc:Choice>
          <mc:Fallback>
            <p:pic>
              <p:nvPicPr>
                <p:cNvPr id="122" name="Pennanteckning 121">
                  <a:extLst>
                    <a:ext uri="{FF2B5EF4-FFF2-40B4-BE49-F238E27FC236}">
                      <a16:creationId xmlns:a16="http://schemas.microsoft.com/office/drawing/2014/main" id="{6092DE38-3A75-4E74-B27F-B987BBB8542E}"/>
                    </a:ext>
                  </a:extLst>
                </p:cNvPr>
                <p:cNvPicPr/>
                <p:nvPr/>
              </p:nvPicPr>
              <p:blipFill>
                <a:blip r:embed="rId143"/>
                <a:stretch>
                  <a:fillRect/>
                </a:stretch>
              </p:blipFill>
              <p:spPr>
                <a:xfrm>
                  <a:off x="1227296" y="521888"/>
                  <a:ext cx="88560" cy="14112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123" name="Pennanteckning 122">
                  <a:extLst>
                    <a:ext uri="{FF2B5EF4-FFF2-40B4-BE49-F238E27FC236}">
                      <a16:creationId xmlns:a16="http://schemas.microsoft.com/office/drawing/2014/main" id="{2847C4F9-63B9-4D32-AAFD-B299AABA33B1}"/>
                    </a:ext>
                  </a:extLst>
                </p14:cNvPr>
                <p14:cNvContentPartPr/>
                <p14:nvPr/>
              </p14:nvContentPartPr>
              <p14:xfrm>
                <a:off x="1194536" y="531608"/>
                <a:ext cx="93240" cy="115200"/>
              </p14:xfrm>
            </p:contentPart>
          </mc:Choice>
          <mc:Fallback>
            <p:pic>
              <p:nvPicPr>
                <p:cNvPr id="123" name="Pennanteckning 122">
                  <a:extLst>
                    <a:ext uri="{FF2B5EF4-FFF2-40B4-BE49-F238E27FC236}">
                      <a16:creationId xmlns:a16="http://schemas.microsoft.com/office/drawing/2014/main" id="{2847C4F9-63B9-4D32-AAFD-B299AABA33B1}"/>
                    </a:ext>
                  </a:extLst>
                </p:cNvPr>
                <p:cNvPicPr/>
                <p:nvPr/>
              </p:nvPicPr>
              <p:blipFill>
                <a:blip r:embed="rId145"/>
                <a:stretch>
                  <a:fillRect/>
                </a:stretch>
              </p:blipFill>
              <p:spPr>
                <a:xfrm>
                  <a:off x="1190216" y="527288"/>
                  <a:ext cx="101880" cy="123840"/>
                </a:xfrm>
                <a:prstGeom prst="rect">
                  <a:avLst/>
                </a:prstGeom>
              </p:spPr>
            </p:pic>
          </mc:Fallback>
        </mc:AlternateContent>
        <mc:AlternateContent xmlns:mc="http://schemas.openxmlformats.org/markup-compatibility/2006">
          <mc:Choice xmlns:p14="http://schemas.microsoft.com/office/powerpoint/2010/main" Requires="p14">
            <p:contentPart p14:bwMode="auto" r:id="rId146">
              <p14:nvContentPartPr>
                <p14:cNvPr id="124" name="Pennanteckning 123">
                  <a:extLst>
                    <a:ext uri="{FF2B5EF4-FFF2-40B4-BE49-F238E27FC236}">
                      <a16:creationId xmlns:a16="http://schemas.microsoft.com/office/drawing/2014/main" id="{43D681C2-DA17-4C82-AB2A-683453CA50E4}"/>
                    </a:ext>
                  </a:extLst>
                </p14:cNvPr>
                <p14:cNvContentPartPr/>
                <p14:nvPr/>
              </p14:nvContentPartPr>
              <p14:xfrm>
                <a:off x="1080776" y="669128"/>
                <a:ext cx="333360" cy="2060640"/>
              </p14:xfrm>
            </p:contentPart>
          </mc:Choice>
          <mc:Fallback>
            <p:pic>
              <p:nvPicPr>
                <p:cNvPr id="124" name="Pennanteckning 123">
                  <a:extLst>
                    <a:ext uri="{FF2B5EF4-FFF2-40B4-BE49-F238E27FC236}">
                      <a16:creationId xmlns:a16="http://schemas.microsoft.com/office/drawing/2014/main" id="{43D681C2-DA17-4C82-AB2A-683453CA50E4}"/>
                    </a:ext>
                  </a:extLst>
                </p:cNvPr>
                <p:cNvPicPr/>
                <p:nvPr/>
              </p:nvPicPr>
              <p:blipFill>
                <a:blip r:embed="rId147"/>
                <a:stretch>
                  <a:fillRect/>
                </a:stretch>
              </p:blipFill>
              <p:spPr>
                <a:xfrm>
                  <a:off x="1076456" y="664808"/>
                  <a:ext cx="342000" cy="2069280"/>
                </a:xfrm>
                <a:prstGeom prst="rect">
                  <a:avLst/>
                </a:prstGeom>
              </p:spPr>
            </p:pic>
          </mc:Fallback>
        </mc:AlternateContent>
        <mc:AlternateContent xmlns:mc="http://schemas.openxmlformats.org/markup-compatibility/2006">
          <mc:Choice xmlns:p14="http://schemas.microsoft.com/office/powerpoint/2010/main" Requires="p14">
            <p:contentPart p14:bwMode="auto" r:id="rId148">
              <p14:nvContentPartPr>
                <p14:cNvPr id="125" name="Pennanteckning 124">
                  <a:extLst>
                    <a:ext uri="{FF2B5EF4-FFF2-40B4-BE49-F238E27FC236}">
                      <a16:creationId xmlns:a16="http://schemas.microsoft.com/office/drawing/2014/main" id="{FFC946B0-6585-4B16-88F8-6248872A4A61}"/>
                    </a:ext>
                  </a:extLst>
                </p14:cNvPr>
                <p14:cNvContentPartPr/>
                <p14:nvPr/>
              </p14:nvContentPartPr>
              <p14:xfrm>
                <a:off x="1343216" y="2572808"/>
                <a:ext cx="120600" cy="159120"/>
              </p14:xfrm>
            </p:contentPart>
          </mc:Choice>
          <mc:Fallback>
            <p:pic>
              <p:nvPicPr>
                <p:cNvPr id="125" name="Pennanteckning 124">
                  <a:extLst>
                    <a:ext uri="{FF2B5EF4-FFF2-40B4-BE49-F238E27FC236}">
                      <a16:creationId xmlns:a16="http://schemas.microsoft.com/office/drawing/2014/main" id="{FFC946B0-6585-4B16-88F8-6248872A4A61}"/>
                    </a:ext>
                  </a:extLst>
                </p:cNvPr>
                <p:cNvPicPr/>
                <p:nvPr/>
              </p:nvPicPr>
              <p:blipFill>
                <a:blip r:embed="rId149"/>
                <a:stretch>
                  <a:fillRect/>
                </a:stretch>
              </p:blipFill>
              <p:spPr>
                <a:xfrm>
                  <a:off x="1338896" y="2568488"/>
                  <a:ext cx="129240" cy="167760"/>
                </a:xfrm>
                <a:prstGeom prst="rect">
                  <a:avLst/>
                </a:prstGeom>
              </p:spPr>
            </p:pic>
          </mc:Fallback>
        </mc:AlternateContent>
        <mc:AlternateContent xmlns:mc="http://schemas.openxmlformats.org/markup-compatibility/2006">
          <mc:Choice xmlns:p14="http://schemas.microsoft.com/office/powerpoint/2010/main" Requires="p14">
            <p:contentPart p14:bwMode="auto" r:id="rId150">
              <p14:nvContentPartPr>
                <p14:cNvPr id="126" name="Pennanteckning 125">
                  <a:extLst>
                    <a:ext uri="{FF2B5EF4-FFF2-40B4-BE49-F238E27FC236}">
                      <a16:creationId xmlns:a16="http://schemas.microsoft.com/office/drawing/2014/main" id="{2C5FEE28-40FC-4970-A8E4-497F5F3B3ED5}"/>
                    </a:ext>
                  </a:extLst>
                </p14:cNvPr>
                <p14:cNvContentPartPr/>
                <p14:nvPr/>
              </p14:nvContentPartPr>
              <p14:xfrm>
                <a:off x="1319096" y="2532488"/>
                <a:ext cx="103320" cy="175680"/>
              </p14:xfrm>
            </p:contentPart>
          </mc:Choice>
          <mc:Fallback>
            <p:pic>
              <p:nvPicPr>
                <p:cNvPr id="126" name="Pennanteckning 125">
                  <a:extLst>
                    <a:ext uri="{FF2B5EF4-FFF2-40B4-BE49-F238E27FC236}">
                      <a16:creationId xmlns:a16="http://schemas.microsoft.com/office/drawing/2014/main" id="{2C5FEE28-40FC-4970-A8E4-497F5F3B3ED5}"/>
                    </a:ext>
                  </a:extLst>
                </p:cNvPr>
                <p:cNvPicPr/>
                <p:nvPr/>
              </p:nvPicPr>
              <p:blipFill>
                <a:blip r:embed="rId151"/>
                <a:stretch>
                  <a:fillRect/>
                </a:stretch>
              </p:blipFill>
              <p:spPr>
                <a:xfrm>
                  <a:off x="1314776" y="2528168"/>
                  <a:ext cx="111960" cy="1843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52">
            <p14:nvContentPartPr>
              <p14:cNvPr id="127" name="Pennanteckning 126">
                <a:extLst>
                  <a:ext uri="{FF2B5EF4-FFF2-40B4-BE49-F238E27FC236}">
                    <a16:creationId xmlns:a16="http://schemas.microsoft.com/office/drawing/2014/main" id="{7BD9DEE7-3A37-4D5F-B0DB-22D4C26A1079}"/>
                  </a:ext>
                </a:extLst>
              </p14:cNvPr>
              <p14:cNvContentPartPr/>
              <p14:nvPr/>
            </p14:nvContentPartPr>
            <p14:xfrm>
              <a:off x="1465216" y="1730210"/>
              <a:ext cx="724680" cy="961200"/>
            </p14:xfrm>
          </p:contentPart>
        </mc:Choice>
        <mc:Fallback>
          <p:pic>
            <p:nvPicPr>
              <p:cNvPr id="127" name="Pennanteckning 126">
                <a:extLst>
                  <a:ext uri="{FF2B5EF4-FFF2-40B4-BE49-F238E27FC236}">
                    <a16:creationId xmlns:a16="http://schemas.microsoft.com/office/drawing/2014/main" id="{7BD9DEE7-3A37-4D5F-B0DB-22D4C26A1079}"/>
                  </a:ext>
                </a:extLst>
              </p:cNvPr>
              <p:cNvPicPr/>
              <p:nvPr/>
            </p:nvPicPr>
            <p:blipFill>
              <a:blip r:embed="rId153"/>
              <a:stretch>
                <a:fillRect/>
              </a:stretch>
            </p:blipFill>
            <p:spPr>
              <a:xfrm>
                <a:off x="1460896" y="1725890"/>
                <a:ext cx="733320" cy="969840"/>
              </a:xfrm>
              <a:prstGeom prst="rect">
                <a:avLst/>
              </a:prstGeom>
            </p:spPr>
          </p:pic>
        </mc:Fallback>
      </mc:AlternateContent>
      <p:grpSp>
        <p:nvGrpSpPr>
          <p:cNvPr id="128" name="Grupp 127">
            <a:extLst>
              <a:ext uri="{FF2B5EF4-FFF2-40B4-BE49-F238E27FC236}">
                <a16:creationId xmlns:a16="http://schemas.microsoft.com/office/drawing/2014/main" id="{18C5BF43-AC7D-4998-BB19-DFE278C55697}"/>
              </a:ext>
            </a:extLst>
          </p:cNvPr>
          <p:cNvGrpSpPr/>
          <p:nvPr/>
        </p:nvGrpSpPr>
        <p:grpSpPr>
          <a:xfrm>
            <a:off x="629656" y="675050"/>
            <a:ext cx="1631160" cy="2215080"/>
            <a:chOff x="592256" y="649328"/>
            <a:chExt cx="1631160" cy="2215080"/>
          </a:xfrm>
        </p:grpSpPr>
        <mc:AlternateContent xmlns:mc="http://schemas.openxmlformats.org/markup-compatibility/2006">
          <mc:Choice xmlns:p14="http://schemas.microsoft.com/office/powerpoint/2010/main" Requires="p14">
            <p:contentPart p14:bwMode="auto" r:id="rId154">
              <p14:nvContentPartPr>
                <p14:cNvPr id="129" name="Pennanteckning 128">
                  <a:extLst>
                    <a:ext uri="{FF2B5EF4-FFF2-40B4-BE49-F238E27FC236}">
                      <a16:creationId xmlns:a16="http://schemas.microsoft.com/office/drawing/2014/main" id="{E563C589-8E7C-4C81-8CF3-2E0F6835AFE1}"/>
                    </a:ext>
                  </a:extLst>
                </p14:cNvPr>
                <p14:cNvContentPartPr/>
                <p14:nvPr/>
              </p14:nvContentPartPr>
              <p14:xfrm>
                <a:off x="592256" y="649328"/>
                <a:ext cx="1532160" cy="2215080"/>
              </p14:xfrm>
            </p:contentPart>
          </mc:Choice>
          <mc:Fallback>
            <p:pic>
              <p:nvPicPr>
                <p:cNvPr id="129" name="Pennanteckning 128">
                  <a:extLst>
                    <a:ext uri="{FF2B5EF4-FFF2-40B4-BE49-F238E27FC236}">
                      <a16:creationId xmlns:a16="http://schemas.microsoft.com/office/drawing/2014/main" id="{E563C589-8E7C-4C81-8CF3-2E0F6835AFE1}"/>
                    </a:ext>
                  </a:extLst>
                </p:cNvPr>
                <p:cNvPicPr/>
                <p:nvPr/>
              </p:nvPicPr>
              <p:blipFill>
                <a:blip r:embed="rId155"/>
                <a:stretch>
                  <a:fillRect/>
                </a:stretch>
              </p:blipFill>
              <p:spPr>
                <a:xfrm>
                  <a:off x="587936" y="645008"/>
                  <a:ext cx="1540800" cy="2223720"/>
                </a:xfrm>
                <a:prstGeom prst="rect">
                  <a:avLst/>
                </a:prstGeom>
              </p:spPr>
            </p:pic>
          </mc:Fallback>
        </mc:AlternateContent>
        <mc:AlternateContent xmlns:mc="http://schemas.openxmlformats.org/markup-compatibility/2006">
          <mc:Choice xmlns:p14="http://schemas.microsoft.com/office/powerpoint/2010/main" Requires="p14">
            <p:contentPart p14:bwMode="auto" r:id="rId156">
              <p14:nvContentPartPr>
                <p14:cNvPr id="130" name="Pennanteckning 129">
                  <a:extLst>
                    <a:ext uri="{FF2B5EF4-FFF2-40B4-BE49-F238E27FC236}">
                      <a16:creationId xmlns:a16="http://schemas.microsoft.com/office/drawing/2014/main" id="{7AAE8593-500B-4AD5-A0F0-0301A4CD0DBA}"/>
                    </a:ext>
                  </a:extLst>
                </p14:cNvPr>
                <p14:cNvContentPartPr/>
                <p14:nvPr/>
              </p14:nvContentPartPr>
              <p14:xfrm>
                <a:off x="2107856" y="1672448"/>
                <a:ext cx="115560" cy="281520"/>
              </p14:xfrm>
            </p:contentPart>
          </mc:Choice>
          <mc:Fallback>
            <p:pic>
              <p:nvPicPr>
                <p:cNvPr id="130" name="Pennanteckning 129">
                  <a:extLst>
                    <a:ext uri="{FF2B5EF4-FFF2-40B4-BE49-F238E27FC236}">
                      <a16:creationId xmlns:a16="http://schemas.microsoft.com/office/drawing/2014/main" id="{7AAE8593-500B-4AD5-A0F0-0301A4CD0DBA}"/>
                    </a:ext>
                  </a:extLst>
                </p:cNvPr>
                <p:cNvPicPr/>
                <p:nvPr/>
              </p:nvPicPr>
              <p:blipFill>
                <a:blip r:embed="rId157"/>
                <a:stretch>
                  <a:fillRect/>
                </a:stretch>
              </p:blipFill>
              <p:spPr>
                <a:xfrm>
                  <a:off x="2103536" y="1668128"/>
                  <a:ext cx="124200" cy="290160"/>
                </a:xfrm>
                <a:prstGeom prst="rect">
                  <a:avLst/>
                </a:prstGeom>
              </p:spPr>
            </p:pic>
          </mc:Fallback>
        </mc:AlternateContent>
      </p:grpSp>
      <p:grpSp>
        <p:nvGrpSpPr>
          <p:cNvPr id="131" name="Grupp 130">
            <a:extLst>
              <a:ext uri="{FF2B5EF4-FFF2-40B4-BE49-F238E27FC236}">
                <a16:creationId xmlns:a16="http://schemas.microsoft.com/office/drawing/2014/main" id="{AE1573FD-0603-4610-A581-72D570038743}"/>
              </a:ext>
            </a:extLst>
          </p:cNvPr>
          <p:cNvGrpSpPr/>
          <p:nvPr/>
        </p:nvGrpSpPr>
        <p:grpSpPr>
          <a:xfrm>
            <a:off x="1225816" y="418010"/>
            <a:ext cx="205200" cy="98280"/>
            <a:chOff x="1188416" y="392288"/>
            <a:chExt cx="205200" cy="98280"/>
          </a:xfrm>
        </p:grpSpPr>
        <mc:AlternateContent xmlns:mc="http://schemas.openxmlformats.org/markup-compatibility/2006">
          <mc:Choice xmlns:p14="http://schemas.microsoft.com/office/powerpoint/2010/main" Requires="p14">
            <p:contentPart p14:bwMode="auto" r:id="rId158">
              <p14:nvContentPartPr>
                <p14:cNvPr id="132" name="Pennanteckning 131">
                  <a:extLst>
                    <a:ext uri="{FF2B5EF4-FFF2-40B4-BE49-F238E27FC236}">
                      <a16:creationId xmlns:a16="http://schemas.microsoft.com/office/drawing/2014/main" id="{5B9D0B90-C1F1-4C0C-8ED5-569047FE1E90}"/>
                    </a:ext>
                  </a:extLst>
                </p14:cNvPr>
                <p14:cNvContentPartPr/>
                <p14:nvPr/>
              </p14:nvContentPartPr>
              <p14:xfrm>
                <a:off x="1383176" y="409928"/>
                <a:ext cx="10440" cy="6840"/>
              </p14:xfrm>
            </p:contentPart>
          </mc:Choice>
          <mc:Fallback>
            <p:pic>
              <p:nvPicPr>
                <p:cNvPr id="132" name="Pennanteckning 131">
                  <a:extLst>
                    <a:ext uri="{FF2B5EF4-FFF2-40B4-BE49-F238E27FC236}">
                      <a16:creationId xmlns:a16="http://schemas.microsoft.com/office/drawing/2014/main" id="{5B9D0B90-C1F1-4C0C-8ED5-569047FE1E90}"/>
                    </a:ext>
                  </a:extLst>
                </p:cNvPr>
                <p:cNvPicPr/>
                <p:nvPr/>
              </p:nvPicPr>
              <p:blipFill>
                <a:blip r:embed="rId159"/>
                <a:stretch>
                  <a:fillRect/>
                </a:stretch>
              </p:blipFill>
              <p:spPr>
                <a:xfrm>
                  <a:off x="1378856" y="405608"/>
                  <a:ext cx="19080" cy="15480"/>
                </a:xfrm>
                <a:prstGeom prst="rect">
                  <a:avLst/>
                </a:prstGeom>
              </p:spPr>
            </p:pic>
          </mc:Fallback>
        </mc:AlternateContent>
        <mc:AlternateContent xmlns:mc="http://schemas.openxmlformats.org/markup-compatibility/2006">
          <mc:Choice xmlns:p14="http://schemas.microsoft.com/office/powerpoint/2010/main" Requires="p14">
            <p:contentPart p14:bwMode="auto" r:id="rId160">
              <p14:nvContentPartPr>
                <p14:cNvPr id="133" name="Pennanteckning 132">
                  <a:extLst>
                    <a:ext uri="{FF2B5EF4-FFF2-40B4-BE49-F238E27FC236}">
                      <a16:creationId xmlns:a16="http://schemas.microsoft.com/office/drawing/2014/main" id="{8B77E577-FF6C-4827-A6D7-CD0299D44207}"/>
                    </a:ext>
                  </a:extLst>
                </p14:cNvPr>
                <p14:cNvContentPartPr/>
                <p14:nvPr/>
              </p14:nvContentPartPr>
              <p14:xfrm>
                <a:off x="1323056" y="404528"/>
                <a:ext cx="26640" cy="3600"/>
              </p14:xfrm>
            </p:contentPart>
          </mc:Choice>
          <mc:Fallback>
            <p:pic>
              <p:nvPicPr>
                <p:cNvPr id="133" name="Pennanteckning 132">
                  <a:extLst>
                    <a:ext uri="{FF2B5EF4-FFF2-40B4-BE49-F238E27FC236}">
                      <a16:creationId xmlns:a16="http://schemas.microsoft.com/office/drawing/2014/main" id="{8B77E577-FF6C-4827-A6D7-CD0299D44207}"/>
                    </a:ext>
                  </a:extLst>
                </p:cNvPr>
                <p:cNvPicPr/>
                <p:nvPr/>
              </p:nvPicPr>
              <p:blipFill>
                <a:blip r:embed="rId161"/>
                <a:stretch>
                  <a:fillRect/>
                </a:stretch>
              </p:blipFill>
              <p:spPr>
                <a:xfrm>
                  <a:off x="1318736" y="400208"/>
                  <a:ext cx="35280" cy="12240"/>
                </a:xfrm>
                <a:prstGeom prst="rect">
                  <a:avLst/>
                </a:prstGeom>
              </p:spPr>
            </p:pic>
          </mc:Fallback>
        </mc:AlternateContent>
        <mc:AlternateContent xmlns:mc="http://schemas.openxmlformats.org/markup-compatibility/2006">
          <mc:Choice xmlns:p14="http://schemas.microsoft.com/office/powerpoint/2010/main" Requires="p14">
            <p:contentPart p14:bwMode="auto" r:id="rId162">
              <p14:nvContentPartPr>
                <p14:cNvPr id="134" name="Pennanteckning 133">
                  <a:extLst>
                    <a:ext uri="{FF2B5EF4-FFF2-40B4-BE49-F238E27FC236}">
                      <a16:creationId xmlns:a16="http://schemas.microsoft.com/office/drawing/2014/main" id="{6D6D4FAC-51AF-42AF-8A54-8556A0F88F75}"/>
                    </a:ext>
                  </a:extLst>
                </p14:cNvPr>
                <p14:cNvContentPartPr/>
                <p14:nvPr/>
              </p14:nvContentPartPr>
              <p14:xfrm>
                <a:off x="1188416" y="392288"/>
                <a:ext cx="54360" cy="28800"/>
              </p14:xfrm>
            </p:contentPart>
          </mc:Choice>
          <mc:Fallback>
            <p:pic>
              <p:nvPicPr>
                <p:cNvPr id="134" name="Pennanteckning 133">
                  <a:extLst>
                    <a:ext uri="{FF2B5EF4-FFF2-40B4-BE49-F238E27FC236}">
                      <a16:creationId xmlns:a16="http://schemas.microsoft.com/office/drawing/2014/main" id="{6D6D4FAC-51AF-42AF-8A54-8556A0F88F75}"/>
                    </a:ext>
                  </a:extLst>
                </p:cNvPr>
                <p:cNvPicPr/>
                <p:nvPr/>
              </p:nvPicPr>
              <p:blipFill>
                <a:blip r:embed="rId163"/>
                <a:stretch>
                  <a:fillRect/>
                </a:stretch>
              </p:blipFill>
              <p:spPr>
                <a:xfrm>
                  <a:off x="1184096" y="387968"/>
                  <a:ext cx="6300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164">
              <p14:nvContentPartPr>
                <p14:cNvPr id="135" name="Pennanteckning 134">
                  <a:extLst>
                    <a:ext uri="{FF2B5EF4-FFF2-40B4-BE49-F238E27FC236}">
                      <a16:creationId xmlns:a16="http://schemas.microsoft.com/office/drawing/2014/main" id="{C8FD7DFE-70DB-4C72-AB0C-23B67BB10E0F}"/>
                    </a:ext>
                  </a:extLst>
                </p14:cNvPr>
                <p14:cNvContentPartPr/>
                <p14:nvPr/>
              </p14:nvContentPartPr>
              <p14:xfrm>
                <a:off x="1220816" y="447008"/>
                <a:ext cx="96480" cy="43560"/>
              </p14:xfrm>
            </p:contentPart>
          </mc:Choice>
          <mc:Fallback>
            <p:pic>
              <p:nvPicPr>
                <p:cNvPr id="135" name="Pennanteckning 134">
                  <a:extLst>
                    <a:ext uri="{FF2B5EF4-FFF2-40B4-BE49-F238E27FC236}">
                      <a16:creationId xmlns:a16="http://schemas.microsoft.com/office/drawing/2014/main" id="{C8FD7DFE-70DB-4C72-AB0C-23B67BB10E0F}"/>
                    </a:ext>
                  </a:extLst>
                </p:cNvPr>
                <p:cNvPicPr/>
                <p:nvPr/>
              </p:nvPicPr>
              <p:blipFill>
                <a:blip r:embed="rId165"/>
                <a:stretch>
                  <a:fillRect/>
                </a:stretch>
              </p:blipFill>
              <p:spPr>
                <a:xfrm>
                  <a:off x="1216496" y="442688"/>
                  <a:ext cx="105120" cy="52200"/>
                </a:xfrm>
                <a:prstGeom prst="rect">
                  <a:avLst/>
                </a:prstGeom>
              </p:spPr>
            </p:pic>
          </mc:Fallback>
        </mc:AlternateContent>
        <mc:AlternateContent xmlns:mc="http://schemas.openxmlformats.org/markup-compatibility/2006">
          <mc:Choice xmlns:p14="http://schemas.microsoft.com/office/powerpoint/2010/main" Requires="p14">
            <p:contentPart p14:bwMode="auto" r:id="rId166">
              <p14:nvContentPartPr>
                <p14:cNvPr id="136" name="Pennanteckning 135">
                  <a:extLst>
                    <a:ext uri="{FF2B5EF4-FFF2-40B4-BE49-F238E27FC236}">
                      <a16:creationId xmlns:a16="http://schemas.microsoft.com/office/drawing/2014/main" id="{0FF467C1-AAED-42DF-A96B-7635E0756EE7}"/>
                    </a:ext>
                  </a:extLst>
                </p14:cNvPr>
                <p14:cNvContentPartPr/>
                <p14:nvPr/>
              </p14:nvContentPartPr>
              <p14:xfrm>
                <a:off x="1312976" y="454568"/>
                <a:ext cx="4320" cy="5760"/>
              </p14:xfrm>
            </p:contentPart>
          </mc:Choice>
          <mc:Fallback>
            <p:pic>
              <p:nvPicPr>
                <p:cNvPr id="136" name="Pennanteckning 135">
                  <a:extLst>
                    <a:ext uri="{FF2B5EF4-FFF2-40B4-BE49-F238E27FC236}">
                      <a16:creationId xmlns:a16="http://schemas.microsoft.com/office/drawing/2014/main" id="{0FF467C1-AAED-42DF-A96B-7635E0756EE7}"/>
                    </a:ext>
                  </a:extLst>
                </p:cNvPr>
                <p:cNvPicPr/>
                <p:nvPr/>
              </p:nvPicPr>
              <p:blipFill>
                <a:blip r:embed="rId167"/>
                <a:stretch>
                  <a:fillRect/>
                </a:stretch>
              </p:blipFill>
              <p:spPr>
                <a:xfrm>
                  <a:off x="1308656" y="450248"/>
                  <a:ext cx="12960" cy="14400"/>
                </a:xfrm>
                <a:prstGeom prst="rect">
                  <a:avLst/>
                </a:prstGeom>
              </p:spPr>
            </p:pic>
          </mc:Fallback>
        </mc:AlternateContent>
      </p:grpSp>
      <p:grpSp>
        <p:nvGrpSpPr>
          <p:cNvPr id="137" name="Grupp 136">
            <a:extLst>
              <a:ext uri="{FF2B5EF4-FFF2-40B4-BE49-F238E27FC236}">
                <a16:creationId xmlns:a16="http://schemas.microsoft.com/office/drawing/2014/main" id="{82FB5BAB-5211-426A-A8DA-425E0BC819F2}"/>
              </a:ext>
            </a:extLst>
          </p:cNvPr>
          <p:cNvGrpSpPr/>
          <p:nvPr/>
        </p:nvGrpSpPr>
        <p:grpSpPr>
          <a:xfrm>
            <a:off x="694816" y="720050"/>
            <a:ext cx="543240" cy="513360"/>
            <a:chOff x="657416" y="694328"/>
            <a:chExt cx="543240" cy="513360"/>
          </a:xfrm>
        </p:grpSpPr>
        <mc:AlternateContent xmlns:mc="http://schemas.openxmlformats.org/markup-compatibility/2006">
          <mc:Choice xmlns:p14="http://schemas.microsoft.com/office/powerpoint/2010/main" Requires="p14">
            <p:contentPart p14:bwMode="auto" r:id="rId168">
              <p14:nvContentPartPr>
                <p14:cNvPr id="138" name="Pennanteckning 137">
                  <a:extLst>
                    <a:ext uri="{FF2B5EF4-FFF2-40B4-BE49-F238E27FC236}">
                      <a16:creationId xmlns:a16="http://schemas.microsoft.com/office/drawing/2014/main" id="{527AB79B-A556-42B5-AD24-F3F04F77EC9E}"/>
                    </a:ext>
                  </a:extLst>
                </p14:cNvPr>
                <p14:cNvContentPartPr/>
                <p14:nvPr/>
              </p14:nvContentPartPr>
              <p14:xfrm>
                <a:off x="729776" y="694328"/>
                <a:ext cx="470880" cy="186480"/>
              </p14:xfrm>
            </p:contentPart>
          </mc:Choice>
          <mc:Fallback>
            <p:pic>
              <p:nvPicPr>
                <p:cNvPr id="138" name="Pennanteckning 137">
                  <a:extLst>
                    <a:ext uri="{FF2B5EF4-FFF2-40B4-BE49-F238E27FC236}">
                      <a16:creationId xmlns:a16="http://schemas.microsoft.com/office/drawing/2014/main" id="{527AB79B-A556-42B5-AD24-F3F04F77EC9E}"/>
                    </a:ext>
                  </a:extLst>
                </p:cNvPr>
                <p:cNvPicPr/>
                <p:nvPr/>
              </p:nvPicPr>
              <p:blipFill>
                <a:blip r:embed="rId169"/>
                <a:stretch>
                  <a:fillRect/>
                </a:stretch>
              </p:blipFill>
              <p:spPr>
                <a:xfrm>
                  <a:off x="725456" y="690008"/>
                  <a:ext cx="47952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170">
              <p14:nvContentPartPr>
                <p14:cNvPr id="139" name="Pennanteckning 138">
                  <a:extLst>
                    <a:ext uri="{FF2B5EF4-FFF2-40B4-BE49-F238E27FC236}">
                      <a16:creationId xmlns:a16="http://schemas.microsoft.com/office/drawing/2014/main" id="{8B6214A1-AD05-44EA-B8D7-2748EFE126CD}"/>
                    </a:ext>
                  </a:extLst>
                </p14:cNvPr>
                <p14:cNvContentPartPr/>
                <p14:nvPr/>
              </p14:nvContentPartPr>
              <p14:xfrm>
                <a:off x="684776" y="774608"/>
                <a:ext cx="89640" cy="121680"/>
              </p14:xfrm>
            </p:contentPart>
          </mc:Choice>
          <mc:Fallback>
            <p:pic>
              <p:nvPicPr>
                <p:cNvPr id="139" name="Pennanteckning 138">
                  <a:extLst>
                    <a:ext uri="{FF2B5EF4-FFF2-40B4-BE49-F238E27FC236}">
                      <a16:creationId xmlns:a16="http://schemas.microsoft.com/office/drawing/2014/main" id="{8B6214A1-AD05-44EA-B8D7-2748EFE126CD}"/>
                    </a:ext>
                  </a:extLst>
                </p:cNvPr>
                <p:cNvPicPr/>
                <p:nvPr/>
              </p:nvPicPr>
              <p:blipFill>
                <a:blip r:embed="rId171"/>
                <a:stretch>
                  <a:fillRect/>
                </a:stretch>
              </p:blipFill>
              <p:spPr>
                <a:xfrm>
                  <a:off x="680456" y="770288"/>
                  <a:ext cx="98280" cy="130320"/>
                </a:xfrm>
                <a:prstGeom prst="rect">
                  <a:avLst/>
                </a:prstGeom>
              </p:spPr>
            </p:pic>
          </mc:Fallback>
        </mc:AlternateContent>
        <mc:AlternateContent xmlns:mc="http://schemas.openxmlformats.org/markup-compatibility/2006">
          <mc:Choice xmlns:p14="http://schemas.microsoft.com/office/powerpoint/2010/main" Requires="p14">
            <p:contentPart p14:bwMode="auto" r:id="rId172">
              <p14:nvContentPartPr>
                <p14:cNvPr id="140" name="Pennanteckning 139">
                  <a:extLst>
                    <a:ext uri="{FF2B5EF4-FFF2-40B4-BE49-F238E27FC236}">
                      <a16:creationId xmlns:a16="http://schemas.microsoft.com/office/drawing/2014/main" id="{6C687493-A099-4CA7-BD9E-09D0F5045A23}"/>
                    </a:ext>
                  </a:extLst>
                </p14:cNvPr>
                <p14:cNvContentPartPr/>
                <p14:nvPr/>
              </p14:nvContentPartPr>
              <p14:xfrm>
                <a:off x="657416" y="930488"/>
                <a:ext cx="402480" cy="265320"/>
              </p14:xfrm>
            </p:contentPart>
          </mc:Choice>
          <mc:Fallback>
            <p:pic>
              <p:nvPicPr>
                <p:cNvPr id="140" name="Pennanteckning 139">
                  <a:extLst>
                    <a:ext uri="{FF2B5EF4-FFF2-40B4-BE49-F238E27FC236}">
                      <a16:creationId xmlns:a16="http://schemas.microsoft.com/office/drawing/2014/main" id="{6C687493-A099-4CA7-BD9E-09D0F5045A23}"/>
                    </a:ext>
                  </a:extLst>
                </p:cNvPr>
                <p:cNvPicPr/>
                <p:nvPr/>
              </p:nvPicPr>
              <p:blipFill>
                <a:blip r:embed="rId173"/>
                <a:stretch>
                  <a:fillRect/>
                </a:stretch>
              </p:blipFill>
              <p:spPr>
                <a:xfrm>
                  <a:off x="653096" y="926168"/>
                  <a:ext cx="411120" cy="273960"/>
                </a:xfrm>
                <a:prstGeom prst="rect">
                  <a:avLst/>
                </a:prstGeom>
              </p:spPr>
            </p:pic>
          </mc:Fallback>
        </mc:AlternateContent>
        <mc:AlternateContent xmlns:mc="http://schemas.openxmlformats.org/markup-compatibility/2006">
          <mc:Choice xmlns:p14="http://schemas.microsoft.com/office/powerpoint/2010/main" Requires="p14">
            <p:contentPart p14:bwMode="auto" r:id="rId174">
              <p14:nvContentPartPr>
                <p14:cNvPr id="141" name="Pennanteckning 140">
                  <a:extLst>
                    <a:ext uri="{FF2B5EF4-FFF2-40B4-BE49-F238E27FC236}">
                      <a16:creationId xmlns:a16="http://schemas.microsoft.com/office/drawing/2014/main" id="{0E7FF8C4-5213-4F58-B8B8-9CBCE427CC69}"/>
                    </a:ext>
                  </a:extLst>
                </p14:cNvPr>
                <p14:cNvContentPartPr/>
                <p14:nvPr/>
              </p14:nvContentPartPr>
              <p14:xfrm>
                <a:off x="1007336" y="1082048"/>
                <a:ext cx="106560" cy="125640"/>
              </p14:xfrm>
            </p:contentPart>
          </mc:Choice>
          <mc:Fallback>
            <p:pic>
              <p:nvPicPr>
                <p:cNvPr id="141" name="Pennanteckning 140">
                  <a:extLst>
                    <a:ext uri="{FF2B5EF4-FFF2-40B4-BE49-F238E27FC236}">
                      <a16:creationId xmlns:a16="http://schemas.microsoft.com/office/drawing/2014/main" id="{0E7FF8C4-5213-4F58-B8B8-9CBCE427CC69}"/>
                    </a:ext>
                  </a:extLst>
                </p:cNvPr>
                <p:cNvPicPr/>
                <p:nvPr/>
              </p:nvPicPr>
              <p:blipFill>
                <a:blip r:embed="rId175"/>
                <a:stretch>
                  <a:fillRect/>
                </a:stretch>
              </p:blipFill>
              <p:spPr>
                <a:xfrm>
                  <a:off x="1003016" y="1077728"/>
                  <a:ext cx="115200" cy="134280"/>
                </a:xfrm>
                <a:prstGeom prst="rect">
                  <a:avLst/>
                </a:prstGeom>
              </p:spPr>
            </p:pic>
          </mc:Fallback>
        </mc:AlternateContent>
      </p:grpSp>
      <p:grpSp>
        <p:nvGrpSpPr>
          <p:cNvPr id="142" name="Grupp 141">
            <a:extLst>
              <a:ext uri="{FF2B5EF4-FFF2-40B4-BE49-F238E27FC236}">
                <a16:creationId xmlns:a16="http://schemas.microsoft.com/office/drawing/2014/main" id="{3C5F4F01-1E8C-4E5A-B1F5-03E18CC91820}"/>
              </a:ext>
            </a:extLst>
          </p:cNvPr>
          <p:cNvGrpSpPr/>
          <p:nvPr/>
        </p:nvGrpSpPr>
        <p:grpSpPr>
          <a:xfrm>
            <a:off x="573496" y="1347530"/>
            <a:ext cx="505440" cy="209160"/>
            <a:chOff x="536096" y="1321808"/>
            <a:chExt cx="505440" cy="209160"/>
          </a:xfrm>
        </p:grpSpPr>
        <mc:AlternateContent xmlns:mc="http://schemas.openxmlformats.org/markup-compatibility/2006">
          <mc:Choice xmlns:p14="http://schemas.microsoft.com/office/powerpoint/2010/main" Requires="p14">
            <p:contentPart p14:bwMode="auto" r:id="rId176">
              <p14:nvContentPartPr>
                <p14:cNvPr id="143" name="Pennanteckning 142">
                  <a:extLst>
                    <a:ext uri="{FF2B5EF4-FFF2-40B4-BE49-F238E27FC236}">
                      <a16:creationId xmlns:a16="http://schemas.microsoft.com/office/drawing/2014/main" id="{77515F17-5F19-4A83-BC04-E8939117C8B1}"/>
                    </a:ext>
                  </a:extLst>
                </p14:cNvPr>
                <p14:cNvContentPartPr/>
                <p14:nvPr/>
              </p14:nvContentPartPr>
              <p14:xfrm>
                <a:off x="661376" y="1321808"/>
                <a:ext cx="380160" cy="183240"/>
              </p14:xfrm>
            </p:contentPart>
          </mc:Choice>
          <mc:Fallback>
            <p:pic>
              <p:nvPicPr>
                <p:cNvPr id="143" name="Pennanteckning 142">
                  <a:extLst>
                    <a:ext uri="{FF2B5EF4-FFF2-40B4-BE49-F238E27FC236}">
                      <a16:creationId xmlns:a16="http://schemas.microsoft.com/office/drawing/2014/main" id="{77515F17-5F19-4A83-BC04-E8939117C8B1}"/>
                    </a:ext>
                  </a:extLst>
                </p:cNvPr>
                <p:cNvPicPr/>
                <p:nvPr/>
              </p:nvPicPr>
              <p:blipFill>
                <a:blip r:embed="rId177"/>
                <a:stretch>
                  <a:fillRect/>
                </a:stretch>
              </p:blipFill>
              <p:spPr>
                <a:xfrm>
                  <a:off x="657056" y="1317488"/>
                  <a:ext cx="388800" cy="191880"/>
                </a:xfrm>
                <a:prstGeom prst="rect">
                  <a:avLst/>
                </a:prstGeom>
              </p:spPr>
            </p:pic>
          </mc:Fallback>
        </mc:AlternateContent>
        <mc:AlternateContent xmlns:mc="http://schemas.openxmlformats.org/markup-compatibility/2006">
          <mc:Choice xmlns:p14="http://schemas.microsoft.com/office/powerpoint/2010/main" Requires="p14">
            <p:contentPart p14:bwMode="auto" r:id="rId178">
              <p14:nvContentPartPr>
                <p14:cNvPr id="144" name="Pennanteckning 143">
                  <a:extLst>
                    <a:ext uri="{FF2B5EF4-FFF2-40B4-BE49-F238E27FC236}">
                      <a16:creationId xmlns:a16="http://schemas.microsoft.com/office/drawing/2014/main" id="{FC53DE51-C9E8-416B-A776-621B61D19DE9}"/>
                    </a:ext>
                  </a:extLst>
                </p14:cNvPr>
                <p14:cNvContentPartPr/>
                <p14:nvPr/>
              </p14:nvContentPartPr>
              <p14:xfrm>
                <a:off x="536096" y="1410008"/>
                <a:ext cx="132840" cy="120960"/>
              </p14:xfrm>
            </p:contentPart>
          </mc:Choice>
          <mc:Fallback>
            <p:pic>
              <p:nvPicPr>
                <p:cNvPr id="144" name="Pennanteckning 143">
                  <a:extLst>
                    <a:ext uri="{FF2B5EF4-FFF2-40B4-BE49-F238E27FC236}">
                      <a16:creationId xmlns:a16="http://schemas.microsoft.com/office/drawing/2014/main" id="{FC53DE51-C9E8-416B-A776-621B61D19DE9}"/>
                    </a:ext>
                  </a:extLst>
                </p:cNvPr>
                <p:cNvPicPr/>
                <p:nvPr/>
              </p:nvPicPr>
              <p:blipFill>
                <a:blip r:embed="rId179"/>
                <a:stretch>
                  <a:fillRect/>
                </a:stretch>
              </p:blipFill>
              <p:spPr>
                <a:xfrm>
                  <a:off x="531776" y="1405688"/>
                  <a:ext cx="141480" cy="129600"/>
                </a:xfrm>
                <a:prstGeom prst="rect">
                  <a:avLst/>
                </a:prstGeom>
              </p:spPr>
            </p:pic>
          </mc:Fallback>
        </mc:AlternateContent>
      </p:grpSp>
      <p:grpSp>
        <p:nvGrpSpPr>
          <p:cNvPr id="145" name="Grupp 144">
            <a:extLst>
              <a:ext uri="{FF2B5EF4-FFF2-40B4-BE49-F238E27FC236}">
                <a16:creationId xmlns:a16="http://schemas.microsoft.com/office/drawing/2014/main" id="{9C3780D0-5F92-4D4F-8538-05E35EAFD6E8}"/>
              </a:ext>
            </a:extLst>
          </p:cNvPr>
          <p:cNvGrpSpPr/>
          <p:nvPr/>
        </p:nvGrpSpPr>
        <p:grpSpPr>
          <a:xfrm>
            <a:off x="662416" y="1692770"/>
            <a:ext cx="474840" cy="822240"/>
            <a:chOff x="625016" y="1667048"/>
            <a:chExt cx="474840" cy="822240"/>
          </a:xfrm>
        </p:grpSpPr>
        <mc:AlternateContent xmlns:mc="http://schemas.openxmlformats.org/markup-compatibility/2006">
          <mc:Choice xmlns:p14="http://schemas.microsoft.com/office/powerpoint/2010/main" Requires="p14">
            <p:contentPart p14:bwMode="auto" r:id="rId180">
              <p14:nvContentPartPr>
                <p14:cNvPr id="146" name="Pennanteckning 145">
                  <a:extLst>
                    <a:ext uri="{FF2B5EF4-FFF2-40B4-BE49-F238E27FC236}">
                      <a16:creationId xmlns:a16="http://schemas.microsoft.com/office/drawing/2014/main" id="{0C091D1E-BE2C-45D1-887E-247AEC5A5D84}"/>
                    </a:ext>
                  </a:extLst>
                </p14:cNvPr>
                <p14:cNvContentPartPr/>
                <p14:nvPr/>
              </p14:nvContentPartPr>
              <p14:xfrm>
                <a:off x="625016" y="1688648"/>
                <a:ext cx="380880" cy="137880"/>
              </p14:xfrm>
            </p:contentPart>
          </mc:Choice>
          <mc:Fallback>
            <p:pic>
              <p:nvPicPr>
                <p:cNvPr id="146" name="Pennanteckning 145">
                  <a:extLst>
                    <a:ext uri="{FF2B5EF4-FFF2-40B4-BE49-F238E27FC236}">
                      <a16:creationId xmlns:a16="http://schemas.microsoft.com/office/drawing/2014/main" id="{0C091D1E-BE2C-45D1-887E-247AEC5A5D84}"/>
                    </a:ext>
                  </a:extLst>
                </p:cNvPr>
                <p:cNvPicPr/>
                <p:nvPr/>
              </p:nvPicPr>
              <p:blipFill>
                <a:blip r:embed="rId181"/>
                <a:stretch>
                  <a:fillRect/>
                </a:stretch>
              </p:blipFill>
              <p:spPr>
                <a:xfrm>
                  <a:off x="620696" y="1684328"/>
                  <a:ext cx="389520" cy="146520"/>
                </a:xfrm>
                <a:prstGeom prst="rect">
                  <a:avLst/>
                </a:prstGeom>
              </p:spPr>
            </p:pic>
          </mc:Fallback>
        </mc:AlternateContent>
        <mc:AlternateContent xmlns:mc="http://schemas.openxmlformats.org/markup-compatibility/2006">
          <mc:Choice xmlns:p14="http://schemas.microsoft.com/office/powerpoint/2010/main" Requires="p14">
            <p:contentPart p14:bwMode="auto" r:id="rId182">
              <p14:nvContentPartPr>
                <p14:cNvPr id="147" name="Pennanteckning 146">
                  <a:extLst>
                    <a:ext uri="{FF2B5EF4-FFF2-40B4-BE49-F238E27FC236}">
                      <a16:creationId xmlns:a16="http://schemas.microsoft.com/office/drawing/2014/main" id="{4D9D3E75-CBB1-40D0-8969-6C03DE42CD4E}"/>
                    </a:ext>
                  </a:extLst>
                </p14:cNvPr>
                <p14:cNvContentPartPr/>
                <p14:nvPr/>
              </p14:nvContentPartPr>
              <p14:xfrm>
                <a:off x="912656" y="1667048"/>
                <a:ext cx="138960" cy="195480"/>
              </p14:xfrm>
            </p:contentPart>
          </mc:Choice>
          <mc:Fallback>
            <p:pic>
              <p:nvPicPr>
                <p:cNvPr id="147" name="Pennanteckning 146">
                  <a:extLst>
                    <a:ext uri="{FF2B5EF4-FFF2-40B4-BE49-F238E27FC236}">
                      <a16:creationId xmlns:a16="http://schemas.microsoft.com/office/drawing/2014/main" id="{4D9D3E75-CBB1-40D0-8969-6C03DE42CD4E}"/>
                    </a:ext>
                  </a:extLst>
                </p:cNvPr>
                <p:cNvPicPr/>
                <p:nvPr/>
              </p:nvPicPr>
              <p:blipFill>
                <a:blip r:embed="rId183"/>
                <a:stretch>
                  <a:fillRect/>
                </a:stretch>
              </p:blipFill>
              <p:spPr>
                <a:xfrm>
                  <a:off x="908336" y="1662728"/>
                  <a:ext cx="147600" cy="204120"/>
                </a:xfrm>
                <a:prstGeom prst="rect">
                  <a:avLst/>
                </a:prstGeom>
              </p:spPr>
            </p:pic>
          </mc:Fallback>
        </mc:AlternateContent>
        <mc:AlternateContent xmlns:mc="http://schemas.openxmlformats.org/markup-compatibility/2006">
          <mc:Choice xmlns:p14="http://schemas.microsoft.com/office/powerpoint/2010/main" Requires="p14">
            <p:contentPart p14:bwMode="auto" r:id="rId184">
              <p14:nvContentPartPr>
                <p14:cNvPr id="148" name="Pennanteckning 147">
                  <a:extLst>
                    <a:ext uri="{FF2B5EF4-FFF2-40B4-BE49-F238E27FC236}">
                      <a16:creationId xmlns:a16="http://schemas.microsoft.com/office/drawing/2014/main" id="{167D14D4-4F78-4F6E-91A2-2EAA0E898158}"/>
                    </a:ext>
                  </a:extLst>
                </p14:cNvPr>
                <p14:cNvContentPartPr/>
                <p14:nvPr/>
              </p14:nvContentPartPr>
              <p14:xfrm>
                <a:off x="675056" y="1929848"/>
                <a:ext cx="318600" cy="191880"/>
              </p14:xfrm>
            </p:contentPart>
          </mc:Choice>
          <mc:Fallback>
            <p:pic>
              <p:nvPicPr>
                <p:cNvPr id="148" name="Pennanteckning 147">
                  <a:extLst>
                    <a:ext uri="{FF2B5EF4-FFF2-40B4-BE49-F238E27FC236}">
                      <a16:creationId xmlns:a16="http://schemas.microsoft.com/office/drawing/2014/main" id="{167D14D4-4F78-4F6E-91A2-2EAA0E898158}"/>
                    </a:ext>
                  </a:extLst>
                </p:cNvPr>
                <p:cNvPicPr/>
                <p:nvPr/>
              </p:nvPicPr>
              <p:blipFill>
                <a:blip r:embed="rId185"/>
                <a:stretch>
                  <a:fillRect/>
                </a:stretch>
              </p:blipFill>
              <p:spPr>
                <a:xfrm>
                  <a:off x="670736" y="1925528"/>
                  <a:ext cx="327240" cy="200520"/>
                </a:xfrm>
                <a:prstGeom prst="rect">
                  <a:avLst/>
                </a:prstGeom>
              </p:spPr>
            </p:pic>
          </mc:Fallback>
        </mc:AlternateContent>
        <mc:AlternateContent xmlns:mc="http://schemas.openxmlformats.org/markup-compatibility/2006">
          <mc:Choice xmlns:p14="http://schemas.microsoft.com/office/powerpoint/2010/main" Requires="p14">
            <p:contentPart p14:bwMode="auto" r:id="rId186">
              <p14:nvContentPartPr>
                <p14:cNvPr id="149" name="Pennanteckning 148">
                  <a:extLst>
                    <a:ext uri="{FF2B5EF4-FFF2-40B4-BE49-F238E27FC236}">
                      <a16:creationId xmlns:a16="http://schemas.microsoft.com/office/drawing/2014/main" id="{E2603C30-1CDE-45B6-819E-750ED1227FA8}"/>
                    </a:ext>
                  </a:extLst>
                </p14:cNvPr>
                <p14:cNvContentPartPr/>
                <p14:nvPr/>
              </p14:nvContentPartPr>
              <p14:xfrm>
                <a:off x="627176" y="1978088"/>
                <a:ext cx="134640" cy="133200"/>
              </p14:xfrm>
            </p:contentPart>
          </mc:Choice>
          <mc:Fallback>
            <p:pic>
              <p:nvPicPr>
                <p:cNvPr id="149" name="Pennanteckning 148">
                  <a:extLst>
                    <a:ext uri="{FF2B5EF4-FFF2-40B4-BE49-F238E27FC236}">
                      <a16:creationId xmlns:a16="http://schemas.microsoft.com/office/drawing/2014/main" id="{E2603C30-1CDE-45B6-819E-750ED1227FA8}"/>
                    </a:ext>
                  </a:extLst>
                </p:cNvPr>
                <p:cNvPicPr/>
                <p:nvPr/>
              </p:nvPicPr>
              <p:blipFill>
                <a:blip r:embed="rId187"/>
                <a:stretch>
                  <a:fillRect/>
                </a:stretch>
              </p:blipFill>
              <p:spPr>
                <a:xfrm>
                  <a:off x="622856" y="1973768"/>
                  <a:ext cx="143280" cy="141840"/>
                </a:xfrm>
                <a:prstGeom prst="rect">
                  <a:avLst/>
                </a:prstGeom>
              </p:spPr>
            </p:pic>
          </mc:Fallback>
        </mc:AlternateContent>
        <mc:AlternateContent xmlns:mc="http://schemas.openxmlformats.org/markup-compatibility/2006">
          <mc:Choice xmlns:p14="http://schemas.microsoft.com/office/powerpoint/2010/main" Requires="p14">
            <p:contentPart p14:bwMode="auto" r:id="rId188">
              <p14:nvContentPartPr>
                <p14:cNvPr id="150" name="Pennanteckning 149">
                  <a:extLst>
                    <a:ext uri="{FF2B5EF4-FFF2-40B4-BE49-F238E27FC236}">
                      <a16:creationId xmlns:a16="http://schemas.microsoft.com/office/drawing/2014/main" id="{CA2E5656-CABD-43C9-B3EE-B6185BF2F06D}"/>
                    </a:ext>
                  </a:extLst>
                </p14:cNvPr>
                <p14:cNvContentPartPr/>
                <p14:nvPr/>
              </p14:nvContentPartPr>
              <p14:xfrm>
                <a:off x="657416" y="2177168"/>
                <a:ext cx="374040" cy="54000"/>
              </p14:xfrm>
            </p:contentPart>
          </mc:Choice>
          <mc:Fallback>
            <p:pic>
              <p:nvPicPr>
                <p:cNvPr id="150" name="Pennanteckning 149">
                  <a:extLst>
                    <a:ext uri="{FF2B5EF4-FFF2-40B4-BE49-F238E27FC236}">
                      <a16:creationId xmlns:a16="http://schemas.microsoft.com/office/drawing/2014/main" id="{CA2E5656-CABD-43C9-B3EE-B6185BF2F06D}"/>
                    </a:ext>
                  </a:extLst>
                </p:cNvPr>
                <p:cNvPicPr/>
                <p:nvPr/>
              </p:nvPicPr>
              <p:blipFill>
                <a:blip r:embed="rId189"/>
                <a:stretch>
                  <a:fillRect/>
                </a:stretch>
              </p:blipFill>
              <p:spPr>
                <a:xfrm>
                  <a:off x="653096" y="2172848"/>
                  <a:ext cx="382680" cy="62640"/>
                </a:xfrm>
                <a:prstGeom prst="rect">
                  <a:avLst/>
                </a:prstGeom>
              </p:spPr>
            </p:pic>
          </mc:Fallback>
        </mc:AlternateContent>
        <mc:AlternateContent xmlns:mc="http://schemas.openxmlformats.org/markup-compatibility/2006">
          <mc:Choice xmlns:p14="http://schemas.microsoft.com/office/powerpoint/2010/main" Requires="p14">
            <p:contentPart p14:bwMode="auto" r:id="rId190">
              <p14:nvContentPartPr>
                <p14:cNvPr id="151" name="Pennanteckning 150">
                  <a:extLst>
                    <a:ext uri="{FF2B5EF4-FFF2-40B4-BE49-F238E27FC236}">
                      <a16:creationId xmlns:a16="http://schemas.microsoft.com/office/drawing/2014/main" id="{C4AB6871-7BC1-43A5-A2B8-FB9311B10B62}"/>
                    </a:ext>
                  </a:extLst>
                </p14:cNvPr>
                <p14:cNvContentPartPr/>
                <p14:nvPr/>
              </p14:nvContentPartPr>
              <p14:xfrm>
                <a:off x="993296" y="2135768"/>
                <a:ext cx="106560" cy="137880"/>
              </p14:xfrm>
            </p:contentPart>
          </mc:Choice>
          <mc:Fallback>
            <p:pic>
              <p:nvPicPr>
                <p:cNvPr id="151" name="Pennanteckning 150">
                  <a:extLst>
                    <a:ext uri="{FF2B5EF4-FFF2-40B4-BE49-F238E27FC236}">
                      <a16:creationId xmlns:a16="http://schemas.microsoft.com/office/drawing/2014/main" id="{C4AB6871-7BC1-43A5-A2B8-FB9311B10B62}"/>
                    </a:ext>
                  </a:extLst>
                </p:cNvPr>
                <p:cNvPicPr/>
                <p:nvPr/>
              </p:nvPicPr>
              <p:blipFill>
                <a:blip r:embed="rId191"/>
                <a:stretch>
                  <a:fillRect/>
                </a:stretch>
              </p:blipFill>
              <p:spPr>
                <a:xfrm>
                  <a:off x="988976" y="2131448"/>
                  <a:ext cx="115200" cy="146520"/>
                </a:xfrm>
                <a:prstGeom prst="rect">
                  <a:avLst/>
                </a:prstGeom>
              </p:spPr>
            </p:pic>
          </mc:Fallback>
        </mc:AlternateContent>
        <mc:AlternateContent xmlns:mc="http://schemas.openxmlformats.org/markup-compatibility/2006">
          <mc:Choice xmlns:p14="http://schemas.microsoft.com/office/powerpoint/2010/main" Requires="p14">
            <p:contentPart p14:bwMode="auto" r:id="rId192">
              <p14:nvContentPartPr>
                <p14:cNvPr id="152" name="Pennanteckning 151">
                  <a:extLst>
                    <a:ext uri="{FF2B5EF4-FFF2-40B4-BE49-F238E27FC236}">
                      <a16:creationId xmlns:a16="http://schemas.microsoft.com/office/drawing/2014/main" id="{A605A8BB-AD11-47E6-B960-7132CDBEF777}"/>
                    </a:ext>
                  </a:extLst>
                </p14:cNvPr>
                <p14:cNvContentPartPr/>
                <p14:nvPr/>
              </p14:nvContentPartPr>
              <p14:xfrm>
                <a:off x="697376" y="2289488"/>
                <a:ext cx="358560" cy="191880"/>
              </p14:xfrm>
            </p:contentPart>
          </mc:Choice>
          <mc:Fallback>
            <p:pic>
              <p:nvPicPr>
                <p:cNvPr id="152" name="Pennanteckning 151">
                  <a:extLst>
                    <a:ext uri="{FF2B5EF4-FFF2-40B4-BE49-F238E27FC236}">
                      <a16:creationId xmlns:a16="http://schemas.microsoft.com/office/drawing/2014/main" id="{A605A8BB-AD11-47E6-B960-7132CDBEF777}"/>
                    </a:ext>
                  </a:extLst>
                </p:cNvPr>
                <p:cNvPicPr/>
                <p:nvPr/>
              </p:nvPicPr>
              <p:blipFill>
                <a:blip r:embed="rId193"/>
                <a:stretch>
                  <a:fillRect/>
                </a:stretch>
              </p:blipFill>
              <p:spPr>
                <a:xfrm>
                  <a:off x="693056" y="2285168"/>
                  <a:ext cx="367200" cy="200520"/>
                </a:xfrm>
                <a:prstGeom prst="rect">
                  <a:avLst/>
                </a:prstGeom>
              </p:spPr>
            </p:pic>
          </mc:Fallback>
        </mc:AlternateContent>
        <mc:AlternateContent xmlns:mc="http://schemas.openxmlformats.org/markup-compatibility/2006">
          <mc:Choice xmlns:p14="http://schemas.microsoft.com/office/powerpoint/2010/main" Requires="p14">
            <p:contentPart p14:bwMode="auto" r:id="rId194">
              <p14:nvContentPartPr>
                <p14:cNvPr id="153" name="Pennanteckning 152">
                  <a:extLst>
                    <a:ext uri="{FF2B5EF4-FFF2-40B4-BE49-F238E27FC236}">
                      <a16:creationId xmlns:a16="http://schemas.microsoft.com/office/drawing/2014/main" id="{534FDE8F-3A02-4352-9548-FBDF4C007093}"/>
                    </a:ext>
                  </a:extLst>
                </p14:cNvPr>
                <p14:cNvContentPartPr/>
                <p14:nvPr/>
              </p14:nvContentPartPr>
              <p14:xfrm>
                <a:off x="641216" y="2380928"/>
                <a:ext cx="153360" cy="108360"/>
              </p14:xfrm>
            </p:contentPart>
          </mc:Choice>
          <mc:Fallback>
            <p:pic>
              <p:nvPicPr>
                <p:cNvPr id="153" name="Pennanteckning 152">
                  <a:extLst>
                    <a:ext uri="{FF2B5EF4-FFF2-40B4-BE49-F238E27FC236}">
                      <a16:creationId xmlns:a16="http://schemas.microsoft.com/office/drawing/2014/main" id="{534FDE8F-3A02-4352-9548-FBDF4C007093}"/>
                    </a:ext>
                  </a:extLst>
                </p:cNvPr>
                <p:cNvPicPr/>
                <p:nvPr/>
              </p:nvPicPr>
              <p:blipFill>
                <a:blip r:embed="rId195"/>
                <a:stretch>
                  <a:fillRect/>
                </a:stretch>
              </p:blipFill>
              <p:spPr>
                <a:xfrm>
                  <a:off x="636896" y="2376608"/>
                  <a:ext cx="162000" cy="117000"/>
                </a:xfrm>
                <a:prstGeom prst="rect">
                  <a:avLst/>
                </a:prstGeom>
              </p:spPr>
            </p:pic>
          </mc:Fallback>
        </mc:AlternateContent>
      </p:grpSp>
      <p:sp>
        <p:nvSpPr>
          <p:cNvPr id="154" name="Likbent triangel 153">
            <a:extLst>
              <a:ext uri="{FF2B5EF4-FFF2-40B4-BE49-F238E27FC236}">
                <a16:creationId xmlns:a16="http://schemas.microsoft.com/office/drawing/2014/main" id="{15B241D3-1191-4B15-90CE-B1C193E6DC4A}"/>
              </a:ext>
            </a:extLst>
          </p:cNvPr>
          <p:cNvSpPr/>
          <p:nvPr/>
        </p:nvSpPr>
        <p:spPr>
          <a:xfrm>
            <a:off x="1333487" y="25313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5" name="Koppling 26">
            <a:extLst>
              <a:ext uri="{FF2B5EF4-FFF2-40B4-BE49-F238E27FC236}">
                <a16:creationId xmlns:a16="http://schemas.microsoft.com/office/drawing/2014/main" id="{44EB1297-3839-4FA4-BDBD-75D2487FD6A7}"/>
              </a:ext>
            </a:extLst>
          </p:cNvPr>
          <p:cNvSpPr/>
          <p:nvPr/>
        </p:nvSpPr>
        <p:spPr>
          <a:xfrm>
            <a:off x="750522" y="271901"/>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A</a:t>
            </a:r>
          </a:p>
        </p:txBody>
      </p:sp>
      <p:sp>
        <p:nvSpPr>
          <p:cNvPr id="156" name="Koppling 26">
            <a:extLst>
              <a:ext uri="{FF2B5EF4-FFF2-40B4-BE49-F238E27FC236}">
                <a16:creationId xmlns:a16="http://schemas.microsoft.com/office/drawing/2014/main" id="{F3C61B6C-A330-4ABA-80BC-9B80DC321ED0}"/>
              </a:ext>
            </a:extLst>
          </p:cNvPr>
          <p:cNvSpPr/>
          <p:nvPr/>
        </p:nvSpPr>
        <p:spPr>
          <a:xfrm>
            <a:off x="1112615" y="24276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F</a:t>
            </a:r>
          </a:p>
        </p:txBody>
      </p:sp>
      <p:sp>
        <p:nvSpPr>
          <p:cNvPr id="157" name="Likbent triangel 156">
            <a:extLst>
              <a:ext uri="{FF2B5EF4-FFF2-40B4-BE49-F238E27FC236}">
                <a16:creationId xmlns:a16="http://schemas.microsoft.com/office/drawing/2014/main" id="{3935A5AC-CD81-4B45-A612-DFEE9301A742}"/>
              </a:ext>
            </a:extLst>
          </p:cNvPr>
          <p:cNvSpPr/>
          <p:nvPr/>
        </p:nvSpPr>
        <p:spPr>
          <a:xfrm>
            <a:off x="696146" y="43454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8" name="Likbent triangel 157">
            <a:extLst>
              <a:ext uri="{FF2B5EF4-FFF2-40B4-BE49-F238E27FC236}">
                <a16:creationId xmlns:a16="http://schemas.microsoft.com/office/drawing/2014/main" id="{23CF7E4E-3AA2-4A91-BC7F-E6BCDFD8E8C8}"/>
              </a:ext>
            </a:extLst>
          </p:cNvPr>
          <p:cNvSpPr/>
          <p:nvPr/>
        </p:nvSpPr>
        <p:spPr>
          <a:xfrm>
            <a:off x="1230512" y="47478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9" name="Likbent triangel 158">
            <a:extLst>
              <a:ext uri="{FF2B5EF4-FFF2-40B4-BE49-F238E27FC236}">
                <a16:creationId xmlns:a16="http://schemas.microsoft.com/office/drawing/2014/main" id="{2CEC4E62-33A0-4D9D-83CD-3EF7A7026146}"/>
              </a:ext>
            </a:extLst>
          </p:cNvPr>
          <p:cNvSpPr/>
          <p:nvPr/>
        </p:nvSpPr>
        <p:spPr>
          <a:xfrm>
            <a:off x="3506508" y="397020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0" name="Likbent triangel 159">
            <a:extLst>
              <a:ext uri="{FF2B5EF4-FFF2-40B4-BE49-F238E27FC236}">
                <a16:creationId xmlns:a16="http://schemas.microsoft.com/office/drawing/2014/main" id="{BDF5E15B-9C36-4705-A479-CABE0CF633CC}"/>
              </a:ext>
            </a:extLst>
          </p:cNvPr>
          <p:cNvSpPr/>
          <p:nvPr/>
        </p:nvSpPr>
        <p:spPr>
          <a:xfrm>
            <a:off x="3541108" y="488357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1" name="Likbent triangel 160">
            <a:extLst>
              <a:ext uri="{FF2B5EF4-FFF2-40B4-BE49-F238E27FC236}">
                <a16:creationId xmlns:a16="http://schemas.microsoft.com/office/drawing/2014/main" id="{66E06DD0-DB53-4235-B423-3CC5632C7ACA}"/>
              </a:ext>
            </a:extLst>
          </p:cNvPr>
          <p:cNvSpPr/>
          <p:nvPr/>
        </p:nvSpPr>
        <p:spPr>
          <a:xfrm>
            <a:off x="4247904" y="54526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2" name="Koppling 26">
            <a:extLst>
              <a:ext uri="{FF2B5EF4-FFF2-40B4-BE49-F238E27FC236}">
                <a16:creationId xmlns:a16="http://schemas.microsoft.com/office/drawing/2014/main" id="{4FAF8B0A-DEB2-4A9B-9044-7DC242818F9B}"/>
              </a:ext>
            </a:extLst>
          </p:cNvPr>
          <p:cNvSpPr/>
          <p:nvPr/>
        </p:nvSpPr>
        <p:spPr>
          <a:xfrm>
            <a:off x="3081261" y="648135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T</a:t>
            </a:r>
          </a:p>
        </p:txBody>
      </p:sp>
      <p:sp>
        <p:nvSpPr>
          <p:cNvPr id="163" name="Koppling 26">
            <a:extLst>
              <a:ext uri="{FF2B5EF4-FFF2-40B4-BE49-F238E27FC236}">
                <a16:creationId xmlns:a16="http://schemas.microsoft.com/office/drawing/2014/main" id="{EA59FB38-1689-4E27-807B-95863F3ACD28}"/>
              </a:ext>
            </a:extLst>
          </p:cNvPr>
          <p:cNvSpPr/>
          <p:nvPr/>
        </p:nvSpPr>
        <p:spPr>
          <a:xfrm>
            <a:off x="2166071" y="710418"/>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M</a:t>
            </a:r>
          </a:p>
        </p:txBody>
      </p:sp>
      <p:sp>
        <p:nvSpPr>
          <p:cNvPr id="164" name="Rektangel 163">
            <a:extLst>
              <a:ext uri="{FF2B5EF4-FFF2-40B4-BE49-F238E27FC236}">
                <a16:creationId xmlns:a16="http://schemas.microsoft.com/office/drawing/2014/main" id="{843695C1-50CB-48A6-836C-22931935048D}"/>
              </a:ext>
            </a:extLst>
          </p:cNvPr>
          <p:cNvSpPr/>
          <p:nvPr/>
        </p:nvSpPr>
        <p:spPr>
          <a:xfrm>
            <a:off x="1947709" y="457069"/>
            <a:ext cx="648819" cy="108617"/>
          </a:xfrm>
          <a:prstGeom prst="rect">
            <a:avLst/>
          </a:prstGeom>
          <a:blipFill>
            <a:blip r:embed="rId19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65" name="Koppling 26">
            <a:extLst>
              <a:ext uri="{FF2B5EF4-FFF2-40B4-BE49-F238E27FC236}">
                <a16:creationId xmlns:a16="http://schemas.microsoft.com/office/drawing/2014/main" id="{9F0FE116-3116-43AC-9DC2-5A1FAA9FDDA0}"/>
              </a:ext>
            </a:extLst>
          </p:cNvPr>
          <p:cNvSpPr/>
          <p:nvPr/>
        </p:nvSpPr>
        <p:spPr>
          <a:xfrm>
            <a:off x="2407897" y="6393248"/>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M</a:t>
            </a:r>
          </a:p>
        </p:txBody>
      </p:sp>
      <p:sp>
        <p:nvSpPr>
          <p:cNvPr id="166" name="Rektangel 165">
            <a:extLst>
              <a:ext uri="{FF2B5EF4-FFF2-40B4-BE49-F238E27FC236}">
                <a16:creationId xmlns:a16="http://schemas.microsoft.com/office/drawing/2014/main" id="{3E2348CC-1239-47B3-8EAD-14A8237CDE6E}"/>
              </a:ext>
            </a:extLst>
          </p:cNvPr>
          <p:cNvSpPr/>
          <p:nvPr/>
        </p:nvSpPr>
        <p:spPr>
          <a:xfrm>
            <a:off x="2169408" y="6642202"/>
            <a:ext cx="648819" cy="108617"/>
          </a:xfrm>
          <a:prstGeom prst="rect">
            <a:avLst/>
          </a:prstGeom>
          <a:blipFill>
            <a:blip r:embed="rId19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67" name="Ned 301">
            <a:extLst>
              <a:ext uri="{FF2B5EF4-FFF2-40B4-BE49-F238E27FC236}">
                <a16:creationId xmlns:a16="http://schemas.microsoft.com/office/drawing/2014/main" id="{2C2ABA9F-F5CC-4D5D-A0FE-FC8C78B7AAAD}"/>
              </a:ext>
            </a:extLst>
          </p:cNvPr>
          <p:cNvSpPr/>
          <p:nvPr/>
        </p:nvSpPr>
        <p:spPr>
          <a:xfrm rot="10800000">
            <a:off x="2135353" y="1304640"/>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4075188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sp>
        <p:nvSpPr>
          <p:cNvPr id="44" name="Underrubrik 2">
            <a:extLst>
              <a:ext uri="{FF2B5EF4-FFF2-40B4-BE49-F238E27FC236}">
                <a16:creationId xmlns:a16="http://schemas.microsoft.com/office/drawing/2014/main" id="{88DA4F58-F63D-4DF0-A701-C5D6C6FC21A4}"/>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sv-SE" sz="1400" dirty="0">
              <a:solidFill>
                <a:schemeClr val="accent2">
                  <a:lumMod val="75000"/>
                </a:schemeClr>
              </a:solidFill>
            </a:endParaRPr>
          </a:p>
        </p:txBody>
      </p:sp>
      <p:pic>
        <p:nvPicPr>
          <p:cNvPr id="17" name="Bildobjekt 16">
            <a:extLst>
              <a:ext uri="{FF2B5EF4-FFF2-40B4-BE49-F238E27FC236}">
                <a16:creationId xmlns:a16="http://schemas.microsoft.com/office/drawing/2014/main" id="{4C4C014D-C42B-4320-9CEE-76D91F004F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571" y="425845"/>
            <a:ext cx="4574749" cy="6263557"/>
          </a:xfrm>
          <a:prstGeom prst="rect">
            <a:avLst/>
          </a:prstGeom>
        </p:spPr>
      </p:pic>
      <p:sp>
        <p:nvSpPr>
          <p:cNvPr id="81" name="Underrubrik 2">
            <a:extLst>
              <a:ext uri="{FF2B5EF4-FFF2-40B4-BE49-F238E27FC236}">
                <a16:creationId xmlns:a16="http://schemas.microsoft.com/office/drawing/2014/main" id="{F77AB090-23FA-44E5-AEFC-5AB302635AFB}"/>
              </a:ext>
            </a:extLst>
          </p:cNvPr>
          <p:cNvSpPr txBox="1">
            <a:spLocks/>
          </p:cNvSpPr>
          <p:nvPr/>
        </p:nvSpPr>
        <p:spPr>
          <a:xfrm rot="18917576">
            <a:off x="-43864" y="49005"/>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sv-SE" sz="1400" b="1" dirty="0">
              <a:solidFill>
                <a:schemeClr val="accent2">
                  <a:lumMod val="75000"/>
                </a:schemeClr>
              </a:solidFill>
            </a:endParaRPr>
          </a:p>
        </p:txBody>
      </p:sp>
      <p:sp>
        <p:nvSpPr>
          <p:cNvPr id="63" name="Underrubrik 2">
            <a:extLst>
              <a:ext uri="{FF2B5EF4-FFF2-40B4-BE49-F238E27FC236}">
                <a16:creationId xmlns:a16="http://schemas.microsoft.com/office/drawing/2014/main" id="{58D94ED5-E354-469B-969C-967680817754}"/>
              </a:ext>
            </a:extLst>
          </p:cNvPr>
          <p:cNvSpPr txBox="1">
            <a:spLocks/>
          </p:cNvSpPr>
          <p:nvPr/>
        </p:nvSpPr>
        <p:spPr>
          <a:xfrm>
            <a:off x="-118342" y="104186"/>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sv-SE" sz="1400" dirty="0">
              <a:solidFill>
                <a:schemeClr val="accent2">
                  <a:lumMod val="75000"/>
                </a:schemeClr>
              </a:solidFill>
            </a:endParaRPr>
          </a:p>
        </p:txBody>
      </p:sp>
      <p:pic>
        <p:nvPicPr>
          <p:cNvPr id="26" name="Bildobjekt 25">
            <a:extLst>
              <a:ext uri="{FF2B5EF4-FFF2-40B4-BE49-F238E27FC236}">
                <a16:creationId xmlns:a16="http://schemas.microsoft.com/office/drawing/2014/main" id="{8768EE4C-7D1E-4F15-9C2C-DD7957DAE8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80989" y="390355"/>
            <a:ext cx="4574749" cy="6263557"/>
          </a:xfrm>
          <a:prstGeom prst="rect">
            <a:avLst/>
          </a:prstGeom>
        </p:spPr>
      </p:pic>
    </p:spTree>
    <p:extLst>
      <p:ext uri="{BB962C8B-B14F-4D97-AF65-F5344CB8AC3E}">
        <p14:creationId xmlns:p14="http://schemas.microsoft.com/office/powerpoint/2010/main" val="675308599"/>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7106</TotalTime>
  <Words>855</Words>
  <Application>Microsoft Office PowerPoint</Application>
  <PresentationFormat>Bredbild</PresentationFormat>
  <Paragraphs>88</Paragraphs>
  <Slides>5</Slides>
  <Notes>5</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5</vt:i4>
      </vt:variant>
    </vt:vector>
  </HeadingPairs>
  <TitlesOfParts>
    <vt:vector size="10" baseType="lpstr">
      <vt:lpstr>Arial</vt:lpstr>
      <vt:lpstr>Calibri</vt:lpstr>
      <vt:lpstr>Calibri Light</vt:lpstr>
      <vt:lpstr>Wingdings</vt:lpstr>
      <vt:lpstr>Office-tema</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100</cp:revision>
  <cp:lastPrinted>2019-02-14T10:59:33Z</cp:lastPrinted>
  <dcterms:created xsi:type="dcterms:W3CDTF">2015-11-16T21:49:43Z</dcterms:created>
  <dcterms:modified xsi:type="dcterms:W3CDTF">2019-12-29T21:51:36Z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3c527d9-c67c-4119-b575-7f0595879d4f_Enabled">
    <vt:lpwstr>True</vt:lpwstr>
  </property>
  <property fmtid="{D5CDD505-2E9C-101B-9397-08002B2CF9AE}" pid="3" name="MSIP_Label_93c527d9-c67c-4119-b575-7f0595879d4f_SiteId">
    <vt:lpwstr>8cd17d6b-a88b-419c-865c-16be53db86f1</vt:lpwstr>
  </property>
  <property fmtid="{D5CDD505-2E9C-101B-9397-08002B2CF9AE}" pid="4" name="MSIP_Label_93c527d9-c67c-4119-b575-7f0595879d4f_Owner">
    <vt:lpwstr>daniel.kolsmyr@solidpark.se</vt:lpwstr>
  </property>
  <property fmtid="{D5CDD505-2E9C-101B-9397-08002B2CF9AE}" pid="5" name="MSIP_Label_93c527d9-c67c-4119-b575-7f0595879d4f_SetDate">
    <vt:lpwstr>2018-12-27T14:38:50.5061994Z</vt:lpwstr>
  </property>
  <property fmtid="{D5CDD505-2E9C-101B-9397-08002B2CF9AE}" pid="6" name="MSIP_Label_93c527d9-c67c-4119-b575-7f0595879d4f_Name">
    <vt:lpwstr>Allmänt</vt:lpwstr>
  </property>
  <property fmtid="{D5CDD505-2E9C-101B-9397-08002B2CF9AE}" pid="7" name="MSIP_Label_93c527d9-c67c-4119-b575-7f0595879d4f_Application">
    <vt:lpwstr>Microsoft Azure Information Protection</vt:lpwstr>
  </property>
  <property fmtid="{D5CDD505-2E9C-101B-9397-08002B2CF9AE}" pid="8" name="MSIP_Label_93c527d9-c67c-4119-b575-7f0595879d4f_Extended_MSFT_Method">
    <vt:lpwstr>Automatic</vt:lpwstr>
  </property>
  <property fmtid="{D5CDD505-2E9C-101B-9397-08002B2CF9AE}" pid="9" name="Sensitivity">
    <vt:lpwstr>Allmänt</vt:lpwstr>
  </property>
</Properties>
</file>