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notesSlides/notesSlide3.xml" ContentType="application/vnd.openxmlformats-officedocument.presentationml.notesSlide+xml"/>
  <Override PartName="/ppt/ink/ink55.xml" ContentType="application/inkml+xml"/>
  <Override PartName="/ppt/notesSlides/notesSlide4.xml" ContentType="application/vnd.openxmlformats-officedocument.presentationml.notesSlide+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notesSlides/notesSlide5.xml" ContentType="application/vnd.openxmlformats-officedocument.presentationml.notesSlide+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notesSlides/notesSlide6.xml" ContentType="application/vnd.openxmlformats-officedocument.presentationml.notesSlide+xml"/>
  <Override PartName="/ppt/ink/ink75.xml" ContentType="application/inkml+xml"/>
  <Override PartName="/ppt/notesSlides/notesSlide7.xml" ContentType="application/vnd.openxmlformats-officedocument.presentationml.notesSlide+xml"/>
  <Override PartName="/ppt/ink/ink76.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1" r:id="rId4"/>
    <p:sldId id="262" r:id="rId5"/>
    <p:sldId id="266" r:id="rId6"/>
    <p:sldId id="264" r:id="rId7"/>
    <p:sldId id="265" r:id="rId8"/>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1F36FB-863D-4B57-8C50-03F06D546D44}" v="172" dt="2019-11-07T21:37:07.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9" d="100"/>
          <a:sy n="129" d="100"/>
        </p:scale>
        <p:origin x="104" y="4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K" userId="9ae49f2f11440d07" providerId="LiveId" clId="{085E930B-7F4B-4A1E-9CF2-CD2BCF277D61}"/>
  </pc:docChgLst>
  <pc:docChgLst>
    <pc:chgData name="D K" userId="9ae49f2f11440d07" providerId="LiveId" clId="{AA1A56D4-BF26-4247-B155-844D2D2BF116}"/>
  </pc:docChgLst>
  <pc:docChgLst>
    <pc:chgData name="D K" userId="9ae49f2f11440d07" providerId="LiveId" clId="{1A8C0488-5600-4738-B360-408E46A76BD8}"/>
    <pc:docChg chg="undo modSld">
      <pc:chgData name="D K" userId="9ae49f2f11440d07" providerId="LiveId" clId="{1A8C0488-5600-4738-B360-408E46A76BD8}" dt="2019-08-12T08:26:10.996" v="195" actId="6549"/>
      <pc:docMkLst>
        <pc:docMk/>
      </pc:docMkLst>
      <pc:sldChg chg="modSp mod">
        <pc:chgData name="D K" userId="9ae49f2f11440d07" providerId="LiveId" clId="{1A8C0488-5600-4738-B360-408E46A76BD8}" dt="2019-08-12T08:26:10.996" v="195" actId="6549"/>
        <pc:sldMkLst>
          <pc:docMk/>
          <pc:sldMk cId="1891919691" sldId="256"/>
        </pc:sldMkLst>
        <pc:spChg chg="mod">
          <ac:chgData name="D K" userId="9ae49f2f11440d07" providerId="LiveId" clId="{1A8C0488-5600-4738-B360-408E46A76BD8}" dt="2019-08-12T08:26:10.996" v="195" actId="6549"/>
          <ac:spMkLst>
            <pc:docMk/>
            <pc:sldMk cId="1891919691" sldId="256"/>
            <ac:spMk id="19" creationId="{00000000-0000-0000-0000-000000000000}"/>
          </ac:spMkLst>
        </pc:spChg>
      </pc:sldChg>
    </pc:docChg>
  </pc:docChgLst>
  <pc:docChgLst>
    <pc:chgData name="D K" userId="9ae49f2f11440d07" providerId="LiveId" clId="{C1FCAF1C-4DFA-42DD-9EC6-B43D2996ED99}"/>
  </pc:docChgLst>
  <pc:docChgLst>
    <pc:chgData name="D K" userId="9ae49f2f11440d07" providerId="LiveId" clId="{CE540CFA-0694-471D-90DD-82290B64D026}"/>
  </pc:docChgLst>
  <pc:docChgLst>
    <pc:chgData name="D K" userId="9ae49f2f11440d07" providerId="LiveId" clId="{581F36FB-863D-4B57-8C50-03F06D546D44}"/>
    <pc:docChg chg="undo custSel addSld delSld modSld">
      <pc:chgData name="D K" userId="9ae49f2f11440d07" providerId="LiveId" clId="{581F36FB-863D-4B57-8C50-03F06D546D44}" dt="2019-11-07T21:37:14.476" v="663" actId="9405"/>
      <pc:docMkLst>
        <pc:docMk/>
      </pc:docMkLst>
      <pc:sldChg chg="addSp delSp modSp">
        <pc:chgData name="D K" userId="9ae49f2f11440d07" providerId="LiveId" clId="{581F36FB-863D-4B57-8C50-03F06D546D44}" dt="2019-11-07T21:33:59.084" v="644" actId="9405"/>
        <pc:sldMkLst>
          <pc:docMk/>
          <pc:sldMk cId="210890507" sldId="258"/>
        </pc:sldMkLst>
        <pc:spChg chg="del">
          <ac:chgData name="D K" userId="9ae49f2f11440d07" providerId="LiveId" clId="{581F36FB-863D-4B57-8C50-03F06D546D44}" dt="2019-11-06T16:58:58.970" v="540" actId="478"/>
          <ac:spMkLst>
            <pc:docMk/>
            <pc:sldMk cId="210890507" sldId="258"/>
            <ac:spMk id="54" creationId="{F461FA8B-5FAC-4DD2-B003-2A22885A891B}"/>
          </ac:spMkLst>
        </pc:spChg>
        <pc:spChg chg="del">
          <ac:chgData name="D K" userId="9ae49f2f11440d07" providerId="LiveId" clId="{581F36FB-863D-4B57-8C50-03F06D546D44}" dt="2019-11-06T16:58:58.970" v="540" actId="478"/>
          <ac:spMkLst>
            <pc:docMk/>
            <pc:sldMk cId="210890507" sldId="258"/>
            <ac:spMk id="55" creationId="{D2C6B451-74C1-4D51-B2F9-23FB2DB5D17F}"/>
          </ac:spMkLst>
        </pc:spChg>
        <pc:spChg chg="del">
          <ac:chgData name="D K" userId="9ae49f2f11440d07" providerId="LiveId" clId="{581F36FB-863D-4B57-8C50-03F06D546D44}" dt="2019-11-06T16:58:58.970" v="540" actId="478"/>
          <ac:spMkLst>
            <pc:docMk/>
            <pc:sldMk cId="210890507" sldId="258"/>
            <ac:spMk id="56" creationId="{96241A84-CE62-4144-89AA-5A3A7E975E15}"/>
          </ac:spMkLst>
        </pc:spChg>
        <pc:spChg chg="del">
          <ac:chgData name="D K" userId="9ae49f2f11440d07" providerId="LiveId" clId="{581F36FB-863D-4B57-8C50-03F06D546D44}" dt="2019-11-06T16:58:58.970" v="540" actId="478"/>
          <ac:spMkLst>
            <pc:docMk/>
            <pc:sldMk cId="210890507" sldId="258"/>
            <ac:spMk id="57" creationId="{E4CD0DFD-C886-4BB4-8170-89D3BBB2C187}"/>
          </ac:spMkLst>
        </pc:spChg>
        <pc:spChg chg="del">
          <ac:chgData name="D K" userId="9ae49f2f11440d07" providerId="LiveId" clId="{581F36FB-863D-4B57-8C50-03F06D546D44}" dt="2019-11-06T16:58:58.970" v="540" actId="478"/>
          <ac:spMkLst>
            <pc:docMk/>
            <pc:sldMk cId="210890507" sldId="258"/>
            <ac:spMk id="58" creationId="{9D67E0EC-67F3-4F66-AF57-E40BD675D017}"/>
          </ac:spMkLst>
        </pc:spChg>
        <pc:spChg chg="del">
          <ac:chgData name="D K" userId="9ae49f2f11440d07" providerId="LiveId" clId="{581F36FB-863D-4B57-8C50-03F06D546D44}" dt="2019-11-06T16:58:58.970" v="540" actId="478"/>
          <ac:spMkLst>
            <pc:docMk/>
            <pc:sldMk cId="210890507" sldId="258"/>
            <ac:spMk id="59" creationId="{23245577-9B3F-48AD-8CE8-597198F1903C}"/>
          </ac:spMkLst>
        </pc:spChg>
        <pc:spChg chg="del">
          <ac:chgData name="D K" userId="9ae49f2f11440d07" providerId="LiveId" clId="{581F36FB-863D-4B57-8C50-03F06D546D44}" dt="2019-11-06T16:58:58.970" v="540" actId="478"/>
          <ac:spMkLst>
            <pc:docMk/>
            <pc:sldMk cId="210890507" sldId="258"/>
            <ac:spMk id="60" creationId="{E5D76CCC-F1F1-49B7-B1B4-B85107A083D5}"/>
          </ac:spMkLst>
        </pc:spChg>
        <pc:spChg chg="del">
          <ac:chgData name="D K" userId="9ae49f2f11440d07" providerId="LiveId" clId="{581F36FB-863D-4B57-8C50-03F06D546D44}" dt="2019-11-06T16:58:58.970" v="540" actId="478"/>
          <ac:spMkLst>
            <pc:docMk/>
            <pc:sldMk cId="210890507" sldId="258"/>
            <ac:spMk id="61" creationId="{D0C891EE-352B-4D50-8749-B4FAF734157E}"/>
          </ac:spMkLst>
        </pc:spChg>
        <pc:spChg chg="del">
          <ac:chgData name="D K" userId="9ae49f2f11440d07" providerId="LiveId" clId="{581F36FB-863D-4B57-8C50-03F06D546D44}" dt="2019-11-06T16:58:58.970" v="540" actId="478"/>
          <ac:spMkLst>
            <pc:docMk/>
            <pc:sldMk cId="210890507" sldId="258"/>
            <ac:spMk id="62" creationId="{0E1AB2BE-AAA2-42DE-8736-6F14E08FB696}"/>
          </ac:spMkLst>
        </pc:spChg>
        <pc:spChg chg="del">
          <ac:chgData name="D K" userId="9ae49f2f11440d07" providerId="LiveId" clId="{581F36FB-863D-4B57-8C50-03F06D546D44}" dt="2019-11-06T16:58:58.970" v="540" actId="478"/>
          <ac:spMkLst>
            <pc:docMk/>
            <pc:sldMk cId="210890507" sldId="258"/>
            <ac:spMk id="63" creationId="{1D9DBB53-AAA8-464E-B499-E1EC807C3635}"/>
          </ac:spMkLst>
        </pc:spChg>
        <pc:spChg chg="del">
          <ac:chgData name="D K" userId="9ae49f2f11440d07" providerId="LiveId" clId="{581F36FB-863D-4B57-8C50-03F06D546D44}" dt="2019-11-06T16:58:58.970" v="540" actId="478"/>
          <ac:spMkLst>
            <pc:docMk/>
            <pc:sldMk cId="210890507" sldId="258"/>
            <ac:spMk id="64" creationId="{4AF14409-E675-4D0A-A8BE-1C016455345A}"/>
          </ac:spMkLst>
        </pc:spChg>
        <pc:spChg chg="del">
          <ac:chgData name="D K" userId="9ae49f2f11440d07" providerId="LiveId" clId="{581F36FB-863D-4B57-8C50-03F06D546D44}" dt="2019-11-06T16:58:58.970" v="540" actId="478"/>
          <ac:spMkLst>
            <pc:docMk/>
            <pc:sldMk cId="210890507" sldId="258"/>
            <ac:spMk id="65" creationId="{AB05025E-0139-4ADA-9750-779053096038}"/>
          </ac:spMkLst>
        </pc:spChg>
        <pc:spChg chg="del">
          <ac:chgData name="D K" userId="9ae49f2f11440d07" providerId="LiveId" clId="{581F36FB-863D-4B57-8C50-03F06D546D44}" dt="2019-11-06T16:58:58.970" v="540" actId="478"/>
          <ac:spMkLst>
            <pc:docMk/>
            <pc:sldMk cId="210890507" sldId="258"/>
            <ac:spMk id="66" creationId="{C96CADFD-44AF-4632-A150-6CB559C5C19C}"/>
          </ac:spMkLst>
        </pc:spChg>
        <pc:spChg chg="mod">
          <ac:chgData name="D K" userId="9ae49f2f11440d07" providerId="LiveId" clId="{581F36FB-863D-4B57-8C50-03F06D546D44}" dt="2019-11-07T21:16:24.959" v="630" actId="20577"/>
          <ac:spMkLst>
            <pc:docMk/>
            <pc:sldMk cId="210890507" sldId="258"/>
            <ac:spMk id="73" creationId="{F6E5D8D2-A363-4299-9AEB-EFA6177686B9}"/>
          </ac:spMkLst>
        </pc:spChg>
        <pc:spChg chg="add mod">
          <ac:chgData name="D K" userId="9ae49f2f11440d07" providerId="LiveId" clId="{581F36FB-863D-4B57-8C50-03F06D546D44}" dt="2019-11-07T21:15:28.942" v="610" actId="1076"/>
          <ac:spMkLst>
            <pc:docMk/>
            <pc:sldMk cId="210890507" sldId="258"/>
            <ac:spMk id="96" creationId="{97F0A87E-DFAD-43E9-98A4-B3500AB2DC35}"/>
          </ac:spMkLst>
        </pc:spChg>
        <pc:spChg chg="add mod">
          <ac:chgData name="D K" userId="9ae49f2f11440d07" providerId="LiveId" clId="{581F36FB-863D-4B57-8C50-03F06D546D44}" dt="2019-11-06T17:07:54.265" v="588" actId="164"/>
          <ac:spMkLst>
            <pc:docMk/>
            <pc:sldMk cId="210890507" sldId="258"/>
            <ac:spMk id="123" creationId="{63D34096-7320-4428-B574-323C1EB04211}"/>
          </ac:spMkLst>
        </pc:spChg>
        <pc:spChg chg="add mod">
          <ac:chgData name="D K" userId="9ae49f2f11440d07" providerId="LiveId" clId="{581F36FB-863D-4B57-8C50-03F06D546D44}" dt="2019-11-06T17:07:54.265" v="588" actId="164"/>
          <ac:spMkLst>
            <pc:docMk/>
            <pc:sldMk cId="210890507" sldId="258"/>
            <ac:spMk id="124" creationId="{0DFAEAA6-992F-4425-8BC6-B653C8B60FBB}"/>
          </ac:spMkLst>
        </pc:spChg>
        <pc:spChg chg="add mod">
          <ac:chgData name="D K" userId="9ae49f2f11440d07" providerId="LiveId" clId="{581F36FB-863D-4B57-8C50-03F06D546D44}" dt="2019-11-06T17:07:54.265" v="588" actId="164"/>
          <ac:spMkLst>
            <pc:docMk/>
            <pc:sldMk cId="210890507" sldId="258"/>
            <ac:spMk id="125" creationId="{D70900DD-BFAA-4769-AC52-C9402585C953}"/>
          </ac:spMkLst>
        </pc:spChg>
        <pc:spChg chg="add mod">
          <ac:chgData name="D K" userId="9ae49f2f11440d07" providerId="LiveId" clId="{581F36FB-863D-4B57-8C50-03F06D546D44}" dt="2019-11-07T21:15:18.091" v="604" actId="1076"/>
          <ac:spMkLst>
            <pc:docMk/>
            <pc:sldMk cId="210890507" sldId="258"/>
            <ac:spMk id="126" creationId="{FA7246C7-92C0-44C9-BF91-6FF75546518F}"/>
          </ac:spMkLst>
        </pc:spChg>
        <pc:spChg chg="add mod">
          <ac:chgData name="D K" userId="9ae49f2f11440d07" providerId="LiveId" clId="{581F36FB-863D-4B57-8C50-03F06D546D44}" dt="2019-11-06T17:07:54.265" v="588" actId="164"/>
          <ac:spMkLst>
            <pc:docMk/>
            <pc:sldMk cId="210890507" sldId="258"/>
            <ac:spMk id="127" creationId="{6DC211A4-FF9F-4AE3-962B-856E1C2A4C48}"/>
          </ac:spMkLst>
        </pc:spChg>
        <pc:spChg chg="add mod">
          <ac:chgData name="D K" userId="9ae49f2f11440d07" providerId="LiveId" clId="{581F36FB-863D-4B57-8C50-03F06D546D44}" dt="2019-11-06T17:07:54.265" v="588" actId="164"/>
          <ac:spMkLst>
            <pc:docMk/>
            <pc:sldMk cId="210890507" sldId="258"/>
            <ac:spMk id="128" creationId="{AB58BB37-8E0D-4728-8C70-D00312CC6D66}"/>
          </ac:spMkLst>
        </pc:spChg>
        <pc:spChg chg="add mod">
          <ac:chgData name="D K" userId="9ae49f2f11440d07" providerId="LiveId" clId="{581F36FB-863D-4B57-8C50-03F06D546D44}" dt="2019-11-06T17:07:54.265" v="588" actId="164"/>
          <ac:spMkLst>
            <pc:docMk/>
            <pc:sldMk cId="210890507" sldId="258"/>
            <ac:spMk id="129" creationId="{D5A5D956-0359-40A7-9D2F-6761560760F2}"/>
          </ac:spMkLst>
        </pc:spChg>
        <pc:spChg chg="add mod">
          <ac:chgData name="D K" userId="9ae49f2f11440d07" providerId="LiveId" clId="{581F36FB-863D-4B57-8C50-03F06D546D44}" dt="2019-11-06T17:07:54.265" v="588" actId="164"/>
          <ac:spMkLst>
            <pc:docMk/>
            <pc:sldMk cId="210890507" sldId="258"/>
            <ac:spMk id="130" creationId="{F0623913-DA56-43F1-BD83-1483B107CC3D}"/>
          </ac:spMkLst>
        </pc:spChg>
        <pc:spChg chg="add mod">
          <ac:chgData name="D K" userId="9ae49f2f11440d07" providerId="LiveId" clId="{581F36FB-863D-4B57-8C50-03F06D546D44}" dt="2019-11-07T21:15:08.317" v="602" actId="1076"/>
          <ac:spMkLst>
            <pc:docMk/>
            <pc:sldMk cId="210890507" sldId="258"/>
            <ac:spMk id="131" creationId="{5B236138-5C00-46ED-B14D-6E9A768738A2}"/>
          </ac:spMkLst>
        </pc:spChg>
        <pc:spChg chg="add mod">
          <ac:chgData name="D K" userId="9ae49f2f11440d07" providerId="LiveId" clId="{581F36FB-863D-4B57-8C50-03F06D546D44}" dt="2019-11-06T17:07:54.265" v="588" actId="164"/>
          <ac:spMkLst>
            <pc:docMk/>
            <pc:sldMk cId="210890507" sldId="258"/>
            <ac:spMk id="132" creationId="{1CB23D25-DEA8-47D7-B519-6A009F205E73}"/>
          </ac:spMkLst>
        </pc:spChg>
        <pc:spChg chg="add mod">
          <ac:chgData name="D K" userId="9ae49f2f11440d07" providerId="LiveId" clId="{581F36FB-863D-4B57-8C50-03F06D546D44}" dt="2019-11-06T17:07:54.265" v="588" actId="164"/>
          <ac:spMkLst>
            <pc:docMk/>
            <pc:sldMk cId="210890507" sldId="258"/>
            <ac:spMk id="133" creationId="{B740D687-1224-4540-ADF1-DD076A06AF32}"/>
          </ac:spMkLst>
        </pc:spChg>
        <pc:spChg chg="add mod">
          <ac:chgData name="D K" userId="9ae49f2f11440d07" providerId="LiveId" clId="{581F36FB-863D-4B57-8C50-03F06D546D44}" dt="2019-11-06T17:07:54.265" v="588" actId="164"/>
          <ac:spMkLst>
            <pc:docMk/>
            <pc:sldMk cId="210890507" sldId="258"/>
            <ac:spMk id="134" creationId="{C10ABCF1-2FE4-4804-9C0E-3A3F5B854883}"/>
          </ac:spMkLst>
        </pc:spChg>
        <pc:spChg chg="mod">
          <ac:chgData name="D K" userId="9ae49f2f11440d07" providerId="LiveId" clId="{581F36FB-863D-4B57-8C50-03F06D546D44}" dt="2019-11-04T22:24:15.911" v="474" actId="1076"/>
          <ac:spMkLst>
            <pc:docMk/>
            <pc:sldMk cId="210890507" sldId="258"/>
            <ac:spMk id="138" creationId="{9D99CA82-AE27-4BBC-87A6-A6D9085153F8}"/>
          </ac:spMkLst>
        </pc:spChg>
        <pc:spChg chg="del">
          <ac:chgData name="D K" userId="9ae49f2f11440d07" providerId="LiveId" clId="{581F36FB-863D-4B57-8C50-03F06D546D44}" dt="2019-11-04T18:34:26.292" v="8" actId="478"/>
          <ac:spMkLst>
            <pc:docMk/>
            <pc:sldMk cId="210890507" sldId="258"/>
            <ac:spMk id="198" creationId="{16D0D04A-9FCD-4151-A13F-6D245593FC44}"/>
          </ac:spMkLst>
        </pc:spChg>
        <pc:spChg chg="mod">
          <ac:chgData name="D K" userId="9ae49f2f11440d07" providerId="LiveId" clId="{581F36FB-863D-4B57-8C50-03F06D546D44}" dt="2019-11-04T22:24:04.458" v="471" actId="20577"/>
          <ac:spMkLst>
            <pc:docMk/>
            <pc:sldMk cId="210890507" sldId="258"/>
            <ac:spMk id="200" creationId="{67461D36-3B58-4E1B-9EFC-D97499F6B5AA}"/>
          </ac:spMkLst>
        </pc:spChg>
        <pc:spChg chg="mod">
          <ac:chgData name="D K" userId="9ae49f2f11440d07" providerId="LiveId" clId="{581F36FB-863D-4B57-8C50-03F06D546D44}" dt="2019-11-04T22:22:09.394" v="468" actId="1076"/>
          <ac:spMkLst>
            <pc:docMk/>
            <pc:sldMk cId="210890507" sldId="258"/>
            <ac:spMk id="201" creationId="{220C7CA0-4D46-4845-A4C6-3692F83D42F7}"/>
          </ac:spMkLst>
        </pc:spChg>
        <pc:spChg chg="del">
          <ac:chgData name="D K" userId="9ae49f2f11440d07" providerId="LiveId" clId="{581F36FB-863D-4B57-8C50-03F06D546D44}" dt="2019-11-04T18:34:24.195" v="7" actId="478"/>
          <ac:spMkLst>
            <pc:docMk/>
            <pc:sldMk cId="210890507" sldId="258"/>
            <ac:spMk id="202" creationId="{B5D3E265-688C-4FC7-A051-8E6B12F80E32}"/>
          </ac:spMkLst>
        </pc:spChg>
        <pc:spChg chg="mod">
          <ac:chgData name="D K" userId="9ae49f2f11440d07" providerId="LiveId" clId="{581F36FB-863D-4B57-8C50-03F06D546D44}" dt="2019-11-04T22:22:09.394" v="468" actId="1076"/>
          <ac:spMkLst>
            <pc:docMk/>
            <pc:sldMk cId="210890507" sldId="258"/>
            <ac:spMk id="203" creationId="{6D44727D-27A8-45A3-B2CA-8B65A8A81A53}"/>
          </ac:spMkLst>
        </pc:spChg>
        <pc:spChg chg="mod">
          <ac:chgData name="D K" userId="9ae49f2f11440d07" providerId="LiveId" clId="{581F36FB-863D-4B57-8C50-03F06D546D44}" dt="2019-11-04T22:22:09.394" v="468" actId="1076"/>
          <ac:spMkLst>
            <pc:docMk/>
            <pc:sldMk cId="210890507" sldId="258"/>
            <ac:spMk id="205" creationId="{EAED6096-0480-4F26-A05B-35B8C10E27DD}"/>
          </ac:spMkLst>
        </pc:spChg>
        <pc:spChg chg="mod">
          <ac:chgData name="D K" userId="9ae49f2f11440d07" providerId="LiveId" clId="{581F36FB-863D-4B57-8C50-03F06D546D44}" dt="2019-11-04T22:22:09.394" v="468" actId="1076"/>
          <ac:spMkLst>
            <pc:docMk/>
            <pc:sldMk cId="210890507" sldId="258"/>
            <ac:spMk id="206" creationId="{6BA45B36-DD44-40BF-8E2C-99C4F2621AF6}"/>
          </ac:spMkLst>
        </pc:spChg>
        <pc:spChg chg="del">
          <ac:chgData name="D K" userId="9ae49f2f11440d07" providerId="LiveId" clId="{581F36FB-863D-4B57-8C50-03F06D546D44}" dt="2019-11-04T18:34:15.859" v="3" actId="478"/>
          <ac:spMkLst>
            <pc:docMk/>
            <pc:sldMk cId="210890507" sldId="258"/>
            <ac:spMk id="207" creationId="{C651AF7E-68C5-45D1-BFE3-5EA6095E768C}"/>
          </ac:spMkLst>
        </pc:spChg>
        <pc:spChg chg="del">
          <ac:chgData name="D K" userId="9ae49f2f11440d07" providerId="LiveId" clId="{581F36FB-863D-4B57-8C50-03F06D546D44}" dt="2019-11-04T18:34:22.435" v="6" actId="478"/>
          <ac:spMkLst>
            <pc:docMk/>
            <pc:sldMk cId="210890507" sldId="258"/>
            <ac:spMk id="209" creationId="{7A1C6B32-EB33-47F8-B048-55B78D6BCF87}"/>
          </ac:spMkLst>
        </pc:spChg>
        <pc:spChg chg="del">
          <ac:chgData name="D K" userId="9ae49f2f11440d07" providerId="LiveId" clId="{581F36FB-863D-4B57-8C50-03F06D546D44}" dt="2019-11-04T18:34:11.186" v="1" actId="478"/>
          <ac:spMkLst>
            <pc:docMk/>
            <pc:sldMk cId="210890507" sldId="258"/>
            <ac:spMk id="211" creationId="{09502F3F-871D-44E7-A771-14BF059ECB67}"/>
          </ac:spMkLst>
        </pc:spChg>
        <pc:spChg chg="del">
          <ac:chgData name="D K" userId="9ae49f2f11440d07" providerId="LiveId" clId="{581F36FB-863D-4B57-8C50-03F06D546D44}" dt="2019-11-04T18:41:45.301" v="43" actId="478"/>
          <ac:spMkLst>
            <pc:docMk/>
            <pc:sldMk cId="210890507" sldId="258"/>
            <ac:spMk id="213" creationId="{06790411-5430-419F-BD63-AF25AB4FA6E5}"/>
          </ac:spMkLst>
        </pc:spChg>
        <pc:spChg chg="mod">
          <ac:chgData name="D K" userId="9ae49f2f11440d07" providerId="LiveId" clId="{581F36FB-863D-4B57-8C50-03F06D546D44}" dt="2019-11-06T17:08:03.727" v="592" actId="1076"/>
          <ac:spMkLst>
            <pc:docMk/>
            <pc:sldMk cId="210890507" sldId="258"/>
            <ac:spMk id="216" creationId="{40283E25-AC92-4044-B54A-9A43AA73D4AA}"/>
          </ac:spMkLst>
        </pc:spChg>
        <pc:spChg chg="del">
          <ac:chgData name="D K" userId="9ae49f2f11440d07" providerId="LiveId" clId="{581F36FB-863D-4B57-8C50-03F06D546D44}" dt="2019-11-04T18:41:45.301" v="43" actId="478"/>
          <ac:spMkLst>
            <pc:docMk/>
            <pc:sldMk cId="210890507" sldId="258"/>
            <ac:spMk id="217" creationId="{A99CDC9F-0530-452D-84A3-44501AE4761B}"/>
          </ac:spMkLst>
        </pc:spChg>
        <pc:spChg chg="del">
          <ac:chgData name="D K" userId="9ae49f2f11440d07" providerId="LiveId" clId="{581F36FB-863D-4B57-8C50-03F06D546D44}" dt="2019-11-04T18:41:45.301" v="43" actId="478"/>
          <ac:spMkLst>
            <pc:docMk/>
            <pc:sldMk cId="210890507" sldId="258"/>
            <ac:spMk id="218" creationId="{0D9029B2-C052-4E0D-AB8E-09DC772C514A}"/>
          </ac:spMkLst>
        </pc:spChg>
        <pc:spChg chg="del">
          <ac:chgData name="D K" userId="9ae49f2f11440d07" providerId="LiveId" clId="{581F36FB-863D-4B57-8C50-03F06D546D44}" dt="2019-11-04T18:41:45.301" v="43" actId="478"/>
          <ac:spMkLst>
            <pc:docMk/>
            <pc:sldMk cId="210890507" sldId="258"/>
            <ac:spMk id="219" creationId="{9D4DD83D-E46A-47BE-BEFD-6BFB6833D15E}"/>
          </ac:spMkLst>
        </pc:spChg>
        <pc:spChg chg="mod">
          <ac:chgData name="D K" userId="9ae49f2f11440d07" providerId="LiveId" clId="{581F36FB-863D-4B57-8C50-03F06D546D44}" dt="2019-11-04T22:22:12.699" v="469" actId="1076"/>
          <ac:spMkLst>
            <pc:docMk/>
            <pc:sldMk cId="210890507" sldId="258"/>
            <ac:spMk id="220" creationId="{185B963C-9F07-4409-BCBC-3CD506682C62}"/>
          </ac:spMkLst>
        </pc:spChg>
        <pc:spChg chg="add mod">
          <ac:chgData name="D K" userId="9ae49f2f11440d07" providerId="LiveId" clId="{581F36FB-863D-4B57-8C50-03F06D546D44}" dt="2019-11-04T22:20:19.203" v="334" actId="20577"/>
          <ac:spMkLst>
            <pc:docMk/>
            <pc:sldMk cId="210890507" sldId="258"/>
            <ac:spMk id="289" creationId="{0B6F497C-7EA3-41C8-9FC0-5BAB4B6078C0}"/>
          </ac:spMkLst>
        </pc:spChg>
        <pc:grpChg chg="add del mod">
          <ac:chgData name="D K" userId="9ae49f2f11440d07" providerId="LiveId" clId="{581F36FB-863D-4B57-8C50-03F06D546D44}" dt="2019-11-06T17:08:16.882" v="596" actId="478"/>
          <ac:grpSpMkLst>
            <pc:docMk/>
            <pc:sldMk cId="210890507" sldId="258"/>
            <ac:grpSpMk id="3" creationId="{135BDA94-0262-4573-9CFD-50FC65524ADE}"/>
          </ac:grpSpMkLst>
        </pc:grpChg>
        <pc:grpChg chg="del mod">
          <ac:chgData name="D K" userId="9ae49f2f11440d07" providerId="LiveId" clId="{581F36FB-863D-4B57-8C50-03F06D546D44}" dt="2019-11-04T18:35:03.062" v="13"/>
          <ac:grpSpMkLst>
            <pc:docMk/>
            <pc:sldMk cId="210890507" sldId="258"/>
            <ac:grpSpMk id="4" creationId="{29119EE3-1AB2-4E9E-9554-2CD61AADCD2F}"/>
          </ac:grpSpMkLst>
        </pc:grpChg>
        <pc:grpChg chg="add mod">
          <ac:chgData name="D K" userId="9ae49f2f11440d07" providerId="LiveId" clId="{581F36FB-863D-4B57-8C50-03F06D546D44}" dt="2019-11-06T17:08:30.999" v="599" actId="1076"/>
          <ac:grpSpMkLst>
            <pc:docMk/>
            <pc:sldMk cId="210890507" sldId="258"/>
            <ac:grpSpMk id="4" creationId="{D05C4F37-43A4-4E45-941D-E2C54E6CC917}"/>
          </ac:grpSpMkLst>
        </pc:grpChg>
        <pc:grpChg chg="del mod">
          <ac:chgData name="D K" userId="9ae49f2f11440d07" providerId="LiveId" clId="{581F36FB-863D-4B57-8C50-03F06D546D44}" dt="2019-11-04T18:35:04.932" v="15"/>
          <ac:grpSpMkLst>
            <pc:docMk/>
            <pc:sldMk cId="210890507" sldId="258"/>
            <ac:grpSpMk id="6" creationId="{FE6CBFFD-A27F-47FF-90A4-B2492B1EB281}"/>
          </ac:grpSpMkLst>
        </pc:grpChg>
        <pc:grpChg chg="del mod">
          <ac:chgData name="D K" userId="9ae49f2f11440d07" providerId="LiveId" clId="{581F36FB-863D-4B57-8C50-03F06D546D44}" dt="2019-11-04T18:35:06.975" v="17"/>
          <ac:grpSpMkLst>
            <pc:docMk/>
            <pc:sldMk cId="210890507" sldId="258"/>
            <ac:grpSpMk id="8" creationId="{E985B3F6-0018-4356-BE0B-E2D0A616A715}"/>
          </ac:grpSpMkLst>
        </pc:grpChg>
        <pc:grpChg chg="del mod">
          <ac:chgData name="D K" userId="9ae49f2f11440d07" providerId="LiveId" clId="{581F36FB-863D-4B57-8C50-03F06D546D44}" dt="2019-11-04T18:35:07.608" v="19"/>
          <ac:grpSpMkLst>
            <pc:docMk/>
            <pc:sldMk cId="210890507" sldId="258"/>
            <ac:grpSpMk id="10" creationId="{4BFEF0DC-BE79-40A2-A705-26A7A731D6E6}"/>
          </ac:grpSpMkLst>
        </pc:grpChg>
        <pc:grpChg chg="del mod">
          <ac:chgData name="D K" userId="9ae49f2f11440d07" providerId="LiveId" clId="{581F36FB-863D-4B57-8C50-03F06D546D44}" dt="2019-11-04T21:22:57.986" v="121"/>
          <ac:grpSpMkLst>
            <pc:docMk/>
            <pc:sldMk cId="210890507" sldId="258"/>
            <ac:grpSpMk id="12" creationId="{FB327F43-74AE-4524-9F2F-B40F5F1C6D8B}"/>
          </ac:grpSpMkLst>
        </pc:grpChg>
        <pc:grpChg chg="del mod">
          <ac:chgData name="D K" userId="9ae49f2f11440d07" providerId="LiveId" clId="{581F36FB-863D-4B57-8C50-03F06D546D44}" dt="2019-11-04T18:35:12.156" v="27"/>
          <ac:grpSpMkLst>
            <pc:docMk/>
            <pc:sldMk cId="210890507" sldId="258"/>
            <ac:grpSpMk id="17" creationId="{EA954223-DC09-4679-93C9-1CB379734231}"/>
          </ac:grpSpMkLst>
        </pc:grpChg>
        <pc:grpChg chg="del mod">
          <ac:chgData name="D K" userId="9ae49f2f11440d07" providerId="LiveId" clId="{581F36FB-863D-4B57-8C50-03F06D546D44}" dt="2019-11-04T21:19:21.993" v="113" actId="478"/>
          <ac:grpSpMkLst>
            <pc:docMk/>
            <pc:sldMk cId="210890507" sldId="258"/>
            <ac:grpSpMk id="21" creationId="{51C03075-9930-41D1-99AA-75BB430C3B34}"/>
          </ac:grpSpMkLst>
        </pc:grpChg>
        <pc:grpChg chg="del mod">
          <ac:chgData name="D K" userId="9ae49f2f11440d07" providerId="LiveId" clId="{581F36FB-863D-4B57-8C50-03F06D546D44}" dt="2019-11-04T18:42:17.759" v="50"/>
          <ac:grpSpMkLst>
            <pc:docMk/>
            <pc:sldMk cId="210890507" sldId="258"/>
            <ac:grpSpMk id="25" creationId="{996B6FE7-7611-44AB-B4EE-6FE200DDE6C5}"/>
          </ac:grpSpMkLst>
        </pc:grpChg>
        <pc:grpChg chg="del mod">
          <ac:chgData name="D K" userId="9ae49f2f11440d07" providerId="LiveId" clId="{581F36FB-863D-4B57-8C50-03F06D546D44}" dt="2019-11-04T18:42:25.414" v="52"/>
          <ac:grpSpMkLst>
            <pc:docMk/>
            <pc:sldMk cId="210890507" sldId="258"/>
            <ac:grpSpMk id="27" creationId="{4A19262A-D3B7-4766-AA8F-AD66429F7838}"/>
          </ac:grpSpMkLst>
        </pc:grpChg>
        <pc:grpChg chg="del mod">
          <ac:chgData name="D K" userId="9ae49f2f11440d07" providerId="LiveId" clId="{581F36FB-863D-4B57-8C50-03F06D546D44}" dt="2019-11-04T18:42:52.772" v="54"/>
          <ac:grpSpMkLst>
            <pc:docMk/>
            <pc:sldMk cId="210890507" sldId="258"/>
            <ac:grpSpMk id="29" creationId="{0F9A1DEC-41FD-4565-97C4-28BB6E5AA35E}"/>
          </ac:grpSpMkLst>
        </pc:grpChg>
        <pc:grpChg chg="del mod">
          <ac:chgData name="D K" userId="9ae49f2f11440d07" providerId="LiveId" clId="{581F36FB-863D-4B57-8C50-03F06D546D44}" dt="2019-11-04T18:43:24.677" v="89"/>
          <ac:grpSpMkLst>
            <pc:docMk/>
            <pc:sldMk cId="210890507" sldId="258"/>
            <ac:grpSpMk id="31" creationId="{D4297D85-064B-4C5E-8823-C199629EA20C}"/>
          </ac:grpSpMkLst>
        </pc:grpChg>
        <pc:grpChg chg="del mod">
          <ac:chgData name="D K" userId="9ae49f2f11440d07" providerId="LiveId" clId="{581F36FB-863D-4B57-8C50-03F06D546D44}" dt="2019-11-04T18:43:30.171" v="93"/>
          <ac:grpSpMkLst>
            <pc:docMk/>
            <pc:sldMk cId="210890507" sldId="258"/>
            <ac:grpSpMk id="35" creationId="{ADBEF6F8-3B0C-45CF-98C1-2CFF98F32BFB}"/>
          </ac:grpSpMkLst>
        </pc:grpChg>
        <pc:grpChg chg="del mod">
          <ac:chgData name="D K" userId="9ae49f2f11440d07" providerId="LiveId" clId="{581F36FB-863D-4B57-8C50-03F06D546D44}" dt="2019-11-04T18:43:24.677" v="89"/>
          <ac:grpSpMkLst>
            <pc:docMk/>
            <pc:sldMk cId="210890507" sldId="258"/>
            <ac:grpSpMk id="41" creationId="{1D7831BC-7B9F-4639-B8AC-9A6D1514E8B2}"/>
          </ac:grpSpMkLst>
        </pc:grpChg>
        <pc:grpChg chg="add mod">
          <ac:chgData name="D K" userId="9ae49f2f11440d07" providerId="LiveId" clId="{581F36FB-863D-4B57-8C50-03F06D546D44}" dt="2019-11-06T16:59:05.879" v="542" actId="164"/>
          <ac:grpSpMkLst>
            <pc:docMk/>
            <pc:sldMk cId="210890507" sldId="258"/>
            <ac:grpSpMk id="91" creationId="{D84DA7D7-BF30-473B-AA7F-BA6707E24246}"/>
          </ac:grpSpMkLst>
        </pc:grpChg>
        <pc:grpChg chg="del mod">
          <ac:chgData name="D K" userId="9ae49f2f11440d07" providerId="LiveId" clId="{581F36FB-863D-4B57-8C50-03F06D546D44}" dt="2019-11-04T18:43:30.171" v="93"/>
          <ac:grpSpMkLst>
            <pc:docMk/>
            <pc:sldMk cId="210890507" sldId="258"/>
            <ac:grpSpMk id="92" creationId="{5901078F-2152-4A30-80C8-5E7FFF801BB0}"/>
          </ac:grpSpMkLst>
        </pc:grpChg>
        <pc:grpChg chg="add mod">
          <ac:chgData name="D K" userId="9ae49f2f11440d07" providerId="LiveId" clId="{581F36FB-863D-4B57-8C50-03F06D546D44}" dt="2019-11-06T16:59:05.879" v="542" actId="164"/>
          <ac:grpSpMkLst>
            <pc:docMk/>
            <pc:sldMk cId="210890507" sldId="258"/>
            <ac:grpSpMk id="115" creationId="{09CF1007-D1DF-4AF2-8D31-61F129EA6EFF}"/>
          </ac:grpSpMkLst>
        </pc:grpChg>
        <pc:grpChg chg="del mod">
          <ac:chgData name="D K" userId="9ae49f2f11440d07" providerId="LiveId" clId="{581F36FB-863D-4B57-8C50-03F06D546D44}" dt="2019-11-04T22:17:52.321" v="255"/>
          <ac:grpSpMkLst>
            <pc:docMk/>
            <pc:sldMk cId="210890507" sldId="258"/>
            <ac:grpSpMk id="128" creationId="{7F89D9B5-72E4-415C-B635-F9E8A14DCEFA}"/>
          </ac:grpSpMkLst>
        </pc:grpChg>
        <pc:grpChg chg="del mod">
          <ac:chgData name="D K" userId="9ae49f2f11440d07" providerId="LiveId" clId="{581F36FB-863D-4B57-8C50-03F06D546D44}" dt="2019-11-04T22:17:52.316" v="249"/>
          <ac:grpSpMkLst>
            <pc:docMk/>
            <pc:sldMk cId="210890507" sldId="258"/>
            <ac:grpSpMk id="133" creationId="{B312FBEF-AB12-4469-A7FB-F7C4D793525B}"/>
          </ac:grpSpMkLst>
        </pc:grpChg>
        <pc:grpChg chg="del mod">
          <ac:chgData name="D K" userId="9ae49f2f11440d07" providerId="LiveId" clId="{581F36FB-863D-4B57-8C50-03F06D546D44}" dt="2019-11-04T18:45:22.616" v="111"/>
          <ac:grpSpMkLst>
            <pc:docMk/>
            <pc:sldMk cId="210890507" sldId="258"/>
            <ac:grpSpMk id="141" creationId="{0DF39AF6-2D0F-4C27-90AF-F3B6BF5C7F41}"/>
          </ac:grpSpMkLst>
        </pc:grpChg>
        <pc:grpChg chg="del mod">
          <ac:chgData name="D K" userId="9ae49f2f11440d07" providerId="LiveId" clId="{581F36FB-863D-4B57-8C50-03F06D546D44}" dt="2019-11-04T21:23:01.096" v="125"/>
          <ac:grpSpMkLst>
            <pc:docMk/>
            <pc:sldMk cId="210890507" sldId="258"/>
            <ac:grpSpMk id="147" creationId="{AC3718E7-C878-4A64-AE40-E304BC9F4084}"/>
          </ac:grpSpMkLst>
        </pc:grpChg>
        <pc:grpChg chg="del mod">
          <ac:chgData name="D K" userId="9ae49f2f11440d07" providerId="LiveId" clId="{581F36FB-863D-4B57-8C50-03F06D546D44}" dt="2019-11-04T21:23:07.117" v="127"/>
          <ac:grpSpMkLst>
            <pc:docMk/>
            <pc:sldMk cId="210890507" sldId="258"/>
            <ac:grpSpMk id="151" creationId="{373A398D-CB45-47DD-A5FE-9D9DB102B1FB}"/>
          </ac:grpSpMkLst>
        </pc:grpChg>
        <pc:grpChg chg="del mod">
          <ac:chgData name="D K" userId="9ae49f2f11440d07" providerId="LiveId" clId="{581F36FB-863D-4B57-8C50-03F06D546D44}" dt="2019-11-04T21:23:38.754" v="137"/>
          <ac:grpSpMkLst>
            <pc:docMk/>
            <pc:sldMk cId="210890507" sldId="258"/>
            <ac:grpSpMk id="153" creationId="{E5C6CF2E-6CA6-4989-85CD-5246E2985AAF}"/>
          </ac:grpSpMkLst>
        </pc:grpChg>
        <pc:grpChg chg="del mod">
          <ac:chgData name="D K" userId="9ae49f2f11440d07" providerId="LiveId" clId="{581F36FB-863D-4B57-8C50-03F06D546D44}" dt="2019-11-04T21:23:40.749" v="140"/>
          <ac:grpSpMkLst>
            <pc:docMk/>
            <pc:sldMk cId="210890507" sldId="258"/>
            <ac:grpSpMk id="157" creationId="{A134BAF8-1F1A-4D07-90AD-569D571BB8B6}"/>
          </ac:grpSpMkLst>
        </pc:grpChg>
        <pc:grpChg chg="mod">
          <ac:chgData name="D K" userId="9ae49f2f11440d07" providerId="LiveId" clId="{581F36FB-863D-4B57-8C50-03F06D546D44}" dt="2019-11-04T22:22:09.394" v="468" actId="1076"/>
          <ac:grpSpMkLst>
            <pc:docMk/>
            <pc:sldMk cId="210890507" sldId="258"/>
            <ac:grpSpMk id="192" creationId="{C8EF063E-D171-48D1-99F6-B17343612AA8}"/>
          </ac:grpSpMkLst>
        </pc:grpChg>
        <pc:grpChg chg="mod">
          <ac:chgData name="D K" userId="9ae49f2f11440d07" providerId="LiveId" clId="{581F36FB-863D-4B57-8C50-03F06D546D44}" dt="2019-11-04T22:22:09.394" v="468" actId="1076"/>
          <ac:grpSpMkLst>
            <pc:docMk/>
            <pc:sldMk cId="210890507" sldId="258"/>
            <ac:grpSpMk id="196" creationId="{47F525F3-D78F-470A-A5AC-8EC75925D3AB}"/>
          </ac:grpSpMkLst>
        </pc:grpChg>
        <pc:grpChg chg="del mod">
          <ac:chgData name="D K" userId="9ae49f2f11440d07" providerId="LiveId" clId="{581F36FB-863D-4B57-8C50-03F06D546D44}" dt="2019-11-04T21:24:11.552" v="154"/>
          <ac:grpSpMkLst>
            <pc:docMk/>
            <pc:sldMk cId="210890507" sldId="258"/>
            <ac:grpSpMk id="227" creationId="{D052CDC0-B706-4983-9E54-6154B7874D57}"/>
          </ac:grpSpMkLst>
        </pc:grpChg>
        <pc:grpChg chg="del mod">
          <ac:chgData name="D K" userId="9ae49f2f11440d07" providerId="LiveId" clId="{581F36FB-863D-4B57-8C50-03F06D546D44}" dt="2019-11-04T22:16:18.344" v="176"/>
          <ac:grpSpMkLst>
            <pc:docMk/>
            <pc:sldMk cId="210890507" sldId="258"/>
            <ac:grpSpMk id="231" creationId="{6A938922-FECF-457E-A557-7130D23BB5CE}"/>
          </ac:grpSpMkLst>
        </pc:grpChg>
        <pc:grpChg chg="del mod">
          <ac:chgData name="D K" userId="9ae49f2f11440d07" providerId="LiveId" clId="{581F36FB-863D-4B57-8C50-03F06D546D44}" dt="2019-11-04T22:16:34.555" v="186"/>
          <ac:grpSpMkLst>
            <pc:docMk/>
            <pc:sldMk cId="210890507" sldId="258"/>
            <ac:grpSpMk id="236" creationId="{EB933605-19F8-44D6-84A4-477F8A1DD691}"/>
          </ac:grpSpMkLst>
        </pc:grpChg>
        <pc:grpChg chg="del mod">
          <ac:chgData name="D K" userId="9ae49f2f11440d07" providerId="LiveId" clId="{581F36FB-863D-4B57-8C50-03F06D546D44}" dt="2019-11-04T22:16:26.174" v="182"/>
          <ac:grpSpMkLst>
            <pc:docMk/>
            <pc:sldMk cId="210890507" sldId="258"/>
            <ac:grpSpMk id="240" creationId="{D6BD01FA-907E-4415-92C1-ADD880DAA6EA}"/>
          </ac:grpSpMkLst>
        </pc:grpChg>
        <pc:grpChg chg="del mod">
          <ac:chgData name="D K" userId="9ae49f2f11440d07" providerId="LiveId" clId="{581F36FB-863D-4B57-8C50-03F06D546D44}" dt="2019-11-04T22:16:35.762" v="188"/>
          <ac:grpSpMkLst>
            <pc:docMk/>
            <pc:sldMk cId="210890507" sldId="258"/>
            <ac:grpSpMk id="244" creationId="{7C2136BB-3C74-4530-B324-C5CF929572B9}"/>
          </ac:grpSpMkLst>
        </pc:grpChg>
        <pc:grpChg chg="del mod">
          <ac:chgData name="D K" userId="9ae49f2f11440d07" providerId="LiveId" clId="{581F36FB-863D-4B57-8C50-03F06D546D44}" dt="2019-11-04T22:16:57.819" v="197"/>
          <ac:grpSpMkLst>
            <pc:docMk/>
            <pc:sldMk cId="210890507" sldId="258"/>
            <ac:grpSpMk id="246" creationId="{D2868215-DEBB-4A9C-B5C9-5858BAFE21B3}"/>
          </ac:grpSpMkLst>
        </pc:grpChg>
        <pc:grpChg chg="add del mod">
          <ac:chgData name="D K" userId="9ae49f2f11440d07" providerId="LiveId" clId="{581F36FB-863D-4B57-8C50-03F06D546D44}" dt="2019-11-04T22:17:13.950" v="202"/>
          <ac:grpSpMkLst>
            <pc:docMk/>
            <pc:sldMk cId="210890507" sldId="258"/>
            <ac:grpSpMk id="249" creationId="{667F69B1-60D9-46F0-9B15-B9D7EE354953}"/>
          </ac:grpSpMkLst>
        </pc:grpChg>
        <pc:grpChg chg="mod">
          <ac:chgData name="D K" userId="9ae49f2f11440d07" providerId="LiveId" clId="{581F36FB-863D-4B57-8C50-03F06D546D44}" dt="2019-11-04T22:19:11.886" v="291" actId="1076"/>
          <ac:grpSpMkLst>
            <pc:docMk/>
            <pc:sldMk cId="210890507" sldId="258"/>
            <ac:grpSpMk id="255" creationId="{86CC0A95-E9F9-460A-8804-9237883C860D}"/>
          </ac:grpSpMkLst>
        </pc:grpChg>
        <pc:grpChg chg="mod">
          <ac:chgData name="D K" userId="9ae49f2f11440d07" providerId="LiveId" clId="{581F36FB-863D-4B57-8C50-03F06D546D44}" dt="2019-11-04T22:19:11.886" v="291" actId="1076"/>
          <ac:grpSpMkLst>
            <pc:docMk/>
            <pc:sldMk cId="210890507" sldId="258"/>
            <ac:grpSpMk id="258" creationId="{0EB0EC3C-8424-4AF5-8706-15FB8E5B341A}"/>
          </ac:grpSpMkLst>
        </pc:grpChg>
        <pc:grpChg chg="mod">
          <ac:chgData name="D K" userId="9ae49f2f11440d07" providerId="LiveId" clId="{581F36FB-863D-4B57-8C50-03F06D546D44}" dt="2019-11-04T22:19:11.886" v="291" actId="1076"/>
          <ac:grpSpMkLst>
            <pc:docMk/>
            <pc:sldMk cId="210890507" sldId="258"/>
            <ac:grpSpMk id="267" creationId="{D5891022-2BC9-4A2A-A4D9-D917A8168960}"/>
          </ac:grpSpMkLst>
        </pc:grpChg>
        <pc:grpChg chg="del mod">
          <ac:chgData name="D K" userId="9ae49f2f11440d07" providerId="LiveId" clId="{581F36FB-863D-4B57-8C50-03F06D546D44}" dt="2019-11-04T22:18:22.374" v="277"/>
          <ac:grpSpMkLst>
            <pc:docMk/>
            <pc:sldMk cId="210890507" sldId="258"/>
            <ac:grpSpMk id="274" creationId="{829DCF07-D306-41FE-8B28-B7DD21111C5D}"/>
          </ac:grpSpMkLst>
        </pc:grpChg>
        <pc:grpChg chg="del mod">
          <ac:chgData name="D K" userId="9ae49f2f11440d07" providerId="LiveId" clId="{581F36FB-863D-4B57-8C50-03F06D546D44}" dt="2019-11-04T22:18:29.009" v="288"/>
          <ac:grpSpMkLst>
            <pc:docMk/>
            <pc:sldMk cId="210890507" sldId="258"/>
            <ac:grpSpMk id="279" creationId="{9AB41C69-747A-44A3-AE2D-49AE6A163990}"/>
          </ac:grpSpMkLst>
        </pc:grpChg>
        <pc:grpChg chg="del mod">
          <ac:chgData name="D K" userId="9ae49f2f11440d07" providerId="LiveId" clId="{581F36FB-863D-4B57-8C50-03F06D546D44}" dt="2019-11-04T22:18:30.892" v="290"/>
          <ac:grpSpMkLst>
            <pc:docMk/>
            <pc:sldMk cId="210890507" sldId="258"/>
            <ac:grpSpMk id="286" creationId="{BFE8BEFF-7E00-4559-82F7-A1B2CBD02E5D}"/>
          </ac:grpSpMkLst>
        </pc:grpChg>
        <pc:grpChg chg="mod">
          <ac:chgData name="D K" userId="9ae49f2f11440d07" providerId="LiveId" clId="{581F36FB-863D-4B57-8C50-03F06D546D44}" dt="2019-11-04T22:19:11.886" v="291" actId="1076"/>
          <ac:grpSpMkLst>
            <pc:docMk/>
            <pc:sldMk cId="210890507" sldId="258"/>
            <ac:grpSpMk id="288" creationId="{B28CAD32-292B-4662-A6FC-5C3F99F6920B}"/>
          </ac:grpSpMkLst>
        </pc:grpChg>
        <pc:picChg chg="del">
          <ac:chgData name="D K" userId="9ae49f2f11440d07" providerId="LiveId" clId="{581F36FB-863D-4B57-8C50-03F06D546D44}" dt="2019-11-06T16:58:54.576" v="539" actId="478"/>
          <ac:picMkLst>
            <pc:docMk/>
            <pc:sldMk cId="210890507" sldId="258"/>
            <ac:picMk id="52" creationId="{E69B513C-13A0-4632-A4AA-99683500F2B1}"/>
          </ac:picMkLst>
        </pc:picChg>
        <pc:picChg chg="add mod">
          <ac:chgData name="D K" userId="9ae49f2f11440d07" providerId="LiveId" clId="{581F36FB-863D-4B57-8C50-03F06D546D44}" dt="2019-11-06T17:07:54.265" v="588" actId="164"/>
          <ac:picMkLst>
            <pc:docMk/>
            <pc:sldMk cId="210890507" sldId="258"/>
            <ac:picMk id="122" creationId="{64034291-0423-4CD4-8429-6916F6C29BCF}"/>
          </ac:picMkLst>
        </pc:picChg>
        <pc:picChg chg="del">
          <ac:chgData name="D K" userId="9ae49f2f11440d07" providerId="LiveId" clId="{581F36FB-863D-4B57-8C50-03F06D546D44}" dt="2019-11-04T18:42:01.041" v="44" actId="478"/>
          <ac:picMkLst>
            <pc:docMk/>
            <pc:sldMk cId="210890507" sldId="258"/>
            <ac:picMk id="221" creationId="{3527D070-5776-4D91-A7D8-65ECA13C5A60}"/>
          </ac:picMkLst>
        </pc:picChg>
        <pc:picChg chg="del">
          <ac:chgData name="D K" userId="9ae49f2f11440d07" providerId="LiveId" clId="{581F36FB-863D-4B57-8C50-03F06D546D44}" dt="2019-11-04T18:42:01.041" v="44" actId="478"/>
          <ac:picMkLst>
            <pc:docMk/>
            <pc:sldMk cId="210890507" sldId="258"/>
            <ac:picMk id="222" creationId="{91F861FA-2638-40F8-AE9C-C350B1192545}"/>
          </ac:picMkLst>
        </pc:picChg>
        <pc:inkChg chg="add mod">
          <ac:chgData name="D K" userId="9ae49f2f11440d07" providerId="LiveId" clId="{581F36FB-863D-4B57-8C50-03F06D546D44}" dt="2019-11-04T22:22:09.394" v="468" actId="1076"/>
          <ac:inkMkLst>
            <pc:docMk/>
            <pc:sldMk cId="210890507" sldId="258"/>
            <ac:inkMk id="2" creationId="{E3464834-EA25-4921-B333-FA5B544AE230}"/>
          </ac:inkMkLst>
        </pc:inkChg>
        <pc:inkChg chg="add del mod">
          <ac:chgData name="D K" userId="9ae49f2f11440d07" providerId="LiveId" clId="{581F36FB-863D-4B57-8C50-03F06D546D44}" dt="2019-11-04T21:23:09.592" v="128"/>
          <ac:inkMkLst>
            <pc:docMk/>
            <pc:sldMk cId="210890507" sldId="258"/>
            <ac:inkMk id="3" creationId="{115740DC-F94E-4F26-83EA-E0F451CFA10A}"/>
          </ac:inkMkLst>
        </pc:inkChg>
        <pc:inkChg chg="add del">
          <ac:chgData name="D K" userId="9ae49f2f11440d07" providerId="LiveId" clId="{581F36FB-863D-4B57-8C50-03F06D546D44}" dt="2019-11-07T21:33:21.633" v="634"/>
          <ac:inkMkLst>
            <pc:docMk/>
            <pc:sldMk cId="210890507" sldId="258"/>
            <ac:inkMk id="3" creationId="{5F1CD1BC-5C67-4F3F-BAE9-9233A320F518}"/>
          </ac:inkMkLst>
        </pc:inkChg>
        <pc:inkChg chg="add mod">
          <ac:chgData name="D K" userId="9ae49f2f11440d07" providerId="LiveId" clId="{581F36FB-863D-4B57-8C50-03F06D546D44}" dt="2019-11-04T21:23:40.749" v="140"/>
          <ac:inkMkLst>
            <pc:docMk/>
            <pc:sldMk cId="210890507" sldId="258"/>
            <ac:inkMk id="5" creationId="{6CF42DB0-D588-472A-AD05-031753F3BA12}"/>
          </ac:inkMkLst>
        </pc:inkChg>
        <pc:inkChg chg="add del">
          <ac:chgData name="D K" userId="9ae49f2f11440d07" providerId="LiveId" clId="{581F36FB-863D-4B57-8C50-03F06D546D44}" dt="2019-11-07T21:33:29.448" v="636"/>
          <ac:inkMkLst>
            <pc:docMk/>
            <pc:sldMk cId="210890507" sldId="258"/>
            <ac:inkMk id="6" creationId="{776266F5-D6ED-482A-BCD6-738BC60A8E1B}"/>
          </ac:inkMkLst>
        </pc:inkChg>
        <pc:inkChg chg="add del">
          <ac:chgData name="D K" userId="9ae49f2f11440d07" providerId="LiveId" clId="{581F36FB-863D-4B57-8C50-03F06D546D44}" dt="2019-11-07T21:33:42.505" v="638"/>
          <ac:inkMkLst>
            <pc:docMk/>
            <pc:sldMk cId="210890507" sldId="258"/>
            <ac:inkMk id="7" creationId="{B3765360-5701-4BAF-9CDC-6F82DB04AFA2}"/>
          </ac:inkMkLst>
        </pc:inkChg>
        <pc:inkChg chg="add del mod">
          <ac:chgData name="D K" userId="9ae49f2f11440d07" providerId="LiveId" clId="{581F36FB-863D-4B57-8C50-03F06D546D44}" dt="2019-11-04T21:23:45.789" v="145"/>
          <ac:inkMkLst>
            <pc:docMk/>
            <pc:sldMk cId="210890507" sldId="258"/>
            <ac:inkMk id="7" creationId="{EE4823D6-7928-4A83-902F-62B2B36034C9}"/>
          </ac:inkMkLst>
        </pc:inkChg>
        <pc:inkChg chg="add del">
          <ac:chgData name="D K" userId="9ae49f2f11440d07" providerId="LiveId" clId="{581F36FB-863D-4B57-8C50-03F06D546D44}" dt="2019-11-07T21:33:47.050" v="640"/>
          <ac:inkMkLst>
            <pc:docMk/>
            <pc:sldMk cId="210890507" sldId="258"/>
            <ac:inkMk id="8" creationId="{91FDE027-2327-401A-9B4E-ACB96F00746F}"/>
          </ac:inkMkLst>
        </pc:inkChg>
        <pc:inkChg chg="add">
          <ac:chgData name="D K" userId="9ae49f2f11440d07" providerId="LiveId" clId="{581F36FB-863D-4B57-8C50-03F06D546D44}" dt="2019-11-07T21:33:48.721" v="641" actId="9405"/>
          <ac:inkMkLst>
            <pc:docMk/>
            <pc:sldMk cId="210890507" sldId="258"/>
            <ac:inkMk id="9" creationId="{6299E5F5-9927-4EC2-BEDF-BB67566367F6}"/>
          </ac:inkMkLst>
        </pc:inkChg>
        <pc:inkChg chg="add del mod">
          <ac:chgData name="D K" userId="9ae49f2f11440d07" providerId="LiveId" clId="{581F36FB-863D-4B57-8C50-03F06D546D44}" dt="2019-11-04T21:19:34.614" v="115" actId="478"/>
          <ac:inkMkLst>
            <pc:docMk/>
            <pc:sldMk cId="210890507" sldId="258"/>
            <ac:inkMk id="9" creationId="{C57B2936-AB15-4DE5-8E54-EEC72A0E9838}"/>
          </ac:inkMkLst>
        </pc:inkChg>
        <pc:inkChg chg="add del">
          <ac:chgData name="D K" userId="9ae49f2f11440d07" providerId="LiveId" clId="{581F36FB-863D-4B57-8C50-03F06D546D44}" dt="2019-11-07T21:33:55.461" v="643"/>
          <ac:inkMkLst>
            <pc:docMk/>
            <pc:sldMk cId="210890507" sldId="258"/>
            <ac:inkMk id="10" creationId="{2253D4CB-DA7C-4B3C-A22B-9879DCEDFC3C}"/>
          </ac:inkMkLst>
        </pc:inkChg>
        <pc:inkChg chg="add">
          <ac:chgData name="D K" userId="9ae49f2f11440d07" providerId="LiveId" clId="{581F36FB-863D-4B57-8C50-03F06D546D44}" dt="2019-11-07T21:33:59.084" v="644" actId="9405"/>
          <ac:inkMkLst>
            <pc:docMk/>
            <pc:sldMk cId="210890507" sldId="258"/>
            <ac:inkMk id="11" creationId="{20D36EAF-612C-4D03-8A20-58BB5C01CDDA}"/>
          </ac:inkMkLst>
        </pc:inkChg>
        <pc:inkChg chg="add del mod">
          <ac:chgData name="D K" userId="9ae49f2f11440d07" providerId="LiveId" clId="{581F36FB-863D-4B57-8C50-03F06D546D44}" dt="2019-11-04T21:19:29.046" v="114" actId="478"/>
          <ac:inkMkLst>
            <pc:docMk/>
            <pc:sldMk cId="210890507" sldId="258"/>
            <ac:inkMk id="11" creationId="{4CFDF1B5-7BE2-4E51-8FA0-72DBA712BC62}"/>
          </ac:inkMkLst>
        </pc:inkChg>
        <pc:inkChg chg="add mod">
          <ac:chgData name="D K" userId="9ae49f2f11440d07" providerId="LiveId" clId="{581F36FB-863D-4B57-8C50-03F06D546D44}" dt="2019-11-04T18:35:12.156" v="27"/>
          <ac:inkMkLst>
            <pc:docMk/>
            <pc:sldMk cId="210890507" sldId="258"/>
            <ac:inkMk id="13" creationId="{4DC0CA05-ABC5-45D2-ADBA-D85AB74169EF}"/>
          </ac:inkMkLst>
        </pc:inkChg>
        <pc:inkChg chg="add mod">
          <ac:chgData name="D K" userId="9ae49f2f11440d07" providerId="LiveId" clId="{581F36FB-863D-4B57-8C50-03F06D546D44}" dt="2019-11-04T18:35:12.156" v="27"/>
          <ac:inkMkLst>
            <pc:docMk/>
            <pc:sldMk cId="210890507" sldId="258"/>
            <ac:inkMk id="15" creationId="{F088D855-4369-49BA-A7E3-EFE3A33BA955}"/>
          </ac:inkMkLst>
        </pc:inkChg>
        <pc:inkChg chg="add mod">
          <ac:chgData name="D K" userId="9ae49f2f11440d07" providerId="LiveId" clId="{581F36FB-863D-4B57-8C50-03F06D546D44}" dt="2019-11-04T18:35:12.156" v="27"/>
          <ac:inkMkLst>
            <pc:docMk/>
            <pc:sldMk cId="210890507" sldId="258"/>
            <ac:inkMk id="16" creationId="{C0E01E78-3194-438C-BA32-5173FC519B1E}"/>
          </ac:inkMkLst>
        </pc:inkChg>
        <pc:inkChg chg="add mod">
          <ac:chgData name="D K" userId="9ae49f2f11440d07" providerId="LiveId" clId="{581F36FB-863D-4B57-8C50-03F06D546D44}" dt="2019-11-04T18:35:12.156" v="27"/>
          <ac:inkMkLst>
            <pc:docMk/>
            <pc:sldMk cId="210890507" sldId="258"/>
            <ac:inkMk id="18" creationId="{3A95568B-99B2-4169-828B-E59C3D20EF7B}"/>
          </ac:inkMkLst>
        </pc:inkChg>
        <pc:inkChg chg="add mod">
          <ac:chgData name="D K" userId="9ae49f2f11440d07" providerId="LiveId" clId="{581F36FB-863D-4B57-8C50-03F06D546D44}" dt="2019-11-04T18:35:12.156" v="27"/>
          <ac:inkMkLst>
            <pc:docMk/>
            <pc:sldMk cId="210890507" sldId="258"/>
            <ac:inkMk id="19" creationId="{DAAD108F-6F89-4AC9-81E5-3AC08BCFF0F3}"/>
          </ac:inkMkLst>
        </pc:inkChg>
        <pc:inkChg chg="add mod">
          <ac:chgData name="D K" userId="9ae49f2f11440d07" providerId="LiveId" clId="{581F36FB-863D-4B57-8C50-03F06D546D44}" dt="2019-11-04T18:35:12.156" v="27"/>
          <ac:inkMkLst>
            <pc:docMk/>
            <pc:sldMk cId="210890507" sldId="258"/>
            <ac:inkMk id="20" creationId="{B4CF79EF-ADA2-46BB-9EF8-62982C80ED31}"/>
          </ac:inkMkLst>
        </pc:inkChg>
        <pc:inkChg chg="add del">
          <ac:chgData name="D K" userId="9ae49f2f11440d07" providerId="LiveId" clId="{581F36FB-863D-4B57-8C50-03F06D546D44}" dt="2019-11-04T22:17:41.478" v="215"/>
          <ac:inkMkLst>
            <pc:docMk/>
            <pc:sldMk cId="210890507" sldId="258"/>
            <ac:inkMk id="22" creationId="{D16A0087-A595-47B5-AF7D-6E730EF575B9}"/>
          </ac:inkMkLst>
        </pc:inkChg>
        <pc:inkChg chg="add del mod">
          <ac:chgData name="D K" userId="9ae49f2f11440d07" providerId="LiveId" clId="{581F36FB-863D-4B57-8C50-03F06D546D44}" dt="2019-11-04T22:17:52.317" v="250"/>
          <ac:inkMkLst>
            <pc:docMk/>
            <pc:sldMk cId="210890507" sldId="258"/>
            <ac:inkMk id="23" creationId="{CF111231-363B-4E57-B6D1-FD2931C233C3}"/>
          </ac:inkMkLst>
        </pc:inkChg>
        <pc:inkChg chg="add del mod">
          <ac:chgData name="D K" userId="9ae49f2f11440d07" providerId="LiveId" clId="{581F36FB-863D-4B57-8C50-03F06D546D44}" dt="2019-11-04T22:17:52.309" v="241"/>
          <ac:inkMkLst>
            <pc:docMk/>
            <pc:sldMk cId="210890507" sldId="258"/>
            <ac:inkMk id="24" creationId="{C95BE741-2D50-4FCB-95FC-DB16A7A631EE}"/>
          </ac:inkMkLst>
        </pc:inkChg>
        <pc:inkChg chg="add del mod">
          <ac:chgData name="D K" userId="9ae49f2f11440d07" providerId="LiveId" clId="{581F36FB-863D-4B57-8C50-03F06D546D44}" dt="2019-11-04T22:17:52.302" v="231"/>
          <ac:inkMkLst>
            <pc:docMk/>
            <pc:sldMk cId="210890507" sldId="258"/>
            <ac:inkMk id="26" creationId="{2297B53F-FA4B-4420-A867-0BD33B08B820}"/>
          </ac:inkMkLst>
        </pc:inkChg>
        <pc:inkChg chg="add del mod">
          <ac:chgData name="D K" userId="9ae49f2f11440d07" providerId="LiveId" clId="{581F36FB-863D-4B57-8C50-03F06D546D44}" dt="2019-11-04T22:17:41.480" v="216"/>
          <ac:inkMkLst>
            <pc:docMk/>
            <pc:sldMk cId="210890507" sldId="258"/>
            <ac:inkMk id="28" creationId="{F43AC24B-4729-4480-9484-EB92D700F769}"/>
          </ac:inkMkLst>
        </pc:inkChg>
        <pc:inkChg chg="add del mod">
          <ac:chgData name="D K" userId="9ae49f2f11440d07" providerId="LiveId" clId="{581F36FB-863D-4B57-8C50-03F06D546D44}" dt="2019-11-04T22:17:52.313" v="246"/>
          <ac:inkMkLst>
            <pc:docMk/>
            <pc:sldMk cId="210890507" sldId="258"/>
            <ac:inkMk id="30" creationId="{6E7B8317-C8FA-4401-8FAE-E62DC4BD9406}"/>
          </ac:inkMkLst>
        </pc:inkChg>
        <pc:inkChg chg="add del mod">
          <ac:chgData name="D K" userId="9ae49f2f11440d07" providerId="LiveId" clId="{581F36FB-863D-4B57-8C50-03F06D546D44}" dt="2019-11-04T22:17:52.312" v="244"/>
          <ac:inkMkLst>
            <pc:docMk/>
            <pc:sldMk cId="210890507" sldId="258"/>
            <ac:inkMk id="32" creationId="{1887F260-B7B5-466F-8A1E-49D37B61E72F}"/>
          </ac:inkMkLst>
        </pc:inkChg>
        <pc:inkChg chg="add del mod">
          <ac:chgData name="D K" userId="9ae49f2f11440d07" providerId="LiveId" clId="{581F36FB-863D-4B57-8C50-03F06D546D44}" dt="2019-11-04T22:17:41.475" v="214"/>
          <ac:inkMkLst>
            <pc:docMk/>
            <pc:sldMk cId="210890507" sldId="258"/>
            <ac:inkMk id="33" creationId="{53400C36-D1D1-4778-85DD-A1D1C17EC38C}"/>
          </ac:inkMkLst>
        </pc:inkChg>
        <pc:inkChg chg="add del mod">
          <ac:chgData name="D K" userId="9ae49f2f11440d07" providerId="LiveId" clId="{581F36FB-863D-4B57-8C50-03F06D546D44}" dt="2019-11-04T22:17:52.304" v="234"/>
          <ac:inkMkLst>
            <pc:docMk/>
            <pc:sldMk cId="210890507" sldId="258"/>
            <ac:inkMk id="34" creationId="{101D9326-5291-46A4-94F6-CF9278DEA733}"/>
          </ac:inkMkLst>
        </pc:inkChg>
        <pc:inkChg chg="add del mod">
          <ac:chgData name="D K" userId="9ae49f2f11440d07" providerId="LiveId" clId="{581F36FB-863D-4B57-8C50-03F06D546D44}" dt="2019-11-04T22:17:41.470" v="213"/>
          <ac:inkMkLst>
            <pc:docMk/>
            <pc:sldMk cId="210890507" sldId="258"/>
            <ac:inkMk id="36" creationId="{FEBD067F-8A43-4BB5-821F-61256A0AB0F9}"/>
          </ac:inkMkLst>
        </pc:inkChg>
        <pc:inkChg chg="add del mod">
          <ac:chgData name="D K" userId="9ae49f2f11440d07" providerId="LiveId" clId="{581F36FB-863D-4B57-8C50-03F06D546D44}" dt="2019-11-04T22:17:46.104" v="220"/>
          <ac:inkMkLst>
            <pc:docMk/>
            <pc:sldMk cId="210890507" sldId="258"/>
            <ac:inkMk id="37" creationId="{5B14E1FE-BC21-4E2B-8589-2339D3CEAB6E}"/>
          </ac:inkMkLst>
        </pc:inkChg>
        <pc:inkChg chg="add del mod">
          <ac:chgData name="D K" userId="9ae49f2f11440d07" providerId="LiveId" clId="{581F36FB-863D-4B57-8C50-03F06D546D44}" dt="2019-11-04T22:17:46.099" v="219"/>
          <ac:inkMkLst>
            <pc:docMk/>
            <pc:sldMk cId="210890507" sldId="258"/>
            <ac:inkMk id="38" creationId="{E8F19800-C263-41BD-9B24-8F00C5E649EC}"/>
          </ac:inkMkLst>
        </pc:inkChg>
        <pc:inkChg chg="add del mod">
          <ac:chgData name="D K" userId="9ae49f2f11440d07" providerId="LiveId" clId="{581F36FB-863D-4B57-8C50-03F06D546D44}" dt="2019-11-04T22:17:46.381" v="224"/>
          <ac:inkMkLst>
            <pc:docMk/>
            <pc:sldMk cId="210890507" sldId="258"/>
            <ac:inkMk id="39" creationId="{DE6F5829-9D4C-4920-98ED-7086991505C2}"/>
          </ac:inkMkLst>
        </pc:inkChg>
        <pc:inkChg chg="add del mod">
          <ac:chgData name="D K" userId="9ae49f2f11440d07" providerId="LiveId" clId="{581F36FB-863D-4B57-8C50-03F06D546D44}" dt="2019-11-04T22:17:46.383" v="225"/>
          <ac:inkMkLst>
            <pc:docMk/>
            <pc:sldMk cId="210890507" sldId="258"/>
            <ac:inkMk id="40" creationId="{5A29ABCC-E0B7-4714-8D16-2B97C9DD9869}"/>
          </ac:inkMkLst>
        </pc:inkChg>
        <pc:inkChg chg="add del mod">
          <ac:chgData name="D K" userId="9ae49f2f11440d07" providerId="LiveId" clId="{581F36FB-863D-4B57-8C50-03F06D546D44}" dt="2019-11-04T22:17:46.120" v="223"/>
          <ac:inkMkLst>
            <pc:docMk/>
            <pc:sldMk cId="210890507" sldId="258"/>
            <ac:inkMk id="42" creationId="{026AF59A-430F-454E-84C9-4B050A86B034}"/>
          </ac:inkMkLst>
        </pc:inkChg>
        <pc:inkChg chg="add del mod">
          <ac:chgData name="D K" userId="9ae49f2f11440d07" providerId="LiveId" clId="{581F36FB-863D-4B57-8C50-03F06D546D44}" dt="2019-11-04T22:17:52.300" v="230"/>
          <ac:inkMkLst>
            <pc:docMk/>
            <pc:sldMk cId="210890507" sldId="258"/>
            <ac:inkMk id="43" creationId="{CE59A936-2F0D-4890-9C2B-9371426C0940}"/>
          </ac:inkMkLst>
        </pc:inkChg>
        <pc:inkChg chg="add del mod">
          <ac:chgData name="D K" userId="9ae49f2f11440d07" providerId="LiveId" clId="{581F36FB-863D-4B57-8C50-03F06D546D44}" dt="2019-11-04T22:17:46.115" v="222"/>
          <ac:inkMkLst>
            <pc:docMk/>
            <pc:sldMk cId="210890507" sldId="258"/>
            <ac:inkMk id="44" creationId="{61A6A903-8BBF-49BF-811A-BD455A338D61}"/>
          </ac:inkMkLst>
        </pc:inkChg>
        <pc:inkChg chg="add del mod">
          <ac:chgData name="D K" userId="9ae49f2f11440d07" providerId="LiveId" clId="{581F36FB-863D-4B57-8C50-03F06D546D44}" dt="2019-11-04T22:17:46.109" v="221"/>
          <ac:inkMkLst>
            <pc:docMk/>
            <pc:sldMk cId="210890507" sldId="258"/>
            <ac:inkMk id="45" creationId="{E3F38B41-C0B2-493A-838B-9801CEDD0EE2}"/>
          </ac:inkMkLst>
        </pc:inkChg>
        <pc:inkChg chg="add del mod">
          <ac:chgData name="D K" userId="9ae49f2f11440d07" providerId="LiveId" clId="{581F36FB-863D-4B57-8C50-03F06D546D44}" dt="2019-11-04T22:17:52.311" v="243"/>
          <ac:inkMkLst>
            <pc:docMk/>
            <pc:sldMk cId="210890507" sldId="258"/>
            <ac:inkMk id="46" creationId="{741778DB-E9E4-4DBF-A303-AA25D5D7F820}"/>
          </ac:inkMkLst>
        </pc:inkChg>
        <pc:inkChg chg="add del mod">
          <ac:chgData name="D K" userId="9ae49f2f11440d07" providerId="LiveId" clId="{581F36FB-863D-4B57-8C50-03F06D546D44}" dt="2019-11-04T22:17:52.308" v="238"/>
          <ac:inkMkLst>
            <pc:docMk/>
            <pc:sldMk cId="210890507" sldId="258"/>
            <ac:inkMk id="47" creationId="{301F08DB-B0E1-45B0-8170-D393276004C9}"/>
          </ac:inkMkLst>
        </pc:inkChg>
        <pc:inkChg chg="add del mod">
          <ac:chgData name="D K" userId="9ae49f2f11440d07" providerId="LiveId" clId="{581F36FB-863D-4B57-8C50-03F06D546D44}" dt="2019-11-04T22:17:52.322" v="256"/>
          <ac:inkMkLst>
            <pc:docMk/>
            <pc:sldMk cId="210890507" sldId="258"/>
            <ac:inkMk id="48" creationId="{D539DF9E-15B9-4947-AAD8-63D44117DADC}"/>
          </ac:inkMkLst>
        </pc:inkChg>
        <pc:inkChg chg="add del mod">
          <ac:chgData name="D K" userId="9ae49f2f11440d07" providerId="LiveId" clId="{581F36FB-863D-4B57-8C50-03F06D546D44}" dt="2019-11-04T22:17:52.300" v="228"/>
          <ac:inkMkLst>
            <pc:docMk/>
            <pc:sldMk cId="210890507" sldId="258"/>
            <ac:inkMk id="49" creationId="{83A529DE-B3BD-450E-9BF5-9978FCA97D12}"/>
          </ac:inkMkLst>
        </pc:inkChg>
        <pc:inkChg chg="add del mod">
          <ac:chgData name="D K" userId="9ae49f2f11440d07" providerId="LiveId" clId="{581F36FB-863D-4B57-8C50-03F06D546D44}" dt="2019-11-04T22:17:52.300" v="229"/>
          <ac:inkMkLst>
            <pc:docMk/>
            <pc:sldMk cId="210890507" sldId="258"/>
            <ac:inkMk id="50" creationId="{AB16A76A-6A31-4AB2-9148-DF0E8DABA5C5}"/>
          </ac:inkMkLst>
        </pc:inkChg>
        <pc:inkChg chg="add del mod">
          <ac:chgData name="D K" userId="9ae49f2f11440d07" providerId="LiveId" clId="{581F36FB-863D-4B57-8C50-03F06D546D44}" dt="2019-11-04T22:17:52.307" v="237"/>
          <ac:inkMkLst>
            <pc:docMk/>
            <pc:sldMk cId="210890507" sldId="258"/>
            <ac:inkMk id="51" creationId="{66758631-59CF-45E9-BACD-545E1D8F00E7}"/>
          </ac:inkMkLst>
        </pc:inkChg>
        <pc:inkChg chg="add del mod">
          <ac:chgData name="D K" userId="9ae49f2f11440d07" providerId="LiveId" clId="{581F36FB-863D-4B57-8C50-03F06D546D44}" dt="2019-11-04T22:17:52.317" v="252"/>
          <ac:inkMkLst>
            <pc:docMk/>
            <pc:sldMk cId="210890507" sldId="258"/>
            <ac:inkMk id="53" creationId="{083D7323-F26D-4C6F-99AF-BD5F4264E073}"/>
          </ac:inkMkLst>
        </pc:inkChg>
        <pc:inkChg chg="add del mod">
          <ac:chgData name="D K" userId="9ae49f2f11440d07" providerId="LiveId" clId="{581F36FB-863D-4B57-8C50-03F06D546D44}" dt="2019-11-04T22:17:52.291" v="226"/>
          <ac:inkMkLst>
            <pc:docMk/>
            <pc:sldMk cId="210890507" sldId="258"/>
            <ac:inkMk id="67" creationId="{A10C13A6-3919-4A06-B7B8-3FD5218C157D}"/>
          </ac:inkMkLst>
        </pc:inkChg>
        <pc:inkChg chg="del">
          <ac:chgData name="D K" userId="9ae49f2f11440d07" providerId="LiveId" clId="{581F36FB-863D-4B57-8C50-03F06D546D44}" dt="2019-11-06T16:51:09.854" v="475" actId="478"/>
          <ac:inkMkLst>
            <pc:docMk/>
            <pc:sldMk cId="210890507" sldId="258"/>
            <ac:inkMk id="72" creationId="{1D2907AC-06E6-432A-94C4-A6AB3B1A6F78}"/>
          </ac:inkMkLst>
        </pc:inkChg>
        <pc:inkChg chg="add del mod">
          <ac:chgData name="D K" userId="9ae49f2f11440d07" providerId="LiveId" clId="{581F36FB-863D-4B57-8C50-03F06D546D44}" dt="2019-11-04T22:17:52.299" v="227"/>
          <ac:inkMkLst>
            <pc:docMk/>
            <pc:sldMk cId="210890507" sldId="258"/>
            <ac:inkMk id="75" creationId="{1A350108-1DF0-4B4E-84DC-22C19750AE3E}"/>
          </ac:inkMkLst>
        </pc:inkChg>
        <pc:inkChg chg="add del mod">
          <ac:chgData name="D K" userId="9ae49f2f11440d07" providerId="LiveId" clId="{581F36FB-863D-4B57-8C50-03F06D546D44}" dt="2019-11-04T22:17:52.309" v="240"/>
          <ac:inkMkLst>
            <pc:docMk/>
            <pc:sldMk cId="210890507" sldId="258"/>
            <ac:inkMk id="76" creationId="{70096B30-21A2-4A96-AC47-51BB48B55AE5}"/>
          </ac:inkMkLst>
        </pc:inkChg>
        <pc:inkChg chg="add del mod">
          <ac:chgData name="D K" userId="9ae49f2f11440d07" providerId="LiveId" clId="{581F36FB-863D-4B57-8C50-03F06D546D44}" dt="2019-11-04T22:17:52.303" v="233"/>
          <ac:inkMkLst>
            <pc:docMk/>
            <pc:sldMk cId="210890507" sldId="258"/>
            <ac:inkMk id="77" creationId="{E744806D-423F-4D9B-BF64-6D610C49D94B}"/>
          </ac:inkMkLst>
        </pc:inkChg>
        <pc:inkChg chg="add del mod">
          <ac:chgData name="D K" userId="9ae49f2f11440d07" providerId="LiveId" clId="{581F36FB-863D-4B57-8C50-03F06D546D44}" dt="2019-11-04T22:17:46.092" v="218"/>
          <ac:inkMkLst>
            <pc:docMk/>
            <pc:sldMk cId="210890507" sldId="258"/>
            <ac:inkMk id="78" creationId="{F007FCC3-78F4-483B-A13C-B6CCE750120F}"/>
          </ac:inkMkLst>
        </pc:inkChg>
        <pc:inkChg chg="add del mod">
          <ac:chgData name="D K" userId="9ae49f2f11440d07" providerId="LiveId" clId="{581F36FB-863D-4B57-8C50-03F06D546D44}" dt="2019-11-04T22:17:52.321" v="255"/>
          <ac:inkMkLst>
            <pc:docMk/>
            <pc:sldMk cId="210890507" sldId="258"/>
            <ac:inkMk id="79" creationId="{FEED5CE4-6245-4A3F-90CB-9754CE1214AB}"/>
          </ac:inkMkLst>
        </pc:inkChg>
        <pc:inkChg chg="add del mod">
          <ac:chgData name="D K" userId="9ae49f2f11440d07" providerId="LiveId" clId="{581F36FB-863D-4B57-8C50-03F06D546D44}" dt="2019-11-04T22:17:46.083" v="217"/>
          <ac:inkMkLst>
            <pc:docMk/>
            <pc:sldMk cId="210890507" sldId="258"/>
            <ac:inkMk id="81" creationId="{88B8DDB8-CAD6-40FC-915B-6F7F5F2F0860}"/>
          </ac:inkMkLst>
        </pc:inkChg>
        <pc:inkChg chg="add del mod">
          <ac:chgData name="D K" userId="9ae49f2f11440d07" providerId="LiveId" clId="{581F36FB-863D-4B57-8C50-03F06D546D44}" dt="2019-11-04T22:17:52.319" v="253"/>
          <ac:inkMkLst>
            <pc:docMk/>
            <pc:sldMk cId="210890507" sldId="258"/>
            <ac:inkMk id="82" creationId="{AC17A765-2A39-4B86-B9B0-F055DDDEA713}"/>
          </ac:inkMkLst>
        </pc:inkChg>
        <pc:inkChg chg="add del mod">
          <ac:chgData name="D K" userId="9ae49f2f11440d07" providerId="LiveId" clId="{581F36FB-863D-4B57-8C50-03F06D546D44}" dt="2019-11-04T22:17:52.306" v="236"/>
          <ac:inkMkLst>
            <pc:docMk/>
            <pc:sldMk cId="210890507" sldId="258"/>
            <ac:inkMk id="85" creationId="{02C9E119-F321-487F-96FD-87BF5B19E9B1}"/>
          </ac:inkMkLst>
        </pc:inkChg>
        <pc:inkChg chg="add del mod">
          <ac:chgData name="D K" userId="9ae49f2f11440d07" providerId="LiveId" clId="{581F36FB-863D-4B57-8C50-03F06D546D44}" dt="2019-11-04T22:17:52.314" v="248"/>
          <ac:inkMkLst>
            <pc:docMk/>
            <pc:sldMk cId="210890507" sldId="258"/>
            <ac:inkMk id="87" creationId="{8EE2EB01-928E-4706-A662-B2CB094D8706}"/>
          </ac:inkMkLst>
        </pc:inkChg>
        <pc:inkChg chg="add del mod">
          <ac:chgData name="D K" userId="9ae49f2f11440d07" providerId="LiveId" clId="{581F36FB-863D-4B57-8C50-03F06D546D44}" dt="2019-11-04T22:17:52.302" v="232"/>
          <ac:inkMkLst>
            <pc:docMk/>
            <pc:sldMk cId="210890507" sldId="258"/>
            <ac:inkMk id="89" creationId="{61B5A91B-4014-4F6C-8C6F-93E3ADBD43FD}"/>
          </ac:inkMkLst>
        </pc:inkChg>
        <pc:inkChg chg="add del mod">
          <ac:chgData name="D K" userId="9ae49f2f11440d07" providerId="LiveId" clId="{581F36FB-863D-4B57-8C50-03F06D546D44}" dt="2019-11-04T22:17:52.314" v="247"/>
          <ac:inkMkLst>
            <pc:docMk/>
            <pc:sldMk cId="210890507" sldId="258"/>
            <ac:inkMk id="90" creationId="{7D0A62A0-2456-4E53-B6A1-3E90B4EB27F6}"/>
          </ac:inkMkLst>
        </pc:inkChg>
        <pc:inkChg chg="add del mod">
          <ac:chgData name="D K" userId="9ae49f2f11440d07" providerId="LiveId" clId="{581F36FB-863D-4B57-8C50-03F06D546D44}" dt="2019-11-04T22:17:52.313" v="245"/>
          <ac:inkMkLst>
            <pc:docMk/>
            <pc:sldMk cId="210890507" sldId="258"/>
            <ac:inkMk id="91" creationId="{0F8B1947-CACB-4A01-BE4C-A7BE2FB8ECB0}"/>
          </ac:inkMkLst>
        </pc:inkChg>
        <pc:inkChg chg="add del mod">
          <ac:chgData name="D K" userId="9ae49f2f11440d07" providerId="LiveId" clId="{581F36FB-863D-4B57-8C50-03F06D546D44}" dt="2019-11-04T22:17:52.311" v="242"/>
          <ac:inkMkLst>
            <pc:docMk/>
            <pc:sldMk cId="210890507" sldId="258"/>
            <ac:inkMk id="93" creationId="{58E47E3A-8869-4135-A661-A76EB0145F13}"/>
          </ac:inkMkLst>
        </pc:inkChg>
        <pc:inkChg chg="add del mod">
          <ac:chgData name="D K" userId="9ae49f2f11440d07" providerId="LiveId" clId="{581F36FB-863D-4B57-8C50-03F06D546D44}" dt="2019-11-04T22:17:52.308" v="239"/>
          <ac:inkMkLst>
            <pc:docMk/>
            <pc:sldMk cId="210890507" sldId="258"/>
            <ac:inkMk id="94" creationId="{70A6A32D-4AF9-43DA-B0ED-AF86FCB40C13}"/>
          </ac:inkMkLst>
        </pc:inkChg>
        <pc:inkChg chg="add del mod">
          <ac:chgData name="D K" userId="9ae49f2f11440d07" providerId="LiveId" clId="{581F36FB-863D-4B57-8C50-03F06D546D44}" dt="2019-11-04T22:17:52.317" v="251"/>
          <ac:inkMkLst>
            <pc:docMk/>
            <pc:sldMk cId="210890507" sldId="258"/>
            <ac:inkMk id="95" creationId="{52474BBF-216B-4217-9DB9-92AE876CC7DA}"/>
          </ac:inkMkLst>
        </pc:inkChg>
        <pc:inkChg chg="add mod">
          <ac:chgData name="D K" userId="9ae49f2f11440d07" providerId="LiveId" clId="{581F36FB-863D-4B57-8C50-03F06D546D44}" dt="2019-11-06T16:59:05.879" v="542" actId="164"/>
          <ac:inkMkLst>
            <pc:docMk/>
            <pc:sldMk cId="210890507" sldId="258"/>
            <ac:inkMk id="109" creationId="{6E0838F4-8FE7-43F3-ACBC-CA1F9664DBAA}"/>
          </ac:inkMkLst>
        </pc:inkChg>
        <pc:inkChg chg="add mod">
          <ac:chgData name="D K" userId="9ae49f2f11440d07" providerId="LiveId" clId="{581F36FB-863D-4B57-8C50-03F06D546D44}" dt="2019-11-06T16:59:05.879" v="542" actId="164"/>
          <ac:inkMkLst>
            <pc:docMk/>
            <pc:sldMk cId="210890507" sldId="258"/>
            <ac:inkMk id="110" creationId="{456D582D-107B-48E5-851F-AABED7771416}"/>
          </ac:inkMkLst>
        </pc:inkChg>
        <pc:inkChg chg="add mod">
          <ac:chgData name="D K" userId="9ae49f2f11440d07" providerId="LiveId" clId="{581F36FB-863D-4B57-8C50-03F06D546D44}" dt="2019-11-06T16:59:05.879" v="542" actId="164"/>
          <ac:inkMkLst>
            <pc:docMk/>
            <pc:sldMk cId="210890507" sldId="258"/>
            <ac:inkMk id="111" creationId="{7FFFF9E2-11D0-4AD5-A635-AF11F562C7F6}"/>
          </ac:inkMkLst>
        </pc:inkChg>
        <pc:inkChg chg="add mod">
          <ac:chgData name="D K" userId="9ae49f2f11440d07" providerId="LiveId" clId="{581F36FB-863D-4B57-8C50-03F06D546D44}" dt="2019-11-06T16:59:05.879" v="542" actId="164"/>
          <ac:inkMkLst>
            <pc:docMk/>
            <pc:sldMk cId="210890507" sldId="258"/>
            <ac:inkMk id="112" creationId="{82BBC1A9-2506-499A-9026-D764D45A3DC6}"/>
          </ac:inkMkLst>
        </pc:inkChg>
        <pc:inkChg chg="add mod">
          <ac:chgData name="D K" userId="9ae49f2f11440d07" providerId="LiveId" clId="{581F36FB-863D-4B57-8C50-03F06D546D44}" dt="2019-11-06T16:59:05.879" v="542" actId="164"/>
          <ac:inkMkLst>
            <pc:docMk/>
            <pc:sldMk cId="210890507" sldId="258"/>
            <ac:inkMk id="113" creationId="{DF10FE92-0D2E-4E77-A798-C15E8067B5DA}"/>
          </ac:inkMkLst>
        </pc:inkChg>
        <pc:inkChg chg="add mod">
          <ac:chgData name="D K" userId="9ae49f2f11440d07" providerId="LiveId" clId="{581F36FB-863D-4B57-8C50-03F06D546D44}" dt="2019-11-06T16:59:05.879" v="542" actId="164"/>
          <ac:inkMkLst>
            <pc:docMk/>
            <pc:sldMk cId="210890507" sldId="258"/>
            <ac:inkMk id="114" creationId="{CFE83998-C743-48A9-A5EB-FAE2C5DF3985}"/>
          </ac:inkMkLst>
        </pc:inkChg>
        <pc:inkChg chg="add mod">
          <ac:chgData name="D K" userId="9ae49f2f11440d07" providerId="LiveId" clId="{581F36FB-863D-4B57-8C50-03F06D546D44}" dt="2019-11-06T16:59:05.879" v="542" actId="164"/>
          <ac:inkMkLst>
            <pc:docMk/>
            <pc:sldMk cId="210890507" sldId="258"/>
            <ac:inkMk id="118" creationId="{DDFF35DA-B72A-4925-9068-8926B4A8ACEB}"/>
          </ac:inkMkLst>
        </pc:inkChg>
        <pc:inkChg chg="add mod">
          <ac:chgData name="D K" userId="9ae49f2f11440d07" providerId="LiveId" clId="{581F36FB-863D-4B57-8C50-03F06D546D44}" dt="2019-11-06T16:59:05.879" v="542" actId="164"/>
          <ac:inkMkLst>
            <pc:docMk/>
            <pc:sldMk cId="210890507" sldId="258"/>
            <ac:inkMk id="119" creationId="{5D33FFD2-2824-477C-BDD0-EAD1800DEB70}"/>
          </ac:inkMkLst>
        </pc:inkChg>
        <pc:inkChg chg="add mod">
          <ac:chgData name="D K" userId="9ae49f2f11440d07" providerId="LiveId" clId="{581F36FB-863D-4B57-8C50-03F06D546D44}" dt="2019-11-06T16:59:05.879" v="542" actId="164"/>
          <ac:inkMkLst>
            <pc:docMk/>
            <pc:sldMk cId="210890507" sldId="258"/>
            <ac:inkMk id="120" creationId="{DD3A3FB8-A49C-4FF3-BB21-2466E3C826FB}"/>
          </ac:inkMkLst>
        </pc:inkChg>
        <pc:inkChg chg="add del">
          <ac:chgData name="D K" userId="9ae49f2f11440d07" providerId="LiveId" clId="{581F36FB-863D-4B57-8C50-03F06D546D44}" dt="2019-11-04T18:44:47.666" v="101"/>
          <ac:inkMkLst>
            <pc:docMk/>
            <pc:sldMk cId="210890507" sldId="258"/>
            <ac:inkMk id="129" creationId="{D85A612A-6CCE-4CA7-B042-62678D0CE440}"/>
          </ac:inkMkLst>
        </pc:inkChg>
        <pc:inkChg chg="add del mod">
          <ac:chgData name="D K" userId="9ae49f2f11440d07" providerId="LiveId" clId="{581F36FB-863D-4B57-8C50-03F06D546D44}" dt="2019-11-04T22:17:52.320" v="254"/>
          <ac:inkMkLst>
            <pc:docMk/>
            <pc:sldMk cId="210890507" sldId="258"/>
            <ac:inkMk id="130" creationId="{D54BFA92-C21A-470D-B36C-A799AA365B53}"/>
          </ac:inkMkLst>
        </pc:inkChg>
        <pc:inkChg chg="add del mod">
          <ac:chgData name="D K" userId="9ae49f2f11440d07" providerId="LiveId" clId="{581F36FB-863D-4B57-8C50-03F06D546D44}" dt="2019-11-04T22:17:52.305" v="235"/>
          <ac:inkMkLst>
            <pc:docMk/>
            <pc:sldMk cId="210890507" sldId="258"/>
            <ac:inkMk id="131" creationId="{9EC1CE6D-C22E-475A-AC38-4DE16585C686}"/>
          </ac:inkMkLst>
        </pc:inkChg>
        <pc:inkChg chg="add del mod">
          <ac:chgData name="D K" userId="9ae49f2f11440d07" providerId="LiveId" clId="{581F36FB-863D-4B57-8C50-03F06D546D44}" dt="2019-11-04T22:17:52.316" v="249"/>
          <ac:inkMkLst>
            <pc:docMk/>
            <pc:sldMk cId="210890507" sldId="258"/>
            <ac:inkMk id="132" creationId="{9AEDFDD9-325D-4035-8371-A625FBFCBA4A}"/>
          </ac:inkMkLst>
        </pc:inkChg>
        <pc:inkChg chg="add del">
          <ac:chgData name="D K" userId="9ae49f2f11440d07" providerId="LiveId" clId="{581F36FB-863D-4B57-8C50-03F06D546D44}" dt="2019-11-04T18:44:47.263" v="100"/>
          <ac:inkMkLst>
            <pc:docMk/>
            <pc:sldMk cId="210890507" sldId="258"/>
            <ac:inkMk id="134" creationId="{A953C2FE-ABCD-4BB7-80EA-3610F02611FD}"/>
          </ac:inkMkLst>
        </pc:inkChg>
        <pc:inkChg chg="add del">
          <ac:chgData name="D K" userId="9ae49f2f11440d07" providerId="LiveId" clId="{581F36FB-863D-4B57-8C50-03F06D546D44}" dt="2019-11-04T18:45:22.604" v="108"/>
          <ac:inkMkLst>
            <pc:docMk/>
            <pc:sldMk cId="210890507" sldId="258"/>
            <ac:inkMk id="135" creationId="{742E26F7-C5C6-4634-9A85-ED9D59BB9522}"/>
          </ac:inkMkLst>
        </pc:inkChg>
        <pc:inkChg chg="add del mod">
          <ac:chgData name="D K" userId="9ae49f2f11440d07" providerId="LiveId" clId="{581F36FB-863D-4B57-8C50-03F06D546D44}" dt="2019-11-04T18:45:22.615" v="110"/>
          <ac:inkMkLst>
            <pc:docMk/>
            <pc:sldMk cId="210890507" sldId="258"/>
            <ac:inkMk id="136" creationId="{32081B2A-6B23-4F15-87F3-43F6AFD05358}"/>
          </ac:inkMkLst>
        </pc:inkChg>
        <pc:inkChg chg="add del mod">
          <ac:chgData name="D K" userId="9ae49f2f11440d07" providerId="LiveId" clId="{581F36FB-863D-4B57-8C50-03F06D546D44}" dt="2019-11-04T18:45:22.616" v="111"/>
          <ac:inkMkLst>
            <pc:docMk/>
            <pc:sldMk cId="210890507" sldId="258"/>
            <ac:inkMk id="137" creationId="{D9AF690C-DC4A-4E81-AB4B-E4C0F4FE26AE}"/>
          </ac:inkMkLst>
        </pc:inkChg>
        <pc:inkChg chg="add del mod">
          <ac:chgData name="D K" userId="9ae49f2f11440d07" providerId="LiveId" clId="{581F36FB-863D-4B57-8C50-03F06D546D44}" dt="2019-11-04T18:45:23.102" v="112"/>
          <ac:inkMkLst>
            <pc:docMk/>
            <pc:sldMk cId="210890507" sldId="258"/>
            <ac:inkMk id="139" creationId="{601917DE-4826-4B56-9E60-A79FB731AD11}"/>
          </ac:inkMkLst>
        </pc:inkChg>
        <pc:inkChg chg="add del mod">
          <ac:chgData name="D K" userId="9ae49f2f11440d07" providerId="LiveId" clId="{581F36FB-863D-4B57-8C50-03F06D546D44}" dt="2019-11-04T18:45:22.611" v="109"/>
          <ac:inkMkLst>
            <pc:docMk/>
            <pc:sldMk cId="210890507" sldId="258"/>
            <ac:inkMk id="140" creationId="{CA2467E6-229C-4C56-94C3-DE0E20F60DB0}"/>
          </ac:inkMkLst>
        </pc:inkChg>
        <pc:inkChg chg="add mod">
          <ac:chgData name="D K" userId="9ae49f2f11440d07" providerId="LiveId" clId="{581F36FB-863D-4B57-8C50-03F06D546D44}" dt="2019-11-06T17:07:54.265" v="588" actId="164"/>
          <ac:inkMkLst>
            <pc:docMk/>
            <pc:sldMk cId="210890507" sldId="258"/>
            <ac:inkMk id="140" creationId="{D1A757CD-9279-4B66-87E2-F4B1D1BC8647}"/>
          </ac:inkMkLst>
        </pc:inkChg>
        <pc:inkChg chg="add mod">
          <ac:chgData name="D K" userId="9ae49f2f11440d07" providerId="LiveId" clId="{581F36FB-863D-4B57-8C50-03F06D546D44}" dt="2019-11-06T17:07:54.265" v="588" actId="164"/>
          <ac:inkMkLst>
            <pc:docMk/>
            <pc:sldMk cId="210890507" sldId="258"/>
            <ac:inkMk id="141" creationId="{5D6E60C6-37FC-42C5-8907-B4024BB88FC1}"/>
          </ac:inkMkLst>
        </pc:inkChg>
        <pc:inkChg chg="add mod">
          <ac:chgData name="D K" userId="9ae49f2f11440d07" providerId="LiveId" clId="{581F36FB-863D-4B57-8C50-03F06D546D44}" dt="2019-11-06T17:07:54.265" v="588" actId="164"/>
          <ac:inkMkLst>
            <pc:docMk/>
            <pc:sldMk cId="210890507" sldId="258"/>
            <ac:inkMk id="143" creationId="{D6E1E3BD-484F-4921-BAF5-983204A6B7BE}"/>
          </ac:inkMkLst>
        </pc:inkChg>
        <pc:inkChg chg="add mod">
          <ac:chgData name="D K" userId="9ae49f2f11440d07" providerId="LiveId" clId="{581F36FB-863D-4B57-8C50-03F06D546D44}" dt="2019-11-06T17:07:54.265" v="588" actId="164"/>
          <ac:inkMkLst>
            <pc:docMk/>
            <pc:sldMk cId="210890507" sldId="258"/>
            <ac:inkMk id="144" creationId="{6596BCF6-6002-410C-A0A0-8BA3649FA6EC}"/>
          </ac:inkMkLst>
        </pc:inkChg>
        <pc:inkChg chg="add del mod">
          <ac:chgData name="D K" userId="9ae49f2f11440d07" providerId="LiveId" clId="{581F36FB-863D-4B57-8C50-03F06D546D44}" dt="2019-11-04T21:23:35.204" v="135"/>
          <ac:inkMkLst>
            <pc:docMk/>
            <pc:sldMk cId="210890507" sldId="258"/>
            <ac:inkMk id="145" creationId="{06E1F965-CEAD-4A41-A735-D368DFB878F4}"/>
          </ac:inkMkLst>
        </pc:inkChg>
        <pc:inkChg chg="add mod">
          <ac:chgData name="D K" userId="9ae49f2f11440d07" providerId="LiveId" clId="{581F36FB-863D-4B57-8C50-03F06D546D44}" dt="2019-11-06T17:07:54.265" v="588" actId="164"/>
          <ac:inkMkLst>
            <pc:docMk/>
            <pc:sldMk cId="210890507" sldId="258"/>
            <ac:inkMk id="145" creationId="{1AB7B752-054F-4227-B961-A02002C4AFCB}"/>
          </ac:inkMkLst>
        </pc:inkChg>
        <pc:inkChg chg="add del mod">
          <ac:chgData name="D K" userId="9ae49f2f11440d07" providerId="LiveId" clId="{581F36FB-863D-4B57-8C50-03F06D546D44}" dt="2019-11-04T21:23:35.199" v="134"/>
          <ac:inkMkLst>
            <pc:docMk/>
            <pc:sldMk cId="210890507" sldId="258"/>
            <ac:inkMk id="146" creationId="{E3FC53BE-AE98-43FF-8CFE-FFBA8A19B354}"/>
          </ac:inkMkLst>
        </pc:inkChg>
        <pc:inkChg chg="add mod">
          <ac:chgData name="D K" userId="9ae49f2f11440d07" providerId="LiveId" clId="{581F36FB-863D-4B57-8C50-03F06D546D44}" dt="2019-11-06T17:07:54.265" v="588" actId="164"/>
          <ac:inkMkLst>
            <pc:docMk/>
            <pc:sldMk cId="210890507" sldId="258"/>
            <ac:inkMk id="146" creationId="{F3E82473-E827-4C8C-B80E-9D5E5E355495}"/>
          </ac:inkMkLst>
        </pc:inkChg>
        <pc:inkChg chg="add del mod">
          <ac:chgData name="D K" userId="9ae49f2f11440d07" providerId="LiveId" clId="{581F36FB-863D-4B57-8C50-03F06D546D44}" dt="2019-11-04T21:23:32.850" v="132"/>
          <ac:inkMkLst>
            <pc:docMk/>
            <pc:sldMk cId="210890507" sldId="258"/>
            <ac:inkMk id="148" creationId="{D6F279F9-F7EC-465E-8540-81CD5DAA9B77}"/>
          </ac:inkMkLst>
        </pc:inkChg>
        <pc:inkChg chg="add del mod">
          <ac:chgData name="D K" userId="9ae49f2f11440d07" providerId="LiveId" clId="{581F36FB-863D-4B57-8C50-03F06D546D44}" dt="2019-11-04T21:23:33.581" v="133"/>
          <ac:inkMkLst>
            <pc:docMk/>
            <pc:sldMk cId="210890507" sldId="258"/>
            <ac:inkMk id="149" creationId="{BDBAD658-A63F-42A4-9E49-BB9B688A7A38}"/>
          </ac:inkMkLst>
        </pc:inkChg>
        <pc:inkChg chg="add del mod">
          <ac:chgData name="D K" userId="9ae49f2f11440d07" providerId="LiveId" clId="{581F36FB-863D-4B57-8C50-03F06D546D44}" dt="2019-11-04T21:23:32.848" v="131"/>
          <ac:inkMkLst>
            <pc:docMk/>
            <pc:sldMk cId="210890507" sldId="258"/>
            <ac:inkMk id="150" creationId="{070D57D7-E7D0-4052-B7B8-E07912FC6646}"/>
          </ac:inkMkLst>
        </pc:inkChg>
        <pc:inkChg chg="add mod">
          <ac:chgData name="D K" userId="9ae49f2f11440d07" providerId="LiveId" clId="{581F36FB-863D-4B57-8C50-03F06D546D44}" dt="2019-11-04T22:22:09.394" v="468" actId="1076"/>
          <ac:inkMkLst>
            <pc:docMk/>
            <pc:sldMk cId="210890507" sldId="258"/>
            <ac:inkMk id="152" creationId="{91A75A76-F71B-453A-8587-1B5AB0181B6D}"/>
          </ac:inkMkLst>
        </pc:inkChg>
        <pc:inkChg chg="add mod">
          <ac:chgData name="D K" userId="9ae49f2f11440d07" providerId="LiveId" clId="{581F36FB-863D-4B57-8C50-03F06D546D44}" dt="2019-11-04T22:22:09.394" v="468" actId="1076"/>
          <ac:inkMkLst>
            <pc:docMk/>
            <pc:sldMk cId="210890507" sldId="258"/>
            <ac:inkMk id="154" creationId="{B5268711-9F73-4B04-B733-97E4F30DADCF}"/>
          </ac:inkMkLst>
        </pc:inkChg>
        <pc:inkChg chg="add mod">
          <ac:chgData name="D K" userId="9ae49f2f11440d07" providerId="LiveId" clId="{581F36FB-863D-4B57-8C50-03F06D546D44}" dt="2019-11-04T22:22:09.394" v="468" actId="1076"/>
          <ac:inkMkLst>
            <pc:docMk/>
            <pc:sldMk cId="210890507" sldId="258"/>
            <ac:inkMk id="155" creationId="{95A4542B-2C60-4638-A2DA-E6586F9E3DBB}"/>
          </ac:inkMkLst>
        </pc:inkChg>
        <pc:inkChg chg="add mod">
          <ac:chgData name="D K" userId="9ae49f2f11440d07" providerId="LiveId" clId="{581F36FB-863D-4B57-8C50-03F06D546D44}" dt="2019-11-04T21:23:40.749" v="140"/>
          <ac:inkMkLst>
            <pc:docMk/>
            <pc:sldMk cId="210890507" sldId="258"/>
            <ac:inkMk id="156" creationId="{CE4E8EDA-B326-4FFC-82EE-D4B18BE32CED}"/>
          </ac:inkMkLst>
        </pc:inkChg>
        <pc:inkChg chg="add mod">
          <ac:chgData name="D K" userId="9ae49f2f11440d07" providerId="LiveId" clId="{581F36FB-863D-4B57-8C50-03F06D546D44}" dt="2019-11-04T21:23:40.749" v="140"/>
          <ac:inkMkLst>
            <pc:docMk/>
            <pc:sldMk cId="210890507" sldId="258"/>
            <ac:inkMk id="158" creationId="{2D944C4A-CC6B-4D0F-8E44-179CF61D6278}"/>
          </ac:inkMkLst>
        </pc:inkChg>
        <pc:inkChg chg="add mod">
          <ac:chgData name="D K" userId="9ae49f2f11440d07" providerId="LiveId" clId="{581F36FB-863D-4B57-8C50-03F06D546D44}" dt="2019-11-04T21:23:40.749" v="140"/>
          <ac:inkMkLst>
            <pc:docMk/>
            <pc:sldMk cId="210890507" sldId="258"/>
            <ac:inkMk id="159" creationId="{1F41A56B-81D0-4173-B6E0-DA622B69D2D8}"/>
          </ac:inkMkLst>
        </pc:inkChg>
        <pc:inkChg chg="add mod">
          <ac:chgData name="D K" userId="9ae49f2f11440d07" providerId="LiveId" clId="{581F36FB-863D-4B57-8C50-03F06D546D44}" dt="2019-11-04T21:23:43.133" v="144"/>
          <ac:inkMkLst>
            <pc:docMk/>
            <pc:sldMk cId="210890507" sldId="258"/>
            <ac:inkMk id="193" creationId="{19F10847-55B1-4DB5-B5F9-92C736A29FCB}"/>
          </ac:inkMkLst>
        </pc:inkChg>
        <pc:inkChg chg="add mod">
          <ac:chgData name="D K" userId="9ae49f2f11440d07" providerId="LiveId" clId="{581F36FB-863D-4B57-8C50-03F06D546D44}" dt="2019-11-04T21:23:43.133" v="144"/>
          <ac:inkMkLst>
            <pc:docMk/>
            <pc:sldMk cId="210890507" sldId="258"/>
            <ac:inkMk id="194" creationId="{F6297C88-42FB-4C08-9B18-8C950E5A20F0}"/>
          </ac:inkMkLst>
        </pc:inkChg>
        <pc:inkChg chg="add mod">
          <ac:chgData name="D K" userId="9ae49f2f11440d07" providerId="LiveId" clId="{581F36FB-863D-4B57-8C50-03F06D546D44}" dt="2019-11-04T21:23:43.133" v="144"/>
          <ac:inkMkLst>
            <pc:docMk/>
            <pc:sldMk cId="210890507" sldId="258"/>
            <ac:inkMk id="195" creationId="{2368881A-CC2F-497B-B3CB-04035CF75882}"/>
          </ac:inkMkLst>
        </pc:inkChg>
        <pc:inkChg chg="add mod">
          <ac:chgData name="D K" userId="9ae49f2f11440d07" providerId="LiveId" clId="{581F36FB-863D-4B57-8C50-03F06D546D44}" dt="2019-11-04T22:22:09.394" v="468" actId="1076"/>
          <ac:inkMkLst>
            <pc:docMk/>
            <pc:sldMk cId="210890507" sldId="258"/>
            <ac:inkMk id="197" creationId="{C5B6DC08-26F7-4F6E-AD9E-9FD43D5B8D65}"/>
          </ac:inkMkLst>
        </pc:inkChg>
        <pc:inkChg chg="add del mod">
          <ac:chgData name="D K" userId="9ae49f2f11440d07" providerId="LiveId" clId="{581F36FB-863D-4B57-8C50-03F06D546D44}" dt="2019-11-04T21:24:11.552" v="154"/>
          <ac:inkMkLst>
            <pc:docMk/>
            <pc:sldMk cId="210890507" sldId="258"/>
            <ac:inkMk id="223" creationId="{DBFC248C-A987-4793-A8ED-F42F3EBBFB32}"/>
          </ac:inkMkLst>
        </pc:inkChg>
        <pc:inkChg chg="add del mod">
          <ac:chgData name="D K" userId="9ae49f2f11440d07" providerId="LiveId" clId="{581F36FB-863D-4B57-8C50-03F06D546D44}" dt="2019-11-04T21:24:11.547" v="153"/>
          <ac:inkMkLst>
            <pc:docMk/>
            <pc:sldMk cId="210890507" sldId="258"/>
            <ac:inkMk id="224" creationId="{E844D0D1-92B6-48D1-9293-7283F4ADC501}"/>
          </ac:inkMkLst>
        </pc:inkChg>
        <pc:inkChg chg="add del mod">
          <ac:chgData name="D K" userId="9ae49f2f11440d07" providerId="LiveId" clId="{581F36FB-863D-4B57-8C50-03F06D546D44}" dt="2019-11-04T21:24:12.018" v="155"/>
          <ac:inkMkLst>
            <pc:docMk/>
            <pc:sldMk cId="210890507" sldId="258"/>
            <ac:inkMk id="225" creationId="{C2BB500D-721D-4664-A874-E3DBCBF3597A}"/>
          </ac:inkMkLst>
        </pc:inkChg>
        <pc:inkChg chg="add del mod">
          <ac:chgData name="D K" userId="9ae49f2f11440d07" providerId="LiveId" clId="{581F36FB-863D-4B57-8C50-03F06D546D44}" dt="2019-11-04T21:24:11.536" v="152"/>
          <ac:inkMkLst>
            <pc:docMk/>
            <pc:sldMk cId="210890507" sldId="258"/>
            <ac:inkMk id="226" creationId="{6A56D3BD-ED2B-4191-AAE6-C5EDB959401C}"/>
          </ac:inkMkLst>
        </pc:inkChg>
        <pc:inkChg chg="add del">
          <ac:chgData name="D K" userId="9ae49f2f11440d07" providerId="LiveId" clId="{581F36FB-863D-4B57-8C50-03F06D546D44}" dt="2019-11-04T22:17:22.614" v="203"/>
          <ac:inkMkLst>
            <pc:docMk/>
            <pc:sldMk cId="210890507" sldId="258"/>
            <ac:inkMk id="228" creationId="{92E240BA-2187-4761-85B5-2776F8A798FE}"/>
          </ac:inkMkLst>
        </pc:inkChg>
        <pc:inkChg chg="add del mod">
          <ac:chgData name="D K" userId="9ae49f2f11440d07" providerId="LiveId" clId="{581F36FB-863D-4B57-8C50-03F06D546D44}" dt="2019-11-04T22:17:03.430" v="198"/>
          <ac:inkMkLst>
            <pc:docMk/>
            <pc:sldMk cId="210890507" sldId="258"/>
            <ac:inkMk id="229" creationId="{8521E53B-C972-4770-B94A-C0B2AA78E929}"/>
          </ac:inkMkLst>
        </pc:inkChg>
        <pc:inkChg chg="add del mod">
          <ac:chgData name="D K" userId="9ae49f2f11440d07" providerId="LiveId" clId="{581F36FB-863D-4B57-8C50-03F06D546D44}" dt="2019-11-04T22:17:13.950" v="202"/>
          <ac:inkMkLst>
            <pc:docMk/>
            <pc:sldMk cId="210890507" sldId="258"/>
            <ac:inkMk id="230" creationId="{28B2AFFC-19B6-41A6-BFE8-535D15451AB4}"/>
          </ac:inkMkLst>
        </pc:inkChg>
        <pc:inkChg chg="add del mod">
          <ac:chgData name="D K" userId="9ae49f2f11440d07" providerId="LiveId" clId="{581F36FB-863D-4B57-8C50-03F06D546D44}" dt="2019-11-04T22:19:11.886" v="291" actId="1076"/>
          <ac:inkMkLst>
            <pc:docMk/>
            <pc:sldMk cId="210890507" sldId="258"/>
            <ac:inkMk id="232" creationId="{6F857696-59B8-4F5F-9D09-3C90841ADDB0}"/>
          </ac:inkMkLst>
        </pc:inkChg>
        <pc:inkChg chg="add del mod">
          <ac:chgData name="D K" userId="9ae49f2f11440d07" providerId="LiveId" clId="{581F36FB-863D-4B57-8C50-03F06D546D44}" dt="2019-11-04T22:16:45.980" v="194"/>
          <ac:inkMkLst>
            <pc:docMk/>
            <pc:sldMk cId="210890507" sldId="258"/>
            <ac:inkMk id="233" creationId="{A07BEAE0-DAB7-484E-9FA0-7466BE710841}"/>
          </ac:inkMkLst>
        </pc:inkChg>
        <pc:inkChg chg="add mod">
          <ac:chgData name="D K" userId="9ae49f2f11440d07" providerId="LiveId" clId="{581F36FB-863D-4B57-8C50-03F06D546D44}" dt="2019-11-04T22:19:11.886" v="291" actId="1076"/>
          <ac:inkMkLst>
            <pc:docMk/>
            <pc:sldMk cId="210890507" sldId="258"/>
            <ac:inkMk id="234" creationId="{A294E5D0-7B8F-4E07-89E4-131D215C68D9}"/>
          </ac:inkMkLst>
        </pc:inkChg>
        <pc:inkChg chg="add del mod">
          <ac:chgData name="D K" userId="9ae49f2f11440d07" providerId="LiveId" clId="{581F36FB-863D-4B57-8C50-03F06D546D44}" dt="2019-11-04T22:16:44.137" v="191"/>
          <ac:inkMkLst>
            <pc:docMk/>
            <pc:sldMk cId="210890507" sldId="258"/>
            <ac:inkMk id="235" creationId="{2EFAEE8B-CBD5-4314-BE89-87FA8435D27D}"/>
          </ac:inkMkLst>
        </pc:inkChg>
        <pc:inkChg chg="add mod">
          <ac:chgData name="D K" userId="9ae49f2f11440d07" providerId="LiveId" clId="{581F36FB-863D-4B57-8C50-03F06D546D44}" dt="2019-11-04T22:19:11.886" v="291" actId="1076"/>
          <ac:inkMkLst>
            <pc:docMk/>
            <pc:sldMk cId="210890507" sldId="258"/>
            <ac:inkMk id="237" creationId="{DE5F3235-E0E7-4075-9962-98763631AF14}"/>
          </ac:inkMkLst>
        </pc:inkChg>
        <pc:inkChg chg="add del mod">
          <ac:chgData name="D K" userId="9ae49f2f11440d07" providerId="LiveId" clId="{581F36FB-863D-4B57-8C50-03F06D546D44}" dt="2019-11-04T22:16:26.166" v="181"/>
          <ac:inkMkLst>
            <pc:docMk/>
            <pc:sldMk cId="210890507" sldId="258"/>
            <ac:inkMk id="238" creationId="{58DCEE54-050D-412F-B121-DDE5771032E4}"/>
          </ac:inkMkLst>
        </pc:inkChg>
        <pc:inkChg chg="add del mod">
          <ac:chgData name="D K" userId="9ae49f2f11440d07" providerId="LiveId" clId="{581F36FB-863D-4B57-8C50-03F06D546D44}" dt="2019-11-04T22:16:26.174" v="182"/>
          <ac:inkMkLst>
            <pc:docMk/>
            <pc:sldMk cId="210890507" sldId="258"/>
            <ac:inkMk id="239" creationId="{B3D9306F-FE8A-45A2-A84A-30FDDAA61D07}"/>
          </ac:inkMkLst>
        </pc:inkChg>
        <pc:inkChg chg="add mod">
          <ac:chgData name="D K" userId="9ae49f2f11440d07" providerId="LiveId" clId="{581F36FB-863D-4B57-8C50-03F06D546D44}" dt="2019-11-04T22:19:11.886" v="291" actId="1076"/>
          <ac:inkMkLst>
            <pc:docMk/>
            <pc:sldMk cId="210890507" sldId="258"/>
            <ac:inkMk id="241" creationId="{0AC55B95-E3AD-4A01-A752-BFB30665CF9E}"/>
          </ac:inkMkLst>
        </pc:inkChg>
        <pc:inkChg chg="add del mod">
          <ac:chgData name="D K" userId="9ae49f2f11440d07" providerId="LiveId" clId="{581F36FB-863D-4B57-8C50-03F06D546D44}" dt="2019-11-04T22:16:45.978" v="193"/>
          <ac:inkMkLst>
            <pc:docMk/>
            <pc:sldMk cId="210890507" sldId="258"/>
            <ac:inkMk id="242" creationId="{5D8799BA-A609-4852-8110-61A569C81DD0}"/>
          </ac:inkMkLst>
        </pc:inkChg>
        <pc:inkChg chg="add del mod">
          <ac:chgData name="D K" userId="9ae49f2f11440d07" providerId="LiveId" clId="{581F36FB-863D-4B57-8C50-03F06D546D44}" dt="2019-11-04T22:16:45.969" v="192"/>
          <ac:inkMkLst>
            <pc:docMk/>
            <pc:sldMk cId="210890507" sldId="258"/>
            <ac:inkMk id="243" creationId="{F6D636AE-AB4E-42B4-80C0-9B01A0B587C0}"/>
          </ac:inkMkLst>
        </pc:inkChg>
        <pc:inkChg chg="add del mod">
          <ac:chgData name="D K" userId="9ae49f2f11440d07" providerId="LiveId" clId="{581F36FB-863D-4B57-8C50-03F06D546D44}" dt="2019-11-04T22:16:46.861" v="195"/>
          <ac:inkMkLst>
            <pc:docMk/>
            <pc:sldMk cId="210890507" sldId="258"/>
            <ac:inkMk id="245" creationId="{4677A05B-C0DC-427E-A62B-C7B6B9F08973}"/>
          </ac:inkMkLst>
        </pc:inkChg>
        <pc:inkChg chg="add del">
          <ac:chgData name="D K" userId="9ae49f2f11440d07" providerId="LiveId" clId="{581F36FB-863D-4B57-8C50-03F06D546D44}" dt="2019-11-04T22:16:44.135" v="190"/>
          <ac:inkMkLst>
            <pc:docMk/>
            <pc:sldMk cId="210890507" sldId="258"/>
            <ac:inkMk id="247" creationId="{52EF09A7-E052-49EE-9DDF-C16F946F28E9}"/>
          </ac:inkMkLst>
        </pc:inkChg>
        <pc:inkChg chg="add mod">
          <ac:chgData name="D K" userId="9ae49f2f11440d07" providerId="LiveId" clId="{581F36FB-863D-4B57-8C50-03F06D546D44}" dt="2019-11-04T22:19:11.886" v="291" actId="1076"/>
          <ac:inkMkLst>
            <pc:docMk/>
            <pc:sldMk cId="210890507" sldId="258"/>
            <ac:inkMk id="248" creationId="{2A048859-FE5D-4FE8-9874-DD0AABCDFED2}"/>
          </ac:inkMkLst>
        </pc:inkChg>
        <pc:inkChg chg="add mod">
          <ac:chgData name="D K" userId="9ae49f2f11440d07" providerId="LiveId" clId="{581F36FB-863D-4B57-8C50-03F06D546D44}" dt="2019-11-04T22:19:11.886" v="291" actId="1076"/>
          <ac:inkMkLst>
            <pc:docMk/>
            <pc:sldMk cId="210890507" sldId="258"/>
            <ac:inkMk id="250" creationId="{F8659EB1-11A6-4473-A24B-8D64A812E584}"/>
          </ac:inkMkLst>
        </pc:inkChg>
        <pc:inkChg chg="add mod">
          <ac:chgData name="D K" userId="9ae49f2f11440d07" providerId="LiveId" clId="{581F36FB-863D-4B57-8C50-03F06D546D44}" dt="2019-11-04T22:19:11.886" v="291" actId="1076"/>
          <ac:inkMkLst>
            <pc:docMk/>
            <pc:sldMk cId="210890507" sldId="258"/>
            <ac:inkMk id="251" creationId="{A4544D91-A881-4C0A-B9B5-8371FDD7FB6F}"/>
          </ac:inkMkLst>
        </pc:inkChg>
        <pc:inkChg chg="add mod">
          <ac:chgData name="D K" userId="9ae49f2f11440d07" providerId="LiveId" clId="{581F36FB-863D-4B57-8C50-03F06D546D44}" dt="2019-11-04T22:17:36.011" v="209"/>
          <ac:inkMkLst>
            <pc:docMk/>
            <pc:sldMk cId="210890507" sldId="258"/>
            <ac:inkMk id="252" creationId="{FCF7FFBB-E77C-4691-9AFB-60DDE9FCC494}"/>
          </ac:inkMkLst>
        </pc:inkChg>
        <pc:inkChg chg="add mod">
          <ac:chgData name="D K" userId="9ae49f2f11440d07" providerId="LiveId" clId="{581F36FB-863D-4B57-8C50-03F06D546D44}" dt="2019-11-04T22:17:36.011" v="209"/>
          <ac:inkMkLst>
            <pc:docMk/>
            <pc:sldMk cId="210890507" sldId="258"/>
            <ac:inkMk id="253" creationId="{D4DD5CFB-D54D-43B1-925A-616462A2B009}"/>
          </ac:inkMkLst>
        </pc:inkChg>
        <pc:inkChg chg="add mod">
          <ac:chgData name="D K" userId="9ae49f2f11440d07" providerId="LiveId" clId="{581F36FB-863D-4B57-8C50-03F06D546D44}" dt="2019-11-04T22:17:36.011" v="209"/>
          <ac:inkMkLst>
            <pc:docMk/>
            <pc:sldMk cId="210890507" sldId="258"/>
            <ac:inkMk id="254" creationId="{54DC3A52-9FDE-4BEF-B8BD-3FAF4E1274C5}"/>
          </ac:inkMkLst>
        </pc:inkChg>
        <pc:inkChg chg="add mod">
          <ac:chgData name="D K" userId="9ae49f2f11440d07" providerId="LiveId" clId="{581F36FB-863D-4B57-8C50-03F06D546D44}" dt="2019-11-04T22:17:38.680" v="212"/>
          <ac:inkMkLst>
            <pc:docMk/>
            <pc:sldMk cId="210890507" sldId="258"/>
            <ac:inkMk id="256" creationId="{0BBE42D2-EEC1-467E-B675-14CA389644BE}"/>
          </ac:inkMkLst>
        </pc:inkChg>
        <pc:inkChg chg="add mod">
          <ac:chgData name="D K" userId="9ae49f2f11440d07" providerId="LiveId" clId="{581F36FB-863D-4B57-8C50-03F06D546D44}" dt="2019-11-04T22:17:38.680" v="212"/>
          <ac:inkMkLst>
            <pc:docMk/>
            <pc:sldMk cId="210890507" sldId="258"/>
            <ac:inkMk id="257" creationId="{90343DA4-E3A3-4731-B720-48D00028511E}"/>
          </ac:inkMkLst>
        </pc:inkChg>
        <pc:inkChg chg="add mod">
          <ac:chgData name="D K" userId="9ae49f2f11440d07" providerId="LiveId" clId="{581F36FB-863D-4B57-8C50-03F06D546D44}" dt="2019-11-04T22:19:11.886" v="291" actId="1076"/>
          <ac:inkMkLst>
            <pc:docMk/>
            <pc:sldMk cId="210890507" sldId="258"/>
            <ac:inkMk id="259" creationId="{5CD0C1D4-B2F0-414F-AA66-962E27436C2D}"/>
          </ac:inkMkLst>
        </pc:inkChg>
        <pc:inkChg chg="add mod">
          <ac:chgData name="D K" userId="9ae49f2f11440d07" providerId="LiveId" clId="{581F36FB-863D-4B57-8C50-03F06D546D44}" dt="2019-11-04T22:18:11.915" v="265"/>
          <ac:inkMkLst>
            <pc:docMk/>
            <pc:sldMk cId="210890507" sldId="258"/>
            <ac:inkMk id="260" creationId="{C70D0952-C8E5-484E-B604-DD89DBE7F606}"/>
          </ac:inkMkLst>
        </pc:inkChg>
        <pc:inkChg chg="add mod">
          <ac:chgData name="D K" userId="9ae49f2f11440d07" providerId="LiveId" clId="{581F36FB-863D-4B57-8C50-03F06D546D44}" dt="2019-11-04T22:18:11.915" v="265"/>
          <ac:inkMkLst>
            <pc:docMk/>
            <pc:sldMk cId="210890507" sldId="258"/>
            <ac:inkMk id="261" creationId="{D15CB5A1-7E74-4899-BBAF-64223C9A9974}"/>
          </ac:inkMkLst>
        </pc:inkChg>
        <pc:inkChg chg="add mod">
          <ac:chgData name="D K" userId="9ae49f2f11440d07" providerId="LiveId" clId="{581F36FB-863D-4B57-8C50-03F06D546D44}" dt="2019-11-04T22:18:11.915" v="265"/>
          <ac:inkMkLst>
            <pc:docMk/>
            <pc:sldMk cId="210890507" sldId="258"/>
            <ac:inkMk id="262" creationId="{BF46FA01-06C3-42E0-B54F-77DD3719A488}"/>
          </ac:inkMkLst>
        </pc:inkChg>
        <pc:inkChg chg="add mod">
          <ac:chgData name="D K" userId="9ae49f2f11440d07" providerId="LiveId" clId="{581F36FB-863D-4B57-8C50-03F06D546D44}" dt="2019-11-04T22:18:11.915" v="265"/>
          <ac:inkMkLst>
            <pc:docMk/>
            <pc:sldMk cId="210890507" sldId="258"/>
            <ac:inkMk id="263" creationId="{48277A15-6000-4D94-9DBE-89E749E0CD60}"/>
          </ac:inkMkLst>
        </pc:inkChg>
        <pc:inkChg chg="add mod">
          <ac:chgData name="D K" userId="9ae49f2f11440d07" providerId="LiveId" clId="{581F36FB-863D-4B57-8C50-03F06D546D44}" dt="2019-11-04T22:18:11.915" v="265"/>
          <ac:inkMkLst>
            <pc:docMk/>
            <pc:sldMk cId="210890507" sldId="258"/>
            <ac:inkMk id="264" creationId="{ED2A93A5-D4D3-4053-8DD3-462BF8C6B809}"/>
          </ac:inkMkLst>
        </pc:inkChg>
        <pc:inkChg chg="add mod">
          <ac:chgData name="D K" userId="9ae49f2f11440d07" providerId="LiveId" clId="{581F36FB-863D-4B57-8C50-03F06D546D44}" dt="2019-11-04T22:18:11.915" v="265"/>
          <ac:inkMkLst>
            <pc:docMk/>
            <pc:sldMk cId="210890507" sldId="258"/>
            <ac:inkMk id="265" creationId="{A6C88B96-B654-4AE8-B2E2-419A85A12E7E}"/>
          </ac:inkMkLst>
        </pc:inkChg>
        <pc:inkChg chg="add mod">
          <ac:chgData name="D K" userId="9ae49f2f11440d07" providerId="LiveId" clId="{581F36FB-863D-4B57-8C50-03F06D546D44}" dt="2019-11-04T22:18:11.915" v="265"/>
          <ac:inkMkLst>
            <pc:docMk/>
            <pc:sldMk cId="210890507" sldId="258"/>
            <ac:inkMk id="266" creationId="{D63ED4AD-B0AA-4449-B1A3-8D90DA8140AE}"/>
          </ac:inkMkLst>
        </pc:inkChg>
        <pc:inkChg chg="add mod">
          <ac:chgData name="D K" userId="9ae49f2f11440d07" providerId="LiveId" clId="{581F36FB-863D-4B57-8C50-03F06D546D44}" dt="2019-11-04T22:18:30.892" v="290"/>
          <ac:inkMkLst>
            <pc:docMk/>
            <pc:sldMk cId="210890507" sldId="258"/>
            <ac:inkMk id="268" creationId="{7C1E4355-C0DB-4130-9C87-B722ABC30328}"/>
          </ac:inkMkLst>
        </pc:inkChg>
        <pc:inkChg chg="add mod">
          <ac:chgData name="D K" userId="9ae49f2f11440d07" providerId="LiveId" clId="{581F36FB-863D-4B57-8C50-03F06D546D44}" dt="2019-11-04T22:18:30.892" v="290"/>
          <ac:inkMkLst>
            <pc:docMk/>
            <pc:sldMk cId="210890507" sldId="258"/>
            <ac:inkMk id="269" creationId="{57624BC2-3AD7-441C-B3DE-E4A828054D0F}"/>
          </ac:inkMkLst>
        </pc:inkChg>
        <pc:inkChg chg="add mod">
          <ac:chgData name="D K" userId="9ae49f2f11440d07" providerId="LiveId" clId="{581F36FB-863D-4B57-8C50-03F06D546D44}" dt="2019-11-04T22:18:30.892" v="290"/>
          <ac:inkMkLst>
            <pc:docMk/>
            <pc:sldMk cId="210890507" sldId="258"/>
            <ac:inkMk id="270" creationId="{FBF2E75E-44EA-46D2-8502-1604B07B3A9D}"/>
          </ac:inkMkLst>
        </pc:inkChg>
        <pc:inkChg chg="add mod">
          <ac:chgData name="D K" userId="9ae49f2f11440d07" providerId="LiveId" clId="{581F36FB-863D-4B57-8C50-03F06D546D44}" dt="2019-11-04T22:18:30.892" v="290"/>
          <ac:inkMkLst>
            <pc:docMk/>
            <pc:sldMk cId="210890507" sldId="258"/>
            <ac:inkMk id="271" creationId="{981F60B8-BF3A-4FAD-AE4E-C4004805D368}"/>
          </ac:inkMkLst>
        </pc:inkChg>
        <pc:inkChg chg="add mod">
          <ac:chgData name="D K" userId="9ae49f2f11440d07" providerId="LiveId" clId="{581F36FB-863D-4B57-8C50-03F06D546D44}" dt="2019-11-04T22:18:30.892" v="290"/>
          <ac:inkMkLst>
            <pc:docMk/>
            <pc:sldMk cId="210890507" sldId="258"/>
            <ac:inkMk id="272" creationId="{99696A02-FC42-417E-859F-777E1C35D6DA}"/>
          </ac:inkMkLst>
        </pc:inkChg>
        <pc:inkChg chg="add mod">
          <ac:chgData name="D K" userId="9ae49f2f11440d07" providerId="LiveId" clId="{581F36FB-863D-4B57-8C50-03F06D546D44}" dt="2019-11-04T22:18:30.892" v="290"/>
          <ac:inkMkLst>
            <pc:docMk/>
            <pc:sldMk cId="210890507" sldId="258"/>
            <ac:inkMk id="273" creationId="{9A306794-6F1C-4CAE-B6CD-39294F17CD8F}"/>
          </ac:inkMkLst>
        </pc:inkChg>
        <pc:inkChg chg="add del mod">
          <ac:chgData name="D K" userId="9ae49f2f11440d07" providerId="LiveId" clId="{581F36FB-863D-4B57-8C50-03F06D546D44}" dt="2019-11-04T22:18:24.366" v="278"/>
          <ac:inkMkLst>
            <pc:docMk/>
            <pc:sldMk cId="210890507" sldId="258"/>
            <ac:inkMk id="275" creationId="{4853A9BA-B07D-4CCA-8C57-4C518759035E}"/>
          </ac:inkMkLst>
        </pc:inkChg>
        <pc:inkChg chg="add del mod">
          <ac:chgData name="D K" userId="9ae49f2f11440d07" providerId="LiveId" clId="{581F36FB-863D-4B57-8C50-03F06D546D44}" dt="2019-11-04T22:18:24.374" v="280"/>
          <ac:inkMkLst>
            <pc:docMk/>
            <pc:sldMk cId="210890507" sldId="258"/>
            <ac:inkMk id="276" creationId="{C76AD0FF-1BD5-4A8E-8C41-0DEAF6687224}"/>
          </ac:inkMkLst>
        </pc:inkChg>
        <pc:inkChg chg="add del mod">
          <ac:chgData name="D K" userId="9ae49f2f11440d07" providerId="LiveId" clId="{581F36FB-863D-4B57-8C50-03F06D546D44}" dt="2019-11-04T22:18:24.366" v="279"/>
          <ac:inkMkLst>
            <pc:docMk/>
            <pc:sldMk cId="210890507" sldId="258"/>
            <ac:inkMk id="277" creationId="{3D9FDBA6-D6E9-4364-AC40-FEA432B97589}"/>
          </ac:inkMkLst>
        </pc:inkChg>
        <pc:inkChg chg="add del mod">
          <ac:chgData name="D K" userId="9ae49f2f11440d07" providerId="LiveId" clId="{581F36FB-863D-4B57-8C50-03F06D546D44}" dt="2019-11-04T22:18:24.378" v="281"/>
          <ac:inkMkLst>
            <pc:docMk/>
            <pc:sldMk cId="210890507" sldId="258"/>
            <ac:inkMk id="278" creationId="{5DD90A7E-E228-462A-8D23-C7C45CB3A8B8}"/>
          </ac:inkMkLst>
        </pc:inkChg>
        <pc:inkChg chg="add mod">
          <ac:chgData name="D K" userId="9ae49f2f11440d07" providerId="LiveId" clId="{581F36FB-863D-4B57-8C50-03F06D546D44}" dt="2019-11-04T22:18:30.892" v="290"/>
          <ac:inkMkLst>
            <pc:docMk/>
            <pc:sldMk cId="210890507" sldId="258"/>
            <ac:inkMk id="280" creationId="{83F85C61-7012-4C36-B7C9-1250DCE93431}"/>
          </ac:inkMkLst>
        </pc:inkChg>
        <pc:inkChg chg="add mod">
          <ac:chgData name="D K" userId="9ae49f2f11440d07" providerId="LiveId" clId="{581F36FB-863D-4B57-8C50-03F06D546D44}" dt="2019-11-04T22:18:30.892" v="290"/>
          <ac:inkMkLst>
            <pc:docMk/>
            <pc:sldMk cId="210890507" sldId="258"/>
            <ac:inkMk id="281" creationId="{FA4D6539-CC03-4687-A0EC-8D3305C80BEB}"/>
          </ac:inkMkLst>
        </pc:inkChg>
        <pc:inkChg chg="add mod">
          <ac:chgData name="D K" userId="9ae49f2f11440d07" providerId="LiveId" clId="{581F36FB-863D-4B57-8C50-03F06D546D44}" dt="2019-11-04T22:18:30.892" v="290"/>
          <ac:inkMkLst>
            <pc:docMk/>
            <pc:sldMk cId="210890507" sldId="258"/>
            <ac:inkMk id="282" creationId="{A02F426E-4E7E-4399-B2F4-77778E656A38}"/>
          </ac:inkMkLst>
        </pc:inkChg>
        <pc:inkChg chg="add mod">
          <ac:chgData name="D K" userId="9ae49f2f11440d07" providerId="LiveId" clId="{581F36FB-863D-4B57-8C50-03F06D546D44}" dt="2019-11-04T22:18:30.892" v="290"/>
          <ac:inkMkLst>
            <pc:docMk/>
            <pc:sldMk cId="210890507" sldId="258"/>
            <ac:inkMk id="283" creationId="{74816D72-2B46-43FC-81D6-532E4F43D4BF}"/>
          </ac:inkMkLst>
        </pc:inkChg>
        <pc:inkChg chg="add mod">
          <ac:chgData name="D K" userId="9ae49f2f11440d07" providerId="LiveId" clId="{581F36FB-863D-4B57-8C50-03F06D546D44}" dt="2019-11-04T22:18:30.892" v="290"/>
          <ac:inkMkLst>
            <pc:docMk/>
            <pc:sldMk cId="210890507" sldId="258"/>
            <ac:inkMk id="284" creationId="{82DC9A58-E544-444B-8EB3-7757809A4584}"/>
          </ac:inkMkLst>
        </pc:inkChg>
        <pc:inkChg chg="add mod">
          <ac:chgData name="D K" userId="9ae49f2f11440d07" providerId="LiveId" clId="{581F36FB-863D-4B57-8C50-03F06D546D44}" dt="2019-11-04T22:18:30.892" v="290"/>
          <ac:inkMkLst>
            <pc:docMk/>
            <pc:sldMk cId="210890507" sldId="258"/>
            <ac:inkMk id="285" creationId="{E2AD0BF5-EF93-4436-B23E-DD75B825687B}"/>
          </ac:inkMkLst>
        </pc:inkChg>
        <pc:inkChg chg="add mod">
          <ac:chgData name="D K" userId="9ae49f2f11440d07" providerId="LiveId" clId="{581F36FB-863D-4B57-8C50-03F06D546D44}" dt="2019-11-04T22:18:30.892" v="290"/>
          <ac:inkMkLst>
            <pc:docMk/>
            <pc:sldMk cId="210890507" sldId="258"/>
            <ac:inkMk id="287" creationId="{ED6A756B-0513-4EB3-AA01-ED305BF98C3C}"/>
          </ac:inkMkLst>
        </pc:inkChg>
        <pc:cxnChg chg="del">
          <ac:chgData name="D K" userId="9ae49f2f11440d07" providerId="LiveId" clId="{581F36FB-863D-4B57-8C50-03F06D546D44}" dt="2019-11-06T16:58:58.970" v="540" actId="478"/>
          <ac:cxnSpMkLst>
            <pc:docMk/>
            <pc:sldMk cId="210890507" sldId="258"/>
            <ac:cxnSpMk id="68" creationId="{18EE2B9F-1E2A-4E84-9B3A-DC4427193512}"/>
          </ac:cxnSpMkLst>
        </pc:cxnChg>
        <pc:cxnChg chg="del">
          <ac:chgData name="D K" userId="9ae49f2f11440d07" providerId="LiveId" clId="{581F36FB-863D-4B57-8C50-03F06D546D44}" dt="2019-11-06T16:58:58.970" v="540" actId="478"/>
          <ac:cxnSpMkLst>
            <pc:docMk/>
            <pc:sldMk cId="210890507" sldId="258"/>
            <ac:cxnSpMk id="69" creationId="{05ECA13D-D246-4E60-B8A2-1324E1AECF58}"/>
          </ac:cxnSpMkLst>
        </pc:cxnChg>
        <pc:cxnChg chg="del">
          <ac:chgData name="D K" userId="9ae49f2f11440d07" providerId="LiveId" clId="{581F36FB-863D-4B57-8C50-03F06D546D44}" dt="2019-11-06T16:58:58.970" v="540" actId="478"/>
          <ac:cxnSpMkLst>
            <pc:docMk/>
            <pc:sldMk cId="210890507" sldId="258"/>
            <ac:cxnSpMk id="70" creationId="{2FC31EBD-A577-4382-A6D3-AEF693EC92C6}"/>
          </ac:cxnSpMkLst>
        </pc:cxnChg>
        <pc:cxnChg chg="add mod">
          <ac:chgData name="D K" userId="9ae49f2f11440d07" providerId="LiveId" clId="{581F36FB-863D-4B57-8C50-03F06D546D44}" dt="2019-11-06T16:59:05.879" v="542" actId="164"/>
          <ac:cxnSpMkLst>
            <pc:docMk/>
            <pc:sldMk cId="210890507" sldId="258"/>
            <ac:cxnSpMk id="108" creationId="{3E6F98AA-2452-4705-93D9-961378777C53}"/>
          </ac:cxnSpMkLst>
        </pc:cxnChg>
        <pc:cxnChg chg="add mod">
          <ac:chgData name="D K" userId="9ae49f2f11440d07" providerId="LiveId" clId="{581F36FB-863D-4B57-8C50-03F06D546D44}" dt="2019-11-06T17:07:54.265" v="588" actId="164"/>
          <ac:cxnSpMkLst>
            <pc:docMk/>
            <pc:sldMk cId="210890507" sldId="258"/>
            <ac:cxnSpMk id="135" creationId="{B279BB1B-7A40-4EE7-AEA1-8643FC59273D}"/>
          </ac:cxnSpMkLst>
        </pc:cxnChg>
        <pc:cxnChg chg="add mod">
          <ac:chgData name="D K" userId="9ae49f2f11440d07" providerId="LiveId" clId="{581F36FB-863D-4B57-8C50-03F06D546D44}" dt="2019-11-06T17:07:54.265" v="588" actId="164"/>
          <ac:cxnSpMkLst>
            <pc:docMk/>
            <pc:sldMk cId="210890507" sldId="258"/>
            <ac:cxnSpMk id="136" creationId="{7698A058-75F8-410B-A59B-389035748E1A}"/>
          </ac:cxnSpMkLst>
        </pc:cxnChg>
        <pc:cxnChg chg="add mod">
          <ac:chgData name="D K" userId="9ae49f2f11440d07" providerId="LiveId" clId="{581F36FB-863D-4B57-8C50-03F06D546D44}" dt="2019-11-06T17:07:54.265" v="588" actId="164"/>
          <ac:cxnSpMkLst>
            <pc:docMk/>
            <pc:sldMk cId="210890507" sldId="258"/>
            <ac:cxnSpMk id="137" creationId="{E18072A7-EBEB-4EFD-9BEC-B6DDED8D30BB}"/>
          </ac:cxnSpMkLst>
        </pc:cxnChg>
        <pc:cxnChg chg="add mod">
          <ac:chgData name="D K" userId="9ae49f2f11440d07" providerId="LiveId" clId="{581F36FB-863D-4B57-8C50-03F06D546D44}" dt="2019-11-06T17:07:54.265" v="588" actId="164"/>
          <ac:cxnSpMkLst>
            <pc:docMk/>
            <pc:sldMk cId="210890507" sldId="258"/>
            <ac:cxnSpMk id="139" creationId="{78FF41F1-D0D3-4B44-997F-116155F7601E}"/>
          </ac:cxnSpMkLst>
        </pc:cxnChg>
        <pc:cxnChg chg="add del mod">
          <ac:chgData name="D K" userId="9ae49f2f11440d07" providerId="LiveId" clId="{581F36FB-863D-4B57-8C50-03F06D546D44}" dt="2019-11-06T16:58:58.970" v="540" actId="478"/>
          <ac:cxnSpMkLst>
            <pc:docMk/>
            <pc:sldMk cId="210890507" sldId="258"/>
            <ac:cxnSpMk id="142" creationId="{C61E3A32-A6DB-4000-B36A-AA88E4169E0B}"/>
          </ac:cxnSpMkLst>
        </pc:cxnChg>
        <pc:cxnChg chg="del">
          <ac:chgData name="D K" userId="9ae49f2f11440d07" providerId="LiveId" clId="{581F36FB-863D-4B57-8C50-03F06D546D44}" dt="2019-11-04T18:34:08.914" v="0" actId="478"/>
          <ac:cxnSpMkLst>
            <pc:docMk/>
            <pc:sldMk cId="210890507" sldId="258"/>
            <ac:cxnSpMk id="204" creationId="{B2AC3A2B-DAAD-463F-BEF7-93746FA7E616}"/>
          </ac:cxnSpMkLst>
        </pc:cxnChg>
        <pc:cxnChg chg="del">
          <ac:chgData name="D K" userId="9ae49f2f11440d07" providerId="LiveId" clId="{581F36FB-863D-4B57-8C50-03F06D546D44}" dt="2019-11-04T18:34:17.878" v="4" actId="478"/>
          <ac:cxnSpMkLst>
            <pc:docMk/>
            <pc:sldMk cId="210890507" sldId="258"/>
            <ac:cxnSpMk id="208" creationId="{CBC0DB87-B68C-49E0-97AD-6211567ACDB2}"/>
          </ac:cxnSpMkLst>
        </pc:cxnChg>
        <pc:cxnChg chg="del">
          <ac:chgData name="D K" userId="9ae49f2f11440d07" providerId="LiveId" clId="{581F36FB-863D-4B57-8C50-03F06D546D44}" dt="2019-11-04T18:34:20.087" v="5" actId="478"/>
          <ac:cxnSpMkLst>
            <pc:docMk/>
            <pc:sldMk cId="210890507" sldId="258"/>
            <ac:cxnSpMk id="210" creationId="{EDE21FEF-DDBC-472C-A2C3-D879347E48B5}"/>
          </ac:cxnSpMkLst>
        </pc:cxnChg>
        <pc:cxnChg chg="del">
          <ac:chgData name="D K" userId="9ae49f2f11440d07" providerId="LiveId" clId="{581F36FB-863D-4B57-8C50-03F06D546D44}" dt="2019-11-04T18:34:13.334" v="2" actId="478"/>
          <ac:cxnSpMkLst>
            <pc:docMk/>
            <pc:sldMk cId="210890507" sldId="258"/>
            <ac:cxnSpMk id="212" creationId="{1400DADD-D100-4EAE-85CC-1E40E0F94778}"/>
          </ac:cxnSpMkLst>
        </pc:cxnChg>
        <pc:cxnChg chg="del">
          <ac:chgData name="D K" userId="9ae49f2f11440d07" providerId="LiveId" clId="{581F36FB-863D-4B57-8C50-03F06D546D44}" dt="2019-11-04T18:41:45.301" v="43" actId="478"/>
          <ac:cxnSpMkLst>
            <pc:docMk/>
            <pc:sldMk cId="210890507" sldId="258"/>
            <ac:cxnSpMk id="214" creationId="{48C63E26-94AE-4C87-B17D-6D09AC64DEE4}"/>
          </ac:cxnSpMkLst>
        </pc:cxnChg>
        <pc:cxnChg chg="del">
          <ac:chgData name="D K" userId="9ae49f2f11440d07" providerId="LiveId" clId="{581F36FB-863D-4B57-8C50-03F06D546D44}" dt="2019-11-04T18:41:45.301" v="43" actId="478"/>
          <ac:cxnSpMkLst>
            <pc:docMk/>
            <pc:sldMk cId="210890507" sldId="258"/>
            <ac:cxnSpMk id="215" creationId="{6BF4A706-F44B-4DE8-8D96-706C257DA96E}"/>
          </ac:cxnSpMkLst>
        </pc:cxnChg>
      </pc:sldChg>
      <pc:sldChg chg="addSp delSp modSp">
        <pc:chgData name="D K" userId="9ae49f2f11440d07" providerId="LiveId" clId="{581F36FB-863D-4B57-8C50-03F06D546D44}" dt="2019-11-07T21:37:14.476" v="663" actId="9405"/>
        <pc:sldMkLst>
          <pc:docMk/>
          <pc:sldMk cId="2540632877" sldId="262"/>
        </pc:sldMkLst>
        <pc:spChg chg="del mod">
          <ac:chgData name="D K" userId="9ae49f2f11440d07" providerId="LiveId" clId="{581F36FB-863D-4B57-8C50-03F06D546D44}" dt="2019-11-06T16:58:21.313" v="533" actId="478"/>
          <ac:spMkLst>
            <pc:docMk/>
            <pc:sldMk cId="2540632877" sldId="262"/>
            <ac:spMk id="43" creationId="{2B111465-D88C-40C5-BF8C-0E917088552B}"/>
          </ac:spMkLst>
        </pc:spChg>
        <pc:spChg chg="mod">
          <ac:chgData name="D K" userId="9ae49f2f11440d07" providerId="LiveId" clId="{581F36FB-863D-4B57-8C50-03F06D546D44}" dt="2019-11-06T16:57:09.756" v="520" actId="1076"/>
          <ac:spMkLst>
            <pc:docMk/>
            <pc:sldMk cId="2540632877" sldId="262"/>
            <ac:spMk id="44" creationId="{C34FDF7A-1CC5-4857-90F3-E7C50155FD70}"/>
          </ac:spMkLst>
        </pc:spChg>
        <pc:spChg chg="mod">
          <ac:chgData name="D K" userId="9ae49f2f11440d07" providerId="LiveId" clId="{581F36FB-863D-4B57-8C50-03F06D546D44}" dt="2019-11-06T16:56:52.338" v="517" actId="1076"/>
          <ac:spMkLst>
            <pc:docMk/>
            <pc:sldMk cId="2540632877" sldId="262"/>
            <ac:spMk id="45" creationId="{DB0F6ADA-E855-47C9-B82C-35CAD27AFB50}"/>
          </ac:spMkLst>
        </pc:spChg>
        <pc:spChg chg="mod">
          <ac:chgData name="D K" userId="9ae49f2f11440d07" providerId="LiveId" clId="{581F36FB-863D-4B57-8C50-03F06D546D44}" dt="2019-11-06T16:56:48.169" v="516" actId="1076"/>
          <ac:spMkLst>
            <pc:docMk/>
            <pc:sldMk cId="2540632877" sldId="262"/>
            <ac:spMk id="47" creationId="{678BAA88-54F9-4908-B7CB-19E7B45055DF}"/>
          </ac:spMkLst>
        </pc:spChg>
        <pc:spChg chg="add del">
          <ac:chgData name="D K" userId="9ae49f2f11440d07" providerId="LiveId" clId="{581F36FB-863D-4B57-8C50-03F06D546D44}" dt="2019-11-06T16:58:31.926" v="537" actId="478"/>
          <ac:spMkLst>
            <pc:docMk/>
            <pc:sldMk cId="2540632877" sldId="262"/>
            <ac:spMk id="48" creationId="{E0FD3639-BB1A-46B7-95DC-64D667B2FECA}"/>
          </ac:spMkLst>
        </pc:spChg>
        <pc:spChg chg="mod">
          <ac:chgData name="D K" userId="9ae49f2f11440d07" providerId="LiveId" clId="{581F36FB-863D-4B57-8C50-03F06D546D44}" dt="2019-11-06T16:57:06.155" v="519" actId="1076"/>
          <ac:spMkLst>
            <pc:docMk/>
            <pc:sldMk cId="2540632877" sldId="262"/>
            <ac:spMk id="49" creationId="{50C0140B-D22B-420C-B96A-94A0714B14A4}"/>
          </ac:spMkLst>
        </pc:spChg>
        <pc:spChg chg="mod">
          <ac:chgData name="D K" userId="9ae49f2f11440d07" providerId="LiveId" clId="{581F36FB-863D-4B57-8C50-03F06D546D44}" dt="2019-11-06T16:58:38.509" v="538" actId="1076"/>
          <ac:spMkLst>
            <pc:docMk/>
            <pc:sldMk cId="2540632877" sldId="262"/>
            <ac:spMk id="52" creationId="{42EAEE51-FC01-47BD-88CA-130844967C29}"/>
          </ac:spMkLst>
        </pc:spChg>
        <pc:grpChg chg="mod">
          <ac:chgData name="D K" userId="9ae49f2f11440d07" providerId="LiveId" clId="{581F36FB-863D-4B57-8C50-03F06D546D44}" dt="2019-11-06T16:58:25.591" v="535" actId="1076"/>
          <ac:grpSpMkLst>
            <pc:docMk/>
            <pc:sldMk cId="2540632877" sldId="262"/>
            <ac:grpSpMk id="2" creationId="{DE33A694-3AC7-4F5A-BD3C-4E9208E8B849}"/>
          </ac:grpSpMkLst>
        </pc:grpChg>
        <pc:grpChg chg="del mod">
          <ac:chgData name="D K" userId="9ae49f2f11440d07" providerId="LiveId" clId="{581F36FB-863D-4B57-8C50-03F06D546D44}" dt="2019-11-07T21:35:26.504" v="653"/>
          <ac:grpSpMkLst>
            <pc:docMk/>
            <pc:sldMk cId="2540632877" sldId="262"/>
            <ac:grpSpMk id="9" creationId="{27670D16-9F6F-48BB-A0C9-CF73E23C9CB4}"/>
          </ac:grpSpMkLst>
        </pc:grpChg>
        <pc:grpChg chg="del mod">
          <ac:chgData name="D K" userId="9ae49f2f11440d07" providerId="LiveId" clId="{581F36FB-863D-4B57-8C50-03F06D546D44}" dt="2019-11-07T21:35:27.762" v="655"/>
          <ac:grpSpMkLst>
            <pc:docMk/>
            <pc:sldMk cId="2540632877" sldId="262"/>
            <ac:grpSpMk id="12" creationId="{B864A490-81E2-4695-9321-60319995DE1B}"/>
          </ac:grpSpMkLst>
        </pc:grpChg>
        <pc:grpChg chg="mod">
          <ac:chgData name="D K" userId="9ae49f2f11440d07" providerId="LiveId" clId="{581F36FB-863D-4B57-8C50-03F06D546D44}" dt="2019-11-06T16:55:12.250" v="507"/>
          <ac:grpSpMkLst>
            <pc:docMk/>
            <pc:sldMk cId="2540632877" sldId="262"/>
            <ac:grpSpMk id="19" creationId="{17EB80C8-FA9F-4FC4-BCAC-B8374F0FE2DC}"/>
          </ac:grpSpMkLst>
        </pc:grpChg>
        <pc:grpChg chg="del mod">
          <ac:chgData name="D K" userId="9ae49f2f11440d07" providerId="LiveId" clId="{581F36FB-863D-4B57-8C50-03F06D546D44}" dt="2019-11-07T21:37:06.711" v="661"/>
          <ac:grpSpMkLst>
            <pc:docMk/>
            <pc:sldMk cId="2540632877" sldId="262"/>
            <ac:grpSpMk id="20" creationId="{BC2701F2-9A42-45D1-B057-8C0877CFBD50}"/>
          </ac:grpSpMkLst>
        </pc:grpChg>
        <pc:inkChg chg="add">
          <ac:chgData name="D K" userId="9ae49f2f11440d07" providerId="LiveId" clId="{581F36FB-863D-4B57-8C50-03F06D546D44}" dt="2019-11-06T16:51:59.758" v="476" actId="9405"/>
          <ac:inkMkLst>
            <pc:docMk/>
            <pc:sldMk cId="2540632877" sldId="262"/>
            <ac:inkMk id="3" creationId="{8A1CBD3C-7904-4A70-BC4B-592DFDEC701C}"/>
          </ac:inkMkLst>
        </pc:inkChg>
        <pc:inkChg chg="add del">
          <ac:chgData name="D K" userId="9ae49f2f11440d07" providerId="LiveId" clId="{581F36FB-863D-4B57-8C50-03F06D546D44}" dt="2019-11-06T16:52:22.961" v="485"/>
          <ac:inkMkLst>
            <pc:docMk/>
            <pc:sldMk cId="2540632877" sldId="262"/>
            <ac:inkMk id="4" creationId="{00F29FB1-B8EA-420E-9D17-D6C22A4112A4}"/>
          </ac:inkMkLst>
        </pc:inkChg>
        <pc:inkChg chg="add del">
          <ac:chgData name="D K" userId="9ae49f2f11440d07" providerId="LiveId" clId="{581F36FB-863D-4B57-8C50-03F06D546D44}" dt="2019-11-07T21:35:09.540" v="647"/>
          <ac:inkMkLst>
            <pc:docMk/>
            <pc:sldMk cId="2540632877" sldId="262"/>
            <ac:inkMk id="4" creationId="{6DB44A2B-7D96-4ED6-83DD-349292DF0ACB}"/>
          </ac:inkMkLst>
        </pc:inkChg>
        <pc:inkChg chg="add del">
          <ac:chgData name="D K" userId="9ae49f2f11440d07" providerId="LiveId" clId="{581F36FB-863D-4B57-8C50-03F06D546D44}" dt="2019-11-06T16:53:02.139" v="489"/>
          <ac:inkMkLst>
            <pc:docMk/>
            <pc:sldMk cId="2540632877" sldId="262"/>
            <ac:inkMk id="5" creationId="{4AD11FC0-97F5-4318-AD58-2BA1EE722F23}"/>
          </ac:inkMkLst>
        </pc:inkChg>
        <pc:inkChg chg="add del">
          <ac:chgData name="D K" userId="9ae49f2f11440d07" providerId="LiveId" clId="{581F36FB-863D-4B57-8C50-03F06D546D44}" dt="2019-11-07T21:37:05.776" v="659"/>
          <ac:inkMkLst>
            <pc:docMk/>
            <pc:sldMk cId="2540632877" sldId="262"/>
            <ac:inkMk id="5" creationId="{85E09838-EE71-4696-96DC-4FA227DB4F77}"/>
          </ac:inkMkLst>
        </pc:inkChg>
        <pc:inkChg chg="add del">
          <ac:chgData name="D K" userId="9ae49f2f11440d07" providerId="LiveId" clId="{581F36FB-863D-4B57-8C50-03F06D546D44}" dt="2019-11-06T16:54:53.693" v="504"/>
          <ac:inkMkLst>
            <pc:docMk/>
            <pc:sldMk cId="2540632877" sldId="262"/>
            <ac:inkMk id="6" creationId="{54E63F95-96F6-4590-AD99-F81576D5AD29}"/>
          </ac:inkMkLst>
        </pc:inkChg>
        <pc:inkChg chg="add del mod">
          <ac:chgData name="D K" userId="9ae49f2f11440d07" providerId="LiveId" clId="{581F36FB-863D-4B57-8C50-03F06D546D44}" dt="2019-11-07T21:36:56.242" v="656"/>
          <ac:inkMkLst>
            <pc:docMk/>
            <pc:sldMk cId="2540632877" sldId="262"/>
            <ac:inkMk id="6" creationId="{B1BB89B2-41AA-46F1-959E-39B36C7DDEA9}"/>
          </ac:inkMkLst>
        </pc:inkChg>
        <pc:inkChg chg="add del mod">
          <ac:chgData name="D K" userId="9ae49f2f11440d07" providerId="LiveId" clId="{581F36FB-863D-4B57-8C50-03F06D546D44}" dt="2019-11-07T21:37:07.203" v="662"/>
          <ac:inkMkLst>
            <pc:docMk/>
            <pc:sldMk cId="2540632877" sldId="262"/>
            <ac:inkMk id="7" creationId="{D4AB0DDD-2FCD-495E-B568-4C7AAD095D61}"/>
          </ac:inkMkLst>
        </pc:inkChg>
        <pc:inkChg chg="add del">
          <ac:chgData name="D K" userId="9ae49f2f11440d07" providerId="LiveId" clId="{581F36FB-863D-4B57-8C50-03F06D546D44}" dt="2019-11-06T16:53:05.986" v="490"/>
          <ac:inkMkLst>
            <pc:docMk/>
            <pc:sldMk cId="2540632877" sldId="262"/>
            <ac:inkMk id="7" creationId="{E379964B-3578-41C0-9B11-8FA58DE2A209}"/>
          </ac:inkMkLst>
        </pc:inkChg>
        <pc:inkChg chg="add">
          <ac:chgData name="D K" userId="9ae49f2f11440d07" providerId="LiveId" clId="{581F36FB-863D-4B57-8C50-03F06D546D44}" dt="2019-11-06T16:53:18.525" v="491" actId="9405"/>
          <ac:inkMkLst>
            <pc:docMk/>
            <pc:sldMk cId="2540632877" sldId="262"/>
            <ac:inkMk id="8" creationId="{A2CC650C-CA2F-4224-A9F1-661FA4A3E637}"/>
          </ac:inkMkLst>
        </pc:inkChg>
        <pc:inkChg chg="add del">
          <ac:chgData name="D K" userId="9ae49f2f11440d07" providerId="LiveId" clId="{581F36FB-863D-4B57-8C50-03F06D546D44}" dt="2019-11-06T16:53:29.584" v="493"/>
          <ac:inkMkLst>
            <pc:docMk/>
            <pc:sldMk cId="2540632877" sldId="262"/>
            <ac:inkMk id="9" creationId="{DC35B07F-0857-4B32-8749-FD634565FE44}"/>
          </ac:inkMkLst>
        </pc:inkChg>
        <pc:inkChg chg="add del">
          <ac:chgData name="D K" userId="9ae49f2f11440d07" providerId="LiveId" clId="{581F36FB-863D-4B57-8C50-03F06D546D44}" dt="2019-11-07T21:37:03.558" v="658"/>
          <ac:inkMkLst>
            <pc:docMk/>
            <pc:sldMk cId="2540632877" sldId="262"/>
            <ac:inkMk id="10" creationId="{27C8320E-52FD-498D-9143-492F32DD6349}"/>
          </ac:inkMkLst>
        </pc:inkChg>
        <pc:inkChg chg="add del mod">
          <ac:chgData name="D K" userId="9ae49f2f11440d07" providerId="LiveId" clId="{581F36FB-863D-4B57-8C50-03F06D546D44}" dt="2019-11-07T21:37:06.711" v="661"/>
          <ac:inkMkLst>
            <pc:docMk/>
            <pc:sldMk cId="2540632877" sldId="262"/>
            <ac:inkMk id="11" creationId="{8E28BB3D-2F76-47DB-A7CB-7A894AA2AABA}"/>
          </ac:inkMkLst>
        </pc:inkChg>
        <pc:inkChg chg="add del">
          <ac:chgData name="D K" userId="9ae49f2f11440d07" providerId="LiveId" clId="{581F36FB-863D-4B57-8C50-03F06D546D44}" dt="2019-11-06T16:53:47.842" v="496"/>
          <ac:inkMkLst>
            <pc:docMk/>
            <pc:sldMk cId="2540632877" sldId="262"/>
            <ac:inkMk id="11" creationId="{CA863AA8-7F72-474A-8FE2-A69E34406CFE}"/>
          </ac:inkMkLst>
        </pc:inkChg>
        <pc:inkChg chg="add del">
          <ac:chgData name="D K" userId="9ae49f2f11440d07" providerId="LiveId" clId="{581F36FB-863D-4B57-8C50-03F06D546D44}" dt="2019-11-06T16:54:01.967" v="498"/>
          <ac:inkMkLst>
            <pc:docMk/>
            <pc:sldMk cId="2540632877" sldId="262"/>
            <ac:inkMk id="12" creationId="{CECAF8CF-778E-4B1B-BD4D-16D85325AFF0}"/>
          </ac:inkMkLst>
        </pc:inkChg>
        <pc:inkChg chg="add del">
          <ac:chgData name="D K" userId="9ae49f2f11440d07" providerId="LiveId" clId="{581F36FB-863D-4B57-8C50-03F06D546D44}" dt="2019-11-06T16:54:22.387" v="500"/>
          <ac:inkMkLst>
            <pc:docMk/>
            <pc:sldMk cId="2540632877" sldId="262"/>
            <ac:inkMk id="13" creationId="{388900A5-5415-4D6B-A917-2DBF17D5E3B2}"/>
          </ac:inkMkLst>
        </pc:inkChg>
        <pc:inkChg chg="add del mod">
          <ac:chgData name="D K" userId="9ae49f2f11440d07" providerId="LiveId" clId="{581F36FB-863D-4B57-8C50-03F06D546D44}" dt="2019-11-07T21:37:06.710" v="660"/>
          <ac:inkMkLst>
            <pc:docMk/>
            <pc:sldMk cId="2540632877" sldId="262"/>
            <ac:inkMk id="13" creationId="{68D805B6-F99E-46DA-96F7-42DDED2B62FB}"/>
          </ac:inkMkLst>
        </pc:inkChg>
        <pc:inkChg chg="add">
          <ac:chgData name="D K" userId="9ae49f2f11440d07" providerId="LiveId" clId="{581F36FB-863D-4B57-8C50-03F06D546D44}" dt="2019-11-06T16:54:28.685" v="501" actId="9405"/>
          <ac:inkMkLst>
            <pc:docMk/>
            <pc:sldMk cId="2540632877" sldId="262"/>
            <ac:inkMk id="14" creationId="{85A55980-BF84-4451-8509-472218218121}"/>
          </ac:inkMkLst>
        </pc:inkChg>
        <pc:inkChg chg="add">
          <ac:chgData name="D K" userId="9ae49f2f11440d07" providerId="LiveId" clId="{581F36FB-863D-4B57-8C50-03F06D546D44}" dt="2019-11-06T16:54:37.604" v="502" actId="9405"/>
          <ac:inkMkLst>
            <pc:docMk/>
            <pc:sldMk cId="2540632877" sldId="262"/>
            <ac:inkMk id="15" creationId="{721B18A0-728E-40A1-8011-C3339F12EF3F}"/>
          </ac:inkMkLst>
        </pc:inkChg>
        <pc:inkChg chg="add">
          <ac:chgData name="D K" userId="9ae49f2f11440d07" providerId="LiveId" clId="{581F36FB-863D-4B57-8C50-03F06D546D44}" dt="2019-11-06T16:54:41.842" v="503" actId="9405"/>
          <ac:inkMkLst>
            <pc:docMk/>
            <pc:sldMk cId="2540632877" sldId="262"/>
            <ac:inkMk id="16" creationId="{057046A3-9491-4C41-AA26-4B8E16264BDE}"/>
          </ac:inkMkLst>
        </pc:inkChg>
        <pc:inkChg chg="add mod">
          <ac:chgData name="D K" userId="9ae49f2f11440d07" providerId="LiveId" clId="{581F36FB-863D-4B57-8C50-03F06D546D44}" dt="2019-11-06T16:55:12.250" v="507"/>
          <ac:inkMkLst>
            <pc:docMk/>
            <pc:sldMk cId="2540632877" sldId="262"/>
            <ac:inkMk id="17" creationId="{15E665F8-EAD2-403D-8C5F-7D3F340E3CDC}"/>
          </ac:inkMkLst>
        </pc:inkChg>
        <pc:inkChg chg="add mod">
          <ac:chgData name="D K" userId="9ae49f2f11440d07" providerId="LiveId" clId="{581F36FB-863D-4B57-8C50-03F06D546D44}" dt="2019-11-06T16:55:12.250" v="507"/>
          <ac:inkMkLst>
            <pc:docMk/>
            <pc:sldMk cId="2540632877" sldId="262"/>
            <ac:inkMk id="18" creationId="{8C43AAF1-0F65-4FAA-9E0F-40D88AAC6DA3}"/>
          </ac:inkMkLst>
        </pc:inkChg>
        <pc:inkChg chg="add del">
          <ac:chgData name="D K" userId="9ae49f2f11440d07" providerId="LiveId" clId="{581F36FB-863D-4B57-8C50-03F06D546D44}" dt="2019-11-06T16:55:25.112" v="509"/>
          <ac:inkMkLst>
            <pc:docMk/>
            <pc:sldMk cId="2540632877" sldId="262"/>
            <ac:inkMk id="20" creationId="{E0CC7196-AD8C-490D-B11A-EDE8F8126EB6}"/>
          </ac:inkMkLst>
        </pc:inkChg>
        <pc:inkChg chg="add">
          <ac:chgData name="D K" userId="9ae49f2f11440d07" providerId="LiveId" clId="{581F36FB-863D-4B57-8C50-03F06D546D44}" dt="2019-11-06T16:55:29.071" v="510" actId="9405"/>
          <ac:inkMkLst>
            <pc:docMk/>
            <pc:sldMk cId="2540632877" sldId="262"/>
            <ac:inkMk id="22" creationId="{830E2F96-29E6-4BA7-BC92-5AE6E880AAF9}"/>
          </ac:inkMkLst>
        </pc:inkChg>
        <pc:inkChg chg="add">
          <ac:chgData name="D K" userId="9ae49f2f11440d07" providerId="LiveId" clId="{581F36FB-863D-4B57-8C50-03F06D546D44}" dt="2019-11-06T16:55:38.476" v="511" actId="9405"/>
          <ac:inkMkLst>
            <pc:docMk/>
            <pc:sldMk cId="2540632877" sldId="262"/>
            <ac:inkMk id="23" creationId="{E94E36B5-4FF0-43D2-88DC-0490407D8527}"/>
          </ac:inkMkLst>
        </pc:inkChg>
        <pc:inkChg chg="add">
          <ac:chgData name="D K" userId="9ae49f2f11440d07" providerId="LiveId" clId="{581F36FB-863D-4B57-8C50-03F06D546D44}" dt="2019-11-06T16:55:46.789" v="512" actId="9405"/>
          <ac:inkMkLst>
            <pc:docMk/>
            <pc:sldMk cId="2540632877" sldId="262"/>
            <ac:inkMk id="24" creationId="{AF37972B-8443-4514-943C-A035BA37589E}"/>
          </ac:inkMkLst>
        </pc:inkChg>
        <pc:inkChg chg="add">
          <ac:chgData name="D K" userId="9ae49f2f11440d07" providerId="LiveId" clId="{581F36FB-863D-4B57-8C50-03F06D546D44}" dt="2019-11-07T21:37:14.476" v="663" actId="9405"/>
          <ac:inkMkLst>
            <pc:docMk/>
            <pc:sldMk cId="2540632877" sldId="262"/>
            <ac:inkMk id="25" creationId="{C503BDA5-78BF-4313-88DE-12AB1BA9C8C5}"/>
          </ac:inkMkLst>
        </pc:inkChg>
        <pc:inkChg chg="del">
          <ac:chgData name="D K" userId="9ae49f2f11440d07" providerId="LiveId" clId="{581F36FB-863D-4B57-8C50-03F06D546D44}" dt="2019-11-06T16:52:07.567" v="483"/>
          <ac:inkMkLst>
            <pc:docMk/>
            <pc:sldMk cId="2540632877" sldId="262"/>
            <ac:inkMk id="58" creationId="{EE4B8C58-0803-48E5-AF1B-11E8B79CFB9C}"/>
          </ac:inkMkLst>
        </pc:inkChg>
        <pc:cxnChg chg="mod">
          <ac:chgData name="D K" userId="9ae49f2f11440d07" providerId="LiveId" clId="{581F36FB-863D-4B57-8C50-03F06D546D44}" dt="2019-11-06T16:57:16.578" v="521" actId="14100"/>
          <ac:cxnSpMkLst>
            <pc:docMk/>
            <pc:sldMk cId="2540632877" sldId="262"/>
            <ac:cxnSpMk id="21" creationId="{7DAB674E-300F-408F-97DC-F46649802BBB}"/>
          </ac:cxnSpMkLst>
        </pc:cxnChg>
        <pc:cxnChg chg="mod">
          <ac:chgData name="D K" userId="9ae49f2f11440d07" providerId="LiveId" clId="{581F36FB-863D-4B57-8C50-03F06D546D44}" dt="2019-11-06T16:58:06.274" v="532" actId="14100"/>
          <ac:cxnSpMkLst>
            <pc:docMk/>
            <pc:sldMk cId="2540632877" sldId="262"/>
            <ac:cxnSpMk id="53" creationId="{8F276FE4-6DA1-400C-8668-DBD3305CB6F6}"/>
          </ac:cxnSpMkLst>
        </pc:cxnChg>
        <pc:cxnChg chg="mod">
          <ac:chgData name="D K" userId="9ae49f2f11440d07" providerId="LiveId" clId="{581F36FB-863D-4B57-8C50-03F06D546D44}" dt="2019-11-06T16:57:37.283" v="526" actId="14100"/>
          <ac:cxnSpMkLst>
            <pc:docMk/>
            <pc:sldMk cId="2540632877" sldId="262"/>
            <ac:cxnSpMk id="55" creationId="{0AD21B07-D19E-4753-A3DC-8092EB95EE8D}"/>
          </ac:cxnSpMkLst>
        </pc:cxnChg>
        <pc:cxnChg chg="mod">
          <ac:chgData name="D K" userId="9ae49f2f11440d07" providerId="LiveId" clId="{581F36FB-863D-4B57-8C50-03F06D546D44}" dt="2019-11-06T16:57:52.922" v="530" actId="14100"/>
          <ac:cxnSpMkLst>
            <pc:docMk/>
            <pc:sldMk cId="2540632877" sldId="262"/>
            <ac:cxnSpMk id="56" creationId="{41E11553-6B9F-4FC4-950D-C2D7F471AB5E}"/>
          </ac:cxnSpMkLst>
        </pc:cxnChg>
      </pc:sldChg>
      <pc:sldChg chg="del">
        <pc:chgData name="D K" userId="9ae49f2f11440d07" providerId="LiveId" clId="{581F36FB-863D-4B57-8C50-03F06D546D44}" dt="2019-11-06T17:08:43.508" v="600" actId="47"/>
        <pc:sldMkLst>
          <pc:docMk/>
          <pc:sldMk cId="2857350280" sldId="263"/>
        </pc:sldMkLst>
      </pc:sldChg>
      <pc:sldChg chg="mod modShow">
        <pc:chgData name="D K" userId="9ae49f2f11440d07" providerId="LiveId" clId="{581F36FB-863D-4B57-8C50-03F06D546D44}" dt="2019-11-07T21:32:40.553" v="631" actId="729"/>
        <pc:sldMkLst>
          <pc:docMk/>
          <pc:sldMk cId="1542791673" sldId="264"/>
        </pc:sldMkLst>
      </pc:sldChg>
      <pc:sldChg chg="mod modShow">
        <pc:chgData name="D K" userId="9ae49f2f11440d07" providerId="LiveId" clId="{581F36FB-863D-4B57-8C50-03F06D546D44}" dt="2019-11-07T21:32:43.185" v="632" actId="729"/>
        <pc:sldMkLst>
          <pc:docMk/>
          <pc:sldMk cId="37586664" sldId="265"/>
        </pc:sldMkLst>
      </pc:sldChg>
      <pc:sldChg chg="addSp delSp modSp add">
        <pc:chgData name="D K" userId="9ae49f2f11440d07" providerId="LiveId" clId="{581F36FB-863D-4B57-8C50-03F06D546D44}" dt="2019-11-07T21:34:44.024" v="645" actId="9405"/>
        <pc:sldMkLst>
          <pc:docMk/>
          <pc:sldMk cId="2507393495" sldId="266"/>
        </pc:sldMkLst>
        <pc:spChg chg="mod topLvl">
          <ac:chgData name="D K" userId="9ae49f2f11440d07" providerId="LiveId" clId="{581F36FB-863D-4B57-8C50-03F06D546D44}" dt="2019-11-06T17:00:27.157" v="550" actId="1076"/>
          <ac:spMkLst>
            <pc:docMk/>
            <pc:sldMk cId="2507393495" sldId="266"/>
            <ac:spMk id="40" creationId="{B29C2386-6984-41B1-BF56-5D0F5178C0A6}"/>
          </ac:spMkLst>
        </pc:spChg>
        <pc:spChg chg="mod topLvl">
          <ac:chgData name="D K" userId="9ae49f2f11440d07" providerId="LiveId" clId="{581F36FB-863D-4B57-8C50-03F06D546D44}" dt="2019-11-06T17:00:27.157" v="550" actId="1076"/>
          <ac:spMkLst>
            <pc:docMk/>
            <pc:sldMk cId="2507393495" sldId="266"/>
            <ac:spMk id="41" creationId="{91947586-346A-448D-B800-32E204864F31}"/>
          </ac:spMkLst>
        </pc:spChg>
        <pc:spChg chg="mod topLvl">
          <ac:chgData name="D K" userId="9ae49f2f11440d07" providerId="LiveId" clId="{581F36FB-863D-4B57-8C50-03F06D546D44}" dt="2019-11-06T17:03:07.102" v="573" actId="1076"/>
          <ac:spMkLst>
            <pc:docMk/>
            <pc:sldMk cId="2507393495" sldId="266"/>
            <ac:spMk id="42" creationId="{1B7FF470-D032-4DFA-B46B-36710184E6CF}"/>
          </ac:spMkLst>
        </pc:spChg>
        <pc:spChg chg="mod topLvl">
          <ac:chgData name="D K" userId="9ae49f2f11440d07" providerId="LiveId" clId="{581F36FB-863D-4B57-8C50-03F06D546D44}" dt="2019-11-06T17:00:20.974" v="549" actId="165"/>
          <ac:spMkLst>
            <pc:docMk/>
            <pc:sldMk cId="2507393495" sldId="266"/>
            <ac:spMk id="44" creationId="{C34FDF7A-1CC5-4857-90F3-E7C50155FD70}"/>
          </ac:spMkLst>
        </pc:spChg>
        <pc:spChg chg="mod topLvl">
          <ac:chgData name="D K" userId="9ae49f2f11440d07" providerId="LiveId" clId="{581F36FB-863D-4B57-8C50-03F06D546D44}" dt="2019-11-06T17:00:20.974" v="549" actId="165"/>
          <ac:spMkLst>
            <pc:docMk/>
            <pc:sldMk cId="2507393495" sldId="266"/>
            <ac:spMk id="45" creationId="{DB0F6ADA-E855-47C9-B82C-35CAD27AFB50}"/>
          </ac:spMkLst>
        </pc:spChg>
        <pc:spChg chg="mod topLvl">
          <ac:chgData name="D K" userId="9ae49f2f11440d07" providerId="LiveId" clId="{581F36FB-863D-4B57-8C50-03F06D546D44}" dt="2019-11-06T17:00:27.157" v="550" actId="1076"/>
          <ac:spMkLst>
            <pc:docMk/>
            <pc:sldMk cId="2507393495" sldId="266"/>
            <ac:spMk id="46" creationId="{5478B236-EC95-4C75-92E8-2DD3A4CE94F8}"/>
          </ac:spMkLst>
        </pc:spChg>
        <pc:spChg chg="mod topLvl">
          <ac:chgData name="D K" userId="9ae49f2f11440d07" providerId="LiveId" clId="{581F36FB-863D-4B57-8C50-03F06D546D44}" dt="2019-11-06T17:00:20.974" v="549" actId="165"/>
          <ac:spMkLst>
            <pc:docMk/>
            <pc:sldMk cId="2507393495" sldId="266"/>
            <ac:spMk id="47" creationId="{678BAA88-54F9-4908-B7CB-19E7B45055DF}"/>
          </ac:spMkLst>
        </pc:spChg>
        <pc:spChg chg="mod topLvl">
          <ac:chgData name="D K" userId="9ae49f2f11440d07" providerId="LiveId" clId="{581F36FB-863D-4B57-8C50-03F06D546D44}" dt="2019-11-06T17:00:20.974" v="549" actId="165"/>
          <ac:spMkLst>
            <pc:docMk/>
            <pc:sldMk cId="2507393495" sldId="266"/>
            <ac:spMk id="48" creationId="{E0FD3639-BB1A-46B7-95DC-64D667B2FECA}"/>
          </ac:spMkLst>
        </pc:spChg>
        <pc:spChg chg="mod topLvl">
          <ac:chgData name="D K" userId="9ae49f2f11440d07" providerId="LiveId" clId="{581F36FB-863D-4B57-8C50-03F06D546D44}" dt="2019-11-06T17:00:20.974" v="549" actId="165"/>
          <ac:spMkLst>
            <pc:docMk/>
            <pc:sldMk cId="2507393495" sldId="266"/>
            <ac:spMk id="49" creationId="{50C0140B-D22B-420C-B96A-94A0714B14A4}"/>
          </ac:spMkLst>
        </pc:spChg>
        <pc:spChg chg="mod topLvl">
          <ac:chgData name="D K" userId="9ae49f2f11440d07" providerId="LiveId" clId="{581F36FB-863D-4B57-8C50-03F06D546D44}" dt="2019-11-06T17:00:20.974" v="549" actId="165"/>
          <ac:spMkLst>
            <pc:docMk/>
            <pc:sldMk cId="2507393495" sldId="266"/>
            <ac:spMk id="50" creationId="{3AA75A93-2A68-4741-A3C4-46703D24568B}"/>
          </ac:spMkLst>
        </pc:spChg>
        <pc:spChg chg="mod topLvl">
          <ac:chgData name="D K" userId="9ae49f2f11440d07" providerId="LiveId" clId="{581F36FB-863D-4B57-8C50-03F06D546D44}" dt="2019-11-06T17:00:20.974" v="549" actId="165"/>
          <ac:spMkLst>
            <pc:docMk/>
            <pc:sldMk cId="2507393495" sldId="266"/>
            <ac:spMk id="51" creationId="{74D5843A-3356-4050-AE10-B734424C53F6}"/>
          </ac:spMkLst>
        </pc:spChg>
        <pc:spChg chg="mod topLvl">
          <ac:chgData name="D K" userId="9ae49f2f11440d07" providerId="LiveId" clId="{581F36FB-863D-4B57-8C50-03F06D546D44}" dt="2019-11-06T17:00:20.974" v="549" actId="165"/>
          <ac:spMkLst>
            <pc:docMk/>
            <pc:sldMk cId="2507393495" sldId="266"/>
            <ac:spMk id="52" creationId="{42EAEE51-FC01-47BD-88CA-130844967C29}"/>
          </ac:spMkLst>
        </pc:spChg>
        <pc:grpChg chg="del">
          <ac:chgData name="D K" userId="9ae49f2f11440d07" providerId="LiveId" clId="{581F36FB-863D-4B57-8C50-03F06D546D44}" dt="2019-11-06T17:00:20.974" v="549" actId="165"/>
          <ac:grpSpMkLst>
            <pc:docMk/>
            <pc:sldMk cId="2507393495" sldId="266"/>
            <ac:grpSpMk id="2" creationId="{DE33A694-3AC7-4F5A-BD3C-4E9208E8B849}"/>
          </ac:grpSpMkLst>
        </pc:grpChg>
        <pc:grpChg chg="del mod">
          <ac:chgData name="D K" userId="9ae49f2f11440d07" providerId="LiveId" clId="{581F36FB-863D-4B57-8C50-03F06D546D44}" dt="2019-11-06T17:01:00.404" v="551"/>
          <ac:grpSpMkLst>
            <pc:docMk/>
            <pc:sldMk cId="2507393495" sldId="266"/>
            <ac:grpSpMk id="19" creationId="{17EB80C8-FA9F-4FC4-BCAC-B8374F0FE2DC}"/>
          </ac:grpSpMkLst>
        </pc:grpChg>
        <pc:picChg chg="mod topLvl">
          <ac:chgData name="D K" userId="9ae49f2f11440d07" providerId="LiveId" clId="{581F36FB-863D-4B57-8C50-03F06D546D44}" dt="2019-11-06T17:03:09.810" v="575" actId="1076"/>
          <ac:picMkLst>
            <pc:docMk/>
            <pc:sldMk cId="2507393495" sldId="266"/>
            <ac:picMk id="38" creationId="{E3D9BEC9-405B-4C64-BBBC-15C96ACA6A4B}"/>
          </ac:picMkLst>
        </pc:picChg>
        <pc:inkChg chg="add">
          <ac:chgData name="D K" userId="9ae49f2f11440d07" providerId="LiveId" clId="{581F36FB-863D-4B57-8C50-03F06D546D44}" dt="2019-11-07T21:34:44.024" v="645" actId="9405"/>
          <ac:inkMkLst>
            <pc:docMk/>
            <pc:sldMk cId="2507393495" sldId="266"/>
            <ac:inkMk id="2" creationId="{A1498B65-159F-4126-B5F5-DC672D7A7A1D}"/>
          </ac:inkMkLst>
        </pc:inkChg>
        <pc:inkChg chg="add">
          <ac:chgData name="D K" userId="9ae49f2f11440d07" providerId="LiveId" clId="{581F36FB-863D-4B57-8C50-03F06D546D44}" dt="2019-11-06T17:01:10.691" v="553" actId="9405"/>
          <ac:inkMkLst>
            <pc:docMk/>
            <pc:sldMk cId="2507393495" sldId="266"/>
            <ac:inkMk id="4" creationId="{D920924F-C01C-4566-B23B-D79C13940FD7}"/>
          </ac:inkMkLst>
        </pc:inkChg>
        <pc:inkChg chg="add">
          <ac:chgData name="D K" userId="9ae49f2f11440d07" providerId="LiveId" clId="{581F36FB-863D-4B57-8C50-03F06D546D44}" dt="2019-11-06T17:01:19.428" v="554" actId="9405"/>
          <ac:inkMkLst>
            <pc:docMk/>
            <pc:sldMk cId="2507393495" sldId="266"/>
            <ac:inkMk id="5" creationId="{A8717F03-0B24-4A9B-8C79-0CB59CC515D7}"/>
          </ac:inkMkLst>
        </pc:inkChg>
        <pc:inkChg chg="add mod">
          <ac:chgData name="D K" userId="9ae49f2f11440d07" providerId="LiveId" clId="{581F36FB-863D-4B57-8C50-03F06D546D44}" dt="2019-11-06T17:07:38.351" v="586" actId="1076"/>
          <ac:inkMkLst>
            <pc:docMk/>
            <pc:sldMk cId="2507393495" sldId="266"/>
            <ac:inkMk id="6" creationId="{60BB6F35-5C45-4A21-A065-40D63DA5BFDC}"/>
          </ac:inkMkLst>
        </pc:inkChg>
        <pc:inkChg chg="add del">
          <ac:chgData name="D K" userId="9ae49f2f11440d07" providerId="LiveId" clId="{581F36FB-863D-4B57-8C50-03F06D546D44}" dt="2019-11-06T17:01:48.647" v="562"/>
          <ac:inkMkLst>
            <pc:docMk/>
            <pc:sldMk cId="2507393495" sldId="266"/>
            <ac:inkMk id="7" creationId="{DA5B214F-42D0-4818-8FF1-879BBE851C6D}"/>
          </ac:inkMkLst>
        </pc:inkChg>
        <pc:inkChg chg="del">
          <ac:chgData name="D K" userId="9ae49f2f11440d07" providerId="LiveId" clId="{581F36FB-863D-4B57-8C50-03F06D546D44}" dt="2019-11-06T17:02:10.493" v="566"/>
          <ac:inkMkLst>
            <pc:docMk/>
            <pc:sldMk cId="2507393495" sldId="266"/>
            <ac:inkMk id="8" creationId="{A2CC650C-CA2F-4224-A9F1-661FA4A3E637}"/>
          </ac:inkMkLst>
        </pc:inkChg>
        <pc:inkChg chg="add del">
          <ac:chgData name="D K" userId="9ae49f2f11440d07" providerId="LiveId" clId="{581F36FB-863D-4B57-8C50-03F06D546D44}" dt="2019-11-06T17:01:52.369" v="564"/>
          <ac:inkMkLst>
            <pc:docMk/>
            <pc:sldMk cId="2507393495" sldId="266"/>
            <ac:inkMk id="9" creationId="{8CAAFD83-C2D8-4A18-AFD2-A4F443A5AB21}"/>
          </ac:inkMkLst>
        </pc:inkChg>
        <pc:inkChg chg="del">
          <ac:chgData name="D K" userId="9ae49f2f11440d07" providerId="LiveId" clId="{581F36FB-863D-4B57-8C50-03F06D546D44}" dt="2019-11-06T17:02:12.667" v="568"/>
          <ac:inkMkLst>
            <pc:docMk/>
            <pc:sldMk cId="2507393495" sldId="266"/>
            <ac:inkMk id="10" creationId="{27C8320E-52FD-498D-9143-492F32DD6349}"/>
          </ac:inkMkLst>
        </pc:inkChg>
        <pc:inkChg chg="add">
          <ac:chgData name="D K" userId="9ae49f2f11440d07" providerId="LiveId" clId="{581F36FB-863D-4B57-8C50-03F06D546D44}" dt="2019-11-06T17:02:08.332" v="565" actId="9405"/>
          <ac:inkMkLst>
            <pc:docMk/>
            <pc:sldMk cId="2507393495" sldId="266"/>
            <ac:inkMk id="11" creationId="{5909DDC2-669E-4544-B550-610D64523029}"/>
          </ac:inkMkLst>
        </pc:inkChg>
        <pc:inkChg chg="add del">
          <ac:chgData name="D K" userId="9ae49f2f11440d07" providerId="LiveId" clId="{581F36FB-863D-4B57-8C50-03F06D546D44}" dt="2019-11-06T17:02:41.537" v="570"/>
          <ac:inkMkLst>
            <pc:docMk/>
            <pc:sldMk cId="2507393495" sldId="266"/>
            <ac:inkMk id="12" creationId="{07963EEF-302E-4D84-8D15-0D203113F793}"/>
          </ac:inkMkLst>
        </pc:inkChg>
        <pc:inkChg chg="add">
          <ac:chgData name="D K" userId="9ae49f2f11440d07" providerId="LiveId" clId="{581F36FB-863D-4B57-8C50-03F06D546D44}" dt="2019-11-06T17:02:52.608" v="571" actId="9405"/>
          <ac:inkMkLst>
            <pc:docMk/>
            <pc:sldMk cId="2507393495" sldId="266"/>
            <ac:inkMk id="13" creationId="{43121A2E-92D3-4604-819D-2DE040704DBA}"/>
          </ac:inkMkLst>
        </pc:inkChg>
        <pc:inkChg chg="del">
          <ac:chgData name="D K" userId="9ae49f2f11440d07" providerId="LiveId" clId="{581F36FB-863D-4B57-8C50-03F06D546D44}" dt="2019-11-06T17:01:32.177" v="556"/>
          <ac:inkMkLst>
            <pc:docMk/>
            <pc:sldMk cId="2507393495" sldId="266"/>
            <ac:inkMk id="14" creationId="{85A55980-BF84-4451-8509-472218218121}"/>
          </ac:inkMkLst>
        </pc:inkChg>
        <pc:inkChg chg="del">
          <ac:chgData name="D K" userId="9ae49f2f11440d07" providerId="LiveId" clId="{581F36FB-863D-4B57-8C50-03F06D546D44}" dt="2019-11-06T17:01:34.802" v="557"/>
          <ac:inkMkLst>
            <pc:docMk/>
            <pc:sldMk cId="2507393495" sldId="266"/>
            <ac:inkMk id="15" creationId="{721B18A0-728E-40A1-8011-C3339F12EF3F}"/>
          </ac:inkMkLst>
        </pc:inkChg>
        <pc:inkChg chg="del">
          <ac:chgData name="D K" userId="9ae49f2f11440d07" providerId="LiveId" clId="{581F36FB-863D-4B57-8C50-03F06D546D44}" dt="2019-11-06T17:01:37.576" v="559"/>
          <ac:inkMkLst>
            <pc:docMk/>
            <pc:sldMk cId="2507393495" sldId="266"/>
            <ac:inkMk id="16" creationId="{057046A3-9491-4C41-AA26-4B8E16264BDE}"/>
          </ac:inkMkLst>
        </pc:inkChg>
        <pc:inkChg chg="del">
          <ac:chgData name="D K" userId="9ae49f2f11440d07" providerId="LiveId" clId="{581F36FB-863D-4B57-8C50-03F06D546D44}" dt="2019-11-06T17:01:00.404" v="551"/>
          <ac:inkMkLst>
            <pc:docMk/>
            <pc:sldMk cId="2507393495" sldId="266"/>
            <ac:inkMk id="17" creationId="{15E665F8-EAD2-403D-8C5F-7D3F340E3CDC}"/>
          </ac:inkMkLst>
        </pc:inkChg>
        <pc:inkChg chg="del mod">
          <ac:chgData name="D K" userId="9ae49f2f11440d07" providerId="LiveId" clId="{581F36FB-863D-4B57-8C50-03F06D546D44}" dt="2019-11-06T17:01:39.130" v="560"/>
          <ac:inkMkLst>
            <pc:docMk/>
            <pc:sldMk cId="2507393495" sldId="266"/>
            <ac:inkMk id="18" creationId="{8C43AAF1-0F65-4FAA-9E0F-40D88AAC6DA3}"/>
          </ac:inkMkLst>
        </pc:inkChg>
        <pc:inkChg chg="del">
          <ac:chgData name="D K" userId="9ae49f2f11440d07" providerId="LiveId" clId="{581F36FB-863D-4B57-8C50-03F06D546D44}" dt="2019-11-06T17:01:01.259" v="552"/>
          <ac:inkMkLst>
            <pc:docMk/>
            <pc:sldMk cId="2507393495" sldId="266"/>
            <ac:inkMk id="22" creationId="{830E2F96-29E6-4BA7-BC92-5AE6E880AAF9}"/>
          </ac:inkMkLst>
        </pc:inkChg>
        <pc:inkChg chg="del">
          <ac:chgData name="D K" userId="9ae49f2f11440d07" providerId="LiveId" clId="{581F36FB-863D-4B57-8C50-03F06D546D44}" dt="2019-11-06T17:02:11.284" v="567"/>
          <ac:inkMkLst>
            <pc:docMk/>
            <pc:sldMk cId="2507393495" sldId="266"/>
            <ac:inkMk id="23" creationId="{E94E36B5-4FF0-43D2-88DC-0490407D8527}"/>
          </ac:inkMkLst>
        </pc:inkChg>
        <pc:inkChg chg="del">
          <ac:chgData name="D K" userId="9ae49f2f11440d07" providerId="LiveId" clId="{581F36FB-863D-4B57-8C50-03F06D546D44}" dt="2019-11-06T17:01:36.799" v="558"/>
          <ac:inkMkLst>
            <pc:docMk/>
            <pc:sldMk cId="2507393495" sldId="266"/>
            <ac:inkMk id="24" creationId="{AF37972B-8443-4514-943C-A035BA37589E}"/>
          </ac:inkMkLst>
        </pc:inkChg>
        <pc:cxnChg chg="mod">
          <ac:chgData name="D K" userId="9ae49f2f11440d07" providerId="LiveId" clId="{581F36FB-863D-4B57-8C50-03F06D546D44}" dt="2019-11-06T17:07:30.025" v="585" actId="14100"/>
          <ac:cxnSpMkLst>
            <pc:docMk/>
            <pc:sldMk cId="2507393495" sldId="266"/>
            <ac:cxnSpMk id="21" creationId="{7DAB674E-300F-408F-97DC-F46649802BBB}"/>
          </ac:cxnSpMkLst>
        </pc:cxnChg>
        <pc:cxnChg chg="mod topLvl">
          <ac:chgData name="D K" userId="9ae49f2f11440d07" providerId="LiveId" clId="{581F36FB-863D-4B57-8C50-03F06D546D44}" dt="2019-11-06T17:06:52.134" v="577" actId="14100"/>
          <ac:cxnSpMkLst>
            <pc:docMk/>
            <pc:sldMk cId="2507393495" sldId="266"/>
            <ac:cxnSpMk id="53" creationId="{8F276FE4-6DA1-400C-8668-DBD3305CB6F6}"/>
          </ac:cxnSpMkLst>
        </pc:cxnChg>
        <pc:cxnChg chg="mod topLvl">
          <ac:chgData name="D K" userId="9ae49f2f11440d07" providerId="LiveId" clId="{581F36FB-863D-4B57-8C50-03F06D546D44}" dt="2019-11-06T17:07:16.854" v="583" actId="14100"/>
          <ac:cxnSpMkLst>
            <pc:docMk/>
            <pc:sldMk cId="2507393495" sldId="266"/>
            <ac:cxnSpMk id="55" creationId="{0AD21B07-D19E-4753-A3DC-8092EB95EE8D}"/>
          </ac:cxnSpMkLst>
        </pc:cxnChg>
        <pc:cxnChg chg="mod topLvl">
          <ac:chgData name="D K" userId="9ae49f2f11440d07" providerId="LiveId" clId="{581F36FB-863D-4B57-8C50-03F06D546D44}" dt="2019-11-06T17:07:09.819" v="581" actId="14100"/>
          <ac:cxnSpMkLst>
            <pc:docMk/>
            <pc:sldMk cId="2507393495" sldId="266"/>
            <ac:cxnSpMk id="56" creationId="{41E11553-6B9F-4FC4-950D-C2D7F471AB5E}"/>
          </ac:cxnSpMkLst>
        </pc:cxnChg>
      </pc:sldChg>
    </pc:docChg>
  </pc:docChgLst>
  <pc:docChgLst>
    <pc:chgData userId="9ae49f2f11440d07" providerId="LiveId" clId="{BF3AE7EF-1B71-4BFE-9DF5-9BA6761DB7F5}"/>
  </pc:docChgLst>
  <pc:docChgLst>
    <pc:chgData name="D K" userId="9ae49f2f11440d07" providerId="LiveId" clId="{F8F51F38-BFC4-453D-928C-13A9A9CC7718}"/>
  </pc:docChgLst>
  <pc:docChgLst>
    <pc:chgData name="D K" userId="9ae49f2f11440d07" providerId="LiveId" clId="{6F18B52F-5624-44FA-890C-369877D79D48}"/>
    <pc:docChg chg="undo custSel modSld">
      <pc:chgData name="D K" userId="9ae49f2f11440d07" providerId="LiveId" clId="{6F18B52F-5624-44FA-890C-369877D79D48}" dt="2019-07-25T21:26:08.970" v="10" actId="20577"/>
      <pc:docMkLst>
        <pc:docMk/>
      </pc:docMkLst>
      <pc:sldChg chg="addSp delSp modSp">
        <pc:chgData name="D K" userId="9ae49f2f11440d07" providerId="LiveId" clId="{6F18B52F-5624-44FA-890C-369877D79D48}" dt="2019-07-25T21:26:08.970" v="10" actId="20577"/>
        <pc:sldMkLst>
          <pc:docMk/>
          <pc:sldMk cId="1891919691" sldId="256"/>
        </pc:sldMkLst>
        <pc:spChg chg="mod">
          <ac:chgData name="D K" userId="9ae49f2f11440d07" providerId="LiveId" clId="{6F18B52F-5624-44FA-890C-369877D79D48}" dt="2019-07-25T21:26:08.970" v="10" actId="20577"/>
          <ac:spMkLst>
            <pc:docMk/>
            <pc:sldMk cId="1891919691" sldId="256"/>
            <ac:spMk id="5" creationId="{00000000-0000-0000-0000-000000000000}"/>
          </ac:spMkLst>
        </pc:spChg>
        <pc:spChg chg="del">
          <ac:chgData name="D K" userId="9ae49f2f11440d07" providerId="LiveId" clId="{6F18B52F-5624-44FA-890C-369877D79D48}" dt="2019-07-25T21:25:55.121" v="2" actId="478"/>
          <ac:spMkLst>
            <pc:docMk/>
            <pc:sldMk cId="1891919691" sldId="256"/>
            <ac:spMk id="6" creationId="{00000000-0000-0000-0000-000000000000}"/>
          </ac:spMkLst>
        </pc:spChg>
        <pc:spChg chg="add mod">
          <ac:chgData name="D K" userId="9ae49f2f11440d07" providerId="LiveId" clId="{6F18B52F-5624-44FA-890C-369877D79D48}" dt="2019-07-25T21:25:52.291" v="1" actId="1076"/>
          <ac:spMkLst>
            <pc:docMk/>
            <pc:sldMk cId="1891919691" sldId="256"/>
            <ac:spMk id="22" creationId="{F8DD4961-EA97-4A33-9C03-B1D57641256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Plan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35-4A9D-BE64-BA3CA2C830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08-44BB-AC68-E5D554E7F1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08-44BB-AC68-E5D554E7F1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F335-4A9D-BE64-BA3CA2C8305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F0F-4D12-B9A1-4CC45E86B639}"/>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sv-SE"/>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Blad1!$A$2:$A$6</c:f>
              <c:numCache>
                <c:formatCode>General</c:formatCode>
                <c:ptCount val="5"/>
                <c:pt idx="0">
                  <c:v>1</c:v>
                </c:pt>
                <c:pt idx="1">
                  <c:v>2</c:v>
                </c:pt>
                <c:pt idx="2">
                  <c:v>3</c:v>
                </c:pt>
                <c:pt idx="3">
                  <c:v>4</c:v>
                </c:pt>
                <c:pt idx="4">
                  <c:v>5</c:v>
                </c:pt>
              </c:numCache>
            </c:numRef>
          </c:cat>
          <c:val>
            <c:numRef>
              <c:f>Blad1!$B$2:$B$6</c:f>
              <c:numCache>
                <c:formatCode>General</c:formatCode>
                <c:ptCount val="5"/>
                <c:pt idx="0">
                  <c:v>15</c:v>
                </c:pt>
                <c:pt idx="1">
                  <c:v>8</c:v>
                </c:pt>
                <c:pt idx="2">
                  <c:v>35</c:v>
                </c:pt>
                <c:pt idx="3">
                  <c:v>15</c:v>
                </c:pt>
                <c:pt idx="4">
                  <c:v>2</c:v>
                </c:pt>
              </c:numCache>
            </c:numRef>
          </c:val>
          <c:extLst>
            <c:ext xmlns:c16="http://schemas.microsoft.com/office/drawing/2014/chart" uri="{C3380CC4-5D6E-409C-BE32-E72D297353CC}">
              <c16:uniqueId val="{00000000-F335-4A9D-BE64-BA3CA2C830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5:25.130"/>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1.674"/>
    </inkml:context>
    <inkml:brush xml:id="br0">
      <inkml:brushProperty name="width" value="0.05" units="cm"/>
      <inkml:brushProperty name="height" value="0.05" units="cm"/>
      <inkml:brushProperty name="color" value="#E71224"/>
    </inkml:brush>
  </inkml:definitions>
  <inkml:trace contextRef="#ctx0" brushRef="#br0">0 0 8592 0 0,'0'0'250'0'0,"0"0"4"0"0,0 0-86 0 0,0 0 230 0 0,0 0 125 0 0,0 0 21 0 0,0 0-5 0 0,0 0-49 0 0,0 0-18 0 0,0 0-6 0 0,0 0 6 0 0,0 0 32 0 0,0 0 9 0 0,0 0 6 0 0,5 15 422 0 0,3 8-620 0 0,1-1 1 0 0,1 0-1 0 0,1 0 1 0 0,1-1-1 0 0,2 1-321 0 0,4 10 445 0 0,11 24-445 0 0,-3 2 354 0 0,3-1 0 0 0,9 11-354 0 0,9 17 184 0 0,-45-77-174 0 0,1-2-47 0 0,-3-4-160 0 0,0-2-83 0 0,0 0-22 0 0,0 0 26 0 0,0 0 118 0 0,0 0 50 0 0,0 0 10 0 0,0 0-67 0 0,0 0-290 0 0,0 0-120 0 0,0-2-961 0 0,-4-4-3732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2.145"/>
    </inkml:context>
    <inkml:brush xml:id="br0">
      <inkml:brushProperty name="width" value="0.05" units="cm"/>
      <inkml:brushProperty name="height" value="0.05" units="cm"/>
      <inkml:brushProperty name="color" value="#E71224"/>
    </inkml:brush>
  </inkml:definitions>
  <inkml:trace contextRef="#ctx0" brushRef="#br0">0 349 8288 0 0,'0'0'190'0'0,"0"0"28"0"0,0 0 7 0 0,17-18 82 0 0,3 0 1010 0 0,6-5 998 0 0,-1-1 1 0 0,2-4-2316 0 0,31-29 1547 0 0,-39 40-849 0 0,-1 0-1 0 0,14-19-697 0 0,-23 25 50 0 0,0 0 1 0 0,1 1-1 0 0,0 0 0 0 0,10-8-50 0 0,1-4 9 0 0,-20 20-19 0 0,1 0 0 0 0,-1 0 1 0 0,0 0-1 0 0,1 0 1 0 0,-1 0-1 0 0,1 1 1 0 0,0-1-1 0 0,0 1 1 0 0,-1-1-1 0 0,1 1 1 0 0,0 0-1 0 0,0-1 1 0 0,0 1-1 0 0,1 0 0 0 0,-1 0 1 0 0,0 0-1 0 0,0 1 1 0 0,0-1-1 0 0,1 1 1 0 0,0-1 9 0 0,-2 2-86 0 0,-1-1-1 0 0,1 1 1 0 0,0 0 0 0 0,-1-1 0 0 0,1 1-1 0 0,-1 0 1 0 0,1 0 0 0 0,-1-1 0 0 0,1 1 0 0 0,-1 0-1 0 0,0 0 1 0 0,1 0 0 0 0,-1 0 0 0 0,0 0 0 0 0,0 0-1 0 0,0 0 1 0 0,0-1 0 0 0,0 2 86 0 0,2 9-4120 0 0,-2 1-1241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2.537"/>
    </inkml:context>
    <inkml:brush xml:id="br0">
      <inkml:brushProperty name="width" value="0.05" units="cm"/>
      <inkml:brushProperty name="height" value="0.05" units="cm"/>
      <inkml:brushProperty name="color" value="#E71224"/>
    </inkml:brush>
  </inkml:definitions>
  <inkml:trace contextRef="#ctx0" brushRef="#br0">0 242 8864 0 0,'0'0'258'0'0,"0"0"2"0"0,5-16 216 0 0,-5 6 12 0 0,2-1 0 0 0,-1 1 0 0 0,2 0 0 0 0,-1 0 0 0 0,1 1 0 0 0,1-1 0 0 0,-1 0 0 0 0,2 1 0 0 0,-1 0 0 0 0,1 0 0 0 0,2-2-488 0 0,0 3 237 0 0,-1 1 0 0 0,1 0 0 0 0,1 1 1 0 0,-1-1-1 0 0,1 1 0 0 0,0 1 0 0 0,0 0 0 0 0,1 0 0 0 0,1-1-237 0 0,21-13 182 0 0,-23 14-139 0 0,0 0 0 0 0,0 1 0 0 0,1 0 0 0 0,-1 0 0 0 0,1 0-43 0 0,-1 3 10 0 0,-7 1-12 0 0,12 2-1135 0 0,-10 2 195 0 0,5 2-912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53.434"/>
    </inkml:context>
    <inkml:brush xml:id="br0">
      <inkml:brushProperty name="width" value="0.05" units="cm"/>
      <inkml:brushProperty name="height" value="0.05" units="cm"/>
      <inkml:brushProperty name="color" value="#E71224"/>
    </inkml:brush>
  </inkml:definitions>
  <inkml:trace contextRef="#ctx0" brushRef="#br0">39 153 4952 0 0,'0'0'143'0'0,"0"0"65"0"0,0 0 167 0 0,0 0 69 0 0,0 0 18 0 0,0 0-21 0 0,-21-22 2607 0 0,20 20-2821 0 0,-1 1-1 0 0,1-1 1 0 0,0 1-1 0 0,0-1 1 0 0,0 0-1 0 0,0 0 1 0 0,0 0-1 0 0,0 0 1 0 0,0 1-1 0 0,1-1 1 0 0,-1 0-1 0 0,1 0 1 0 0,-1-2-227 0 0,-4-12 2122 0 0,6 16-2104 0 0,0-1 0 0 0,0 0 1 0 0,-1 1-1 0 0,1-1 0 0 0,0 1 1 0 0,0-1-1 0 0,0 1 0 0 0,0-1 1 0 0,0 1-1 0 0,0-1 0 0 0,0 1 1 0 0,0 0-1 0 0,0 0 0 0 0,0 0 1 0 0,0 0-1 0 0,0-1 0 0 0,1 1 1 0 0,-1 1-19 0 0,1-2 154 0 0,-1 1-2 0 0,19 8 990 0 0,-7 7-979 0 0,-1 1-1 0 0,-1 1 0 0 0,-1 0 1 0 0,-1 0-1 0 0,0 1 0 0 0,3 10-162 0 0,-6-15-95 0 0,47 92 491 0 0,-47-93-317 0 0,0-1 0 0 0,1 0 0 0 0,0 0 0 0 0,1-1 0 0 0,0 0 0 0 0,0 0 0 0 0,9 6-79 0 0,60 54 595 0 0,-76-69-505 0 0,13 18 505 0 0,-11-16-570 0 0,-2-1 23 0 0,2 3-24 0 0,-1-3 24 0 0,6 2-38 0 0,-7-3-7 0 0,4 4 71 0 0,-4-4-31 0 0,2-1-22 0 0,-1 0 22 0 0,2 0-33 0 0,3-1-10 0 0,-2-2 0 0 0,0-1 11 0 0,3-5 45 0 0,-6 5-50 0 0,0 0 0 0 0,1 1-1 0 0,-1-1 1 0 0,1 1-1 0 0,0 0 1 0 0,0 0 0 0 0,1 0-1 0 0,-1 0 1 0 0,3-1-6 0 0,0-1 2 0 0,-1 0 0 0 0,0-1 0 0 0,-1 1 0 0 0,1-1 0 0 0,-1 0 0 0 0,2-4-2 0 0,6-8-2 0 0,-3 4 106 0 0,-1 0 0 0 0,0-1 0 0 0,-2 0 0 0 0,1 0-1 0 0,-2-1 1 0 0,0 1 0 0 0,0-6-104 0 0,14-40 267 0 0,-1 0 17 0 0,-10 29-488 0 0,1-4 482 0 0,-5 26-307 0 0,-1 0 0 0 0,0 0 0 0 0,-1-1 0 0 0,0 1 0 0 0,0-1 0 0 0,-1-3 29 0 0,-2 10 268 0 0,6-11 116 0 0,-4 9-374 0 0,-1 1 36 0 0,0 4 183 0 0,0 1 56 0 0,0 0 3 0 0,0-1-971 0 0,0-2 2166 0 0,0 3-4388 0 0,1 0-4309 0 0,6 4 1238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22.687"/>
    </inkml:context>
    <inkml:brush xml:id="br0">
      <inkml:brushProperty name="width" value="0.05" units="cm"/>
      <inkml:brushProperty name="height" value="0.05" units="cm"/>
      <inkml:brushProperty name="color" value="#E71224"/>
    </inkml:brush>
  </inkml:definitions>
  <inkml:trace contextRef="#ctx0" brushRef="#br0">81 1 5384 0 0,'0'0'116'0'0,"0"0"17"0"0,0 0 12 0 0,0 0 37 0 0,0 0 102 0 0,0 0 41 0 0,0 0 10 0 0,0 0 14 0 0,0 0 58 0 0,0 0 29 0 0,0 0 4 0 0,0 0-15 0 0,0 0-62 0 0,0 0-31 0 0,0 0-4 0 0,-9 7 1504 0 0,6-6-1688 0 0,1 1 0 0 0,-1 0 0 0 0,1-1 0 0 0,0 1 0 0 0,0 0 0 0 0,0 0 0 0 0,0 0 0 0 0,0 1 0 0 0,0-1 0 0 0,0 0 0 0 0,1 1 0 0 0,0-1 0 0 0,-1 1 0 0 0,1 0 0 0 0,0-1 0 0 0,0 1 0 0 0,0 0 0 0 0,0 0 0 0 0,1-1 0 0 0,-1 1 0 0 0,1 2-144 0 0,-10 20 720 0 0,4-2-192 0 0,6-22-400 0 0,-8 16 255 0 0,-5 35 561 0 0,12-45-874 0 0,1-5 15 0 0,0 3-10 0 0,0 33 335 0 0,3 3-205 0 0,-2-28-191 0 0,0-10 29 0 0,6 7 22 0 0,-6-8-57 0 0,0 0 1 0 0,0 0-1 0 0,0 0 1 0 0,0 0-1 0 0,0 1 1 0 0,0-1-1 0 0,0 0 0 0 0,-1 0 1 0 0,1 1-1 0 0,-1-1 1 0 0,0 0-1 0 0,0 1-8 0 0,1 2 42 0 0,-1-4-39 0 0,1 1 1 0 0,-1 0-1 0 0,0 0 1 0 0,1 0-1 0 0,0 0 0 0 0,-1 0 1 0 0,1 0-1 0 0,0 0 1 0 0,0-1-1 0 0,0 1 1 0 0,0 0-1 0 0,0-1 1 0 0,0 1-1 0 0,0-1 1 0 0,1 1-1 0 0,-1-1 0 0 0,1 1-3 0 0,15 17 16 0 0,-13-14-12 0 0,0 0 1 0 0,0-1-1 0 0,0 0 0 0 0,1 0 0 0 0,3 2-4 0 0,19 19 33 0 0,-4 6-23 0 0,1-8 40 0 0,-21-21-39 0 0,-1 0 0 0 0,0 1 0 0 0,1-1 0 0 0,-1 0 0 0 0,0 1 1 0 0,0 0-1 0 0,0-1 0 0 0,0 3-11 0 0,2-1 44 0 0,0-5 5 0 0,14 15-25 0 0,-4-3 40 0 0,-4-7-53 0 0,1 0 32 0 0,-3 0-22 0 0,-5-3 32 0 0,4 2 1 0 0,2 1-33 0 0,-6-3 25 0 0,0 1 0 0 0,0-1 0 0 0,1 0 0 0 0,-1 0 0 0 0,0 0 0 0 0,1 0 0 0 0,-1 0 0 0 0,3-1-46 0 0,3 2-84 0 0,-7-2 199 0 0,-2 0 11 0 0,0 0-30 0 0,0 0-134 0 0,25 0 156 0 0,8 3-171 0 0,-32-3-47 0 0,-1 0-11 0 0,15 5 230 0 0,-7-5-38 0 0,4 0-65 0 0,-1 3-29 0 0,-9-2-54 0 0,0-1-13 0 0,8-1 14 0 0,0-2 52 0 0,0 3 25 0 0,-2 1 43 0 0,10-6 21 0 0,-14 4 1 0 0,6 1-60 0 0,-1 0-16 0 0,2 0 14 0 0,-9 0 50 0 0,63 0-38 0 0,-52 0-26 0 0,0 0 0 0 0,3 0 0 0 0,-4 0 0 0 0,-2 0 11 0 0,0 0 46 0 0,-3 1 13 0 0,-7 1-54 0 0,3 0-17 0 0,29-6 80 0 0,-18 3-68 0 0,-9 1 32 0 0,3-2-22 0 0,-3 1 22 0 0,3 1-21 0 0,-3 0 26 0 0,3 0-25 0 0,-3 0 20 0 0,-2 1-29 0 0,-1-1 1 0 0,1 0-1 0 0,0 0 0 0 0,0 0 1 0 0,0-1-1 0 0,0 1 1 0 0,0-1-1 0 0,0 1 1 0 0,0-1-1 0 0,0 0-14 0 0,5-2 26 0 0,-1 1 0 0 0,1 0 0 0 0,0 0 0 0 0,0 1 0 0 0,4-1-26 0 0,2 1 14 0 0,-9 0 55 0 0,6-5 8 0 0,2 0-61 0 0,-2 1-5 0 0,-4 2 42 0 0,5 1-21 0 0,-2 0 11 0 0,-7 2 10 0 0,0 0 1 0 0,10-1-44 0 0,-2-2 1 0 0,-6 2 32 0 0,9 1-22 0 0,0 0 22 0 0,2 0-33 0 0,26 5 65 0 0,-38-5-32 0 0,6 3-33 0 0,1 1-10 0 0,1-1 0 0 0,1-2 11 0 0,-8 0 32 0 0,6 1-33 0 0,9 3 3 0 0,-18-5 17 0 0,26 4 61 0 0,-16-2-1 0 0,-9-2 6 0 0,-3 0 0 0 0,16 0-222 0 0,-2 0 51 0 0,3 0 60 0 0,-4-2 15 0 0,-1 2 11 0 0,0 0 32 0 0,-1 0-33 0 0,5-1-10 0 0,1-2 11 0 0,0 2 32 0 0,-3-2-33 0 0,0 2 1 0 0,-9 2 32 0 0,6 2-33 0 0,2 1-10 0 0,-2-3 11 0 0,-7-1 32 0 0,33 6 95 0 0,-34-5-74 0 0,-1-1-10 0 0,13 0-44 0 0,2 1-10 0 0,11 3 21 0 0,6-2-222 0 0,11-2 189 0 0,-35-2 12 0 0,-9 1 0 0 0,1 0 0 0 0,0 0 0 0 0,0 0 0 0 0,0 0 0 0 0,0 0 0 0 0,0 0 0 0 0,0 1 0 0 0,0-1 0 0 0,0 1 0 0 0,0 0 0 0 0,1-1 0 0 0,8 0 0 0 0,4-2 0 0 0,-1-1 0 0 0,-1 0 0 0 0,4 2 0 0 0,46-3 0 0 0,-49 5 0 0 0,3 0 0 0 0,60 0 0 0 0,-61 0 0 0 0,-2 0 0 0 0,3 0 0 0 0,0 3 0 0 0,-4-1 0 0 0,7 6 0 0 0,-19-8 0 0 0,38-2 0 0 0,-27 2 16 0 0,4 1 161 0 0,-4-1-180 0 0,1 0 0 0 0,0-1 0 0 0,-1-1 1 0 0,1 0-1 0 0,1 0 3 0 0,-8 2 43 0 0,-3 0-58 0 0,0 1 1 0 0,0 0 0 0 0,0-1-1 0 0,0 0 1 0 0,1 1 0 0 0,-1-1-1 0 0,0 0 1 0 0,0-1 0 0 0,3 0 14 0 0,21-1-93 0 0,-11 2 93 0 0,-2-1 0 0 0,2-2 0 0 0,-1 3 0 0 0,1 0 0 0 0,-2 0 0 0 0,3 0 0 0 0,0-1 0 0 0,0-2 0 0 0,-1 2 0 0 0,-2 1 0 0 0,2 0 0 0 0,-2 0 0 0 0,3 1 0 0 0,-1 2 0 0 0,-1-2 11 0 0,9-1 142 0 0,-19 0-6532 0 0,-5 0-445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28.823"/>
    </inkml:context>
    <inkml:brush xml:id="br0">
      <inkml:brushProperty name="width" value="0.05" units="cm"/>
      <inkml:brushProperty name="height" value="0.05" units="cm"/>
      <inkml:brushProperty name="color" value="#E71224"/>
    </inkml:brush>
  </inkml:definitions>
  <inkml:trace contextRef="#ctx0" brushRef="#br0">1 407 9760 0 0,'0'0'284'0'0,"0"0"1"0"0,0 0-110 0 0,0 0 219 0 0,0 0 112 0 0,0 0 26 0 0,0-23 1260 0 0,-1 14-1368 0 0,2-1 0 0 0,-1 0 0 0 0,1 1 0 0 0,0-1 0 0 0,1 0 0 0 0,0 1-1 0 0,1 0 1 0 0,0-1 0 0 0,1 1 0 0 0,-1 0 0 0 0,2 0 0 0 0,-1 1 0 0 0,1 0 0 0 0,5-7-424 0 0,8-12 426 0 0,0-1 0 0 0,8-21-426 0 0,2-3 444 0 0,6-17 615 0 0,-29 61-1034 0 0,2 2-59 0 0,-6 5 86 0 0,-1 1 16 0 0,0 0 4 0 0,0 0 6 0 0,13 15 196 0 0,-9-7-210 0 0,0 0 0 0 0,-1 1 1 0 0,1-1-1 0 0,-2 0 1 0 0,1 1-1 0 0,-1 0 1 0 0,0 0-1 0 0,-1-1 0 0 0,0 1 1 0 0,0 6-65 0 0,5 34 109 0 0,-1-9-44 0 0,-5-30-59 0 0,1-1-1 0 0,0 1 1 0 0,1 0 0 0 0,0 0-1 0 0,1 0-5 0 0,3 7 0 0 0,0 3 0 0 0,1-1 0 0 0,1 0 0 0 0,1 0 0 0 0,0-1 0 0 0,5 6 0 0 0,22 42 0 0 0,-23-47 46 0 0,-9-15-4524 0 0,-4-4 2286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02.895"/>
    </inkml:context>
    <inkml:brush xml:id="br0">
      <inkml:brushProperty name="width" value="0.05" units="cm"/>
      <inkml:brushProperty name="height" value="0.05" units="cm"/>
      <inkml:brushProperty name="color" value="#E71224"/>
    </inkml:brush>
  </inkml:definitions>
  <inkml:trace contextRef="#ctx0" brushRef="#br0">520 2907 6992 0 0,'0'0'157'0'0,"0"0"23"0"0,0 0 12 0 0,9-20 1056 0 0,0-33 3191 0 0,-10 40-3579 0 0,1 7-659 0 0,0 0 1 0 0,0 0-1 0 0,0 0 1 0 0,1 0-1 0 0,-1 0 1 0 0,2 0-1 0 0,-1 0-201 0 0,1-1 166 0 0,-1 1-1 0 0,1-1 1 0 0,-1 1-1 0 0,-1-1 0 0 0,1 0 1 0 0,-1-1-166 0 0,0 1 161 0 0,0 1 1 0 0,1-1-1 0 0,0 1 1 0 0,0 0-1 0 0,0 0 0 0 0,1-2-161 0 0,-2-11 552 0 0,0 3-337 0 0,1 9-132 0 0,0 0 1 0 0,0 0-1 0 0,-1 0 0 0 0,0 0 1 0 0,0 0-1 0 0,0 0 0 0 0,-1 0 0 0 0,-1-2-83 0 0,-1-33 587 0 0,2 22-209 0 0,0 13-261 0 0,1 0 0 0 0,0 0 0 0 0,0 0 0 0 0,1-1-1 0 0,-1 1 1 0 0,2 0 0 0 0,0-4-117 0 0,-1 6 39 0 0,0 0 0 0 0,-1-1-1 0 0,1 1 1 0 0,-1 0 0 0 0,-1-1-1 0 0,1 1 1 0 0,-1-1 0 0 0,0 1-1 0 0,0 0 1 0 0,-1-2-39 0 0,2 4 13 0 0,0 0 1 0 0,0 0-1 0 0,0 0 0 0 0,1 0 1 0 0,-1 0-1 0 0,1 1 0 0 0,-1-1 0 0 0,1 0 1 0 0,0 0-1 0 0,1-2-13 0 0,5-21 16 0 0,-5-13 104 0 0,-1 29-68 0 0,-1 0 0 0 0,1-1 0 0 0,-1 1 0 0 0,-1 0 0 0 0,0 0 0 0 0,-1-1-52 0 0,0-3 89 0 0,1 1-1 0 0,0-1 0 0 0,1 0 1 0 0,0 0-89 0 0,1-1 54 0 0,-1 7-64 0 0,-1 1 1 0 0,1 0-1 0 0,-1-1 0 0 0,0 1 0 0 0,-1-2 10 0 0,1 6-12 0 0,0 0 0 0 0,0 0 0 0 0,1 0 1 0 0,0 0-1 0 0,0 0 0 0 0,-1 0 0 0 0,2 0 0 0 0,-1 0 0 0 0,0 0 0 0 0,1-1 12 0 0,0-7-24 0 0,0-9 24 0 0,-1 8 0 0 0,-1 10 4 0 0,1 0 0 0 0,-1-1-1 0 0,1 1 1 0 0,0 0 0 0 0,0-1-1 0 0,0 1 1 0 0,1 0 0 0 0,-1-1-1 0 0,1 1-3 0 0,-1-20 31 0 0,-2 11 13 0 0,1 1-1 0 0,0-1 1 0 0,1 0-1 0 0,0 1 1 0 0,1-10-44 0 0,1-10 62 0 0,-2-126 290 0 0,-1 139-352 0 0,1-8 0 0 0,3 5 6 0 0,-2 1-1 0 0,0-15-5 0 0,-1 23 14 0 0,1 6-9 0 0,-1 0 1 0 0,0 0 0 0 0,-1 0-1 0 0,1-1 1 0 0,-1 1 0 0 0,0 0-1 0 0,0-1-5 0 0,0 2 5 0 0,0 0-1 0 0,0 0 1 0 0,0 0-1 0 0,1 0 1 0 0,0 0-1 0 0,0-1 1 0 0,0 1-1 0 0,1-1-4 0 0,-3-26 28 0 0,1 18 10 0 0,0-1 0 0 0,0 1 0 0 0,2 0 0 0 0,0-2-38 0 0,0-13 40 0 0,3-25 152 0 0,0 8-66 0 0,-4-23-116 0 0,5-1 1 0 0,-12 25 16 0 0,5 39-25 0 0,1-1 0 0 0,0 1 0 0 0,0 0 1 0 0,0-1-1 0 0,0 1 0 0 0,1-1 0 0 0,0 0 0 0 0,0 1 1 0 0,1-1-1 0 0,0 1 0 0 0,0 0 0 0 0,0-2-2 0 0,0 5 0 0 0,-1 0 0 0 0,0 0 0 0 0,1 0 0 0 0,-1 0 0 0 0,0-1 0 0 0,0 1 0 0 0,0 0 0 0 0,0 0 0 0 0,-1 0 0 0 0,1-1 0 0 0,-1-3 0 0 0,0 0 0 0 0,1 0 0 0 0,0 0 0 0 0,0 0 0 0 0,1 1 0 0 0,0-1 0 0 0,0 0 0 0 0,0 0 0 0 0,0 0 0 0 0,1-14 26 0 0,-3-15 2 0 0,13-25-18 0 0,-11 43-10 0 0,4-2-1 0 0,-3 16 0 0 0,-1 0 0 0 0,0 0 1 0 0,0 0-1 0 0,0 0 1 0 0,0-1-1 0 0,-1 1 0 0 0,1 0 1 0 0,-1 0-1 0 0,0 0 0 0 0,0-1 1 0 0,2-8-74 0 0,0 9 24 0 0,-1-17 302 0 0,-3 20-198 0 0,-6 0-32 0 0,-2 0 40 0 0,8 0 15 0 0,2 0-5 0 0,-26 0 111 0 0,17 0-159 0 0,2 0 42 0 0,-6 2 23 0 0,11-1-68 0 0,-1-1 1 0 0,0 1-1 0 0,1-1 1 0 0,-1 0-1 0 0,0 1 1 0 0,0-1-1 0 0,1-1 1 0 0,-1 1-1 0 0,0 0 1 0 0,0-1-1 0 0,1 1 1 0 0,-1-1-1 0 0,-1 0-21 0 0,-5 0 0 0 0,-21 2-23 0 0,19-2-24 0 0,-26-6 29 0 0,29 6 18 0 0,-1-2 0 0 0,-5 1 0 0 0,13 5 0 0 0,-2-2 0 0 0,-29-11 0 0 0,26 9 8 0 0,0 1 2 0 0,-17-10-17 0 0,-3-2-4 0 0,-42-29 75 0 0,25 13-64 0 0,40 26 0 0 0,0 0 0 0 0,0 0 0 0 0,0 0 0 0 0,0-1 1 0 0,1 0-1 0 0,-1 1 0 0 0,0-1 0 0 0,1 0 0 0 0,0 0 0 0 0,0 0 0 0 0,-13-15 71 0 0,9 12-60 0 0,0-1 0 0 0,1 0 1 0 0,0 0-1 0 0,0-1 0 0 0,1 1 0 0 0,-4-8-11 0 0,-16-26-3 0 0,21 35 3 0 0,1 1 0 0 0,-1-1 0 0 0,1 0 0 0 0,0 1 0 0 0,1-1 0 0 0,-1-1 0 0 0,-1-6 0 0 0,-3-6 0 0 0,2 9 0 0 0,2 1 0 0 0,-1-1 0 0 0,1 0 0 0 0,0 1 0 0 0,1-1 0 0 0,0 0 0 0 0,1-3 0 0 0,-1-6 0 0 0,1 13 0 0 0,-1 0 0 0 0,1 0 0 0 0,1 0 0 0 0,-1 1 0 0 0,2-6 0 0 0,2-11 0 0 0,-3 12 0 0 0,2 0 0 0 0,-1-1 0 0 0,1 1 0 0 0,1 0 0 0 0,18-29 0 0 0,-22 38 0 0 0,1-1 0 0 0,-1 0 0 0 0,1 1 0 0 0,0-1 0 0 0,0 1 0 0 0,0-1 0 0 0,0 1 0 0 0,0 0 0 0 0,0-1 0 0 0,0 1 0 0 0,0 0 0 0 0,0 0 0 0 0,2-1 0 0 0,2-4 0 0 0,1-3 12 0 0,-4 5-17 0 0,0 0-1 0 0,0 0 1 0 0,1 0-1 0 0,-1 1 1 0 0,1-1 0 0 0,0 1-1 0 0,0-1 1 0 0,1 1-1 0 0,-1 0 1 0 0,1 0-1 0 0,-1 0 1 0 0,1 1 0 0 0,0-1-1 0 0,0 1 6 0 0,10-6 0 0 0,-9 4 0 0 0,0 1 0 0 0,0 0 0 0 0,0 0 0 0 0,1 1 0 0 0,2-2 0 0 0,22-11 0 0 0,-24 12 0 0 0,0 0 0 0 0,0 0 0 0 0,-1 1 0 0 0,1 0 0 0 0,0 0 0 0 0,0 0 0 0 0,4 0 0 0 0,16 2 0 0 0,-22 0 0 0 0,6 3 0 0 0,-3 0 0 0 0,32 3 64 0 0,-38-6-64 0 0,13 6 0 0 0,2-4 0 0 0,12 9 0 0 0,-18-8 77 0 0,7 5 81 0 0,-9-4-115 0 0,1 0-33 0 0,3-1-10 0 0,20 4-72 0 0,-20-6 72 0 0,1 0 0 0 0,0 2 0 0 0,-3-3 11 0 0,-7 0 32 0 0,3-3-43 0 0,-5 2-59 0 0,-1 1-32 0 0,2-1-1 0 0,3-4 7 0 0,-3 4-34 0 0,-2 1-7 0 0,0 0 4 0 0,0 0 4 0 0,0 0 4 0 0,0 0 2 0 0,0 0 0 0 0,8-8-599 0 0,-4 5-1975 0 0,-3 2-3324 0 0,-1 1-102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05.957"/>
    </inkml:context>
    <inkml:brush xml:id="br0">
      <inkml:brushProperty name="width" value="0.05" units="cm"/>
      <inkml:brushProperty name="height" value="0.05" units="cm"/>
      <inkml:brushProperty name="color" value="#E71224"/>
    </inkml:brush>
  </inkml:definitions>
  <inkml:trace contextRef="#ctx0" brushRef="#br0">0 464 6848 0 0,'0'0'157'0'0,"0"0"23"0"0,0 0 11 0 0,0 0 43 0 0,0 0 182 0 0,0 0 86 0 0,0 0 11 0 0,0 0 10 0 0,0 0 17 0 0,1-15 1061 0 0,8-15-715 0 0,1 1 0 0 0,1 0-1 0 0,1 1 1 0 0,2 0 0 0 0,4-4-886 0 0,54-87 1665 0 0,-16 32-318 0 0,-13 27-631 0 0,-43 60-673 0 0,0-1 0 0 0,0 1 0 0 0,0 0 0 0 0,1-1 0 0 0,-1 1 0 0 0,0 0 0 0 0,0-1 0 0 0,0 1 0 0 0,1 0 0 0 0,-1-1 0 0 0,0 1 0 0 0,1 0 0 0 0,-1 0 0 0 0,0-1 0 0 0,0 1 0 0 0,1 0 0 0 0,-1 0 0 0 0,0 0 0 0 0,1 0 0 0 0,-1-1 0 0 0,1 1 0 0 0,-1 0 0 0 0,0 0 0 0 0,1 0 0 0 0,-1 0 0 0 0,0 0 0 0 0,1 0 0 0 0,-1 0 0 0 0,1 0 0 0 0,-1 0 0 0 0,0 0 0 0 0,1 0 0 0 0,-1 0 0 0 0,1 0 0 0 0,-1 0 0 0 0,0 0 0 0 0,1 1 0 0 0,-1-1 0 0 0,0 0 0 0 0,1 0 0 0 0,-1 0 0 0 0,0 1 0 0 0,1-1 0 0 0,-1 0 0 0 0,0 0 0 0 0,1 1 0 0 0,-1-1-43 0 0,1 2 60 0 0,1 0-1 0 0,-1 0 1 0 0,0 1-1 0 0,1-1 1 0 0,-1 1-1 0 0,-1-1 1 0 0,1 1-1 0 0,0-1 1 0 0,0 1-60 0 0,1 9 26 0 0,1 0 1 0 0,-1 0-1 0 0,-1 11-26 0 0,1-3 16 0 0,0 1 1 0 0,1-1-1 0 0,3 8-16 0 0,2 20 64 0 0,-5-21-21 0 0,0-6 10 0 0,0 0-1 0 0,4 13-52 0 0,-7-28 14 0 0,0-5-10 0 0,0 0-1 0 0,0 0 1 0 0,0 0-1 0 0,0 0 0 0 0,0 0 1 0 0,0 0-1 0 0,0 0 0 0 0,0 1 1 0 0,0-1-1 0 0,1 0 0 0 0,-1 0 1 0 0,0 0-1 0 0,1 0 1 0 0,-1 0-1 0 0,1 0 0 0 0,-1 0 1 0 0,1 0-1 0 0,0 0-3 0 0,-1 0 28 0 0,0-1-65 0 0,1 0 65 0 0,3 2-31 0 0,1-1-50 0 0,-5-1 52 0 0,0 0 1 0 0,0 0 0 0 0,0 0 0 0 0,0 0 0 0 0,0 0-1 0 0,0 0 1 0 0,0 0 0 0 0,0-1 0 0 0,0 1 0 0 0,1 0-1 0 0,-1 0 1 0 0,0 0 0 0 0,0 0 0 0 0,0 0 0 0 0,0 0-1 0 0,0 0 1 0 0,0 0 0 0 0,0 0 0 0 0,0 0 0 0 0,0 0-1 0 0,1 1 1 0 0,-1-1 0 0 0,0 0 0 0 0,0 0 0 0 0,0 0-1 0 0,0 0 1 0 0,0 0 0 0 0,0 0 0 0 0,0 0-1 0 0,0 0 1 0 0,0 0 0 0 0,0 0 0 0 0,0 0 0 0 0,0 0-1 0 0,1 0 1 0 0,-1 0 0 0 0,0 0 0 0 0,0 0 0 0 0,0 1-1 0 0,0-1 1 0 0,0 0 0 0 0,0 0 0 0 0,0 0 0 0 0,0 0-1 0 0,0 0 1 0 0,0 0 0 0 0,0 0 0 0 0,0 0 0 0 0,0 0-1 0 0,0 0 1 0 0,0 1 0 0 0,0-1 0 0 0,0 0 0 0 0,0 0-1 0 0,0 0 1 0 0,0 0 0 0 0,0 0 0 0 0,0 0 0 0 0,0 0-1 0 0,0 0 1 0 0,0 0 0 0 0,0 0 0 0 0,0 1 0 0 0,0-1-1 0 0,0 0 1 0 0,-8 6-3 0 0,-10 5 6 0 0,13-9-3 0 0,1 0 0 0 0,0 0 0 0 0,0 0 0 0 0,0 0 0 0 0,-1 0 0 0 0,1-1 0 0 0,-1 0 0 0 0,0 0 0 0 0,1 0 0 0 0,-1-1 0 0 0,0 1 0 0 0,1-1 0 0 0,-1 0 0 0 0,0-1 0 0 0,-3 0 0 0 0,-6-1 15 0 0,0 1 0 0 0,0 0-1 0 0,0 1 1 0 0,-1 0-15 0 0,-1 1 16 0 0,-26-1 37 0 0,34 0-53 0 0,0 2-29 0 0,7-1-115 0 0,-4 1 326 0 0,5-1-294 0 0,0-1 0 0 0,0 0 0 0 0,0 0-1 0 0,0 0 1 0 0,-1 0 0 0 0,1 1 0 0 0,0-1 0 0 0,0 0 0 0 0,0 0-1 0 0,0 0 1 0 0,0 1 0 0 0,0-1 0 0 0,0 0 0 0 0,-1 0 0 0 0,1 1-1 0 0,0-1 1 0 0,0 0 0 0 0,0 0 0 0 0,0 0 0 0 0,0 1 0 0 0,0-1-1 0 0,0 0 1 0 0,0 0 0 0 0,0 1 0 0 0,0-1 0 0 0,0 0 0 0 0,1 0 0 0 0,-1 1-1 0 0,0-1 1 0 0,0 0 0 0 0,0 0 0 0 0,0 0 0 0 0,0 1 0 0 0,0-1-1 0 0,0 0 1 0 0,1 0 0 0 0,-1 0 0 0 0,0 0 0 0 0,0 1 0 0 0,0-1-1 0 0,0 0 1 0 0,1 0 0 0 0,-1 0 0 0 0,0 0 0 0 0,0 1 112 0 0,8 5-1497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56.747"/>
    </inkml:context>
    <inkml:brush xml:id="br0">
      <inkml:brushProperty name="width" value="0.05" units="cm"/>
      <inkml:brushProperty name="height" value="0.05" units="cm"/>
      <inkml:brushProperty name="color" value="#E71224"/>
    </inkml:brush>
  </inkml:definitions>
  <inkml:trace contextRef="#ctx0" brushRef="#br0">3274 2042 7624 0 0,'0'0'165'0'0,"0"0"70"0"0,0 0 205 0 0,0 0 82 0 0,0 0 20 0 0,0 0-16 0 0,0 0-72 0 0,1-27 3734 0 0,2 22-3864 0 0,0 0 1 0 0,0 1-1 0 0,0-1 1 0 0,-1-1-1 0 0,0 1 1 0 0,0-1-325 0 0,9-17 1006 0 0,-10 22-786 0 0,11-50 1974 0 0,-11 46-2022 0 0,0 0 0 0 0,0 1 1 0 0,-1-1-1 0 0,0 0 0 0 0,1 0 0 0 0,-2 0 0 0 0,1-3-172 0 0,1-27 787 0 0,1 23-644 0 0,-1 0 0 0 0,0 0-1 0 0,-1-8-142 0 0,0 9 165 0 0,1-1 0 0 0,0 0 0 0 0,2-9-165 0 0,-2 14 74 0 0,0 1 1 0 0,-1 0-1 0 0,0-1 1 0 0,0 1-1 0 0,0-2-74 0 0,-1 2 74 0 0,1 1 0 0 0,0-1 0 0 0,0 0-1 0 0,1 0 1 0 0,0 1 0 0 0,0-2-74 0 0,0 1 32 0 0,0-1 1 0 0,0 1 0 0 0,-1-1-1 0 0,0 1 1 0 0,0-1 0 0 0,0 0-33 0 0,-1 1-2 0 0,1-1 1 0 0,0 0-1 0 0,1 0 0 0 0,-1 0 1 0 0,1 0 1 0 0,4-54 258 0 0,0-4-183 0 0,-5 39-51 0 0,9-32 104 0 0,-10 46-115 0 0,2 1 0 0 0,0-1-1 0 0,0 1 1 0 0,1-1 0 0 0,1-3-13 0 0,2-31 107 0 0,-7 17-54 0 0,0 8-32 0 0,2-96 107 0 0,-13 25-53 0 0,9 45-22 0 0,5 43-38 0 0,-6-15 32 0 0,1 5-45 0 0,-5-32 62 0 0,9 39-64 0 0,-5-39 0 0 0,-3-12 64 0 0,3-2 75 0 0,-3 30-14 0 0,8-1-397 0 0,-1 23 256 0 0,-5-7 246 0 0,5 14-193 0 0,1-1-1 0 0,0 1 1 0 0,-1 0-1 0 0,1 0 1 0 0,0 0-1 0 0,-1 0 1 0 0,1-1-1 0 0,0 1 1 0 0,0 0-1 0 0,0 0 1 0 0,0 0 0 0 0,0 0-1 0 0,1-1 1 0 0,-1 1-1 0 0,0 0 1 0 0,0 0-1 0 0,1 0 1 0 0,-1 0-1 0 0,1 0 1 0 0,-1-1 0 0 0,1 0-37 0 0,0 0 1 0 0,-1 0 0 0 0,0 0 1 0 0,1-1-1 0 0,-1 1 1 0 0,-1 0-1 0 0,1-1 1 0 0,0 1-1 0 0,0 0 1 0 0,-2-3-2 0 0,0-16-3 0 0,1 14 3 0 0,-2 0 0 0 0,-3-21 0 0 0,2 13 0 0 0,-5-7 0 0 0,4 16 0 0 0,-5-12 0 0 0,10 11 0 0 0,-3 0 0 0 0,2 2 0 0 0,0-7 0 0 0,-3 2 0 0 0,0-1 0 0 0,2 10 0 0 0,0 0 0 0 0,-3-13 0 0 0,3 10-15 0 0,1 1 1 0 0,-1 0-1 0 0,0 0 0 0 0,0 0 0 0 0,0 0 1 0 0,-1 0-1 0 0,-2-2 15 0 0,-1-3-71 0 0,4-1 106 0 0,0 5-23 0 0,-1 0 1 0 0,1 1 0 0 0,0-1 0 0 0,1 0 0 0 0,-1 0 0 0 0,1 0 0 0 0,0-1-1 0 0,0 1 1 0 0,0 0-13 0 0,-3-4 0 0 0,0-2 0 0 0,0-3 0 0 0,-1 2 0 0 0,0 6 0 0 0,-2-1 0 0 0,2 3-18 0 0,5 2-69 0 0,0 1 82 0 0,-1-3-42 0 0,0 3 46 0 0,-1-1-1 0 0,1 1 1 0 0,0-1-1 0 0,-1 0 0 0 0,1 1 1 0 0,0-1-1 0 0,0 0 1 0 0,-1 0-1 0 0,1 0 0 0 0,0 0 1 0 0,0 0-1 0 0,0 0 1 0 0,0 0-1 0 0,0 0 0 0 0,1-1 1 0 0,-1 1-1 0 0,0-1 2 0 0,-1 1-1 0 0,-1-9 13 0 0,3 10 41 0 0,-5-8 129 0 0,-3 2-197 0 0,-2-7-70 0 0,8 10 71 0 0,-19-15 2 0 0,15 16 12 0 0,0-1 11 0 0,2 0 42 0 0,-8-2 1 0 0,-7-3 20 0 0,16 7-74 0 0,-12-8 11 0 0,13 8 32 0 0,-5 1-33 0 0,6 0-7 0 0,0 0-1 0 0,1 0 0 0 0,-1-1 1 0 0,0 1-1 0 0,0 0 1 0 0,0 0-1 0 0,1 0 0 0 0,-1 0 1 0 0,0-1-1 0 0,1 1 1 0 0,-1 0-1 0 0,0-1 0 0 0,0 1 1 0 0,1 0-1 0 0,-1-1 1 0 0,0 1-1 0 0,1-1 0 0 0,-1 1 1 0 0,1-1-1 0 0,-1 0 0 0 0,1 1-2 0 0,-1-1 4 0 0,0 0 0 0 0,1 1-1 0 0,-1-1 1 0 0,0 0-1 0 0,1 1 1 0 0,-1-1-1 0 0,0 1 1 0 0,0-1-1 0 0,0 1 1 0 0,1-1-1 0 0,-1 1 1 0 0,0-1-1 0 0,0 1 1 0 0,0 0-1 0 0,0-1 1 0 0,0 1-1 0 0,0 0 1 0 0,0 0 0 0 0,0 0-4 0 0,0-2 7 0 0,-30-6-4 0 0,23 7 8 0 0,-1 0 32 0 0,6 1-41 0 0,-7-2 7 0 0,-8-6-10 0 0,10 3 0 0 0,5 3 7 0 0,0 1 0 0 0,1-1 0 0 0,-1 0 0 0 0,0 1 0 0 0,0-1 0 0 0,0 1 0 0 0,0 0 1 0 0,-1 0-1 0 0,0 0-6 0 0,-4 1 21 0 0,-2 0-10 0 0,6-1 11 0 0,-21-6-2 0 0,21 7-11 0 0,3 0-6 0 0,0 0-1 0 0,-1 0 1 0 0,1 1-1 0 0,0-1 1 0 0,0 0-1 0 0,0-1 0 0 0,0 1 1 0 0,-1 0-1 0 0,1 0 1 0 0,0 0-1 0 0,0-1 1 0 0,0 1-1 0 0,0 0 1 0 0,0-1-1 0 0,-1 1 1 0 0,1-1-1 0 0,0 0 1 0 0,0 0-3 0 0,-12-3 18 0 0,11 3-13 0 0,0 0-1 0 0,1 1 1 0 0,-1-1 0 0 0,1 1-1 0 0,-1 0 1 0 0,0-1-1 0 0,0 1 1 0 0,1 0-1 0 0,-1 0 1 0 0,0 0-1 0 0,1 0 1 0 0,-2 1-5 0 0,-46 0 119 0 0,46-2-107 0 0,-15 2-14 0 0,15 1 2 0 0,-14 2 0 0 0,7-3 0 0 0,-16 1 26 0 0,-31 0 12 0 0,-15 6 50 0 0,69-9-88 0 0,-8 1 0 0 0,-1 1 0 0 0,1 0 0 0 0,0 0 0 0 0,0 1 0 0 0,-3 1 0 0 0,4-1 0 0 0,0-1 0 0 0,0 0 0 0 0,0 0 0 0 0,-10-2 0 0 0,12 1 0 0 0,-1-2 0 0 0,5 1 0 0 0,-8 0 0 0 0,-5 2 0 0 0,5-2 12 0 0,5 0-6 0 0,1 0 0 0 0,-1 1-1 0 0,1 0 1 0 0,-1 0 0 0 0,1 1 0 0 0,0 0 0 0 0,-1 0-1 0 0,1 0 1 0 0,-4 2-6 0 0,-13 2 18 0 0,18-4-12 0 0,0 0 1 0 0,1 0 0 0 0,-1-1-1 0 0,0 0 1 0 0,0 0 0 0 0,0 0-1 0 0,0 0-6 0 0,2 0 0 0 0,-16-5 0 0 0,15 3 0 0 0,-27 0 0 0 0,27 1 0 0 0,-17 3 0 0 0,18-1 0 0 0,-16 1 0 0 0,-14-2 0 0 0,-23 0 0 0 0,34 4 0 0 0,18-3 0 0 0,1 0 0 0 0,-1 0 0 0 0,0-1 0 0 0,0 1 0 0 0,0-1 0 0 0,0 0 0 0 0,0 0 0 0 0,0-1 0 0 0,-1 1 0 0 0,-19-2 0 0 0,-106 5 0 0 0,122-3 0 0 0,-4 4 0 0 0,11-4 0 0 0,-15 0 0 0 0,-54 0 0 0 0,-67 3 0 0 0,116-6 25 0 0,18 3-22 0 0,0-1 0 0 0,1 1 0 0 0,-1 0 1 0 0,1 0-1 0 0,-1 0 0 0 0,0 0 1 0 0,1 0-1 0 0,-1 0 0 0 0,0 1 1 0 0,1-1-1 0 0,-1 1 0 0 0,0 0-3 0 0,0-1 0 0 0,-23 4 0 0 0,23-3 0 0 0,1-4 0 0 0,-19 2 0 0 0,-17 6 0 0 0,37-6 0 0 0,0 1 0 0 0,0-1 0 0 0,0 1 0 0 0,0 0 0 0 0,0-1 0 0 0,0 1 0 0 0,0 0 0 0 0,0-1 0 0 0,0 1 0 0 0,0 0 0 0 0,0 0 0 0 0,0 0 0 0 0,0 0 0 0 0,0 0 0 0 0,0 0 0 0 0,0 0 0 0 0,0 1 0 0 0,-22 1 0 0 0,5 1 0 0 0,16-2 0 0 0,0 0 0 0 0,0 0 0 0 0,1-1 0 0 0,-1 1 0 0 0,0-1 0 0 0,0 0 0 0 0,0 1 0 0 0,0-1 0 0 0,0 0 0 0 0,0 0 0 0 0,0 0 0 0 0,0 0 0 0 0,-1-1 0 0 0,-32 7 0 0 0,-38 0 0 0 0,66-5 0 0 0,-1 2 0 0 0,5-2 0 0 0,-16-2 0 0 0,10 1 0 0 0,-43 0 0 0 0,47 0 0 0 0,6-1 0 0 0,-7 2 0 0 0,-27 7 0 0 0,24-4 0 0 0,0-1 0 0 0,-2-1 0 0 0,2 0 0 0 0,-37 6 0 0 0,31-6 0 0 0,14-1 0 0 0,-27 11 0 0 0,19-8 0 0 0,0 0 0 0 0,-3 3 0 0 0,3-2 0 0 0,-1 1 0 0 0,-1-1 0 0 0,3 1 0 0 0,-2-1 0 0 0,-1-1 0 0 0,1-1 0 0 0,-2 5 0 0 0,-1-5 0 0 0,7-1 0 0 0,-2 4 0 0 0,1-1 0 0 0,-21 7 0 0 0,-2 6 0 0 0,20-12 0 0 0,4 3 0 0 0,-2-4 0 0 0,4-4 0 0 0,1 0 0 0 0,-1 0 0 0 0,1 1 0 0 0,-1-1 0 0 0,1 1 0 0 0,0 0 0 0 0,0 0 0 0 0,0 0 0 0 0,0 0 0 0 0,0 1 0 0 0,0-1 0 0 0,1 1 0 0 0,-1 0 0 0 0,1 0 0 0 0,-1 0 0 0 0,1 0 0 0 0,0 0 0 0 0,0 1 0 0 0,-17 24 0 0 0,16-21 0 0 0,0-2 0 0 0,-16 11 0 0 0,14-10 0 0 0,-1 3 0 0 0,6-9 0 0 0,-20 19 0 0 0,-5 11 0 0 0,8-14 0 0 0,15-15 0 0 0,0 1 0 0 0,0 0 0 0 0,0-1 0 0 0,1 1 0 0 0,-1 0 0 0 0,1 0 0 0 0,-1 0 0 0 0,1 1 0 0 0,0-1 0 0 0,-1 0 0 0 0,-23 37 0 0 0,21-34 0 0 0,-1-2 0 0 0,1 3 0 0 0,0 0 0 0 0,-1 1 0 0 0,1 1 0 0 0,0-1 0 0 0,-3 3 0 0 0,6-8 0 0 0,-1 12 0 0 0,-1-5 0 0 0,-2-2-10 0 0,-8 21-44 0 0,13-27 54 0 0,-2 3 0 0 0,0 0 0 0 0,0 0 0 0 0,1 1 0 0 0,0-1 0 0 0,0 1 0 0 0,0-1 0 0 0,0 1 0 0 0,1 4 0 0 0,0 3 0 0 0,0-12 0 0 0,-8 22 0 0 0,6-11-43 0 0,3-7-10 0 0,-6 24 16 0 0,1-1 26 0 0,2-22 11 0 0,0 23 0 0 0,6 25 0 0 0,-2-50 9 0 0,-1 0 12 0 0,-7 18 2 0 0,5-20-21 0 0,1 0-1 0 0,-1 0 0 0 0,1 0 0 0 0,0-1 0 0 0,-1 1 0 0 0,1 0 0 0 0,0 0 0 0 0,0 0 0 0 0,0 0 0 0 0,0 0 0 0 0,0 0 0 0 0,0 0 0 0 0,0 0 1 0 0,0-1-1 0 0,0 1 0 0 0,0 0 0 0 0,0 0 0 0 0,0 0 0 0 0,1 0 0 0 0,-1 1-1 0 0,1 0-13 0 0,0 1 0 0 0,0 0 1 0 0,0 0-1 0 0,0 0 0 0 0,-1 0 0 0 0,0 0 0 0 0,1 0 0 0 0,-1 0 1 0 0,0 1-1 0 0,-1 1 13 0 0,0 12-11 0 0,1-15 12 0 0,-1-1-1 0 0,1 1 1 0 0,0 0-1 0 0,0-1 1 0 0,0 1 0 0 0,0-1-1 0 0,0 1 1 0 0,0 0 0 0 0,0-1-1 0 0,1 1 1 0 0,-1-1 0 0 0,1 1-1 0 0,-1-1 1 0 0,1 1 0 0 0,0-1-1 0 0,-1 1 1 0 0,2 1-1 0 0,-1-1 43 0 0,-1 4-33 0 0,0 3-10 0 0,5 1 0 0 0,-5-10 0 0 0,-1 23 0 0 0,2-15 0 0 0,2-1-10 0 0,-3-5-33 0 0,0 5 43 0 0,0 3 43 0 0,-1 2-33 0 0,1-11-12 0 0,5 18-6 0 0,-1 32 18 0 0,-4 4-10 0 0,-1-48 0 0 0,1-4 0 0 0,0-1 0 0 0,0 1 0 0 0,0-1 0 0 0,0 1 0 0 0,1 0 0 0 0,-1-1 0 0 0,1 1 0 0 0,0-1 0 0 0,0 2 0 0 0,2 6 0 0 0,-2-9 0 0 0,-4 30 0 0 0,3-23 0 0 0,4 44 0 0 0,1-24 0 0 0,-6-22 0 0 0,5 15 0 0 0,-6-6 0 0 0,6 8 0 0 0,-4-21 0 0 0,1 0 0 0 0,0 0 0 0 0,-1 0 0 0 0,1 0 0 0 0,-1 0 0 0 0,0 0 0 0 0,0 0 0 0 0,0 0 0 0 0,0 0 0 0 0,0 1 0 0 0,4 16 0 0 0,1 7 0 0 0,-4-17 0 0 0,1-2 0 0 0,-1 0 0 0 0,0 1 0 0 0,2 2 0 0 0,-2-4 0 0 0,-4 10 0 0 0,3-14 0 0 0,-1-1 0 0 0,1 1 0 0 0,0-1 0 0 0,0 1 0 0 0,0-1 0 0 0,0 1 0 0 0,0-1 0 0 0,0 1 0 0 0,0-1 0 0 0,0 0 0 0 0,0 1 0 0 0,1-1 0 0 0,-1 1 0 0 0,1-1 0 0 0,0 1 0 0 0,0 6 0 0 0,-1-2 0 0 0,0 2-10 0 0,0-5-33 0 0,0 2 43 0 0,1 7 28 0 0,2 23-3 0 0,-2-27-25 0 0,1 0 0 0 0,-1 2 0 0 0,-1-1 0 0 0,0-1 0 0 0,1 0 0 0 0,2 2 0 0 0,-2-2 0 0 0,-1 0 0 0 0,0 0 0 0 0,0 2 0 0 0,0-2 0 0 0,0 1 0 0 0,-1-2 0 0 0,-2 0 0 0 0,2 1 0 0 0,1 38 0 0 0,1-38 0 0 0,2 2 0 0 0,5 48 0 0 0,-7-51 0 0 0,0 1 0 0 0,2 0 0 0 0,-2 0 0 0 0,-1-1 0 0 0,3 1 0 0 0,-1 0 0 0 0,0-1 0 0 0,0 0 0 0 0,1 2 0 0 0,-2-2 0 0 0,3 0 0 0 0,-1-2 0 0 0,-2 2 0 0 0,-1 4 0 0 0,0-4 0 0 0,1-2 0 0 0,2 2 0 0 0,-3 0 11 0 0,-1-5 24 0 0,8 16-17 0 0,-5-12-7 0 0,-1-4 42 0 0,-1-2 11 0 0,0 0 0 0 0,-1-2-10 0 0,-1-4-44 0 0,0-1-10 0 0,-2-1 11 0 0,-1 1 31 0 0,-2 2-20 0 0,-33-28 31 0 0,32 29-53 0 0,-1 4 0 0 0,1 0 0 0 0,-1 0 0 0 0,1 0 0 0 0,0 0 11 0 0,7-1-8 0 0,-1 1 0 0 0,1 0 1 0 0,0 0-1 0 0,0 0 0 0 0,-1 0 1 0 0,1 0-1 0 0,0 0 0 0 0,-1 0 1 0 0,1 0-1 0 0,0 1 0 0 0,0-1 0 0 0,-1 0 1 0 0,1 1-1 0 0,0-1 0 0 0,0 1 1 0 0,0 0-1 0 0,-1 0-3 0 0,-27 14-3 0 0,25-13 3 0 0,-22 6 0 0 0,23-7 0 0 0,-2 0 0 0 0,1 0 0 0 0,-1 1 0 0 0,0 0 0 0 0,1 0 0 0 0,0 0 0 0 0,-1 0 0 0 0,0 1 0 0 0,-3 0 0 0 0,0-2 0 0 0,-8 3 0 0 0,-1 4 0 0 0,12-4 0 0 0,-37 29-81 0 0,39-31 162 0 0,-3 0-65 0 0,0 3-16 0 0,-1 2 0 0 0,-32 39-292 0 0,37-44 306 0 0,0 0 0 0 0,0 1-1 0 0,0-1 1 0 0,1 1 0 0 0,-1-1 0 0 0,1 1 0 0 0,0 0-1 0 0,-1 1-13 0 0,-4 10 14 0 0,-25 54-14 0 0,21-36-41 0 0,3-7 10 0 0,4-18 24 0 0,1-1-1 0 0,0 1 1 0 0,0 0 0 0 0,1 0-1 0 0,0 0 1 0 0,-1 5 7 0 0,-2 12-20 0 0,4-21 20 0 0,-1-1 0 0 0,0 1 0 0 0,0 0 0 0 0,1 0 0 0 0,0 0 0 0 0,0 0 0 0 0,0 1 0 0 0,0 0 0 0 0,0 6 0 0 0,-1-1 0 0 0,0 0 0 0 0,0 0 0 0 0,-1 1 0 0 0,0-1 0 0 0,0 0 0 0 0,-3 4 0 0 0,4-6 0 0 0,1 0 0 0 0,-1 0 0 0 0,1 0 0 0 0,0 0 0 0 0,1 0 0 0 0,1 5 0 0 0,1 33 0 0 0,0-29 0 0 0,3 11-18 0 0,-5-23 14 0 0,-1 0-1 0 0,1 0 0 0 0,0-1 1 0 0,1 1-1 0 0,-1 0 1 0 0,1-1-1 0 0,-1 1 0 0 0,1-1 1 0 0,0 0-1 0 0,2 3 5 0 0,0 0 0 0 0,3 6 0 0 0,11 11 0 0 0,-14-16-13 0 0,-3-6 9 0 0,0 1 0 0 0,0 0 1 0 0,1 0-1 0 0,-1-1 1 0 0,0 1-1 0 0,1-1 0 0 0,-1 1 1 0 0,1-1-1 0 0,-1 0 1 0 0,1 0-1 0 0,0 1 0 0 0,-1-1 1 0 0,1 0-1 0 0,0 0 4 0 0,2 3 0 0 0,1 2 0 0 0,2-1 0 0 0,-2 1 0 0 0,-3-4 0 0 0,0 0 0 0 0,0 0 0 0 0,0-1 0 0 0,0 1 0 0 0,0 0 0 0 0,0-1 0 0 0,1 0 0 0 0,-1 1 0 0 0,1-1 0 0 0,-1 0 0 0 0,0 0 0 0 0,1-1 0 0 0,0 1 0 0 0,-1 0 0 0 0,1-1 0 0 0,-1 0 0 0 0,1 1 0 0 0,0-1 0 0 0,1 0 0 0 0,34-8-128 0 0,-9 4 128 0 0,-14-2 0 0 0,9 0 0 0 0,14-1 0 0 0,-25 4 0 0 0,-11 2 0 0 0,0 1 0 0 0,0 0 0 0 0,0-1 0 0 0,-1 1 0 0 0,1-1 0 0 0,0 1 0 0 0,0-1 0 0 0,-1 0 0 0 0,1 0 0 0 0,0 0 0 0 0,-1 0 0 0 0,1 0 0 0 0,-1 0 0 0 0,2-1 0 0 0,2-2 0 0 0,3 0 0 0 0,-7 2 0 0 0,1 0 0 0 0,16-3 0 0 0,-12 1 0 0 0,-5 4 0 0 0,0-1 0 0 0,0 0 0 0 0,0 0 0 0 0,0 1 0 0 0,0-1 0 0 0,0 1 0 0 0,0-1 0 0 0,0 1 0 0 0,1-1 0 0 0,-1 1 0 0 0,0 0 0 0 0,0-1 0 0 0,0 1 0 0 0,1 0 0 0 0,-1 0 0 0 0,0 0 0 0 0,1 0 0 0 0,-1 0 0 0 0,0 0 0 0 0,3 0 11 0 0,-2 1 32 0 0,4 2-33 0 0,0-3-10 0 0,-2 0 0 0 0,-1-1 0 0 0,-3 9 0 0 0,-3 5 0 0 0,3-12 0 0 0,0 12 0 0 0,0 6 0 0 0,0-18-1 0 0,0 1 1 0 0,0-1-1 0 0,0 0 0 0 0,0 0 1 0 0,0 0-1 0 0,0 1 0 0 0,0-1 1 0 0,-1 0-1 0 0,1 0 0 0 0,0 0 1 0 0,-1 0-1 0 0,1 0 0 0 0,-1 1 1 0 0,1-1-1 0 0,-1 0 1 0 0,-1 7-8 0 0,7 20 16 0 0,-1 12 2 0 0,-3-31-10 0 0,-1 13 0 0 0,0-11 0 0 0,0 0 0 0 0,0 0 0 0 0,1-1 0 0 0,2 9 0 0 0,-2-13 0 0 0,0 0 0 0 0,-1 0 0 0 0,0 0 0 0 0,0 0 0 0 0,0 0 0 0 0,-1 2 0 0 0,1 5 0 0 0,0 18 0 0 0,12 34 0 0 0,-4-12 0 0 0,-4-19 0 0 0,-3-16 0 0 0,0 7 0 0 0,-2-22 0 0 0,1 0 0 0 0,0 0 0 0 0,0 0 0 0 0,0 0 0 0 0,0 0 0 0 0,1 0 0 0 0,-1 0 0 0 0,1 0 0 0 0,0 0 0 0 0,0 1 0 0 0,0-2 0 0 0,-1-1 0 0 0,1 1 0 0 0,-1-1 0 0 0,0 1 0 0 0,0 0 0 0 0,1-1 0 0 0,-1 1 0 0 0,0-1 0 0 0,0 1 0 0 0,0 0 0 0 0,-1 1 0 0 0,0 25 0 0 0,0-17 0 0 0,0-8 0 0 0,1 1 0 0 0,0 0 0 0 0,0-1 0 0 0,0 1 0 0 0,0-1 0 0 0,1 1 0 0 0,-1 0 0 0 0,1-1 0 0 0,0 1 0 0 0,1 2 0 0 0,3 32 0 0 0,-4-14 0 0 0,-2-17 0 0 0,1 0 0 0 0,0 0 0 0 0,1 0 0 0 0,0 0 0 0 0,0 0 0 0 0,0 0 0 0 0,3 31 0 0 0,0-13 0 0 0,-3-15 0 0 0,-1 49 0 0 0,5 30 0 0 0,-9-48 0 0 0,4-33 0 0 0,5 3 0 0 0,-5-11 0 0 0,-1 23 0 0 0,0-20 0 0 0,3 4 0 0 0,2 7 0 0 0,4 18 0 0 0,-7-23 0 0 0,1-1 0 0 0,4 5-4 0 0,1 16 25 0 0,-1-14-5 0 0,-4-9-19 0 0,1 0 1 0 0,-2 0 0 0 0,1 0-1 0 0,0 1 1 0 0,-1-1 0 0 0,0 0-1 0 0,-1 5 3 0 0,5 20 0 0 0,-3-13 0 0 0,4-2 0 0 0,15 44 0 0 0,13 29-64 0 0,-27-67 67 0 0,-7-20-4 0 0,0-1 0 0 0,1 0 0 0 0,-1 0 0 0 0,1 1 0 0 0,-1-1 0 0 0,1 0 0 0 0,-1 0 0 0 0,1 0 0 0 0,0 1 0 0 0,0-1 0 0 0,-1 0 0 0 0,1 0 0 0 0,0 0 0 0 0,0 0 0 0 0,0 0 0 0 0,0 0 1 0 0,18 26-213 0 0,-17-22 110 0 0,0-1 0 0 0,1 1 0 0 0,0-1 0 0 0,0 0 0 0 0,0 0 0 0 0,1 0 0 0 0,-1 0 0 0 0,1-1 0 0 0,0 1 0 0 0,1-1 103 0 0,-4-2-156 0 0,23 22-752 0 0,18 13-574 0 0,-40-34 1244 0 0,11 12-351 0 0,-9-10-4729 0 0,-4-4 4015 0 0,0 0-5478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26.957"/>
    </inkml:context>
    <inkml:brush xml:id="br0">
      <inkml:brushProperty name="width" value="0.05" units="cm"/>
      <inkml:brushProperty name="height" value="0.05" units="cm"/>
      <inkml:brushProperty name="color" value="#004F8B"/>
    </inkml:brush>
  </inkml:definitions>
  <inkml:trace contextRef="#ctx0" brushRef="#br0">1 160 11072 0 0,'0'0'324'0'0,"0"0"-3"0"0,17-19 2754 0 0,-3 18-1961 0 0,-11 0-867 0 0,-1 1-1 0 0,1 0 1 0 0,0 0 0 0 0,0 0-1 0 0,0 0 1 0 0,0 0 0 0 0,0 0-1 0 0,2 1-246 0 0,9 2 533 0 0,0-2 0 0 0,0 0-1 0 0,0 0 1 0 0,1-2-1 0 0,13-1-532 0 0,19 0 593 0 0,7 2-158 0 0,1-3 0 0 0,15-5-435 0 0,22 0 310 0 0,10-3 52 0 0,-80 9-308 0 0,0 1 0 0 0,0 1 1 0 0,0 1-1 0 0,0 1 1 0 0,9 2-55 0 0,3 0 130 0 0,23-1-130 0 0,9-5 34 0 0,-40 0-10 0 0,0 1-1 0 0,0 1 1 0 0,0 2-1 0 0,1 1-23 0 0,18 3 12 0 0,1-1 0 0 0,-1-2-1 0 0,1-2 1 0 0,0-2 0 0 0,27-5-12 0 0,-31 3 61 0 0,1 2 0 0 0,23 3-61 0 0,4-1-5 0 0,20 1-291 0 0,54 9 296 0 0,-122-10 71 0 0,1-1 0 0 0,-1-1 0 0 0,0-1 0 0 0,13-3-71 0 0,-4 1 123 0 0,0 1 0 0 0,1 2-123 0 0,68-9 406 0 0,71-11-342 0 0,-26 10-110 0 0,-29 3 12 0 0,-73 4 34 0 0,37-4 0 0 0,-3-4 216 0 0,1 4-216 0 0,18-2 104 0 0,54-2-148 0 0,4 1-128 0 0,-77 5 418 0 0,57 4-246 0 0,-104 2 10 0 0,21-2-10 0 0,-24 1 0 0 0,0 1 0 0 0,22 2 0 0 0,98 10-70 0 0,-38-5 116 0 0,-43-3-113 0 0,54-6 67 0 0,-31 1-13 0 0,-57 1 8 0 0,0 2 0 0 0,0 2-1 0 0,26 5 6 0 0,-24-4 0 0 0,-1-2 0 0 0,0-1 0 0 0,1-2 0 0 0,7-1 0 0 0,16 0 0 0 0,-27 2 39 0 0,-21 0-9 0 0,0-1 1 0 0,1 0-1 0 0,-1 0 0 0 0,6-2-30 0 0,1 1 19 0 0,0 0 1 0 0,1 1-1 0 0,9 1-19 0 0,6 0 22 0 0,72 6-36 0 0,-43-9-60 0 0,-35 0 74 0 0,1 2 0 0 0,-1 0 0 0 0,0 2 0 0 0,19 4 0 0 0,26 1 64 0 0,-35-5-64 0 0,-27-2 0 0 0,-1 1 0 0 0,1 0 0 0 0,0 0 0 0 0,-1 0 0 0 0,3 2 0 0 0,17 3 0 0 0,-1 0-1 0 0,1-2 0 0 0,6-1 1 0 0,21 3 56 0 0,-26-1-49 0 0,17 2-5 0 0,0-3-1 0 0,17 0-1 0 0,15 7 0 0 0,-56-9 0 0 0,-17-2 0 0 0,1 1 0 0 0,-1-1 0 0 0,0 0 0 0 0,1 0 0 0 0,-1-1 0 0 0,1 0 0 0 0,11-1 29 0 0,0 1 0 0 0,0 0 0 0 0,0 1 0 0 0,9 2-29 0 0,16-1 36 0 0,75 4 28 0 0,-15-10-64 0 0,118 10 64 0 0,-216-4-64 0 0,22 1 0 0 0,-19-2 0 0 0,-2 3 0 0 0,1-1 0 0 0,0 3-14 0 0,-5-4-58 0 0,-1-1-10 0 0,5 6-1682 0 0,-5 0 832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18:34:51.423"/>
    </inkml:context>
    <inkml:brush xml:id="br0">
      <inkml:brushProperty name="width" value="0.05" units="cm"/>
      <inkml:brushProperty name="height" value="0.05" units="cm"/>
      <inkml:brushProperty name="color" value="#E71224"/>
    </inkml:brush>
  </inkml:definitions>
  <inkml:trace contextRef="#ctx0" brushRef="#br0">36 4303 4144 0 0,'0'0'91'0'0,"0"0"11"0"0,0 0 12 0 0,0 0 64 0 0,0 0 228 0 0,0 0 96 0 0,0 0 18 0 0,-4-19 1584 0 0,-5-4-1561 0 0,4-6 17 0 0,5 27-368 0 0,-1-1-51 0 0,0 1 0 0 0,1-1 0 0 0,-1 0 0 0 0,0 0 1 0 0,1-1-1 0 0,0 1 0 0 0,0 0 0 0 0,0-2-141 0 0,1-16 419 0 0,0 17-327 0 0,-1-1 1 0 0,0 1-1 0 0,0-1 1 0 0,0 0-1 0 0,-1 1 0 0 0,1-2-92 0 0,-7-55 170 0 0,7 46-148 0 0,-1 0 0 0 0,-1 0 0 0 0,-1-3-22 0 0,2 10 80 0 0,1 0-1 0 0,0-1 0 0 0,0 1 0 0 0,1-1 1 0 0,0 1-1 0 0,0 0 0 0 0,1 0 0 0 0,3-8-79 0 0,-1 0 141 0 0,-2 9-46 0 0,1 0 0 0 0,1 0 1 0 0,-1 0-1 0 0,1 0 0 0 0,1 1 0 0 0,-1 0 0 0 0,1 0 1 0 0,0 0-1 0 0,0 0 0 0 0,2-1-95 0 0,6-3 123 0 0,0 1-1 0 0,0 0 1 0 0,2 0-123 0 0,11-7 217 0 0,-16 10-213 0 0,-1 2-1 0 0,1-1 1 0 0,0 1 0 0 0,0 1-1 0 0,1 0 1 0 0,-1 0-1 0 0,1 1 1 0 0,3 0-4 0 0,3-1 38 0 0,-3-1 36 0 0,0-1 0 0 0,-1 0 1 0 0,1-1-1 0 0,-1 0 0 0 0,-1-1 0 0 0,8-5-74 0 0,13-7 24 0 0,-19 11 56 0 0,-1-1-1 0 0,0 0 1 0 0,-1-1-1 0 0,0-1 1 0 0,-1 0 0 0 0,4-4-80 0 0,-6 7 75 0 0,0 0 0 0 0,0 1 0 0 0,1 0 1 0 0,0 1-1 0 0,0 0 0 0 0,1 1 0 0 0,4-2-75 0 0,0-1 141 0 0,1 0 0 0 0,13-10-141 0 0,-15 7 0 0 0,0-1 0 0 0,-1 0 0 0 0,-1-2 0 0 0,1 1 0 0 0,-2-1 0 0 0,0-1 0 0 0,-1 0 0 0 0,7-12 0 0 0,18-39 0 0 0,-26 45 44 0 0,-1 0 0 0 0,5-20-44 0 0,-11 32 15 0 0,0-1 0 0 0,-1 1 0 0 0,0-1 0 0 0,-1 1 0 0 0,0-1 0 0 0,0 1 0 0 0,-1 0 0 0 0,-1-5-15 0 0,-4-13 49 0 0,-1 0 1 0 0,-2 0 0 0 0,0 1 0 0 0,-2 0-1 0 0,-1 1 1 0 0,-2-3-50 0 0,1 7 338 0 0,11 18-285 0 0,-1-1-1 0 0,1 0 1 0 0,0 0-1 0 0,0 0 0 0 0,0 0 1 0 0,1-1-1 0 0,0 1 0 0 0,-1-3-52 0 0,-23-70 564 0 0,24 70-563 0 0,0-1-1 0 0,0 1 1 0 0,1-1-1 0 0,0 1 1 0 0,1 0-1 0 0,-1-1 1 0 0,1 1-1 0 0,1-1 0 0 0,0-1 0 0 0,1-3 111 0 0,-3 8-101 0 0,1-1 0 0 0,0 0-1 0 0,1 0 1 0 0,-1 0 0 0 0,1 1-1 0 0,0-1 1 0 0,0 1 0 0 0,1 0-1 0 0,-1-1 1 0 0,1 1 0 0 0,1-1-10 0 0,6-8-9 0 0,-8 10 10 0 0,1-1 1 0 0,-1 1-1 0 0,1 0 1 0 0,-1 0 0 0 0,1 1-1 0 0,0-1 1 0 0,0 0-1 0 0,0 1 1 0 0,1 0-1 0 0,-1 0 1 0 0,0 0 0 0 0,1 0-1 0 0,0 0 1 0 0,-1 1-1 0 0,1-1-1 0 0,44-10-306 0 0,0 2-1 0 0,0 2 0 0 0,1 2 0 0 0,33 0 307 0 0,-48 4-45 0 0,22-3 29 0 0,-1-2 0 0 0,0-2 0 0 0,-1-3 0 0 0,1-2 16 0 0,-26 6 7 0 0,34-11 28 0 0,-59 17-33 0 0,1-1 0 0 0,0 1 0 0 0,-1-1 0 0 0,1 0 0 0 0,-1 0 0 0 0,0 0 0 0 0,0 0 0 0 0,0-1 0 0 0,0 1 0 0 0,-1-1 1 0 0,1 0-3 0 0,0-1 14 0 0,0-1 0 0 0,-1 1 0 0 0,0-1 0 0 0,1 1 1 0 0,-2-1-1 0 0,1 0 0 0 0,-1 0 0 0 0,0 0 0 0 0,0-1-14 0 0,0-3 22 0 0,-1-1 0 0 0,0 1-1 0 0,-1 0 1 0 0,-1 0 0 0 0,1 0-1 0 0,-1 0 1 0 0,-1-1 0 0 0,0 1-1 0 0,0 1 1 0 0,-3-6-22 0 0,-3-21 50 0 0,0 2 12 0 0,5 24-51 0 0,0-1 0 0 0,1 0 0 0 0,0 1 0 0 0,1-1 0 0 0,0-3-11 0 0,-3-118 64 0 0,5 113-64 0 0,1 1 0 0 0,0-1 0 0 0,1 1 0 0 0,1 0 0 0 0,1 0 0 0 0,1 0 0 0 0,0 1 0 0 0,2-2 0 0 0,-4 10 0 0 0,0 0 0 0 0,0 0 0 0 0,1 1 0 0 0,0-1 0 0 0,0 1 0 0 0,1 1 0 0 0,0-1 0 0 0,7-6 0 0 0,7-7 0 0 0,-14 14 0 0 0,0 0 0 0 0,1 0 0 0 0,0 1 0 0 0,4-3 0 0 0,25-22-58 0 0,-29 24 48 0 0,0 1 0 0 0,1-1 0 0 0,0 1 1 0 0,0 1-1 0 0,0 0 0 0 0,8-4 10 0 0,18-9 12 0 0,-2 0 0 0 0,0-2 0 0 0,16-14-12 0 0,3-1 7 0 0,-33 21-24 0 0,0 0 0 0 0,-1-1 0 0 0,1-3 17 0 0,6-4-3 0 0,-5 8 3 0 0,-16 13 0 0 0,0-1 0 0 0,0 0 0 0 0,0 0 0 0 0,0-1 0 0 0,0 1 0 0 0,-1-1 0 0 0,1 0 0 0 0,6-7 19 0 0,-1-1 0 0 0,-1-1-1 0 0,0 1 1 0 0,5-13-19 0 0,-8 17 16 0 0,0 0 0 0 0,0 0 0 0 0,1 1 1 0 0,0-1-1 0 0,1 1 0 0 0,2-2-16 0 0,-3 3 2 0 0,-1 0 0 0 0,1 0 1 0 0,-1 0-1 0 0,-1 0 0 0 0,1-1 1 0 0,0 1-1 0 0,-1-1 0 0 0,0 0 0 0 0,0-1-2 0 0,10-27 32 0 0,-8 23-21 0 0,-1 1 0 0 0,0-1-1 0 0,-1 1 1 0 0,1-10-11 0 0,-1-6 47 0 0,-1 0 0 0 0,-2 0 0 0 0,-2-16-47 0 0,0-16 40 0 0,1 37 3 0 0,-1 1-1 0 0,-3-18-42 0 0,1 18 52 0 0,1-1-1 0 0,1-17-51 0 0,1 11 13 0 0,0 21-13 0 0,0 0 0 0 0,1 0 0 0 0,0 0 0 0 0,1 0 0 0 0,-1-1 0 0 0,1 1 0 0 0,0 0 0 0 0,1 0-1 0 0,0-3 1 0 0,0 4-37 0 0,0-1 0 0 0,1 1-1 0 0,-1 0 1 0 0,1-1 0 0 0,0 1-1 0 0,0 1 1 0 0,1-1 0 0 0,-1 0-1 0 0,1 1 1 0 0,0 0 0 0 0,0 0-1 0 0,1 0 1 0 0,-1 0 0 0 0,1 1-1 0 0,0-1 1 0 0,0 1 0 0 0,0 1-1 0 0,0-1 1 0 0,1 1 0 0 0,-1 0-1 0 0,3-1 38 0 0,7-2-23 0 0,1 2-1 0 0,0-1 1 0 0,0 2-1 0 0,0 0 1 0 0,0 1-1 0 0,3 1 24 0 0,30 1-208 0 0,18 4 208 0 0,43 2-99 0 0,-62-7 83 0 0,57-1-40 0 0,19-12 56 0 0,-87 8 0 0 0,-9 2 0 0 0,1 0 0 0 0,1 2 0 0 0,73-11 0 0 0,-100 12 11 0 0,0-1-1 0 0,0 1 0 0 0,0-1 0 0 0,-1 0 0 0 0,1 0 0 0 0,0 0 0 0 0,-1-1 0 0 0,1 1 0 0 0,-1 0 0 0 0,1-1 0 0 0,-1 0 0 0 0,1 0 0 0 0,-1 1 0 0 0,0-1 0 0 0,2-2-10 0 0,28-36 174 0 0,-29 37-171 0 0,0-1 1 0 0,-1 1 0 0 0,0 0-1 0 0,0-1 1 0 0,0 1-1 0 0,-1-1 1 0 0,1 0-1 0 0,-1 0 1 0 0,0 0-1 0 0,0 0 1 0 0,0 1-1 0 0,0-1 1 0 0,-1 0-1 0 0,0-1 1 0 0,0 1-1 0 0,0 0 1 0 0,0 0-1 0 0,-1-2-3 0 0,0-8 49 0 0,-3-4 32 0 0,-9-40-7 0 0,11 53-30 0 0,1 0-1 0 0,-1-1 0 0 0,1 0 0 0 0,0 1 0 0 0,1-1 1 0 0,0 0-1 0 0,-1 0 0 0 0,2 1 0 0 0,-1-1 0 0 0,1-5-43 0 0,1 1 82 0 0,0 0 0 0 0,1 0-1 0 0,-1 0 1 0 0,2 0-1 0 0,2-6-81 0 0,-2 10 35 0 0,1-1-1 0 0,-1 1 0 0 0,1 0 0 0 0,0 0 0 0 0,1 0 0 0 0,-1 0 0 0 0,7-3-34 0 0,12-14-35 0 0,-16 16 10 0 0,0 0 0 0 0,0 1-1 0 0,1 0 1 0 0,-1 1-1 0 0,10-4 26 0 0,7-6-21 0 0,1 0 52 0 0,1 1 0 0 0,0 1-1 0 0,1 1 1 0 0,0 2 0 0 0,1 0-1 0 0,0 2 1 0 0,0 1 0 0 0,5 1-31 0 0,-11 3 54 0 0,-11 0-42 0 0,1 1 0 0 0,-1 1 0 0 0,0 0 0 0 0,0 1 0 0 0,0 0 0 0 0,1 1 0 0 0,7 1-12 0 0,6-3 1 0 0,-14 0-15 0 0,-7 3-53 0 0,-5-2 44 0 0,1 0-1 0 0,-1 0 0 0 0,0 0 0 0 0,1 0 0 0 0,-1 0 0 0 0,1 0 0 0 0,-1 0 0 0 0,1 0 0 0 0,-1 0 0 0 0,0 0 1 0 0,1-1-1 0 0,-1 1 0 0 0,1 0 0 0 0,-1 0 0 0 0,0 0 0 0 0,1-1 0 0 0,-1 1 0 0 0,0 0 0 0 0,1-1 1 0 0,-1 1-1 0 0,0 0 0 0 0,1 0 0 0 0,-1-1 0 0 0,0 1 0 0 0,1-1 0 0 0,-1 1 0 0 0,0 0 0 0 0,0-1 0 0 0,0 1 1 0 0,1-1 23 0 0,2-4-5139 0 0,1-2-221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29.530"/>
    </inkml:context>
    <inkml:brush xml:id="br0">
      <inkml:brushProperty name="width" value="0.05" units="cm"/>
      <inkml:brushProperty name="height" value="0.05" units="cm"/>
      <inkml:brushProperty name="color" value="#004F8B"/>
    </inkml:brush>
  </inkml:definitions>
  <inkml:trace contextRef="#ctx0" brushRef="#br0">0 131 3736 0 0,'0'0'221'0'0,"0"0"259"0"0,0 0 116 0 0,0 0 20 0 0,0 0-17 0 0,0 0-99 0 0,0 0-42 0 0,0 0-8 0 0,0 0-6 0 0,0 0-18 0 0,0 0-8 0 0,0 0-2 0 0,0 0 2 0 0,0 0 12 0 0,0 0 2 0 0,0 0 0 0 0,0 0 4 0 0,0 0 17 0 0,0 0 10 0 0,0 0 1 0 0,0 0-6 0 0,0 0-22 0 0,0 0-10 0 0,0 0-2 0 0,0 0-18 0 0,0 0-74 0 0,0 0-38 0 0,0 0-6 0 0,0 0-22 0 0,0 0-90 0 0,0 0-44 0 0,0 0-11 0 0,0 0-5 0 0,0 0-16 0 0,0 0-4 0 0,0 0 0 0 0,0 0 10 0 0,23-12 1148 0 0,-7 6-789 0 0,-1 0 0 0 0,0 0-1 0 0,0-1 1 0 0,0-1-465 0 0,-9 5 121 0 0,0 0-1 0 0,1 1 0 0 0,-1 0 1 0 0,0 0-1 0 0,1 1 1 0 0,0 0-1 0 0,-1 0 1 0 0,1 1-1 0 0,-1-1 1 0 0,8 2-121 0 0,-4-1 192 0 0,0-1 0 0 0,0 0 0 0 0,10-2-192 0 0,3-1 37 0 0,0 0 0 0 0,0 2 0 0 0,1 0 0 0 0,13 2-37 0 0,-10 1 68 0 0,-19 0-32 0 0,1-1 0 0 0,0 0 0 0 0,0 0 0 0 0,-1-1 0 0 0,1 0 0 0 0,5-2-36 0 0,2-1 63 0 0,0 2 0 0 0,0 0 0 0 0,8 0-63 0 0,24-3 73 0 0,-14 5-63 0 0,1 0 1 0 0,0-6 7 0 0,0 1 0 0 0,0 2-1 0 0,11 2-17 0 0,99-8 128 0 0,99 9-64 0 0,-202 2-64 0 0,-28-1 0 0 0,1 0 0 0 0,-1-1 0 0 0,1-1 0 0 0,7-1 0 0 0,1-1 0 0 0,0 1 0 0 0,17 1 0 0 0,-17 1 0 0 0,0-1 0 0 0,15-4 0 0 0,-30 5 0 0 0,0 0 0 0 0,-1 0 0 0 0,1 0 0 0 0,-1 1 0 0 0,1 0 0 0 0,2 1 0 0 0,29 2 0 0 0,167-1 118 0 0,-98 6-108 0 0,118-2 62 0 0,-92 0-72 0 0,-84-4 0 0 0,-34-1 0 0 0,0-1 0 0 0,0-1 0 0 0,14-1 0 0 0,16 0 61 0 0,7-2 33 0 0,-37 2-71 0 0,0 0 1 0 0,1 1-1 0 0,-1 1 0 0 0,0 0 0 0 0,12 3-23 0 0,44 3 1 0 0,7-11-82 0 0,-55 2 112 0 0,0 0-1 0 0,1 2 0 0 0,-1 1 1 0 0,0 1-1 0 0,0 0 1 0 0,13 5-31 0 0,-21-4 14 0 0,1 0 0 0 0,0-1 0 0 0,0-1 1 0 0,9-1-15 0 0,27 3 17 0 0,15 0 271 0 0,-51-3-224 0 0,24-1-58 0 0,-15 0-58 0 0,1 1-1 0 0,0 2 0 0 0,6 1 53 0 0,-17-1 11 0 0,1-1 1 0 0,-1 0-1 0 0,2-2-11 0 0,46 4 30 0 0,-27-1-30 0 0,-27-2 0 0 0,-1 0 0 0 0,0 1 0 0 0,0 0 0 0 0,2 1 0 0 0,25 0 0 0 0,-31-3 0 0 0,0 1 0 0 0,1 0 0 0 0,-1 1 0 0 0,1-1 0 0 0,3 2 0 0 0,-2-1 43 0 0,1 0 0 0 0,0 0 1 0 0,-1-1-1 0 0,1 0 0 0 0,-1 0 0 0 0,1-1 0 0 0,5-1-43 0 0,25-2 130 0 0,69 0-130 0 0,146 4-96 0 0,-217 5 100 0 0,-30-4-2 0 0,0 1 1 0 0,1-1-1 0 0,-1-1 1 0 0,1 1 0 0 0,-1-1-1 0 0,0 0 1 0 0,1-1-1 0 0,-1 1 1 0 0,1-1 0 0 0,5-2-3 0 0,-4 1-18 0 0,2-1 54 0 0,1 1 0 0 0,0 0 0 0 0,0 0 0 0 0,0 1 0 0 0,3 1-36 0 0,73-4 64 0 0,-79 4-64 0 0,0 3 0 0 0,0-1-16 0 0,-5-2-128 0 0,-1 1 0 0 0,0 0 0 0 0,1-1 0 0 0,-1 1 0 0 0,0 0 0 0 0,0 0 0 0 0,0 1 0 0 0,0-1 0 0 0,0 0 0 0 0,0 1 0 0 0,0-1 0 0 0,0 1 0 0 0,-1 0 0 0 0,1 0 0 0 0,-1-1 0 0 0,1 1 0 0 0,-1 0 144 0 0,8 9-2558 0 0,-1-4 924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3.501"/>
    </inkml:context>
    <inkml:brush xml:id="br0">
      <inkml:brushProperty name="width" value="0.05" units="cm"/>
      <inkml:brushProperty name="height" value="0.05" units="cm"/>
      <inkml:brushProperty name="color" value="#004F8B"/>
    </inkml:brush>
  </inkml:definitions>
  <inkml:trace contextRef="#ctx0" brushRef="#br0">207 24 9088 0 0,'0'0'197'0'0,"0"0"67"0"0,0 0 195 0 0,0 0 79 0 0,0 0 20 0 0,0 0-24 0 0,-19-19 4130 0 0,15 18-4429 0 0,1 0 0 0 0,-1 0 1 0 0,0 0-1 0 0,0 1 0 0 0,0 0 0 0 0,0 0 0 0 0,0 0 0 0 0,1 0 1 0 0,-1 1-1 0 0,0-1 0 0 0,0 1 0 0 0,0 0 0 0 0,1 0 0 0 0,-1 1-235 0 0,-10 3 505 0 0,1 1 0 0 0,0 0 0 0 0,-3 3-505 0 0,-35 16 1236 0 0,50-25-1226 0 0,1 0 1 0 0,-1 0 0 0 0,1 0-1 0 0,-1 1 1 0 0,1-1 0 0 0,0 0 0 0 0,-1 0-1 0 0,1 0 1 0 0,-1 0 0 0 0,1 1-1 0 0,0-1 1 0 0,-1 0 0 0 0,1 0-1 0 0,0 1 1 0 0,-1-1 0 0 0,1 0 0 0 0,0 1-1 0 0,-1-1 1 0 0,1 0 0 0 0,0 1-1 0 0,0-1 1 0 0,0 1 0 0 0,-1-1 0 0 0,1 1-11 0 0,-13 14 335 0 0,11-12-277 0 0,2-1-57 0 0,0 0-1 0 0,0 0 1 0 0,0 0-1 0 0,0 0 1 0 0,0 0-1 0 0,1 0 1 0 0,-1 0-1 0 0,1 0 1 0 0,-1 0-1 0 0,1 0 1 0 0,0 0-1 0 0,-1 0 1 0 0,1 0-1 0 0,0 0 1 0 0,0-1-1 0 0,1 1 1 0 0,-1 0-1 0 0,0-1 1 0 0,0 1-1 0 0,1-1 1 0 0,-1 1-1 0 0,1-1 1 0 0,0 0-1 0 0,-1 1 1 0 0,1-1-1 0 0,0 0 1 0 0,0 0-1 0 0,12 10-2 0 0,-10-8-3 0 0,1 0 0 0 0,0 0 0 0 0,-1 0 0 0 0,1-1 0 0 0,0 1 0 0 0,3 0 5 0 0,-3-1-6 0 0,1 0 1 0 0,-1 1-1 0 0,0-1 1 0 0,0 1-1 0 0,0 1 0 0 0,4 2 6 0 0,2 3 0 0 0,-7-5 0 0 0,0-1 0 0 0,-1 0 0 0 0,1 1 0 0 0,0 0 0 0 0,-1 0 0 0 0,0 0 0 0 0,0 0 0 0 0,1 3 0 0 0,1 1 0 0 0,-1 6-2 0 0,-7-9 5 0 0,2-4 8 0 0,0 2 6 0 0,0 1 0 0 0,-1-1 0 0 0,0 0-1 0 0,0 0 1 0 0,1 0 0 0 0,-2 0 0 0 0,1 0-1 0 0,0 0 1 0 0,-1 0 0 0 0,1-1 0 0 0,-1 1-1 0 0,0-1 1 0 0,0 0 0 0 0,0 0 0 0 0,0 0 0 0 0,-3 1-17 0 0,-9 6 55 0 0,-2-1 0 0 0,-13 5-55 0 0,23-11 1 0 0,5 1 1 0 0,-2-1-3 0 0,-17-1 47 0 0,15-1-33 0 0,4-1-4126 0 0,2 1 2902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4.588"/>
    </inkml:context>
    <inkml:brush xml:id="br0">
      <inkml:brushProperty name="width" value="0.05" units="cm"/>
      <inkml:brushProperty name="height" value="0.05" units="cm"/>
      <inkml:brushProperty name="color" value="#004F8B"/>
    </inkml:brush>
  </inkml:definitions>
  <inkml:trace contextRef="#ctx0" brushRef="#br0">206 97 7744 0 0,'0'0'166'0'0,"0"0"64"0"0,-10-19 3044 0 0,9 18-3176 0 0,0 1 1 0 0,-1-1-1 0 0,1 0 0 0 0,0 1 0 0 0,0-1 0 0 0,0 0 0 0 0,0 0 1 0 0,0 0-1 0 0,1 0 0 0 0,-1 0 0 0 0,0 0 0 0 0,0 0 0 0 0,0 0 1 0 0,1 0-1 0 0,-1-1 0 0 0,1 1-98 0 0,-1-1 92 0 0,1 1-1 0 0,-1 0 1 0 0,0 0 0 0 0,1 0 0 0 0,-1-1 0 0 0,0 1-1 0 0,0 0 1 0 0,0 0 0 0 0,0 0 0 0 0,0 0 0 0 0,0 0-1 0 0,0 1 1 0 0,0-1 0 0 0,0 0 0 0 0,0 0 0 0 0,0 1-1 0 0,0-1 1 0 0,-1 0 0 0 0,1 1 0 0 0,0-1 0 0 0,0 1 0 0 0,-1 0-1 0 0,1-1 1 0 0,0 1 0 0 0,-1 0 0 0 0,1 0 0 0 0,-1 0-92 0 0,-4 0 254 0 0,1 1 0 0 0,-1 0 1 0 0,1 1-1 0 0,-1-1 1 0 0,1 1-1 0 0,0 0 1 0 0,-1 0-1 0 0,1 0 1 0 0,0 1-1 0 0,0 0 1 0 0,1 0-1 0 0,-3 2-254 0 0,-1 1 273 0 0,0 0-1 0 0,0 1 0 0 0,0 1 1 0 0,1-1-1 0 0,0 1 0 0 0,-2 3-272 0 0,7-7 80 0 0,-1 0-1 0 0,0 0 0 0 0,1 1 0 0 0,-1-1 1 0 0,1 1-1 0 0,1 0 0 0 0,-1-1 0 0 0,1 1 1 0 0,-1 4-80 0 0,1-5 135 0 0,0-1-49 0 0,0 0-1 0 0,0 0 0 0 0,1 0 0 0 0,-1 0 1 0 0,1 1-1 0 0,0-1 0 0 0,0 0 0 0 0,0 0 1 0 0,0 0-1 0 0,1 0 0 0 0,0 1-85 0 0,-1-1 5 0 0,1-1 0 0 0,0 0 0 0 0,0 0 0 0 0,-1 0-1 0 0,1 0 1 0 0,1 0 0 0 0,-1 0 0 0 0,0-1 0 0 0,0 1 0 0 0,1 0 0 0 0,-1-1 0 0 0,1 1-1 0 0,-1-1 1 0 0,1 1 0 0 0,0-1 0 0 0,0 0 0 0 0,-1 1 0 0 0,2-1-5 0 0,3 4 5 0 0,-3-4-3 0 0,-1 1 0 0 0,1 0-1 0 0,0-1 1 0 0,0 0-1 0 0,-1 1 1 0 0,1-1 0 0 0,0-1-1 0 0,0 1 1 0 0,0 0-1 0 0,0-1 1 0 0,0 1 0 0 0,0-1-1 0 0,0 0 1 0 0,0 0-1 0 0,0 0 1 0 0,0 0 0 0 0,0 0-1 0 0,0-1 1 0 0,0 0-1 0 0,1 0-1 0 0,0 0 2 0 0,-1 1 0 0 0,0-1 0 0 0,0 0-1 0 0,0-1 1 0 0,0 1 0 0 0,0-1 0 0 0,0 1 0 0 0,0-1-1 0 0,0 0 1 0 0,-1 0 0 0 0,1 0 0 0 0,-1 0-1 0 0,1-1 1 0 0,-1 1 0 0 0,0-1 0 0 0,0 1 0 0 0,0-1-1 0 0,1-1-1 0 0,3-9-41 0 0,0 1-1 0 0,-1-1 1 0 0,0 0-1 0 0,-1-1 0 0 0,-1 1 1 0 0,0-1-1 0 0,-1 1 1 0 0,0-1-1 0 0,-1 0 0 0 0,-1-10 42 0 0,2 27-15 0 0,0 1-1 0 0,0-1 0 0 0,0 0 0 0 0,0 0 0 0 0,1 0 0 0 0,-1 0 1 0 0,1 0-1 0 0,2 1 16 0 0,3 5 84 0 0,48 67 270 0 0,-53-73-349 0 0,-1-1-1 0 0,1 1 0 0 0,0-1 1 0 0,0 0-1 0 0,0 0 0 0 0,0 0 1 0 0,0-1-1 0 0,1 1 0 0 0,-1-1 1 0 0,0 0-1 0 0,1 0 0 0 0,2 1-4 0 0,-2 1-65 0 0,-3-1-16 0 0,3 4 79 0 0,1 2 66 0 0,0-2-26 0 0,-4-5 64 0 0,-1-1 5 0 0,0-23-10 0 0,0-22 9 0 0,-2 22 28 0 0,2 0 0 0 0,1 1 0 0 0,1-1 0 0 0,1 0 0 0 0,3-12-134 0 0,-3 28-10 0 0,-2 6-45 0 0,0 0 49 0 0,-1 1 4 0 0,0 0 1 0 0,0-1-1 0 0,0 1 0 0 0,0 0 1 0 0,0 0-1 0 0,0-1 1 0 0,1 1-1 0 0,-1 0 0 0 0,0 0 1 0 0,0 0-1 0 0,0-1 0 0 0,1 1 1 0 0,-1 0-1 0 0,0 0 1 0 0,0 0-1 0 0,0 0 0 0 0,1-1 1 0 0,-1 1-1 0 0,0 0 1 0 0,0 0-1 0 0,1 0 0 0 0,-1 0 1 0 0,0 0-1 0 0,0 0 0 0 0,1 0 1 0 0,-1 0-1 0 0,0 0 1 0 0,1 0-1 0 0,-1 0 0 0 0,0 0 1 0 0,0 0-1 0 0,1 0 1 0 0,-1 0-1 0 0,0 0 0 0 0,0 0 1 0 0,1 0-1 0 0,-1 0 1 0 0,0 0-1 0 0,1 1 0 0 0,-1-1 2 0 0,11 4-53 0 0,-2-3 42 0 0,-5 1 11 0 0,26 9-34 0 0,-28-10 32 0 0,0-1-1 0 0,-1 0 1 0 0,1 0-1 0 0,-1 0 1 0 0,1 0-1 0 0,0 0 1 0 0,-1 0-1 0 0,1-1 1 0 0,-1 1-1 0 0,1 0 1 0 0,-1-1-1 0 0,1 1 3 0 0,21-1-1521 0 0,-19 1 978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5.319"/>
    </inkml:context>
    <inkml:brush xml:id="br0">
      <inkml:brushProperty name="width" value="0.05" units="cm"/>
      <inkml:brushProperty name="height" value="0.05" units="cm"/>
      <inkml:brushProperty name="color" value="#004F8B"/>
    </inkml:brush>
  </inkml:definitions>
  <inkml:trace contextRef="#ctx0" brushRef="#br0">161 0 11272 0 0,'0'0'241'0'0,"0"0"0"0"0,0 0-85 0 0,-27 5 2390 0 0,-19-6-63 0 0,42 2-2331 0 0,0 0-1 0 0,0 1 1 0 0,-1 0-1 0 0,1 0 0 0 0,1 0 1 0 0,-1 0-1 0 0,0 0 0 0 0,0 1 1 0 0,1 0-1 0 0,0-1 0 0 0,-1 1 1 0 0,1 1-1 0 0,0-1 1 0 0,0 0-1 0 0,1 1 0 0 0,-1-1 1 0 0,1 1-1 0 0,0 0 0 0 0,0 0 1 0 0,0 0-1 0 0,0 0 0 0 0,1 0 1 0 0,-1 0-152 0 0,1-1 46 0 0,-2 3 40 0 0,1 1-1 0 0,-1-1 0 0 0,1 1 1 0 0,0 0-1 0 0,0 1-85 0 0,2-5 43 0 0,0-1 0 0 0,0 1 0 0 0,0 0 0 0 0,0-1-1 0 0,1 1 1 0 0,-1 0 0 0 0,1-1 0 0 0,-1 1 0 0 0,1 0 0 0 0,0-1-1 0 0,0 1 1 0 0,0-1 0 0 0,0 0 0 0 0,1 1 0 0 0,-1-1-43 0 0,0 0 254 0 0,0 2-40 0 0,0-4-208 0 0,-1 1 0 0 0,1-1 1 0 0,-1 1-1 0 0,0-1 0 0 0,1 1 1 0 0,-1-1-1 0 0,1 1 0 0 0,-1-1 1 0 0,1 0-1 0 0,0 1 0 0 0,-1-1 1 0 0,1 0-1 0 0,-1 0 0 0 0,1 1 1 0 0,0-1-1 0 0,-1 0 1 0 0,1 0-1 0 0,-1 0 0 0 0,1 0 1 0 0,0 0-1 0 0,-1 0 0 0 0,1 0 1 0 0,0 0-1 0 0,-1 0 0 0 0,1 0 1 0 0,0 0-1 0 0,-1 0 0 0 0,1 0 1 0 0,-1-1-1 0 0,1 1 0 0 0,0 0 1 0 0,-1 0-1 0 0,1-1-6 0 0,1 1 12 0 0,0 0 0 0 0,0 0 0 0 0,0-1 0 0 0,0 1 0 0 0,1-1 0 0 0,-1 1-1 0 0,0-1 1 0 0,0 0 0 0 0,0 0 0 0 0,-1 0 0 0 0,1 0 0 0 0,0 0 0 0 0,0 0 0 0 0,0-1 0 0 0,-1 1 0 0 0,1-1 0 0 0,-1 1 0 0 0,1-1 0 0 0,-1 1 0 0 0,1-1-12 0 0,4-7 5 0 0,0 0 1 0 0,-1 0 0 0 0,4-9-6 0 0,7-11-9 0 0,-15 27-34 0 0,0 2 43 0 0,-1 0-1 0 0,0-1 1 0 0,1 1 0 0 0,-1 0-1 0 0,1 0 1 0 0,-1 0 0 0 0,1-1-1 0 0,-1 1 1 0 0,0 0 0 0 0,1 0-1 0 0,-1 0 1 0 0,1 0 0 0 0,-1 0-1 0 0,1 0 1 0 0,-1 0 0 0 0,1 0-1 0 0,-1 0 1 0 0,1 0 0 0 0,-1 0-1 0 0,1 0 1 0 0,-1 0 0 0 0,1 0-1 0 0,-1 0 1 0 0,1 0 0 0 0,-1 1-1 0 0,1-1 1 0 0,-1 0 0 0 0,0 0-1 0 0,1 1 1 0 0,-1-1 0 0 0,1 0-1 0 0,-1 1 1 0 0,0-1 0 0 0,1 0-1 0 0,-1 1 1 0 0,10 10 1 0 0,8 14 6 0 0,-1-1-145 0 0,-1 0 0 0 0,11 23 138 0 0,-16-27-6 0 0,0 0-1 0 0,10 10 7 0 0,-8-12 6 0 0,-1 0-1 0 0,-1 1 1 0 0,-1 1-6 0 0,-9-19 47 0 0,0 1-1 0 0,0-1 1 0 0,-1 1-1 0 0,1-1 1 0 0,0 1-1 0 0,-1-1 1 0 0,1 1-1 0 0,-1 0 1 0 0,1-1 0 0 0,-1 1-1 0 0,0 0 1 0 0,1-1-1 0 0,-1 1 1 0 0,0 0-1 0 0,0-1 1 0 0,-1 1-1 0 0,1 0 1 0 0,0-1 0 0 0,0 1-1 0 0,-1 0 1 0 0,1-1-1 0 0,-1 1 1 0 0,1-1-1 0 0,-1 1 1 0 0,0-1-1 0 0,0 1 1 0 0,0-1 0 0 0,0 1-1 0 0,0-1 1 0 0,0 0-1 0 0,0 1 1 0 0,0-1-1 0 0,0 0 1 0 0,-1 0-1 0 0,1 0 1 0 0,0 0 0 0 0,-2 1-47 0 0,1-1 94 0 0,1-1 1 0 0,-1 1 0 0 0,0 0 0 0 0,0-1 0 0 0,0 0 0 0 0,0 1 0 0 0,0-1 0 0 0,-1 0 0 0 0,-1 0-95 0 0,-1 1 63 0 0,1-1-42 0 0,-1 0 0 0 0,1 0 0 0 0,-1 0 0 0 0,1 0 0 0 0,0-1 0 0 0,-1 0 0 0 0,1 0 0 0 0,0 0 0 0 0,0 0 0 0 0,-1-1 0 0 0,1 0-21 0 0,-46-22-69 0 0,41 19-128 0 0,-8-10-2084 0 0,16 15 1326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6.736"/>
    </inkml:context>
    <inkml:brush xml:id="br0">
      <inkml:brushProperty name="width" value="0.05" units="cm"/>
      <inkml:brushProperty name="height" value="0.05" units="cm"/>
      <inkml:brushProperty name="color" value="#004F8B"/>
    </inkml:brush>
  </inkml:definitions>
  <inkml:trace contextRef="#ctx0" brushRef="#br0">145 9 8752 0 0,'0'0'190'0'0,"0"0"77"0"0,0 0 214 0 0,-11-9 2437 0 0,4 10-2381 0 0,0 0 0 0 0,-1 0 0 0 0,1 1 1 0 0,0 0-1 0 0,1 0 0 0 0,-1 0 0 0 0,0 1 0 0 0,1 0 1 0 0,-1 1-1 0 0,1-1 0 0 0,0 1 0 0 0,0 0 1 0 0,1 1-1 0 0,-6 3-537 0 0,8-5 145 0 0,1-1-1 0 0,-1 1 1 0 0,1 0 0 0 0,-1-1 0 0 0,1 1 0 0 0,0 0 0 0 0,0 0-1 0 0,-1 3-144 0 0,2-5 156 0 0,0-1-50 0 0,-1 3-62 0 0,-3 12 149 0 0,5-13-190 0 0,0-1-1 0 0,0 1 1 0 0,0 0 0 0 0,0-1-1 0 0,0 1 1 0 0,1 0 0 0 0,-1-1-1 0 0,0 1 1 0 0,1 0 0 0 0,0-1-1 0 0,-1 1 1 0 0,1-1 0 0 0,0 1-1 0 0,-1-1 1 0 0,1 1 0 0 0,0-1-1 0 0,0 0 1 0 0,0 1 0 0 0,0-1-1 0 0,1 0 1 0 0,-1 0 0 0 0,0 0-1 0 0,0 0 1 0 0,2 1-3 0 0,36 21 64 0 0,-31-18-59 0 0,13 6 4 0 0,-15-9-5 0 0,0 1 1 0 0,0 0 0 0 0,-1 0-1 0 0,1 0 1 0 0,-1 1-1 0 0,0 0 1 0 0,1 0 0 0 0,-2 1-1 0 0,1-1 1 0 0,0 1 0 0 0,-1 0-1 0 0,1 2-4 0 0,1 2 10 0 0,-4-7-2 0 0,-1-1 0 0 0,0 1-1 0 0,0-1 1 0 0,0 1 0 0 0,0 0-1 0 0,0 0 1 0 0,0-1 0 0 0,-1 1 0 0 0,1 0-1 0 0,0 0 1 0 0,-1 2-8 0 0,0-3 88 0 0,0 1-43 0 0,1 1 0 0 0,-2-1 1 0 0,1 0-1 0 0,0 0 0 0 0,0 1 0 0 0,-1-1 0 0 0,1 0 1 0 0,-1 0-1 0 0,0 0 0 0 0,0 0 0 0 0,0 1-45 0 0,-1-1 43 0 0,1 0-6 0 0,-1-1 0 0 0,1 1 1 0 0,-1 0-1 0 0,0-1 0 0 0,0 1 1 0 0,0-1-1 0 0,0 1 1 0 0,0-1-1 0 0,0 0 0 0 0,0 0 1 0 0,0 0-1 0 0,0 0 0 0 0,-1 0 1 0 0,1-1-1 0 0,0 1 0 0 0,-1-1 1 0 0,1 1-1 0 0,-2-1-37 0 0,-3 1 29 0 0,-1 1 1 0 0,0-2-1 0 0,1 1 0 0 0,-7-1-29 0 0,6 0 981 0 0,4 0-4198 0 0,1 0-5472 0 0,3 0 3239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8.146"/>
    </inkml:context>
    <inkml:brush xml:id="br0">
      <inkml:brushProperty name="width" value="0.05" units="cm"/>
      <inkml:brushProperty name="height" value="0.05" units="cm"/>
      <inkml:brushProperty name="color" value="#004F8B"/>
    </inkml:brush>
  </inkml:definitions>
  <inkml:trace contextRef="#ctx0" brushRef="#br0">237 134 11144 0 0,'0'0'236'0'0,"0"0"9"0"0,0 0-37 0 0,0 0 404 0 0,0 0 195 0 0,0 0 38 0 0,-23-3 1711 0 0,19 2-2366 0 0,0 0 0 0 0,-1 0 0 0 0,1 0 0 0 0,0 0 0 0 0,-1 1 0 0 0,1 0 0 0 0,-1 0 0 0 0,1 0-1 0 0,0 1 1 0 0,-1-1 0 0 0,1 1 0 0 0,0 0 0 0 0,-1 0-190 0 0,-27 3 741 0 0,30-3-692 0 0,-1-1 0 0 0,0 0 0 0 0,1 0-1 0 0,-1 1 1 0 0,1 0 0 0 0,0-1-1 0 0,-1 1 1 0 0,1 0 0 0 0,-1 0-1 0 0,1 0 1 0 0,0 1 0 0 0,0-1 0 0 0,0 0-1 0 0,0 1 1 0 0,0 0 0 0 0,0-1-1 0 0,0 1 1 0 0,-1 1-49 0 0,-3 4 130 0 0,0 1-1 0 0,1 0 0 0 0,0 0 1 0 0,-2 4-130 0 0,-10 17 293 0 0,13-25-247 0 0,1 0 0 0 0,0 1-1 0 0,0-1 1 0 0,0 1 0 0 0,1 0-1 0 0,0 0 1 0 0,0 0 0 0 0,0 0-1 0 0,0 0 1 0 0,1 0-1 0 0,0 1 1 0 0,0-1 0 0 0,0 0-1 0 0,0 1 1 0 0,1-1 0 0 0,0 0-1 0 0,1 1-45 0 0,-1-4 6 0 0,0 0 0 0 0,0 0 0 0 0,0-1-1 0 0,1 1 1 0 0,-1 0 0 0 0,1 0 0 0 0,-1-1-1 0 0,1 1 1 0 0,0-1 0 0 0,0 1 0 0 0,0 0-1 0 0,0-1 1 0 0,0 0 0 0 0,0 1 0 0 0,0-1 0 0 0,0 0-1 0 0,0 1 1 0 0,1-1 0 0 0,-1 0 0 0 0,1 0-1 0 0,-1 0 1 0 0,2 1-6 0 0,-3-2 7 0 0,3 1 0 0 0,0 1 1 0 0,0-1-1 0 0,0 0 1 0 0,0 0-1 0 0,0 0 0 0 0,0-1 1 0 0,0 1-1 0 0,0-1 1 0 0,0 0-1 0 0,0 0 1 0 0,0 0-1 0 0,0 0 1 0 0,0 0-1 0 0,0-1 1 0 0,0 1-1 0 0,0-1 1 0 0,0 0-1 0 0,0 0 1 0 0,3-1-8 0 0,0 0 19 0 0,-1 0 0 0 0,1-1 0 0 0,-1 0 0 0 0,1 0 1 0 0,-1 0-1 0 0,0-1 0 0 0,0 0 0 0 0,-1 1 0 0 0,2-3-19 0 0,4-6 16 0 0,-1-1-1 0 0,0-1 0 0 0,0 0 0 0 0,-1 0 0 0 0,-1-1 0 0 0,-1 0 1 0 0,0 0-1 0 0,-1-1 0 0 0,0 1 0 0 0,-1-5-15 0 0,-4 20 0 0 0,0 1 0 0 0,0-1 0 0 0,1 0 0 0 0,-1 0 0 0 0,0 0 0 0 0,0 0 0 0 0,0 0 0 0 0,0 0 0 0 0,0 0 0 0 0,0 1 0 0 0,0-1 0 0 0,0 0 0 0 0,0 0 0 0 0,1 0 0 0 0,-1 0 0 0 0,0 0 0 0 0,0 0 0 0 0,0 0 0 0 0,0 0 0 0 0,0 0 0 0 0,0 0 0 0 0,1 0 0 0 0,-1 0 0 0 0,0 0 0 0 0,0 0 0 0 0,0 0 0 0 0,0 0 0 0 0,0 0 0 0 0,1 0 0 0 0,-1 0 0 0 0,0 0 0 0 0,0 0 0 0 0,0 0 0 0 0,0 0 0 0 0,0 0 0 0 0,1 0 0 0 0,-1 0 0 0 0,0 0 0 0 0,0 0 0 0 0,0 0 0 0 0,0 0 0 0 0,0 0 0 0 0,0 0 0 0 0,0 0 0 0 0,1 0 0 0 0,-1-1 0 0 0,0 1 0 0 0,0 0 0 0 0,0 0 0 0 0,0 0 0 0 0,0 0 0 0 0,3 9 0 0 0,18 75-64 0 0,-17-73 64 0 0,0-1 0 0 0,0 0 0 0 0,1 0 0 0 0,1 0 0 0 0,-1-1 0 0 0,5 5 0 0 0,-8-11 0 0 0,1-1 0 0 0,-1 1 0 0 0,1-1 0 0 0,0 0 0 0 0,-1 0 0 0 0,1 0 0 0 0,0 0 0 0 0,0 0 0 0 0,2 0 0 0 0,-4-1 7 0 0,1 0-1 0 0,-1 0 0 0 0,1-1 0 0 0,-1 1 1 0 0,1-1-1 0 0,-1 1 0 0 0,1-1 0 0 0,-1 1 1 0 0,1-1-1 0 0,0 0 0 0 0,-1 0 0 0 0,1 0 1 0 0,-1 0-1 0 0,1 0 0 0 0,0 0 0 0 0,-1-1-6 0 0,3 0 10 0 0,-1 0 0 0 0,1 0 0 0 0,-1-1 0 0 0,0 1 0 0 0,0-1 0 0 0,0 0 0 0 0,0 0 0 0 0,0 0 0 0 0,0-1 0 0 0,0 0-10 0 0,1 0 11 0 0,-2 2-8 0 0,-1-1 0 0 0,0 0 0 0 0,1 1-1 0 0,-1-1 1 0 0,0 0 0 0 0,0 0 0 0 0,0 0 0 0 0,0 0 0 0 0,0 0 0 0 0,-1 0 0 0 0,1 0 0 0 0,0 0-1 0 0,-1 0 1 0 0,0 0 0 0 0,1 0 0 0 0,-1 0 0 0 0,0-1 0 0 0,0 1 0 0 0,0 0 0 0 0,-1-2-3 0 0,0-3 11 0 0,-1 0 0 0 0,0 0 0 0 0,0 0 1 0 0,-1 0-1 0 0,-1-2-11 0 0,-4-13 77 0 0,1-2-13 0 0,-13-51 82 0 0,18 67-112 0 0,1-1 0 0 0,0 1 0 0 0,0 0 1 0 0,1 0-1 0 0,0 0 0 0 0,0 0 0 0 0,2-9-34 0 0,0 13 5 0 0,-1 0 0 0 0,0 0-1 0 0,1 1 1 0 0,-1-1 0 0 0,1 0 0 0 0,0 1 0 0 0,0-1 0 0 0,1 1 0 0 0,-1-1-1 0 0,1 1 1 0 0,2-2-5 0 0,-5 4 0 0 0,1 1 0 0 0,0 0 0 0 0,-1-1 0 0 0,1 1 0 0 0,0 0 0 0 0,-1 0 0 0 0,1 0 0 0 0,0-1 0 0 0,0 1 0 0 0,-1 0 0 0 0,1 0 0 0 0,0 0 0 0 0,-1 0 0 0 0,1 0 0 0 0,0 0 0 0 0,0 0 0 0 0,-1 0 0 0 0,1 1 0 0 0,0-1 0 0 0,-1 0 0 0 0,1 0 0 0 0,0 1 0 0 0,-1-1 0 0 0,1 0 0 0 0,0 1 0 0 0,-1-1 0 0 0,1 0 0 0 0,0 1 0 0 0,-1-1 0 0 0,1 1 0 0 0,0 0 0 0 0,17 7 0 0 0,-13-6 0 0 0,0 0 0 0 0,0 1 0 0 0,-1 0 0 0 0,1 0 0 0 0,0 0 0 0 0,-1 0 0 0 0,3 3 0 0 0,-3-3-200 0 0,1 0 0 0 0,0 0-1 0 0,0-1 1 0 0,0 1 0 0 0,0-1 0 0 0,0 0-1 0 0,0-1 1 0 0,1 1 0 0 0,-1-1-1 0 0,4 1 201 0 0,6 1-373 0 0,-7-2-440 0 0,0 0-1 0 0,1-1 0 0 0,-1 0 1 0 0,0 0-1 0 0,0-1 0 0 0,0 0 0 0 0,0 0 1 0 0,0-1-1 0 0,0 0 0 0 0,1-1 814 0 0,-1 1-1113 0 0,21 3-530 0 0,-11 1 1001 0 0,-3 4 3043 0 0,-15-6-2296 0 0,1 1-1 0 0,-1-1 0 0 0,0 0 0 0 0,1 0 0 0 0,-1 1 0 0 0,0-1 1 0 0,0 0-1 0 0,1 0 0 0 0,-1 1 0 0 0,1-1 0 0 0,-1 0 0 0 0,0 0 0 0 0,1 0 1 0 0,-1 0-1 0 0,0 0 0 0 0,1 0 0 0 0,-1 0 0 0 0,1 0 0 0 0,-1 0 1 0 0,0 0-1 0 0,1 0 0 0 0,-1 0 0 0 0,1 0 0 0 0,-1 0 0 0 0,0 0 1 0 0,1 0-1 0 0,-1 0 0 0 0,0 0 0 0 0,1 0 0 0 0,-1-1-104 0 0,1 1 730 0 0,-1 0-39 0 0,1-1-596 0 0,-1 1 0 0 0,0-1 0 0 0,1 0 0 0 0,-1 1 0 0 0,1-1 0 0 0,-1 1 0 0 0,0-1 0 0 0,1 0 0 0 0,-1 1 0 0 0,0-1 0 0 0,0 0 0 0 0,1 1 0 0 0,-1-1 0 0 0,0 0 0 0 0,0 1 0 0 0,0-1 0 0 0,0 0 0 0 0,0 0 0 0 0,0 1 0 0 0,0-1 0 0 0,0 0 0 0 0,0 1 0 0 0,0-1 0 0 0,-1 0-1 0 0,1 0 1 0 0,0 1 0 0 0,0-1 0 0 0,-1 0 0 0 0,1 1 0 0 0,0-1 0 0 0,-1 1 0 0 0,1-1 0 0 0,0 0 0 0 0,-1 1 0 0 0,1-1 0 0 0,-1 1 0 0 0,1-1 0 0 0,-1 1 0 0 0,0-1 0 0 0,1 1 0 0 0,-1 0 0 0 0,1-1 0 0 0,-1 1 0 0 0,0 0 0 0 0,0-1-95 0 0,-13-2 434 0 0,13 3-398 0 0,0-1 0 0 0,0 1-1 0 0,-1-1 1 0 0,1 1 0 0 0,0 0 0 0 0,0-1-1 0 0,-1 1 1 0 0,1 0 0 0 0,0 0 0 0 0,-1 0-1 0 0,1 0 1 0 0,0 0 0 0 0,0 0 0 0 0,-1 1-1 0 0,1-1 1 0 0,0 0 0 0 0,0 1 0 0 0,-1-1-1 0 0,1 0 1 0 0,0 1 0 0 0,-1 0-36 0 0,-36 29 453 0 0,36-27-449 0 0,0-1-1 0 0,0 1 0 0 0,0 0 0 0 0,1-1 0 0 0,-1 1 1 0 0,1 0-1 0 0,0 0 0 0 0,-1 0 0 0 0,1 0 1 0 0,1 0-1 0 0,-1 1 0 0 0,0-1 0 0 0,1 0 0 0 0,0 0 1 0 0,-1 0-1 0 0,1 1 0 0 0,0-1 0 0 0,1 3-3 0 0,-1-3 18 0 0,0-2 16 0 0,0-1-1 0 0,0 1 1 0 0,0 0-1 0 0,0 0 1 0 0,0 0-1 0 0,0 0 1 0 0,0 0-1 0 0,0 0 0 0 0,1 0 1 0 0,-1-1-1 0 0,0 1 1 0 0,0 0-1 0 0,1 0 1 0 0,-1 0-1 0 0,1-1 1 0 0,-1 1-1 0 0,1 0 1 0 0,-1 0-1 0 0,1-1 1 0 0,-1 1-1 0 0,1 0 1 0 0,0-1-1 0 0,-1 1 0 0 0,1-1 1 0 0,0 1-1 0 0,-1-1 1 0 0,1 1-1 0 0,0-1 1 0 0,0 1-1 0 0,0-1 1 0 0,-1 0-1 0 0,1 1 1 0 0,0-1-1 0 0,0 0 1 0 0,0 0-1 0 0,0 0 1 0 0,0 0-1 0 0,0 0 0 0 0,-1 0 1 0 0,1 0-1 0 0,0 0 1 0 0,0 0-34 0 0,2 0 13 0 0,-1 0 0 0 0,0-1 0 0 0,0 1 0 0 0,0-1 0 0 0,1 0 1 0 0,-1 1-1 0 0,0-1 0 0 0,0 0 0 0 0,0 0 0 0 0,0 0 0 0 0,0-1 0 0 0,0 1 0 0 0,0 0 1 0 0,1-2-14 0 0,17-24 11 0 0,-16 20-11 0 0,1 1 0 0 0,0 0 0 0 0,-1 1-1 0 0,2-1 1 0 0,2-2 0 0 0,-2 3-2 0 0,-3 2-8 0 0,0 0 1 0 0,1 1 0 0 0,-1-1-1 0 0,1 1 1 0 0,0 0 0 0 0,-1 0-1 0 0,1 0 10 0 0,-2 1-2 0 0,-1 1-1 0 0,1 0 1 0 0,0-1-1 0 0,-1 1 1 0 0,1 0-1 0 0,-1 0 1 0 0,1 0-1 0 0,-1 0 1 0 0,1 0-1 0 0,-1 0 1 0 0,1 1 0 0 0,-1-1-1 0 0,1 0 1 0 0,-1 1-1 0 0,1-1 1 0 0,-1 1-1 0 0,1 0 1 0 0,-1-1-1 0 0,1 1 1 0 0,-1 0-1 0 0,1 1 3 0 0,10 6-13 0 0,-1 1 1 0 0,-1 0-1 0 0,0 0 0 0 0,0 2 0 0 0,-1-1 0 0 0,0 1 1 0 0,0 0-1 0 0,-1 1 0 0 0,-1 0 0 0 0,3 6 13 0 0,2 7-32 0 0,-2 0 0 0 0,0 1 0 0 0,-1 0 0 0 0,4 25 32 0 0,-12-46 42 0 0,0-1 1 0 0,-1 0-1 0 0,1 0 0 0 0,-1 1 0 0 0,0-1 0 0 0,0 0 0 0 0,0 1 0 0 0,-1-1 0 0 0,0 0 1 0 0,0 1-1 0 0,0-1 0 0 0,0 0 0 0 0,0 0 0 0 0,-1 0 0 0 0,0 0 0 0 0,0 0 1 0 0,0 0-1 0 0,0-1 0 0 0,-1 1 0 0 0,1-1 0 0 0,-1 1 0 0 0,0-1 0 0 0,0 0 0 0 0,0 0 1 0 0,0 0-1 0 0,-1-1 0 0 0,1 1 0 0 0,-1-1 0 0 0,0 0 0 0 0,-1 1-42 0 0,2-2 58 0 0,-1 1 0 0 0,1-1 0 0 0,-1 0-1 0 0,0 0 1 0 0,0 0 0 0 0,0-1 0 0 0,1 1 0 0 0,-1-1-1 0 0,0 0 1 0 0,0 0 0 0 0,0 0 0 0 0,0-1 0 0 0,1 1-1 0 0,-1-1 1 0 0,0 0 0 0 0,-2-1-58 0 0,1 0 22 0 0,0 1 1 0 0,0-1-1 0 0,0-1 0 0 0,0 1 1 0 0,0-1-1 0 0,1 0 0 0 0,-1 0 1 0 0,1 0-1 0 0,0-1 0 0 0,0 1 1 0 0,-2-3-23 0 0,-21-29 102 0 0,25 32-208 0 0,0 0 1 0 0,0 0-1 0 0,1 0 1 0 0,-1 0-1 0 0,1 0 1 0 0,0 0-1 0 0,0 0 1 0 0,0-1-1 0 0,0 1 1 0 0,1 0-1 0 0,-1-2 106 0 0,-4-7-268 0 0,1 5-3965 0 0,4 7 2830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5.320"/>
    </inkml:context>
    <inkml:brush xml:id="br0">
      <inkml:brushProperty name="width" value="0.05" units="cm"/>
      <inkml:brushProperty name="height" value="0.05" units="cm"/>
      <inkml:brushProperty name="color" value="#008C3A"/>
    </inkml:brush>
  </inkml:definitions>
  <inkml:trace contextRef="#ctx0" brushRef="#br0">1 1 7536 0 0,'0'0'277'0'0,"0"0"-108"0"0,0 0 221 0 0,0 0 114 0 0,0 0 28 0 0,0 0-2 0 0,0 0-22 0 0,0 0-10 0 0,0 0-2 0 0,0 0 4 0 0,0 0 17 0 0,0 0 10 0 0,0 0 1 0 0,0 0-12 0 0,0 0-50 0 0,0 0-18 0 0,0 0-6 0 0,0 0-13 0 0,0 0-45 0 0,0 0-22 0 0,0 0-2 0 0,0 0-6 0 0,0 0-30 0 0,0 0-18 0 0,0 0-2 0 0,0 0-14 0 0,0 0-64 0 0,0 0-30 0 0,6 8 396 0 0,20 12 250 0 0,16 13 282 0 0,-30-24-979 0 0,-11-8-127 0 0,1 0 1 0 0,-1 0 0 0 0,1 0-1 0 0,-1 0 1 0 0,0 0-1 0 0,1 0 1 0 0,-1 1-1 0 0,0-1 1 0 0,0 0 0 0 0,0 1-1 0 0,0-1 1 0 0,0 1-1 0 0,0 0-18 0 0,1 2 28 0 0,1-1 0 0 0,0 1 0 0 0,0 0 0 0 0,0-1-1 0 0,0 0 1 0 0,1 0 0 0 0,-1 0 0 0 0,1 0 0 0 0,0 0-28 0 0,19 17 91 0 0,15 22 27 0 0,-27-31-68 0 0,0 0 0 0 0,-1 1 0 0 0,-1-1 0 0 0,0 2 0 0 0,-1-1 0 0 0,4 9-50 0 0,-7-12 38 0 0,0 1 0 0 0,1-1-1 0 0,0 1 1 0 0,0-2 0 0 0,1 1 0 0 0,0-1-1 0 0,7 6-37 0 0,-12-12 0 0 0,0-1 0 0 0,-1 1 0 0 0,1 0 0 0 0,-1 0 0 0 0,1 0 0 0 0,-1 1 0 0 0,0-1 0 0 0,1 2 0 0 0,10 14 0 0 0,25 32 0 0 0,-31-39 0 0 0,1-1 0 0 0,1 1 0 0 0,0-1 0 0 0,1-1 0 0 0,0 1 0 0 0,-4-5 0 0 0,0 0 0 0 0,-1 1 0 0 0,0 0 0 0 0,0-1 0 0 0,0 1 0 0 0,-1 1 0 0 0,1 0 0 0 0,-1-1 0 0 0,0 1 0 0 0,1-1 0 0 0,0-1 0 0 0,0 1 0 0 0,0 0 0 0 0,1-1 0 0 0,2 2 0 0 0,2 3 0 0 0,-1-1 0 0 0,0 1 0 0 0,0 1 0 0 0,-1-1 0 0 0,0 1 0 0 0,2 5 0 0 0,16 24 0 0 0,16 14 0 0 0,39 45 0 0 0,-73-90 0 0 0,0 0 0 0 0,1-1 0 0 0,0 0 0 0 0,0 0 0 0 0,3 0 0 0 0,11 11 0 0 0,12 15 64 0 0,30 16-128 0 0,-55-43-232 0 0,-8-7 164 0 0,-1-1-1 0 0,0 1 0 0 0,1-1 0 0 0,-1 1 0 0 0,0 0 1 0 0,1-1-1 0 0,-1 1 0 0 0,0-1 0 0 0,0 1 0 0 0,1-1 1 0 0,-1 1-1 0 0,0-1 0 0 0,0 1 0 0 0,0-1 1 0 0,0 1-1 0 0,1-1 0 0 0,-1 1 0 0 0,0-1 0 0 0,0 1 1 0 0,0-1-1 0 0,0 1 0 0 0,0-1 133 0 0,0-7-1583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8.968"/>
    </inkml:context>
    <inkml:brush xml:id="br0">
      <inkml:brushProperty name="width" value="0.05" units="cm"/>
      <inkml:brushProperty name="height" value="0.05" units="cm"/>
      <inkml:brushProperty name="color" value="#008C3A"/>
    </inkml:brush>
  </inkml:definitions>
  <inkml:trace contextRef="#ctx0" brushRef="#br0">0 0 8208 0 0,'0'0'234'0'0,"0"0"6"0"0,0 0-45 0 0,0 0 354 0 0,0 0 174 0 0,0 0 40 0 0,0 0-26 0 0,0 0-128 0 0,0 0-53 0 0,0 0-10 0 0,0 0-18 0 0,0 0-67 0 0,0 0-28 0 0,5 20 1153 0 0,-3-14-1381 0 0,0-1 0 0 0,-1 1 0 0 0,0 0 0 0 0,0-1 1 0 0,0 1-1 0 0,-1 0 0 0 0,0 0 0 0 0,0-1 1 0 0,-1 1-1 0 0,1 0 0 0 0,-1 1-205 0 0,-1 22 613 0 0,6 247 2695 0 0,-4-275-3252 0 0,0-1 21 0 0,0 0-29 0 0,0 0-138 0 0,0 0-78 0 0,0 0-22 0 0,0 0-198 0 0,0 0-822 0 0,0 0-361 0 0,0 0-76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9.429"/>
    </inkml:context>
    <inkml:brush xml:id="br0">
      <inkml:brushProperty name="width" value="0.05" units="cm"/>
      <inkml:brushProperty name="height" value="0.05" units="cm"/>
      <inkml:brushProperty name="color" value="#008C3A"/>
    </inkml:brush>
  </inkml:definitions>
  <inkml:trace contextRef="#ctx0" brushRef="#br0">31 0 9648 0 0,'0'0'216'0'0,"-1"20"521"0"0,-4 12 971 0 0,1 1-1 0 0,1-1 1 0 0,2 1-1 0 0,2 6-1707 0 0,-1-25 115 0 0,-3 26 830 0 0,1-30-720 0 0,1 0 0 0 0,1 0 0 0 0,0 1 0 0 0,1 7-225 0 0,-1-11 90 0 0,1 0-1 0 0,-1 0 0 0 0,-1 0 0 0 0,1 1 0 0 0,-2 0-89 0 0,0 20 118 0 0,-3-10-845 0 0,2-5-3947 0 0,3-13 2736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9.807"/>
    </inkml:context>
    <inkml:brush xml:id="br0">
      <inkml:brushProperty name="width" value="0.05" units="cm"/>
      <inkml:brushProperty name="height" value="0.05" units="cm"/>
      <inkml:brushProperty name="color" value="#008C3A"/>
    </inkml:brush>
  </inkml:definitions>
  <inkml:trace contextRef="#ctx0" brushRef="#br0">0 1 11016 0 0,'8'0'644'0'0,"116"0"3828"0"0,-46 0-5904 0 0,-65 0 68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05.970"/>
    </inkml:context>
    <inkml:brush xml:id="br0">
      <inkml:brushProperty name="width" value="0.05" units="cm"/>
      <inkml:brushProperty name="height" value="0.05" units="cm"/>
      <inkml:brushProperty name="color" value="#E71224"/>
    </inkml:brush>
  </inkml:definitions>
  <inkml:trace contextRef="#ctx0" brushRef="#br0">1 1 5728 0 0,'0'0'166'0'0,"0"0"21"0"0,0 0-20 0 0,0 0-9 0 0,0 0-4 0 0,0 0-46 0 0,0 0-171 0 0,0 0-21 0 0,0 0-4 0 0,0 0-59 0 0,0 0-21 0 0,0 0-377 0 0,0 0-1484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201"/>
    </inkml:context>
    <inkml:brush xml:id="br0">
      <inkml:brushProperty name="width" value="0.05" units="cm"/>
      <inkml:brushProperty name="height" value="0.05" units="cm"/>
      <inkml:brushProperty name="color" value="#008C3A"/>
    </inkml:brush>
  </inkml:definitions>
  <inkml:trace contextRef="#ctx0" brushRef="#br0">85 47 8752 0 0,'-16'12'1156'0'0,"8"-5"-294"0"0,0 1-1 0 0,1 0 1 0 0,1 0 0 0 0,-1 0 0 0 0,1 1 0 0 0,0 0-1 0 0,1 0 1 0 0,-1 3-862 0 0,4-10 90 0 0,1 0 0 0 0,0 0-1 0 0,0 1 1 0 0,0-1 0 0 0,0 0-1 0 0,0 1 1 0 0,1-1 0 0 0,-1 1-1 0 0,1-1 1 0 0,0 0 0 0 0,-1 1 0 0 0,1-1-1 0 0,0 1 1 0 0,0 0 0 0 0,1-1-1 0 0,-1 0 1 0 0,0 1 0 0 0,1-1-1 0 0,0 1 1 0 0,-1-1 0 0 0,1 1 0 0 0,0-1-1 0 0,0 0 1 0 0,0 0 0 0 0,1 1-1 0 0,-1-1 1 0 0,0 0 0 0 0,1 0 0 0 0,0 0-1 0 0,-1-1 1 0 0,1 1 0 0 0,0 0-1 0 0,0 0 1 0 0,0-1 0 0 0,0 1-1 0 0,0-1 1 0 0,0 0 0 0 0,0 0 0 0 0,3 1-90 0 0,-1 1 8 0 0,1-1 0 0 0,0 0 1 0 0,1 0-1 0 0,-1-1 1 0 0,0 0-1 0 0,0 1 0 0 0,1-2 1 0 0,-1 1-1 0 0,1-1 1 0 0,-1 1-1 0 0,1-1 0 0 0,-1-1 1 0 0,1 1-1 0 0,-1-1 1 0 0,0 0-1 0 0,1 0 0 0 0,4-3-8 0 0,-3 1 25 0 0,1-2-1 0 0,-1 1 0 0 0,0-1 0 0 0,-1 0 1 0 0,1-1-1 0 0,-1 1 0 0 0,0-1 1 0 0,0-1-1 0 0,-1 1 0 0 0,0-1 0 0 0,0 0 1 0 0,0 0-1 0 0,-1 0 0 0 0,0-1 0 0 0,1-3-24 0 0,-4 8 2 0 0,1-1 0 0 0,-1 1 0 0 0,0-1 0 0 0,-1 1-1 0 0,1-1 1 0 0,-1 1 0 0 0,1-1 0 0 0,-1 0 0 0 0,0 1 0 0 0,0-1-1 0 0,-1 1 1 0 0,1-1 0 0 0,-1 0 0 0 0,0 1 0 0 0,0-1 0 0 0,0 1-1 0 0,0 0 1 0 0,-1-1 0 0 0,1 1 0 0 0,-1 0 0 0 0,-1-3-2 0 0,0 2-1 0 0,1 0 0 0 0,-1 0 0 0 0,0 1 0 0 0,0-1 0 0 0,-1 1 0 0 0,1 0 0 0 0,-1-1 0 0 0,1 1 0 0 0,-1 1 0 0 0,0-1 0 0 0,0 1 0 0 0,-1-1 0 0 0,1 1 0 0 0,0 0 0 0 0,-1 1 0 0 0,-1-1 1 0 0,4 1-255 0 0,0 1 0 0 0,0 0 0 0 0,0-1-1 0 0,0 1 1 0 0,0 0 0 0 0,0 1 0 0 0,0-1 0 0 0,0 0 0 0 0,0 0 0 0 0,0 1 0 0 0,0-1-1 0 0,0 1 1 0 0,0 0 0 0 0,-1 0 255 0 0,3-1-1250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570"/>
    </inkml:context>
    <inkml:brush xml:id="br0">
      <inkml:brushProperty name="width" value="0.05" units="cm"/>
      <inkml:brushProperty name="height" value="0.05" units="cm"/>
      <inkml:brushProperty name="color" value="#008C3A"/>
    </inkml:brush>
  </inkml:definitions>
  <inkml:trace contextRef="#ctx0" brushRef="#br0">7 1 9104 0 0,'-1'2'266'0'0,"-1"5"-57"0"0,1 0-1 0 0,0 1 1 0 0,0-1-1 0 0,0 0 1 0 0,1 1-1 0 0,0-1 1 0 0,1 1-1 0 0,0-1 1 0 0,1 5-209 0 0,1 30 2191 0 0,5 61 427 0 0,-2-80-2364 0 0,-5-20-490 0 0,1 0 0 0 0,-1 0 0 0 0,0 0 0 0 0,0 1 0 0 0,-1-1 0 0 0,1 1 0 0 0,-1-1 0 0 0,0 0 0 0 0,0 3 236 0 0,0-6-1082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972"/>
    </inkml:context>
    <inkml:brush xml:id="br0">
      <inkml:brushProperty name="width" value="0.05" units="cm"/>
      <inkml:brushProperty name="height" value="0.05" units="cm"/>
      <inkml:brushProperty name="color" value="#008C3A"/>
    </inkml:brush>
  </inkml:definitions>
  <inkml:trace contextRef="#ctx0" brushRef="#br0">0 29 10800 0 0,'0'0'241'0'0,"1"-8"596"0"0,1 6-732 0 0,-1 0 0 0 0,1 1 0 0 0,0-1 0 0 0,0 0 0 0 0,0 1 0 0 0,0-1 0 0 0,1 1 0 0 0,-1 0 0 0 0,0 0 0 0 0,1 0-1 0 0,-1 0 1 0 0,0 0 0 0 0,1 0 0 0 0,-1 1 0 0 0,1-1 0 0 0,-1 1 0 0 0,1 0 0 0 0,-1 0 0 0 0,1 0 0 0 0,-1 0 0 0 0,1 0 0 0 0,-1 0 0 0 0,1 1 0 0 0,-1-1-1 0 0,1 1 1 0 0,-1-1 0 0 0,1 1 0 0 0,-1 0 0 0 0,0 0 0 0 0,1 0 0 0 0,-1 1 0 0 0,0-1 0 0 0,0 0 0 0 0,0 1 0 0 0,2 1-105 0 0,4 4 139 0 0,-1 0 1 0 0,0 0-1 0 0,0 1 1 0 0,0 0-1 0 0,-1 0 1 0 0,0 1-1 0 0,4 8-139 0 0,-8-14 63 0 0,-1 1 0 0 0,1 0-1 0 0,0 0 1 0 0,-1 0-1 0 0,0 0 1 0 0,0 0-1 0 0,0 1 1 0 0,-1-1-1 0 0,1 0 1 0 0,-1 0-1 0 0,0 1 1 0 0,0-1-1 0 0,0 0 1 0 0,-1 0-1 0 0,1 1 1 0 0,-1-1-1 0 0,0 0 1 0 0,-1 0-1 0 0,1 0 1 0 0,-1 0-1 0 0,1 0 1 0 0,-1 0-1 0 0,0-1 1 0 0,-1 1-1 0 0,1-1 1 0 0,0 1-1 0 0,-3 2-62 0 0,-1 6 264 0 0,6-12-260 0 0,0 0 1 0 0,0 1-1 0 0,0-1 0 0 0,0 0 0 0 0,0 0 0 0 0,0 1 0 0 0,0-1 0 0 0,0 0 0 0 0,0 1 0 0 0,0-1 0 0 0,-1 0 0 0 0,1 0 0 0 0,0 1 0 0 0,0-1 0 0 0,0 0 0 0 0,0 0 0 0 0,0 0 0 0 0,0 1 0 0 0,-1-1 0 0 0,1 0 0 0 0,0 0 0 0 0,0 1 0 0 0,0-1 0 0 0,-1 0 1 0 0,1 0-1 0 0,0 0 0 0 0,0 0 0 0 0,-1 0 0 0 0,1 1 0 0 0,0-1 0 0 0,0 0 0 0 0,-1 0 0 0 0,1 0 0 0 0,0 0 0 0 0,0 0 0 0 0,-1 0 0 0 0,1 0 0 0 0,0 0 0 0 0,0 0 0 0 0,-1 0 0 0 0,1 0 0 0 0,0 0 0 0 0,0 0 0 0 0,-1 0 0 0 0,1 0 0 0 0,0 0 0 0 0,-1 0 0 0 0,1 0 1 0 0,0 0-1 0 0,-1-1-4 0 0,-2 2-1159 0 0,3-1 595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1.374"/>
    </inkml:context>
    <inkml:brush xml:id="br0">
      <inkml:brushProperty name="width" value="0.05" units="cm"/>
      <inkml:brushProperty name="height" value="0.05" units="cm"/>
      <inkml:brushProperty name="color" value="#008C3A"/>
    </inkml:brush>
  </inkml:definitions>
  <inkml:trace contextRef="#ctx0" brushRef="#br0">0 174 12392 0 0,'2'42'1094'0'0,"2"1"0"0"0,4 17-1094 0 0,-4-34 1396 0 0,9 14-483 0 0,-11-34-687 0 0,0 0 0 0 0,0 0-1 0 0,0 0 1 0 0,0 0-1 0 0,-1 0 1 0 0,0 0 0 0 0,0 3-226 0 0,-1-9 8 0 0,1 0-1 0 0,0 0 1 0 0,-1 0 0 0 0,1 0-1 0 0,0-1 1 0 0,0 1 0 0 0,-1 0 0 0 0,1 0-1 0 0,-1-1 1 0 0,1 1 0 0 0,0-1 0 0 0,-1 1-1 0 0,1 0 1 0 0,-1-1 0 0 0,1 1 0 0 0,-1-1-1 0 0,1 1 1 0 0,-1-1 0 0 0,1 0-1 0 0,0 0-7 0 0,2-7-86 0 0,0-1 0 0 0,-1 1-1 0 0,1-1 1 0 0,-2 0-1 0 0,1 1 1 0 0,-1-1 0 0 0,0 0-1 0 0,-1-9 87 0 0,-2-16-1272 0 0,-5-27 1272 0 0,3 30-652 0 0,1-26 652 0 0,-3 5-235 0 0,4 42 180 0 0,1 1-1 0 0,0-1 1 0 0,0 0-1 0 0,1 0 1 0 0,1 0-1 0 0,-1 0 1 0 0,2-1 55 0 0,-2 9 17 0 0,0 1-1 0 0,0 0 1 0 0,1 0 0 0 0,-1-1 0 0 0,0 1 0 0 0,1 0-1 0 0,-1 0 1 0 0,1 0 0 0 0,-1 0 0 0 0,1 0 0 0 0,0 0-1 0 0,-1 0 1 0 0,1 0 0 0 0,0 0 0 0 0,0 0 0 0 0,0 0-1 0 0,0 0 1 0 0,0 0 0 0 0,0 1 0 0 0,0-1 0 0 0,0 0-1 0 0,0 1 1 0 0,0-1 0 0 0,0 1 0 0 0,0-1 0 0 0,1 1-17 0 0,0-1 25 0 0,1 1 0 0 0,-1 0 0 0 0,0 0 0 0 0,0 1 0 0 0,1-1 1 0 0,-1 0-1 0 0,0 1 0 0 0,0-1 0 0 0,1 1 0 0 0,-1 0 1 0 0,0 0-1 0 0,0-1 0 0 0,2 2-25 0 0,4 3 166 0 0,1 1-1 0 0,-1-1 1 0 0,0 1 0 0 0,0 1 0 0 0,-1 0-1 0 0,1 1-165 0 0,0 0 199 0 0,-1 1 0 0 0,0 0 0 0 0,0 1 0 0 0,-1 0 0 0 0,-1 0 0 0 0,1 1-199 0 0,-3-5 128 0 0,-1-1 1 0 0,0 1 0 0 0,0 0-1 0 0,0 0 1 0 0,0 0-1 0 0,-1 0 1 0 0,0 0 0 0 0,-1 1-1 0 0,1-1 1 0 0,-1 0-1 0 0,-1 6-128 0 0,0-7 131 0 0,-1 0 0 0 0,1 0 0 0 0,-1-1 0 0 0,0 1 0 0 0,0-1 0 0 0,0 1 0 0 0,-1-1 0 0 0,0 0 0 0 0,0 0-1 0 0,0 0 1 0 0,0 0 0 0 0,0-1 0 0 0,-1 1 0 0 0,0-1 0 0 0,1 0 0 0 0,-1 0 0 0 0,-1 0 0 0 0,1 0 0 0 0,0-1 0 0 0,-1 0-1 0 0,1 0 1 0 0,-2 1-131 0 0,4-3-20 0 0,1 0 0 0 0,-1 0 0 0 0,0 0 0 0 0,1 0 1 0 0,-1 0-1 0 0,0-1 0 0 0,1 1 0 0 0,-1 0 0 0 0,0-1 0 0 0,1 1 0 0 0,-1-1 0 0 0,1 0 0 0 0,-1 0 0 0 0,1 1 0 0 0,-1-1 0 0 0,1 0 0 0 0,-1 0 0 0 0,1 0 0 0 0,0 0 0 0 0,-1-1 20 0 0,0 1-846 0 0,2-9 35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5.857"/>
    </inkml:context>
    <inkml:brush xml:id="br0">
      <inkml:brushProperty name="width" value="0.05" units="cm"/>
      <inkml:brushProperty name="height" value="0.05" units="cm"/>
      <inkml:brushProperty name="color" value="#008C3A"/>
    </inkml:brush>
  </inkml:definitions>
  <inkml:trace contextRef="#ctx0" brushRef="#br0">0 0 8120 0 0,'0'0'234'0'0,"0"0"61"0"0,0 0 84 0 0,0 0 34 0 0,0 0 10 0 0,0 0-6 0 0,0 0-29 0 0,0 0-17 0 0,0 0-3 0 0,0 0 2 0 0,0 0 12 0 0,0 0 2 0 0,0 0 0 0 0,0 0-11 0 0,0 0-42 0 0,0 0-13 0 0,0 0-4 0 0,0 0 8 0 0,0 0 45 0 0,0 0 17 0 0,22 5 661 0 0,18 2-599 0 0,-3 0 22 0 0,1-1-1 0 0,0-3 1 0 0,3 0-468 0 0,-17-2 149 0 0,0 1 0 0 0,11 3-149 0 0,19 3 166 0 0,53 5-70 0 0,-70-6-32 0 0,1 1 0 0 0,-2 1 0 0 0,3 3-64 0 0,-37-11-2 0 0,19 9-124 0 0,2-1 1 0 0,2 1 125 0 0,0-3-2141 0 0,-18-7 1408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6.787"/>
    </inkml:context>
    <inkml:brush xml:id="br0">
      <inkml:brushProperty name="width" value="0.05" units="cm"/>
      <inkml:brushProperty name="height" value="0.05" units="cm"/>
      <inkml:brushProperty name="color" value="#008C3A"/>
    </inkml:brush>
  </inkml:definitions>
  <inkml:trace contextRef="#ctx0" brushRef="#br0">1 0 10000 0 0,'0'0'292'0'0,"0"0"0"0"0,0 0-74 0 0,0 0 401 0 0,0 0 197 0 0,0 0 43 0 0,1 18 1093 0 0,24 132 951 0 0,-15-82 145 0 0,9 27-3048 0 0,-3 9 1006 0 0,-15-98-984 0 0,6 8-506 0 0,-5-11-2126 0 0,-2-3 1836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7.155"/>
    </inkml:context>
    <inkml:brush xml:id="br0">
      <inkml:brushProperty name="width" value="0.05" units="cm"/>
      <inkml:brushProperty name="height" value="0.05" units="cm"/>
      <inkml:brushProperty name="color" value="#008C3A"/>
    </inkml:brush>
  </inkml:definitions>
  <inkml:trace contextRef="#ctx0" brushRef="#br0">1 68 9280 0 0,'0'0'268'0'0,"0"0"4"0"0,5-12-55 0 0,1 8 329 0 0,0 0 0 0 0,1 0-1 0 0,-1 0 1 0 0,1 0 0 0 0,0 1 0 0 0,0 0 0 0 0,0 1-1 0 0,1 0 1 0 0,0 0-546 0 0,72-13 2646 0 0,-60 13-2214 0 0,0 1-1 0 0,0 1 0 0 0,2 1-431 0 0,-3 0 76 0 0,-1-1 1 0 0,1-1-1 0 0,11-2-76 0 0,-5 2-545 0 0,-13-1 195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7.564"/>
    </inkml:context>
    <inkml:brush xml:id="br0">
      <inkml:brushProperty name="width" value="0.05" units="cm"/>
      <inkml:brushProperty name="height" value="0.05" units="cm"/>
      <inkml:brushProperty name="color" value="#008C3A"/>
    </inkml:brush>
  </inkml:definitions>
  <inkml:trace contextRef="#ctx0" brushRef="#br0">0 43 10056 0 0,'0'0'216'0'0,"4"18"32"0"0,-2 1 604 0 0,0-1 0 0 0,1 0 0 0 0,1 1 0 0 0,1-1 0 0 0,1-1 0 0 0,0 1-1 0 0,1-1 1 0 0,6 10-852 0 0,-12-25 100 0 0,-1 0-1 0 0,1-1 0 0 0,0 1 0 0 0,0-1 0 0 0,0 1 0 0 0,0-1 1 0 0,0 1-1 0 0,0-1 0 0 0,0 0 0 0 0,0 1 0 0 0,0-1 0 0 0,1 0 1 0 0,-1 0-1 0 0,0 0 0 0 0,1 0 0 0 0,1 1-99 0 0,-2-2 68 0 0,0 0 0 0 0,0 0 0 0 0,0 0 0 0 0,0 0 0 0 0,0 0 0 0 0,0 0 0 0 0,0 0 1 0 0,0-1-1 0 0,0 1 0 0 0,0 0 0 0 0,0-1 0 0 0,0 1 0 0 0,0 0 0 0 0,0-1 0 0 0,0 1 0 0 0,0-1 0 0 0,0 1 0 0 0,0-1 0 0 0,-1 0 0 0 0,1 1 0 0 0,0-1 0 0 0,0 0 0 0 0,-1 0 0 0 0,1 0 0 0 0,-1 1 0 0 0,1-1-68 0 0,9-13 266 0 0,0 1 0 0 0,-1-1 0 0 0,0-1 0 0 0,-1 1 0 0 0,-1-1 0 0 0,-1-1 0 0 0,0 0 0 0 0,-1 1 0 0 0,1-6-266 0 0,16-39 10 0 0,-10 30-683 0 0,-11 29 362 0 0,-1 1-154 0 0,0 0-644 0 0,0 0-283 0 0,0 0-58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8.273"/>
    </inkml:context>
    <inkml:brush xml:id="br0">
      <inkml:brushProperty name="width" value="0.05" units="cm"/>
      <inkml:brushProperty name="height" value="0.05" units="cm"/>
      <inkml:brushProperty name="color" value="#008C3A"/>
    </inkml:brush>
  </inkml:definitions>
  <inkml:trace contextRef="#ctx0" brushRef="#br0">68 75 8296 0 0,'1'-1'199'0'0,"0"0"0"0"0,0 0 1 0 0,-1 0-1 0 0,1 0 0 0 0,-1-1 0 0 0,1 1 1 0 0,-1 0-1 0 0,1 0 0 0 0,-1 0 0 0 0,1-1 1 0 0,-1 1-1 0 0,0 0 0 0 0,0 0 0 0 0,0-1 1 0 0,0 1-1 0 0,0 0 0 0 0,0 0 0 0 0,0-1 1 0 0,0 1-1 0 0,0 0 0 0 0,-1 0 0 0 0,1-1-199 0 0,-1-9 4768 0 0,0 12-4729 0 0,1-1 0 0 0,-1 1-1 0 0,1 0 1 0 0,-1 0-1 0 0,1-1 1 0 0,-1 1-1 0 0,1-1 1 0 0,-1 1-1 0 0,0 0 1 0 0,0-1-1 0 0,1 1 1 0 0,-1-1-1 0 0,0 0 1 0 0,0 1-1 0 0,1-1 1 0 0,-1 1-1 0 0,0-1 1 0 0,0 0-39 0 0,-13 9 130 0 0,9-2-39 0 0,1-1-1 0 0,-1 1 0 0 0,1 0 0 0 0,1 0 0 0 0,0 0 1 0 0,-1 1-1 0 0,2-1 0 0 0,-1 1 0 0 0,1-1 0 0 0,1 1 0 0 0,-1 5-90 0 0,-1 17 454 0 0,2-25-372 0 0,0-1 0 0 0,0 1 0 0 0,0 0 0 0 0,1-1 0 0 0,0 1 1 0 0,0 0-1 0 0,0-1 0 0 0,1 1 0 0 0,-1 0 0 0 0,1-1 0 0 0,0 1 0 0 0,2 3-82 0 0,-2-7 96 0 0,-1 0-82 0 0,0 0-1 0 0,0-1 1 0 0,0 1 0 0 0,1-1 0 0 0,-1 1-1 0 0,0 0 1 0 0,1-1 0 0 0,-1 1 0 0 0,0-1-1 0 0,1 1 1 0 0,-1-1 0 0 0,1 1-1 0 0,-1-1 1 0 0,1 1 0 0 0,-1-1 0 0 0,1 1-1 0 0,-1-1 1 0 0,1 0 0 0 0,-1 1-1 0 0,1-1 1 0 0,-1 0 0 0 0,1 1 0 0 0,0-1-1 0 0,-1 0 1 0 0,1 0 0 0 0,0 0 0 0 0,-1 1-1 0 0,1-1 1 0 0,0 0-14 0 0,18 2 595 0 0,-17-3-569 0 0,0 0-1 0 0,-1-1 0 0 0,1 1 0 0 0,0 0 1 0 0,-1-1-1 0 0,1 1 0 0 0,-1-1 1 0 0,1 0-1 0 0,-1 1 0 0 0,1-2-25 0 0,-1 1 3 0 0,9-12-74 0 0,-1-1 0 0 0,0 0 0 0 0,-2 0 0 0 0,0-1-1 0 0,0 0 1 0 0,-1 0 0 0 0,2-16 71 0 0,-2 15-70 0 0,-5 13-81 0 0,1 0-1 0 0,0 0 0 0 0,0 1 0 0 0,0-1 0 0 0,0 1 0 0 0,1-1 1 0 0,-1 1-1 0 0,1 0 0 0 0,0-1 0 0 0,0 2 0 0 0,1-2 152 0 0,-1 1-338 0 0,-2 2 322 0 0,-1 1 0 0 0,0 0 0 0 0,1 0 0 0 0,-1 0 0 0 0,0 0 0 0 0,0 0 0 0 0,1 0 0 0 0,-1 0 0 0 0,0 0 0 0 0,1 0 0 0 0,-1 0 0 0 0,0 0 0 0 0,0 0 0 0 0,1 0 0 0 0,-1 0 0 0 0,0 1 0 0 0,0-1 0 0 0,1 0 0 0 0,-1 0 0 0 0,0 0 0 0 0,0 0 0 0 0,1 0 0 0 0,-1 1 0 0 0,0-1 0 0 0,0 0 0 0 0,1 0 0 0 0,-1 0 0 0 0,0 1 0 0 0,0-1 0 0 0,0 0 0 0 0,0 0 0 0 0,1 1 0 0 0,-1-1 0 0 0,0 0 16 0 0,8 12-75 0 0,-6-9 33 0 0,6 8 6 0 0,-1 0 0 0 0,0 0 0 0 0,-1 1 0 0 0,2 6 36 0 0,-2-6 145 0 0,0 0-1 0 0,0 0 0 0 0,1-1 0 0 0,4 5-144 0 0,-4-8 303 0 0,-4-4-189 0 0,1 0 0 0 0,-1 0 1 0 0,0 1-1 0 0,0-1 0 0 0,0 1 0 0 0,1 2-114 0 0,-4-5 74 0 0,0-2 38 0 0,0 0 14 0 0,0 0 2 0 0,0 0-9 0 0,0 0-39 0 0,9-4 1329 0 0,-6-3-1402 0 0,0 1 0 0 0,-1-1 0 0 0,1 1 0 0 0,-1-1 0 0 0,-1 0 0 0 0,1 0-1 0 0,-1 1 1 0 0,0-1 0 0 0,-1-6-7 0 0,4-14 56 0 0,-3 23-39 0 0,1-10-6 0 0,2-1-1 0 0,0 0 1 0 0,2-3-11 0 0,-5 14-4 0 0,0 1 0 0 0,1-1 0 0 0,0 1-1 0 0,-1 0 1 0 0,1-1 0 0 0,0 1 0 0 0,1 0 0 0 0,-1 0-1 0 0,1 1 1 0 0,-1-1 0 0 0,1 0 0 0 0,0 1 0 0 0,0-1 0 0 0,0 1-1 0 0,3-1 5 0 0,2-1 0 0 0,-3 3 0 0 0,-3 1-50 0 0,0-1 0 0 0,0 1-1 0 0,0 0 1 0 0,0 0 0 0 0,0 0 0 0 0,0 0-1 0 0,0 0 1 0 0,0 1 0 0 0,0-1 0 0 0,0 0-1 0 0,0 1 1 0 0,-1 0 0 0 0,1-1-1 0 0,0 1 1 0 0,0 0 0 0 0,0 0 0 0 0,1 1 50 0 0,5 3-2703 0 0,-2-1 1436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8.668"/>
    </inkml:context>
    <inkml:brush xml:id="br0">
      <inkml:brushProperty name="width" value="0.05" units="cm"/>
      <inkml:brushProperty name="height" value="0.05" units="cm"/>
      <inkml:brushProperty name="color" value="#008C3A"/>
    </inkml:brush>
  </inkml:definitions>
  <inkml:trace contextRef="#ctx0" brushRef="#br0">0 54 11968 0 0,'0'0'258'0'0,"0"0"2"0"0,0 0-52 0 0,16-8 2011 0 0,-3 3-1597 0 0,0 0 0 0 0,1 1 0 0 0,0 1 0 0 0,-1 0 0 0 0,3 0-622 0 0,19-4-28 0 0,-21 3 26 0 0,-4 1-225 0 0,1 1-1 0 0,0 0 1 0 0,0 0-1 0 0,0 1 1 0 0,0 0-1 0 0,0 1 1 0 0,4 0 227 0 0,-1 4-1041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12.713"/>
    </inkml:context>
    <inkml:brush xml:id="br0">
      <inkml:brushProperty name="width" value="0.05" units="cm"/>
      <inkml:brushProperty name="height" value="0.05" units="cm"/>
      <inkml:brushProperty name="color" value="#E71224"/>
    </inkml:brush>
  </inkml:definitions>
  <inkml:trace contextRef="#ctx0" brushRef="#br0">4 135 7248 0 0,'0'0'209'0'0,"0"0"32"0"0,0 0-11 0 0,-4 9 400 0 0,9-1-546 0 0,-2 2-76 0 0,-3-7 7 0 0,0-2 77 0 0,0-1 40 0 0,0 0 11 0 0,0 0 27 0 0,0 0 113 0 0,0 0 49 0 0,0 0 11 0 0,0 0-22 0 0,0 0-94 0 0,0 0-41 0 0,0 0-8 0 0,0 0-16 0 0,0 0-54 0 0,0 0-20 0 0,0 0-6 0 0,10 3 238 0 0,-8-2-259 0 0,0 0 0 0 0,0 0 1 0 0,0 0-1 0 0,0 0 0 0 0,0-1 1 0 0,0 1-1 0 0,0-1 0 0 0,0 0 1 0 0,0 1-1 0 0,1-1 0 0 0,-1 0 1 0 0,0 0-1 0 0,0 0 0 0 0,0 0 1 0 0,0-1-1 0 0,0 1 0 0 0,1-1 1 0 0,0 0-62 0 0,0 1 119 0 0,0-1 1 0 0,0 0 0 0 0,1 1-1 0 0,-1 0 1 0 0,0-1 0 0 0,0 1-1 0 0,1 0 1 0 0,-1 1 0 0 0,0-1 0 0 0,1 1-120 0 0,9 0 363 0 0,33-2 805 0 0,-36 2-1143 0 0,0-1 1 0 0,0 0-1 0 0,1-1 1 0 0,-1 0-1 0 0,0 0 1 0 0,9-3-26 0 0,10-2 191 0 0,17-1-87 0 0,-7 1 118 0 0,-1 1 1 0 0,28 1-223 0 0,-56 4 19 0 0,-1-1 0 0 0,1-1 1 0 0,0 0-1 0 0,0 0-19 0 0,-1 0 15 0 0,1 0 1 0 0,0 0-1 0 0,0 1 0 0 0,0 1-15 0 0,-8-1 6 0 0,0 1-1 0 0,-1 0 1 0 0,1-1-1 0 0,0 1 0 0 0,-1-1 1 0 0,1 1-1 0 0,0-1 0 0 0,-1 0 1 0 0,1 0-1 0 0,-1 0 0 0 0,1 0 1 0 0,-1 0-1 0 0,1 0 0 0 0,-1 0 1 0 0,0 0-1 0 0,0-1 0 0 0,1 1 1 0 0,-1 0-1 0 0,0-1 0 0 0,0 1 1 0 0,0-1-1 0 0,0 1 1 0 0,-1-1-1 0 0,1 1 0 0 0,0-1 1 0 0,-1 0-6 0 0,4-8 47 0 0,-1 0 0 0 0,0 0 1 0 0,0 0-1 0 0,-1-1-47 0 0,0-1 15 0 0,0 1-12 0 0,0 7-5 0 0,4-7-9 0 0,-5 10-44 0 0,-1 1-16 0 0,4-1-1 0 0,0-3 72 0 0,-3 10 0 0 0,1 7 8 0 0,-1 0 0 0 0,-1 0-1 0 0,0 1 1 0 0,0-1 0 0 0,-2 0-1 0 0,0 0 1 0 0,-1 5-8 0 0,2-10 16 0 0,0 1 0 0 0,0 0 1 0 0,1-1-1 0 0,1 1 0 0 0,0 8-16 0 0,0-10 25 0 0,0 1-1 0 0,-1-1 1 0 0,0 0-1 0 0,0 1 1 0 0,-1-1-1 0 0,1 1 1 0 0,-2-1-1 0 0,-1 7-24 0 0,-2 2 137 0 0,1 0-1 0 0,1 0 0 0 0,-1 12-136 0 0,0-2 164 0 0,-17 143 348 0 0,20-146-515 0 0,1-14 36 0 0,-1 0-1 0 0,0 0 0 0 0,0-1 0 0 0,0 1 0 0 0,-3 7-32 0 0,3-11 74 0 0,0 0-14 0 0,0 1 1 0 0,0-1-1 0 0,0 1 0 0 0,1-1 1 0 0,0 6-61 0 0,-4 20 109 0 0,3-31-140 0 0,1 0-1 0 0,-1 0 1 0 0,1 1-1 0 0,0-1 1 0 0,-1 0-1 0 0,1 0 1 0 0,-1 1-1 0 0,1-1 1 0 0,-1 0-1 0 0,1 0 1 0 0,-1 0-1 0 0,1 0 1 0 0,-1 0-1 0 0,0 0 1 0 0,1 0-1 0 0,-1 0 1 0 0,1 0-1 0 0,-1 0 1 0 0,1 0-1 0 0,-1 0 1 0 0,1 0-1 0 0,-1 0 1 0 0,1-1-1 0 0,-1 1 1 0 0,1 0-1 0 0,-1 0 32 0 0,-4-2-4573 0 0,-2-2 3115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6.005"/>
    </inkml:context>
    <inkml:brush xml:id="br0">
      <inkml:brushProperty name="width" value="0.05" units="cm"/>
      <inkml:brushProperty name="height" value="0.05" units="cm"/>
      <inkml:brushProperty name="color" value="#008C3A"/>
    </inkml:brush>
  </inkml:definitions>
  <inkml:trace contextRef="#ctx0" brushRef="#br0">226 26 9568 0 0,'0'0'202'0'0,"0"0"102"0"0,0 0 256 0 0,0-3-17 0 0,-3-16 8724 0 0,1 15-7984 0 0,-24 15-641 0 0,0 0 0 0 0,1 1-1 0 0,1 2 1 0 0,-15 10-642 0 0,-25 24 1400 0 0,49-27-1121 0 0,15-20-279 0 0,-1 0 0 0 0,1 0 0 0 0,0-1 0 0 0,0 1 0 0 0,0 0 0 0 0,-1 0 0 0 0,1 0 0 0 0,0-1 0 0 0,0 1 1 0 0,0 0-1 0 0,0 0 0 0 0,0 0 0 0 0,1-1 0 0 0,-1 1 0 0 0,0 0 0 0 0,0 0 0 0 0,0 0 0 0 0,1-1 1 0 0,-1 1-1 0 0,0 0 0 0 0,1-1 0 0 0,-1 1 0 0 0,1 0 0 0 0,-1-1 0 0 0,1 1 0 0 0,-1 0 0 0 0,1-1 0 0 0,-1 1 1 0 0,1-1-1 0 0,0 1 0 0 0,-1-1 0 0 0,1 1 0 0 0,0-1 0 0 0,-1 1 0 0 0,1-1 0 0 0,0 0 0 0 0,0 0 0 0 0,-1 1 1 0 0,2-1-1 0 0,-1 1-4 0 0,14 5-19 0 0,0 0 1 0 0,0-1-1 0 0,0 0 1 0 0,0-2-1 0 0,16 3 23 0 0,-11-3-23 0 0,-1 2 0 0 0,1 0 0 0 0,7 4 23 0 0,-20-7 0 0 0,-5-2 0 0 0,-1 1 0 0 0,1-1 0 0 0,0 1 0 0 0,-1 0 0 0 0,1 0 0 0 0,-1-1 0 0 0,1 1 0 0 0,-1 0 0 0 0,0 0 0 0 0,1 0 0 0 0,-1 0 0 0 0,0 1 0 0 0,0-1 0 0 0,1 0 0 0 0,-1 1 0 0 0,0 0 0 0 0,0-1 9 0 0,0 0-1 0 0,-1 0 0 0 0,1-1 1 0 0,-1 1-1 0 0,1 0 0 0 0,-1 0 1 0 0,1 0-1 0 0,-1 0 0 0 0,0 0 1 0 0,1 0-1 0 0,-1 0 0 0 0,0 0 1 0 0,0 0-1 0 0,0 0 1 0 0,0 0-1 0 0,0 0 0 0 0,0 0 1 0 0,0 0-1 0 0,0 0 0 0 0,0 1 1 0 0,0-1-1 0 0,-1 0-8 0 0,1 3 56 0 0,0-2-56 0 0,-1 0-1 0 0,1 0 0 0 0,-1 0 1 0 0,1 0-1 0 0,-1 0 0 0 0,1 0 1 0 0,-1 0-1 0 0,0-1 0 0 0,0 1 0 0 0,0 0 1 0 0,0 0-1 0 0,-1-1 0 0 0,1 1 1 0 0,0 0-1 0 0,-1-1 0 0 0,1 0 1 0 0,-1 1-1 0 0,1-1 0 0 0,-1 0 1 0 0,1 1-1 0 0,-1-1 0 0 0,0 0 1 0 0,0 0-1 0 0,0-1 0 0 0,0 1 1 0 0,1 0-1 0 0,-3 0 1 0 0,-4 3 29 0 0,-86 46 88 0 0,89-48-172 0 0,0 1-1 0 0,0-1 1 0 0,-1-1-1 0 0,1 1 1 0 0,0-1 0 0 0,-1 0-1 0 0,-3 1 56 0 0,8-2-220 0 0,1 0-4 0 0,0 0-36 0 0,0 0-150 0 0,0 0-66 0 0,0 0-18 0 0,0 0-132 0 0,-3-7-1969 0 0,6 2 1128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6.427"/>
    </inkml:context>
    <inkml:brush xml:id="br0">
      <inkml:brushProperty name="width" value="0.05" units="cm"/>
      <inkml:brushProperty name="height" value="0.05" units="cm"/>
      <inkml:brushProperty name="color" value="#008C3A"/>
    </inkml:brush>
  </inkml:definitions>
  <inkml:trace contextRef="#ctx0" brushRef="#br0">1 76 9928 0 0,'0'0'210'0'0,"1"-2"0"0"0,2-2-52 0 0,-3 2 429 0 0,0 2 172 0 0,0 0 29 0 0,0 0-11 0 0,0 0-62 0 0,0 0-31 0 0,0 0-4 0 0,0 0-10 0 0,0 0-39 0 0,0 0-21 0 0,0 0-2 0 0,0 0-21 0 0,9 24 1256 0 0,14 41-7 0 0,-21-53-1698 0 0,1 0 0 0 0,1-1 0 0 0,0 1 0 0 0,1-1 0 0 0,0-1-1 0 0,1 1 1 0 0,0-1 0 0 0,0 1 0 0 0,7 6-138 0 0,-12-16 22 0 0,-1-1 0 0 0,1 1 0 0 0,0-1-1 0 0,0 0 1 0 0,-1 1 0 0 0,1-1 0 0 0,0 0 0 0 0,0 1 0 0 0,-1-1 0 0 0,1 0-1 0 0,0 0 1 0 0,0 0 0 0 0,0 1 0 0 0,-1-1 0 0 0,1 0 0 0 0,0 0 0 0 0,0 0-1 0 0,0 0 1 0 0,0-1 0 0 0,-1 1 0 0 0,1 0 0 0 0,0 0 0 0 0,0 0 0 0 0,-1-1-1 0 0,1 1 1 0 0,0 0 0 0 0,0-1 0 0 0,-1 1 0 0 0,1-1 0 0 0,0 1 0 0 0,-1-1-1 0 0,1 1 1 0 0,0-1 0 0 0,-1 1 0 0 0,1-1 0 0 0,-1 1 0 0 0,1-1 0 0 0,-1 0 0 0 0,1 1-1 0 0,-1-1 1 0 0,1 0 0 0 0,-1 0 0 0 0,0 0-22 0 0,3-3 90 0 0,-1 0-1 0 0,1 0 1 0 0,-1 0-1 0 0,0 0 1 0 0,-1 0-1 0 0,2-5-89 0 0,5-37 693 0 0,0-18-693 0 0,2-16-230 0 0,-5 41-337 0 0,-5 38 407 0 0,0 1-118 0 0,0 0-501 0 0,0 0-224 0 0,1 0 764 0 0,0-1-1 0 0,0 1 1 0 0,0 0-1 0 0,0-1 1 0 0,0 1-1 0 0,0 0 1 0 0,0 0-1 0 0,0 0 1 0 0,0 0-1 0 0,0 0 1 0 0,0 0-1 0 0,0 0 1 0 0,0 0 0 0 0,0 0-1 0 0,0 0 1 0 0,0 0-1 0 0,0 0 1 0 0,-1 1-1 0 0,1-1 1 0 0,0 0-1 0 0,0 1 240 0 0,0-1-1510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040"/>
    </inkml:context>
    <inkml:brush xml:id="br0">
      <inkml:brushProperty name="width" value="0.05" units="cm"/>
      <inkml:brushProperty name="height" value="0.05" units="cm"/>
      <inkml:brushProperty name="color" value="#008C3A"/>
    </inkml:brush>
  </inkml:definitions>
  <inkml:trace contextRef="#ctx0" brushRef="#br0">79 34 8264 0 0,'0'0'176'0'0,"9"-16"3568"0"0,-9 15-3624 0 0,0 1-1 0 0,0-1 1 0 0,0 1 0 0 0,0-1 0 0 0,0 0 0 0 0,0 1 0 0 0,0-1 0 0 0,0 1-1 0 0,0-1 1 0 0,0 0 0 0 0,0 1 0 0 0,0-1 0 0 0,0 1 0 0 0,-1-1 0 0 0,1 1 0 0 0,0-1-1 0 0,0 1 1 0 0,-1-1 0 0 0,1 1 0 0 0,0-1 0 0 0,-1 1 0 0 0,1-1 0 0 0,0 1 0 0 0,-1-1-1 0 0,1 1 1 0 0,-1-1 0 0 0,1 1 0 0 0,-1 0 0 0 0,1-1 0 0 0,-1 1 0 0 0,1 0 0 0 0,-1 0-1 0 0,1-1 1 0 0,-1 1 0 0 0,1 0 0 0 0,-1 0 0 0 0,0 0-120 0 0,-1 0 112 0 0,0 0 1 0 0,1 1-1 0 0,-1-1 0 0 0,0 0 0 0 0,0 1 1 0 0,0 0-1 0 0,1 0 0 0 0,-1-1 1 0 0,0 1-1 0 0,1 0 0 0 0,-1 0 0 0 0,-1 2-112 0 0,-1-1 105 0 0,0 2-1 0 0,0-1 0 0 0,0 0 0 0 0,1 1 0 0 0,-1 0 0 0 0,1 0 0 0 0,0 0 0 0 0,0 0 0 0 0,0 1 0 0 0,0 0-104 0 0,1 3 417 0 0,-2 3 113 0 0,1 0 0 0 0,1 1 0 0 0,0-1-1 0 0,0 9-529 0 0,2-16 76 0 0,0-1 0 0 0,0 1-1 0 0,1-1 1 0 0,-1 1 0 0 0,1-1-1 0 0,0 1 1 0 0,0-1-1 0 0,0 0 1 0 0,0 1 0 0 0,0-1-1 0 0,1 0 1 0 0,-1 0 0 0 0,1 0-1 0 0,0 0 1 0 0,0 0-1 0 0,0 0 1 0 0,1-1 0 0 0,0 2-76 0 0,-2-4 9 0 0,1 1-1 0 0,-1 0 1 0 0,1-1 0 0 0,0 1 0 0 0,0-1 0 0 0,-1 0 0 0 0,1 1 0 0 0,0-1 0 0 0,0 0 0 0 0,-1 0 0 0 0,1 0 0 0 0,0 0 0 0 0,0 0-1 0 0,-1-1 1 0 0,1 1 0 0 0,0-1 0 0 0,0 1 0 0 0,-1-1 0 0 0,1 1 0 0 0,0-1-9 0 0,1 0 14 0 0,0 0 0 0 0,0 0 1 0 0,1-1-1 0 0,-1 1 0 0 0,0-1 0 0 0,-1 0 0 0 0,1 0 1 0 0,0 1-1 0 0,0-2 0 0 0,-1 1 0 0 0,1 0-14 0 0,36-67 136 0 0,-37 65-154 0 0,-1 1 0 0 0,1-1 0 0 0,-1 1 0 0 0,0-1 0 0 0,1 1 0 0 0,-2-1 0 0 0,1-3 18 0 0,3-7-119 0 0,-4 12 112 0 0,0 1 1 0 0,1-1-1 0 0,-1 0 1 0 0,1 1-1 0 0,-1-1 1 0 0,1 1-1 0 0,0-1 1 0 0,0 1-1 0 0,-1-1 1 0 0,1 1-1 0 0,0 0 1 0 0,0-1-1 0 0,1 0 7 0 0,-2 2-1 0 0,1 0-1 0 0,-1 0 1 0 0,0 0 0 0 0,1 0-1 0 0,-1 0 1 0 0,0 0-1 0 0,1 0 1 0 0,-1 0 0 0 0,0 0-1 0 0,1 0 1 0 0,-1 0-1 0 0,0 0 1 0 0,0 0 0 0 0,1 0-1 0 0,-1 0 1 0 0,0 0-1 0 0,1 0 1 0 0,-1 0 0 0 0,0 1-1 0 0,1-1 1 0 0,-1 0-1 0 0,0 0 1 0 0,0 0 0 0 0,1 0-1 0 0,-1 1 1 0 0,0-1-1 0 0,0 0 1 0 0,1 0 0 0 0,-1 1-1 0 0,0-1 1 0 0,0 0-1 0 0,0 0 1 0 0,0 1 0 0 0,1-1-1 0 0,-1 0 1 0 0,0 1 1 0 0,12 30-1 0 0,-11-30 9 0 0,3 15 235 0 0,1-1 1 0 0,1 0-1 0 0,0 0 0 0 0,8 12-243 0 0,-11-17 60 0 0,-3-9-58 0 0,0 0 1 0 0,0 1 0 0 0,1-1-1 0 0,-1 0 1 0 0,0 1-1 0 0,1-1 1 0 0,-1 0 0 0 0,1 0-1 0 0,-1 0 1 0 0,1 1 0 0 0,0-1-1 0 0,-1 0 1 0 0,1 0 0 0 0,0 0-1 0 0,0 0 1 0 0,0 0-1 0 0,0 0 1 0 0,0 0 0 0 0,0 0-1 0 0,0-1 1 0 0,0 1 0 0 0,0 0-3 0 0,21 8 63 0 0,-15-8-52 0 0,-6-1-24 0 0,0 0-1 0 0,-1 0 0 0 0,1 0 0 0 0,0 0 1 0 0,-1 0-1 0 0,1 0 0 0 0,0 0 0 0 0,-1 0 1 0 0,1 0-1 0 0,0 0 0 0 0,0 0 1 0 0,-1 0-1 0 0,1 0 0 0 0,0-1 0 0 0,-1 1 1 0 0,1 0-1 0 0,0 0 0 0 0,-1-1 1 0 0,1 1-1 0 0,-1 0 0 0 0,1-1 0 0 0,-1 1 1 0 0,1-1-1 0 0,-1 1 0 0 0,1-1 0 0 0,-1 1 1 0 0,1-1-1 0 0,0 0 14 0 0,2-2-193 0 0,12-13-1129 0 0,-6 5-512 0 0,-4 6 479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512"/>
    </inkml:context>
    <inkml:brush xml:id="br0">
      <inkml:brushProperty name="width" value="0.05" units="cm"/>
      <inkml:brushProperty name="height" value="0.05" units="cm"/>
      <inkml:brushProperty name="color" value="#008C3A"/>
    </inkml:brush>
  </inkml:definitions>
  <inkml:trace contextRef="#ctx0" brushRef="#br0">11 23 10424 0 0,'-5'20'1930'0'0,"3"-9"-1183"0"0,0-1 0 0 0,1 0 1 0 0,1 1-1 0 0,0-1 0 0 0,0 1 0 0 0,1-1 0 0 0,0 0 0 0 0,1 1 0 0 0,0 0-747 0 0,-1-3 409 0 0,1-1 0 0 0,-1 1 0 0 0,1-1 0 0 0,1 0 0 0 0,-1 1 0 0 0,1-1 0 0 0,1-1 0 0 0,-1 1 0 0 0,5 6-409 0 0,-7-12 12 0 0,0 0 0 0 0,0 0-1 0 0,1 0 1 0 0,-1 0 0 0 0,0 0-1 0 0,0 0 1 0 0,1 0 0 0 0,-1 0-1 0 0,1-1 1 0 0,-1 1 0 0 0,1 0-1 0 0,-1-1 1 0 0,1 1 0 0 0,-1-1 0 0 0,1 0-1 0 0,0 1-11 0 0,-1-1 19 0 0,0 0 0 0 0,0-1-1 0 0,0 1 1 0 0,0 0 0 0 0,0 0-1 0 0,0-1 1 0 0,0 1 0 0 0,0 0-1 0 0,0-1 1 0 0,0 1 0 0 0,0-1 0 0 0,-1 1-1 0 0,1-1 1 0 0,0 1 0 0 0,0-1-1 0 0,0 0 1 0 0,-1 0 0 0 0,1 1-1 0 0,0-1-18 0 0,2-4 100 0 0,1 0 0 0 0,-1-1 0 0 0,0 1 0 0 0,-1-1 0 0 0,1 1 1 0 0,-1-1-1 0 0,0-1-100 0 0,3-7 93 0 0,13-23-93 0 0,2 1 0 0 0,1 0 0 0 0,13-14 0 0 0,-32 47 0 0 0,-2 3 0 0 0,1-1 0 0 0,-1 0 0 0 0,1 1 0 0 0,-1-1 0 0 0,1 1 0 0 0,-1-1 0 0 0,1 0 0 0 0,0 1 0 0 0,-1-1 0 0 0,1 1 0 0 0,0 0 0 0 0,-1-1 0 0 0,1 1 0 0 0,0 0 0 0 0,0-1 0 0 0,-1 1 0 0 0,1 0 0 0 0,0 0 0 0 0,0 0 0 0 0,0-1 0 0 0,0 1 0 0 0,0 0-1 0 0,-1 0-1 0 0,1 0 0 0 0,0 0 0 0 0,-1 0 1 0 0,1 0-1 0 0,0 0 0 0 0,-1 0 1 0 0,1 0-1 0 0,0 0 0 0 0,-1 1 1 0 0,1-1-1 0 0,0 0 0 0 0,-1 0 1 0 0,1 1-1 0 0,0-1 0 0 0,-1 0 0 0 0,1 1 1 0 0,-1-1-1 0 0,1 0 0 0 0,-1 1 1 0 0,1-1-1 0 0,-1 1 0 0 0,1-1 1 0 0,-1 1-1 0 0,1-1 0 0 0,-1 1 0 0 0,0-1 1 0 0,1 1-1 0 0,-1 0 0 0 0,0-1 1 0 0,1 1-1 0 0,-1-1 0 0 0,0 1 2 0 0,4 7 51 0 0,-1 0 0 0 0,0 0 0 0 0,0 0-1 0 0,-1 0 1 0 0,0 0 0 0 0,1 8-51 0 0,-1-6-11 0 0,0 0 0 0 0,1 0 0 0 0,0 0 1 0 0,2 4 10 0 0,12 28 141 0 0,-9-31-86 0 0,1-6-57 0 0,-8-4-81 0 0,0-1 0 0 0,0 1 1 0 0,0 0-1 0 0,0-1 0 0 0,0 0 0 0 0,0 1 0 0 0,1-1 0 0 0,-1 1 0 0 0,0-1 0 0 0,0 0 0 0 0,0 0 0 0 0,0 0 1 0 0,0 0-1 0 0,0 0 0 0 0,1 0 0 0 0,-1 0 0 0 0,0 0 0 0 0,0 0 0 0 0,0 0 0 0 0,0 0 0 0 0,0-1 0 0 0,0 1 1 0 0,1-1 82 0 0,18-11-3428 0 0,-12 5 1894 0 0,-3 0-29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946"/>
    </inkml:context>
    <inkml:brush xml:id="br0">
      <inkml:brushProperty name="width" value="0.05" units="cm"/>
      <inkml:brushProperty name="height" value="0.05" units="cm"/>
      <inkml:brushProperty name="color" value="#008C3A"/>
    </inkml:brush>
  </inkml:definitions>
  <inkml:trace contextRef="#ctx0" brushRef="#br0">98 43 12608 0 0,'0'-29'2021'0'0,"0"27"-1258"0"0,-1 2-489 0 0,1-1 0 0 0,0 0 0 0 0,0 1-1 0 0,0-1 1 0 0,0 0 0 0 0,-1 1 0 0 0,1-1 0 0 0,0 0 0 0 0,-1 1 0 0 0,1-1 0 0 0,0 1 0 0 0,-1-1 0 0 0,1 1 0 0 0,-1-1 0 0 0,1 0 0 0 0,-1 1 0 0 0,1 0 0 0 0,-1-1-274 0 0,-2 1 145 0 0,-1 0 0 0 0,0 0 0 0 0,1 0 0 0 0,-1 1 0 0 0,1 0 0 0 0,0-1 0 0 0,-1 1 0 0 0,1 1-1 0 0,0-1 1 0 0,-1 0 0 0 0,1 1 0 0 0,0 0 0 0 0,0-1 0 0 0,-1 2-145 0 0,1 0 112 0 0,-1 1 1 0 0,0-1-1 0 0,1 1 0 0 0,0 0 1 0 0,0 0-1 0 0,0 1 0 0 0,0-1 1 0 0,1 0-1 0 0,-1 1 0 0 0,1 1-112 0 0,1-4 76 0 0,0-1-1 0 0,0 1 1 0 0,0 0-1 0 0,1-1 1 0 0,-1 1-1 0 0,1 0 1 0 0,-1 0-1 0 0,1-1 1 0 0,0 1 0 0 0,0 0-1 0 0,0 0 1 0 0,0-1-1 0 0,0 1 1 0 0,0 0-1 0 0,0 0 1 0 0,1-1-1 0 0,-1 1 1 0 0,0 0-1 0 0,1 0 1 0 0,0 1-76 0 0,0-2 5 0 0,0 0 1 0 0,0 0 0 0 0,0 0-1 0 0,-1-1 1 0 0,1 1-1 0 0,0 0 1 0 0,0-1 0 0 0,0 1-1 0 0,0 0 1 0 0,1-1 0 0 0,-1 1-1 0 0,0-1 1 0 0,0 0-1 0 0,0 1 1 0 0,0-1 0 0 0,0 0-1 0 0,1 0 1 0 0,-1 1-1 0 0,0-1 1 0 0,0 0 0 0 0,0 0-1 0 0,1 0 1 0 0,-1-1 0 0 0,0 1-1 0 0,0 0 1 0 0,0 0-1 0 0,0-1 1 0 0,1 1 0 0 0,-1-1-6 0 0,60-3 10 0 0,-56 4-12 0 0,0 0 0 0 0,1 0-1 0 0,-1 0 1 0 0,0 1-1 0 0,0 0 1 0 0,0 0 0 0 0,0 0-1 0 0,0 1 1 0 0,-1-1 0 0 0,1 1-1 0 0,0 0 1 0 0,-1 1 0 0 0,3 1 2 0 0,3 1-10 0 0,1 2 1 0 0,-2-1 0 0 0,1 1-1 0 0,-1 1 1 0 0,3 2 9 0 0,-7-4 15 0 0,0-1 0 0 0,0 1 0 0 0,0 0 1 0 0,-1 1-1 0 0,0-1 0 0 0,0 1 0 0 0,0 0 0 0 0,-1 0 1 0 0,0 0-1 0 0,0 0 0 0 0,1 8-15 0 0,-3-12 41 0 0,-1 0 0 0 0,1 1 0 0 0,-1-1-1 0 0,0 0 1 0 0,0 1 0 0 0,0-1 0 0 0,0 1 0 0 0,-1-1 0 0 0,1 0 0 0 0,-1 1 0 0 0,0-1 0 0 0,0 0-1 0 0,0 0 1 0 0,-1 0 0 0 0,1 0 0 0 0,-1 0 0 0 0,1 0 0 0 0,-1 0 0 0 0,0 0 0 0 0,0 0 0 0 0,0-1 0 0 0,-1 1-1 0 0,1-1 1 0 0,-1 0 0 0 0,1 0 0 0 0,-1 0 0 0 0,0 0 0 0 0,0 0-41 0 0,-1 0 51 0 0,0 0 0 0 0,0 0 0 0 0,0 0 0 0 0,-1-1 0 0 0,1 1 0 0 0,-1-1 0 0 0,1 0 0 0 0,-1-1 0 0 0,1 1 0 0 0,-1-1 0 0 0,1 0 0 0 0,-1 0 0 0 0,1 0 0 0 0,-1-1 0 0 0,0 0 0 0 0,0 0-51 0 0,-4-1-468 0 0,0 0 1 0 0,1-1 0 0 0,-1 0-1 0 0,1 0 1 0 0,0-1-1 0 0,0 0 1 0 0,-8-4 467 0 0,12 4-1465 0 0,-4-4-57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8.482"/>
    </inkml:context>
    <inkml:brush xml:id="br0">
      <inkml:brushProperty name="width" value="0.05" units="cm"/>
      <inkml:brushProperty name="height" value="0.05" units="cm"/>
      <inkml:brushProperty name="color" value="#008C3A"/>
    </inkml:brush>
  </inkml:definitions>
  <inkml:trace contextRef="#ctx0" brushRef="#br0">0 4 13552 0 0,'0'0'398'0'0,"0"0"-3"0"0,0 0-122 0 0,0 0 421 0 0,26 0 2668 0 0,-17 2-3162 0 0,-1 0 0 0 0,1-1-1 0 0,0 0 1 0 0,0 0 0 0 0,0-1-1 0 0,0 0 1 0 0,-1-1 0 0 0,1 0 0 0 0,0 0-1 0 0,6-3-199 0 0,-1 3-50 0 0,-11 1-17 0 0,6-2-40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9.868"/>
    </inkml:context>
    <inkml:brush xml:id="br0">
      <inkml:brushProperty name="width" value="0.05" units="cm"/>
      <inkml:brushProperty name="height" value="0.05" units="cm"/>
      <inkml:brushProperty name="color" value="#008C3A"/>
    </inkml:brush>
  </inkml:definitions>
  <inkml:trace contextRef="#ctx0" brushRef="#br0">12 23 6160 0 0,'0'0'133'0'0,"0"0"90"0"0,0 0 289 0 0,0 0 120 0 0,0 0 28 0 0,0 0-7 0 0,0 0-45 0 0,-8-17 5573 0 0,5 12-6071 0 0,2 4-12 0 0,1 1-14 0 0,0 0-10 0 0,0 0-2 0 0,0 0 6 0 0,16 19 299 0 0,8 19-359 0 0,-18-30-20 0 0,3 1 50 0 0,-1-3-290 0 0,-7-5-770 0 0,-1-1-349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7:47.942"/>
    </inkml:context>
    <inkml:brush xml:id="br0">
      <inkml:brushProperty name="width" value="0.05" units="cm"/>
      <inkml:brushProperty name="height" value="0.05" units="cm"/>
      <inkml:brushProperty name="color" value="#33CCFF"/>
    </inkml:brush>
  </inkml:definitions>
  <inkml:trace contextRef="#ctx0" brushRef="#br0">26 8 13304 0 0,'-1'7'131'0'0,"0"-5"-12"0"0,1 0 1 0 0,-1 0-1 0 0,1 1 0 0 0,0-1 1 0 0,0 0-1 0 0,0 0 0 0 0,0 1 1 0 0,0-1-1 0 0,0 0 0 0 0,0 0 1 0 0,1 1-120 0 0,-1 3 78 0 0,0-5 266 0 0,0-1 112 0 0,0 0 22 0 0,0 0-41 0 0,0 0-180 0 0,0 0-81 0 0,0 0-15 0 0,0 0-17 0 0,-4-3-65 0 0,3 2-75 0 0,0 0 1 0 0,0 1 0 0 0,0-1 0 0 0,0 0-1 0 0,0 0 1 0 0,1 1 0 0 0,-1-1-1 0 0,0 0 1 0 0,0 0 0 0 0,0 0-1 0 0,1 0 1 0 0,-1 0 0 0 0,0-1-1 0 0,1 1-4 0 0,-7-23-5154 0 0,7 16-123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7:47.943"/>
    </inkml:context>
    <inkml:brush xml:id="br0">
      <inkml:brushProperty name="width" value="0.1" units="cm"/>
      <inkml:brushProperty name="height" value="0.1" units="cm"/>
      <inkml:brushProperty name="color" value="#008C3A"/>
    </inkml:brush>
  </inkml:definitions>
  <inkml:trace contextRef="#ctx0" brushRef="#br0">6312 1179 11720 0 0,'-2'5'411'0'0,"0"0"-1"0"0,0 1 1 0 0,1-1 0 0 0,0 1 0 0 0,0-1 0 0 0,0 4-411 0 0,-3 12 1430 0 0,1-1 37 0 0,-1-5-1225 0 0,1-6-117 0 0,-20 82 1024 0 0,3 15 9 0 0,12-62-259 0 0,-1 0 0 0 0,-1 0 0 0 0,-11 25-899 0 0,-28 83 136 0 0,-5-1 18 0 0,-12 34 332 0 0,59-166-421 0 0,1 1-1 0 0,-1 8-64 0 0,2-8 61 0 0,-1-1-1 0 0,-4 10-60 0 0,-19 42 577 0 0,-37 64-577 0 0,44-97 80 0 0,0-1 0 0 0,-3-1-1 0 0,0-2 1 0 0,-6 4-80 0 0,-247 303 432 0 0,265-326-322 0 0,-12 12-110 0 0,8-11 18 0 0,4-4 5 0 0,-1 0 0 0 0,-9 6-23 0 0,-3 1 32 0 0,1 0 51 0 0,-1-2 1 0 0,0-1 0 0 0,-1-1 0 0 0,-6 1-84 0 0,-113 41 111 0 0,137-53-123 0 0,-70 23 39 0 0,-1-4 0 0 0,-20 0-27 0 0,62-18 19 0 0,1-1 1 0 0,-1-2-1 0 0,-17-3-19 0 0,-114-15 16 0 0,126 9-16 0 0,-7-4 0 0 0,25 5 0 0 0,-7-2-61 0 0,-5-5 61 0 0,-4 0-3 0 0,-1-1 5 0 0,0-3-1 0 0,-4-4-1 0 0,-80-44-15 0 0,59 29-58 0 0,43 21 41 0 0,0-1 0 0 0,-17-15 32 0 0,12 9-3 0 0,-1-3 4 0 0,-7-8-1 0 0,-8-7-14 0 0,-37-37-78 0 0,27 24 53 0 0,15 13 39 0 0,2-3 0 0 0,-3-6 0 0 0,-9-11 0 0 0,39 46 0 0 0,0 0 0 0 0,1-1 0 0 0,-12-17 0 0 0,0 0 0 0 0,-4-7 0 0 0,-12-19 0 0 0,8 12-48 0 0,1-2 0 0 0,3-1 0 0 0,-21-51 48 0 0,2-15 0 0 0,34 87 0 0 0,-4-16 0 0 0,-5-28 0 0 0,4 14 0 0 0,6 22 0 0 0,2-1 0 0 0,1 0 0 0 0,1-10 0 0 0,-9-113 0 0 0,14 140 0 0 0,-3-57 0 0 0,3 1 0 0 0,4-17 0 0 0,2 43 27 0 0,1 0 0 0 0,13-48-27 0 0,-4 35 5 0 0,2 0 0 0 0,19-42-5 0 0,-20 62 32 0 0,3 1 0 0 0,17-28-32 0 0,3 5 0 0 0,10-11 0 0 0,47-57 54 0 0,-70 102-30 0 0,2 3 0 0 0,0 0 1 0 0,14-8-25 0 0,4-4 153 0 0,-2 4-153 0 0,2 2 0 0 0,8-2 0 0 0,-47 31 0 0 0,63-38 0 0 0,6 1 0 0 0,-44 28 0 0 0,0 1 0 0 0,1 2 0 0 0,16-2 0 0 0,-43 11 0 0 0,26-6 0 0 0,0 2 0 0 0,0 1 0 0 0,2 2 0 0 0,145-9 0 0 0,-165 12 0 0 0,0 1 0 0 0,0 1-1 0 0,13 3 1 0 0,15 1 12 0 0,118 18 41 0 0,-97-10 65 0 0,23 10-118 0 0,-63-16 12 0 0,20 11-12 0 0,-10-4-2 0 0,84 30 56 0 0,-92-33-22 0 0,-1 1 0 0 0,-1 1 0 0 0,0 2 0 0 0,10 9-32 0 0,74 66 74 0 0,-83-69-50 0 0,0 1 0 0 0,7 11-24 0 0,6 6 16 0 0,45 48 407 0 0,2 17-608 0 0,-57-70 147 0 0,73 105 96 0 0,-78-108-52 0 0,18 20 59 0 0,-12-16-12 0 0,-6-8-63 0 0,25 35 21 0 0,14 28-11 0 0,45 74-15 0 0,-40-55 54 0 0,-16-26-14 0 0,9 19-25 0 0,-32-53 0 0 0,10 20 0 0 0,7 15 0 0 0,-17-34 0 0 0,15 40 0 0 0,-36-78 0 0 0,33 82 78 0 0,-4 2 0 0 0,20 84-78 0 0,-31-85 60 0 0,-1 22-60 0 0,-10-30 102 0 0,3 85-102 0 0,-8-66 26 0 0,-5-54 8 0 0,-3 46-34 0 0,0-42 20 0 0,-3 35 49 0 0,-3 0 0 0 0,-9 35-69 0 0,4-55 0 0 0,-3-1 0 0 0,-5 11 0 0 0,-30 93 0 0 0,38-137 112 0 0,-10 19-112 0 0,12-31 16 0 0,-7 13 10 0 0,-1 0-1 0 0,-1-2 1 0 0,-2 0 0 0 0,-1-2-1 0 0,-20 26-25 0 0,16-30 0 0 0,-1-1 0 0 0,-14 11 0 0 0,-4 5 0 0 0,18-20-10 0 0,0-1-1 0 0,-2-2 0 0 0,0-1 1 0 0,-1-1-1 0 0,-29 15 11 0 0,-84 36-75 0 0,119-61 68 0 0,-28 13-114 0 0,-47 16 121 0 0,86-37 14 0 0,0-1 1 0 0,-4 1-15 0 0,5-2 11 0 0,0 1 1 0 0,0 1 0 0 0,-4 1-12 0 0,-2 2-5 0 0,-1-1 0 0 0,0-2 0 0 0,0 0 0 0 0,0-1-1 0 0,-4-1 6 0 0,-92-3-35 0 0,81 0 32 0 0,-136-7 3 0 0,68 3 0 0 0,65 4 0 0 0,-42-2 0 0 0,42 2 0 0 0,0-2 0 0 0,-32-8 0 0 0,25 4 0 0 0,13 4 0 0 0,20 4 0 0 0,-1-1 0 0 0,-6-2 0 0 0,-63-16 0 0 0,73 17 0 0 0,0 1 0 0 0,0 0 0 0 0,0 1 0 0 0,0 0 0 0 0,-20-3 0 0 0,-88-18 0 0 0,84 16 0 0 0,-1-1 0 0 0,0-1 0 0 0,-11-6 0 0 0,34 10 0 0 0,1 0 0 0 0,-1 1 0 0 0,-6 0 0 0 0,-13-5 0 0 0,18 4 0 0 0,-11-4 0 0 0,15 4 0 0 0,0 1 0 0 0,-1 0 0 0 0,1 0 0 0 0,0 1 0 0 0,-7 0 0 0 0,-1 0 0 0 0,0-1 0 0 0,-2-1 0 0 0,4 2 0 0 0,-11-2 18 0 0,12 3-2 0 0,1-2-1 0 0,0 1 0 0 0,-7-3-15 0 0,11 2 1 0 0,-1 2-1 0 0,1-1 1 0 0,0 1 0 0 0,-1 0-1 0 0,1 0 8 0 0,-24 0 45 0 0,10-5-53 0 0,19 5 0 0 0,1 0 0 0 0,0 0 0 0 0,-1 0 0 0 0,1-1 0 0 0,0 1 0 0 0,-1 0 0 0 0,1 0 0 0 0,0 0 0 0 0,0 0 0 0 0,-1 0 0 0 0,1 0 0 0 0,0 0 0 0 0,-1 0 0 0 0,1 0 0 0 0,0 0 0 0 0,-1 0 0 0 0,1 0 0 0 0,0 0 0 0 0,-1 0 0 0 0,1 0 0 0 0,0 1 0 0 0,-1-1 0 0 0,1 0 0 0 0,0 0 0 0 0,0 0 0 0 0,-1 1 0 0 0,-1 0 0 0 0,-11-2 0 0 0,0 0 0 0 0,1-1 0 0 0,-3 0 0 0 0,-3-1 0 0 0,9 1 0 0 0,-3 2 0 0 0,-7 0 0 0 0,13 0 0 0 0,-1 1 0 0 0,-22-5 0 0 0,11 0 0 0 0,14 4 0 0 0,-6-1 0 0 0,5-1 0 0 0,0 0 0 0 0,1 2 0 0 0,-1-1 0 0 0,-27-11-72 0 0,27 12 72 0 0,-11-7 0 0 0,-11-5 0 0 0,3 4 75 0 0,17 4-37 0 0,0 1 0 0 0,-1-1-1 0 0,1 1 1 0 0,-2 1-38 0 0,-21-10 94 0 0,25 9-94 0 0,2 1 0 0 0,-1 0 0 0 0,0 1 0 0 0,1-1 0 0 0,-1 1 0 0 0,0 0 0 0 0,-4 0 0 0 0,-19-13 64 0 0,7 10-102 0 0,1-1 0 0 0,0-1 0 0 0,1-2 0 0 0,-18-8 38 0 0,34 15-2 0 0,1 1 0 0 0,-1-1-1 0 0,0 1 1 0 0,1-1 0 0 0,-1 1 0 0 0,0 0-1 0 0,0 0 1 0 0,1 0 2 0 0,-1 0-3 0 0,1 0-1 0 0,0 0 1 0 0,-1 0-1 0 0,1 0 1 0 0,0 0-1 0 0,0-1 1 0 0,-1 1-1 0 0,1 0 1 0 0,0-1-1 0 0,0 1 1 0 0,-1-1-1 0 0,0 0 4 0 0,2 1 0 0 0,0-1-1 0 0,0 1 1 0 0,-1 0-1 0 0,1-1 1 0 0,0 1-1 0 0,0 0 0 0 0,-1 0 1 0 0,1-1-1 0 0,0 1 1 0 0,-1 0-1 0 0,1 0 1 0 0,0 0-1 0 0,-1 0 1 0 0,1 0-1 0 0,0-1 1 0 0,-1 1-1 0 0,1 0 1 0 0,0 0-1 0 0,-1 0 1 0 0,1 0-1 0 0,0 0 0 0 0,-1 0 1 0 0,1 0-1 0 0,0 0 1 0 0,-1 0-1 0 0,1 1 1 0 0,-2-1 2 0 0,-6-3-2 0 0,0 0 0 0 0,-8-3 0 0 0,8 2 0 0 0,1 1 0 0 0,-1 0 0 0 0,-6-1 0 0 0,3 1 0 0 0,9 2 0 0 0,0 0 0 0 0,1 1 0 0 0,-1-1 0 0 0,0 1 0 0 0,0 0 0 0 0,0 0 0 0 0,0-1 0 0 0,0 1 0 0 0,0 1 0 0 0,-1-1 0 0 0,-2 0 0 0 0,0 0 0 0 0,-1-1 0 0 0,1 1 0 0 0,-1-1 0 0 0,1-1 0 0 0,0 1 0 0 0,0-1 0 0 0,0 0 0 0 0,-1-1 0 0 0,1 1 0 0 0,-71-25 384 0 0,72 26-384 0 0,-1-1 0 0 0,-1 0 0 0 0,0 0 0 0 0,0 1 0 0 0,0 0 0 0 0,-3 1 0 0 0,-11-5 0 0 0,16 5 0 0 0,0-1 0 0 0,0 1 0 0 0,0-1 0 0 0,0-1 0 0 0,1 1 0 0 0,-1 0 0 0 0,0-1 0 0 0,1 0 0 0 0,-1 0 0 0 0,0-1 0 0 0,-15-7 0 0 0,11 7 0 0 0,-11-5 0 0 0,1 0 0 0 0,-16-11 0 0 0,32 18 0 0 0,0 0 0 0 0,0 0 0 0 0,0 1 0 0 0,0-1 0 0 0,0 1-1 0 0,0-1 1 0 0,0 1 0 0 0,0 0 0 0 0,-10-3 12 0 0,2 0 16 0 0,-1 0 1 0 0,-7 0-29 0 0,-12-4-4 0 0,17 2 4 0 0,-6-1 0 0 0,0 1 0 0 0,0 0 0 0 0,-1-1 26 0 0,17 4 36 0 0,0 1 1 0 0,0 0-1 0 0,0 0 0 0 0,0 0 0 0 0,0 1 0 0 0,0-1 0 0 0,-1 1-62 0 0,1 0-28 0 0,1-1-1 0 0,-1 1 1 0 0,1-1-1 0 0,0 1 0 0 0,-1-1 1 0 0,1 0-1 0 0,0 0 1 0 0,-1-1 28 0 0,-15-4-185 0 0,13 5 185 0 0,0-1 0 0 0,0 0 0 0 0,1 0 0 0 0,-1 0 0 0 0,-1-1 0 0 0,-13-6 0 0 0,3 2 0 0 0,12 4 0 0 0,0 1 0 0 0,-1 0 0 0 0,0 1 0 0 0,1-1 0 0 0,-1 1 0 0 0,0 0 0 0 0,1 0 0 0 0,-2 1 0 0 0,0-1 12 0 0,-1 0-1 0 0,0 0 1 0 0,1-1-1 0 0,-5-2-11 0 0,-10-2 18 0 0,8 2 28 0 0,0-1 0 0 0,0 0 0 0 0,1-1-1 0 0,-1-1 1 0 0,-1-2-46 0 0,-19-10 99 0 0,-34-15-146 0 0,-8-5 254 0 0,56 30-233 0 0,-23-12-276 0 0,-8-7 302 0 0,25 15 0 0 0,18 10 0 0 0,1 0 0 0 0,0 0 0 0 0,0-1 0 0 0,-5-4 0 0 0,2 1 26 0 0,1 1-1 0 0,-1 1 0 0 0,-4-2-25 0 0,-18-12 84 0 0,-20-12-116 0 0,26 18 32 0 0,19 10 0 0 0,0 0 0 0 0,0-1 0 0 0,0 1 0 0 0,1-1 0 0 0,-1-1 0 0 0,1 1 0 0 0,1 0 0 0 0,-1 1 0 0 0,0-1 0 0 0,1 1 0 0 0,-1 1 0 0 0,-4-3 0 0 0,4 3 0 0 0,0-1 0 0 0,0 0 0 0 0,0 0 0 0 0,0 0 0 0 0,-3-4 0 0 0,4 4 0 0 0,0 0-1 0 0,0 0 1 0 0,0 1-1 0 0,0-1 1 0 0,0 1-1 0 0,-1 0 1 0 0,0 0 3 0 0,0 0 0 0 0,1-1-1 0 0,-1 0 1 0 0,1 0 0 0 0,-2-2-3 0 0,-1 0 11 0 0,0 0-1 0 0,0 0 1 0 0,-1 0-11 0 0,2 2 5 0 0,-1-1 1 0 0,1-1-1 0 0,0 1 0 0 0,-2-3-5 0 0,-3-4 50 0 0,-1 1 0 0 0,-5-3-50 0 0,-7-6 44 0 0,-13-13-111 0 0,17 12 11 0 0,-7-3 56 0 0,-8-7-21 0 0,25 20 21 0 0,1 3 0 0 0,1-1 0 0 0,-4-6 0 0 0,4 5 0 0 0,-1 0 0 0 0,-9-7 0 0 0,-7-8 0 0 0,-4-3 23 0 0,19 18-9 0 0,-1-1 0 0 0,1 0-1 0 0,0-2-13 0 0,-30-30 0 0 0,34 35 0 0 0,-1 0 0 0 0,0 0 0 0 0,0 0 0 0 0,0 1 0 0 0,-1 0 0 0 0,0 1 0 0 0,0 0 0 0 0,0 0 0 0 0,3 2 7 0 0,1 0 1 0 0,-1-1-1 0 0,1 0 0 0 0,0 1 1 0 0,-1-2-8 0 0,-16-14 27 0 0,4 5-51 0 0,0 0 0 0 0,-11-13 24 0 0,-9-8-24 0 0,-6 1 24 0 0,34 27 0 0 0,0 1 0 0 0,0 0 0 0 0,-9-4 0 0 0,7 5 0 0 0,0-1 0 0 0,-7-7 0 0 0,13 10 7 0 0,1 0-1 0 0,-1 1 1 0 0,1-1 0 0 0,-1 1 0 0 0,-2 0-7 0 0,-19-10 41 0 0,-20-15 185 0 0,43 25-246 0 0,1 1 2 0 0,0-1-1 0 0,0 1 1 0 0,0 0-1 0 0,0 0 1 0 0,0 0-1 0 0,0 0 1 0 0,0 0-1 0 0,0 1 1 0 0,0-1-1 0 0,-1 1 19 0 0,-9-4 192 0 0,11 4-189 0 0,1 0 0 0 0,-1 0 1 0 0,1 0-1 0 0,-1 0 0 0 0,1 0 0 0 0,-1-1 0 0 0,1 1 0 0 0,-1 0 1 0 0,1 0-1 0 0,-1 0 0 0 0,1 0 0 0 0,-1-1 0 0 0,1 1 1 0 0,0 0-1 0 0,-1 0 0 0 0,1-1 0 0 0,-1 1 0 0 0,1 0 0 0 0,0-1 1 0 0,-1 1-1 0 0,1-1 0 0 0,0 1-3 0 0,-1-1-2 0 0,0 0 0 0 0,1 1 0 0 0,-1-1 0 0 0,0 0 0 0 0,1 1 0 0 0,-1-1 0 0 0,0 1 0 0 0,0-1 0 0 0,0 1 0 0 0,1-1 0 0 0,-2 1 2 0 0,-10-6-183 0 0,10 6 205 0 0,0-1 6 0 0,-1-1 0 0 0,1 1 0 0 0,-1 0 1 0 0,1-1-1 0 0,-1 0 0 0 0,-1-1-28 0 0,-10-6-159 0 0,4 5 214 0 0,8 4-47 0 0,0 0-1 0 0,0-1 0 0 0,1 1 0 0 0,-1-1 0 0 0,0 0 0 0 0,0 1 0 0 0,1-1 0 0 0,-1 0 0 0 0,0 0-7 0 0,-6-7 0 0 0,3 7 0 0 0,3 1 0 0 0,-1 0 0 0 0,1 0 0 0 0,0-1 0 0 0,-1 1 0 0 0,1-1 0 0 0,0 1 0 0 0,0-1 0 0 0,-1 0 0 0 0,1 0 0 0 0,0 0 0 0 0,-1-1 0 0 0,-1 0 0 0 0,0 1 0 0 0,1 0 0 0 0,-1 1 0 0 0,-3-1 0 0 0,-2 1 11 0 0,-7-3 42 0 0,11 1-53 0 0,-12 2 0 0 0,-3 0 0 0 0,16 0 0 0 0,-4-4 0 0 0,7 3 0 0 0,0 0 0 0 0,0 1 0 0 0,-1-1 0 0 0,1 0 0 0 0,0 1 0 0 0,0 0 0 0 0,0-1 0 0 0,-1 1 0 0 0,1 0 0 0 0,0 0 0 0 0,0 0 0 0 0,-1 0 0 0 0,1 0 0 0 0,0 0 0 0 0,0 0 0 0 0,-1 0 0 0 0,1 0 0 0 0,0 1 0 0 0,-1-1 0 0 0,-2 1 0 0 0,2-4 0 0 0,-14 1 0 0 0,12 2 0 0 0,1-2 0 0 0,-15-4 0 0 0,-5-1 64 0 0,13 2-65 0 0,8 4 6 0 0,1 0 0 0 0,0 0-1 0 0,0 1 1 0 0,0-1-1 0 0,-1 0 1 0 0,1 1 0 0 0,0 0-1 0 0,-1-1 1 0 0,1 1 0 0 0,0 0-1 0 0,-1 0 1 0 0,1 0-1 0 0,0 0 1 0 0,-1 0-5 0 0,0 0 17 0 0,-4-3 27 0 0,0 0-41 0 0,-13-4 8 0 0,3-2 42 0 0,-24-4 11 0 0,37 13-64 0 0,-12-7 0 0 0,3 2 0 0 0,10 4 0 0 0,-2-1 0 0 0,-8 0 0 0 0,0-3 0 0 0,8 3 0 0 0,0 0 0 0 0,0-1 0 0 0,-6-2 0 0 0,-12-7 0 0 0,17 10 0 0 0,1 1 0 0 0,-36-25 0 0 0,37 23 0 0 0,-1-1 0 0 0,2 0-15 0 0,1 3-57 0 0,1 1-28 0 0,0 0-70 0 0,-2-12-1641 0 0,3 10 1397 0 0,0 1 0 0 0,0-1 0 0 0,0 1 0 0 0,0-1 0 0 0,0 1 0 0 0,0 0 0 0 0,0-1-1 0 0,1 1 1 0 0,-1 0 0 0 0,0 0 0 0 0,0 0 0 0 0,2 0 414 0 0,3-4-5614 0 0,0 0-1338 0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7:47.944"/>
    </inkml:context>
    <inkml:brush xml:id="br0">
      <inkml:brushProperty name="width" value="0.1" units="cm"/>
      <inkml:brushProperty name="height" value="0.1" units="cm"/>
      <inkml:brushProperty name="color" value="#008C3A"/>
    </inkml:brush>
  </inkml:definitions>
  <inkml:trace contextRef="#ctx0" brushRef="#br0">17 4 6216 0 0,'0'0'133'0'0,"0"0"23"0"0,0 0 15 0 0,-1 0-15 0 0,-7-3-837 0 0,2 2 7386 0 0,4 4 701 0 0,3-1-6841 0 0,8 29 709 0 0,-4-17-1015 0 0,0 1 1 0 0,0 0-1 0 0,-1 0 0 0 0,-1 0 1 0 0,0 1-1 0 0,-1-1 1 0 0,0 8-260 0 0,0 27 2538 0 0,-2 35-2538 0 0,-1-31 360 0 0,1-47-379 0 0,1 1 0 0 0,-1-1 0 0 0,1 0 1 0 0,0 0-1 0 0,1 0 0 0 0,0 0 0 0 0,0 0 0 0 0,0 0 0 0 0,0-1 0 0 0,1 1 0 0 0,2 4 19 0 0,-5-11-2 0 0,1 1 0 0 0,-1 0 1 0 0,0-1-1 0 0,1 1 0 0 0,-1-1 0 0 0,0 1 0 0 0,1-1 0 0 0,-1 1 0 0 0,0-1 0 0 0,1 1 0 0 0,-1-1 1 0 0,1 1-1 0 0,-1-1 0 0 0,0 0 0 0 0,1 1 0 0 0,-1-1 0 0 0,1 0 0 0 0,0 1 2 0 0,1 0-5 0 0,0 1 0 0 0,1-1 0 0 0,-1 1 0 0 0,0 0 0 0 0,0 0 0 0 0,1 1 5 0 0,1 1-10 0 0,0-3-33 0 0,4 1 32 0 0,0-3 12 0 0,-7 1-2 0 0,3-2 1 0 0,29-22-12 0 0,-16 9 12 0 0,-1-1-1 0 0,0-1 1 0 0,-1-1-1 0 0,9-13 1 0 0,-1 1 78 0 0,6-3-78 0 0,40-51 300 0 0,-66 80-242 0 0,0 0-1 0 0,0 0 1 0 0,0 0-1 0 0,0 0 1 0 0,-1 0 0 0 0,2-4-58 0 0,-4 7 66 0 0,0 1 12 0 0,0 0-12 0 0,0 0-1 0 0,0 0-33 0 0,0 0-153 0 0,0 0-37 0 0,0 0 4 0 0,0 0-95 0 0,0 0-411 0 0,0 0-185 0 0,0 0-991 0 0,0 0-4030 0 0,0 0-1725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27.104"/>
    </inkml:context>
    <inkml:brush xml:id="br0">
      <inkml:brushProperty name="width" value="0.05" units="cm"/>
      <inkml:brushProperty name="height" value="0.05" units="cm"/>
      <inkml:brushProperty name="color" value="#E71224"/>
    </inkml:brush>
  </inkml:definitions>
  <inkml:trace contextRef="#ctx0" brushRef="#br0">179 659 2992 0 0,'0'0'65'0'0,"0"0"7"0"0,0 0 10 0 0,0 0 74 0 0,0 0 265 0 0,0 0 115 0 0,0 0 28 0 0,0 0-27 0 0,0 0-128 0 0,0 0-51 0 0,0 0-8 0 0,0 0-15 0 0,0 0-47 0 0,0 0-21 0 0,0 0-3 0 0,0 0-56 0 0,0 0-202 0 0,0 0 36 0 0,0 0 22 0 0,0 0 0 0 0,0-31 1385 0 0,1 7 269 0 0,0 16-1567 0 0,0 1-1 0 0,-1 0 1 0 0,0 0 0 0 0,0-1 0 0 0,-1 1-1 0 0,0 0 1 0 0,0 0 0 0 0,-1 0 0 0 0,0-3-151 0 0,-28-77 342 0 0,-13-12-276 0 0,4 3 47 0 0,5 2 26 0 0,21 58-139 0 0,10 30 0 0 0,1 0 0 0 0,0 0 0 0 0,0 0 0 0 0,1 0 0 0 0,0 0 0 0 0,0 0 0 0 0,0 0 0 0 0,1-2 0 0 0,-2-9-24 0 0,2 16 15 0 0,0 0-1 0 0,-1 0 1 0 0,1-1 0 0 0,0 1-1 0 0,0 0 1 0 0,0 0 0 0 0,0 0-1 0 0,0 0 1 0 0,0 0-1 0 0,1 0 1 0 0,-1 0 0 0 0,0-1-1 0 0,1 1 1 0 0,-1 0 9 0 0,1-1 10 0 0,0 0 1 0 0,1 0-1 0 0,-1 1 1 0 0,1-1-1 0 0,-1 0 0 0 0,1 1 1 0 0,-1-1-1 0 0,1 1 1 0 0,0-1-1 0 0,0 1 0 0 0,0 0 1 0 0,0 0-1 0 0,0 0 1 0 0,0 0-1 0 0,0 0 0 0 0,0 0 1 0 0,0 0-1 0 0,0 1 1 0 0,0-1-1 0 0,1 1 0 0 0,-1 0 1 0 0,0 0-1 0 0,0-1 1 0 0,1 1-1 0 0,-1 1 0 0 0,0-1 1 0 0,0 0-1 0 0,1 1 1 0 0,-1-1-1 0 0,0 1 1 0 0,0-1-1 0 0,0 1 0 0 0,0 0 1 0 0,0 0-1 0 0,0 0 1 0 0,0 0-1 0 0,0 0 0 0 0,0 1 1 0 0,0-1-1 0 0,0 1 1 0 0,0 0-11 0 0,11 8 147 0 0,0-1 0 0 0,0-1 1 0 0,1 0-1 0 0,0 0-147 0 0,43 27 411 0 0,-29-14-133 0 0,2-1 0 0 0,0-2 0 0 0,0 0 0 0 0,3-2-278 0 0,-19-10 25 0 0,-1 1 1 0 0,0 0-1 0 0,0 1 1 0 0,-1 0 0 0 0,0 1-1 0 0,-1 1 1 0 0,0 0-1 0 0,0 0 1 0 0,-1 1 0 0 0,7 10-26 0 0,-15-19 3 0 0,-1 0 7 0 0,1 1 0 0 0,0-1 1 0 0,0 0-1 0 0,0 1 1 0 0,0-1-1 0 0,0 0 1 0 0,2 1-11 0 0,-2-2 58 0 0,15 7-3578 0 0,-17-8-1054 0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7:47.945"/>
    </inkml:context>
    <inkml:brush xml:id="br0">
      <inkml:brushProperty name="width" value="0.1" units="cm"/>
      <inkml:brushProperty name="height" value="0.1" units="cm"/>
      <inkml:brushProperty name="color" value="#008C3A"/>
    </inkml:brush>
  </inkml:definitions>
  <inkml:trace contextRef="#ctx0" brushRef="#br0">276 320 8592 0 0,'0'0'250'0'0,"0"0"4"0"0,0 0-92 0 0,0 0 209 0 0,0 0 114 0 0,0 0 25 0 0,0 0-68 0 0,0 0-220 0 0,0 0 164 0 0,0 0 102 0 0,0 0 22 0 0,0 0 2 0 0,-12-1 2048 0 0,7 0-1935 0 0,-11-6 598 0 0,-1 0 0 0 0,-8-6-1223 0 0,19 10 215 0 0,0 0-1 0 0,0 0 0 0 0,-5 0-214 0 0,5 1-9 0 0,-1 0 1 0 0,1-1-1 0 0,0 0 0 0 0,-2-1 9 0 0,-21-13 0 0 0,19 12 0 0 0,1-1 0 0 0,0 1 0 0 0,0-2 0 0 0,0 0 0 0 0,0 0 0 0 0,-5-6 0 0 0,11 11 0 0 0,-1-1 0 0 0,1 1 0 0 0,0-1 0 0 0,0 0 0 0 0,0 0 0 0 0,1-1 0 0 0,-1 1 0 0 0,0-1 0 0 0,1 0 0 0 0,0 1 0 0 0,0-1 0 0 0,0 0 0 0 0,0 0 0 0 0,-1-5 0 0 0,3 8 90 0 0,0 0 0 0 0,0 0 0 0 0,0 0 0 0 0,-1 0 0 0 0,1 0 0 0 0,0 0-1 0 0,0 0 1 0 0,1 0 0 0 0,-1 0 0 0 0,0 0 0 0 0,0 0 0 0 0,0 0 0 0 0,1 0-1 0 0,-1 0 1 0 0,0 0 0 0 0,1 0 0 0 0,-1 1 0 0 0,0-1 0 0 0,1 0 0 0 0,-1 0-1 0 0,1 0-89 0 0,1-1 41 0 0,-1 0-1 0 0,1 0 0 0 0,0 0 1 0 0,0 1-1 0 0,-1-1 0 0 0,1 1 1 0 0,0-1-1 0 0,2 0-40 0 0,4-2-40 0 0,0 1-1 0 0,1 0 1 0 0,-1 0-1 0 0,3 0 41 0 0,8-1 37 0 0,13 0-37 0 0,0 0 571 0 0,11-2 174 0 0,15-2-447 0 0,-33 3-55 0 0,-15 4-194 0 0,0-1 0 0 0,0 0-1 0 0,6-3-48 0 0,10-3 0 0 0,-18 6 0 0 0,0-1 0 0 0,0 0 0 0 0,5-3 0 0 0,-6 2 0 0 0,-1 1 0 0 0,-1 0 0 0 0,1 1 0 0 0,0-1 0 0 0,0 1 0 0 0,2 0 0 0 0,0-3-1552 0 0,-7 4-3775 0 0,-7-1 4303 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7:47.946"/>
    </inkml:context>
    <inkml:brush xml:id="br0">
      <inkml:brushProperty name="width" value="0.1" units="cm"/>
      <inkml:brushProperty name="height" value="0.1" units="cm"/>
      <inkml:brushProperty name="color" value="#004F8B"/>
    </inkml:brush>
  </inkml:definitions>
  <inkml:trace contextRef="#ctx0" brushRef="#br0">6971 2812 18055 0 0,'-1'0'38'0'0,"1"1"-1"0"0,-1-1 0 0 0,1 0 0 0 0,-1 0 0 0 0,0 0 0 0 0,1 0 0 0 0,-1 0 1 0 0,1 0-1 0 0,-1-1 0 0 0,1 1 0 0 0,-1 0 0 0 0,0 0 0 0 0,1 0 1 0 0,-1-1-1 0 0,1 1 0 0 0,-1 0 0 0 0,1-1 0 0 0,-1 1 0 0 0,1 0 0 0 0,-1-1 1 0 0,1 1-1 0 0,0-1 0 0 0,-1 1 0 0 0,1-1 0 0 0,-1 1 0 0 0,1-1 0 0 0,0 1 1 0 0,-1-1-1 0 0,1 1-37 0 0,0-2 100 0 0,0 0-1 0 0,0 0 1 0 0,0 0 0 0 0,0 0 0 0 0,0 0 0 0 0,0 0 0 0 0,0 0-1 0 0,0 0 1 0 0,1-1-100 0 0,-1 3 0 0 0,4-26 193 0 0,-2 10 183 0 0,1-1-1 0 0,1-5-375 0 0,2-6 468 0 0,-4 19-264 0 0,0 0 0 0 0,0 0 0 0 0,1-1-204 0 0,3-11 481 0 0,0-1 0 0 0,-2 1 0 0 0,3-20-481 0 0,2-14 565 0 0,15-64 146 0 0,-17 90-623 0 0,-2 1-1 0 0,0-1 1 0 0,-2 0 0 0 0,-1-1 0 0 0,0 1 0 0 0,-3-15-88 0 0,0 20 43 0 0,-1-20 170 0 0,-6-34-213 0 0,1 36 224 0 0,-2 0 0 0 0,-1 1 1 0 0,-2 0-225 0 0,4 15 115 0 0,-2-1 1 0 0,-1 2-1 0 0,-1 0 1 0 0,0 0-1 0 0,-2 1-115 0 0,-6-10 77 0 0,2 2-38 0 0,-2 1 0 0 0,-18-22-39 0 0,11 22 117 0 0,-13-10-117 0 0,17 21 12 0 0,0 1 0 0 0,-1 1 0 0 0,-17-8-12 0 0,-27-8 108 0 0,57 28-108 0 0,-1 0 0 0 0,0 1 0 0 0,-1 0 0 0 0,-5-1 0 0 0,-53-10 0 0 0,48 11 0 0 0,-56-7 0 0 0,20 3 0 0 0,45 8 0 0 0,-1 0 0 0 0,1 1 0 0 0,-1 1 0 0 0,1 1 0 0 0,-5 1 0 0 0,-15 2 0 0 0,-95 17 0 0 0,119-20 9 0 0,-43 9 662 0 0,-6 6-671 0 0,32-5 198 0 0,19-8-171 0 0,0-1 1 0 0,0 0-1 0 0,-2 0-27 0 0,-112 36 0 0 0,68-20 0 0 0,8-2-125 0 0,1 2-1 0 0,-13 9 126 0 0,-38 29 232 0 0,50-29-173 0 0,25-13-47 0 0,0 0 1 0 0,-7 8-13 0 0,-11 9 48 0 0,24-21 44 0 0,-6 5-42 0 0,0 0-1 0 0,-10 13-49 0 0,6-5 0 0 0,-3 1 0 0 0,10-11 0 0 0,1 2 0 0 0,1 0 0 0 0,-10 14 0 0 0,-3 7 0 0 0,2 1 0 0 0,1 2 0 0 0,-20 41 0 0 0,-35 98-159 0 0,61-127 215 0 0,2 1-1 0 0,-7 32-55 0 0,-1 2 0 0 0,11-40 0 0 0,2 3 0 0 0,1-3 0 0 0,-3 15 0 0 0,0 13 0 0 0,-8 61 0 0 0,3-21 0 0 0,-11 90 0 0 0,-4 74 0 0 0,15-82 0 0 0,-1 4 0 0 0,9-41 0 0 0,7-88 0 0 0,2 0 0 0 0,4 1 0 0 0,-1-33 0 0 0,2 144 0 0 0,3-66 0 0 0,2 14 0 0 0,-2-51 0 0 0,-1-32-65 0 0,3 10 65 0 0,0 0 60 0 0,-2-18-50 0 0,17 143-7 0 0,5 8-3 0 0,43 145 0 0 0,-57-281 0 0 0,27 90 0 0 0,-28-110 0 0 0,-5-15 0 0 0,4 19 0 0 0,-1-6 0 0 0,1 0 0 0 0,1 0 0 0 0,11 21 0 0 0,14 35 0 0 0,-7-17 0 0 0,22 50 0 0 0,-9-23 0 0 0,-34-80 0 0 0,1 0 0 0 0,11 17 0 0 0,7 14 0 0 0,-17-31 0 0 0,1 0 0 0 0,5 6 0 0 0,8 12 0 0 0,135 200 0 0 0,-60-114-166 0 0,-83-105 156 0 0,4 7 113 0 0,2-3-1 0 0,16 15-102 0 0,-2-5 11 0 0,-18-15-11 0 0,1-1 0 0 0,1-1 0 0 0,12 7 0 0 0,-11-8 0 0 0,-16-11 0 0 0,1 1 0 0 0,-1-1 0 0 0,1-1 0 0 0,5 3 0 0 0,9 2 0 0 0,9 7 0 0 0,3 1 0 0 0,-14-7-58 0 0,-9-5-21 0 0,0 1 0 0 0,7 1 79 0 0,12 4 0 0 0,2 2 0 0 0,9 3 0 0 0,-19-8 1 0 0,8 4-13 0 0,18 2 12 0 0,-9-3-117 0 0,5-2 140 0 0,-15-3 18 0 0,7 0-41 0 0,-21-3 0 0 0,0 1 0 0 0,5 2 0 0 0,20 4 0 0 0,1 0-3 0 0,-14-2 19 0 0,1-1 146 0 0,27 6-97 0 0,-41-10-65 0 0,-7-1 0 0 0,0 0 0 0 0,1 0 0 0 0,-1-1 0 0 0,0 0 0 0 0,0 0 0 0 0,0-1 0 0 0,2 1-6 0 0,0-1-1 0 0,0 1 1 0 0,1 1 0 0 0,5 1 6 0 0,16 0-235 0 0,-5-2 264 0 0,-14-1 6 0 0,-1 0 0 0 0,0 2 0 0 0,1-1 0 0 0,-1 2 0 0 0,4 0-35 0 0,-5 0 0 0 0,1-1 0 0 0,-1 0 0 0 0,1 0 0 0 0,0-2 0 0 0,-1 1 0 0 0,3-2 0 0 0,14-3 0 0 0,-18 3 0 0 0,-1 0 0 0 0,1 1 0 0 0,6 0 0 0 0,-8 1-2 0 0,0-1 0 0 0,0 0 0 0 0,0 0 1 0 0,0 0-1 0 0,0-1 0 0 0,-1 0 0 0 0,5-2 2 0 0,14-4-67 0 0,-12 4 67 0 0,0 0 0 0 0,5-1 0 0 0,-4 2 0 0 0,-1-1 0 0 0,5-2 0 0 0,44-18-136 0 0,34-23 136 0 0,-39 13 0 0 0,-28 16 0 0 0,-15 9 0 0 0,9-6 0 0 0,-3 2 0 0 0,9-4 0 0 0,-19 12-1 0 0,-1-1 0 0 0,8-6 1 0 0,-1 1 18 0 0,36-26 214 0 0,-42 31-217 0 0,-1-1 1 0 0,0 0-1 0 0,0-1-15 0 0,0 1 6 0 0,-1 0 0 0 0,1 0 0 0 0,5-2-6 0 0,9-9-54 0 0,-4 2-128 0 0,-14 13 184 0 0,0-1 0 0 0,0 0 0 0 0,0 0 0 0 0,-1-1 0 0 0,3-2-2 0 0,-2 2 72 0 0,0 0-1 0 0,0-1 0 0 0,5-3-71 0 0,-2 3 4 0 0,-1 0 1 0 0,0-1-1 0 0,0 0-4 0 0,16-17-1 0 0,24-24 1 0 0,-31 32 0 0 0,0 0 0 0 0,-1 0 0 0 0,-1-2 0 0 0,7-11 0 0 0,35-60-20 0 0,-33 51-37 0 0,-10 20 106 0 0,-6 9-48 0 0,0 0 0 0 0,-1 0 0 0 0,0-1-1 0 0,0 0 1 0 0,1-4-1 0 0,-3 4 0 0 0,2 0 0 0 0,-1 1 0 0 0,1 0 0 0 0,0 0 0 0 0,3-3 0 0 0,15-26 0 0 0,13-38 0 0 0,-3-3 0 0 0,-17 38 0 0 0,6-26 0 0 0,-13 32 85 0 0,-8 28-77 0 0,1 0 0 0 0,0 0-1 0 0,2-5-7 0 0,-3 7-6 0 0,1 1 0 0 0,-1-1-1 0 0,1 0 1 0 0,-1 0 0 0 0,0 0-1 0 0,-1 0 1 0 0,1-3 6 0 0,6-31 0 0 0,-6 29-3 0 0,0 0 0 0 0,0 0 1 0 0,2-4 2 0 0,-1 4-45 0 0,2-9 33 0 0,-3 15 13 0 0,0-1-1 0 0,0 0 0 0 0,0 0 0 0 0,-1 1 0 0 0,1-5 0 0 0,-1 6 3 0 0,0 0 1 0 0,0 1-1 0 0,0-1 0 0 0,1 0 0 0 0,-1 0 1 0 0,1 1-1 0 0,0-1 0 0 0,0 0-3 0 0,2-14 38 0 0,-3 13-25 0 0,0-1 0 0 0,1 1 1 0 0,0 0-1 0 0,0-1 0 0 0,0 0-13 0 0,0 1-16 0 0,0-1-1 0 0,0 1 1 0 0,0-1-1 0 0,0 1 1 0 0,-1-2 16 0 0,1-8 0 0 0,0 1 0 0 0,2-10 0 0 0,-1 9 0 0 0,-1 0 0 0 0,0-10 0 0 0,2-15 0 0 0,1-50 0 0 0,-1 43 0 0 0,1-20-3 0 0,-5 32 11 0 0,0 21 3 0 0,1 1-1 0 0,0-1 1 0 0,0 0 0 0 0,2 0 0 0 0,0-3-11 0 0,0 2-4 0 0,-1 0 1 0 0,0 0-1 0 0,0-10 4 0 0,-4-36 0 0 0,6 12 0 0 0,-1 11 64 0 0,-2 15-64 0 0,-1 12 0 0 0,1 0 0 0 0,0 0 0 0 0,1 1 0 0 0,1-10 0 0 0,-1 11 25 0 0,-1 0-1 0 0,1 0 1 0 0,-1 0 0 0 0,-1 0-1 0 0,1 1 1 0 0,-1-1-1 0 0,0 0-24 0 0,-2-31 84 0 0,-2 3-84 0 0,5 31-9 0 0,-1 0 1 0 0,1 1-1 0 0,-1-1 0 0 0,0 1 1 0 0,0-1 8 0 0,0 0-9 0 0,0 0 0 0 0,0 1 0 0 0,0-1 0 0 0,1 0 0 0 0,-1 0 9 0 0,-3-91 65 0 0,1 45-85 0 0,-1-61 31 0 0,4-118 117 0 0,4 132-128 0 0,1 16 0 0 0,-3 39 0 0 0,5-44 11 0 0,-7 71-2 0 0,2 0 1 0 0,2-14-10 0 0,-2 15 17 0 0,0 0 0 0 0,-1-15-17 0 0,1-3 69 0 0,1 1 1 0 0,4-22-70 0 0,2-43 53 0 0,-2 3-53 0 0,8-11 0 0 0,-8 47 0 0 0,2-8 0 0 0,-5 46 0 0 0,0-1 0 0 0,2-3 0 0 0,-4 16 0 0 0,38-166 64 0 0,-24 72-11 0 0,-1 5-76 0 0,-3 17-7 0 0,-9 58 30 0 0,-1 1 0 0 0,0-7 0 0 0,0-13 0 0 0,8-80 0 0 0,-9 93 0 0 0,0 0 0 0 0,-2-7 0 0 0,0-10 0 0 0,-1-6 0 0 0,-3-22 0 0 0,2 49 0 0 0,-3-25 0 0 0,-6-24 0 0 0,1 11 0 0 0,-8-42 0 0 0,5 39 0 0 0,11 46 0 0 0,-2 0 0 0 0,-4-12 0 0 0,-5-22 0 0 0,14 49 0 0 0,-7-28 53 0 0,-6-18-53 0 0,-12-19 11 0 0,-2-25-11 0 0,-18-39 0 0 0,44 133 0 0 0,-5-15 0 0 0,1 0 0 0 0,0 0 0 0 0,1-1 0 0 0,-1-9 0 0 0,3 15 0 0 0,0 1 0 0 0,-1 0 0 0 0,0 0 0 0 0,0 1 0 0 0,-4-9 0 0 0,6 15 0 0 0,-1-3 0 0 0,0-1 0 0 0,1 0 0 0 0,0 1 0 0 0,-1-6 0 0 0,-3-13 0 0 0,-50-150 0 0 0,30 100 0 0 0,-17-42 0 0 0,35 98 0 0 0,0 0 0 0 0,-1 0 0 0 0,-3-3 0 0 0,-11-20 0 0 0,3 6 216 0 0,-51-81-328 0 0,58 100 112 0 0,9 13 0 0 0,0 0 0 0 0,1-1 0 0 0,-1 1 0 0 0,1-1 0 0 0,-1 0 0 0 0,-6-12 0 0 0,-5-12 0 0 0,8 16 0 0 0,-1-1 0 0 0,0 1 0 0 0,0 0 0 0 0,-1 1 0 0 0,-8-10 0 0 0,1 1 0 0 0,1-1 0 0 0,-1-3 0 0 0,-2-6 0 0 0,14 23 0 0 0,-1 0 0 0 0,0 1 0 0 0,0 0 0 0 0,-1 0 0 0 0,1 0 0 0 0,-4-2 0 0 0,6 5 0 0 0,0 0 0 0 0,0 0 0 0 0,0 0 0 0 0,0 0 0 0 0,0-1 0 0 0,-5-6 0 0 0,-15-29 176 0 0,-30-24-264 0 0,51 61 83 0 0,-1 0 0 0 0,0 0-1 0 0,1 1 1 0 0,-1-1 0 0 0,0 1 0 0 0,1 0 0 0 0,-2-1 5 0 0,-9-7-28 0 0,-10-19 28 0 0,14 18 0 0 0,1 0 0 0 0,-7-5 0 0 0,0-2-26 0 0,12 13 20 0 0,0 1-1 0 0,0 0 1 0 0,-1 0 0 0 0,1 0-1 0 0,-1 0 1 0 0,-1 0 6 0 0,-19-20 0 0 0,13 12 0 0 0,8 9 0 0 0,-1-1 0 0 0,1-1 0 0 0,-1 1 0 0 0,0 0 0 0 0,-3-2 0 0 0,-8-6 0 0 0,8 6 19 0 0,4 4-12 0 0,0 0-1 0 0,0 0 1 0 0,1-1-1 0 0,-1 1 0 0 0,0-1 1 0 0,1 1-1 0 0,-1-2-6 0 0,-1 0 0 0 0,-1 0 0 0 0,1 1 0 0 0,1 0 0 0 0,-2 0 0 0 0,1-1 0 0 0,-1 0 0 0 0,1 1 0 0 0,0 1-1 0 0,2 0-4 0 0,-1 0 1 0 0,1 0-1 0 0,0 1 1 0 0,0-1-1 0 0,0 0 1 0 0,0 0-1 0 0,0 0 1 0 0,-1 0-1 0 0,2 0 1 0 0,-1-1 0 0 0,0 1-1 0 0,0 0 1 0 0,0-1-1 0 0,0 1 5 0 0,-1-3 0 0 0,2 4 0 0 0,0-1 0 0 0,0 1 0 0 0,0 0 0 0 0,0 0 0 0 0,0 0 0 0 0,-1-1 0 0 0,1 1 0 0 0,0 0 0 0 0,0 0 0 0 0,0 0 0 0 0,0-1 0 0 0,0 1 0 0 0,0 0 0 0 0,0 0 0 0 0,-1 0 0 0 0,1 0 0 0 0,0 0 0 0 0,0-1 0 0 0,0 1 0 0 0,0 0 0 0 0,0 0 0 0 0,-1 0 0 0 0,1 0 0 0 0,0 0 0 0 0,0 0 0 0 0,0 0 0 0 0,-1 0 0 0 0,1 0 0 0 0,0 0 0 0 0,0 0 0 0 0,0 0 0 0 0,0 0 0 0 0,-1 0 0 0 0,0-1 0 0 0,-2-5 0 0 0,0 2 0 0 0,-4-4 0 0 0,-8-6 0 0 0,7 7 0 0 0,6 4 0 0 0,-1 1 0 0 0,0-1 0 0 0,1 1 0 0 0,-1 0 0 0 0,0 0 0 0 0,-2-1 0 0 0,3 2-28 0 0,-14-15-51 0 0,15 15 111 0 0,-2-2-21 0 0,-2 1-11 0 0,0 0 0 0 0,3 0-11 0 0,1 2-42 0 0,1 0-11 0 0,-3 0-109 0 0,4-1-166 0 0,6 2-141 0 0,-3 1 469 0 0,-3-2-47 0 0,-1 0-6 0 0,0 0 105 0 0,0 0 39 0 0,0 0-7 0 0,0 0 13 0 0,0 0-40 0 0,0 0-95 0 0,0 0-23 0 0,0 0 28 0 0,0 0 109 0 0,0 0 17 0 0,0 0-6 0 0,0 0 5 0 0,0 0-12 0 0,0 0 1 0 0,0 0-5 0 0,0 0-1 0 0,-1 0-11 0 0,-2 2-31 0 0,1 0 20 0 0,1 1-20 0 0,1-3 10 0 0,0 0-64 0 0,0-3 32 0 0,0 2 56 0 0,0 1 18 0 0,0 0-7 0 0,0-1-37 0 0,-2 0 0 0 0,-7-2 82 0 0,9 3-149 0 0,0 0 78 0 0,0 0 23 0 0,0 0 0 0 0,-1 0-11 0 0,-2-2-47 0 0,0 1 0 0 0,-5-1-7 0 0,4 1 1 0 0,-6-8-87 0 0,7 6 60 0 0,0 0-1 0 0,0 1 0 0 0,0-1 1 0 0,0 1-1 0 0,0 0 1 0 0,0 0-1 0 0,-1 0 28 0 0,-3-2 11 0 0,7 4 42 0 0,0 0 11 0 0,0 0 0 0 0,-5-3 0 0 0,0 0-32 0 0,2-1-16 0 0,2 4-96 0 0,1 0-16 0 0,0 0 0 0 0,-2-2 105 0 0,-1 0 1 0 0,0 1-1 0 0,1-1 0 0 0,-1 0 1 0 0,1 0-1 0 0,-1-1-9 0 0,1 0-63 0 0,0 4 95 0 0,-7-9 215 0 0,5 5-247 0 0,1 0 0 0 0,-1 1 0 0 0,1-3 0 0 0,-1 3 0 0 0,0-1 0 0 0,1 1 11 0 0,-2-1 31 0 0,1 1-31 0 0,-1-1-11 0 0,1-1 0 0 0,1 1 11 0 0,0 1 43 0 0,2 2 21 0 0,1 0-75 0 0,0 0 5 0 0,0 0-2 0 0,-1-1 1 0 0,1 1 0 0 0,0-1-1 0 0,-1 1 1 0 0,1 0-1 0 0,0-1 1 0 0,-1 1-1 0 0,1-1 1 0 0,0 1-1 0 0,0-1 1 0 0,-1 1 0 0 0,1-1-1 0 0,0 1 1 0 0,0-1-1 0 0,0 1 1 0 0,0-1-1 0 0,0 1 1 0 0,0-1 0 0 0,0 1-1 0 0,0-1-3 0 0,-2-2 0 0 0,-1 5 0 0 0,-2 2 0 0 0,1-2 0 0 0,0 0 0 0 0,0 1 0 0 0,-1-1 0 0 0,1-4 0 0 0,1 2 0 0 0,-1-1 0 0 0,-27-6 0 0 0,11 1 0 0 0,-17-4 11 0 0,30 7 48 0 0,0 1-1 0 0,0 0 1 0 0,-6 0-59 0 0,-5-2 69 0 0,12 3-69 0 0,-12-4 0 0 0,2 0 0 0 0,-5 1 0 0 0,-2-2 0 0 0,-14-4 0 0 0,31 8 0 0 0,1 0 0 0 0,-1 1 0 0 0,0 0 0 0 0,-1 0 0 0 0,-9-2 0 0 0,-26-5 64 0 0,22 5-32 0 0,0 1 0 0 0,-14 1-32 0 0,13-1 0 0 0,17 1 0 0 0,0 1 0 0 0,-1-1 0 0 0,1 1 0 0 0,-1 0 0 0 0,-1 1 0 0 0,2 0 0 0 0,0 0 0 0 0,-1-1 0 0 0,1 1 0 0 0,-3-1 0 0 0,-23 2 0 0 0,19 0 0 0 0,-1-1 0 0 0,1-1 0 0 0,-3 0 0 0 0,-1 0 0 0 0,5 0 0 0 0,0 1 0 0 0,-6 2 0 0 0,5-1 0 0 0,1 0 0 0 0,-7-1 0 0 0,3 0 0 0 0,1 1 0 0 0,0 0 0 0 0,-2 2 0 0 0,10-3 0 0 0,-17 1 25 0 0,13-1-12 0 0,0-1 0 0 0,0 2 0 0 0,-2 0-13 0 0,-17 1 0 0 0,11-1 0 0 0,12-2 0 0 0,0 0 0 0 0,0 1 0 0 0,0 0 0 0 0,0 0 0 0 0,0 0 0 0 0,0 1 0 0 0,-4 2 0 0 0,-14 3 0 0 0,-1 1 80 0 0,20-7-75 0 0,-1 1 0 0 0,1-1 0 0 0,-1 0 0 0 0,-1 1-5 0 0,2-2-1 0 0,-1 1 0 0 0,0 1 0 0 0,0-1 0 0 0,0 2 1 0 0,-16 3 0 0 0,18-6 0 0 0,-1 1 0 0 0,1 0 0 0 0,0 0 0 0 0,0 0 0 0 0,-1 1 0 0 0,1-1 0 0 0,0 1 0 0 0,0 0 0 0 0,-19 5 0 0 0,16-5 0 0 0,3-1 0 0 0,-1 1 0 0 0,1-1 0 0 0,-1 1 0 0 0,1 0 0 0 0,0 0 0 0 0,-1 0 0 0 0,1 0 0 0 0,-6 4 0 0 0,-17 13 0 0 0,25-18 0 0 0,-11 10 0 0 0,-2 3 65 0 0,13-13-56 0 0,0 1-1 0 0,-1-1 1 0 0,1 1 0 0 0,0-1 0 0 0,-1 0 0 0 0,1 0-1 0 0,-1 0 1 0 0,1 0 0 0 0,-2 1-9 0 0,-3 2 0 0 0,5-3 0 0 0,0 0 0 0 0,-1 0 0 0 0,1 0 0 0 0,-1 0 0 0 0,1 0 0 0 0,-1 0 0 0 0,1 0 0 0 0,-1 0 0 0 0,1-1 0 0 0,-1 1 0 0 0,0-1 0 0 0,0 1 0 0 0,2-1 0 0 0,-2 1 0 0 0,0 0 0 0 0,0 0 0 0 0,0 1 0 0 0,0 0 0 0 0,0-1 0 0 0,0 1 0 0 0,1 0 0 0 0,-1 0 0 0 0,-1 1 0 0 0,-11 12 0 0 0,10-12 8 0 0,0 1 1 0 0,-1 0-1 0 0,1 0 1 0 0,1 1-1 0 0,-4 3-8 0 0,-8 11-58 0 0,-7 3-6 0 0,-39 44 64 0 0,9-20 0 0 0,52-46 0 0 0,-1 1 0 0 0,1-1 0 0 0,-1 1 0 0 0,1-1 0 0 0,-1 1 0 0 0,1 0 0 0 0,-1-1 0 0 0,1 1 0 0 0,-1-1 0 0 0,1 1 0 0 0,-1 0 0 0 0,1 0 0 0 0,0-1 0 0 0,0 1 0 0 0,-1 0 0 0 0,1 0 0 0 0,0 0 0 0 0,-1 0 0 0 0,1-1 0 0 0,0 1 0 0 0,0 0 0 0 0,-1 0 0 0 0,1 0 0 0 0,-1-1 0 0 0,1 1 0 0 0,-1 0 0 0 0,1 0 0 0 0,-1-1 0 0 0,1 1 0 0 0,-1 0 0 0 0,0-1 0 0 0,-51 68 0 0 0,40-51 53 0 0,-8 19-29 0 0,1-12 91 0 0,-5 16-195 0 0,-4 10 16 0 0,7-14 64 0 0,8-9 0 0 0,5-12 0 0 0,-20 43 0 0 0,23-49 0 0 0,2-3 0 0 0,0 1 0 0 0,0-1 0 0 0,0 1 0 0 0,-1 7 0 0 0,0-2 0 0 0,0 0 0 0 0,-1 0 0 0 0,0 0 0 0 0,-5 8 0 0 0,1 2 0 0 0,2-8 0 0 0,1 1 0 0 0,0 1 0 0 0,1-1 0 0 0,0 1 0 0 0,1 0 0 0 0,-1 8 0 0 0,3-14 0 0 0,-1 0 0 0 0,0 0 0 0 0,0 0 0 0 0,1-4 0 0 0,0 1 0 0 0,0-1 0 0 0,-1 8 0 0 0,2-11 0 0 0,1 1 0 0 0,-1 0 0 0 0,0-1 0 0 0,-1 1 0 0 0,1-1 0 0 0,-2 4 0 0 0,-3 11 0 0 0,-4 26 64 0 0,7-25-89 0 0,3-14 18 0 0,0 0 1 0 0,-1 0-1 0 0,0 0 0 0 0,0 0 1 0 0,-1 0-1 0 0,1-1 0 0 0,-2 5 7 0 0,2-7 0 0 0,-4 13 0 0 0,3-6 0 0 0,-19 68 72 0 0,9-32-72 0 0,3-13 0 0 0,2-10 0 0 0,3-13 0 0 0,-2 20 0 0 0,5-23 0 0 0,0 0 0 0 0,0 0 0 0 0,-1-1 0 0 0,-1 4 0 0 0,0 1-2 0 0,0 1 1 0 0,0-1-1 0 0,1 1 1 0 0,-1 10 1 0 0,-4 18 86 0 0,1-9-166 0 0,-1 15 80 0 0,2 30 0 0 0,-7 15 0 0 0,-2 55 0 0 0,9-106 0 0 0,2 0 0 0 0,0 22 0 0 0,2-54 0 0 0,1 1 0 0 0,-1-1 0 0 0,0 0 0 0 0,-1 1 0 0 0,1 0 0 0 0,-1-1 0 0 0,1 0 0 0 0,1 1 0 0 0,-1 0 0 0 0,-6 77 0 0 0,6-64 0 0 0,-2 15 0 0 0,2-28 0 0 0,-15 99 0 0 0,6-22 0 0 0,-5 7 0 0 0,10-55 0 0 0,1-3 0 0 0,-6 20 0 0 0,6-6 0 0 0,-1-20 29 0 0,-1 29-29 0 0,3-31 35 0 0,1 41-35 0 0,-1 13 0 0 0,2-39 0 0 0,2-32 0 0 0,-1-1 0 0 0,-1 1 0 0 0,1 0 0 0 0,-1 0 0 0 0,-2 4 0 0 0,2-6 0 0 0,0 0 0 0 0,1 1 0 0 0,-1-1 0 0 0,1 0 0 0 0,1 6 0 0 0,-1 1 0 0 0,-5 71 0 0 0,5-78 0 0 0,-1 0 0 0 0,0 0 0 0 0,0 0 0 0 0,0 0 0 0 0,-1 0 0 0 0,1 1 0 0 0,0-1 0 0 0,0 0 0 0 0,1 1 0 0 0,-1 21 0 0 0,-2 0 0 0 0,-4 21 0 0 0,6-38 0 0 0,-4 19 0 0 0,0 7 0 0 0,3-24 0 0 0,0 5 0 0 0,-1 0 0 0 0,-3 8 0 0 0,-3 19 0 0 0,6-27 0 0 0,2-14 0 0 0,0 0 0 0 0,0 0 0 0 0,0 0 0 0 0,-1 5 0 0 0,-5 15 0 0 0,6-19 0 0 0,-1 0 0 0 0,1-1 0 0 0,-1 1 0 0 0,-2 3 0 0 0,-10 35 0 0 0,11-37 0 0 0,0 0 0 0 0,0 0 0 0 0,-1-1 0 0 0,-1 3 0 0 0,1-4 0 0 0,1 1 0 0 0,0-1 0 0 0,-2 6 0 0 0,3-5 0 0 0,-1 0 0 0 0,0-1 0 0 0,-1 1 0 0 0,1-1 0 0 0,-1 0 0 0 0,0 0 0 0 0,-1 1 0 0 0,-8 11 0 0 0,9-11 0 0 0,-1-1 0 0 0,-1 1 0 0 0,1-1 0 0 0,0 0 0 0 0,-1-1 0 0 0,0 1 0 0 0,0-2 0 0 0,0 1 0 0 0,0-1 0 0 0,-4 2 0 0 0,-55 19-64 0 0,61-22 64 0 0,1-1 0 0 0,-1 0-1 0 0,1-1 1 0 0,-1 1 0 0 0,0-1 0 0 0,1 0 0 0 0,-1 0-1 0 0,-2 0 1 0 0,-13 0 66 0 0,-44 8-66 0 0,58-7 0 0 0,-6 0 0 0 0,-16-4-108 0 0,21 3 101 0 0,-1-1 0 0 0,1 0 0 0 0,0 0 0 0 0,-2-1 7 0 0,-50-12-64 0 0,38 8 64 0 0,9 3 0 0 0,0-1 0 0 0,0 0 0 0 0,1 0 0 0 0,-1-1 0 0 0,1-1 0 0 0,-9-6 0 0 0,13 8-8 0 0,-1 0 0 0 0,1 0 1 0 0,-4-1 7 0 0,3 2-15 0 0,0-1 1 0 0,0 0-1 0 0,-1-1 15 0 0,4 2-2 0 0,1 0-1 0 0,0 0 0 0 0,-1 0 1 0 0,1-1-1 0 0,-1 0 3 0 0,-1-2-10 0 0,-1 1 1 0 0,1 0-1 0 0,-1 1 0 0 0,0 0 1 0 0,0 0-1 0 0,-1-1 10 0 0,-3-1-6 0 0,-6-6 6 0 0,1-1 0 0 0,0 0 0 0 0,1-1 0 0 0,1-1 0 0 0,-9-13 0 0 0,1 4 0 0 0,4-3-35 0 0,2 3 6 0 0,-10-17 93 0 0,20 35-74 0 0,1 0 1 0 0,0-1-1 0 0,1 1 1 0 0,-2-4 9 0 0,-10-16-26 0 0,7 11 5 0 0,-1 0-1 0 0,-4-14 22 0 0,-5-9-21 0 0,6 16 21 0 0,1-2 0 0 0,1 0 0 0 0,-5-17 0 0 0,-14-30 0 0 0,15 37 0 0 0,7 20 0 0 0,2-1 0 0 0,-2-6 0 0 0,-10-23 0 0 0,4-2 0 0 0,-10-27-11 0 0,18 49-5 0 0,-2-11-21 0 0,-4-8 37 0 0,4 16 0 0 0,1-1 0 0 0,-1-17 0 0 0,-2-8 0 0 0,0-31 0 0 0,1 30 0 0 0,5 25 0 0 0,-4-10 0 0 0,-18-114 54 0 0,17 99-44 0 0,-8-94-10 0 0,8 84 0 0 0,-3-20 0 0 0,-23-127-43 0 0,15 83 22 0 0,13 100 21 0 0,-5-16 0 0 0,2 10 0 0 0,5 18 0 0 0,0 1 0 0 0,-1 1 0 0 0,-3-7 0 0 0,-8-28 0 0 0,9 22 0 0 0,4 13 0 0 0,-1 0 0 0 0,-1 0 0 0 0,-2-4 0 0 0,1 2 0 0 0,-6-11 0 0 0,8 19 14 0 0,0 1-1 0 0,1 0 1 0 0,-2-6-14 0 0,-5-11 23 0 0,-6-14-23 0 0,13 27 0 0 0,-2 0 0 0 0,1 1 0 0 0,-1 0 0 0 0,-6-9 0 0 0,-54-83 80 0 0,54 86-98 0 0,0 0 1 0 0,0 1-1 0 0,-6-5 18 0 0,-3-3-11 0 0,-27-28 11 0 0,27 35 0 0 0,6 5 0 0 0,-5-5 13 0 0,6 5 17 0 0,0-1-1 0 0,-9-11-29 0 0,-18-18 17 0 0,37 38 18 0 0,-1 0-1 0 0,0 0 0 0 0,0 0 0 0 0,0 0 1 0 0,0 1-1 0 0,0 0 0 0 0,0 0 1 0 0,-5-2-35 0 0,-16-8-4 0 0,-15-16-68 0 0,21 14 3 0 0,1 2-1 0 0,-1 0 1 0 0,-8-2 69 0 0,-22-11 64 0 0,34 19-41 0 0,0-2 0 0 0,-4-3-23 0 0,-7-4 18 0 0,13 7-18 0 0,-9-4 0 0 0,12 7 0 0 0,1 0 0 0 0,-10-6 0 0 0,11 6 0 0 0,-1 0 0 0 0,0 0 0 0 0,-8-3 0 0 0,-43-9 0 0 0,12 6 63 0 0,-19 0-63 0 0,59 10 1 0 0,-106-14-1 0 0,102 13 0 0 0,-8-1 0 0 0,-18 0 0 0 0,-122 1 64 0 0,92 10 0 0 0,32-7-3 0 0,-15 5-61 0 0,-6 0 3 0 0,-5 5-3 0 0,30-6 35 0 0,1 2 0 0 0,-28 11-35 0 0,6-2-6 0 0,15-4 78 0 0,-17 10-72 0 0,18-7 3 0 0,6-2 23 0 0,15-5-12 0 0,0-2-1 0 0,-2 0-13 0 0,5-1 15 0 0,1 0 1 0 0,0 1-1 0 0,-5 3-15 0 0,-10 5 18 0 0,-17 8-18 0 0,23-10 0 0 0,-15 5 0 0 0,17-8 0 0 0,-11 3 0 0 0,13-6 0 0 0,-1 1 0 0 0,1 1 0 0 0,-9 6 0 0 0,-12 5 0 0 0,-73 40 0 0 0,49-27 0 0 0,31-14 0 0 0,-28 9 0 0 0,-6 3 0 0 0,12-5 0 0 0,28-12 0 0 0,-20 13 0 0 0,15-9 0 0 0,-35 22 0 0 0,12-7 0 0 0,32-21 0 0 0,-15 6 0 0 0,21-11 0 0 0,0 1 0 0 0,1 1 0 0 0,0 1 0 0 0,-4 2 0 0 0,10-5 0 0 0,0-1 0 0 0,-1 0 0 0 0,0 0 0 0 0,-4 0 0 0 0,-7 5 0 0 0,15-7 0 0 0,0 0 0 0 0,0 0 0 0 0,1 1 0 0 0,0 0 0 0 0,-4 4 0 0 0,-8 8 0 0 0,8-11-103 0 0,0 1-1 0 0,0-1 1 0 0,-4 1 103 0 0,-7 5-170 0 0,16-9-143 0 0,1 0-1 0 0,0 0 1 0 0,-1 1-1 0 0,1-1 1 0 0,0 0-1 0 0,-1 3 314 0 0,-2 1-2280 0 0,-2 1-7263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7:47.947"/>
    </inkml:context>
    <inkml:brush xml:id="br0">
      <inkml:brushProperty name="width" value="0.1" units="cm"/>
      <inkml:brushProperty name="height" value="0.1" units="cm"/>
      <inkml:brushProperty name="color" value="#E71224"/>
    </inkml:brush>
  </inkml:definitions>
  <inkml:trace contextRef="#ctx0" brushRef="#br0">11547 3619 5400 0 0,'0'0'158'0'0,"-9"-1"28"0"0,-3-2 1138 0 0,1-1 0 0 0,0 0-1 0 0,0-1 1 0 0,-10-7-1324 0 0,8 5 773 0 0,7 3-304 0 0,0 0 0 0 0,0 0 0 0 0,1-1 0 0 0,-5-4-469 0 0,-15-16 1159 0 0,15 16-347 0 0,0 0 0 0 0,-6-9-812 0 0,-16-18 1663 0 0,25 27-1111 0 0,0 1-1 0 0,1-1 1 0 0,-5-9-552 0 0,-7-9 413 0 0,-5-11-209 0 0,5 8-109 0 0,-50-67 283 0 0,63 90-328 0 0,1-1 0 0 0,-1 0 0 0 0,-2-8-50 0 0,3 7 27 0 0,-1 1 1 0 0,0-1-1 0 0,-2-3-27 0 0,-37-46 150 0 0,-17-25 52 0 0,22 30-21 0 0,-11-9-181 0 0,-12-16 209 0 0,-42-54 177 0 0,75 97-307 0 0,-15-20 8 0 0,11 12 171 0 0,-10-8-258 0 0,24 29 54 0 0,4 4-54 0 0,-135-151 157 0 0,108 124-145 0 0,-48-49 69 0 0,29 33-19 0 0,-36-34 20 0 0,64 65-8 0 0,-75-62 548 0 0,64 56-261 0 0,-5-2-127 0 0,-3 0-234 0 0,-16-10 88 0 0,21 14 25 0 0,-35-17-113 0 0,-40-14 342 0 0,-2 6 0 0 0,-26-2-342 0 0,10 18 616 0 0,-5 6-616 0 0,138 35-56 0 0,-34-8 44 0 0,-1 3 0 0 0,1 1 0 0 0,-1 3 0 0 0,-16 2 12 0 0,-10 6 213 0 0,-18 8-213 0 0,73-11 9 0 0,-42 10 130 0 0,0 3 1 0 0,1 2-1 0 0,-19 12-139 0 0,50-19 0 0 0,1 2 0 0 0,1 0 0 0 0,-8 7 0 0 0,7-4 11 0 0,1 1 0 0 0,1 1-1 0 0,0 1 1 0 0,1 1 0 0 0,1 0-1 0 0,-11 17-10 0 0,9-9 86 0 0,1 1-1 0 0,1 0 0 0 0,-1 7-85 0 0,12-21 37 0 0,0 1-1 0 0,1 0 1 0 0,0 1-1 0 0,1 0 1 0 0,1-1 0 0 0,0 2-1 0 0,-2 12-36 0 0,3-5 15 0 0,0 0-1 0 0,1 0 0 0 0,2 1 1 0 0,0-1-1 0 0,1 13-14 0 0,2-7-13 0 0,1 10-60 0 0,2 1-1 0 0,4 15 74 0 0,4 0 36 0 0,2 0 0 0 0,12 26-36 0 0,-12-40-5 0 0,0 3-15 0 0,3 0 1 0 0,0-2-1 0 0,4 3 20 0 0,0-8-25 0 0,0-1 1 0 0,2-1-1 0 0,2-2 0 0 0,0-1 0 0 0,25 22 25 0 0,46 35-30 0 0,-71-69 1 0 0,0 0-1 0 0,26 12 30 0 0,-32-19-34 0 0,-11-8 17 0 0,0 0 1 0 0,4 1 16 0 0,80 39-52 0 0,26 10-24 0 0,-90-44 76 0 0,6 3 0 0 0,23 5 0 0 0,-22-10 0 0 0,68 16 0 0 0,-78-21 0 0 0,0-1 0 0 0,27-1 0 0 0,26 0-32 0 0,-30-1-165 0 0,37-4 197 0 0,-55 0 113 0 0,20 3-113 0 0,-28 1 10 0 0,0-2-1 0 0,1-1 0 0 0,17-4-9 0 0,132-22 0 0 0,-115 13-80 0 0,0-3 0 0 0,9-6 80 0 0,41-20-53 0 0,-23 2 53 0 0,-50 24 31 0 0,-1-2 0 0 0,22-16-31 0 0,64-52-79 0 0,-89 63 236 0 0,8-9-226 0 0,-1-2 0 0 0,-1-3 0 0 0,15-20 69 0 0,19-28 108 0 0,-50 60-21 0 0,-2 0 0 0 0,-1-2-87 0 0,4-4-2 0 0,-4 4 2 0 0,10-22 0 0 0,-5 10 0 0 0,-10 13 0 0 0,0-1 0 0 0,-2-1 0 0 0,8-24 0 0 0,-6 15 0 0 0,6-20 0 0 0,-1-1 0 0 0,4-34 0 0 0,-5 14 0 0 0,-2-13 0 0 0,-10 56 0 0 0,-2 10 0 0 0,0 1 0 0 0,-2-7 0 0 0,-1 14-51 0 0,4-74 102 0 0,-6-62-51 0 0,-1 115 0 0 0,-1-36 0 0 0,-11-56 0 0 0,9 96-50 0 0,-3-22 36 0 0,-5-9 14 0 0,0 8-5 0 0,-1 2 0 0 0,-3 0-1 0 0,-4-4 6 0 0,15 46 26 0 0,0 1 0 0 0,0 0 0 0 0,-4-3-26 0 0,-17-36 73 0 0,19 36-75 0 0,0 0-1 0 0,-1 0 1 0 0,-4-3 2 0 0,-8-14-1 0 0,12 20 34 0 0,1 0-1 0 0,-7-6-32 0 0,-12-14 26 0 0,-13-16 20 0 0,25 34-38 0 0,5 2 18 0 0,-2 1 0 0 0,0 1 1 0 0,0 0-1 0 0,0 1 0 0 0,-13-8-26 0 0,9 7 30 0 0,13 8-24 0 0,-1 0-1 0 0,0 0 1 0 0,0 1 0 0 0,-3-2-6 0 0,-5-2 8 0 0,0-1 0 0 0,1-1 0 0 0,-1 0 0 0 0,-3-5-8 0 0,4 5 8 0 0,0-1 0 0 0,-1 1 0 0 0,1 1 0 0 0,-6-2-8 0 0,-13-8 25 0 0,24 13-18 0 0,1 0-1 0 0,-1 1 1 0 0,0 0-1 0 0,1 0 1 0 0,-1 1-1 0 0,0-1-6 0 0,-21-5 76 0 0,0-1 0 0 0,-22-13-76 0 0,-19-4 54 0 0,13 4-44 0 0,-22-10-10 0 0,3 4 11 0 0,58 21 8 0 0,0 2 1 0 0,0 1-1 0 0,-13-2-19 0 0,11 2 49 0 0,-33-8-38 0 0,17 3 14 0 0,1 2-1 0 0,-1 2 1 0 0,-24 0-25 0 0,34 4 59 0 0,-11-3-59 0 0,11 1-18 0 0,-12 1 18 0 0,-3 1 7 0 0,-13-5-7 0 0,-8 0 37 0 0,26 2-37 0 0,-25 0 0 0 0,17 2 64 0 0,-16-4-64 0 0,25 3-191 0 0,-15 1 191 0 0,-163 0 783 0 0,111 0-783 0 0,-132 6 72 0 0,204-1-72 0 0,22-2 0 0 0,-1 0 0 0 0,0 0 0 0 0,0-1 0 0 0,-2-1 0 0 0,-18 0-34 0 0,-1 1 0 0 0,-16 3 34 0 0,-22 0-13 0 0,44-1-1 0 0,-19 3 14 0 0,-4 0-281 0 0,-128 13 297 0 0,135-11-16 0 0,5 0 0 0 0,-51 8 0 0 0,-46 2 0 0 0,27-2 0 0 0,91-14 0 0 0,0 2 0 0 0,0-1 0 0 0,-1 2 0 0 0,1 0 0 0 0,0-2 0 0 0,-12 2 0 0 0,-25 4 0 0 0,-23 5 0 0 0,35-6 0 0 0,-110 22 0 0 0,133-27 0 0 0,-17 5 0 0 0,11-1-1 0 0,-1-1 0 0 0,-21 2 1 0 0,0 0 19 0 0,24-3 54 0 0,-27 3 141 0 0,17-2-214 0 0,19-3 0 0 0,-1 0 0 0 0,1-1 0 0 0,-2 0 0 0 0,-1-1 15 0 0,0 2 0 0 0,-7 1-15 0 0,9-1 11 0 0,0 0-1 0 0,0-1 1 0 0,0-1-1 0 0,-4 0-10 0 0,-5 0 0 0 0,0 0 0 0 0,0 2 0 0 0,1 1 0 0 0,-1 0 0 0 0,1 2 0 0 0,-1 0 0 0 0,-11 3 0 0 0,4 2 0 0 0,20-7 0 0 0,-1-1 0 0 0,1 0 0 0 0,0 0 0 0 0,-6 0 0 0 0,1 0 0 0 0,-1 1 0 0 0,1 0 0 0 0,-9 4 0 0 0,-16 5 0 0 0,-13 5 0 0 0,5-2 0 0 0,27-10-40 0 0,0 1 0 0 0,1 0 0 0 0,-1 2 0 0 0,-9 6 40 0 0,15-8 44 0 0,-1 0 1 0 0,1-2-1 0 0,-4 2-44 0 0,3-2-18 0 0,0 1 0 0 0,0 1 0 0 0,-1 1 18 0 0,4-3 13 0 0,1 0 0 0 0,-1 0 1 0 0,-2 0-14 0 0,-19 8-139 0 0,2-1 168 0 0,21-9-24 0 0,0 1 0 0 0,1 0 0 0 0,-7 3-5 0 0,4-1-13 0 0,-1 0 1 0 0,-8 2 12 0 0,9-4-3 0 0,0 1 0 0 0,1 0-1 0 0,-7 5 4 0 0,0-1 79 0 0,0 0 0 0 0,-12 4-79 0 0,3-1 37 0 0,-58 31-52 0 0,77-40 15 0 0,1 0-1 0 0,-1 0 0 0 0,0-1 0 0 0,1 0 1 0 0,-1 0-1 0 0,-2-1 1 0 0,3 1 3 0 0,-1-1-1 0 0,1 1 1 0 0,0 0 0 0 0,-1 0 0 0 0,1 1-1 0 0,0-1 1 0 0,-3 3-3 0 0,-71 40 0 0 0,32-22 0 0 0,41-20 0 0 0,0 1 0 0 0,-1-1 0 0 0,-4 2 0 0 0,-15 6 0 0 0,9-2 0 0 0,-2 0 0 0 0,1-2 0 0 0,-5 0 0 0 0,18-5 0 0 0,-46 16 0 0 0,7-3 0 0 0,-13 2 0 0 0,42-13 0 0 0,0 2 0 0 0,-4 2 0 0 0,4-1 0 0 0,-1-1 0 0 0,-3 0 0 0 0,-30 8 0 0 0,-9 6 0 0 0,-63 14-132 0 0,92-24 273 0 0,-19 1-141 0 0,-10 3-24 0 0,37-9-126 0 0,14-4 161 0 0,1 1 0 0 0,-1 1 0 0 0,-4 0-11 0 0,-68 28-28 0 0,55-18 89 0 0,18-9-49 0 0,1-1-1 0 0,-1 0 1 0 0,1 1 0 0 0,-1-2 0 0 0,0 1 0 0 0,0-1 0 0 0,-1 0-12 0 0,-1 1-6 0 0,-1 1 0 0 0,0-1 1 0 0,1 1-1 0 0,0 1 0 0 0,-1-1 0 0 0,1 2 0 0 0,0-1 0 0 0,1 1 1 0 0,-4 3 5 0 0,-2 0-5 0 0,0 1 1 0 0,-5 0 4 0 0,-66 35 0 0 0,74-39 39 0 0,1 0 0 0 0,0 0 0 0 0,-5 6-39 0 0,-7 3 96 0 0,9-8-29 0 0,-4 3-54 0 0,5 0-57 0 0,-1 0 1 0 0,-2 0 43 0 0,4-3-30 0 0,0 0-1 0 0,1 1 1 0 0,-1 0 0 0 0,1 1 30 0 0,-1 1 47 0 0,0-1 1 0 0,0-1-1 0 0,-1 1 1 0 0,-4 0-48 0 0,-12 10 66 0 0,8-5-100 0 0,0-2 0 0 0,-9 4 34 0 0,-20 12-176 0 0,32-18 174 0 0,0-1-1 0 0,-1-1 1 0 0,0 0 0 0 0,0-1-1 0 0,-6 0 3 0 0,3-1 106 0 0,0-2-1 0 0,-12 0-105 0 0,8-1 37 0 0,-9 7-37 0 0,4-3 0 0 0,21-4 0 0 0,-1 0 0 0 0,0-1 0 0 0,-6 0 0 0 0,6 0 0 0 0,0 0 0 0 0,0 0 0 0 0,-8 3 0 0 0,-14 2 0 0 0,9-2 0 0 0,14-2 0 0 0,0-1 0 0 0,-1 0 0 0 0,-2 0 0 0 0,-41 4-93 0 0,28-2-62 0 0,-12 1 170 0 0,20-3 92 0 0,0 1 0 0 0,-5 1-107 0 0,5-1-7 0 0,1 0 1 0 0,-6-1 6 0 0,15-1 0 0 0,-30 0 0 0 0,1 2 0 0 0,-7 2 0 0 0,35-3 0 0 0,0-1 0 0 0,0 0 0 0 0,-6-2 0 0 0,-7 1 0 0 0,-65 6 0 0 0,64-4 17 0 0,4-1-126 0 0,0 0 0 0 0,-11-3 109 0 0,16 1 40 0 0,0 1 0 0 0,0 1 1 0 0,0 0-1 0 0,0 1 0 0 0,-1 0-40 0 0,6 0 0 0 0,-1-1 0 0 0,1-1 0 0 0,-5 0 0 0 0,-7 0 0 0 0,2 0 0 0 0,1-1 0 0 0,0 0 0 0 0,-2-2 0 0 0,-25-3 0 0 0,25 4 0 0 0,-10 0 0 0 0,14 2-18 0 0,1-1 0 0 0,-1 0 0 0 0,-8-3 18 0 0,-11-2 86 0 0,-27-5-86 0 0,1-3 0 0 0,58 15 0 0 0,-19-4 0 0 0,0 1 0 0 0,0 1 0 0 0,0 2 0 0 0,-25-8 0 0 0,-1 14 0 0 0,32-6 0 0 0,7 1 0 0 0,1-1 0 0 0,-1 0 0 0 0,1 0 0 0 0,-1-1 0 0 0,1 0 0 0 0,-4-1 0 0 0,5 1-7 0 0,0 0-1 0 0,0 0 1 0 0,-1 1-1 0 0,1 0 1 0 0,0-1 0 0 0,0 2-1 0 0,0-1 1 0 0,-4 1 7 0 0,-12 1-21 0 0,-64 3 85 0 0,36 0-64 0 0,-53-3 0 0 0,49 3 0 0 0,-76-12 144 0 0,95 4-144 0 0,24 2 0 0 0,-1 0 0 0 0,0 0 0 0 0,-8 2 0 0 0,7 0 0 0 0,3 1 0 0 0,-1-1 0 0 0,1 0 0 0 0,0-1 0 0 0,-1-1 0 0 0,1 1 0 0 0,-2-2 0 0 0,-1 0 11 0 0,1 1 0 0 0,0 0-1 0 0,0 1 1 0 0,-4 1-11 0 0,-20-2 21 0 0,8 0 23 0 0,-20 2-44 0 0,4 1 20 0 0,23-2-20 0 0,-52-2 0 0 0,43 3 0 0 0,22-1 0 0 0,1 1 0 0 0,-1-1 0 0 0,0 0 0 0 0,0-1 0 0 0,0 0 0 0 0,-1 0 0 0 0,4 0 0 0 0,0 0 0 0 0,0 0 0 0 0,0 1 0 0 0,0 0 0 0 0,0 0 0 0 0,0 0 0 0 0,0 0 0 0 0,0 0 0 0 0,-1 1 0 0 0,-2-1 0 0 0,0 0 0 0 0,0 0 0 0 0,-6-1 0 0 0,-9-1 0 0 0,-9 2 0 0 0,-19-4 0 0 0,43 4 9 0 0,1 0 1 0 0,-1 0-1 0 0,0 1 0 0 0,0 0-9 0 0,-16 1 38 0 0,4-1-13 0 0,11 0-16 0 0,0-1 1 0 0,0-1-1 0 0,-2 1-9 0 0,-43 0 0 0 0,36-2 0 0 0,0 2 0 0 0,-9 0 0 0 0,-24 0 0 0 0,-40-8 128 0 0,82 8-128 0 0,0 0 0 0 0,0 0 0 0 0,-4 1 0 0 0,5 0 0 0 0,1 0 0 0 0,0-1 0 0 0,-1 0 0 0 0,1-1 0 0 0,-1 1 0 0 0,-3-2 0 0 0,0 0 0 0 0,-1 0 0 0 0,1 1 0 0 0,-9 1 0 0 0,7-1 0 0 0,1 1 0 0 0,-9-3 0 0 0,-26-5 0 0 0,28 4 0 0 0,0 0 0 0 0,0 1 0 0 0,0 1 0 0 0,-1 1 0 0 0,-2 1 0 0 0,9-1-14 0 0,0 0-1 0 0,1-1 1 0 0,-4-1 14 0 0,-21-3-29 0 0,28 5 29 0 0,0-1 0 0 0,0 0 0 0 0,1 0 0 0 0,-1-1 0 0 0,-6-2 0 0 0,-13-6 0 0 0,-5-1 0 0 0,-5-3 0 0 0,-8-4 0 0 0,-10 1 0 0 0,24 7 0 0 0,14 6 0 0 0,1-1 0 0 0,-1-1 0 0 0,1 0 0 0 0,-4-4 0 0 0,-25-16 0 0 0,23 17 0 0 0,4 2 0 0 0,13 6 0 0 0,0-1 0 0 0,-1 0 0 0 0,2 1 0 0 0,-1-2 0 0 0,0 1 0 0 0,0-1 0 0 0,-1-1 0 0 0,1 0-6 0 0,-1 0-1 0 0,0 0 1 0 0,-1 0-1 0 0,0 0 7 0 0,1 2-5 0 0,1 0-1 0 0,0-1 1 0 0,0 0-1 0 0,0 0 1 0 0,0 0 0 0 0,0-1-1 0 0,-1-2 6 0 0,-8-13-24 0 0,-8-8 24 0 0,10 14-13 0 0,0 0-1 0 0,2-1 1 0 0,-7-13 13 0 0,3 4 0 0 0,-5-12 0 0 0,-2-6 0 0 0,6 9 0 0 0,-1-1 0 0 0,4 11 0 0 0,1-1 0 0 0,-7-24 0 0 0,12 30 0 0 0,0 4 0 0 0,1 1 0 0 0,1-1 0 0 0,0 0 0 0 0,1 0 0 0 0,0-1 0 0 0,0-11 0 0 0,1-3-18 0 0,0 17 2 0 0,1 0 1 0 0,1 0 0 0 0,0-3 15 0 0,0-3 0 0 0,-1 12 0 0 0,1 0 0 0 0,0 0 0 0 0,0 0 0 0 0,0 0 0 0 0,0 0 0 0 0,1 0 0 0 0,1-4 0 0 0,7-20 0 0 0,-9 24 0 0 0,1 0 0 0 0,0 1 0 0 0,0-1 0 0 0,0 0 0 0 0,1 1 0 0 0,1-2 0 0 0,14-30 0 0 0,-13 29 0 0 0,1-2 0 0 0,0 0 0 0 0,1 1 0 0 0,0 0 0 0 0,5-6 0 0 0,19-20 0 0 0,21-31 0 0 0,-40 51-16 0 0,0 1 0 0 0,1 0 0 0 0,0 0 0 0 0,7-4 16 0 0,-12 12 21 0 0,0-1 0 0 0,0 1 0 0 0,1 1 0 0 0,-1 0 0 0 0,1 0 0 0 0,0 1 0 0 0,1 0 0 0 0,5-1-21 0 0,-3 2 0 0 0,1 0 0 0 0,-1 0 0 0 0,1 2 0 0 0,6-1 0 0 0,-15 2 0 0 0,11 0 0 0 0,0 1 0 0 0,0 1 0 0 0,-4-1 8 0 0,-1 2 1 0 0,1-1-1 0 0,0 2 0 0 0,-1 0 1 0 0,0 0-1 0 0,0 1 0 0 0,0 0 0 0 0,0 1 1 0 0,0 1-9 0 0,19 14 44 0 0,-8-7-39 0 0,0 2 0 0 0,-1 0 0 0 0,0 2 0 0 0,12 14-5 0 0,15 19 27 0 0,-26-30-14 0 0,-1 1 0 0 0,11 18-13 0 0,-11-13 0 0 0,-9-13 0 0 0,-1 0 0 0 0,0 1 0 0 0,-1 1 0 0 0,15 20 25 0 0,-18-28-15 0 0,-1 1 0 0 0,1-1-1 0 0,-1 1 1 0 0,2 6-10 0 0,5 13 7 0 0,-3-9 16 0 0,-2 1 0 0 0,3 8-23 0 0,-4-8 17 0 0,0 1 12 0 0,0 0 0 0 0,2 16-29 0 0,-6-25 11 0 0,1-1 0 0 0,0 1 1 0 0,2 2-12 0 0,-1-2 15 0 0,-1 1 0 0 0,2 9-15 0 0,-1-2 0 0 0,1 0 0 0 0,1 1 0 0 0,0-2 0 0 0,6 11 0 0 0,2 11-81 0 0,-11-28 17 0 0,2 0-1 0 0,-1-1 0 0 0,2 1 0 0 0,4 7 65 0 0,6 17-1684 0 0,-9-26 156 0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7T21:33:48.719"/>
    </inkml:context>
    <inkml:brush xml:id="br0">
      <inkml:brushProperty name="width" value="0.2" units="cm"/>
      <inkml:brushProperty name="height" value="0.2" units="cm"/>
      <inkml:brushProperty name="color" value="#008C3A"/>
    </inkml:brush>
  </inkml:definitions>
  <inkml:trace contextRef="#ctx0" brushRef="#br0">1 8 1880 0 0,'0'0'0'0'0,"0"0"80"0"0,0 0-80 0 0,0 0 0 0 0,0 0 0 0 0,0 0 0 0 0,0 0 0 0 0,0 0 0 0 0,0 0 72 0 0,0 0-72 0 0,4-7-88 0 0,-4 7-48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7T21:33:59.079"/>
    </inkml:context>
    <inkml:brush xml:id="br0">
      <inkml:brushProperty name="width" value="0.2" units="cm"/>
      <inkml:brushProperty name="height" value="0.2" units="cm"/>
      <inkml:brushProperty name="color" value="#008C3A"/>
    </inkml:brush>
  </inkml:definitions>
  <inkml:trace contextRef="#ctx0" brushRef="#br0">0 6319 4944 0 0,'0'0'103'0'0,"1"0"14"0"0,2-3-40 0 0,-3 2 48 0 0,1 1-1 0 0,-1-1 1 0 0,1 1-1 0 0,-1-1 1 0 0,1 1 0 0 0,-1-1-1 0 0,0 1 1 0 0,1-1-1 0 0,-1 0 1 0 0,0 1-1 0 0,0-1 1 0 0,1 1-1 0 0,-1-1 1 0 0,0 0 0 0 0,0 1-1 0 0,0-1 1 0 0,0 0-1 0 0,0 0-124 0 0,0-1 160 0 0,1 1 0 0 0,-1-1 0 0 0,1 0 0 0 0,-1 1 0 0 0,1-1 0 0 0,-1 1 0 0 0,1-1 0 0 0,0 1 0 0 0,0-1 0 0 0,0 1 1 0 0,0-1-1 0 0,0 1 0 0 0,0 0 0 0 0,0-1 0 0 0,0 1 0 0 0,1 0 0 0 0,-1 0 0 0 0,1 0-160 0 0,-2 0 93 0 0,18-18 707 0 0,-14 11-406 0 0,-3 6-337 0 0,0-1 1 0 0,0 1-1 0 0,1 0 0 0 0,-1 0 0 0 0,1 0 1 0 0,0 0-1 0 0,-1 0 0 0 0,1 0 0 0 0,0 1 1 0 0,0-1-58 0 0,1-1 4 0 0,-1 0 1 0 0,0 0 0 0 0,1 0 0 0 0,-1 0 0 0 0,-1 0 0 0 0,1-1-1 0 0,0 1 1 0 0,-1-1 0 0 0,0 1 0 0 0,1-1-5 0 0,0-1 16 0 0,-2 4-14 0 0,0 0 1 0 0,0 0 0 0 0,1 0 0 0 0,-1 1-1 0 0,0-1 1 0 0,1 0 0 0 0,-1 1 0 0 0,1-1-1 0 0,-1 0 1 0 0,1 1 0 0 0,-1-1-1 0 0,1 1 1 0 0,-1-1 0 0 0,1 0 0 0 0,-1 1-1 0 0,1-1 1 0 0,0 1 0 0 0,-1 0 0 0 0,2-1-3 0 0,3-6 12 0 0,1-19-12 0 0,1 0 0 0 0,2 0 0 0 0,3-7 0 0 0,6-28 64 0 0,8-22-64 0 0,-13 42 31 0 0,7-36-31 0 0,7-24-47 0 0,-12 61 7 0 0,-9 25 9 0 0,0 0 0 0 0,-1 0 0 0 0,-1-1 0 0 0,0 1 0 0 0,-1-1 1 0 0,-1 0-1 0 0,0-3 31 0 0,2-91 397 0 0,-8-47 910 0 0,-1 28-1451 0 0,5-157 336 0 0,-1 237-140 0 0,-1 26-5 0 0,2 0-1 0 0,1 1 1 0 0,1-3-47 0 0,-1-43 29 0 0,-1 49-17 0 0,0 1-1 0 0,1-1 1 0 0,1-1-12 0 0,2-53 0 0 0,0 40 33 0 0,-1-31-33 0 0,-2 28 31 0 0,4-21-31 0 0,0 26 4 0 0,-1 11 58 0 0,-2 0 0 0 0,1-16-62 0 0,-4 10 75 0 0,1-20 42 0 0,15-100 165 0 0,-14 138-267 0 0,0-7 21 0 0,2 0 0 0 0,-1 1-1 0 0,2 0 1 0 0,0-1 0 0 0,1 1 0 0 0,3-7-36 0 0,-2 6 0 0 0,0 0 0 0 0,-2 0 0 0 0,0 0 0 0 0,-1 0 0 0 0,0-4 0 0 0,4-12 14 0 0,2 0 0 0 0,1 0 1 0 0,2-3-15 0 0,15-44 21 0 0,12-59-21 0 0,-5 30 0 0 0,-8 28 0 0 0,-19 61 9 0 0,-1 1 0 0 0,-1-1 0 0 0,4-17-9 0 0,-5 18 7 0 0,0 0 0 0 0,1 1 0 0 0,1-1 1 0 0,4-6-8 0 0,2-5-43 0 0,0-1 0 0 0,4-20 43 0 0,-12 35-2 0 0,0 2-30 0 0,0 0 1 0 0,0 1-1 0 0,2 0 1 0 0,-1-1-1 0 0,4-3 32 0 0,-4 7-42 0 0,-1 1-1 0 0,-1-1 0 0 0,0 1 1 0 0,3-9 42 0 0,-4 10-26 0 0,0 0 0 0 0,0 0 0 0 0,1 0 0 0 0,0 0 0 0 0,0 0 0 0 0,1 0 0 0 0,-1 1 0 0 0,1-1 26 0 0,4-3-47 0 0,-1 0 1 0 0,-1-1 0 0 0,4-6 46 0 0,11-17-85 0 0,-8 15-26 0 0,-2 0 0 0 0,9-19 111 0 0,-2 3-114 0 0,16-15-289 0 0,-26 38 266 0 0,0 0 0 0 0,-1 0 0 0 0,0 0 0 0 0,-1 0 0 0 0,4-10 137 0 0,-4 8-1 0 0,0 1 0 0 0,1 0 0 0 0,0 0 1 0 0,2-1 0 0 0,12-19 19 0 0,4-10 49 0 0,-13 25-19 0 0,-2-1 0 0 0,0 0 1 0 0,5-14-50 0 0,17-35-89 0 0,-23 50 46 0 0,-1 0 1 0 0,0-1 0 0 0,5-16 42 0 0,-2-6 10 0 0,0 6 29 0 0,-2 0 0 0 0,-1-6-39 0 0,30-167 21 0 0,-12 101 214 0 0,-9 38-235 0 0,9-36-336 0 0,-22 87 357 0 0,1 0 0 0 0,1 1 0 0 0,0-1 0 0 0,1 1 0 0 0,9-14-21 0 0,6-17-8 0 0,0-7-81 0 0,-13 29 191 0 0,1 0 0 0 0,2 1 0 0 0,0 0 0 0 0,2 0-102 0 0,34-56 160 0 0,-41 67-77 0 0,0-1 1 0 0,-1 0-1 0 0,4-14-83 0 0,10-21 142 0 0,-5 13-222 0 0,-10 23 18 0 0,0-1 0 0 0,2 1 0 0 0,0 0 0 0 0,6-9 62 0 0,15-24 0 0 0,-7 8 0 0 0,-6 10 21 0 0,0-1 0 0 0,-2 0 1 0 0,9-28-22 0 0,-20 52 2 0 0,33-68 297 0 0,11-13-236 0 0,-30 59-28 0 0,-1-1 0 0 0,-2 0 0 0 0,0-2 0 0 0,8-29-35 0 0,-13 35-29 0 0,1 0 1 0 0,1 0-1 0 0,1 2 1 0 0,1-1-1 0 0,4-4 29 0 0,-9 14-16 0 0,35-51-1211 0 0,-29 48 645 0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16:06.583"/>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definitions>
  <inkml:trace contextRef="#ctx0" brushRef="#br0">1784 7626 1285,'0'0'257,"0"0"-129,0 0 1,-12 0 256,-1 0-385,13 0-642,0 0-129,0 11 128</inkml:trace>
  <inkml:trace contextRef="#ctx0" brushRef="#br0" timeOffset="9215.767">1660 7487 2441,'0'0'365,"0"0"41,0 0 451,0 0-86,0 0-86,0 0 408,0 0-108,0 0-21,-15-2 1755,14 1-2622,-1 0-1,0 0 1,1 0-1,-1 0 1,0 0-1,0 0 0,1 1 1,-1-1-1,0 0 1,0 1-1,0 0 1,0-1-1,0 1 0,-1 0-96,2 0 25,-1 0-1,1 0 0,-1 0 0,0-1 0,1 1 1,-1-1-1,0 1 0,1-1 0,-1 1 1,1-1-1,-1 0 0,1 0 0,0 0 0,-1 0 1,0-1-25,-15-1 451,9 2-303,-7-4 33,12 4-145,-1 0-1,1 0 1,1 0-1,-1 0 1,0-1-1,0 1 0,0-1 1,1 0-1,-1 0 1,1 0-36,-5-2 56,1 1 0,0-1 1,-1 2-1,0-1 1,1 1-1,-1-1 0,0 2 1,0-1-1,-5 1-56,-19-7 135,20 5-135,-1 0 0,0 0 0,0 2 0,0-1 0,-9 1 0,12 1 2,6 0 6,-1 1 1,1-1-1,0 0 1,0 0-1,-1-1 1,1 1-1,0-1 1,0 0-1,0 0 0,0 0 1,0 0-1,0 0 1,0 0-1,0-1 1,-2-1-9,-7-4 19,-1 0 1,1 2-1,-1-1 1,0 2 0,-10-3-20,9 3 7,-1-1 1,1 0 0,1-1-1,-14-8-7,12 6 74,-1 0 0,0 1 1,0 0-1,-1 1 0,0 1-74,-61-25 272,77 29-278,-8-4 71,-1 0 0,1 0 0,-1 1 0,0 0 0,0 1 0,-1 0 0,1 1 0,-2 0-65,9 1 20,1 1-1,-1-1 1,0 0 0,1 0 0,-1 0 0,1-1 0,-1 1-1,1 0 1,0-1 0,-1 0 0,1 1 0,0-1-1,-1-1-19,-18-11 0,13 11 38,-1 1 0,1-2 1,0 1-1,0-1 0,1 0 0,-1-1 1,-4-4-39,8 6-11,-30-10 26,30 12 11,-1-1 1,0 1 0,0-1 0,1 0 0,0 0 0,-1 0 0,1-1 0,0 0 0,-1 0-27,2 0 5,1 1 0,-1 1 1,0-1-1,0 0 1,0 0-1,0 1 0,0 0 1,0 0-1,-1 0 0,0 0-5,1 0-5,0 0 1,0 0-1,0 0 0,0-1 0,0 1 0,0-1 0,0 0 0,0 1 0,0-1 1,1-1-1,-1 1 5,-55-44-129,55 44 134,0-1-1,-1 1 1,1 0-1,0 1 1,-1-1-1,1 1 1,-1-1-1,1 1 1,-1 0-1,1 0 1,-1 1-5,1-1-2,0 1 1,0-1-1,0 1 1,0-1-1,1 0 1,-1 0-1,0 0 1,1 0-1,-1-1 1,1 1-1,-1-1 1,1 0 0,0 1-1,0-1 1,0 0-1,0 0 1,0 0-1,0-1 1,0 0 1,-20-22 201,-6-8-167,-5-14 202,8 21-213,23 25-23,1 0 0,-1 0 0,1 0 0,-1 0 0,1-1 0,0 1 0,0 0 0,0-1-1,-1 0 1,1 1 0,0-1 0,1 1 0,-1-1 0,0 0 0,0 0 0,1 1 0,-1-1-1,1 0 1,0 0 0,-1-1 0,-1-1 0,0-1 0,0 1 0,0 0 0,-1 0 0,0 0 0,0 0 0,-1-1 0,-3-13 40,7 17-37,0 0 1,0 0-1,-1 0 1,1 0-1,-1 0 0,1 0 1,-1 0-1,1 0 1,-1 0-1,1 0 1,-1 1-1,0-1 0,1 0 1,-1 0-1,0 1 1,0-1-1,1 1 0,-1-1 1,0 0-1,0 1 1,0-1-1,0 1 0,0 0 1,0-1-1,0 1 1,0 0-4,0-1-1,0 0 1,0 0 0,0 0 0,0 0-1,0 0 1,0-1 0,0 1-1,0 0 1,1 0 0,-1-1-1,0 1 1,1 0 0,-1-1 0,1 1-1,0-1 1,-1 1 0,1-1 0,-10-20-102,8 19 100,0 1 0,1-1 0,-1 0 0,1 0 0,0 1 0,0-1 1,0 0-1,0 0 0,0 0 0,1-1 0,-1 1 0,1 0 0,0 0 2,-6-26 25,-7-17 596,2-2-364,-26-23 128,32 61-359,1 0 0,0-1 0,1 1 0,0-1 0,-1-4-26,-5-20-1,-14-48 1,19 46 0,1 26 0,1 1 0,0-1 0,0 0 0,1 0 0,1 0 0,0-4 0,-11-45 0,11-335 257,11 328-129,-12 63-147,1 0-1,0 1 0,1-1 1,-1 0-1,1 1 0,-1-1 1,1 0-1,0 1 1,1-1-1,-1 1 0,0-1 1,2-1 19,20-53-22,-19 47 11,1 0-1,-1 0 0,-1 0 0,0 0 1,-1-1-1,0 1 0,0-1 1,-1 1-1,-1-1 0,0 0 1,-1-3 11,1 13-5,0 1 1,0 0-1,0 0 1,0-1 0,0 1-1,0 0 1,0-1-1,1 1 1,-1 0 0,0 0-1,1-1 1,-1 1-1,1 0 1,-1 0 0,1 0-1,0 0 1,0 0-1,0-1 5,3-9-49,-4 8 48,0-1 0,0 1 0,1 0-1,-1-1 1,1 1 0,0 0 0,0 0 0,0 0 0,0 0-1,0 0 1,1 0 0,-1 0 0,1 0 0,0 0-1,0 1 1,0-1 0,0 1 0,2-2 1,29-20-107,-11-1 115,-18 22-25,-1-1 0,1 1 0,-1 0 0,0-1 0,0 0-1,-1 0 1,1 1 0,-1-2 17,16-9-128,-3 4 128,5-6 0,-18 14 0,0-3 0,4-3 0,0 0 0,0 0 0,1 1 0,0 0 0,0 0 0,1 1 0,0 0 0,0 0 0,0 1 0,1 0 0,2-1 0,-3 6-7,-7 0 3,0 0-1,0 0 1,0 0 0,1 0 0,-1 0 0,0 0-1,0 0 1,0-1 0,0 1 0,0 0 0,0 0-1,0-1 1,0 1 0,-1-1 0,1 1 0,0-1 0,0 1-1,0-1 1,0 0 0,0 1 0,-1-1 0,1 0-1,0 0 1,-1 1 0,1-1 0,-1 0 0,1 0-1,-1 0 1,1 0 4,11-12 8,-8 8-49,0 1 1,0 0-1,0 0 1,1 0-1,-1 0 1,6-2 40,24-22-22,-16 17 1,-1 0-1,0-2 1,0 0 0,-2 0-1,1-2 1,-1-1 21,-8 11 0,-1-1 0,1 2 0,1-1 0,-1 1 0,1 0 0,0 0 0,0 1 0,0 0 0,4-1 0,-1 1 0,0-2 0,0 1 0,-1-1 0,8-5 0,-9 5 10,0 0 1,0 1 0,0 0 0,0 0-1,0 1 1,1 0 0,0 1-1,-1 0 1,1 1 0,0 0 0,0 0-1,2 1-10,-9 0 0,0-1 0,-1 1 0,1-1 0,0 1 0,-1-1 0,1 0 0,0 0 0,-1-1 0,1 1 0,1-2 0,-1 1 0,0 1 0,0-1 0,0 1 0,0 0 0,0-1 0,0 1 0,0 1 0,1-1 0,-1 0 0,0 1 0,2-1 0,97 1 257,-43-11-257,113 11 386,-168 0-376,-1 0 0,1-1 1,0 0-1,-1 0 0,1 0 0,-1 0 1,0-1-1,1 1 0,0-1-10,0 0 4,0 0 0,0 0 0,0 0 0,0 1 0,0 0 0,1 0 0,-1 0 0,1 0 0,2 1-4,189 0 279,-35 0-44,-160 0-235,0-1 0,0 1 0,0 0 0,1 0 1,-1 0-1,0 0 0,0 1 0,0-1 0,0 0 0,1 0 0,-1 1 0,0-1 0,0 0 0,0 1 0,0-1 0,0 1 0,0 0 0,0-1 0,0 1 0,0 0 0,0 0 0,9 3-22,-5-4 11,0 0 0,0 0 1,0 0-1,0 1 0,0-1 1,0 1-1,0 1 0,0-1 0,0 1 1,3 1 10,-1 0 11,0 0-1,0-1 1,1 0 0,-1 0 0,0-1 0,1 0 0,-1 0 0,1-1 0,-1 0-1,1 0 1,4-1-11,22 0 9,23 13-9,312-12 386,-365-1-386,-3 1 0,17 11 0,1-8 0,-19-3 0,1 0 0,0 0 0,-1 0 0,1 0 0,-1 0 0,1 0 0,0 0 0,-1 0 0,1 0 0,0 0 0,-1 0 0,1 0 0,-1 0 0,1 1 0,-1-1 0,1 0 0,0 1 0,-1-1 0,1 0 0,-1 1 0,1-1 0,-1 0 0,1 1 0,-1-1 0,0 1 0,1-1 0,-1 1 0,1-1 0,-1 1 0,0-1 0,0 1 0,1-1 0,-1 1 0,0 0 0,0-1 0,2 2 6,0-1 1,-1 1-1,1-1 0,0 0 1,0 0-1,0 0 1,0 0-1,0 0 1,0-1-1,0 1 0,0-1 1,1 1-1,-1-1 1,0 1-1,0-1 1,0 0-1,1 0 0,-1 0 1,0-1-1,2 1-6,8 4 93,-11-3-85,0 0 0,1 0 0,-1-1-1,0 1 1,1 0 0,-1-1 0,1 1 0,-1 0-1,1-1 1,-1 0 0,1 1 0,-1-1 0,1 0 0,-1 0-1,1 0 1,0 0 0,-1 0 0,1 0 0,-1 0-1,1-1 1,0 1-8,0 0 0,-1-1 0,0 1 0,0 0 0,0 0 0,0 0 0,1 0 0,-1 0 0,0 1 0,0-1 0,0 0 0,0 0 0,0 1 0,1-1 0,-1 1 0,0-1 0,0 1 0,0-1 0,0 1 0,0 0 0,0 0 0,0 0 0,9 3 0,-6-5-1,0 0-1,0 0 0,0 1 1,0-1-1,0 1 0,0 0 1,0 0-1,0 1 0,0-1 1,0 1-1,0 0 0,0 0 1,2 1 1,0 3-44,-5-5 35,0 1 0,0 0 0,0 0 0,0-1 0,0 1 0,1-1-1,-1 1 1,0-1 0,1 1 0,-1-1 0,0 0 0,1 0-1,-1 1 1,0-1 0,1 0 0,-1 0 0,0 0 0,1-1 0,-1 1-1,0 0 1,2-1 9,21 1-3,-17-1-10,1 1 1,-1 0-1,0 0 1,0 0-1,0 1 1,1 0-1,-1 1 1,0 0-1,-1 0 1,2 1 12,-5-3 0,-1 1 0,1 0 0,0-1 0,-1 1 0,1-1 0,0 0 0,-1 0 0,1 0 0,0 0 0,0 0 0,1-1 0,0 0 0,-1 1 0,0-1 0,1 1 0,-1 0 0,1 0 0,-1 1 0,1-1 0,-1 1 0,3 0 0,94 19 0,-86-17 19,-1-1 1,0-1 0,1 0-1,-1-1 1,0 0 0,1-1 0,-1-1-20,33 0-10,298 2 10,-339 0 0,0-1 0,-1 1 0,1-1 0,0 0 0,-1-1 0,1 1 0,0-1 0,3-2 0,-4 2 0,1 0 0,0 1 0,0-1 0,0 1 0,0 0 0,0 0 0,0 0 0,5 0 0,7 2 0,0-2 0,0 0 0,0-1 0,0 0 0,-1-2 0,1 0 0,10-4 0,-23 7 0,0 0 0,0 0 0,0 1 0,0-1 0,0 1 0,0 0 0,0 0 0,3 1 0,25-2 0,47-8 279,-8-2-172,125 11-107,-189-2 11,0-1 1,0 1 0,0-1-1,0-1 1,0 1 0,-1-1-1,1 0 1,-1-1 0,0 1 0,-1-1-1,4-4-11,-4 5 0,1 0 0,-1 0 0,1 0 0,0 0 0,0 1 0,4-1 0,-4 1 0,0 0 0,0 0 0,0-1 0,-1 1 0,1-1 0,-1-1 0,2-1 0,26-15 0,-28 18 0,0 1 0,0-1 0,-1 0 0,1-1 0,-1 1 0,1-1 0,-1 0 0,-1 1 0,1 0 0,0 1 0,-1-1 0,1 1 0,0-1 0,0 1 0,1 1 0,-1-1 0,2 0 0,-2 0 0,0 1 0,0-1 0,0 0 0,0 0 0,0 0 0,0-1 0,0 1 0,-1-1 0,1-1 0,-1 2 0,-1 1 0,1-1 0,-1 0 0,1 1 0,0 0 0,-1-1 0,1 1 0,0 0 0,0 1 0,0-1 0,0 0 0,0 1 0,0 0 0,2 0 0,32-10 0,32-45-107,-48 51 84,-19 4 23,-1 0 0,0 0 0,1 0 0,-1 0 0,0 0 0,0 0 0,1-1 0,-1 1 1,0 0-1,0-1 0,1 1 0,-1-1 0,0 0 0,0 1 0,0-1 0,0 0 0,0 0 0,0 1 1,0-1-1,0-1 0,6-5 0,-5 4 0,-1 1 0,1 0 0,0 0 0,0 0 0,0 0 0,0 0 0,0 1 0,0-1 0,0 1 0,0-1 0,1 1 0,-1 0 0,1 0 0,-1 0 0,1 0 0,-1 0 0,1 0 0,0 1-6,1-1 0,-1-1 0,0 1 0,0 0 0,0-1 0,0 1 0,0-1 0,-1 0 0,1 0 0,0 0 0,-1 0 0,0-1 0,1 1 0,0-2 6,24-18-45,-8 13 58,-15 8-5,1-1-1,-1 1 0,0-1 0,0 0 0,-1-1 1,1 1-1,0-1 0,-1 1 0,1-1 0,-1 0 1,0 0-1,0-1 0,0 1 0,-1-1 0,1 1 1,0-3-8,-1 2 9,-1 2 0,0-1 1,0 0 0,0 1 0,1-1 0,0 1 0,-1 0 0,1 0 0,0-1 0,0 1 0,0 0 0,0 0 0,2 0-10,6-10 22,0-2 137,-9 13-157,-1 0 1,1 0 0,-1 0 0,1 0 0,-1 0 0,1 0 0,-1 0-1,0 0 1,0-1 0,0 1 0,1 0 0,-1 0 0,0 0 0,0 0-1,0-1 1,-1 1 0,1 0 0,0 0 0,0 0 0,-1-1-3,1-7 19,2-26-19,1 25 26,-1 0 0,0 0-1,-1-1 1,0 1 0,-1-9-26,0-98 257,-1 112-244,0 0-1,0-1 1,0 1 0,-1 0 0,0 0 0,0 0 0,0 0-1,-1 0 1,0 0 0,-1-2-13,2 6 0,1 0 0,-1 0 0,1 0 0,0-1 0,0 1 0,-1 0 0,1-1 0,0 1 0,0-1 0,0 1 0,1-1 0,-1 1 0,0-1 0,0 0 0,1 1 0,-1-1 0,1 0 0,0 0 0,-1 0 0,1 1 0,0-1 0,0-1 0,0 1 0,0 1 0,0-1 0,0 0 0,0 1 0,-1-1 0,1 0 0,-1 1 0,1-1 0,-1 0 0,1 1 0,-1-1 0,0 1 0,0-1 0,0 1 0,0-1 0,0 1 0,0 0 0,0-1 0,0 1 0,-1 0 0,0-1 0,-2-4 30,2 0-7,-1 1-1,0 0 1,0-1 0,-1 2 0,0-1-1,0 0 1,0 1 0,0 0-1,0 0 1,-3-2-23,6 6 0,0-1 0,0 0 0,1 1 0,-1-1 0,0 0 0,0 0 0,0 0 0,1 1 0,-1-1 0,0 0 0,1 0 0,-1 0 0,1 0 0,-1 0 0,1 0 0,0-1 0,-1 1 0,1 0 0,0 0 0,0 0 0,-1-1 0,1 1 0,-1 0 0,1 0 0,0 0 0,-1 0 0,0 0 0,1 0 0,-1 0 0,0 1 0,1-1 0,-1 0 0,0 0 0,0 0 0,0 1 0,0-1 0,-8-10 0,9 10 0,0 1 0,-1-1 0,1 0 0,0 1 0,0-1 0,-1 1 0,1-1 0,0 1 0,-1-1 0,1 1 0,0-1 0,-1 1 0,1 0 0,-1-1 0,1 1 0,-1 0 0,1-1 0,-1 1 0,1 0 0,-1-1 0,1 1 0,-1 0 0,0 0 0,1 0 0,-1-1 0,1 1 0,-1 0 0,1 0 0,-2 0 0,-2-2 16,0 0 0,0 0 0,0 0 0,0-1 0,1 0 1,-1 0-1,1 0 0,-1-1-16,3 3 0,0-1 0,0 1 0,0 0 0,-1-1 0,1 1 0,0 0 0,0 0 0,-1 0 0,1 0 0,-1 0 0,1 0 0,-1 0 0,1 0 0,-1 1 0,0-1 0,1 0 0,-2 1 0,-18-7 0,11 3 25,0 0 1,0 0 0,0 1-1,0 0 1,-9-1-26,13 6 0,-3-1 0,-22-13 0,-15 0 0,41 10 0,1 1 0,-1 0 0,1 0 0,-1 1 0,0-1 0,1 1 0,-1 0 0,0 0 0,1 0 0,-1 1 0,-2 0 0,2 0 0,0 0 0,0-1 0,0 0 0,-1 0 0,1 0 0,0-1 0,-3 0 0,-9-3 24,-1 1 0,1 1 0,-1 1-1,0 0 1,0 1 0,-3 1-24,-15 0-14,35-1 19,0 0 0,0 0 0,0 0 0,-1 0 1,1 0-1,0 0 0,0 0 0,0 0 0,0 0 0,-1-1 1,1 1-1,0 0 0,0-1 0,0 1 0,0-1 0,0 1 1,0-1-1,0 0 0,0 1 0,0-1 0,0 0-5,-9-3 20,-13 4-123,16 1 101,0-1-1,0 0 1,0 0-1,0 0 0,1-1 1,-1 0-1,0 0 1,0-1-1,0 0 1,-6-3 2,9 4-7,-1 0 0,0 0 0,0 1 1,0-1-1,-1 1 0,1 0 0,0 1 1,0-1-1,-3 1 7,2 0-25,0 0 1,0 0-1,-1-1 1,1 0-1,0-1 1,-1 1-1,1-1 1,-6-2 24,-3-1 0,0 1 0,-1 0 0,0 1 0,1 0 0,-1 2 0,0-1 0,0 2 0,-12 2 0,-26-1 0,-464-2-514,502 0 591,0 0 0,0 1 0,0 0 0,1 1 0,-10 3-77,19-3 8,-1-1-1,1 0 0,0 0 1,-1-1-1,1 0 0,-1 0 1,1 0-1,0-1 1,-5-1-8,6 1 6,0 1 0,0-1 0,0 1 0,0 0 1,-1 0-1,1 0 0,0 1 0,0-1 0,0 1 1,-3 1-7,-3 3 0,0-1 0,-1 0 0,0-1 0,0-1 0,0 0 0,0 0 0,0-1 0,0-1 0,-1 0 0,-8-1 0,0 1 0,-36 11 0,53-12 0,2 2 0,-15 9 0,14-8 0,-1-1 0,1 0 0,0 0 0,-1 0 0,1-1 0,0 1 0,-1-1 0,1 0 0,-1 0 0,1 0 0,0 0 0,-1-1 0,1 1 0,-1-1 0,-49-2 0,-281 3 0,308 5 0,24-3 0,0-1 0,0-1 0,0 1 0,0 0 0,-1-1 0,1 1 0,0-1 0,0 1 0,-1-1 0,1 0 0,0 0 0,-1 0 0,0-1 0,-146 1 128,137 0-128</inkml:trace>
  <inkml:trace contextRef="#ctx0" brushRef="#br0" timeOffset="15586.801">2004 3790 21845,'-92'0'0,"78"1"0,11-1 0,-1 0 0,1 0 0,-1 0 0,1 0 0,-1 0 0,1-1 0,0 0 0,-1 0 0,1 0 0,0 0 0,0 0 0,-1 0 0,1-1 0,0 0 0,-2-1 0,0 1 0,-1 0 0,0 0 0,1 0 0,-1 1 0,0 0 0,0 0 0,1 1 0,-1 0 0,0 0 0,-3 0 0,6 0 0,-55-11 128,-33-1 1,82 11-128,1 0-1,0 0 1,-1-1 0,1 0 0,-5-2-1,4 1 25,1 1 0,-1 0 0,0 0-1,0 1 1,-8 0-25,-156 1 493,127-13-450,38 13-15,-3 1-20,0-1 0,0 0 0,0 0-1,-1-2 1,1 1 0,0-1 0,0-1 0,1 0 0,-1 0 0,-9-5-8,2 5 0,14 3 0,1-1 0,0 1 0,0 0 0,-1-1 0,1 1 0,0-1 0,0 0 0,0 0 0,0-1 0,0 1 0,-2-1 0,1-2 0,-1 1 0,0 0 0,1 1 0,-1-1 0,-1 1 0,1 0 0,0 1 0,0-1 0,-2 1 0,-22-9 0,27 9 0,1 0 0,0 1 0,-1-1 0,1 1 0,0-1 0,-1 1 0,1-1 0,-1 1 0,1 0 0,-1 0 0,1 0 0,-1 0 0,1 0 0,-1 0 0,1 0 0,-1 0 0,1 0 0,0 1 0,-1-1 0,1 1 0,-4 0 0,-4-1 33,1 0 1,-1-1 0,1 0-1,0-1 1,-1 1 0,1-2-1,-2 0-33,6 2 2,0 0 1,0 1-1,0-1 0,0 1 0,0 0 0,0 0 1,-1 0-1,1 0 0,-4 1-2,-32 0 3,39-1 2,0-1-1,0 1 0,1 0 1,-1 0-1,0 0 1,0-1-1,0 1 0,1 0 1,-1-1-1,0 1 0,0-1 1,1 1-1,-1-1 0,0 1 1,1-1-1,-1 1 0,0-1 1,1 0-1,-1 1 1,1-1-1,-1 0 0,1 1 1,0-1-1,-1 0 0,1 0 1,0 1-1,-1-1 0,1 0 1,0 0-1,0 0 0,0 0 1,-1 1-1,1-1 1,0-1-5,-1-2 85,-7-5-72,-6-3-4,-8 1-9,-59-37 0,23 1 0,12 12-107,9-1-49,34 34 147,1 0-1,-1-1 1,0 1-1,0 1 1,0-1-1,0 0 1,0 1 0,0-1-1,0 1 1,0 0-1,-1 0 1,1 0-1,-2 0 10,2 1-6,-1-1 1,1 0-1,-1 0 0,1 0 0,0-1 0,0 1 1,-1-1-1,1 0 0,0 1 0,0-1 1,-1-2 5,2 2-6,-1 0 0,0 0 0,0 0 0,-1 0 0,1 1 0,0-1 0,-1 1 0,1 0 0,0 0 1,-1 0-1,-1 0 6,1 0-7,0-1 1,0 0 0,0 0 0,0 0-1,1-1 1,-1 1 0,1-1-1,-1 0 1,1 0 0,0 0 0,0 0-1,1-1 1,-1 1 0,1-1 6,-3-1-7,0-1 0,0 1 0,0 0 1,0 0-1,-1 1 0,-5-4 7,2 1-66,1 0 0,0 0-1,1-1 1,-1 0 0,-4-7 66,-17-17-54,24 27 54,1 1 0,-1-1 0,1 0 0,0 0 0,0-1 0,1 1 0,-1-1 0,1 0 0,0 0 0,1 0 0,-2-6 0,-18-22 0,17 14 0,-1 3 0,4 8 0,2 7 0,0-1 0,-1 1 0,1 0 0,0 0 0,-1-1 0,0 1 0,1 0 0,-1 0 0,0-1 0,0 1 0,0 0 0,0 0 0,-1 0 0,0-1 0,-10-2-2,11 4 2,1 1 0,-1-1 0,0 1 0,0 0 0,1-1 0,-1 1 1,0-1-1,1 0 0,-1 1 0,0-1 0,1 0 0,-1 1 0,1-1 0,-1 0 0,1 0 0,-1 1 0,1-1 0,0 0 0,-1 0 1,1 0-1,0 1 0,0-1 0,-1 0 0,-18-38-22,14 23-80,-4-3 97,7 16 5,1 0 0,-1 0 0,1 0 0,-1 0 0,1 0 0,0 0 0,0-1 0,0 1 0,0 0 0,1 0 0,-1-1 0,1 1 0,0-4 0,2-54-86,-1 30 44,-13-39 42,12-280-129,0 346 129,1 1 0,-1 0 0,1-1 0,0 1 0,0 0 0,1 0 0,-1 0 0,1 0 0,0-2 0,0 2 0,0 0 0,-1-1 0,1 1 0,-1 0 0,0-1 0,0 1 0,0 0 0,0-1 0,-1-2 0,2 0-9,-1 0 0,1 0-1,0 0 1,0 1 0,1-1-1,0 1 1,0-1 0,0 1-1,1 0 1,0-1 9,15-26-35,-14 25 24,-1-1 1,1 1 0,1 0-1,0 0 1,0 0-1,1 0 11,0 1-11,-1-1 0,0-1 0,0 1 0,-1-1 0,1 0 0,0-2 11,-3 4 0,1 0 1,0 0-1,1 1 0,-1-1 0,1 1 1,0 0-1,4-2 0,-3 2-3,-1 0-1,0 0 1,0 0 0,0-1-1,-1 0 1,1 0 0,1-4 3,-4 7-11,0-1 0,0 1 0,0 0 0,1 0 0,-1 0 1,1 0-1,0 0 0,-1 1 0,1-1 0,1 1 11,25-24 2,7-7-131,-26 31 129,-10 2-4,1 0 1,0 0-1,-1 0 0,1 0 0,0 0 0,-1 0 0,1 0 0,-1-1 1,1 1-1,0 0 0,-1 0 0,1 0 0,0-1 0,-1 1 1,1 0-1,-1-1 0,1 1 0,-1-1 0,1 1 0,-1 0 1,1-1-1,-1 1 0,1-1 0,-1 1 0,0-1 0,1 1 1,-1-1-1,0 0 0,1 1 0,-1-1 0,0 1 0,0-1 1,0 0 3,1 0-4,-1 1 0,0-1 0,0 1 0,1-1 0,-1 0 0,0 1 0,1-1 0,-1 1 0,0-1 0,1 0 0,-1 1 0,1-1 0,-1 1 0,1 0 0,-1-1 0,1 1 0,-1-1 0,1 1 0,0 0 1,-1-1-1,1 1 0,0 0 0,-1 0 0,1-1 0,0 1 0,-1 0 0,1 0 0,0 0 0,-1 0 0,1 0 0,0 0 0,-1 0 0,1 0 4,8 0 0,-1-2 0,21-20 0,-18 12 0,2-2 0,-9 12 0,1 0 0,8-12 0,-2 3 0,24-15 0,-26 22 22,-2 3 75,-5-2-88,5-8-8,3 7-1,-10 2 0,0 1 0,0-1 0,1 0 0,-1 0 0,0 0 0,0 0 0,1 0 0,-1 1 0,0-1 0,0 0 0,1 0 0,-1 0 0,0 0 0,1 0 0,-1 0 0,0 0 0,0 0 0,1 0 0,-1 0 0,0 0 0,1 0 0,-1 0 0,0 0 0,0-1 0,1 1 0,-1 0 0,0 0 0,0 0 0,1 0 0,-1 0 0,0-1 0,0 1 0,1 0 0,-1 0 0,0 0 0,0-1 0,0 1 0,1 0 0,-1 0 0,0-1 0,0 1 0,0 0 0,0 0 0,0-1 0,0 1 0,0 0 0,1-1 0,-1 1 0,0 0 0,0 0 0,0-1 0,0 1 0,0 0 0,0-1 0,0 1 0,0 0 0,0-1 0,0 1 0,0 0 0,0-1 0,0 1 0,0 0 0,0-1 0,0 1 0,0 0 0,0-1 0,0 1 0,0 0 0,1-1 0,-1 1 0,0 0 0,0 0 0,0-1 0,1 1 0,-1 0 0,0 0 0,0 0 0,1-1 0,-1 1 0,0 0 0,0 0 0,1 0 0,-1-1 0,0 1 0,1 0 0,-1 0 0,0 0 0,1 0 0,-1 0 0,0 0 0,1 0 0,-1 0 0,0 0 0,1 0 0,-1 0 0,0 0 0,0 0 0,1 0 0,-1 0 0,0 0 0,1 0 0,-1 0 0,0 1 0,1-1 0,-1 0 0,0 0 0,0 0 0,1 0 0,-1 1 0,11-3 0,1-5 0,0 5 0,-3 0 0,-5-7 0,5 7 0,-5 2 6,-3 0-17,7-9 123,3 7-91,-2 2 1,-8 0-15,0 1 0,0-1 0,0 0-1,0 0 1,0 0 0,0 0 0,0 0 0,0 0 0,0 0 0,0 0 0,0 0 0,1-1 0,-1 1 0,0 0 0,-1-1 0,1 1 0,0-1 0,0 1 0,0-1 0,0 1 0,0-1 0,0 1 0,0-1 0,0-1-7,1 0 47,8 0-26,-6 3-21,-4-2 0,18-9 0,-6 7 0,-1 3 0,1 0 0,92 0-385,-95 0 406,-7 0 86,-2 0 22,14 0 106,-4 0-213,-1-1-22,-6-7 0,7 6 0,0 2 21,-6 0 65,4 0-43,-7 0 64,-1 0 21,0 0 1,0 0-1,0 0 1,0 0-1,0 0-42,0 0-172,0 0-42,0 0-1,0 0 1,0 0 42,0 0 172,2 0 21,6 0-107,-7 0-65,-1 0 151,0-2 21,0-6-64,0 6 64,3 2 0,5 0-64,-6 0 64,-2 0-21,0 0-172,0 0-42,0 0 42,0 0 129,2 0-107,9-1 47,-14-2 10,3 3 7,1 0 1,-1 0-1,0 0 0,0 0 0,0 0 0,0 0 0,0 0 0,0 0 0,0 0 0,0 0 0,0 0 0,0-1 0,0 1 0,1 0 0,-1 0 0,0 0 0,0 0 0,0 0 0,0 0 0,0 0 0,0-1 0,0 1 0,0 0 0,0 0 0,0 0 0,0 0 1,0 0-1,0 0 0,0-1 0,0 1 0,0 0 0,0 0 0,0 0 0,0 0 0,0 0 0,-1 0 0,1 0 0,0 0 0,0-1 0,0 1 0,0 0 0,0 0 0,0 0 0,0 0 0,0 0 0,0 0 0,0 0 0,0 0 0,-1 0 0,1 0 0,0 0 0,0 0 1,0 0-1,0-1 0,0 1 0,0 0 0,58-2-1,-47 0 1,-9-5 22,-2 5 85</inkml:trace>
  <inkml:trace contextRef="#ctx0" brushRef="#br0" timeOffset="19583.066">1140 1609 22744,'14'-5'7,"-13"4"-14,0 0 0,0 1 0,1-1 0,-1 0-1,0 1 1,0-1 0,1 1 0,-1-1 0,1 1 0,-1 0 0,0 0 0,1 0-1,-1-1 1,1 1 0,-1 0 0,1 1 7,6-5-69,-7 3 65,0 0 0,0 1 0,0-1 0,0 0 0,0 1 0,0-1 0,0 0 0,0 1 0,0 0 0,0-1 0,1 1 0,-1 0-1,0-1 1,0 1 0,0 0 0,1 0 0,-1 0 0,0 0 0,0 0 0,2 1 4,-2-2 0,1 1 0,0 0 0,0 0 0,0-1 0,0 1 0,0-1 0,-1 0 0,1 1 0,0-1 0,0 0 0,-1 0 0,1 0 0,-1 0 0,1-1 0,-1 1 0,1 0 0,-1-1 0,0 1 0,0 0 0,0-1 0,1 0 0,-1 1 0,0-2 0,7-6 0,27-3-128,-23 10 128,0 2 0,22-14 0,-23 7 0,3 2 0,-11 6 0,6-8 0,0 5 0,2 2 0,1 0 0,0 0 0,-1 0 0,0 0 0,1 0 0,0 0 0,34 0 0,-37 0 0,17-1 0,-17-5 0,-6 2 0,54 2 0,138 2 128,-68 0 129,11 0-257,-132-1 0,0 0 0,0 0 0,-1-1 0,1 1 0,0-1 0,0-1 0,-1 1 0,0-1 0,2-1 0,29-12 0,-15 8 41,-15 5-29,0 1 1,1 0-1,-1 0 1,1 0 0,0 1-1,-1 0 1,7 0-13,-8 1 0,0-1 0,-1 0 0,1 0 0,0 0 0,-1 0 0,1-1 0,-1 1 0,2-2 0,-1 1 0,0-1 0,1 2 0,-1-1 0,0 1 0,0 0 0,1 0 0,-1 0 0,4 0 0,-1 1 0,-4 1 0,-1-1 0,0 0 0,1 0 0,-1-1 0,1 1 0,-1-1 0,0 1 0,1-1 0,-1 0 0,0 0 0,0-1 0,1 1 0,-1-1 0,0 0 0,7-2 39,1-1 0,0 1 0,0 1 1,0 0-1,0 1 0,3 0-39,66-9 22,-34-2-22,35 2 0,-75 11-6,-3-3 9,0 0-1,0 1 1,0-1-1,0 1 0,0 0 1,0 0-1,1 0 1,-1 0-1,1 0 1,0 1-1,0 0-2,-2-2 38,-2 2-36,1 1 1,-1-1-1,1 1 1,-1-1-1,1 1 1,0-1-1,-1 1 0,1-1 1,0 1-1,-1-1 1,1 1-1,0 0 1,0-1-1,-1 1 1,1 0-1,0 0 1,0 0-1,0-1 1,-1 1-1,1 0 1,0 0-1,0 0 1,-1 0-1,1 0 1,0 1-1,0-1 1,0 0-1,0 0-2,0 0 0,1 0 0,-1 0 0,0-1 0,0 1 0,0-1 0,1 1 0,-1-1 0,0 0 0,0 1 0,0-1 0,0 0 0,0 0 0,0 1 0,0-1 0,-1 0 0,1 0 0,0 0 0,0 0 0,0-1 0,3 0 16,-3 2-11,0 0 0,0-1 0,0 1 0,1-1 0,-1 1-1,0-1 1,0 0 0,0 1 0,0-1 0,0 0 0,0 0 0,0 1 0,0-1 0,0 0-1,-1 0 1,1 0 0,0 0 0,0 0 0,-1-1 0,1 1 0,-1 0 0,1 0 0,-1 0-5,-1-3 1,15-13 19,-4 15 66,0 2-86,-4 1-100,-4-2 90,5-9 13,2 8-3,2 2-22,8-2-16,-16-3 1,-3 5 36,0 0 0,1-1 1,-1 1-1,0 0 0,0-1 0,0 1 0,1 0 0,-1-1 1,0 1-1,1 0 0,-1 0 0,0-1 0,0 1 0,1 0 0,-1 0 1,1-1-1,-1 1 0,0 0 0,1 0 0,-1 0 0,0 0 1,1 0-1,-1 0 0,1 0 0,-1-1 0,0 1 0,1 0 1,-1 0-1,1 0 0,-1 1 0,0-1 0,1 0 0,-1 0 0,0 0 1,1 0-1,-1 0 0,1 0 0,-1 1 1,4-1 0,-1-2 0,4-7 0,3 7 0,1 2 0,11-2 0,-10-9 0,-10 11 0,-1-1 0,0 1 0,0 0 0,0-1 0,0 1 0,0-1 0,1 0 0,-1 1 0,0-1 0,0 0 0,-1 0 0,1 0 0,0 0 0,0 0 0,0 0 0,0 0 0,-1 0 0,1 0 0,-1 0 0,1-1 0,5-2 0,27 3 0,-23 0 0,-10-2 0,1-2 0,21 3 0,-11 0 0,7-9 0,-18 11 0,0 0 0,1 0 0,-1 0 0,0 0 0,1 0 0,-1-1 0,0 1 0,0 0 0,1 0 0,-1 0 0,0 0 0,1-1 0,-1 1 0,0 0 0,0 0 0,1-1 0,-1 1 0,0 0 0,0 0 0,0-1 0,0 1 0,1 0 0,-1-1 0,0 1 0,0 0 0,0 0 0,0-1 0,0 1 0,0 0 0,0-1 0,0 1 0,0 0 0,0-1 0,0 1 0,0 0 0,0-1 0,0 1 0,0 0 0,0-1 0,0 1 0,0-1 0,0 0 0,1 0 0,-1 0 0,1 0 0,-1 1 0,1-1 0,-1 0 0,1 0 0,-1 1 0,1-1 0,0 0 0,-1 1 0,1-1 0,0 0 0,0 1 0,-1-1 0,1 1 0,0-1 0,0 1 0,0 0 0,0-1 0,0 1 0,9-7 0,0 3 0,1-5 0,2-6 0,-10 13 0,16-7 0,-5-2 0,-14 5 0,0 4 0,11-9 0,-9 10 0,0-1 0,0 1 0,0-1 0,0 1 0,-1-1 0,1 0 0,-1 0 0,1 0 0,-1 0 0,0 0 0,1 0 0,-1 0 0,0-1 0,-1-7 22,0-15 85,2 13-107,5 3 21,-7 9-16,1-1 0,-1 1 0,0 0 1,1-1-1,-1 1 0,0 0 0,1-1 0,-1 1 0,0 0 0,0-1 0,1 1 1,-1 0-1,0-1 0,0 1 0,0-1 0,0 1 0,0-1 0,1 1 0,-1-1 1,0 1-1,0 0 0,0-1 0,0 1 0,0-1 0,0 1 0,0-1 0,-1 1 1,1-1-1,0 1 0,0-1-5,-2-35 82,2 25-82,0-1 0,0 0 0,0-79-22,0 87-63,0-6 63,0-36 22,0-1-128,0-46 128,0 9 107,0 74-86,0-48-21,-1 46 0,-2 13 0,3-1 0,0 0 0,0 0 0,0 1 0,0-1 0,-1 0 0,1 0 0,0 0 0,0 0 0,0 0 0,0 0 0,0 0 0,0 0 0,0 0 0,0 0 0,0 0 0,0 1 0,0-1 0,-1 0 0,1 0 0,0 0 0,0 0 0,0 0 0,0 0 0,0 0 0,0 0 0,0 0 0,0 0 0,-1 0 0,1 0 0,0 0 0,0 0 0,0 0 0,0 0 0,0 0 0,0 0 0,0 0 0,0 0 0,-1 0 0,1 0 0,0 0 0,0-1 0,0 1 0,0 0 0,0 0 0,0 0 0,0 0 0,0 0 0,0 0 0,0 0 0,-1 0 0,1 0 0,0 0 0,0 0 0,0-1 0,0 1 0,0 0 0,0 0 0,0 0 0,0 0 0,0 0 0,0 0 0,0 0 0,0 0 0,0-1 0,-2-33 0,2-72-257,0 102 257,0 4 0,-11-9 0,9-1 0,2-48-257,-2 46 150,0 6 131,-1 1 0,1-1 0,0 0-1,1 0 1,0 0 0,0-1 0,0 1 0,0 0-1,1 0 1,0-1 0,1 1 0,-1 0 0,2-4-24,0-17-4443,0 15-4295,7 0 1028</inkml:trace>
  <inkml:trace contextRef="#ctx0" brushRef="#br1" timeOffset="38910.148">2903 7500 4240,'39'1'875,"-35"0"-795,0 0 0,0-1 0,0 1 0,0-1-1,0 0 1,0 0 0,0 0 0,0-1 0,0 0 0,0 1 0,0-1 0,0-1 0,-1 1 0,1 0 0,0-1 0,-1 0-1,1 0 1,2-2-80,-1 1 157,-1 0 0,1 0 0,0 0 0,0 0 0,0 1 0,0 0 0,0 0-1,1 1 1,0-1-157,24-9 666,-19 5-428,1 1 0,0 0 0,1 1 0,-1 0 0,1 1 0,0 0 0,-1 1-1,1 1 1,2 0-238,-10 0 39,-1 0-1,0 1 0,0-1 0,0-1 1,0 1-1,0-1 0,0 1 1,-1-1-1,2-1-38,24-9 212,8 1 295,-23 6-381,1 0-1,0 2 1,0 0 0,0 0-1,11 0-125,-3-1 0,22-13 0,19 13 643,54-27-1,-81 18-630,-32 11 15,-1 0 1,0 0-1,1 1 0,0-1 0,-1 1 1,1 0-1,0 0 0,0 1 0,1 0-27,-2-1 36,0 0 0,-1 0 0,1 0 0,0 0 0,0 0 0,-1-1 0,1 0 0,-1 1 0,0-1 0,1-1 0,-1 1-1,0 0 1,0-1-36,0 0 6,1 1-1,-1-1 0,1 1 0,-1 0 1,1 0-1,0 0 0,0 0 0,0 0 1,0 1-1,0 0 0,0 0 0,0 0 1,2 0-6,0 1 33,-1 0 0,1-1 0,0 0 0,-1 0 0,1-1 1,-1 1-1,0-1 0,3-2-33,-3 2 28,1 0 1,-1 0-1,0 1 1,0 0-1,1 0 0,-1 0 1,1 0-1,2 1-28,-6 0 5,-1-1-1,1 1 1,-1 0-1,1-1 0,0 1 1,-1-1-1,1 0 1,-1 1-1,1-1 0,-1 0 1,0 0-1,1 0 1,-1 0-1,0 0 1,0 0-1,1 0 0,-1-1 1,0 1-1,0 0 1,0-1-1,-1 1 1,1-1-1,0 1 0,0-1 1,0 0-5,3-5 18,-2 4-15,1 1 0,-1-1 0,1 1 0,0 0 0,0-1 1,0 1-1,0 1 0,0-1 0,4-1-3,-6 3 10,-1-1 0,1 1 0,0 0 0,0-1-1,0 1 1,-1-1 0,1 1 0,0-1 0,-1 1 0,1-1 0,0 1 0,-1-1-1,1 0 1,-1 1 0,1-1 0,-1 0 0,1 0 0,-1 1 0,0-1-1,1 0 1,-1-1-10,1 1 11,0-1 0,-1 0 0,1 1 0,0-1 0,0 0 0,0 1 1,0-1-1,0 1 0,0 0 0,0-1 0,1 1 0,-1 0 0,0 0 0,1 0 0,-1 0 0,1 0 0,0 0 0,-1 0 0,1 0 0,0 0 0,-1 1 0,1-1 0,1 1-11,10-6 25,-11 3-25,1 1-1,0 0 1,0 0 0,0 1 0,0-1 0,1 0-1,-1 1 1,0 0 0,1 0 0,0 0 0,-1 0 2,0 0 1,0 0-1,0 0 0,0-1 1,0 1-1,0-1 0,0 1 1,-1-1-1,1 0 0,2-2-2,53-42 621,-18 18-446,-34 25-136,-1 0 0,0 0 0,0 0 0,0 0 0,0-1 0,-1 0 0,1 0 0,-1 0 0,0-1 0,0 0 0,-1 1 0,3-5-39,52-63 514,-43 53-510,-13 16-14,-1 1 0,1-1 0,0 0 0,0 1-1,0 0 1,0 0 0,0-1 0,1 1 0,-1 0 0,1 1 0,0-1 10,2-2-3,0 0 0,0-1 1,0 1-1,0-1 0,-1 0 1,0 0-1,0 0 0,1-1 3,13-11 0,-16 16 0,-1 0 0,1 0 0,-1 0 0,0 0 0,1 0 0,-1 0 0,0-1 0,0 1 0,0-1 0,1 1 0,-2 0 0,1-1 0,0 1 0,1-2 0,8-12 5,-4 15-10,-4 0-16,21-20-215,-22 19 236,0 0 0,-1 0 0,1 0 0,-1 1 0,1-1 0,-1 0 0,1 0 0,-1-1 0,0 1 0,1 0 0,-1 0 0,0 0 0,0 0 0,0 0 0,0 0 0,0 0 0,0 0 0,0 0 0,0 0 0,0 0 0,0-1 0,1 2 9,4 0 4,-3 0 94,23-24 278,-25 24-385,0-1 0,0 0 0,0 1 0,0-1 0,0 1 0,1-1 0,-1 1 0,0-1 0,0 1 0,0-1 0,1 1 0,-1-1 0,0 1 0,1-1 0,-1 1 0,0-1 0,1 1 0,-1-1 0,0 1 0,1 0 0,-1-1 0,1 1 0,-1 0 0,1-1 0,-1 1 0,1 0 0,-1 0 0,1-1 0,-1 1 0,1 0 0,-1 0 0,1 0 0,0 0 0,-1 0 0,1 0 0,-1 0 0,1 0 0,-1 0 0,1 0 0,0 0 0,2 0 0,22-34 236,-24 33-235,0 0 1,1 0-1,-1 0 0,0 0 1,0 0-1,0 0 1,0 0-1,0-1 0,0 1 1,0 0-1,-1-1 1,1 1-1,0 0 0,-1-1 1,1 1-1,-1-1 0,1 1 1,-1-1-1,0 1-1,6-7-5,13-8 5,-18 16 0,-1-1 0,1 0 0,-1 1 0,1-1 0,-1 0 0,1 1 0,-1-1 0,1 1 0,0-1 0,-1 1 0,1-1 0,0 1 0,-1 0 0,1-1 0,0 1 0,0 0 0,0-1 0,-1 1 0,1 0 0,0 0 0,0 0 0,0 0 0,12-2 0,-14-2 0,1 4 0,0-1 0,0 1 0,-1-1 0,1 1 0,0-1 0,0 1 0,0-1 0,0 1 0,-1-1 0,1 0 0,0 1 0,0-1 0,0 1 0,0-1 0,0 1 0,1-1 0,-1 1 0,0-1 0,0 1 0,0-1 0,0 1 0,1-1 0,-1 1 0,0-1 0,0 1 0,1-1 0,-1 1 0,0-1 0,1 1 0,-1 0 0,0-1 0,1 1-1,0 0 1,-1 0 1,1 0-1,-1 0 1,0 0-1,1 0 1,-1 0 0,0-1-1,1 1 1,-1 0-1,0 0 1,1 0-1,-1 0 1,0-1 0,1 1-1,-1 0 1,0 0-1,1-1 1,-1 1-1,0 0 1,0 0-1,1-1 1,-1 1 0,0 0-1,0-1 1,0 1-1,0 0 1,1-1-1,-1 1 1,0 0 0,0-1-1,0 1 1,0 0-1,0-1 1,0 1-1,0-1 1,0 1-1,0 0 1,0-1 0,0 1-1,0 0 1,0-1-1,2-1 107,5 0 0,-3-7-86,-2 3-4,0 0 0,1 0-1,0 0 1,1 0 0,-1 1-1,1-1 1,0 1-1,0 0 1,1 0-17,5 1 86,0-7-65,1-16 152,0 6 40,-9 11-213,-1 7 0,0 1 0,0-1 0,0 0 0,0 1 0,0-1 0,0 1 0,1-1 0,-1 1 0,1-1 0,0 1 0,-1 0 0,1 0 0,0 0 0,1-1 0,-1-4 21,0 3 65,7-6-65,2-2-21,0 0-21,-9 1-65,0-1 65,7-4 25,-3 15-13,-6 1 13,1 0 0,0 0 0,-1 0-1,1 0 1,-1 0 0,1 0 0,-1 0 0,1 0 0,-1-1 0,1 1-1,0 0 1,-1 0 0,1 0 0,-1-1 0,1 1 0,-1 0 0,1 0-1,-1-1 1,1 1 0,-1 0 0,0-1 0,1 1 0,-1-1 0,0 1-1,1 0 1,-1-1 0,0 1 0,1-1 0,-1 0-4,2-9 21,-2 10-19,0-1-2,0 1 1,-1 0-1,1-1 0,0 1 1,0 0-1,0-1 0,0 1 1,0 0-1,0-1 0,0 1 1,0 0-1,0-1 1,0 1-1,0 0 0,0-1 1,0 1-1,0 0 0,0-1 1,1 1-1,-1 0 0,0-1 1,0 1-1,0 0 1,0-1-1,1 1 0,-1 0 1,0 0-1,0-1 0,1 1 1,-1 0-1,0 0 0,0-1 1,1 1-1,-1 0 0,0 0 1,1 0-1,-1 0 1,0 0-1,1-1 0,-1 1 1,0 0-1,1 0 0,-1 0 1,0 0-1,1 0 0,-1 0 1,0 0-1,1 0 1,-1 0-1,0 0 0,1 0 1,-1 0-1,1 0 0,-1 1 1,0-1-1,3 0 107,-3 0 21,0 0 1,0 0-1,1-24-363,9 22 213,-10 2 22,1 0 0,-1 0 1,1 0-1,-1 0 0,1 0 0,-1 0 0,1-1 0,-1 1 0,1 0 0,-1 0 1,1 0-1,-1-1 0,0 1 0,1 0 0,-1-1 0,1 1 0,-1-1 0,0 1 0,1 0 1,-1-1-1,0 1 0,1-1 0,-1 1 0,0-1 0,0 1 0,0-1 0,1 1 1,-1-1-1,0 1 0,0-1 0,0 1 0,0-1 0,0 1 0,0-1 0,0 1 0,0-1 1,0 1-1,0-1 0,0 1 0,0-1 0,0 1 0,-1-1 0,1-3-21,11 3-70,-9 1 198,-2-2 0,0-6-64,0 5 43,0-6-43,0 7 64,0 2 21,0 0 1,10-13-1,-9 4-128,-1-1 22,0 7 85,0 2 0,0-9-86,0-2-21,0 1 0,0 8 0,0 1 0,0-1 0,1 1 0,-1 0 0,0-1 0,1 1 0,-1 0 0,1-1 0,0 1 0,0 0 0,1-2 0,2-13 0,-1 7 0,5 6 0,-4-6 0,3 1-21,-5 5-65,-2 3 85,0 0 0,0 0 0,0 0 0,0-1 0,0 1-1,0 0 1,0 0 0,1 0 0,-1 0 0,0 0 0,1 0 0,-1-1 0,1 1 0,-1 0-1,1 0 1,-1 0 0,1 1 0,0-1 0,0-1 1,3-9-22,-4-82-213,0-1 492,0 25-257,0 45 0,0 23 0,1 1 0,-1-1 1,0 0-1,0 1 1,0-1-1,0 0 0,0 0 1,0 1-1,0-1 1,0 0-1,0 0 0,0 1 1,0-1-1,0 0 0,-1 1 1,1-1-1,0 0 1,-1 1-1,1-1 0,0 0 1,-1 1-1,1-1 1,-1 0-1,1 1 0,-1-1 1,1 1-1,-1-1 0,1 1 1,-1-1-1,1 1 1,-1 0-1,0-1 0,0 1 9,-1-2 98,2 2 22,0-24-1,0 13-128,0 10 7,0 0-1,0 1 0,0-1 1,-1 0-1,1 0 1,0 1-1,0-1 1,-1 0-1,1 1 0,0-1 1,-1 1-1,1-1 1,-1 1-1,1-1 1,-1 0-1,1 1 0,-1-1 1,1 1-1,-1 0 1,0-1-1,1 1 1,-1 0-1,1-1 0,-1 1 1,0 0-1,1-1 1,-1 1-1,0 0 1,0 0-1,1 0 0,-1 0 1,0 0-1,1 0 1,-1 0-1,0 0 1,0 0-1,1 0 0,-1 0 1,0 0-1,1 1-6,-4-22 0,3 20 5,1 0 0,0 0-1,0 0 1,-1 0 0,1 1-1,0-1 1,-1 0 0,1 0 0,-1 0-1,1 0 1,-1 1 0,1-1-1,-1 0 1,0 0 0,1 1 0,-1-1-1,0 1 1,0-1 0,1 0-1,-1 1 1,0-1 0,0 1-1,0 0 1,0-1 0,0 1 0,0 0-5,-3-7 134,5 2-79,-1 5-49,0-1 0,0 1 0,-1-1 0,1 1 0,0 0 0,-1-1 0,1 1 0,0-1 0,-1 1 0,1 0 0,-1 0 0,1-1 0,0 1 0,-1 0 0,1 0 0,-1-1 0,1 1 0,-1 0 0,1 0 1,-1 0-1,1 0 0,-1 0 0,1 0 0,-1 0 0,1 0 0,-1 0 0,1 0 0,-1 0 0,1 0 0,-1 0-6,1 0 1,-1 0 0,1 0 0,-1 0 0,1 0 0,-1 0 0,1 0 0,-1 0 0,1 0 0,0 0 0,-1 0 0,1 0 0,-1 0 0,1 0 0,-1 0 0,1-1 0,0 1 0,-1 0 0,1 0 0,-1 0 0,1-1 0,0 1 0,-1 0 0,1-1 0,0 1 0,0 0 0,-1-1 0,1 1 0,0 0 0,0-1 0,-1 1 0,1-1 0,0 1 0,0 0 0,0-1 0,0 1 0,-1-1 0,1 1 0,0-1 1,0 1-1,0 0 0,0-1 0,0 1 0,0-1 0,0 1 0,0-1 0,0 1 0,1-1 0,-1 1 0,0 0 0,0-1 0,0 1 0,1-1-1,-3-6 225,-20-7 54,21 13-262,-1 1 0,1-1 0,0 1 0,-1-1 0,1 1 1,0-1-1,0 0 0,-1 1 0,1-1 0,0 0 0,0 0 0,0 0 1,0 0-1,0 0 0,0 0 0,0 0 0,1-1 0,-1 1 1,0 0-1,0-1-17,-7-1 149,4 1-20,-7-5-22,-6-2-5,-2 5 187,19 4-273,-10-2 91,1-8-86,7 5-21,2 4 0,0 1 0,0 0 0,0-1 0,0 1 0,-1 0 0,1-1 0,0 1 0,0 0 0,0-1 0,-1 1 0,1 0 0,0-1 0,0 1 0,-1 0 0,1 0 0,0-1 0,0 1 0,-1 0 0,1 0 0,0 0 0,-1 0 0,1-1 0,0 1 0,-1 0 0,1 0 0,0 0 0,-1 0 0,1 0 0,0 0 0,-1 0 0,1 0 0,-1 0 0,1 0 0,0 0 0,-1 0 0,1 0 0,0 0 0,-1 0 0,-9-2 0,8 0 23,0 0 0,1 1-1,-1-1 1,0 0 0,0 1 0,0-1-1,0 1 1,0-1 0,-1 1 0,1 0-1,0 0 1,-1 0 0,1 0 0,0 1-1,-1-1 1,0 1-23,-8-3 56,1 0 0,-1 0-1,1-1 1,0-1 0,-6-3-56,7 5 21,1 1 0,-1-1 0,1 1 1,-1 1-1,0 0 0,0 0 0,0 1 1,1 0-1,-1 0 0,0 1 0,-2 1-21,-10-1 24,1-2-24,17-4 0,2-1 0,1 5 0,-1 0 0,1 0 0,0 1 0,-1-1 0,1 0 0,-1 0 0,1 1 0,-1-1 0,1 1 0,-1-1 0,1 0 0,-1 1 0,0-1 0,1 1 0,-1-1 0,0 1 0,1-1 0,-1 1 0,0 0 0,0-1 0,1 1 0,-1 0 0,0 0 0,0-1 0,-6 3 0,-5 0 0,10-2 0,-1 0 0,1 0 0,-1 0 0,1 0 0,-1 0 0,1 0 0,-1-1 0,1 1 0,0-1 0,-1 1 0,1-1 0,0 0 0,-1 0 0,1 0 0,0-1 0,0 1 0,0 0 0,-1-1 0,-3 0 11,-1 1 1,1 0-1,-1 0 1,1 0-1,-1 1 1,0 0-1,1 0 1,-1 1-1,-3 0-11,-14 1 47,-447-2 702,217 0-749,185 12-21,-313-12-600,165 0 621,134 11 0,72-11 0,1 1 0,-1 0 0,0 0 0,1 1 0,-1 0 0,-1 2 0,3-2 0,0 0 0,0-1 0,-1 0 0,1-1 0,0 0 0,0 0 0,0-1 0,-2 0 0,-23-1 0,-69 2 0,56 0 0,36 0 0</inkml:trace>
  <inkml:trace contextRef="#ctx0" brushRef="#br1" timeOffset="46778.052">2430 5376 24415,'-426'0'-150,"346"0"43,-358 0 621,392-12-514,-242 12 257,287 0-255,1 0 0,-1 0 0,0 0 1,0-1-1,0 1 0,1 0 1,-1 0-1,0 0 0,0-1 0,1 1 1,-1 0-1,0-1 0,0 1 1,1-1-1,-1 1 0,1-1 0,-1 1 1,0-1-1,1 1 0,-1-1 1,1 0-1,-1 1 0,1-1-2,-1 0 4,0 0-1,0 0 0,0 0 0,0 0 1,0 0-1,0 0 0,0 0 1,0 0-1,0 1 0,0-1 1,-1 0-1,1 1 0,0-1 0,-1 1 1,1 0-1,0-1 0,-1 1 1,1 0-1,0 0 0,-1 0 1,1 0-1,0 0 0,-2 0-3,-1-1 7,1 1 0,-1-1-1,0 0 1,0 0 0,1 0-1,-1 0 1,0-1 0,1 1 0,-1-1-7,0 0 7,0 0 1,0 0-1,0 0 1,0 1-1,0 0 1,-1 0 0,1 0-1,-1 1 1,0-1-8,-42-11 150,43 12-143,0 0 1,1 0-1,-1 0 1,0-1-1,1 1 1,-1-1 0,0 0-1,1 0 1,-1 0-1,1-1 1,-1 1 0,1-1-1,-2-1-7,-12-5 9,-17-4-9,33 12 0,1-1 0,-1 0 0,0 1 0,1 0 0,-1-1 0,0 1 0,1-1 0,-1 1 0,0 0 0,1 0 0,-1-1 0,0 1 0,0 0 0,1 0 0,-1 0 0,0 0 0,0 0 0,1 0 0,-1 0 0,0 0 0,0 0 0,1 0 0,-1 0 0,0 0 0,0 0 0,1 1 0,-1-1 0,0 0 0,0 1 0,1-1 0,-2 1 0,-3-1 0,-1 0 0,1 0 0,-1 0 0,1-1 0,-1 0 0,1 0 0,-1-1 0,1 1 0,-3-2 0,-26-3 0,30 6 0,1 0 0,0 0 0,0 0 0,0-1 0,0 1 0,-1-1 0,1 0 0,0 0 0,0 0 0,0-1 0,-1 1-7,0 0 0,0-1 0,0 1 0,0 1 0,-1-1 1,1 1-1,0-1 0,0 1 0,0 0 0,-3 1 7,2-1-7,1 1-1,-1-1 1,1-1-1,-1 1 1,1-1-1,-1 0 1,1 0-1,-4-1 8,-39-11 0,30 16 0,16-3 0,0 0 0,0 0 0,0 0 0,-1 0 0,1 0 0,0 0 0,0 0 0,0 0 0,0 0 0,0-1 0,0 1 0,0 0 0,0-1 0,0 1 0,0-1 0,0 1 0,0-1 0,0 1 0,0-1 0,0 0 0,0 1 0,1-1 0,-1 0 0,0 0 0,0 0 0,1 0 0,-1 1 0,1-1 0,-1 0 0,0-1 0,-1 0 0,0-1 0,0 1 0,0 0 0,-1 0 0,1 1 0,-1-1 0,1 0 0,-1 1 0,0-1 0,0 1 0,0 0 0,0 0 0,0 0 0,0 1 0,0-1 0,0 0 0,0 1 0,0 0 0,0 0 0,0 0 0,0 0 0,0 1 0,-1-1 0,3 0 0,-1-1 0,0 0 0,0 0 0,0 0 0,0 0 0,0 0 0,0-1 0,1 1 0,-1-1 0,1 1 0,-1-1 0,1 1 0,-1-1 0,1 0 0,0 0 0,-1-1 0,0 0 0,1 1 0,-1-1 0,1 1 0,-1 0 0,0-1 0,0 1 0,0 0 0,-1 0 0,1 1 0,0-1 0,-1 0 0,1 1 0,-1-1 0,1 1 0,-1 0 0,0 0 0,0 0 0,1 0 0,-3 0 0,1-1 0,0 0 0,0 1 0,0-1 0,1-1 0,-1 1 0,0 0 0,1-1 0,-1 0 0,1 0 0,0 0 0,0 0 0,0 0 0,0-1 0,1 1 0,-2-3 0,-6-6 0,-7-10 0,-23-26 0,36 44 0,0 0 0,0-1 0,1 1 0,0-1 0,0 0 0,0 0 0,0 0 0,1-1 0,0 1 0,-2-5 0,3 3 0,0 1 0,-1 0 0,0-1 0,-1 1 0,1 0 0,-1 0 0,-1-1 0,1 0 0,1 3 0,1 1 0,-1-1 0,0 1 0,0-1 0,-1 1 0,1 0 0,0 0 0,-1 0 0,0 1 0,0-2 0,0 2 0,0-1 0,1 0 0,-1 0 0,1 0 0,-1 0 0,1 0 0,0 0 0,1-1 0,-1 1 0,0-2 0,-8-7 0,9 11 0,0 0 0,0 0 0,0 0 0,0 1 0,1-1 0,-1 0 0,0 0 0,0 0 0,1 0 0,-1-1 0,1 1 0,-1 0 0,1 0 0,-1 0 0,1 0 0,0 0 0,0-1 0,-1 1 0,1 0 0,0-1 0,-1-6 0,0-1 0,-1 1 0,0-1 0,-1 1 0,1 0 0,-2 0 0,1 0 0,-2-2 0,1 3 0,1-1 0,-1 0 0,2 0 0,-1 0 0,1 0 0,0 0 0,1-1 0,-1 0 0,2 5 0,0-1 0,-1 1 0,0 0 0,0 0 0,-1-1 0,1 1 0,-1 0 0,0 0 0,0 1 0,0-1 0,-2-3 0,2 4 0,0 0 0,0 0 0,0-1 0,1 1 0,-1-1 0,1 1 0,0-1 0,0 0 0,0 1 0,0-1 0,1-2 0,-2-1 13,0 0 0,0 0 0,0 0 0,-1 1 0,0-1 0,0 1 0,-1-1 0,-1 0-13,-6-14 25,6 10-40,0-1 1,0 1 0,1-2 0,1 1-1,0 0 1,1 0 0,0-1-1,1 0 1,0-7 14,1-175-257,1 186 257,0 0 0,1-1 0,0 1 0,0 0 0,1 0 0,0 0 0,1 0 0,0 0 0,1 1 0,-1 0 0,1 0 0,4-4 0,0 3 0,-2-1 0,1 1 0,-1-1 0,-1 0 0,0-1 0,0 0 0,-1 0 0,0 0 0,-1 0 0,-1-1 0,1-2 0,-3 10-6,0 0 0,0 0 0,1 1 0,-1-1 0,1 0 0,0 1 0,0-1 0,0 1 0,1 0 0,0-2 6,8-12-47,7-9 24,-16 24 23,-1 0 0,1 0 0,0 0 0,0 0 0,-1-1 1,0 1-1,1-1 0,-1 1 0,0-1 0,0 0 0,0 1 0,-1-1 0,1 0 0,-1 0 1,1 1-1,-1-3 0,2-1-16,0 0 1,1 0 0,-1 1-1,1-1 1,0 1 0,1-1 0,1-1 15,0 2-4,0-2 1,-1 1 0,0 0 0,0-1 0,0 0 0,-1 0 0,2-6 3,41-45-21,-6 6-96,-31 39 87,0 0 1,1 1-1,0 0 0,4-3 30,5-4-25,-13 13 8,0 0 0,0 1-1,0-1 1,1 1 0,-1 0 0,7-3 17,2-4 0,-1 0 0,0-2 0,9-11 0,3-3 0,135-124 0,-157 149 0,0 0 0,0 0 0,0 1 0,0 0 0,0 0 0,0 0 0,0 0 0,1 0 0,1 1 0,21-10 0,-11 6 0,-15 5 0,0 0 0,0 0 0,0 0 0,0 0 0,0-1 0,0 1 0,0 0 0,0-1 0,0 1 0,0-1 0,0 1 0,0-1 0,0 0 0,0 1 0,0-1 0,0 0 0,0 1 0,-1-1 0,46-23 0,-34 16 0,0 1 0,1 0 0,-1 0 0,1 2 0,1-1 0,1 1 0,54-6 0,-61 8 0,0 0 0,-1 1 0,0 0 0,0 1 0,1-1 0,-1 1 0,1 1 0,3-1 0,-5 0 0,-1 0 0,1 0 0,-1-1 0,1 0 0,-1 0 0,0-1 0,0 1 0,0-1 0,0 0 0,0 0 0,-1-1 0,1 0 0,2-1 0,0 0 0,1 0 0,-1 1 0,1 0 0,5-2 0,17-5 31,-21 7-15,0 0 0,0 1 0,1 0 1,-1 0-1,1 1 0,4 0-16,45-9 0,-54 10 0,0 1 0,-1-1 0,1 0 0,0 0 0,-1 0 0,1-1 0,-1 1 0,4-3 0,-4 2 0,1 0 0,0 0 0,0 1 0,0-1 0,0 1 0,0 0 0,0 1 0,5-1 0,2 1 0,0-1 0,0 0 0,0-1 0,-1 0 0,7-3 0,-8 3 0,0 0 0,1 1 0,-1 0 0,0 1 0,1 0 0,-1 0 0,0 1 0,1 0 0,25 1 0,171-2 129,-147-10-129,-48 7 0,-1 0 0,1 1 0,0 0 0,10 0 0,1082 2 128,-1093 0-128,1 0 0,-2 0 22,-7 0 63,5 0-42,40 0 64,-36 0-107,-1 0 0,0 0 0,35 0 257,-34-2-257,-2-6 22,-8 4 63,-1-3-63,7 3-22,-4-5 0,4 7-22,-6 0-63,-2-5 85,0 5 107,2 2 0,6-2-86,-5-5-21,5 5 22,-5 0 63,5-7-55,-8 9-28,0-1 1,0 1-1,0 0 0,0 0 0,0-1 1,0 1-1,1 0 0,-1 0 0,0 0 1,0-1-1,0 1 0,1 0 0,-1 0 0,0 0 1,0 0-1,0-1 0,1 1 0,-1 0 1,0 0-1,0 0 0,1 0 0,-1 0 1,0 0-1,0 0 0,1 0 0,-1 0 1,0 0-1,1 0 0,-1 0 0,0 0 1,0 0-1,1 0 0,-1 0 0,0 0 1,0 0-1,1 0 0,-1 0 0,0 0-2,29 2 35,-17-2-35,-3 0 22,-5 0 63,5 0-63,2 0-22,1 0 0,0 0 0,-11 0 0,0 0 0,0 0 0,0 0 0,0 0 0,0 0 0,1 0 0,-1 0 0,0 1 0,0-1 0,0 0 0,0 0 0,0 1 0,0-1 0,0 1 0,0-1 0,0 1 0,0-1 0,0 1 0,0 0 0,0-1 0,-1 1 0,1 0 0,11 4 0,57 6 0,34-11 0,-57 11 0,47-11 0,-84 4 0,-7-3 0,0 0 0,0 0 0,0 0 0,0 0 0,0 0 0,1 0 0,-1-1 0,0 1 0,0-1 0,1 1 0,-1-1 0,0 0 0,1 0 0,-1 0 0,2 0 0,53 11 0,-49-12 0,-7 1 0,0 0 0,0 0 0,1-1 0,-1 1 0,0 1 0,0-1 0,0 0 0,1 0 0,-1 0 0,0 1 0,0-1 0,0 0 0,1 1 0,-1-1 0,0 1 0,0-1 0,0 1 0,0 0 0,0 0 0,0-1 0,0 1 0,0 0 0,-1 0 0,1 0 0,0 0 0,10 1 0,46 9 0,-55-10 0,-1 0 0,1 0 0,0 1 0,0-1 0,-1 0 0,1 1 0,0-1 0,-1 1 0,0-1 0,1 1 0,0 1 0,1 1 0,43 0 0,-31 0 0,1-1 0,-1 0 0,1-1 0,0 0 0,-1-1 0,1-1 0,0-1 0,13-2 0,24 1 0,74 2 0,-81-11 0,-43 11 0,1-1 0,0 0 0,0 0 0,0 0 0,-1 0 0,1 0 0,0-1 0,-1 1 0,1-1 0,0 0 0,0 0 0,0 0 0,0 1 0,0-1 0,0 1 0,1 0 0,-1 0 0,0 1 0,2-1 0,-3 1 0,-1 0 0,0-1 0,0 1 0,1-1 0,-1 0 0,0 0 0,0 1 0,0-2 0,0 1 0,0 0 0,0 0 0,1-2 0,-1 2 0,0 0 0,0-1 0,0 1 0,0 0 0,0 0 0,0 0 0,1 0 0,-1 1 0,0-1 0,0 1 0,0-1 0,2 1 0,14-6 3,0 0 0,-1 0 1,0-2-1,0 0-3,-12 5 8,-1 2 18,2-4 20,8-10 96,-2 3-120,-8 12-17,-3 1-5,-1-1 0,1 0-1,-1 1 1,1-1 0,-1 0 0,1 0 0,-1 1 0,1-1 0,-1 0-1,1 0 1,-1 0 0,1 0 0,-1 0 0,1 0 0,-1 0 0,1 0-1,-1 0 1,1 0 0,-1 0 0,1 0 0,-1 0 0,1 0 0,0 0-1,-1-1 1,0 1 0,1 0 0,-1 0 0,1-1 0,-1 1-1,1 0 1,-1-1 0,1 1 0,-1 0 0,0-1 0,1 1 0,-1-1 0,12-8 0,-11 8 0,0 0 0,0 0 0,0 0 0,-1 0 0,1 0 0,1 0 0,-1 1 0,0-1 0,0 0 0,0 1 0,0-1 0,0 1 0,1-1 0,-1 1 0,0 0 0,0-1 0,1 1 0,-1 0 0,1 0 0,-1 0 0,0 0 0,-1 0 0,1 0 0,0 0 0,0 0 0,0 0 0,-1 0 0,1-1 0,0 1 0,0 0 0,0 0 0,-1-1 0,1 1 0,0 0 0,-1-1 0,1 1 0,0-1 0,-1 1 0,1-1 0,0 1 0,-1-1 0,1 0 0,-1 1 0,1-1 0,-1 0 0,1 1 0,-1-1 0,0 0 0,1 1 0,-1-1 0,0 0 0,1 0 0,-1 0 0,0 0 0,3-7 0,7-1 0,35-16 0,-23-10 0,-21 28 0,3 3 0,16 2 0,-19 3 0,0-1 0,0 0 0,-1 0 0,1 0 0,0 0 0,0 0 0,0 0 0,-1 0 0,1 0 0,0 0 0,0 0 0,-1-1 0,1 1 0,0 0 0,0-1 0,-1 1 0,1 0 0,0-1 0,-1 1 0,1-1 0,0 1 0,-1 0 0,1-1 0,-1 0 0,1 1 0,-1-1 0,1 1 0,-1-1 0,1 0 0,-1 1 0,0-1 0,1 0 0,-1 0 0,0 1 0,1-1 0,-1 0 0,0 0 0,0 1 0,0-1 0,0 0 0,2-4 0,4 3 0,-4 2 0,-1 0 0,0-1 0,0 1 0,0 0 0,0 0 0,0-1 0,0 1 0,0-1 0,0 1 0,0-1 0,0 1 0,0-1 0,0 0 0,0 0 0,0 1 0,0-1 0,-1 0 0,1 0 0,0 0 0,-1 0 0,1 0 0,0 0 0,-1 0 0,1 0 0,-1 0 0,0 0 0,1 0 0,-1 0 0,0 0 0,1-1 0,33-56 0,-23 23 0,-9 23 0,0-2 0,2 12 0,1-2 0,-3-23 0,-2-42 0,0-36 0,1 103 0,-1 1 0,1 1 0,-1-1 0,0 0 0,0 0 0,1 1 0,-1-1 0,0 0 0,0 0 0,0 1 0,0-1 0,0 0 0,0 0 0,0 0 0,0 1 0,0-1 0,0 0 0,0 0 0,-1 1 0,1-1 0,0 0 0,0 0 0,-1 1 0,1-1 0,0 0 0,-1 1 0,1-1 0,-1 0 0,1 1 0,-1-1 0,-10-10 0</inkml:trace>
  <inkml:trace contextRef="#ctx0" brushRef="#br1" timeOffset="49812.719">4977 2193 26599,'0'-3'-107,"0"2"106,0-1-1,0 1 1,0-1-1,0 1 1,-1-1-1,1 1 1,-1-1-1,1 1 1,-1-1 0,1 1-1,-1-1 1,0 1-1,1 0 1,-1-1-1,0 1 1,0 0-1,-1-1 2,-2-4 4,-6-6-4,-1 2 0,9 10 0,1-1 0,-1 0 0,1 1 0,-1-1 0,1 0 0,-1 0 0,1 0 0,-1 0 0,1 0 0,0-1 0,0 1 0,0 0 0,-1 0 0,1-1 0,0 1 0,0-1 0,1 1 0,-1 0 0,1 1 0,0-1 0,0 1 0,0 0 0,-1-1 0,1 1 0,0 0 0,0-1 0,-1 1 0,1 0 0,0 0 0,0-1 0,-1 1 0,1 0 0,0 0 0,-1-1 0,1 1 0,-1 0 0,1 0 0,0 0 0,-1 0 0,1 0 0,0-1 0,-1 1 0,1 0 0,-1 0 0,1 0 0,0 0 0,-1 0 0,1 0 0,-1 0 0,1 1 0,-1-1 0,1 0-1,-1 0 1,0 0 0,0 1 0,1-1 0,-1 0 0,0 0 0,0 0 0,0 0 0,1 0-1,-1 0 1,0 0 0,0 0 0,1-1 0,-1 1 0,0 0 0,0 0 0,1-1 0,-1 1-1,0 0 1,1-1 0,-1 1 0,0-1 0,1 1 0,-1-1 0,0 1 0,1-1-1,-1 1 1,1-1 0,-1 1 0,1-1 0,0 0 0,-1 1 0,1-1 0,-1 0 0,1 0-1,0 1 1,0-1 0,-1 0 0,1 0 0,0 1 0,0-1 0,0 0 1,0 1-1,0 0 1,0-1-1,0 1 1,0 0 0,0-1-1,0 1 1,0 0 0,0-1-1,0 1 1,0 0 0,-1-1-1,1 1 1,0 0 0,0 0-1,0-1 1,0 1 0,-1 0-1,1 0 1,0-1 0,0 1-1,-1 0 1,1 0 0,0-1-1,0 1 1,-1 0 0,1 0-1,0 0 1,-1 0-1,1 0 1,0-1 0,0 1-1,-1 0 1,1 0 0,0 0-1,-1 0 1,1 0 0,0 0-1,-1 0 1,1 0-1,-4-2 107,-10-9 27,-5 3-139,-38-15 5,49 20 0,0 0 0,0 1 0,-1 0 0,1 0 0,-1 1 0,1 0 0,-1 0 0,1 1 0,-1 0 0,0 1 0,-2-1 0,6 1 0,0-1 0,1 0 0,-1 0 0,0-1 0,0 1 0,1-1 0,-1 0 0,0-1 0,1 1 0,-1-1 0,-1 0 0,4 1 0,0 0 0,0 0 0,0 1 0,0-1 0,0 0 0,0 1 0,0 0 0,0 0 0,0-1 0,0 1 0,0 0 0,0 1 0,0-1 0,-2 0 0,-45 3 0,-8-3 0,46-2 0,8 0 0,0 0 0,-1 1 0,1 0 0,0-1 0,-1 1 0,1 0 0,0 1 0,-1-1 0,1 1 0,-1-1 0,1 1 0,-1 0 0,0 0 0,-6-1 0,-3-2 0,0 0 0,1 1 0,-1 0 0,0 1 0,0 1 0,0 0 0,-13 2 0,-20-2 0,-115 0 0,81 0 0,76 1 0,0-1 0,0 1 0,1 0 0,-1 0 0,0 0 0,1 0 0,-1 1 0,0-1 0,0 1 0,1 0 0,-1 0 0,0 0 0,0-1 0,-1 1 0,1-1 0,0 0 0,0 0 0,-1-1 0,-1 1 0,4-1 0,-5-1 0,0 1 0,0 0 0,1 1 0,-1 0 0,0 0 0,0 0 0,1 1 0,-7 2 0,6-2 0,-1-1 0,1 1 0,0-2 0,-1 1 0,1-1 0,-1 0 0,1 0 0,-1-1 0,0 0 0,-20-1 0,21 2 0,1 0 0,0 0 0,0 1 0,0 0 0,0 0 0,0 0 0,0 1 0,-5 2 0,-4 0 0,1-1 0,-1 0 0,0-1 0,0-1 0,-11-1 0,-103 0 0,72 11 0,-197-11 0,208 13 0,-46-2 0,78-11 0,-1 0 0,0-1 0,1-1 0,0 0 0,-4-2 0,9 2 0,0 0 0,0 1 0,0 0 0,0 1 0,0 0 0,0 0 0,-7 2 0,10-1 0,-1 0 0,0-1 0,1 0 0,-1 0 0,0 0 0,0-1 0,1 0 0,-1 0 0,1-1 0,-1 0 0,-4-1 0,8 1 0,-1 1 0,0 0 0,0 1 0,1-1 0,-1 1 0,0-1 0,0 1 0,0 1 0,1-1 0,-1 0 0,0 1 0,-3 0 0,3 0 0,0 0 0,0 0 0,0-1 0,0 0 0,0 0 0,1 0 0,-1 0 0,0 0 0,0-1 0,0 0 0,0 0 0,-1 0 0,-1-3 0,5 3 0,0 0 0,-1 0 0,1 0 0,-1 1 0,1-1 0,-1 1 0,1-1 0,-1 1 0,1 0 0,-1 0 0,1-1 0,-1 1 0,1 0 0,-1 0 0,1 1 0,-1-1 0,1 0 0,-2 0 0,-1 0 0,0 0 0,0-1 0,1 0 0,-1 0 0,0 0 0,0-1 0,0 1 0,1-1 0,-2 0 0,1 0 0,1 0 0,-1 0 0,0 1 0,0 0 0,0 0 0,0 0 0,0 0 0,0 0 0,-2 1 0,-65-11 0,64 11 0,0 0 0,1 1 0,0-1 0,0-1 0,-1 1 0,1-1 0,0 0 0,0 0 0,0-1 0,0 0 0,0 0 0,0 0 0,1-1 0,-1 0 0,1 0 0,-2-1 0,-62-19 0,-10-15 0,33 17 0,-7 6 0,12 5 0,26 4 0,0-1 0,0-1 0,1 0 0,0-1 0,0-1 0,1 0 0,0-1 0,1 0 0,-10-12 0,-106-82 0,106 82 0,15 14 0,-1 1 0,0 0 0,-1 0 0,1 1 0,-1 0 0,-1 1 0,-1-1 0,-1-3 0,11 9 0,1 0 0,-1 0 0,0 0 0,0 0 0,0 0 0,0 1 0,0-1 0,0 0 0,0 1 0,0-1 0,0 0 0,-1 1 0,1 0 0,0-1 0,0 1 0,0 0 0,-1-1 0,1 1 0,-1 0 0,-2-1 0,1 0 0,-1 0 0,1 0 0,-1 0 0,1-1 0,0 0 0,-1 1 0,1-1 0,0 0 0,0-1 0,1 1 0,-1 0 0,0-1 0,1 0 0,-3-2 0,-24-19 0,26 22 0,-2 0 0,-1-1 0,1 1 0,0-1 0,-1-1 0,1 1 0,1-1 0,-1 0 0,0 0 0,-1-2 0,-20-28 0,20 28 0,1 0 0,0 0 0,0 0 0,0-1 0,1 1 0,-2-5 0,-16-12 0,-2-36 0,0 36 0,-1-4 0,23 25 0,0 1 0,-1-1 0,1 0 0,0 0 0,0 0 0,0 0 0,0 0 0,1 0 0,-1 0 0,1-1 0,-1 1 0,1 0 0,0-1 0,0 0 0,0 1 0,0-1 0,0 1 0,0-2 0,0-3 0,0-1 0,0 1 0,-1 0 0,0 0 0,-1-1 0,-2-3 0,-5-17 0,5 12-22,1 0 1,0 0-1,1-1 1,1 1 0,0-1-1,2-12 22,-11-31 0,11-171-278,11 185 171,-11 44 107,0 1 0,0-1 0,0 1 0,1-1 0,-1 1 0,1 0 0,-1-1 0,1 1 0,0-1 0,-1 1 0,1 0 0,0 0 0,0 0 0,0-1 0,0 1 0,0-1 0,1 1 0,-1 0 0,0 0 0,0 0 0,-1 0 0,1-1 0,0 1 0,0 0 0,0-1 0,-1 1 0,1 0 0,-1-1 0,1 1 0,-1-1 0,0 1 0,0-1 0,1-1 0,-1 1-4,1-1 1,0 0 0,0 0-1,0 1 1,0-1 0,1 0 0,-1 1-1,0 0 1,1-1 0,0 1 0,0 0-1,0-1 1,2 0 3,36-36-69,-20 22 52,-16 11 17,1 0 0,-1 0 0,0-1 0,0 1 0,0-1 0,1-3 0,-2 2 0,0 1 0,1 0 0,1 0 0,-1 1 0,5-5 0,4-13 0,-3 13 0</inkml:trace>
  <inkml:trace contextRef="#ctx0" brushRef="#br1" timeOffset="50190.256">1555 302 26342,'1'-2'-8,"-1"-1"0,1 0-1,0 1 1,0-1 0,0 1-1,0-1 1,1 1 0,-1-1 0,1 1-1,-1 0 1,1-1 0,0 1 0,0 0-1,0 0 1,0 0 8,1 0-9,-1 0 0,0 0 1,0 0-1,0-1 0,-1 1 0,1-1 0,0 1 0,-1-1 0,0 1 0,1-1 1,-1 0-1,0 0 0,-1 0 0,1 1 0,0-3 9,-1 3 0,0 1 0,1 0 0,-1-1 0,0 1 0,1-1 0,-1 1 0,1 0 0,-1-1 0,1 1 0,0 0 0,-1 0 0,1-1 0,0 1 0,0 0 0,0 0 0,0 0 0,1-1 0,-1 1 0,0 0 0,0 0 0,0 0 0,0 0 0,0 0 0,0 0 0,-1-1 0,1 1 0,0 0 0,-1 0 0,1-1 0,-1 1 0,1 0 0,-1-1 0,0 1 0,1-1 0,-1 0 0,0 1 0,0 0 0,0 0 0,0 0 0,0 0 0,0 0 0,0 0 0,1 0 0,-1 0 0,0 0 0,1 0 0,-1 0 0,0 1 0,1-1 0,-1 0 0,1 0 0,0 0 0,-1 1 0,1-1 0,0 0 0,-1 1 0,1-1 0,0 0 0,3-3 0,1-3 0,1-1 0,0 1 0,0 0 0,1 0 0,0 1 0,1-1 0,2-2 0,12-16-107,-21 23 279,0 0 1,1-1-1,-1 1 1,0 0-1,0 0 1,0 0-1,0-1 1,0 1-1,-1 0 1,1-1-1,-1 1 1,0-1-1,1 1 1,-1-1-1,0 1 1,0-1-1,-1-1-172,2-10-3814,3 6-9482,16 6 4323</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1:59.748"/>
    </inkml:context>
    <inkml:brush xml:id="br0">
      <inkml:brushProperty name="width" value="0.05" units="cm"/>
      <inkml:brushProperty name="height" value="0.05" units="cm"/>
      <inkml:brushProperty name="color" value="#33CCFF"/>
    </inkml:brush>
  </inkml:definitions>
  <inkml:trace contextRef="#ctx0" brushRef="#br0">49 12 13304 0 0,'-3'11'131'0'0,"2"-7"-12"0"0,0-1 1 0 0,0 1-1 0 0,1-1 0 0 0,-1 1 1 0 0,1-1-1 0 0,0 1 0 0 0,0-1 1 0 0,0 1-1 0 0,0 0 0 0 0,1-1 1 0 0,0 1-120 0 0,-1 5 78 0 0,0-7 266 0 0,0-2 112 0 0,0 0 22 0 0,0 0-41 0 0,0 0-180 0 0,0 0-81 0 0,0 0-15 0 0,0 0-17 0 0,-6-5-65 0 0,4 4-75 0 0,0 0 1 0 0,0 0 0 0 0,0 0 0 0 0,0-1-1 0 0,1 1 1 0 0,-1 0 0 0 0,0-1-1 0 0,1 1 1 0 0,-1-1 0 0 0,1 1-1 0 0,0-1 1 0 0,-1 0 0 0 0,1 1-1 0 0,0-1-4 0 0,-11-37-5154 0 0,11 27-123 0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3:18.521"/>
    </inkml:context>
    <inkml:brush xml:id="br0">
      <inkml:brushProperty name="width" value="0.1" units="cm"/>
      <inkml:brushProperty name="height" value="0.1" units="cm"/>
      <inkml:brushProperty name="color" value="#E71224"/>
    </inkml:brush>
  </inkml:definitions>
  <inkml:trace contextRef="#ctx0" brushRef="#br0">7942 6025 7632 0 0,'0'0'166'0'0,"0"0"29"0"0,0 0 14 0 0,0 0 25 0 0,0 0 54 0 0,0 0 28 0 0,0 0 4 0 0,0 0-28 0 0,-9 3 6 0 0,1-4-191 0 0,1 0 0 0 0,-1 0 0 0 0,1 0 0 0 0,0-1 0 0 0,-6-2-107 0 0,-23-5 347 0 0,19 5 305 0 0,0 0 0 0 0,-12-5-652 0 0,-16-4 1240 0 0,-9-3-352 0 0,0-2 0 0 0,1-2 0 0 0,-38-22-888 0 0,-93-52 1321 0 0,162 83-1123 0 0,8 4-57 0 0,1 0 0 0 0,0-1 0 0 0,-2-2-141 0 0,-94-65 585 0 0,24 17-110 0 0,46 33-43 0 0,2-1 0 0 0,-1-3-432 0 0,-70-53 118 0 0,5 4 4 0 0,-215-193 539 0 0,121 92-314 0 0,-40-70-43 0 0,181 189-176 0 0,-8-2-128 0 0,-38-40 85 0 0,3 0 123 0 0,-68-51-208 0 0,94 84 182 0 0,31 29 108 0 0,-3 0-290 0 0,-258-189 968 0 0,142 108-697 0 0,51 37-160 0 0,-203-135 115 0 0,241 169-142 0 0,-10-7-24 0 0,22 18-60 0 0,26 17 0 0 0,-22-11 0 0 0,-331-155 352 0 0,245 127-284 0 0,19 9-120 0 0,51 23 79 0 0,-2 4 0 0 0,0 2-1 0 0,-15 0-26 0 0,89 23 0 0 0,-85-17 43 0 0,0 3 0 0 0,-1 4-1 0 0,-58 1-42 0 0,50 3 19 0 0,27 1 17 0 0,-1 3 1 0 0,1 2-1 0 0,-31 6-36 0 0,5 5 43 0 0,-141 20 152 0 0,50-1-49 0 0,-103 32-71 0 0,186-37-56 0 0,1 4 1 0 0,-68 31-20 0 0,83-25 43 0 0,-1-1 33 0 0,2 4 0 0 0,1 4-1 0 0,1 4-75 0 0,-44 40-75 0 0,-27 29 75 0 0,113-84-107 0 0,-31 26 289 0 0,-63 66-182 0 0,108-95 7 0 0,1 1 0 0 0,1 2 1 0 0,2 0-1 0 0,1 2 0 0 0,1 0 0 0 0,2 1 0 0 0,1 1 0 0 0,2 0 0 0 0,1 2-7 0 0,-16 75 0 0 0,25-94 0 0 0,2 0 0 0 0,-1 1 0 0 0,2-1 0 0 0,1 5 0 0 0,-1-10 0 0 0,1 23-10 0 0,2 0 1 0 0,1 0-1 0 0,2 0 0 0 0,1-1 0 0 0,1 1 0 0 0,3-1 0 0 0,0-1 1 0 0,3 2 9 0 0,5 7-51 0 0,2-1 1 0 0,1 0 0 0 0,2-2-1 0 0,12 15 51 0 0,-16-29-27 0 0,1 0 0 0 0,18 17 27 0 0,1 1-18 0 0,-13-16 18 0 0,2-2 0 0 0,1 0 0 0 0,1-2 0 0 0,6 3 0 0 0,4 4 0 0 0,0-2-21 0 0,1-2-1 0 0,1-2 1 0 0,1-1 0 0 0,1-3-1 0 0,5 1 22 0 0,227 80-123 0 0,-244-91 121 0 0,80 22-123 0 0,8-3 125 0 0,-54-15-19 0 0,130 28-18 0 0,2-9 0 0 0,102 1 37 0 0,-189-29-41 0 0,35-6 41 0 0,21 1-13 0 0,33-1-51 0 0,74-14 64 0 0,-40-16 48 0 0,-119 14-32 0 0,-30 1-52 0 0,-1-4-1 0 0,50-19 37 0 0,5-2-23 0 0,106-33 23 0 0,-121 27-40 0 0,-1-5 0 0 0,4-10 40 0 0,-3 3-16 0 0,10-10 16 0 0,-44 22 0 0 0,91-57 0 0 0,-101 55 0 0 0,43-33 0 0 0,-82 54 0 0 0,24-22 0 0 0,-3-3 0 0 0,-2-3 0 0 0,37-45 0 0 0,-67 70 0 0 0,33-37 0 0 0,26-38 0 0 0,-56 58 0 0 0,6-13 0 0 0,4-5 0 0 0,-9 11 0 0 0,-1-1 0 0 0,-4-2 0 0 0,-1 0 0 0 0,-3-2 0 0 0,7-32 0 0 0,-6 3 0 0 0,-4-2 0 0 0,-4-1 0 0 0,2-44 0 0 0,-9 21 0 0 0,-5 0 0 0 0,-8-89 0 0 0,-2 132 0 0 0,-10-56 0 0 0,7 67 0 0 0,4 31 0 0 0,-5-25 0 0 0,4 35 0 0 0,-53-204 0 0 0,41 173 0 0 0,-1 1 0 0 0,-3 0 0 0 0,-11-17 0 0 0,-10-15 0 0 0,-1-3 0 0 0,-5 1 0 0 0,-81-100 0 0 0,102 142 72 0 0,-3 1 0 0 0,-1 1 0 0 0,-31-29-72 0 0,35 40 0 0 0,14 14 0 0 0,1 1 0 0 0,-2 1 0 0 0,1 0 0 0 0,-2 0 0 0 0,-61-48 0 0 0,10 6 0 0 0,-31-26 0 0 0,10 18-4 0 0,13 9-26 0 0,-37-18 30 0 0,18 14-5 0 0,-37-20 20 0 0,84 54-15 0 0,23 13 0 0 0,2-1 0 0 0,-9-6 0 0 0,6 3 0 0 0,0 1 0 0 0,-18-6 0 0 0,-6-4 0 0 0,-27-10 0 0 0,-52-15 0 0 0,111 42 0 0 0,-38-16 26 0 0,36 14-6 0 0,-1 1 1 0 0,0 0-1 0 0,-1 1 1 0 0,1 1-1 0 0,-20-2-20 0 0,15 4 0 0 0,2-1 0 0 0,-1-1 0 0 0,0-1 0 0 0,-12-5 0 0 0,-87-39 0 0 0,30 11 0 0 0,30 11 0 0 0,34 15 0 0 0,-23-8 0 0 0,-42-12 0 0 0,-113-22 80 0 0,168 43-80 0 0,28 9 0 0 0,1 0 0 0 0,-1 0 0 0 0,0 1 0 0 0,-8-2 0 0 0,-63-16 0 0 0,42 14 0 0 0,-17 0 0 0 0,47 5 0 0 0,1 0 0 0 0,-1 0 0 0 0,1-1 0 0 0,-3 0 0 0 0,-12-4 0 0 0,-170-23 136 0 0,159 29-118 0 0,29 1-10 0 0,-1-1-1 0 0,1 0 0 0 0,-1 0 0 0 0,1 0 1 0 0,-1-1-1 0 0,1 0 0 0 0,-1 0 0 0 0,-4-1-7 0 0,1-1 35 0 0,-1 1-1 0 0,0 0 1 0 0,0 0 0 0 0,0 1-1 0 0,0 1 1 0 0,0 0 0 0 0,-9 0-35 0 0,-39-1 33 0 0,36-1 43 0 0,0 1-1 0 0,0 1 1 0 0,0 2 0 0 0,-7 1-76 0 0,-44 1 244 0 0,12 5-191 0 0,46-9-49 0 0,-17 0 41 0 0,0 1 1 0 0,-27 4-46 0 0,8 7-18 0 0,33-8 50 0 0,1 0 0 0 0,-1-1-1 0 0,0-1 1 0 0,-5 0-32 0 0,-55 7 28 0 0,52-12-47 0 0,20 3 19 0 0,1-1 1 0 0,-1 1 0 0 0,1-1-1 0 0,-1 1 1 0 0,-3 1-1 0 0,-1 1 0 0 0,0 0 0 0 0,0 0 0 0 0,0-1 0 0 0,0-1 0 0 0,-7 0 0 0 0,-8 0 0 0 0,18 2 0 0 0,3-1 0 0 0,0 0 0 0 0,0 0 0 0 0,0 0 0 0 0,0 0 0 0 0,0 0 0 0 0,0-1 0 0 0,-3 0 0 0 0,-3 0 23 0 0,-24 1 50 0 0,23 1-85 0 0,-2 4-19 0 0,13-6 21 0 0,-23-1-9 0 0,-4 1 105 0 0,21 0-100 0 0,-1 2 25 0 0,4-1 32 0 0,-4 2-33 0 0,0-2-20 0 0,4-1-33 0 0,-5 0 32 0 0,1 0 25 0 0,6 0 26 0 0,-1-1-80 0 0,-4-2 26 0 0,0-1 14 0 0,-1 0 0 0 0,3 2 11 0 0,3 1 42 0 0,1 1 14 0 0,0 0 8 0 0,0 0-9 0 0,0 0-2 0 0,0 0 0 0 0,-1-1-10 0 0,-3-6-44 0 0,-3 1 1 0 0,6 4 45 0 0,1 2 21 0 0,0 0 1 0 0,0 0-12 0 0,0 0 0 0 0,0 0 6 0 0,0 0 4 0 0,0 0-9 0 0,0 0 3 0 0,0 0-5 0 0,0 0-1 0 0,1-1-11 0 0,2-5-42 0 0,1-1-11 0 0,0 3 16 0 0,-3 4 68 0 0,-1 0 33 0 0,2-5-117 0 0,0 1 0 0 0,1 0 0 0 0,-1 0 0 0 0,1 0 0 0 0,0 0 0 0 0,1 1 0 0 0,1-3 0 0 0,13-13-90 0 0,4-1-45 0 0,-18 16 53 0 0,0 1 0 0 0,0 0-1 0 0,0 0 1 0 0,1 0 0 0 0,-1 1 0 0 0,1 0-1 0 0,-1-1 1 0 0,1 2 0 0 0,0-1 0 0 0,0 0-1 0 0,0 1 1 0 0,0 0 0 0 0,0 0 0 0 0,2 1 82 0 0,25-7-883 0 0,-7 4-2028 0 0,-15 3 1408 0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3:33.347"/>
    </inkml:context>
    <inkml:brush xml:id="br0">
      <inkml:brushProperty name="width" value="0.1" units="cm"/>
      <inkml:brushProperty name="height" value="0.1" units="cm"/>
      <inkml:brushProperty name="color" value="#E71224"/>
    </inkml:brush>
  </inkml:definitions>
  <inkml:trace contextRef="#ctx0" brushRef="#br0">7692 0 10064 0 0,'0'0'297'0'0,"0"0"-9"0"0,0 2-188 0 0,0-1 70 0 0,1 0-1 0 0,-1 0 1 0 0,0 1 0 0 0,0-1 0 0 0,1 0-1 0 0,-1 1 1 0 0,1-1 0 0 0,-1 0-1 0 0,1 0 1 0 0,-1 0 0 0 0,1 0 0 0 0,0 0-1 0 0,0 1 1 0 0,-1-1 0 0 0,1 0-1 0 0,0-1 1 0 0,0 1 0 0 0,0 0 0 0 0,0 0-1 0 0,0 0 1 0 0,0-1 0 0 0,1 1-1 0 0,-1 0 1 0 0,0-1 0 0 0,0 1 0 0 0,0-1-1 0 0,2 1-169 0 0,-1 0 317 0 0,-1 0 77 0 0,-1-1 47 0 0,0 0 27 0 0,0 0 4 0 0,0 0-37 0 0,0 0-158 0 0,0 0-70 0 0,1 0-106 0 0,-1 0-1 0 0,1 0 1 0 0,-1 0-1 0 0,0 0 1 0 0,1 0 0 0 0,-1 1-1 0 0,1-1 1 0 0,-1 0-1 0 0,0 0 1 0 0,1 0-1 0 0,-1 1 1 0 0,0-1 0 0 0,1 0-1 0 0,-1 0 1 0 0,0 1-1 0 0,1-1 1 0 0,-1 0-1 0 0,0 1 1 0 0,0-1 0 0 0,1 1-1 0 0,-1-1 1 0 0,0 0-1 0 0,0 1-100 0 0,-1 1 79 0 0,-1 1 0 0 0,0 0 0 0 0,0-1-1 0 0,0 0 1 0 0,-1 1 0 0 0,1-1 0 0 0,0 0 0 0 0,-1 0-1 0 0,0 0 1 0 0,1-1 0 0 0,-1 1 0 0 0,0 0-1 0 0,0-1 1 0 0,0 0 0 0 0,0 0 0 0 0,0 0-1 0 0,0 0 1 0 0,0 0 0 0 0,0-1 0 0 0,0 1 0 0 0,-1-1-79 0 0,-14 2 224 0 0,0 0 0 0 0,0-1 0 0 0,-5-1-224 0 0,17 0 57 0 0,-136 10 1127 0 0,129-10-1173 0 0,6-1 16 0 0,0 1-1 0 0,0 0 1 0 0,0 1 0 0 0,0-1-1 0 0,0 1 1 0 0,0 1 0 0 0,0-1-1 0 0,-4 3-26 0 0,-4 1 125 0 0,-1 0-1 0 0,0 0 0 0 0,0-1 0 0 0,0-1 1 0 0,0-1-1 0 0,0-1 0 0 0,-1 0 0 0 0,-5-1-124 0 0,-3 1 121 0 0,0 1 0 0 0,-20 4-121 0 0,-110 13 311 0 0,103-8-162 0 0,-62 12 243 0 0,33-4-101 0 0,48-12-113 0 0,-29 1-178 0 0,-20 4 62 0 0,9 0-4 0 0,38-7 14 0 0,1 2 1 0 0,-8 3-73 0 0,36-9 14 0 0,-15 6 34 0 0,-1-1-1 0 0,0-1 1 0 0,0-1 0 0 0,-1-1-48 0 0,4-1 96 0 0,1 1 0 0 0,-1 2 0 0 0,1 0 0 0 0,1 0 0 0 0,-2 2-96 0 0,-57 16 65 0 0,38-13-108 0 0,0 2-1 0 0,1 1 1 0 0,-4 4 43 0 0,29-12 2 0 0,1-1 30 0 0,-1 0 0 0 0,0-1 0 0 0,-8 1-32 0 0,9-3 23 0 0,0 2 0 0 0,1-1 0 0 0,-1 2 0 0 0,-7 2-23 0 0,-73 37 125 0 0,23-2-54 0 0,-22 13 13 0 0,71-44-56 0 0,0-1 0 0 0,-2 0 1 0 0,-13 4-29 0 0,-27 11 43 0 0,-68 37 37 0 0,46-16-69 0 0,25-12 106 0 0,-28 10-117 0 0,20-6 53 0 0,43-23-23 0 0,0-1 1 0 0,0-2-1 0 0,-6 2-30 0 0,6-4 12 0 0,2 2 0 0 0,-1 1 1 0 0,1 0-13 0 0,6-2 27 0 0,-1-1 0 0 0,0 0 0 0 0,-1-2 1 0 0,0 0-1 0 0,0 0 0 0 0,-4-1-27 0 0,7-2 125 0 0,0 1-1 0 0,1 0 1 0 0,0 1-1 0 0,-1 1 1 0 0,1 0-125 0 0,-44 20-154 0 0,40-20-55 0 0,1 1 0 0 0,-15 10 209 0 0,16-9 258 0 0,-1-1 0 0 0,-16 7-258 0 0,-102 46 33 0 0,73-36-261 0 0,0 3 0 0 0,-39 26 228 0 0,57-24 36 0 0,32-22 45 0 0,0 0-1 0 0,-1-1 0 0 0,1 0 0 0 0,-5 1-80 0 0,1 0-41 0 0,-1 1 0 0 0,2 0-1 0 0,-1 1 1 0 0,-4 5 41 0 0,7-6 45 0 0,1 0 1 0 0,-2-1-1 0 0,1 0 0 0 0,-1-1 1 0 0,0 0-1 0 0,-6 1-45 0 0,10-4 0 0 0,-1 0 0 0 0,0 1 0 0 0,-7 5 0 0 0,-18 9 0 0 0,-4 2-548 0 0,-35 22 548 0 0,55-31-36 0 0,-17 8 36 0 0,26-15 0 0 0,-1 1 0 0 0,1 0 0 0 0,0 1 0 0 0,1 0 0 0 0,-5 4 0 0 0,-3 3 0 0 0,-1-1 0 0 0,0-1 0 0 0,-17 9 0 0 0,-10 7 0 0 0,1 3 192 0 0,20-13 208 0 0,-23 12-400 0 0,8-2 0 0 0,-2 2 0 0 0,-89 49 0 0 0,104-64 0 0 0,0 1 0 0 0,-19 16 0 0 0,17-11 0 0 0,-27 14 0 0 0,9-4 0 0 0,38-24 0 0 0,0-1 0 0 0,0 0 0 0 0,-1 0 0 0 0,0-1 0 0 0,-1 0 0 0 0,-4 2 0 0 0,-12 3 0 0 0,17-6 0 0 0,0 0 0 0 0,-1-1 0 0 0,-8 2 0 0 0,4-1 0 0 0,0 0 0 0 0,0 1 0 0 0,0 0 0 0 0,1 1 0 0 0,-3 2 0 0 0,-41 17 0 0 0,39-17 0 0 0,0 0 0 0 0,1 1 0 0 0,0 0 0 0 0,-7 7 0 0 0,-19 10 0 0 0,23-14 0 0 0,-16 7 0 0 0,-26 10 0 0 0,42-19 0 0 0,0-1 0 0 0,0-1 0 0 0,-5 1 0 0 0,-76 25 0 0 0,-15 10 0 0 0,32-11 0 0 0,73-29 0 0 0,-1 1 0 0 0,1 1 0 0 0,-1-1 0 0 0,2 2 0 0 0,-5 2 0 0 0,8-4 0 0 0,1-1 0 0 0,-1-1 0 0 0,0 1 0 0 0,0-1 0 0 0,-1 0 0 0 0,1-1 0 0 0,-2 1 0 0 0,-33 13 0 0 0,7 0 0 0 0,0-1 0 0 0,-19 3 0 0 0,-18 6 0 0 0,7-2 0 0 0,-85 28 0 0 0,102-38 0 0 0,39-10 0 0 0,0 0 0 0 0,0-1 0 0 0,0 0 0 0 0,0-1 0 0 0,0 0 0 0 0,0 0 0 0 0,0-1 0 0 0,-2 0 0 0 0,2 0 0 0 0,-1 0 0 0 0,1 0 0 0 0,0 1 0 0 0,0 1 0 0 0,0 0 0 0 0,0 0 0 0 0,0 0 0 0 0,-2 2 0 0 0,-8 2 0 0 0,1-1 0 0 0,-1-1 0 0 0,0 0 0 0 0,-17-1 0 0 0,-20 3 0 0 0,-68 2 0 0 0,29-3 0 0 0,67-2 0 0 0,0-2 0 0 0,0-1 0 0 0,-21-4 0 0 0,5 2 0 0 0,-33 2 0 0 0,44 1 0 0 0,9-1 0 0 0,1-1 0 0 0,-1-1 0 0 0,-17-5 0 0 0,25 4 0 0 0,14 4 0 0 0,0 0 0 0 0,-1 0 0 0 0,1 0 0 0 0,0 0 0 0 0,-1 0 0 0 0,1 1 0 0 0,0-1 0 0 0,-1 1 0 0 0,-1 0 0 0 0,-15 3 0 0 0,-75-11 0 0 0,92 7-120 0 0,-1 0 1 0 0,0 0-1 0 0,1 0 1 0 0,-1 1-1 0 0,1-1 0 0 0,-1 1 1 0 0,1 0-1 0 0,-1-1 1 0 0,0 2 119 0 0,1-1-66 0 0,0-1 1 0 0,0 1-1 0 0,0-1 1 0 0,0 1-1 0 0,0-1 1 0 0,0 0-1 0 0,1 1 1 0 0,-1-1-1 0 0,0 0 1 0 0,0 0 0 0 0,0 0-1 0 0,0-1 1 0 0,0 1-1 0 0,0 0 1 0 0,0-1-1 0 0,0 0 66 0 0,-21-5-4210 0 0,14 6-4319 0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4:28.681"/>
    </inkml:context>
    <inkml:brush xml:id="br0">
      <inkml:brushProperty name="width" value="0.1" units="cm"/>
      <inkml:brushProperty name="height" value="0.1" units="cm"/>
      <inkml:brushProperty name="color" value="#004F8B"/>
    </inkml:brush>
  </inkml:definitions>
  <inkml:trace contextRef="#ctx0" brushRef="#br0">4063 9228 11952 0 0,'0'0'266'0'0,"13"19"761"0"0,-3-4-300 0 0,1 1 1 0 0,-2 0-1 0 0,0 0 0 0 0,-1 1 1 0 0,2 10-728 0 0,0-5 469 0 0,-3-2 20 0 0,-1-1-1 0 0,-1 1 0 0 0,-1 1 0 0 0,-1-1 1 0 0,0 6-489 0 0,4 24 652 0 0,10 97 911 0 0,-8-57-610 0 0,-3-7 413 0 0,-3 51-1366 0 0,-12 79 415 0 0,8-205-414 0 0,-7 72 1 0 0,-5 1 1 0 0,-3-1-1 0 0,-3-2 0 0 0,-4 1 0 0 0,-4-1-2 0 0,11-38 26 0 0,-2 0 0 0 0,-18 29-26 0 0,24-47 1 0 0,-12 23 35 0 0,-2 0 0 0 0,-2-2 0 0 0,-2-2 0 0 0,-1 0 0 0 0,-3-2 0 0 0,-1-2 0 0 0,-1-1 0 0 0,-2-1 0 0 0,-6 1-36 0 0,14-14 27 0 0,-1 0 0 0 0,-1-2 0 0 0,-1-2 0 0 0,-8 4-27 0 0,-47 12-53 0 0,-39 9 53 0 0,63-22-21 0 0,26-11-40 0 0,0-1 1 0 0,-7 0 60 0 0,-22 4-63 0 0,25-4 48 0 0,0-2 1 0 0,0-2 0 0 0,-1-2 0 0 0,1-1-1 0 0,0-3 1 0 0,-36-4 14 0 0,-18-9-42 0 0,0-4-1 0 0,2-4 0 0 0,-3-6 43 0 0,48 12-7 0 0,0-2 0 0 0,1-2 0 0 0,-9-7 7 0 0,-135-78-34 0 0,77 40 25 0 0,75 41-15 0 0,0-2 0 0 0,2-1 0 0 0,-27-26 24 0 0,-99-102-72 0 0,30 10 8 0 0,-24-43 64 0 0,84 89-74 0 0,-61-109 74 0 0,125 192-22 0 0,-67-118 22 0 0,-9-34 0 0 0,12 3 0 0 0,-16-32 0 0 0,43 93-1 0 0,4-3-1 0 0,-28-108 2 0 0,11 27-5 0 0,-10-45 5 0 0,29 89 0 0 0,-20-85-72 0 0,19 57 72 0 0,-1-53 0 0 0,22 111 0 0 0,-23-153-64 0 0,3-14 61 0 0,13 77 21 0 0,11 55-29 0 0,7 0-1 0 0,8-90 12 0 0,-3-96 80 0 0,24-186-133 0 0,-18 512 42 0 0,38-472 91 0 0,13 8-176 0 0,-27 312 96 0 0,1-20 0 0 0,-14 92 0 0 0,6-8 0 0 0,-4 26 0 0 0,71-428 46 0 0,10 31-21 0 0,-34 243-48 0 0,-2 34 103 0 0,-11 50-224 0 0,-33 101 200 0 0,1 1 0 0 0,17-29-56 0 0,10-19 36 0 0,180-408-200 0 0,-160 380 164 0 0,-2 1 0 0 0,40-86 112 0 0,20-16-112 0 0,-45 92-26 0 0,5 4-1 0 0,5 3 0 0 0,24-18 27 0 0,-93 117 0 0 0,-8 8 0 0 0,1-1 0 0 0,-2 0 0 0 0,5-6 0 0 0,-7 7 16 0 0,1 1 0 0 0,1-1 0 0 0,0 2 0 0 0,0-1 0 0 0,1 1 1 0 0,0 1-1 0 0,0-1 0 0 0,1 2 0 0 0,4-3-16 0 0,-1 0 10 0 0,123-97-13 0 0,-14 11 59 0 0,13 7-143 0 0,-73 50 86 0 0,-22 15 1 0 0,1 3 0 0 0,26-9 0 0 0,-21 9 0 0 0,-2 2 57 0 0,23-4-57 0 0,22-10 7 0 0,-41 16 22 0 0,1 1-1 0 0,11 0-28 0 0,42-11 7 0 0,-84 21-7 0 0,2 1 0 0 0,-1 2 0 0 0,0 0 0 0 0,11 0 0 0 0,6 0 0 0 0,25 4 0 0 0,-47-1 2 0 0,1 0 1 0 0,-1-1 0 0 0,1-1 0 0 0,7-1-3 0 0,89-10 128 0 0,-84 10-91 0 0,0 1 0 0 0,24 1-37 0 0,37 0 43 0 0,-33-3-43 0 0,20 4 0 0 0,-16 0 0 0 0,246-4-64 0 0,-245 0 85 0 0,-41 1-10 0 0,-1 1 0 0 0,1 1-1 0 0,0 0 1 0 0,4 2-11 0 0,35 6 0 0 0,-3-2 0 0 0,0 4 0 0 0,0 1 0 0 0,28 11 0 0 0,41 13 0 0 0,-96-27 0 0 0,16 5 0 0 0,-33-8 16 0 0,0-1 0 0 0,0-1 0 0 0,1 0 0 0 0,0 0-16 0 0,31 8 54 0 0,62 24-43 0 0,-16-7-12 0 0,-1 4 1 0 0,20 14 0 0 0,20 14 88 0 0,-113-52-88 0 0,71 37-36 0 0,-1 4 0 0 0,33 28 36 0 0,-90-58 8 0 0,0-2 0 0 0,7 2-8 0 0,-11-7 12 0 0,-1 1 1 0 0,0 2 0 0 0,19 16-13 0 0,60 46 12 0 0,-50-39-14 0 0,-14-6 82 0 0,0 3 0 0 0,23 28-80 0 0,-60-62 0 0 0,65 69 64 0 0,34 49-64 0 0,-21-24-34 0 0,-44-55 16 0 0,-1 2 1 0 0,-1 3 17 0 0,27 37 86 0 0,-28-41 9 0 0,9 18-95 0 0,9 15-15 0 0,-28-42 10 0 0,-1 0 0 0 0,-1 1 1 0 0,-1 2 4 0 0,-2-3 29 0 0,1-1 0 0 0,2-1 0 0 0,4 4-29 0 0,6 7-91 0 0,4 12 91 0 0,29 58 265 0 0,31 80-265 0 0,-80-154-115 0 0,-11-26 72 0 0,0-1 1 0 0,1 0-1 0 0,1 0 1 0 0,0 0-1 0 0,1 0 43 0 0,2 5 0 0 0,-1-1 0 0 0,0 2 0 0 0,-1-1 0 0 0,1 4 0 0 0,-1-2 0 0 0,15 35 0 0 0,-9-24 0 0 0,-2 0 0 0 0,4 16 0 0 0,25 70 328 0 0,-29-72-261 0 0,38 139 482 0 0,0-10-549 0 0,-31-116-46 0 0,44 153-352 0 0,-24-94 810 0 0,2 12-358 0 0,13 34-44 0 0,-4-11-138 0 0,4-4 2 0 0,-31-88 235 0 0,-9-23-37 0 0,0 0 1 0 0,-1 5-73 0 0,43 140-404 0 0,-15-49 384 0 0,-18-45 104 0 0,-3-15 86 0 0,-3 1 0 0 0,-3 4-170 0 0,-1-15-27 0 0,-7-44 16 0 0,0 1 0 0 0,-2-1 0 0 0,0 1-1 0 0,-1 1 12 0 0,0-3 0 0 0,0 1 0 0 0,1-1 0 0 0,3 8 0 0 0,3 23 0 0 0,13 152 336 0 0,-17-156-336 0 0,-3-1 0 0 0,-1 2 0 0 0,0-1 0 0 0,4 35 0 0 0,2 71 0 0 0,11 97 128 0 0,0-102-128 0 0,18 193 80 0 0,-27-263-24 0 0,-2-26 32 0 0,-1 39-88 0 0,-3-45 16 0 0,2-1 0 0 0,1 2-16 0 0,1-2 16 0 0,-3 0 0 0 0,-1 1-16 0 0,7 142 11 0 0,-5-68 42 0 0,0 87 22 0 0,-7-122 36 0 0,-11 59-111 0 0,9-98 6 0 0,-20 157 198 0 0,-5 57-80 0 0,1 51-132 0 0,26-272 8 0 0,-1 10 0 0 0,-1 0 0 0 0,-5 9 0 0 0,-20 111-233 0 0,-1-7 218 0 0,19-104 52 0 0,2-9 73 0 0,-2-1-1 0 0,-17 41-109 0 0,-23 54 0 0 0,24-63 7 0 0,21-53-69 0 0,0-1-1 0 0,-2 0 0 0 0,-8 14 63 0 0,11-22-4 0 0,1 0 0 0 0,0-1 0 0 0,1 1 0 0 0,0 1 0 0 0,1-1 1 0 0,0 6 3 0 0,1-7 27 0 0,0 1 0 0 0,-1-1 0 0 0,0-1 1 0 0,-1 1-1 0 0,-1-1 0 0 0,0 1 0 0 0,0-1 0 0 0,-1 0-27 0 0,2-4 2 0 0,1 0 0 0 0,-1 0 0 0 0,1 0 0 0 0,1 0 0 0 0,-1 1 0 0 0,1 0-2 0 0,-11 30-1 0 0,8-24 1 0 0,0-1 0 0 0,1 1 0 0 0,0 0 0 0 0,0 5 0 0 0,-13 45 0 0 0,-2-9 0 0 0,10-28-7 0 0,0 0 0 0 0,-2 0 0 0 0,-10 15 7 0 0,16-31-85 0 0,0 1 0 0 0,0 0 1 0 0,-1 7 84 0 0,-4 8 116 0 0,-79 204 128 0 0,87-226-242 0 0,-1 0 0 0 0,0 0 0 0 0,0 0 0 0 0,0-1 0 0 0,0 1 0 0 0,-1-1-2 0 0,1 0 0 0 0,-1 0 0 0 0,1 0 0 0 0,1 1-1 0 0,-1-1 1 0 0,0 1 0 0 0,0 2 0 0 0,-37 84 11 0 0,35-80 3 0 0,0-1 0 0 0,0 1 0 0 0,-1-1 0 0 0,-1 0 1 0 0,1-1-1 0 0,-9 9-14 0 0,-21 33 392 0 0,7-3-256 0 0,-19 21-136 0 0,40-56-89 0 0,0 0 0 0 0,1 0 0 0 0,-1 4 89 0 0,-9 16-117 0 0,-15 21 117 0 0,-39 48 0 0 0,63-90 38 0 0,1 0 1 0 0,0 0-1 0 0,1 0 0 0 0,1 1-38 0 0,-2 2 53 0 0,0-1 0 0 0,-1 0 0 0 0,-1 1-53 0 0,-26 43-312 0 0,32-53 312 0 0,-1 1 0 0 0,0-1 0 0 0,-1 0 0 0 0,1 0 0 0 0,-2 1 0 0 0,-2 3 0 0 0,-29 40 0 0 0,-23 46 0 0 0,54-86-3 0 0,5-8 0 0 0,0 1 0 0 0,0-1 0 0 0,0 0 0 0 0,0 1-1 0 0,0-1 1 0 0,0 0 0 0 0,0 0 0 0 0,-1 0 0 0 0,1 0-1 0 0,0 0 1 0 0,-1 0 0 0 0,1 0 0 0 0,0 0 0 0 0,-1-1-1 0 0,-1 1 4 0 0,-5 4-9 0 0,5-3 4 0 0,2-2 5 0 0,-1 1 0 0 0,1 0 0 0 0,0 0 0 0 0,0 0 0 0 0,0 0-1 0 0,-1 0 1 0 0,1 0 0 0 0,0 0 0 0 0,0 0 0 0 0,0 1 0 0 0,1-1 0 0 0,-1 0 0 0 0,0 1 0 0 0,-3 3 5 0 0,-6 2 169 0 0,9-7-186 0 0,-1 1-1 0 0,1 0 1 0 0,-1 0 0 0 0,1 0 0 0 0,-1 0-1 0 0,1 0 1 0 0,0 0 0 0 0,-1 0 0 0 0,1 0-1 0 0,0 0 1 0 0,0 1 0 0 0,0-1 0 0 0,0 0-1 0 0,0 1 1 0 0,0-1 0 0 0,0 1-1 0 0,0-1 1 0 0,0 2 12 0 0,-12 6-241 0 0,12-9 232 0 0,0 1 0 0 0,-1-1-1 0 0,1 1 1 0 0,0 0 0 0 0,0-1-1 0 0,0 1 1 0 0,0 0 0 0 0,0 0 0 0 0,0 0-1 0 0,0 0 1 0 0,0 0 0 0 0,0 0 0 0 0,0 0-1 0 0,0 0 1 0 0,1 0 0 0 0,-1 0 0 0 0,0 0 9 0 0,1-1-34 0 0,-1 0 5 0 0,0 0 0 0 0,0 0 0 0 0,0 0 0 0 0,0 0 0 0 0,1 0 0 0 0,-1 1 0 0 0,0-1 0 0 0,0 0 0 0 0,0 0 0 0 0,0 1 0 0 0,0-1 0 0 0,0 0 0 0 0,0 1 0 0 0,1-1 0 0 0,-1 1 0 0 0,0-1 1 0 0,0 1-1 0 0,0 0 0 0 0,1-1 0 0 0,-1 1 0 0 0,0 0 0 0 0,1-1 0 0 0,-1 1 0 0 0,1 0 0 0 0,-1 0 0 0 0,1 0 29 0 0,-30-2-3329 0 0,34-6 2062 0 0,0-1-12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18:35:02.099"/>
    </inkml:context>
    <inkml:brush xml:id="br0">
      <inkml:brushProperty name="width" value="0.05" units="cm"/>
      <inkml:brushProperty name="height" value="0.05" units="cm"/>
      <inkml:brushProperty name="color" value="#E71224"/>
    </inkml:brush>
  </inkml:definitions>
  <inkml:trace contextRef="#ctx0" brushRef="#br0">5222 59 5008 0 0,'0'0'144'0'0,"9"-19"777"0"0,3-14 1222 0 0,-11 32-1887 0 0,-1 1 0 0 0,0 0 2 0 0,0 0 12 0 0,0 0 2 0 0,0 0 0 0 0,0-1-212 0 0,0 1 0 0 0,1 0 0 0 0,-1-1 0 0 0,0 1 0 0 0,0 0 0 0 0,1-1 0 0 0,-1 1 1 0 0,0 0-1 0 0,1 0 0 0 0,-1-1 0 0 0,1 1 0 0 0,-1 0 0 0 0,0 0 0 0 0,1 0 0 0 0,-1-1 0 0 0,1 1 1 0 0,-1 0-1 0 0,0 0 0 0 0,1 0 0 0 0,-1 0 0 0 0,1 0 0 0 0,-1 0 0 0 0,1 0 0 0 0,-1 0 0 0 0,0 0 1 0 0,1 0-1 0 0,-1 0 0 0 0,1 0 0 0 0,-1 0 0 0 0,1 0 0 0 0,-1 1 0 0 0,0-1 0 0 0,1 0 0 0 0,-1 0 1 0 0,1 0-1 0 0,-1 1-60 0 0,18 4 327 0 0,-17-5-98 0 0,57 24 217 0 0,-26-9-195 0 0,-9-3-212 0 0,-4-3-19 0 0,-14-6 21 0 0,0-1 1 0 0,0 1-1 0 0,0-1 1 0 0,1 0-1 0 0,-1-1 1 0 0,1 1-1 0 0,-1-1 1 0 0,3 0-42 0 0,20 0 96 0 0,1 1 0 0 0,-1 2 0 0 0,6 1-96 0 0,30 14 193 0 0,-48-13-105 0 0,2-1 1 0 0,-1 0-1 0 0,5-1-88 0 0,2 5 34 0 0,1 1-14 0 0,-15-8-15 0 0,-1 1 1 0 0,0-1 0 0 0,0 2-1 0 0,-1-1 1 0 0,1 1 0 0 0,5 4-6 0 0,-4-2 6 0 0,0-2 0 0 0,0 1 0 0 0,0-1 0 0 0,0-1 0 0 0,4 1-6 0 0,14 3 39 0 0,0 0 0 0 0,-1 2 0 0 0,0 2 0 0 0,0 0 1 0 0,20 13-40 0 0,-25-11-29 0 0,17 8-2 0 0,-28-15 55 0 0,0 0 1 0 0,0 0 0 0 0,7 6-25 0 0,20 11 66 0 0,-36-21-29 0 0,0 1 1 0 0,0-1 0 0 0,0 0 0 0 0,0 1 0 0 0,0-1 0 0 0,-1 1 0 0 0,1 0 0 0 0,-1 0 0 0 0,0 0 0 0 0,1 1-38 0 0,2 5 195 0 0,5 18 395 0 0,-8-24-580 0 0,0 0 0 0 0,-1 0 0 0 0,1 0 0 0 0,0 0 0 0 0,-1 0 0 0 0,0 1 0 0 0,0-1 0 0 0,0 0 0 0 0,0 0 0 0 0,0 0 0 0 0,-1 1 0 0 0,1-1 0 0 0,-1 0 0 0 0,0 0 0 0 0,0 0 0 0 0,0 0 0 0 0,0 0 0 0 0,-1 0 0 0 0,0 1-10 0 0,0 2 34 0 0,0-1-1 0 0,0 1 1 0 0,-1 0-1 0 0,1-1 1 0 0,-1 0-1 0 0,0 0 1 0 0,0 0 0 0 0,-1 0-1 0 0,0 0 1 0 0,0-1-1 0 0,0 1 1 0 0,0-1 0 0 0,-1 1-34 0 0,-10 9 182 0 0,-20 17 145 0 0,-3 3-165 0 0,34-30-159 0 0,0 0 0 0 0,-1 0 0 0 0,0 0 0 0 0,0-1 0 0 0,-4 3-3 0 0,-23 18-2 0 0,26-17 2 0 0,0-2 0 0 0,1 0 0 0 0,0 0 0 0 0,1 1 0 0 0,0 0 0 0 0,0 0 0 0 0,0 0 0 0 0,0 1 0 0 0,0 1 0 0 0,-10 36-141 0 0,13-40 120 0 0,0-1 1 0 0,0 1 0 0 0,0 0 0 0 0,0-1 0 0 0,-1 1-1 0 0,1 0 1 0 0,-1-1 0 0 0,0 0 0 0 0,0 1-1 0 0,-2 1 21 0 0,-5 7 0 0 0,1 0 0 0 0,1 1 0 0 0,0-1 0 0 0,0 1 0 0 0,1 2 0 0 0,4-12 0 0 0,0 2-2 0 0,0 0-1 0 0,1 0 0 0 0,-1-1 0 0 0,1 1 1 0 0,0 0-1 0 0,0 0 0 0 0,0 0 0 0 0,1 1 0 0 0,-1-1 1 0 0,1 0-1 0 0,1 0 0 0 0,-1 0 0 0 0,1 0 1 0 0,0 0-1 0 0,0 0 0 0 0,0 0 0 0 0,1 0 0 0 0,0 0 1 0 0,-1-1-1 0 0,2 1 0 0 0,-1-1 0 0 0,1 1 0 0 0,0 0 3 0 0,30 29 0 0 0,-11-17 0 0 0,-18-15 0 0 0,-1 0 0 0 0,0 1 0 0 0,1-1 0 0 0,-1 1 0 0 0,-1 0 0 0 0,1-1 0 0 0,0 1 0 0 0,1 3 0 0 0,15 16 0 0 0,-14-18 0 0 0,-1 0 0 0 0,-1 0 0 0 0,1 0 0 0 0,-1 1 0 0 0,1 0 0 0 0,-1-1 0 0 0,-1 1 0 0 0,1 0 0 0 0,-1 1 0 0 0,-1 1 11 0 0,-6 33 50 0 0,4-34-51 0 0,0-1 0 0 0,0 1-1 0 0,1 0 1 0 0,-1 0 0 0 0,1 0 0 0 0,0 0 0 0 0,1-1 0 0 0,-1 1 0 0 0,1 0 0 0 0,1 0 0 0 0,-1 0 0 0 0,1-1-1 0 0,0 2-9 0 0,19 43 0 0 0,-17-41 0 0 0,-3-6 0 0 0,1 0 0 0 0,-1 0 0 0 0,0 0 0 0 0,1 0 0 0 0,0 0 0 0 0,0-1 0 0 0,-1 1 0 0 0,1 0 0 0 0,1-1 0 0 0,-1 0 0 0 0,0 0 0 0 0,1 0 0 0 0,-1 0 0 0 0,1 0 0 0 0,-1 0 0 0 0,1 0 0 0 0,2 0 0 0 0,-2 0 0 0 0,1 0 0 0 0,-1 1 0 0 0,0-1 0 0 0,0 1 0 0 0,0 0 0 0 0,0 0 0 0 0,0 0 0 0 0,-1 0 0 0 0,1 0 0 0 0,-1 1 0 0 0,2 2 0 0 0,7 9 0 0 0,-7-5 0 0 0,-3 2 0 0 0,0-1 0 0 0,0 1 0 0 0,-1 0 0 0 0,-2 10 0 0 0,0-14 12 0 0,-1 1-1 0 0,0-1 0 0 0,0 0 0 0 0,-1 1 0 0 0,0-1 0 0 0,0-1 0 0 0,-1 1 0 0 0,0-1 0 0 0,-1 1-11 0 0,-1 1 16 0 0,2-1 1 0 0,-1 1-1 0 0,1 0 0 0 0,1 0 0 0 0,-1 1 1 0 0,-1 7-17 0 0,-4 11 11 0 0,8-23-11 0 0,0 0 0 0 0,0 0 0 0 0,1 0 0 0 0,-1 1 0 0 0,1-1 0 0 0,0 1 0 0 0,1-1-1 0 0,-1 2 1 0 0,1-5 0 0 0,3 48-70 0 0,-2-47 65 0 0,-1 1 0 0 0,1-1 0 0 0,0 0 0 0 0,0 1 0 0 0,0-1 0 0 0,0 0 0 0 0,1 0 0 0 0,-1 0 0 0 0,1 0 0 0 0,0 0 0 0 0,0 0 0 0 0,0 0-1 0 0,1 0 6 0 0,38 51 0 0 0,-36-48-4 0 0,0 0-1 0 0,0 1 0 0 0,0 0 0 0 0,-1 0 0 0 0,0 0 0 0 0,-1 1 0 0 0,1-1 0 0 0,-1 1 0 0 0,-1 0 0 0 0,0 0 0 0 0,0 0 0 0 0,0 0 0 0 0,0 6 5 0 0,-2-10 0 0 0,-1 15 0 0 0,-2-9 24 0 0,-1 0-1 0 0,0-1 0 0 0,0 1 0 0 0,-1-1 0 0 0,0 0 0 0 0,-1 0 0 0 0,0 0 0 0 0,-1 0-23 0 0,-18 30 75 0 0,20-31-86 0 0,1 0-1 0 0,1 1 0 0 0,-1 0 0 0 0,2 0 0 0 0,-1 0 0 0 0,1 0 0 0 0,1 1 0 0 0,-1-1 0 0 0,2 0 0 0 0,-1 1 0 0 0,1 6 12 0 0,1-10-33 0 0,-1 1 1 0 0,1-1-1 0 0,0 0 0 0 0,0 0 0 0 0,1 0 1 0 0,0 0-1 0 0,0 0 0 0 0,1 0 0 0 0,-1 0 1 0 0,1 0-1 0 0,0-1 0 0 0,1 0 0 0 0,-1 1 1 0 0,1-1-1 0 0,0-1 0 0 0,0 1 0 0 0,5 3 33 0 0,1 2-1 0 0,-1 0-1 0 0,1 0 0 0 0,-2 1 0 0 0,0 0 0 0 0,0 1 1 0 0,-1 0-1 0 0,1 2 2 0 0,2 3 1 0 0,-9-14 2 0 0,1 0 0 0 0,-1 0 0 0 0,0 0 0 0 0,0 0 0 0 0,-1 0 1 0 0,1 1-1 0 0,-1-1 0 0 0,1 0 0 0 0,-1 0 0 0 0,0 0 0 0 0,0 1 1 0 0,-1-1-1 0 0,1 1-3 0 0,-9 43 65 0 0,6-36-54 0 0,-3 15 22 0 0,2-11 10 0 0,0 0-1 0 0,1 1 0 0 0,1 0 0 0 0,0 13-42 0 0,2-16 0 0 0,1-9 0 0 0,-1 0 0 0 0,-1 0 0 0 0,1 0 0 0 0,0 0 0 0 0,-1 0 0 0 0,0-1 0 0 0,0 1 0 0 0,0 0 0 0 0,-1 0 0 0 0,1 0 0 0 0,-1-1 0 0 0,0 1 0 0 0,0 0 0 0 0,-8 18 20 0 0,2 1 0 0 0,0 0 0 0 0,0 7-20 0 0,7-24 1 0 0,0 0-1 0 0,1 1 1 0 0,0-1-1 0 0,0 0 0 0 0,0 0 1 0 0,1 1-1 0 0,-1-1 1 0 0,2 0-1 0 0,-1 0 0 0 0,3 6 0 0 0,-1 1-8 0 0,-2-9-16 0 0,1 0 0 0 0,0 0 0 0 0,0 0 0 0 0,0 0 0 0 0,1-1 0 0 0,-1 1 0 0 0,1-1 0 0 0,0 0 0 0 0,0 0 0 0 0,0 1 24 0 0,18 22-376 0 0,-9-11 305 0 0,-11-15 71 0 0,-1 1 0 0 0,1 0 0 0 0,0 0 0 0 0,-1-1 0 0 0,1 1 0 0 0,0 0 0 0 0,-1 0 0 0 0,1 0 0 0 0,-1 0 0 0 0,0 0 0 0 0,1 0 0 0 0,-1 0 0 0 0,0 0 0 0 0,1-1 0 0 0,-1 1 0 0 0,0 0 0 0 0,0 1 0 0 0,0-1 0 0 0,0 0 0 0 0,1 5 0 0 0,1-3 5 0 0,-1 1 0 0 0,0-1 0 0 0,0 1 0 0 0,-1-1 0 0 0,1 1 0 0 0,-1-1 1 0 0,0 1-1 0 0,0 0 0 0 0,0-1 0 0 0,0 1 0 0 0,0 0 0 0 0,-1-1 0 0 0,0 1 1 0 0,0-1-1 0 0,0 1 0 0 0,0-1 0 0 0,0 1 0 0 0,-1-1 0 0 0,1 0 1 0 0,-3 3-6 0 0,-4 7 125 0 0,-1 0 0 0 0,-1-1 0 0 0,0 0 0 0 0,-6 5-125 0 0,-15 18 268 0 0,26-28-243 0 0,1-1-1 0 0,0 1 0 0 0,0 0 0 0 0,0 0 0 0 0,1 0 1 0 0,-3 6-25 0 0,6-10-21 0 0,-1-1 0 0 0,0 1 0 0 0,1 0 0 0 0,-1-1 0 0 0,1 1 0 0 0,0 0 0 0 0,0-1 0 0 0,0 1 0 0 0,0 0 0 0 0,0-1 0 0 0,1 1 0 0 0,-1 0 0 0 0,1-1 0 0 0,0 1 0 0 0,-1-1 0 0 0,1 1 0 0 0,0-1-1 0 0,1 1 1 0 0,-1-1 0 0 0,0 0 0 0 0,2 2 21 0 0,27 40-264 0 0,-29-43 264 0 0,-1 0 0 0 0,1 0 0 0 0,0 0 0 0 0,-1 0 0 0 0,1 0 0 0 0,-1 0 0 0 0,1 0 0 0 0,-1 0 0 0 0,1 0 0 0 0,-1 1 0 0 0,0-1 0 0 0,0 0 0 0 0,0 0 0 0 0,0 0 0 0 0,1 0 0 0 0,-1 1 0 0 0,0-1 0 0 0,0 0 0 0 0,0 1 0 0 0,0-1 0 0 0,0 1 0 0 0,0-1 0 0 0,1 0 0 0 0,-1 1 0 0 0,1-1 0 0 0,-1 0 0 0 0,1 0 0 0 0,-1 1 0 0 0,1-1 0 0 0,0 0 0 0 0,0 1 0 0 0,0 1 0 0 0,0 1 0 0 0,0-1 0 0 0,0 1 0 0 0,-1-1 0 0 0,1 1 0 0 0,-1-1 0 0 0,0 1 0 0 0,0 0 0 0 0,-1 2 0 0 0,1 5 0 0 0,-1 4 0 0 0,0-1 0 0 0,-1 1 0 0 0,-1-1 0 0 0,-2 5 0 0 0,1-1 0 0 0,3-17 0 0 0,1 0 0 0 0,0 0 0 0 0,0 1 0 0 0,0-1 0 0 0,0 0 0 0 0,0 1 0 0 0,0-1 0 0 0,0 0 0 0 0,0 0 0 0 0,0 1 0 0 0,0-1 0 0 0,1 0 0 0 0,-1 0 0 0 0,0 0 0 0 0,1 1 0 0 0,-1-1 0 0 0,1 0 0 0 0,1 4 0 0 0,-1 1-4 0 0,0-2-3 0 0,0 0-1 0 0,0 0 1 0 0,0 0-1 0 0,1 0 1 0 0,-1 0-1 0 0,1 0 1 0 0,0 0-1 0 0,0 0 1 0 0,1 0 7 0 0,-2-2 0 0 0,1 1 0 0 0,-1-1 0 0 0,0 1 0 0 0,0-1 0 0 0,0 1 0 0 0,0 0 0 0 0,0-1 0 0 0,0 1 0 0 0,0 2-1 0 0,0 2 1 0 0,8 30 0 0 0,-9-31 5 0 0,0 1-1 0 0,0 0 0 0 0,-1-1 0 0 0,0 1 0 0 0,0-1 0 0 0,-1 0 0 0 0,0 1 0 0 0,0-1 0 0 0,-1 0 1 0 0,1 0-1 0 0,-1 0 0 0 0,-1 0 0 0 0,0 1-4 0 0,1-2 16 0 0,0 0 0 0 0,0 0 1 0 0,1 0-1 0 0,0 1 0 0 0,0-1 1 0 0,0 1-1 0 0,0-1 0 0 0,1 1 0 0 0,-1 5-16 0 0,2 31 0 0 0,0-39-15 0 0,0-1-1 0 0,0 1 0 0 0,1-1 1 0 0,-1 1-1 0 0,1-1 0 0 0,0 1 1 0 0,-1-1-1 0 0,1 0 0 0 0,0 0 0 0 0,1 1 1 0 0,-1-1-1 0 0,0 0 0 0 0,1 0 1 0 0,-1 0-1 0 0,2 1 16 0 0,0 1-37 0 0,-1-1 19 0 0,1 0 0 0 0,-1-1-1 0 0,1 1 1 0 0,0-1-1 0 0,0 0 1 0 0,0 0-1 0 0,0 0 1 0 0,0 0-1 0 0,4 1 19 0 0,-4-1-11 0 0,0 0 0 0 0,1-1 0 0 0,-1 2 0 0 0,0-1 0 0 0,0 0 0 0 0,0 1 0 0 0,2 1 11 0 0,6 4-59 0 0,-9-7 58 0 0,0 0 1 0 0,0-1 0 0 0,-1 1 0 0 0,1 0 0 0 0,-1 0 0 0 0,1 0 0 0 0,-1 0 0 0 0,1 0 0 0 0,-1 1 0 0 0,0-1 0 0 0,1 0 0 0 0,-1 1 0 0 0,0-1 0 0 0,0 1 0 0 0,0 0 0 0 0,3 5 0 0 0,-3-6 2 0 0,0 0 1 0 0,-1 0-1 0 0,1 0 1 0 0,-1 0-1 0 0,1 0 1 0 0,-1 0-1 0 0,0 0 1 0 0,1 0-1 0 0,-1 0 1 0 0,0 1-1 0 0,0-1 1 0 0,0 0-1 0 0,0 0 1 0 0,0 0 0 0 0,0 0-1 0 0,0 0 1 0 0,0 1-1 0 0,0-1 1 0 0,-1 0-1 0 0,1 0 1 0 0,0 0-1 0 0,-1 0 1 0 0,0 1-3 0 0,-1 6 42 0 0,-1 0 76 0 0,1 0 0 0 0,-1 0 1 0 0,0-1-1 0 0,-1 0 1 0 0,0 1-1 0 0,0-1 1 0 0,0 0-1 0 0,-6 5-118 0 0,7-9 27 0 0,1 0-21 0 0,0-1 1 0 0,-1 1-1 0 0,1 0 0 0 0,0 0 1 0 0,0-1-1 0 0,0 1 0 0 0,1 1 1 0 0,-1-1-1 0 0,1 0 0 0 0,-1 0 0 0 0,0 4-6 0 0,2-6 1 0 0,-1 0-1 0 0,1 1 1 0 0,0-1-1 0 0,-1 0 0 0 0,1 1 1 0 0,0-1-1 0 0,0 1 0 0 0,0-1 1 0 0,0 0-1 0 0,0 1 1 0 0,0-1-1 0 0,0 1 0 0 0,0-1 1 0 0,0 0-1 0 0,1 1 0 0 0,-1-1 1 0 0,1 0-1 0 0,-1 1 0 0 0,4 18-79 0 0,-3-16 63 0 0,0 0-1 0 0,0 1 0 0 0,0-1 0 0 0,0 0 0 0 0,1 0 0 0 0,0 0 1 0 0,0 0-1 0 0,0 0 0 0 0,0 0 0 0 0,3 3 17 0 0,10 17-32 0 0,-13-22 32 0 0,4 13 0 0 0,-5-10 14 0 0,0 0 0 0 0,-1 0 0 0 0,1 0 0 0 0,-1 1-1 0 0,0-1 1 0 0,-1 0 0 0 0,1 0 0 0 0,-1 2-14 0 0,0 0 17 0 0,1 2-6 0 0,-5 7 44 0 0,5-11-57 0 0,6 18 2 0 0,9 19-213 0 0,-10-30 218 0 0,-2 0 0 0 0,0 1 1 0 0,0-1-1 0 0,-1 1 0 0 0,0-1 0 0 0,-1 1 0 0 0,-1 0 0 0 0,0 0 1 0 0,-1 2-6 0 0,0 14 6 0 0,-3 1-6 0 0,-9 66 64 0 0,13-93-64 0 0,0-1 0 0 0,0 0 0 0 0,1 0 0 0 0,-1 0 0 0 0,1 1 0 0 0,-1-1 0 0 0,1 0 0 0 0,-1 0 0 0 0,1 0 0 0 0,0 0 0 0 0,0 1 0 0 0,3 4 0 0 0,3 26-76 0 0,-6-30 28 0 0,5 11 34 0 0,-6-14 14 0 0,3 15 2 0 0,4 12-2 0 0,-7-27 2 0 0,1 1-1 0 0,-1 0 0 0 0,0-1 0 0 0,0 1 0 0 0,0-1 1 0 0,1 1-1 0 0,-1-1 0 0 0,0 1 0 0 0,0 0 0 0 0,0-1 1 0 0,0 1-1 0 0,0-1 0 0 0,0 1 0 0 0,0 0 0 0 0,0-1 1 0 0,0 1-1 0 0,-1-1 0 0 0,1 1 0 0 0,0 0 0 0 0,0-1 1 0 0,0 1-1 0 0,-1-1 0 0 0,1 1 0 0 0,0-1 0 0 0,-1 1 1 0 0,1-1-1 0 0,0 1-1 0 0,-3 4 21 0 0,-26 46 152 0 0,26-46-142 0 0,0-1-1 0 0,0 0 0 0 0,0-1 1 0 0,-1 1-1 0 0,0-1 1 0 0,1 1-1 0 0,-1-1 1 0 0,-1 0-1 0 0,1 0 0 0 0,0-1 1 0 0,-1 1-1 0 0,1-1 1 0 0,-1 0-1 0 0,0 0 0 0 0,0-1 1 0 0,1 1-1 0 0,-1-1 1 0 0,0 0-1 0 0,0-1 1 0 0,0 1-1 0 0,-1-1 0 0 0,-1 0-30 0 0,-25 4 104 0 0,-75 11-104 0 0,93-15 40 0 0,0 0-1 0 0,0-1 0 0 0,0 0 0 0 0,0-2 0 0 0,1 1 1 0 0,-14-5-40 0 0,-30-5 104 0 0,50 10-102 0 0,0 0-1 0 0,1 0 1 0 0,-1-1-1 0 0,1 0 1 0 0,-1 0-1 0 0,1 0 1 0 0,0-1-1 0 0,-2-1-1 0 0,-15-9 0 0 0,-42-24-64 0 0,-15-13 64 0 0,-70-48-16 0 0,125 79-58 0 0,2-1-1 0 0,0 0 0 0 0,-10-15 75 0 0,24 26-147 0 0,-6-6 107 0 0,0 0 1 0 0,0 1 0 0 0,-1 1-1 0 0,-7-3 40 0 0,9 6-158 0 0,0-1-1 0 0,-9-8 159 0 0,-20-17-39 0 0,34 29 36 0 0,0 0 0 0 0,0-1 1 0 0,0 0-1 0 0,-4-8 3 0 0,-24-24 0 0 0,27 32-23 0 0,1-1 0 0 0,0 0-1 0 0,-8-12 24 0 0,11 13 1 0 0,-2 0 1 0 0,1 0-1 0 0,-1 0 0 0 0,-1 1 0 0 0,-8-7-1 0 0,-63-50 532 0 0,46 36-562 0 0,-1 2 0 0 0,-22-12 30 0 0,42 28 39 0 0,1 0-1 0 0,0-1 0 0 0,-10-10-38 0 0,-20-17 93 0 0,24 24-113 0 0,1-2 0 0 0,0 0 0 0 0,-6-8 20 0 0,-21-17-166 0 0,-28-27 280 0 0,40 39 22 0 0,-8-11-136 0 0,-10-12 0 0 0,-20-13 0 0 0,56 54-82 0 0,0 1 0 0 0,-1 1 0 0 0,0 0-1 0 0,0 1 1 0 0,-1 1 0 0 0,0 1-1 0 0,-9-2 83 0 0,-15-8-55 0 0,23 9 19 0 0,-1 1-1 0 0,-11-3 37 0 0,11 5-75 0 0,-1 1-1 0 0,0 1 0 0 0,1 1 0 0 0,-1 1 0 0 0,0 1 1 0 0,0 0-1 0 0,-10 3 76 0 0,2-1-28 0 0,-1-2 0 0 0,0-1 0 0 0,1-1 0 0 0,-20-4 28 0 0,40 4-94 0 0,0 1-1 0 0,1-2 1 0 0,-1 1 0 0 0,1-1-1 0 0,0 0 1 0 0,-1-1 0 0 0,1 0-1 0 0,1 0 1 0 0,-1-1 0 0 0,1 0-1 0 0,-2-2 95 0 0,5 4-45 0 0,0 0-1 0 0,0-1 1 0 0,1 0-1 0 0,-1 0 0 0 0,1 0 1 0 0,0 0-1 0 0,0-1 1 0 0,0 1-1 0 0,1-1 0 0 0,0 0 1 0 0,0 1-1 0 0,0-1 1 0 0,0 0-1 0 0,1 0 0 0 0,0 0 1 0 0,0-1-1 0 0,0 1 0 0 0,0 0 1 0 0,1-4 45 0 0,2-33-334 0 0,-1 20 126 0 0,-1-1 0 0 0,0-5 208 0 0,-1 21-14 0 0,0 1-1 0 0,0 0 1 0 0,0 0-1 0 0,-1-1 1 0 0,1 1-1 0 0,-1 0 1 0 0,-1 0-1 0 0,1 1 1 0 0,-1-1-1 0 0,-1-1 15 0 0,-1 1 111 0 0,0 0-1 0 0,0 0 0 0 0,-1 0 1 0 0,1 1-1 0 0,-1 0 1 0 0,-1 0-1 0 0,1 0 0 0 0,-1 1 1 0 0,-6-4-111 0 0,-11-4 508 0 0,0 1 0 0 0,-9-1-508 0 0,-16-5 14 0 0,36 14-7 0 0,0-1 1 0 0,0 0-1 0 0,1-1 0 0 0,0 0 0 0 0,0-1 0 0 0,0 0 0 0 0,0-1 1 0 0,-6-6-8 0 0,14 9-38 0 0,0 0 1 0 0,1 0 0 0 0,-1 0 0 0 0,1-1 0 0 0,-1 1 0 0 0,2-1 0 0 0,-1 0 0 0 0,0 0 0 0 0,1 0 0 0 0,0 0 0 0 0,0 0 0 0 0,0 0 0 0 0,0-3 37 0 0,-1-10-273 0 0,1 1 0 0 0,0-1 0 0 0,1-9 273 0 0,-3-23-267 0 0,1 22 167 0 0,3 19 63 0 0,-1 0-1 0 0,0 1 1 0 0,0 0 0 0 0,-1-1 0 0 0,0 1 0 0 0,0 0-1 0 0,-1 0 1 0 0,0 0 0 0 0,0 0 0 0 0,-2-2 37 0 0,-8-11 9 0 0,9 13 10 0 0,-1 0 0 0 0,0 1 0 0 0,0-1 0 0 0,-1 1 0 0 0,0 1 1 0 0,-1-2-20 0 0,-10-6 166 0 0,0 1 1 0 0,-1 1 0 0 0,0 1 0 0 0,-9-5-167 0 0,2 2 386 0 0,0-1-1 0 0,-1-3-385 0 0,19 12 48 0 0,-1 0 0 0 0,1-1-1 0 0,0 0 1 0 0,1 0 0 0 0,0 0-1 0 0,0-1 1 0 0,0 0 0 0 0,0-2-48 0 0,1 2-56 0 0,1-1 1 0 0,1 0-1 0 0,0 1 1 0 0,0-1 0 0 0,0 0-1 0 0,1 0 1 0 0,1 0 0 0 0,-1-3 55 0 0,0-17-840 0 0,1-28 840 0 0,-1-28-501 0 0,0 69 501 0 0,0 1 0 0 0,0-1 0 0 0,-2 0 0 0 0,0 1 0 0 0,-1-1 0 0 0,0 1 0 0 0,-1 0 0 0 0,-1 1 0 0 0,0-1 0 0 0,-1 2 0 0 0,-9-14 0 0 0,8 18 191 0 0,0-1 1 0 0,-1 1-1 0 0,0 1 1 0 0,0 0-1 0 0,-1 0 1 0 0,0 1 0 0 0,0 0-1 0 0,-8-2-191 0 0,-30-20 540 0 0,-24-15-356 0 0,50 27-184 0 0,0 1 0 0 0,2-1 0 0 0,-3-4 0 0 0,17 14 0 0 0,0-1 0 0 0,1 0 0 0 0,-1 0 0 0 0,1 0 0 0 0,1 0 0 0 0,0-1 0 0 0,-3-6 0 0 0,3 0-68 0 0,0 1 1 0 0,0-1 0 0 0,2-1 0 0 0,0 1 0 0 0,0 0 0 0 0,2-1 0 0 0,0 1 0 0 0,0-1 0 0 0,2-7 67 0 0,-2 5-172 0 0,0 1 0 0 0,-1 0 0 0 0,-1-1 0 0 0,-1 2 0 0 0,0-1 0 0 0,-2 0 0 0 0,-3-7 172 0 0,6 18 76 0 0,0 0 0 0 0,0 0 1 0 0,-1 0-1 0 0,0 0 0 0 0,-1 1 1 0 0,1 0-1 0 0,-1 0 1 0 0,0 0-1 0 0,0 1 0 0 0,-4-3-76 0 0,-8-5 458 0 0,-1 1 0 0 0,-14-7-458 0 0,25 15 19 0 0,-1-3 11 0 0,1 1-1 0 0,-1-1 1 0 0,1-1-1 0 0,0 1 0 0 0,0-1 1 0 0,1 0-1 0 0,0-1 1 0 0,0 0-1 0 0,1 1 1 0 0,0-2-1 0 0,0 1-29 0 0,3 1-82 0 0,0 0-1 0 0,0 0 1 0 0,0 0-1 0 0,1 0 1 0 0,0 0-1 0 0,1 0 1 0 0,0 0-1 0 0,0 0 1 0 0,0 0-1 0 0,1 0 1 0 0,0 0-1 0 0,0 0 1 0 0,2-4 82 0 0,-1 2-93 0 0,-1-1 0 0 0,0 0 0 0 0,0 0-1 0 0,-1 0 1 0 0,0 1 0 0 0,0-1 0 0 0,-2-3 93 0 0,2 10 14 0 0,-1 1 0 0 0,0-1 0 0 0,0 1 1 0 0,0-1-1 0 0,0 1 0 0 0,0-1 0 0 0,-1 1 0 0 0,1-1 0 0 0,-1 1 0 0 0,1 0 0 0 0,-1 0 0 0 0,0 0 0 0 0,0 0 0 0 0,0 0 0 0 0,0 0 0 0 0,0 1 1 0 0,-1-1-1 0 0,1 1 0 0 0,0-1 0 0 0,-1 1 0 0 0,1 0 0 0 0,-1 0 0 0 0,0 0 0 0 0,1 0 0 0 0,-1 1 0 0 0,0-1 0 0 0,0 0-14 0 0,-12-1 312 0 0,1 0-1 0 0,-1 1 1 0 0,1 1 0 0 0,-14 1-312 0 0,4 0 90 0 0,-87 3 374 0 0,104-4-527 0 0,0 0 0 0 0,0-1 0 0 0,-1 0 0 0 0,1 0 0 0 0,0-1 0 0 0,0 1 0 0 0,1-2 1 0 0,-6-1 62 0 0,9 2-26 0 0,0 1 1 0 0,0-1 0 0 0,0 1 0 0 0,0-1 0 0 0,1 0-1 0 0,-1 0 1 0 0,1 0 0 0 0,-1-1 0 0 0,1 1 0 0 0,0-1-1 0 0,0 1 1 0 0,0-1 0 0 0,0 0 0 0 0,0 1 0 0 0,1-1-1 0 0,-1 0 1 0 0,1 0 0 0 0,0 0 0 0 0,0 0 0 0 0,0-3 25 0 0,-1-1-19 0 0,0-3-75 0 0,0 1 0 0 0,-1-1 0 0 0,0 1 1 0 0,-1-1-1 0 0,0 1 94 0 0,-4-1 117 0 0,-1 1 1 0 0,0-1 0 0 0,0 2 0 0 0,-1-1 0 0 0,0 1 0 0 0,0 1 0 0 0,-1 0 0 0 0,-2-1-118 0 0,2 0 104 0 0,-33-16 384 0 0,32 19-422 0 0,1-1-1 0 0,-1-1 0 0 0,1 0 1 0 0,-5-5-66 0 0,0-4-56 0 0,0-2 1 0 0,0 0-1 0 0,2 0 0 0 0,0-2 1 0 0,2 1-1 0 0,0-2 0 0 0,0-1 56 0 0,5 10 106 0 0,-1 1 0 0 0,1 0 0 0 0,-2 1 0 0 0,0 0 0 0 0,0 0 0 0 0,-1 1 0 0 0,0 0-1 0 0,0 1 1 0 0,-9-6-106 0 0,-14-6 558 0 0,-2 0-1 0 0,-23-7-557 0 0,42 19 20 0 0,1 0-37 0 0,1 0-1 0 0,-1 0 0 0 0,1-2 0 0 0,1 0 0 0 0,0 0 0 0 0,0-1 0 0 0,-6-9 18 0 0,-2-1-135 0 0,-1 1 0 0 0,-1 1 0 0 0,-1-1 135 0 0,16 16 13 0 0,1 0-1 0 0,-1 0 1 0 0,1 1 0 0 0,-1-1 0 0 0,0 2-1 0 0,-4-2-12 0 0,-25-9 116 0 0,1-2 5 0 0,13 6-376 0 0,2-1-1 0 0,-1 0 0 0 0,-4-6 256 0 0,17 9-227 0 0,0 0 0 0 0,0-1-1 0 0,1 0 1 0 0,-3-5 227 0 0,-9-8-259 0 0,16 16 267 0 0,-1 0 0 0 0,0 1 0 0 0,0 0 0 0 0,0 1 0 0 0,-1-1 0 0 0,1 1 0 0 0,-1 0 0 0 0,0 0 0 0 0,0 0 0 0 0,0 1 0 0 0,0 0 0 0 0,-1 0 0 0 0,1 1-1 0 0,0 0 1 0 0,-1 0 0 0 0,1 0 0 0 0,-1 1 0 0 0,0 0-8 0 0,-22-3 133 0 0,24 2-103 0 0,1 0 0 0 0,-1 1 0 0 0,1-1 0 0 0,-1 1 1 0 0,1 0-1 0 0,-1 0 0 0 0,0 0 0 0 0,1 1 0 0 0,-1 0 0 0 0,1 0 1 0 0,-1 0-1 0 0,1 0 0 0 0,0 0 0 0 0,-1 1 0 0 0,0 1-30 0 0,4-3 2 0 0,0 1 0 0 0,1-1 0 0 0,-1 1 0 0 0,0-1 0 0 0,0 1 0 0 0,0-1 0 0 0,0 1 0 0 0,0-1 0 0 0,0 0 0 0 0,0 0 0 0 0,0 1 0 0 0,0-1 0 0 0,0 0 0 0 0,0 0 0 0 0,0 0 0 0 0,0 0 0 0 0,0 0 0 0 0,0 0 0 0 0,0 0-2 0 0,-2-1 5 0 0,0 1-1 0 0,0 0 0 0 0,-1 0 0 0 0,1 1 1 0 0,0-1-1 0 0,0 0 0 0 0,0 1 0 0 0,-1 0-4 0 0,-5 1-1 0 0,-3 2-1 0 0,-1 2 28 0 0,-1 0 179 0 0,-18 6-521 0 0,25-9 300 0 0,-1 0 0 0 0,1 0 0 0 0,0 0 0 0 0,0 1-1 0 0,0 0 1 0 0,1 0 0 0 0,0 1 0 0 0,-1 0 0 0 0,1 0-1 0 0,-5 6 17 0 0,-6 4-14 0 0,9-7 14 0 0,0 1 0 0 0,0 1 0 0 0,1-1 0 0 0,0 1 0 0 0,0 0 0 0 0,2 1 0 0 0,-1 0 0 0 0,-1 5 0 0 0,4-8 18 0 0,0 0 0 0 0,1 1-1 0 0,0-1 1 0 0,1 0 0 0 0,-1 1-1 0 0,2-1 1 0 0,-1 1-1 0 0,1-1 1 0 0,1 2-18 0 0,-1-8 12 0 0,0 2-5 0 0,1 0 0 0 0,1-1 0 0 0,-1 1 1 0 0,0 0-1 0 0,1-1 0 0 0,0 1 0 0 0,0-1 0 0 0,0 0 0 0 0,0 1 0 0 0,2 1-7 0 0,3 5 198 0 0,4 10-212 0 0,0 0 0 0 0,-2 1 0 0 0,5 14 14 0 0,-13-31 14 0 0,-1 0 1 0 0,1 1-1 0 0,-1-1 1 0 0,0 0-1 0 0,0 0 1 0 0,0 0-1 0 0,-1 0 1 0 0,0 1-1 0 0,0-1 1 0 0,0 0-1 0 0,0 0 1 0 0,0 0-1 0 0,-1-1 1 0 0,0 1-1 0 0,0 0 1 0 0,-2 3-15 0 0,-1 5 10 0 0,-26 57-10 0 0,29-64 0 0 0,1 0 0 0 0,-1 1 0 0 0,1-1 0 0 0,0 0 0 0 0,0 1 0 0 0,0-1 0 0 0,1 1 0 0 0,0-1 0 0 0,0 1 0 0 0,1 0 0 0 0,0 1 0 0 0,0 0 0 0 0,0-1 0 0 0,1 1 0 0 0,0 0 0 0 0,1-1 0 0 0,-1 1 0 0 0,1-1 0 0 0,1 0 0 0 0,-1 0 0 0 0,1 0 0 0 0,0 0 0 0 0,0 0-30 0 0,-1 0-1 0 0,0 0 1 0 0,0 0-1 0 0,-1 1 1 0 0,0 0-1 0 0,0-1 1 0 0,0 1-1 0 0,-1 0 1 0 0,0 0-1 0 0,0 0 0 0 0,0 7 31 0 0,-1-12-93 0 0,4 18 329 0 0,-3-17-179 0 0,3 35 61 0 0,-2-20-199 0 0,0-1 0 0 0,1 1-1 0 0,2 0 82 0 0,-4-14 6 0 0,0 1-1 0 0,1 0 1 0 0,0 0 0 0 0,0-1-1 0 0,0 0 1 0 0,1 1 0 0 0,-1-1-1 0 0,1 0 1 0 0,0 0 0 0 0,1 0-1 0 0,-1 0 1 0 0,4 2-6 0 0,-5-3 1 0 0,0-1 1 0 0,1 0 0 0 0,-1 1-1 0 0,0 0 1 0 0,-1 0 0 0 0,1-1-1 0 0,0 1 1 0 0,-1 1-2 0 0,1-1 0 0 0,-1 0-1 0 0,1 0 1 0 0,0-1 0 0 0,-1 1-1 0 0,2 0 1 0 0,-1-1 0 0 0,0 1-1 0 0,0-1 1 0 0,2 2 5 0 0,-1-1-1 0 0,0 1 0 0 0,0 0 1 0 0,0 0-1 0 0,0 0 0 0 0,-1 0 1 0 0,0 1-1 0 0,0-1 0 0 0,0 1 1 0 0,0-1-1 0 0,-1 1 0 0 0,1 0 0 0 0,-1 1-4 0 0,1 1 14 0 0,-1 1 0 0 0,0 0 0 0 0,0-1-1 0 0,-1 1 1 0 0,0-1 0 0 0,-1 1-1 0 0,0 7-13 0 0,-3 2 126 0 0,0 0-1 0 0,-2-1 0 0 0,0 0 1 0 0,0 0-1 0 0,-7 10-125 0 0,-3 15 29 0 0,13-32 5 0 0,0 0 0 0 0,0-1 0 0 0,-1 1-1 0 0,0-1 1 0 0,-1 0 0 0 0,-1 3-34 0 0,2-5-5 0 0,1 0 0 0 0,-1 0 0 0 0,2 1 0 0 0,-1-1 0 0 0,1 1 0 0 0,0 0 0 0 0,0 0 0 0 0,0 0 0 0 0,1 0 0 0 0,0 0 0 0 0,1 0 0 0 0,0 0 0 0 0,0 0 0 0 0,0 0 0 0 0,1 0-1 0 0,0 0 1 0 0,0 0 0 0 0,1 0 5 0 0,-2-4 0 0 0,1 0 0 0 0,-1 0 0 0 0,1 0 0 0 0,-1-1 0 0 0,1 1 0 0 0,0 0 0 0 0,0-1 0 0 0,1 1 0 0 0,-1 0 0 0 0,4 7 0 0 0,-4-4 10 0 0,0 0-1 0 0,0 0 0 0 0,-1 0 1 0 0,0 0-1 0 0,0 0 0 0 0,0 0 0 0 0,-1 0 1 0 0,0 0-1 0 0,0-1 0 0 0,-1 4-9 0 0,-22 62 172 0 0,3-13-82 0 0,20-52-87 0 0,-1-1 0 0 0,1 0 0 0 0,0 1-1 0 0,0-1 1 0 0,0 1 0 0 0,1 0 0 0 0,0-1 0 0 0,0 1-1 0 0,0-1 1 0 0,1 1 0 0 0,0-1 0 0 0,0 1 0 0 0,0-1-1 0 0,1 1 1 0 0,0-1 0 0 0,0 0 0 0 0,0 0 0 0 0,1 0-1 0 0,1 3-2 0 0,1-1-9 0 0,1 0-1 0 0,-1-1 0 0 0,1 0 0 0 0,0 0 1 0 0,3 1 9 0 0,-2-1-10 0 0,-1 0 1 0 0,0 0-1 0 0,0 0 1 0 0,0 1-1 0 0,-1 0 10 0 0,4 5 0 0 0,-7-10 0 0 0,0 0 0 0 0,-1 0 0 0 0,1 0 0 0 0,0 1 0 0 0,-1-1 0 0 0,1 0 0 0 0,-1 1 0 0 0,0-1 0 0 0,0 1 0 0 0,0 0 0 0 0,0-1 0 0 0,0 1 0 0 0,-1 0 0 0 0,1-1 0 0 0,-1 1 0 0 0,1 0 0 0 0,-1 0 0 0 0,0 0 0 0 0,0-1 0 0 0,-1 1 0 0 0,1 0 0 0 0,0 0 0 0 0,-1-1 0 0 0,0 2 0 0 0,-14 35 458 0 0,-3-1-1 0 0,-14 22-457 0 0,26-50 35 0 0,-5 10 34 0 0,0 0 0 0 0,-3 12-69 0 0,12-25-6 0 0,0-1 0 0 0,0 1 1 0 0,1-1-1 0 0,0 1 0 0 0,0 0 0 0 0,1-1 0 0 0,0 1 0 0 0,0 0 0 0 0,1 0 0 0 0,-1-1 0 0 0,2 1 0 0 0,-1 0 0 0 0,1 1 6 0 0,1 2-12 0 0,0-1 1 0 0,1 1-1 0 0,0-1 0 0 0,1 0 1 0 0,-1 0-1 0 0,2-1 0 0 0,-1 1 1 0 0,5 4 11 0 0,-6-7-6 0 0,0 0 1 0 0,-1 1-1 0 0,0-1 1 0 0,0 1-1 0 0,-1 0 1 0 0,0 0-1 0 0,0 0 0 0 0,-1 0 1 0 0,0 0-1 0 0,0 0 1 0 0,0 0-1 0 0,-1 0 1 0 0,0 3 5 0 0,4 31-14 0 0,-3-29 32 0 0,-1 1 0 0 0,0-1-1 0 0,0 0 1 0 0,-1 1-1 0 0,-2 6-17 0 0,-2 36 48 0 0,4-42-59 0 0,-1 1 0 0 0,-1-1 0 0 0,0 1 0 0 0,0-1 0 0 0,-2 0 0 0 0,1 0 0 0 0,-3 1 11 0 0,-9 28 91 0 0,-3-1-1 0 0,-16 25-90 0 0,16-27 0 0 0,16-30 0 0 0,-1 0 0 0 0,-1 0 0 0 0,0-1 0 0 0,0 1 0 0 0,-1 0 0 0 0,-9 11 0 0 0,2 0 0 0 0,0 1 0 0 0,2 1 0 0 0,0 0 0 0 0,1 0 0 0 0,-3 14 0 0 0,11-31-13 0 0,0 0 0 0 0,1 0 0 0 0,-1 0 0 0 0,1 0 0 0 0,1 0 0 0 0,-1 1 0 0 0,1-1 0 0 0,0 0 0 0 0,0 1 0 0 0,0-1 0 0 0,1 0 0 0 0,-1 1 0 0 0,1-1 0 0 0,2 3 13 0 0,12 26-134 0 0,-13-28 133 0 0,0-1 1 0 0,-1 1-1 0 0,1-1 0 0 0,-1 1 0 0 0,0 0 0 0 0,-1-1 0 0 0,1 1 0 0 0,-1 0 0 0 0,0 0 0 0 0,-1-1 0 0 0,0 1 0 0 0,1 0 0 0 0,-3 3 1 0 0,-2 15 87 0 0,-2 0 0 0 0,-1-1 0 0 0,-4 8-87 0 0,3-10 77 0 0,1 0 0 0 0,2 0 0 0 0,0 1-1 0 0,0 8-76 0 0,5-22-8 0 0,0-1 0 0 0,0 1-1 0 0,1-1 1 0 0,1 1 0 0 0,-1 0-1 0 0,1-1 1 0 0,0 1 0 0 0,1-1-1 0 0,0 0 1 0 0,0 1 0 0 0,1-1-1 0 0,0 0 1 0 0,0 0 0 0 0,0 0-1 0 0,1-1 1 0 0,2 4 8 0 0,10 12-5 0 0,1-1 0 0 0,16 15 5 0 0,-30-32-1 0 0,12 11 1 0 0,-11-11 0 0 0,1 0 0 0 0,-1 0 0 0 0,0 1 0 0 0,-1 0 0 0 0,1-1 0 0 0,-1 1 0 0 0,0 0 0 0 0,0 0 0 0 0,0 1 0 0 0,-1-1 0 0 0,0 1 0 0 0,0-1 0 0 0,1 5 0 0 0,-2-2 39 0 0,0 0-1 0 0,-1 0 0 0 0,0 0 0 0 0,0 1 0 0 0,-1-1 0 0 0,0 0 1 0 0,-1 0-1 0 0,0 2-38 0 0,-20 66 432 0 0,14-52-386 0 0,7-20-56 0 0,0-1-1 0 0,0 1 1 0 0,1 0-1 0 0,0 0 1 0 0,-1 0-1 0 0,1 0 0 0 0,1 0 1 0 0,-1 0-1 0 0,0 0 1 0 0,1 0-1 0 0,0-1 1 0 0,0 1-1 0 0,0 0 1 0 0,0 0-1 0 0,1-1 0 0 0,0 1 1 0 0,-1-1-1 0 0,2 2 11 0 0,1 1-25 0 0,0-1 0 0 0,-1 0 0 0 0,2 0 0 0 0,-1 0 0 0 0,0-1 0 0 0,1 1 0 0 0,0-1 0 0 0,0 0 0 0 0,0 0 0 0 0,6 2 25 0 0,5 2-173 0 0,1 0 1 0 0,11 3 172 0 0,-16-7-56 0 0,-2 0-29 0 0,0 0 0 0 0,-1 1 0 0 0,1 0 0 0 0,-1 1 0 0 0,0 0-1 0 0,8 6 86 0 0,-17-11 4 0 0,1-1-1 0 0,0 1 0 0 0,0 0 0 0 0,-1-1 1 0 0,1 1-1 0 0,0 0 0 0 0,-1-1 1 0 0,1 1-1 0 0,-1 0 0 0 0,1 0 0 0 0,-1 0 1 0 0,1-1-1 0 0,-1 1 0 0 0,0 0 0 0 0,1 0 1 0 0,-1 0-1 0 0,0 0 0 0 0,0 0 1 0 0,0 0-1 0 0,1 0 0 0 0,-1 0 0 0 0,0 0 1 0 0,0 0-1 0 0,0 0 0 0 0,-1 0 0 0 0,1 0 1 0 0,0-1-1 0 0,0 1 0 0 0,-1 1-3 0 0,0 2 23 0 0,1 5 67 0 0,-1 0 1 0 0,-1 0 0 0 0,1-1-1 0 0,-2 1 1 0 0,1 0 0 0 0,-1-1-1 0 0,-1 2-90 0 0,-15 19 128 0 0,15-23-122 0 0,0 1-1 0 0,1-1 0 0 0,0 1 1 0 0,0 0-1 0 0,0 0 0 0 0,1 0 1 0 0,0 0-1 0 0,0 1 0 0 0,1-1 1 0 0,0 0-1 0 0,0 1 0 0 0,1 0-5 0 0,4 28 0 0 0,-6-7 0 0 0,1-19 0 0 0,0 1 0 0 0,1-1 0 0 0,0 0 0 0 0,0 1 0 0 0,1-1 0 0 0,1 3 0 0 0,-1-8 0 0 0,0-1-12 0 0,0 0 1 0 0,0 0-1 0 0,0 0 1 0 0,0 0-1 0 0,0 0 1 0 0,1 0-1 0 0,0 0 1 0 0,0 0 0 0 0,0-1-1 0 0,0 1 1 0 0,0-1-1 0 0,1 1 1 0 0,0-1-1 0 0,-1 0 1 0 0,1 0-1 0 0,2 1 12 0 0,25 16-144 0 0,-9 8 144 0 0,-16-22 0 0 0,2-2 0 0 0,-2 4 0 0 0,0-1 0 0 0,-4-5-3 0 0,0 0 0 0 0,0 0-1 0 0,1 0 1 0 0,-1 0 0 0 0,1 0-1 0 0,0 0 1 0 0,-1 0-1 0 0,1-1 1 0 0,0 1 0 0 0,0-1-1 0 0,0 1 1 0 0,0-1 0 0 0,0 0-1 0 0,1 1 1 0 0,-1-1 0 0 0,0-1-1 0 0,1 1 1 0 0,-1 0-1 0 0,0 0 1 0 0,1-1 0 0 0,-1 1-1 0 0,1-1 1 0 0,-1 0 0 0 0,1 0-1 0 0,1 0 4 0 0,19 3-156 0 0,-12 0 60 0 0,0-1 0 0 0,0-1 0 0 0,0 0 0 0 0,0 0 0 0 0,2-1 96 0 0,-12 0 5 0 0,1 0 0 0 0,-1 0-1 0 0,0 0 1 0 0,0 0-1 0 0,0 0 1 0 0,0 1-1 0 0,0-1 1 0 0,-1 0 0 0 0,1 1-1 0 0,0-1 1 0 0,0 0-1 0 0,0 1 1 0 0,0-1-1 0 0,0 1 1 0 0,0-1 0 0 0,0 1-1 0 0,-1 0 1 0 0,1-1-1 0 0,0 1 1 0 0,-1 0-1 0 0,1 0 1 0 0,0 0 0 0 0,-1-1-1 0 0,1 1 1 0 0,-1 0-1 0 0,1 0 1 0 0,-1 0-1 0 0,1 0 1 0 0,-1 0 0 0 0,0 0-1 0 0,1 1-4 0 0,0 2 92 0 0,-1 1-1 0 0,1 0 1 0 0,-1 0 0 0 0,0-1 0 0 0,0 1-1 0 0,0 1-91 0 0,-1 2 100 0 0,1 1-55 0 0,1-3 56 0 0,4 6-63 0 0,-4-9-41 0 0,0-1-1 0 0,0 1 1 0 0,0-1-1 0 0,1 0 0 0 0,-1 1 1 0 0,1-1-1 0 0,0 0 1 0 0,0 0-1 0 0,0 0 1 0 0,0 0-1 0 0,0 0 0 0 0,0-1 1 0 0,0 1-1 0 0,0 0 1 0 0,1-1-1 0 0,-1 0 0 0 0,1 0 1 0 0,-1 1-1 0 0,1-1 1 0 0,-1-1-1 0 0,1 1 0 0 0,0 0 1 0 0,0-1-1 0 0,-1 1 1 0 0,2-1 3 0 0,12 2-33 0 0,0-1 0 0 0,1-1 0 0 0,-1 0 0 0 0,2-1 33 0 0,11 0-19 0 0,-10 0 19 0 0,-12 1 0 0 0,1-1 0 0 0,0 2 0 0 0,0-1 0 0 0,-1 1 0 0 0,1 0 0 0 0,5 1 0 0 0,-10-2 0 0 0,12 4 11 0 0,-14-4 42 0 0,0 1 1 0 0,2 4-47 0 0,-2 0-3 0 0,-9 18-5 0 0,6-15-9 0 0,0 0-33 0 0,4-1 16 0 0,-1-6-47 0 0,-1-1 4 0 0,0 1 52 0 0,1-1 1 0 0,-1 1-1 0 0,1 0 0 0 0,-1 0 0 0 0,1 0 0 0 0,-1-1 0 0 0,1 1 0 0 0,0 0 0 0 0,-1-1 0 0 0,1 1 0 0 0,0 0 0 0 0,-1-1 0 0 0,1 1 0 0 0,0-1 0 0 0,0 1 0 0 0,0-1 18 0 0,14 15-475 0 0,-14-12 457 0 0,0-1 1 0 0,0 1-1 0 0,1-1 1 0 0,-1 1-1 0 0,1-1 0 0 0,-1 0 1 0 0,1 1-1 0 0,0-1 1 0 0,0 0-1 0 0,0 0 1 0 0,0 0-1 0 0,0 0 18 0 0,-1-2-67 0 0,0 2 1 0 0,1 0 61 0 0,1 0 1 0 0,-1 0 0 0 0,1 0-1 0 0,-1 0 1 0 0,1 0-1 0 0,0 0 1 0 0,0-1-1 0 0,0 1 1 0 0,0-1 0 0 0,0 0-1 0 0,0 1 1 0 0,0-2-1 0 0,0 1 1 0 0,1 0 4 0 0,16 6-16 0 0,-7-1 16 0 0,1-1 0 0 0,0 0 0 0 0,0-1 0 0 0,1 0 0 0 0,-1-1 0 0 0,4-1 0 0 0,6 1-48 0 0,0-2 0 0 0,-1-1-1 0 0,4-2 49 0 0,18 1-57 0 0,-26-3 6 0 0,-17 3 50 0 0,0 0 0 0 0,0 1-1 0 0,0-1 1 0 0,0 1-1 0 0,1 0 1 0 0,-1-1 0 0 0,0 1-1 0 0,0 0 1 0 0,0 0 0 0 0,0 0 1 0 0,7 1-128 0 0,-1-1 0 0 0,0 0 0 0 0,1 0 0 0 0,-1-1 0 0 0,1 0 0 0 0,-1-1 1 0 0,0 0-1 0 0,0 0 0 0 0,0 0 0 0 0,0-1 0 0 0,0-1 0 0 0,-1 1 0 0 0,1-1 0 0 0,-1 0 0 0 0,0-1 1 0 0,0 0-1 0 0,0 0 0 0 0,-1 0 0 0 0,0-1 0 0 0,0 0 0 0 0,0 0 0 0 0,-1-1 0 0 0,0 1 1 0 0,1-3 127 0 0,3-6-246 0 0,-1-1 0 0 0,-1 0 0 0 0,0 0 0 0 0,3-13 246 0 0,-10 25 18 0 0,0 0 0 0 0,0 1 0 0 0,0-1 1 0 0,0 0-1 0 0,0 1 0 0 0,-1-1 0 0 0,0-1-18 0 0,-1-14 78 0 0,1 10-75 0 0,0 0 1 0 0,0-1-1 0 0,-1 1 0 0 0,-1-5-3 0 0,0 4 0 0 0,1 0-1 0 0,0 0 0 0 0,1 0 1 0 0,0-6 0 0 0,0 3 103 0 0,1-1 1 0 0,0 1 0 0 0,1 0-1 0 0,1 0 1 0 0,0 0 0 0 0,0 0 0 0 0,2 0-1 0 0,0 0 1 0 0,0 1 0 0 0,3-6-104 0 0,-6 17 10 0 0,13-29 326 0 0,2 0 0 0 0,1 2 0 0 0,14-17-336 0 0,-17 27 179 0 0,5-5 300 0 0,-2-1-1 0 0,4-6-478 0 0,-1 7 335 0 0,-16 20-310 0 0,-1 0 1 0 0,0 0-1 0 0,0-1 0 0 0,0 1 1 0 0,0-1-1 0 0,-1 1 0 0 0,1-1 1 0 0,-1 0-1 0 0,0 0 0 0 0,0 0 1 0 0,0-2-26 0 0,12-39 349 0 0,-13 38-340 0 0,1 0-1 0 0,1 0 0 0 0,-1 0 0 0 0,1 1 0 0 0,0-1 0 0 0,0 1 0 0 0,2-3-8 0 0,0 2-9 0 0,-1 0-1 0 0,0 0 1 0 0,0 0-1 0 0,-1-1 1 0 0,0 0-1 0 0,0 0 1 0 0,-1 0-1 0 0,0 0 1 0 0,-1 0-1 0 0,1 0 0 0 0,-1-1 1 0 0,-1 1-1 0 0,0-8 10 0 0,-1-7 0 0 0,0 17 0 0 0,0 1 0 0 0,1-1 0 0 0,0 1 0 0 0,0-1 0 0 0,1 1 0 0 0,0-5 0 0 0,5-18-44 0 0,4-18-56 0 0,-7 40 46 0 0,0-1-1 0 0,0 1 1 0 0,1 0 0 0 0,-1 1-1 0 0,1-1 1 0 0,1 1-1 0 0,-1 0 1 0 0,5-5 54 0 0,45-35-860 0 0,-3 3 265 0 0,-21 13 133 0 0,0-2-1 0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4:37.599"/>
    </inkml:context>
    <inkml:brush xml:id="br0">
      <inkml:brushProperty name="width" value="0.1" units="cm"/>
      <inkml:brushProperty name="height" value="0.1" units="cm"/>
      <inkml:brushProperty name="color" value="#004F8B"/>
    </inkml:brush>
  </inkml:definitions>
  <inkml:trace contextRef="#ctx0" brushRef="#br0">13188 3871 5344 0 0,'0'0'157'0'0,"-1"1"-9"0"0,-5 2-53 0 0,5-3 230 0 0,0 1-97 0 0,0 1-1 0 0,0-2 0 0 0,0 1 1 0 0,0 0-1 0 0,-1 0 0 0 0,1 0 1 0 0,0 0-1 0 0,0-1 1 0 0,-1 1-1 0 0,1 0 0 0 0,0-1 1 0 0,-1 0-1 0 0,1 1 0 0 0,-1-1 1 0 0,1 0-1 0 0,-1 1-227 0 0,-14 5 2487 0 0,15-5-2039 0 0,-2 2-129 0 0,0-1 0 0 0,0 1 0 0 0,0 0 0 0 0,1 0 0 0 0,-1 0 0 0 0,1 1 0 0 0,0-1 0 0 0,0 0 0 0 0,0 2-319 0 0,-11 20 1530 0 0,10-19-1214 0 0,1 0-1 0 0,-1 0 1 0 0,-1 0-1 0 0,1-1 1 0 0,-1 1-1 0 0,0-1 1 0 0,0 0-1 0 0,-2 2-315 0 0,4-4 76 0 0,-1-1 0 0 0,1 2 0 0 0,0-1 0 0 0,0 0 0 0 0,0 0 0 0 0,1 1-1 0 0,-2 1-75 0 0,1 1 220 0 0,-27 41 408 0 0,-1-1 0 0 0,-2-1 0 0 0,-18 18-628 0 0,27-36 256 0 0,11-15-42 0 0,2 1 0 0 0,-9 14-214 0 0,-6-10 193 0 0,-33 44-65 0 0,22-33-107 0 0,3-2 12 0 0,-12 9 145 0 0,30-21-92 0 0,0 0 0 0 0,-1-2 0 0 0,-1 0 0 0 0,0 0 0 0 0,-7 2-86 0 0,3-1 74 0 0,1 0 0 0 0,-15 15-74 0 0,13-10 4 0 0,-22 13-4 0 0,-15 16-3 0 0,3-9 285 0 0,24-17-266 0 0,1 1 1 0 0,-9 10-17 0 0,32-26 32 0 0,-1 0 0 0 0,0 0 1 0 0,0-1-1 0 0,0 0 1 0 0,-1 0-1 0 0,-1-1-32 0 0,0 1 51 0 0,-1 1 0 0 0,1 0-1 0 0,1 0 1 0 0,-5 4-51 0 0,11-7 9 0 0,0 0 1 0 0,-1 0-1 0 0,1 0 0 0 0,-1 0 1 0 0,1-1-1 0 0,-1 0 0 0 0,0 0 1 0 0,0 0-1 0 0,0 0 0 0 0,0-1 1 0 0,0 0-1 0 0,0 0 0 0 0,0 0 1 0 0,-3-1-10 0 0,-2 2 8 0 0,-1 0 1 0 0,2 0-1 0 0,-1 1 1 0 0,0 0-1 0 0,0 0 1 0 0,1 1-1 0 0,0 0 1 0 0,0 1-1 0 0,0 0 1 0 0,-6 5-9 0 0,-1 2 81 0 0,-1-1 0 0 0,0-1 0 0 0,-1-1 0 0 0,0 0 0 0 0,-16 5-81 0 0,-30 15 203 0 0,-11 3-32 0 0,-23 12-25 0 0,77-37-137 0 0,9-4 2 0 0,1 1 0 0 0,-1 1 0 0 0,1-1 0 0 0,0 2 0 0 0,-1 0-11 0 0,6-3 10 0 0,-1 0 1 0 0,1-1-1 0 0,-1 1 0 0 0,0-2 0 0 0,0 1 0 0 0,0-1 1 0 0,0 0-1 0 0,-6 0-10 0 0,-22 5 60 0 0,-159 37 417 0 0,161-38-395 0 0,-1 0-1 0 0,1-2 1 0 0,-11-2-82 0 0,-167 6 75 0 0,158-8-18 0 0,-50 2-8 0 0,86-1-19 0 0,0 0-1 0 0,0-2 1 0 0,-12-1-30 0 0,-35-3 50 0 0,39 5-18 0 0,0-1 0 0 0,-5-2-32 0 0,5 0 32 0 0,-1 2 0 0 0,-4 0-32 0 0,-118-5 128 0 0,45-4-53 0 0,-34-1 42 0 0,113 11-117 0 0,0-1 0 0 0,0-2 0 0 0,-22-5 0 0 0,-8-2 11 0 0,-38-1 42 0 0,22 1-56 0 0,33 7 59 0 0,-59-19-45 0 0,60 17 19 0 0,1-2 0 0 0,1-1 0 0 0,0-2 0 0 0,-18-8-30 0 0,15 2-16 0 0,35 16 24 0 0,0 0 0 0 0,1 0 1 0 0,-1 0-1 0 0,0 0 0 0 0,1 1 0 0 0,-1-1 0 0 0,0 1 0 0 0,0-1 0 0 0,1 1 1 0 0,-1 0-1 0 0,0 0 0 0 0,0 0 0 0 0,0 0 0 0 0,0 0-8 0 0,-19-3 117 0 0,-24-10-61 0 0,31 9-48 0 0,1 0 1 0 0,-1 0-1 0 0,1-1 0 0 0,0-1 0 0 0,-3-2-8 0 0,7 4 0 0 0,0-1 0 0 0,0 2 0 0 0,-1-1 0 0 0,1 1 0 0 0,-3 0 0 0 0,4 1 0 0 0,-26-6 0 0 0,-21-7 0 0 0,38 13-2 0 0,16 3 2 0 0,0-1 1 0 0,0 0 0 0 0,0 0 0 0 0,0 0 0 0 0,0 0 0 0 0,-1 0 0 0 0,1 0 0 0 0,0 0-1 0 0,0-1 1 0 0,0 1 0 0 0,0 0 0 0 0,0-1 0 0 0,0 1 0 0 0,0-1 0 0 0,-1 1-1 0 0,-54-25 53 0 0,26 23-53 0 0,12-3-5 0 0,14 5-3 0 0,1-1 0 0 0,0 1 0 0 0,0-1 0 0 0,0 0 0 0 0,0 0-1 0 0,0 0 1 0 0,0-1 0 0 0,1 1 0 0 0,-1-1 0 0 0,0 0 0 0 0,1 1-1 0 0,-2-2 9 0 0,1 1-97 0 0,0 2 89 0 0,0-1-1 0 0,0 0 1 0 0,1 0-1 0 0,-1 0 1 0 0,0 0-1 0 0,1-1 1 0 0,-1 1-1 0 0,1-1 1 0 0,0 0-1 0 0,-2-1 9 0 0,-8-4-11 0 0,9 5 11 0 0,0 1 0 0 0,0 0 0 0 0,1-1 0 0 0,-1 0 0 0 0,0 1 0 0 0,1-1 0 0 0,0 0 0 0 0,-1 0 0 0 0,1 0 0 0 0,0-1 0 0 0,0 1 0 0 0,0-1 0 0 0,0 1 0 0 0,-12-13 0 0 0,-9-2 0 0 0,21 16 0 0 0,0 0 0 0 0,-1-1 0 0 0,1 1 0 0 0,0-1 0 0 0,0 0 0 0 0,0 0 0 0 0,0 0 0 0 0,0 0 0 0 0,1 0 0 0 0,-2-2 0 0 0,-31-14 0 0 0,25 9 2 0 0,0 1-2 0 0,-1-1 1 0 0,0 2 0 0 0,0-1-1 0 0,-7-2 0 0 0,-10-8-15 0 0,21 13 16 0 0,0 0 0 0 0,0 1-1 0 0,-1 0 1 0 0,-5-2-1 0 0,-13-9 0 0 0,22 13 0 0 0,0-1 0 0 0,-1 1 0 0 0,1 0 0 0 0,-1 0 0 0 0,0 1 0 0 0,1-1 0 0 0,-4 0 0 0 0,-8-4 0 0 0,1-1 0 0 0,0 0 0 0 0,0-1 0 0 0,-7-6 0 0 0,-17-13 0 0 0,32 24 0 0 0,0-1 0 0 0,1 1 0 0 0,-1-1 0 0 0,1-1 0 0 0,0 1 0 0 0,0-1 0 0 0,-4-4 0 0 0,-30-28 0 0 0,25 25 0 0 0,10 8 0 0 0,-1 1 0 0 0,1-1 0 0 0,0 0 0 0 0,0 0 0 0 0,1-1 0 0 0,-1 1 0 0 0,-1-3 0 0 0,4 4 0 0 0,-1 0 0 0 0,0 1 0 0 0,0-1 0 0 0,0 1 0 0 0,0 0 0 0 0,0-1 0 0 0,0 1 0 0 0,-2-1 0 0 0,-7-9 0 0 0,9 8 0 0 0,-5-7 0 0 0,0 0 0 0 0,0 0 0 0 0,-1 0 0 0 0,0 1 0 0 0,-9-8 0 0 0,-17-20 0 0 0,28 32-3 0 0,0-1-1 0 0,1 1 1 0 0,0-1-1 0 0,1 0 1 0 0,-2-2 3 0 0,-9-14-7 0 0,0 4 7 0 0,2 0 0 0 0,0-1 0 0 0,-7-16 0 0 0,-10-6 0 0 0,11 16 0 0 0,5 10 0 0 0,10 9 0 0 0,-1 1 0 0 0,-1 0 0 0 0,1-1 0 0 0,-1 2 0 0 0,0-1 0 0 0,0 1 0 0 0,1-1 0 0 0,0 1 0 0 0,0-1 0 0 0,1 0 0 0 0,-1 0 0 0 0,1 0 0 0 0,-61-94-64 0 0,63 96 64 0 0,-12-20 0 0 0,2-1 0 0 0,-5-13 0 0 0,-15-27 0 0 0,23 48 0 0 0,0 0 0 0 0,2 0 0 0 0,-1-4 0 0 0,-22-70 0 0 0,14 43 0 0 0,12 33 0 0 0,-1 1 0 0 0,-1-1 0 0 0,-1-1 0 0 0,-32-68 0 0 0,14 20 0 0 0,3 3 0 0 0,5 14 0 0 0,1-1 0 0 0,-7-45 0 0 0,19 75 0 0 0,-16-37 0 0 0,1 7 0 0 0,-50-177-64 0 0,53 176 175 0 0,8 24 4 0 0,1 0 0 0 0,1 0 0 0 0,0-4-115 0 0,4 20-43 0 0,-1-1 0 0 0,0 0 0 0 0,0 1 0 0 0,-1-1 0 0 0,0 1 0 0 0,-6-8 43 0 0,4 6-50 0 0,1 0 1 0 0,0 0 0 0 0,0 0-1 0 0,-1-7 50 0 0,-7-26 0 0 0,8 29 0 0 0,0-1 0 0 0,2 1 0 0 0,-2-6 0 0 0,-8-33 0 0 0,2 12 0 0 0,-6-15 21 0 0,12 44 1 0 0,1 1-1 0 0,0-1 1 0 0,1 0 0 0 0,0-4-22 0 0,1 2 61 0 0,-2 0-1 0 0,1 1 1 0 0,-2-3-61 0 0,-9-34-57 0 0,3-6-144 0 0,-13-34 201 0 0,7 7 0 0 0,12 57 0 0 0,0 0 0 0 0,-7-17 0 0 0,7 26 0 0 0,1 0 0 0 0,-2-16 0 0 0,3 15 0 0 0,-1 0 0 0 0,-4-14 0 0 0,-42-121-32 0 0,42 129 32 0 0,2 1 0 0 0,-4-23 0 0 0,-6-24 0 0 0,7 40 0 0 0,3 15 0 0 0,2 1 0 0 0,0-1 0 0 0,1-2 0 0 0,0 7 72 0 0,-1-1 1 0 0,0 1-1 0 0,0 0 0 0 0,-1 0 1 0 0,-4-7-73 0 0,-4-10 94 0 0,-51-125-94 0 0,38 85-107 0 0,13 31-9 0 0,-14-23 116 0 0,20 42 128 0 0,6 14-122 0 0,0 0-1 0 0,-1 0 1 0 0,0 0 0 0 0,1 0 0 0 0,-1 1 0 0 0,-1-1-1 0 0,0 0-5 0 0,-8-13-116 0 0,1 1-1 0 0,1-1 1 0 0,-3-8 116 0 0,5 12-20 0 0,-8-24 20 0 0,-5-11 0 0 0,-58-84 0 0 0,73 124 8 0 0,-11-20 352 0 0,-18-23-360 0 0,13 20-83 0 0,16 22 38 0 0,-1-1-1 0 0,-1 2 0 0 0,1-1 0 0 0,-2 1 0 0 0,-4-5 46 0 0,-30-22 0 0 0,13 13-2 0 0,24 19 4 0 0,0 0 1 0 0,0-1 0 0 0,0 0-1 0 0,1 0 1 0 0,-4-4-3 0 0,4 5 6 0 0,1 0 0 0 0,0 1 0 0 0,-1-1 0 0 0,0 1 0 0 0,0-1 0 0 0,1 1 1 0 0,-5-1-7 0 0,-11-7 10 0 0,9 3 11 0 0,0 1 1 0 0,-1 0-1 0 0,-11-4-21 0 0,18 8 5 0 0,0 1 1 0 0,0-1-1 0 0,-1 1 0 0 0,1 0 1 0 0,0 1-1 0 0,-1-1 0 0 0,1 1 1 0 0,-1 0-1 0 0,1 0 0 0 0,0 0 1 0 0,-1 0-1 0 0,0 1-5 0 0,2-1 3 0 0,0 1-1 0 0,0-1 1 0 0,0 0-1 0 0,0-1 1 0 0,0 1-1 0 0,0 0 1 0 0,0-1-1 0 0,1 0 1 0 0,-1 0-3 0 0,-22-2 30 0 0,-60 10 45 0 0,36 0-64 0 0,47-7-8 0 0,0 0 0 0 0,1 1 0 0 0,-1-1 1 0 0,1 0-1 0 0,-1 1 0 0 0,1-1 0 0 0,-1 1 1 0 0,1-1-1 0 0,-1 1 0 0 0,1 0 0 0 0,-1 0-3 0 0,-15 5 18 0 0,3-6-18 0 0,12 2 0 0 0,0 2 0 0 0,-13 3 0 0 0,11-7 0 0 0,2-2 0 0 0,-14 0 0 0 0,-26 8 48 0 0,35-5-43 0 0,5 0-4 0 0,0-1 1 0 0,0 1-1 0 0,-1 0 0 0 0,1 0 0 0 0,0 0 0 0 0,0 0 0 0 0,0 0 0 0 0,0 1 0 0 0,0-1 0 0 0,-1 2-1 0 0,-24 14 11 0 0,18-11-4 0 0,0 0 0 0 0,0 0 0 0 0,0 1-1 0 0,1 0 1 0 0,-3 3-7 0 0,7-6 3 0 0,0 0-1 0 0,0 0 0 0 0,0-1 1 0 0,-1 1-1 0 0,1-1 0 0 0,-1 0 1 0 0,0-1-1 0 0,-3 2-2 0 0,-6 8 13 0 0,13-11-11 0 0,1 1-1 0 0,-1-1 1 0 0,0-1 0 0 0,0 1 0 0 0,0 0-1 0 0,1 0 1 0 0,-1 0 0 0 0,0 0 0 0 0,0-1-1 0 0,0 1 1 0 0,0 0 0 0 0,0-1 0 0 0,-1 1 0 0 0,1-1-1 0 0,0 1 1 0 0,0-1 0 0 0,0 1 0 0 0,0-1-1 0 0,-1 0 1 0 0,1 0 0 0 0,0 0 0 0 0,0 0-1 0 0,-2 0-1 0 0,1 1 1 0 0,0-1 0 0 0,-1 0 0 0 0,1 1 0 0 0,-1-1 0 0 0,1 1 0 0 0,0 0 0 0 0,0 0 0 0 0,-1 0-1 0 0,1 0 1 0 0,0 0 0 0 0,0 1 0 0 0,0-1 0 0 0,0 0 0 0 0,0 1 0 0 0,-1 1-1 0 0,-23 28-3 0 0,25-31 3 0 0,-1 2 3 0 0,0 0 0 0 0,0-1 0 0 0,-1 1 0 0 0,1 0-1 0 0,0-1 1 0 0,-1 0 0 0 0,1 0 0 0 0,-1 0 0 0 0,0 0 0 0 0,1 0 0 0 0,-1 0 0 0 0,0-1-1 0 0,0 1 1 0 0,1-1 0 0 0,-3 0-3 0 0,-22 8 21 0 0,25-7-21 0 0,0 0 0 0 0,-1 0 0 0 0,1 0 0 0 0,0 1 0 0 0,0-1 0 0 0,1 1 0 0 0,-1-1 0 0 0,0 1 0 0 0,0 0 0 0 0,1-1 0 0 0,-1 1 0 0 0,1 0 0 0 0,-1 0 0 0 0,1 0 0 0 0,0 1 0 0 0,0 0 0 0 0,-17 25 11 0 0,11-21 1 0 0,1 0 1 0 0,-2 0 0 0 0,1-1 0 0 0,-1 0-1 0 0,0 0-12 0 0,-2 1 11 0 0,1 0 0 0 0,1 0 0 0 0,-1 1-1 0 0,1 0 1 0 0,-2 4-11 0 0,-21 18 0 0 0,18-21 0 0 0,9-5 0 0 0,-4 9 0 0 0,-34 30 64 0 0,41-39-64 0 0,1-3 0 0 0,-1 0 0 0 0,1 0 0 0 0,0 0 0 0 0,-1 0 0 0 0,1 0 0 0 0,-1 0 0 0 0,1 0 0 0 0,-1 0 0 0 0,0 0 0 0 0,1 0 0 0 0,-1 0 0 0 0,0 0 0 0 0,0 0 0 0 0,0 0 0 0 0,1-1 0 0 0,-1 1 0 0 0,0 0 0 0 0,-1 0 0 0 0,-71 79 0 0 0,39-43 64 0 0,-9 14-64 0 0,39-47 0 0 0,-53 75 0 0 0,23-37 11 0 0,8-10 47 0 0,19-24-56 0 0,-1 1 0 0 0,1 0 0 0 0,-5 10-2 0 0,6-10 16 0 0,0 0 0 0 0,0 0 1 0 0,-7 6-17 0 0,-3 4 4 0 0,-30 49 60 0 0,7-13-64 0 0,34-46 0 0 0,-12 12 0 0 0,15-20 0 0 0,0 0 0 0 0,1 0 0 0 0,-1 1-1 0 0,1-1 1 0 0,-1 1 0 0 0,1-1 0 0 0,-1 1 0 0 0,1-1-1 0 0,0 1 1 0 0,0 0 0 0 0,-1 0 0 0 0,1 0 0 0 0,-11 19 13 0 0,-38 34 40 0 0,43-46-53 0 0,0 1 0 0 0,0-1 0 0 0,-2 7 0 0 0,-8 11 0 0 0,-18 31 27 0 0,20-29 10 0 0,-18 22-37 0 0,-30 53 64 0 0,-2-1 0 0 0,31-35 0 0 0,-40 43-64 0 0,68-103 0 0 0,1-2 0 0 0,1 1 0 0 0,-1 0 0 0 0,1 0 0 0 0,0 1 0 0 0,1-1 0 0 0,0 1 0 0 0,-2 4 0 0 0,0-1 0 0 0,-7 6 0 0 0,2 0 0 0 0,8-12 0 0 0,-1-1 0 0 0,1 1 0 0 0,-1-1 0 0 0,0 0 0 0 0,0 0 0 0 0,-1 0 0 0 0,1-1 0 0 0,-1 1 0 0 0,0-1 0 0 0,-1 1 0 0 0,4-3 0 0 0,-1 0 0 0 0,1 0 0 0 0,0 1 0 0 0,-1-1 0 0 0,1 0 0 0 0,0 1 0 0 0,0-1 0 0 0,-1 0 0 0 0,1 1 0 0 0,0-1 0 0 0,1 1 0 0 0,-1 0 0 0 0,0-1 0 0 0,0 2 0 0 0,-3 5 0 0 0,-53 54 0 0 0,17-17 0 0 0,13-16 0 0 0,-17 15 0 0 0,-4-2 64 0 0,-2-2 0 0 0,-32 20-64 0 0,30-22 0 0 0,-7-4 0 0 0,-2 11 0 0 0,49-39 0 0 0,9-5 0 0 0,0 1 0 0 0,-1-1 0 0 0,1 1 0 0 0,0 0 0 0 0,0 0 0 0 0,0 0 0 0 0,1 0 0 0 0,-1 1 0 0 0,-69 40 0 0 0,59-35 0 0 0,0-1 0 0 0,0 0 0 0 0,-13 5 0 0 0,20-10 2 0 0,0 1 0 0 0,0 1 1 0 0,0-1-1 0 0,0 1 0 0 0,0 1-2 0 0,-14-3 53 0 0,9 6-48 0 0,9-7-5 0 0,1 1-1 0 0,-1-1 1 0 0,0 0-1 0 0,1 1 0 0 0,-1-1 1 0 0,0 0-1 0 0,0 0 0 0 0,0 0 1 0 0,0-1-1 0 0,1 1 1 0 0,-1 0-1 0 0,0-1 0 0 0,-2 1 1 0 0,-1-1-3 0 0,0 1 0 0 0,1 0 0 0 0,-1 0 0 0 0,0 1 0 0 0,1-1 1 0 0,-1 1-1 0 0,1 0 0 0 0,0 0 0 0 0,-1 1 0 0 0,1-1 0 0 0,0 1 0 0 0,-1 1 3 0 0,-1 0-2 0 0,1 0 0 0 0,0-1 1 0 0,-1 0-1 0 0,0 0 1 0 0,0-1-1 0 0,-3 2 2 0 0,-13 2 31 0 0,1 2 0 0 0,-16 7-31 0 0,13-4 10 0 0,-26-3-10 0 0,-54 14 160 0 0,45-17-160 0 0,-62 6 0 0 0,14 1-89 0 0,96-11 112 0 0,1-1 0 0 0,-1 0 0 0 0,1-1 0 0 0,-4 0-23 0 0,-21-2-3 0 0,-41 6 20 0 0,47-1 53 0 0,-1-1 0 0 0,1-2 1 0 0,-1 0-1 0 0,1-2 0 0 0,-1-2-70 0 0,-11 2-149 0 0,33 3 128 0 0,1 0-1 0 0,-1 0 1 0 0,1-1 0 0 0,-1 0-1 0 0,-3-1 22 0 0,-5-1 58 0 0,0 0 1 0 0,0 2-1 0 0,0 0 0 0 0,-1 0 0 0 0,1 2 0 0 0,-2 0-58 0 0,-7 0 98 0 0,0-1-1 0 0,-4-1-97 0 0,-94-7-80 0 0,97 8-107 0 0,22 0 161 0 0,1 1 0 0 0,-1-1 0 0 0,0 0 0 0 0,1 0 1 0 0,-1-1-1 0 0,1 1 0 0 0,-2-1 26 0 0,-61-7 0 0 0,51 6 0 0 0,-15-1 2 0 0,-30-2 83 0 0,-14 1-85 0 0,-2 0 369 0 0,-84-8-369 0 0,138 11 0 0 0,0-1 0 0 0,-13-3 0 0 0,-10-2 0 0 0,22 5-60 0 0,13 2-2 0 0,0-1-1 0 0,0 0 1 0 0,0-1-1 0 0,0 0 1 0 0,0-1-1 0 0,-2-1 63 0 0,-3-1-6 0 0,0 1 0 0 0,-1 0-1 0 0,1 1 1 0 0,-12-1 6 0 0,-18-3 4 0 0,-44 0-4 0 0,-57-17 0 0 0,42 13 0 0 0,-80-19 0 0 0,150 23 0 0 0,-23 1 0 0 0,32 3 0 0 0,-39-10 0 0 0,7 0 0 0 0,17 5-17 0 0,0-2 0 0 0,1-1 0 0 0,-1-3 17 0 0,32 11-18 0 0,-8-4-496 0 0,0 0 0 0 0,1-1 0 0 0,0 0 0 0 0,-12-10 514 0 0,17 11-1021 0 0,-36-25-8601 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4:41.840"/>
    </inkml:context>
    <inkml:brush xml:id="br0">
      <inkml:brushProperty name="width" value="0.1" units="cm"/>
      <inkml:brushProperty name="height" value="0.1" units="cm"/>
      <inkml:brushProperty name="color" value="#004F8B"/>
    </inkml:brush>
  </inkml:definitions>
  <inkml:trace contextRef="#ctx0" brushRef="#br0">1587 440 5760 0 0,'0'0'166'0'0,"-7"11"-28"0"0,4-7 3316 0 0,2-4-3393 0 0,-1 1-1 0 0,1 0 1 0 0,0-1-1 0 0,-1 1 0 0 0,1-1 1 0 0,-1 1-1 0 0,1-1 1 0 0,0 0-1 0 0,-1 1 1 0 0,1-1-1 0 0,-1 0 0 0 0,1 0 1 0 0,-1 0-1 0 0,1 0 1 0 0,-1 0-1 0 0,1-1 0 0 0,-1 1 1 0 0,1 0-1 0 0,0-1 1 0 0,-1 1-1 0 0,1-1 0 0 0,0 1 1 0 0,-1-1-1 0 0,1 1 1 0 0,0-1-1 0 0,-1 0 1 0 0,1 0-1 0 0,0 0 0 0 0,0 0-60 0 0,-51-22 2846 0 0,41 18-2123 0 0,1 0 0 0 0,-1 1 1 0 0,-7-2-724 0 0,5 3 563 0 0,1-1 0 0 0,0-1 0 0 0,-4-2-563 0 0,1-1 338 0 0,2 1-78 0 0,0 0 1 0 0,1 0-1 0 0,0-1 1 0 0,0-1-1 0 0,0-1-260 0 0,-27-17 160 0 0,33 21-116 0 0,-1 2 0 0 0,0-1 0 0 0,0 1 0 0 0,0 0 0 0 0,0 0 0 0 0,-6-1-44 0 0,-10-6 120 0 0,15 7 20 0 0,-1 1 0 0 0,1 0 1 0 0,-1 1-1 0 0,0-1 0 0 0,0 2 0 0 0,1-1 0 0 0,-9 1-140 0 0,4 0 201 0 0,1-1 0 0 0,-1-1 0 0 0,-10-2-201 0 0,-1-2 362 0 0,-1 1-1 0 0,-11-1-361 0 0,14 4 117 0 0,1-2 1 0 0,0 0-1 0 0,-20-8-117 0 0,14 4 61 0 0,-1 1-1 0 0,0 1 1 0 0,-28-2-61 0 0,8 0 31 0 0,-99-21 33 0 0,92 21-32 0 0,32 6-4 0 0,0-1 0 0 0,0-1 0 0 0,0-1 0 0 0,-10-4-28 0 0,-87-30 0 0 0,106 35 0 0 0,-1 1 0 0 0,0 0 0 0 0,0 1 0 0 0,0 0 0 0 0,-8 1 0 0 0,21 2 6 0 0,0 0-1 0 0,0 0 1 0 0,0 0 0 0 0,0-1-1 0 0,0 1 1 0 0,0 0-1 0 0,0-1 1 0 0,0 1 0 0 0,0-1-1 0 0,1 0 1 0 0,-1 1-1 0 0,-1-2-5 0 0,-17-5 84 0 0,-33 4-43 0 0,49 3-30 0 0,2 0 32 0 0,-5 4-33 0 0,3-2-22 0 0,3-1-136 0 0,1-1-378 0 0,0 0-150 0 0,0 0-878 0 0,2-1-3579 0 0,5-1-1529 0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5:09.735"/>
    </inkml:context>
    <inkml:brush xml:id="br0">
      <inkml:brushProperty name="width" value="0.1" units="cm"/>
      <inkml:brushProperty name="height" value="0.1" units="cm"/>
      <inkml:brushProperty name="color" value="#008C3A"/>
    </inkml:brush>
  </inkml:definitions>
  <inkml:trace contextRef="#ctx0" brushRef="#br0">20863 740 9816 0 0,'0'0'222'0'0,"0"0"30"0"0,0 0 19 0 0,0 0 20 0 0,0 0 53 0 0,-8 4 746 0 0,4-4-977 0 0,-1 1-1 0 0,1 0 1 0 0,0 0-1 0 0,0 0 1 0 0,0 0-1 0 0,1 1 1 0 0,-1-1 0 0 0,0 1-1 0 0,0 0 1 0 0,1 0-1 0 0,-1 0 1 0 0,1 1-1 0 0,0-1 1 0 0,-1 1-113 0 0,-10 10 1061 0 0,0 0 0 0 0,-7 9-1061 0 0,10-10 529 0 0,-22 26 713 0 0,15-16-320 0 0,-1-2 0 0 0,-4 3-922 0 0,9-9 507 0 0,1 0-1 0 0,1 1 0 0 0,-5 8-506 0 0,6-9 355 0 0,0 0-1 0 0,-1 0 1 0 0,-13 12-355 0 0,-39 38 758 0 0,21-19-403 0 0,16-16-131 0 0,1 1-1 0 0,2 1 0 0 0,-9 17-223 0 0,4-6 469 0 0,-21 22-469 0 0,-30 30 313 0 0,18-19 37 0 0,-21 16-350 0 0,-3-3 172 0 0,-83 80 246 0 0,-154 129 526 0 0,212-197-604 0 0,-210 174 401 0 0,145-133-334 0 0,100-81-640 0 0,-29 21 153 0 0,-19 7 392 0 0,-40 26-575 0 0,64-45 170 0 0,-48 30 42 0 0,68-51 88 0 0,-197 110 294 0 0,76-57-667 0 0,-9-7 336 0 0,-103 43 16 0 0,102-58 234 0 0,61-25-132 0 0,-9 0-918 0 0,-84 13 800 0 0,146-45 128 0 0,0-5 0 0 0,-79 2-128 0 0,72-14-296 0 0,-76-7 296 0 0,124-2-24 0 0,1-3 0 0 0,0-3 0 0 0,0-2 24 0 0,18 3-4 0 0,2-2 0 0 0,0-1 0 0 0,-28-15 4 0 0,-98-56-12 0 0,111 52 12 0 0,2-3 0 0 0,1-1 0 0 0,2-3 0 0 0,-13-16 0 0 0,-21-16 0 0 0,60 51-13 0 0,0-1 0 0 0,1 0 0 0 0,-6-10 13 0 0,-33-38-25 0 0,30 37 25 0 0,2-1 0 0 0,0 0 1 0 0,-7-17-2 0 0,-4-6-10 0 0,15 22-9 0 0,1 0 0 0 0,2-2-1 0 0,-8-23 21 0 0,-39-114-60 0 0,50 130 56 0 0,-5-21-9 0 0,3 0 0 0 0,-8-56 13 0 0,-10-132-35 0 0,26 183 32 0 0,5 14-23 0 0,2 0-1 0 0,3-11 27 0 0,0 5-11 0 0,2-4 11 0 0,3 1 0 0 0,11-48 0 0 0,-1 14 0 0 0,-5 33-42 0 0,10-25 42 0 0,-13 59-11 0 0,18-54 0 0 0,-22 68 11 0 0,1 1 0 0 0,0 0 0 0 0,3-4 0 0 0,12-34 0 0 0,-8 18 0 0 0,2 0 0 0 0,1 1 0 0 0,8-10 0 0 0,-2 1 0 0 0,-7 18-13 0 0,1 1 0 0 0,14-17 13 0 0,8-14-27 0 0,-11 19 24 0 0,1 1-1 0 0,2 1 1 0 0,1 2 0 0 0,18-14 3 0 0,45-49 2 0 0,-72 74-2 0 0,0 1 0 0 0,23-16 0 0 0,-19 16 0 0 0,-1-1 0 0 0,4-6 0 0 0,9-9 0 0 0,1 2 0 0 0,28-17 0 0 0,29-26 0 0 0,-57 46-10 0 0,2 3-1 0 0,1 1 0 0 0,43-20 11 0 0,9-7-21 0 0,-44 28 6 0 0,2 2 1 0 0,0 2-1 0 0,1 3 1 0 0,8-1 14 0 0,51-19-17 0 0,-54 17 17 0 0,1 2 0 0 0,1 3 0 0 0,24-3 0 0 0,31 0 0 0 0,0 4 0 0 0,1 5 0 0 0,14 5 0 0 0,-2 7 0 0 0,0 6 0 0 0,-1 6 0 0 0,12 7 0 0 0,116 23 0 0 0,-203-32 56 0 0,48 17-56 0 0,-57-15 8 0 0,17 5-8 0 0,28 14 0 0 0,-6 5 64 0 0,44 31-64 0 0,22 11 54 0 0,-115-61-51 0 0,-1 1 0 0 0,-1 2 0 0 0,-1 1 0 0 0,7 8-3 0 0,42 31-2 0 0,-37-28 4 0 0,-2 1-1 0 0,15 18-1 0 0,-30-29 8 0 0,2 5 34 0 0,14 20-42 0 0,-3-4 11 0 0,13 18 37 0 0,26 43-48 0 0,-22-29 30 0 0,-34-44-10 0 0,0 0 1 0 0,-3 2 0 0 0,7 15-21 0 0,25 50 78 0 0,-26-53-20 0 0,17 46-58 0 0,3 7 20 0 0,85 204 92 0 0,-93-215-96 0 0,17 43 48 0 0,-23-54 34 0 0,-4 1-1 0 0,3 26-97 0 0,-21-76 5 0 0,46 203-5 0 0,-39-166-93 0 0,-4-20 61 0 0,0 13 32 0 0,0 25 114 0 0,-3 0-1 0 0,-4 0 1 0 0,-5 19-114 0 0,1-34 48 0 0,1-33 61 0 0,-4 34-109 0 0,-10 65 57 0 0,5-38 49 0 0,-16 63-106 0 0,8-78 21 0 0,2-6 40 0 0,-3 0 1 0 0,-13 30-62 0 0,11-29 0 0 0,15-55 0 0 0,0 0 0 0 0,-2 0 0 0 0,-7 19 0 0 0,-2-3 0 0 0,3 1 0 0 0,1 2 0 0 0,-9 23 0 0 0,-46 143 192 0 0,43-135-263 0 0,-4-1 0 0 0,-31 57 71 0 0,11-25-34 0 0,16-39 106 0 0,-3-1 0 0 0,-39 53-72 0 0,5-16-24 0 0,-12 5 24 0 0,70-92 0 0 0,-1-1 0 0 0,0 0 0 0 0,-4 3 0 0 0,-29 26 0 0 0,10-2 2 0 0,-1-3 0 0 0,-2-1 1 0 0,-2-1-1 0 0,0-3 0 0 0,-23 12-2 0 0,4-7-20 0 0,-1-2 0 0 0,-1-3 1 0 0,-2-3-1 0 0,0-3 0 0 0,-65 16 20 0 0,50-17 86 0 0,2 3 0 0 0,-47 24-86 0 0,23-9 21 0 0,13-10-214 0 0,-8-2 193 0 0,66-21-8 0 0,-71 21-56 0 0,-5-4 64 0 0,75-18 0 0 0,-24 10 0 0 0,27-8 0 0 0,0-1 0 0 0,-6 0 0 0 0,-28 5 0 0 0,-20 8 0 0 0,4-5 128 0 0,25-3-134 0 0,0-1 0 0 0,-1-3 0 0 0,0-3 0 0 0,-4-1 6 0 0,9 0 0 0 0,13-1 0 0 0,-24-1 0 0 0,41-2 0 0 0,0 1 0 0 0,0 1 0 0 0,0 1 0 0 0,1 1 0 0 0,-4 1 0 0 0,-49 12 0 0 0,-143 18-83 0 0,27 7 114 0 0,28-5-74 0 0,128-32 3 0 0,0-2-1 0 0,-7 1 41 0 0,9-3 10 0 0,0 2-1 0 0,-18 6-9 0 0,35-8 14 0 0,-1 0 0 0 0,0-1 0 0 0,-11 0-14 0 0,-13 1 11 0 0,-120 10-9 0 0,78-8-15 0 0,35 1-16 0 0,-14 1 5 0 0,-51-4 24 0 0,24 0 0 0 0,0-4 0 0 0,-3-3 0 0 0,5 0 0 0 0,8 5 88 0 0,39-2-88 0 0,-31 2 0 0 0,-17-1 0 0 0,-243-19 177 0 0,232 18-294 0 0,7 1 33 0 0,-37 1 84 0 0,-50-2 0 0 0,91 4 0 0 0,-84-14 64 0 0,126 11-64 0 0,24-1 0 0 0,0 2 0 0 0,0 1 0 0 0,-6 0 0 0 0,4 1 26 0 0,-1-2 0 0 0,1 0 0 0 0,0-1 0 0 0,-1-1 0 0 0,1 0 0 0 0,-10-4-26 0 0,1 1 12 0 0,-13 3-12 0 0,34 2 0 0 0,-1 0 0 0 0,1 0 0 0 0,0-1 0 0 0,0 1 0 0 0,0-2 0 0 0,-1 1 0 0 0,1-1 0 0 0,-5-1 0 0 0,-1 0 0 0 0,1 1 0 0 0,-1 1 0 0 0,1 0 0 0 0,-1 1 0 0 0,0 0 0 0 0,-5 2 0 0 0,-18-1 0 0 0,15-2 0 0 0,-51 4 0 0 0,67-3 6 0 0,0 1 0 0 0,0-1-1 0 0,0-1 1 0 0,0 1 0 0 0,0-1-1 0 0,0 0 1 0 0,0 0 0 0 0,-1-1-6 0 0,0 0 3 0 0,1 1 0 0 0,0 0 0 0 0,-1 0 0 0 0,1 0 0 0 0,-1 1 1 0 0,1 0-1 0 0,-1 0 0 0 0,1 0 0 0 0,-1 1 0 0 0,1 0 0 0 0,-5 1-3 0 0,0-2 0 0 0,7-1 0 0 0,0 0 0 0 0,-1 0 0 0 0,1 1 0 0 0,0-1 0 0 0,-1 1 0 0 0,1 0 0 0 0,-1 0 0 0 0,1 0 0 0 0,-1 0 0 0 0,-5-1 3 0 0,-81-1 111 0 0,83 1-92 0 0,0-1 31 0 0,4 1 0 0 0,-22-1-42 0 0,16 3-2 0 0,8 1 11 0 0,0 0 4 0 0,-13-1-13 0 0,11-2 8 0 0,-21 6 26 0 0,16-2-45 0 0,-1 1 0 0 0,1-3 11 0 0,0-2 31 0 0,0-3-31 0 0,3 0-11 0 0,1-2 0 0 0,-1 1 0 0 0,1-2 0 0 0,0 2 0 0 0,-1-2 0 0 0,1 0 0 0 0,-5-12 0 0 0,5 12 0 0 0,3 2 0 0 0,2-10 0 0 0,-1 4 16 0 0,0 10 59 0 0,0-20 122 0 0,1 15-197 0 0,1-1 0 0 0,-5 0 0 0 0,-1 2 0 0 0,3-2 0 0 0,-1-1 93 0 0,-4-2 623 0 0,2 6-634 0 0,3 4 0 0 0,-3 0-71 0 0,-3 0-27 0 0,6 0-61 0 0,1 0 22 0 0,0 0 111 0 0,0 0 12 0 0,-2 0-15 0 0,-5 0-42 0 0,0 0-26 0 0,-8-4-58 0 0,8 3 62 0 0,5 1-31 0 0,-1-3 42 0 0,1 2 53 0 0,-4 1-10 0 0,5 0-65 0 0,0 0 54 0 0,-4 0-32 0 0,2 0-6 0 0,3-3 16 0 0,-16-2-3 0 0,-18-6-7 0 0,29 7 0 0 0,1 0 0 0 0,0-1 0 0 0,-1 2 0 0 0,0-3 0 0 0,-2 2 0 0 0,2-1 0 0 0,0-1 0 0 0,-2 1 0 0 0,2 1 0 0 0,0 1 0 0 0,-3-2 0 0 0,3-1 0 0 0,5 5 0 0 0,-1 0 0 0 0,1 0 0 0 0,-1 0 0 0 0,1 0 0 0 0,-1 0 0 0 0,0 0 0 0 0,0 0 0 0 0,1 1 0 0 0,-1-1 0 0 0,0 0 0 0 0,0 0 0 0 0,0 1 0 0 0,0-1 0 0 0,0 0 0 0 0,0 1 0 0 0,0-1 0 0 0,0 1 0 0 0,0 0 0 0 0,0-1 0 0 0,0 1 0 0 0,0 0 0 0 0,0-1 0 0 0,0 1 0 0 0,0 0 0 0 0,-1 0 0 0 0,0 0 0 0 0,1 0 0 0 0,-1 0 0 0 0,1-1 0 0 0,-1 1 0 0 0,1 0 0 0 0,-1-1 0 0 0,1 1 0 0 0,-1-1 0 0 0,1 1 0 0 0,0-1 0 0 0,-1 1 0 0 0,1-1 0 0 0,0 0 0 0 0,-1-1 0 0 0,-4-1 0 0 0,-2 2 0 0 0,0-1 0 0 0,-14-2 0 0 0,17 3 12 0 0,-3 2 52 0 0,1 4 23 0 0,-1-5-112 0 0,3-1 36 0 0,0 1 0 0 0,1 0 0 0 0,-1-1 1 0 0,0 2-1 0 0,0-1 0 0 0,1 0 0 0 0,-5 2-11 0 0,1-2 0 0 0,-1 0 0 0 0,1 0 0 0 0,-3 1 0 0 0,1 2 0 0 0,-2 1 0 0 0,3-3 0 0 0,-1-1 0 0 0,-1-1 0 0 0,-24-6 0 0 0,25 6 0 0 0,-21-1 0 0 0,7-4 0 0 0,13 3 0 0 0,1-1 0 0 0,1 1 0 0 0,1-1 0 0 0,-6-2 0 0 0,-9-3 0 0 0,9 5 0 0 0,4 1-15 0 0,3 2-33 0 0,4 1 91 0 0,-4-4 26 0 0,-2 0-54 0 0,1 3-15 0 0,4-1 0 0 0,-3-2 0 0 0,1 0 0 0 0,-2 3 0 0 0,0 1 0 0 0,3-3 0 0 0,0-3 0 0 0,-2 1 0 0 0,1 5 0 0 0,-2 0 0 0 0,-1 3 0 0 0,3-1 0 0 0,0-1 0 0 0,-12-3 0 0 0,1 2 0 0 0,8-1 0 0 0,1-2 0 0 0,2-1 0 0 0,-1 1 0 0 0,-1 3 0 0 0,-1-1 0 0 0,-2-1 0 0 0,7 0 0 0 0,-10-13 0 0 0,8 10 0 0 0,1 1 0 0 0,0 4 0 0 0,-36-26 0 0 0,39 25 0 0 0,-17-8 0 0 0,8 8 0 0 0,7-1 0 0 0,-15-11 0 0 0,6 5 0 0 0,9 6 0 0 0,1 0 0 0 0,-1 0 0 0 0,1-1 0 0 0,0 1 0 0 0,0-1 0 0 0,0 1 0 0 0,0-1 0 0 0,0 0 0 0 0,1 0 0 0 0,-2-1 0 0 0,-1-1 0 0 0,-3 1 0 0 0,-1-1 0 0 0,8 3 0 0 0,0-1 0 0 0,-18-6 0 0 0,-2-2-8 0 0,1-2-1 0 0,-4-3 9 0 0,17 11 17 0 0,-41-22-33 0 0,43 24-5 0 0,1 1-1 0 0,0 1 1 0 0,0-1-1 0 0,-1 1 1 0 0,1-1 0 0 0,-3 1 21 0 0,-25-10 120 0 0,31 10-120 0 0,0 1 0 0 0,0-1 0 0 0,1 1 0 0 0,-1-1 0 0 0,-1 1 0 0 0,1-1 0 0 0,0 1 0 0 0,0-1 0 0 0,0 1 0 0 0,0 0 0 0 0,0-1 0 0 0,0 1 0 0 0,0 0 0 0 0,0 0 0 0 0,-1 0 0 0 0,1 0 0 0 0,-1 0 0 0 0,-7-2 0 0 0,-1-4 0 0 0,1 2 0 0 0,-2-1 0 0 0,1 1 0 0 0,0 1 0 0 0,-1-1 0 0 0,-14-4 0 0 0,-43-10 0 0 0,47 13 0 0 0,-10 2 0 0 0,15 2 0 0 0,-16-2 0 0 0,13 0 0 0 0,12 2 0 0 0,0 0 0 0 0,0 0 0 0 0,0-1 0 0 0,-6-2 0 0 0,2 0 0 0 0,-127-19 0 0 0,107 11 0 0 0,27 10 0 0 0,0 1 0 0 0,1-1 0 0 0,-1 1 0 0 0,0-1 0 0 0,0 1 0 0 0,0 0 0 0 0,0 0 0 0 0,0 1 0 0 0,0-1 0 0 0,-1 1 0 0 0,1 0 0 0 0,0 0 0 0 0,0 0 0 0 0,-1 1 0 0 0,2-1 0 0 0,-1 1 0 0 0,0-1 0 0 0,0 0 0 0 0,0 0 0 0 0,1-1 0 0 0,-1 1 0 0 0,0-1 0 0 0,-1 0 0 0 0,1 0 0 0 0,1 0 0 0 0,-1 0 0 0 0,0 1 0 0 0,0 0 0 0 0,0 0 0 0 0,0 0 0 0 0,0 0 0 0 0,-2 1 0 0 0,3-1 0 0 0,0 0 0 0 0,0 0 0 0 0,0 0 0 0 0,0-1 0 0 0,0 1 0 0 0,0-1 0 0 0,0 0 0 0 0,0 0 0 0 0,0 0 0 0 0,0 0 0 0 0,0 0 0 0 0,-1-1 0 0 0,1 0 0 0 0,-1 1 0 0 0,1-1 0 0 0,-1 1 0 0 0,0 0 0 0 0,0 0 0 0 0,1 0 0 0 0,-5 1 0 0 0,-51-8 0 0 0,58 9 0 0 0,0-1 0 0 0,0 0 0 0 0,-1 0 0 0 0,1 0 0 0 0,0 0 0 0 0,0 0 0 0 0,0 0 0 0 0,0 0 0 0 0,0 0 0 0 0,0 0 0 0 0,0-1 0 0 0,0 1 0 0 0,0 0 0 0 0,-1-1 0 0 0,1 1 0 0 0,0-1 0 0 0,0 1 0 0 0,0-1 0 0 0,-8-3 0 0 0,-30 3 0 0 0,12 0-13 0 0,22 0-18 0 0,-32 0-5 0 0,28 2 36 0 0,6-1 0 0 0,1 1 0 0 0,-1-1 0 0 0,0 0 0 0 0,0 0 0 0 0,0-1 0 0 0,0 1 0 0 0,0 0 0 0 0,1-1 0 0 0,-2 0 0 0 0,-87-9 0 0 0,85 9 0 0 0,-13-3 0 0 0,0 2 0 0 0,-19 0 0 0 0,18 3 18 0 0,14-1-9 0 0,0 1 0 0 0,0-1 1 0 0,0 0-1 0 0,0-1 0 0 0,-3 0-9 0 0,-5 0 0 0 0,1 0 0 0 0,-1 0 0 0 0,0 1 0 0 0,-6 2 0 0 0,0-1 0 0 0,-36 3 0 0 0,54-4 0 0 0,-36-4 0 0 0,-7-4 0 0 0,40 7 0 0 0,-21-6 0 0 0,24 6 0 0 0,-22-5 0 0 0,3-2 0 0 0,13 6 0 0 0,-1 1 0 0 0,-8-6 0 0 0,1-3 0 0 0,6 8 0 0 0,-5-1 0 0 0,14 3 0 0 0,-1-3 0 0 0,-27-10 0 0 0,-15-6 0 0 0,33 15 0 0 0,1 3 0 0 0,2 1 0 0 0,-25-3 0 0 0,32 4 0 0 0,0-1 0 0 0,0 0 0 0 0,0 0 0 0 0,0 0 0 0 0,0 0 0 0 0,0 0 0 0 0,0 0 0 0 0,0 0 0 0 0,1-1 0 0 0,-1 1 0 0 0,0 0 0 0 0,0 0 0 0 0,0-1 0 0 0,0 1 0 0 0,0 0 0 0 0,1-1 0 0 0,-1 1 0 0 0,-1-1 0 0 0,2 0 0 0 0,-1 1 0 0 0,0-1 0 0 0,0 1 0 0 0,0-1 0 0 0,1 1 0 0 0,-1 0 0 0 0,0-1 0 0 0,0 1 0 0 0,0 0 0 0 0,0 0 0 0 0,0 0 0 0 0,0 0 0 0 0,0 0 0 0 0,0 0 0 0 0,0 0 0 0 0,0 0 0 0 0,1 0 0 0 0,-2 0 0 0 0,-8 0 0 0 0,-4 1 0 0 0,0-2 0 0 0,0 1 0 0 0,-11-3 0 0 0,8 0 0 0 0,1 1 0 0 0,-1 1 0 0 0,0 0 0 0 0,-16 2 0 0 0,12 0 0 0 0,-47-4 0 0 0,16-7 0 0 0,-20-7 0 0 0,46 11 0 0 0,18 4 0 0 0,0 0 0 0 0,0 1 0 0 0,0 0 0 0 0,0 0 0 0 0,-1 1 0 0 0,1 0 0 0 0,-5 0 0 0 0,-4 2 0 0 0,0-2 0 0 0,-16-1 0 0 0,17 0 0 0 0,1 1 0 0 0,0 0 0 0 0,0 2 0 0 0,-7 0 0 0 0,8 0 0 0 0,0-1 0 0 0,-1 0 0 0 0,1-1 0 0 0,-7-2 0 0 0,-17 1 0 0 0,-124-6 0 0 0,60-5 0 0 0,19 3 0 0 0,50 4 0 0 0,-19-1 0 0 0,36 5 0 0 0,0-1 0 0 0,0 0 0 0 0,0-2 0 0 0,0 0 0 0 0,1 0 0 0 0,-11-5 0 0 0,-40-15-36 0 0,-30-13 68 0 0,49 20-19 0 0,33 13-13 0 0,-1-2-1 0 0,1 0 1 0 0,-1 0 0 0 0,-7-4 0 0 0,-2 0 0 0 0,-8-1 0 0 0,-35-14 0 0 0,31 10 0 0 0,-32-8 0 0 0,-15-5 0 0 0,32 14 0 0 0,38 11 0 0 0,1 0 0 0 0,-1-1 0 0 0,1-1 0 0 0,-1 0 0 0 0,-23-9 0 0 0,0 0 0 0 0,-1 2 0 0 0,-13-1 0 0 0,15 3 0 0 0,1-2 0 0 0,-1-2 0 0 0,-27-10 0 0 0,22 11 0 0 0,12 4 0 0 0,-24-12 0 0 0,12 6 0 0 0,27 11 0 0 0,1-1 0 0 0,0 0 0 0 0,-9-6 0 0 0,-74-36 0 0 0,27 12 0 0 0,43 23 0 0 0,0 1 0 0 0,-20-6 0 0 0,-19-7 0 0 0,19 6 0 0 0,-20-4 0 0 0,33 12 0 0 0,6 0 0 0 0,16 6 0 0 0,0 0 0 0 0,0 1 0 0 0,-1 0 0 0 0,1 1 0 0 0,-2 0 0 0 0,6 0 0 0 0,0 1 0 0 0,0-1 0 0 0,1 0 0 0 0,-1-1 0 0 0,1 1 0 0 0,-1-1 0 0 0,-1-2 0 0 0,-28-12 0 0 0,15 10 0 0 0,-12-3 0 0 0,0-2 0 0 0,1-1 0 0 0,-1-2 0 0 0,-4-1 0 0 0,0 1 0 0 0,-20-4 0 0 0,34 12 0 0 0,0 2 0 0 0,-16-2 0 0 0,-16-11 0 0 0,46 17 0 0 0,-1-1 0 0 0,1 0 0 0 0,0-1 0 0 0,0 1 0 0 0,-6-4 0 0 0,7 3 0 0 0,1 0 0 0 0,-1 1 0 0 0,0 0 0 0 0,0 0 0 0 0,0 0 0 0 0,0 1 0 0 0,0 0 0 0 0,0 1 0 0 0,-11-2 0 0 0,1 0 0 0 0,-1-1 0 0 0,1-1 0 0 0,-1 0 0 0 0,3 0 0 0 0,-19-3 0 0 0,21 5 0 0 0,-1-1 0 0 0,1-1 0 0 0,-6-2 0 0 0,-42-6 0 0 0,25 7 0 0 0,13 3 0 0 0,-7 2 0 0 0,27 1 0 0 0,0-1 0 0 0,1 1 0 0 0,-1-1 0 0 0,1 0 0 0 0,-1 0 0 0 0,0 0 0 0 0,1 0 0 0 0,-1-1 0 0 0,1 1 0 0 0,-1-1 0 0 0,1 1 0 0 0,-1-1 0 0 0,1 0 0 0 0,-2 0 0 0 0,-5-2 0 0 0,-1 0 0 0 0,0 1 0 0 0,0 0 0 0 0,0 1 0 0 0,0 0 0 0 0,0 0 0 0 0,-10 2 0 0 0,-54-6 0 0 0,-59-6 0 0 0,47 4 0 0 0,13-5 0 0 0,-13 8 0 0 0,-89 1 0 0 0,124-4 0 0 0,23 3 0 0 0,6 0 0 0 0,-24-1 0 0 0,36 3 0 0 0,-1 1 0 0 0,0-1 0 0 0,1-1 0 0 0,0 1 0 0 0,-5-4 0 0 0,-20-4 0 0 0,29 9 7 0 0,-14-4-3 0 0,0 1 0 0 0,0 1 0 0 0,0 1 1 0 0,-1 0-1 0 0,1 2 0 0 0,-8 0-4 0 0,18 1 0 0 0,1-1 0 0 0,0 0 0 0 0,-1-1 0 0 0,1 0 0 0 0,0-1 0 0 0,-34-1 0 0 0,17 2 0 0 0,0 0 0 0 0,1-1 0 0 0,-1-1 0 0 0,1-2 0 0 0,0-1 0 0 0,1 0 0 0 0,-16-8 0 0 0,-13 0 0 0 0,41 12 0 0 0,-1-1 0 0 0,1-1 0 0 0,-7-3 0 0 0,5 2 0 0 0,-1 1 0 0 0,0 0 0 0 0,0 1 0 0 0,0 1 0 0 0,-1 0 0 0 0,-6 1 0 0 0,-33-5 0 0 0,-62-3 0 0 0,-100-12 0 0 0,19 2 0 0 0,185 18 0 0 0,-179-10 0 0 0,156 11 0 0 0,5 1 0 0 0,0-2 0 0 0,-17-3 0 0 0,39 3 0 0 0,1 1 0 0 0,-1 0 0 0 0,1 1 0 0 0,-1 0 0 0 0,-5 1 0 0 0,-23 1 0 0 0,-54 6 0 0 0,49-7 0 0 0,-23 4 0 0 0,26-2 0 0 0,0 1 0 0 0,-26 1 0 0 0,49-6 0 0 0,-1 1 0 0 0,1 0 0 0 0,-1 1 0 0 0,1 1 0 0 0,0 0 0 0 0,-1 2 0 0 0,-31 6 0 0 0,1-3 0 0 0,-31 2 0 0 0,41-5 0 0 0,-66 7 0 0 0,-30 11 0 0 0,124-21 0 0 0,-46 9 0 0 0,0 3 0 0 0,-33 13 0 0 0,25-9 0 0 0,13-3 0 0 0,41-14 0 0 0,0 2 0 0 0,0-1 0 0 0,1 1 0 0 0,-1 0 0 0 0,1 1 0 0 0,-7 3 0 0 0,-87 43 0 0 0,75-38 0 0 0,22-10 0 0 0,0 0 0 0 0,0 1 0 0 0,0-1 0 0 0,0 1 0 0 0,-4 3 0 0 0,-98 78 0 0 0,-35 47 0 0 0,118-110 0 0 0,13-12 0 0 0,0 1 0 0 0,1 0 0 0 0,-9 11 0 0 0,8-8 0 0 0,1-2 0 0 0,-1 0 0 0 0,-2 1 0 0 0,1-1 0 0 0,0 1 0 0 0,1 0 0 0 0,0 2 0 0 0,-19 22 0 0 0,16-19 0 0 0,1 0 0 0 0,-8 12 0 0 0,-22 34 0 0 0,37-52 0 0 0,-1 0 0 0 0,0-1 0 0 0,-1 0 0 0 0,-6 6 0 0 0,6-6 0 0 0,0-1 0 0 0,0 1 0 0 0,1 1 0 0 0,-4 7 0 0 0,-10 19 0 0 0,14-28 0 0 0,1 1 0 0 0,1 0 0 0 0,0 0 0 0 0,-3 10 0 0 0,-23 66 128 0 0,24-63-151 0 0,0 1 0 0 0,2-1 0 0 0,1 1 1 0 0,0 0-1 0 0,2 0 0 0 0,1 0 0 0 0,1 20 23 0 0,1-26 0 0 0,1-1 0 0 0,1 0 0 0 0,1 0 0 0 0,2 7 0 0 0,0 2 0 0 0,-3-18 0 0 0,0 0 0 0 0,1 0 0 0 0,0 0 0 0 0,2 4 0 0 0,0 0 0 0 0,13 22 0 0 0,1-2 0 0 0,2 0 0 0 0,24 27 0 0 0,-35-48 2 0 0,0-1 0 0 0,0 0 0 0 0,1 0 0 0 0,0-1 0 0 0,8 4-2 0 0,35 27-115 0 0,-43-31 90 0 0,0 0 1 0 0,0-1 0 0 0,9 4 24 0 0,5 3-6 0 0,-1-2 6 0 0,13 10 0 0 0,-21-13-12 0 0,0-1-1 0 0,1 0 0 0 0,1-1 1 0 0,-1 0-1 0 0,1-2 1 0 0,9 2 12 0 0,-21-6-5 0 0,49 12-36 0 0,2-2 0 0 0,0-2 0 0 0,52 1 41 0 0,-45-1-56 0 0,-50-6 46 0 0,0-2 0 0 0,-1 0 0 0 0,1 0 0 0 0,0-1 0 0 0,5-1 10 0 0,49-5-23 0 0,-27 4 6 0 0,-1-3-1 0 0,1-1 1 0 0,17-6 17 0 0,-8 0 0 0 0,30-9 0 0 0,-58 13 0 0 0,29-12 0 0 0,9-3 0 0 0,-20 9 0 0 0,65-35-36 0 0,-18 8 8 0 0,-76 34 28 0 0,0 0 0 0 0,0-1 0 0 0,3-3 0 0 0,27-14 0 0 0,-38 21 0 0 0,1 1 0 0 0,-1-1 0 0 0,0 0 0 0 0,0 0 0 0 0,-1 0 0 0 0,4-4 0 0 0,19-15 0 0 0,-10 11 63 0 0,0 0 0 0 0,0-2 0 0 0,-1 0 1 0 0,8-10-64 0 0,24-20 115 0 0,-43 39-159 0 0,0 0-1 0 0,0-1 1 0 0,0 0-1 0 0,0 0 1 0 0,-1 0 0 0 0,2-4 44 0 0,-2 4 29 0 0,0 1 1 0 0,-1-1-1 0 0,2 1 1 0 0,-1-1 0 0 0,1 1-1 0 0,-1 0 1 0 0,1 0-1 0 0,0 1 1 0 0,1-2-30 0 0,4 0-49 0 0,-1-1 0 0 0,-1-1 0 0 0,1 1 0 0 0,-1-2 0 0 0,0 1 0 0 0,0-1 0 0 0,-1 0 0 0 0,1-2 49 0 0,13-14 0 0 0,7-13 0 0 0,-5 5 0 0 0,-17 25 0 0 0,0 1 0 0 0,-1-1 0 0 0,0 0 0 0 0,0 0 0 0 0,2-6 0 0 0,25-41 0 0 0,3-15 0 0 0,-30 61 0 0 0,0 1 0 0 0,0 0 0 0 0,1 0 0 0 0,0 0 0 0 0,4-5 0 0 0,-3 5 0 0 0,0-1 0 0 0,0-1 0 0 0,-1 1 0 0 0,1-2 0 0 0,37-74 97 0 0,-17 34-50 0 0,17-8-140 0 0,-36 47 87 0 0,0 1-1 0 0,1 0 1 0 0,4-5 6 0 0,-4 4 0 0 0,0 0 0 0 0,0 0 0 0 0,-1-1 0 0 0,4-10 0 0 0,-3 7 0 0 0,-1 2 0 0 0,2-1 0 0 0,7-10 0 0 0,47-53 0 0 0,-33 35 0 0 0,5 2 0 0 0,4-14 0 0 0,-13 24 0 0 0,25-29 0 0 0,-47 53-11 0 0,1 1 1 0 0,-1 0-1 0 0,2 0 0 0 0,-1 0 1 0 0,0 0-1 0 0,4-1 11 0 0,-7 4 0 0 0,0 0 0 0 0,0 1 0 0 0,0-1 0 0 0,0 0 0 0 0,-1 0 0 0 0,1 0 0 0 0,0-1 0 0 0,-1 1 0 0 0,0 0 0 0 0,1-1 0 0 0,-1 1 0 0 0,0 0 0 0 0,0-1 0 0 0,0 0 0 0 0,-1 2 0 0 0,4-4 0 0 0,4 1 0 0 0,-6 2 0 0 0,1 0 0 0 0,-1 0 0 0 0,1 0 0 0 0,-1 0 0 0 0,1-1 0 0 0,-1 1 0 0 0,0-1 0 0 0,0 0 0 0 0,0-1 0 0 0,2-1 0 0 0,49-37 80 0 0,-41 32-80 0 0,2-6 0 0 0,-12 15 0 0 0,-1-1 0 0 0,0 0 0 0 0,1 1 0 0 0,-1-1 0 0 0,0 0 0 0 0,0 1 0 0 0,0-1 0 0 0,0 0 0 0 0,-1 0 0 0 0,1 0 0 0 0,0-1 0 0 0,1-4 0 0 0,1 0 0 0 0,0 0 0 0 0,1 1 0 0 0,0-1 0 0 0,0 1 0 0 0,3-4 0 0 0,15-26-205 0 0,-6 14-305 0 0,-1-1 0 0 0,-1 0 0 0 0,-1-1 0 0 0,-1-1 1 0 0,1-5 509 0 0,1-1-2510 0 0,-4 8-3656 0 0,-2 0-1795 0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5:11.295"/>
    </inkml:context>
    <inkml:brush xml:id="br0">
      <inkml:brushProperty name="width" value="0.1" units="cm"/>
      <inkml:brushProperty name="height" value="0.1" units="cm"/>
      <inkml:brushProperty name="color" value="#008C3A"/>
    </inkml:brush>
  </inkml:definitions>
  <inkml:trace contextRef="#ctx0" brushRef="#br0">0 484 7224 0 0,'0'0'165'0'0,"0"0"22"0"0,0 0 7 0 0,0 0 9 0 0,0 0-8 0 0,0 0-3 0 0,0 0 0 0 0,0 0-16 0 0,0 0-67 0 0,0 0-28 0 0,0 0-7 0 0,0 0 12 0 0,0 0 64 0 0,0 0 30 0 0,0 0 4 0 0,0 0 44 0 0,0 0 184 0 0,0 0 78 0 0,0 0 20 0 0,0 0 14 0 0,0 0 52 0 0,0 0 28 0 0,4-23 2266 0 0,-2 16-2781 0 0,0 1 0 0 0,1-1-1 0 0,0 1 1 0 0,0-1 0 0 0,1 1 0 0 0,2-4-89 0 0,15-28 271 0 0,8-24 904 0 0,-10 32-269 0 0,-16 26-831 0 0,0-1 0 0 0,0 1-1 0 0,-1 0 1 0 0,1-1 0 0 0,-1 0-1 0 0,0 1 1 0 0,0-2-75 0 0,20-40 172 0 0,-9 7 656 0 0,-10 10-381 0 0,-2 27-381 0 0,3-30 0 0 0,-4 27-201 0 0,-1 1 0 0 0,0-1 1 0 0,0 1-1 0 0,0-1 0 0 0,-1 1 1 0 0,1 0-1 0 0,-1 0 0 0 0,0-1 1 0 0,0 1-1 0 0,-1 1 0 0 0,0-2 135 0 0,0 0-741 0 0,0 0 0 0 0,1 0 0 0 0,-1-1-1 0 0,1 0 1 0 0,-1-3 741 0 0,-1 1-1997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5:29.067"/>
    </inkml:context>
    <inkml:brush xml:id="br0">
      <inkml:brushProperty name="width" value="0.1" units="cm"/>
      <inkml:brushProperty name="height" value="0.1" units="cm"/>
      <inkml:brushProperty name="color" value="#008C3A"/>
    </inkml:brush>
  </inkml:definitions>
  <inkml:trace contextRef="#ctx0" brushRef="#br0">1051 367 5552 0 0,'0'0'165'0'0,"0"0"62"0"0,0 0 173 0 0,0 0 74 0 0,0 0 20 0 0,0 0-22 0 0,0 0-100 0 0,0 0-42 0 0,0 0-8 0 0,0 0 24 0 0,0 0 112 0 0,0 0 43 0 0,0 0 10 0 0,0 0 1 0 0,0 0 0 0 0,0 0 0 0 0,0 0 0 0 0,0 0-34 0 0,0 0-139 0 0,0 0-62 0 0,0 0-11 0 0,0 0-4 0 0,0 0-6 0 0,0 0-6 0 0,0 0-2 0 0,9-3 1033 0 0,-6 2 3589 0 0,-41 22-3461 0 0,25-13-1179 0 0,0 0 0 0 0,-1-1 0 0 0,0-1-1 0 0,-13 4-229 0 0,-17 4 3 0 0,-23 12-3 0 0,-11 4 495 0 0,-10 0-171 0 0,-2-5 1 0 0,-1-3 0 0 0,-17-2-325 0 0,-158 23 264 0 0,207-32-384 0 0,49-7 120 0 0,0 0 11 0 0,6-4 32 0 0,-3-4-22 0 0,-4-2 71 0 0,10 3-69 0 0,0 2 1 0 0,1 0 50 0 0,-8-18 10 0 0,15 0-97 0 0,1 1 0 0 0,0 0 0 0 0,2 1 0 0 0,3-5 13 0 0,-12 20 0 0 0,0 0 0 0 0,0 0 0 0 0,0 0 0 0 0,0 0 0 0 0,0-1 0 0 0,-1 1 0 0 0,1 0 0 0 0,-1 0 0 0 0,1 0 0 0 0,-1-1 0 0 0,0 1 0 0 0,0 0 0 0 0,1 0 0 0 0,-1 0 0 0 0,1-1 0 0 0,0 1 0 0 0,-1 0 0 0 0,1 0 0 0 0,0 0 0 0 0,0 0 0 0 0,0 1 0 0 0,0-1 0 0 0,2-1 0 0 0,99-115 64 0 0,-90 106-4 0 0,0 0 0 0 0,0 1 0 0 0,2 0-1 0 0,-1 1 1 0 0,1 0 0 0 0,6-2-60 0 0,33-25 201 0 0,6-2 24 0 0,-44 30-168 0 0,-1 0-1 0 0,0-1 0 0 0,0-1 0 0 0,-1 0 1 0 0,0-1-1 0 0,3-4-56 0 0,-11 9 9 0 0,-2 3 4 0 0,0 1 0 0 0,0 0 0 0 0,0-1 0 0 0,0 1 0 0 0,0 0 0 0 0,1 1 0 0 0,0-1 0 0 0,-1 1-13 0 0,-2 1 180 0 0,0 0-195 0 0,0 0 0 0 0,0-1 0 0 0,-1 1 0 0 0,1 0 0 0 0,0 0 0 0 0,0 0 0 0 0,1-1 0 0 0,-1 1 0 0 0,0 1 0 0 0,0-1 0 0 0,0 0 0 0 0,1 0 0 0 0,0 0 15 0 0,9-8-805 0 0,26-31-147 0 0,-11 24 343 0 0,-9 8-2050 0 0,-17 8 1655 0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5:38.471"/>
    </inkml:context>
    <inkml:brush xml:id="br0">
      <inkml:brushProperty name="width" value="0.1" units="cm"/>
      <inkml:brushProperty name="height" value="0.1" units="cm"/>
      <inkml:brushProperty name="color" value="#E71224"/>
    </inkml:brush>
  </inkml:definitions>
  <inkml:trace contextRef="#ctx0" brushRef="#br0">639 744 6992 0 0,'0'0'157'0'0,"0"23"414"0"0,1-22-340 0 0,-1 0 0 0 0,0 0-1 0 0,0 0 1 0 0,1-1 0 0 0,-1 1 0 0 0,1 0 0 0 0,-1 0 0 0 0,1 0 0 0 0,-1 0 0 0 0,1-1 0 0 0,-1 1 0 0 0,1 0-1 0 0,0-1 1 0 0,-1 1 0 0 0,1 0 0 0 0,0-1 0 0 0,0 1 0 0 0,-1-1 0 0 0,1 1 0 0 0,0-1 0 0 0,0 1 0 0 0,0-1-231 0 0,24 3 5231 0 0,-24-5-4973 0 0,0 1-1 0 0,1-1 0 0 0,-1 0 0 0 0,0 0 1 0 0,0 0-1 0 0,0 0 0 0 0,0 0 0 0 0,0 0 0 0 0,0 0 1 0 0,-1 0-1 0 0,1 0 0 0 0,0-1-257 0 0,-1 1 217 0 0,0 2-1 0 0,0 0-2 0 0,0 0-12 0 0,-13-11 398 0 0,8 6-433 0 0,1 0-1 0 0,-1 0 1 0 0,0 0-1 0 0,-1 0 1 0 0,1 1 0 0 0,-1 0-1 0 0,0 0 1 0 0,-2-1-167 0 0,2 1 119 0 0,-111-81 858 0 0,56 39-518 0 0,-1 3-459 0 0,-148-84 378 0 0,68 44-332 0 0,134 79-46 0 0,6 3 0 0 0,-8-6 0 0 0,5-1 0 0 0,1 1 0 0 0,3 4 14 0 0,2 1-4 0 0,-1-1 0 0 0,1 1 0 0 0,-1 0 0 0 0,1 0 0 0 0,0 0 0 0 0,-1 0 0 0 0,1 0 1 0 0,0 0-1 0 0,0 0 0 0 0,1 0 0 0 0,-1 0 0 0 0,0 0 0 0 0,1 0 0 0 0,-1 1 0 0 0,1-1 1 0 0,-1 0-1 0 0,1 1 0 0 0,0-1 0 0 0,0 1 0 0 0,0 0 0 0 0,0 0 0 0 0,0 0 0 0 0,0 0 1 0 0,2-1-11 0 0,8-3-14 0 0,0 0 1 0 0,0 1 0 0 0,13-2 13 0 0,-17 4 51 0 0,235-58 325 0 0,-101 36-217 0 0,-101 16-70 0 0,-13 2 18 0 0,-1-1 0 0 0,11-5-107 0 0,10-3 305 0 0,16-2-305 0 0,32-9 84 0 0,-57 11-1 0 0,-27 10-36 0 0,1 0 0 0 0,-1 1 1 0 0,1 0-1 0 0,1 1 0 0 0,-1 0 0 0 0,13-1-47 0 0,-25 5 10 0 0,6-4 55 0 0,-6 3-1 0 0,-1 0-29 0 0,0 0-114 0 0,0 0-12 0 0,0 0-89 0 0,-6 2-807 0 0,4-2-6829 0 0,2 0 791 0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5:46.786"/>
    </inkml:context>
    <inkml:brush xml:id="br0">
      <inkml:brushProperty name="width" value="0.1" units="cm"/>
      <inkml:brushProperty name="height" value="0.1" units="cm"/>
      <inkml:brushProperty name="color" value="#004F8B"/>
    </inkml:brush>
  </inkml:definitions>
  <inkml:trace contextRef="#ctx0" brushRef="#br0">145 678 5792 0 0,'0'0'166'0'0,"0"0"117"0"0,0 0 382 0 0,-1 2 167 0 0,-5 6 31 0 0,5-6-31 0 0,-12 9 1007 0 0,6-8-1156 0 0,-1-1 1 0 0,1 0 0 0 0,-1 0 0 0 0,1-1-1 0 0,-1 1 1 0 0,0-2 0 0 0,0 1 0 0 0,1-1-1 0 0,-6-1-683 0 0,13 1 22 0 0,-3 0 221 0 0,-6-2 1637 0 0,-11-16 21 0 0,19 17-1812 0 0,0-1 0 0 0,0 1-1 0 0,0-1 1 0 0,0 1 0 0 0,0-1-1 0 0,1 0 1 0 0,-1 1-1 0 0,0-1 1 0 0,1 0 0 0 0,-1 0-1 0 0,1 1 1 0 0,-1-1 0 0 0,1 0-1 0 0,0 0 1 0 0,0 0 0 0 0,0 0-1 0 0,0 1 1 0 0,0-1 0 0 0,0 0-1 0 0,1 0 1 0 0,-1 0-1 0 0,1 1 1 0 0,-1-1 0 0 0,1 0-1 0 0,0-1-88 0 0,2-15-168 0 0,-2 14 168 0 0,-1 1 0 0 0,0 0 0 0 0,1 0 0 0 0,0-1 0 0 0,0 1 0 0 0,0 0 0 0 0,0 0 0 0 0,1 0 0 0 0,-1 0 0 0 0,1 0 0 0 0,-1 1 0 0 0,2-2 0 0 0,28-34 0 0 0,-12 17 0 0 0,24-30 947 0 0,20-27 154 0 0,-45 55-1101 0 0,0 2 0 0 0,9-8 0 0 0,31-35 0 0 0,-28 24 0 0 0,-1-1 0 0 0,9-23 0 0 0,19-31 0 0 0,-52 87 0 0 0,-1 3 0 0 0,-1-1 0 0 0,2 3 0 0 0,2 6 0 0 0,-5 1 0 0 0,0 0 0 0 0,-1-1 0 0 0,1 1 0 0 0,-1 0 0 0 0,0 0 0 0 0,0 0 0 0 0,0 0 0 0 0,-1 0 0 0 0,0 1 0 0 0,1-1 0 0 0,-1 0 0 0 0,-1 2 0 0 0,3 20 0 0 0,7 21 0 0 0,2 0 0 0 0,18 45 0 0 0,13 38 1440 0 0,-21-68-856 0 0,9 52-584 0 0,-12-46 24 0 0,-2-8-24 0 0,7 10 0 0 0,-5-25 0 0 0,2-1 0 0 0,15 23 0 0 0,-31-56-79 0 0,-4-10 39 0 0,0 1 1 0 0,0-1-1 0 0,1 0 1 0 0,-1 0-1 0 0,0 1 1 0 0,1-1-1 0 0,-1 0 1 0 0,1 0-1 0 0,-1 0 1 0 0,1 0-1 0 0,0 0 0 0 0,-1 1 1 0 0,1-1-1 0 0,0 0 1 0 0,0-1-1 0 0,0 1 1 0 0,0 0-1 0 0,0 0 1 0 0,0 0-1 0 0,0 0 1 0 0,0-1-1 0 0,0 1 1 0 0,0 0-1 0 0,0-1 0 0 0,0 1 1 0 0,1-1-1 0 0,-1 0 1 0 0,0 1-1 0 0,0-1 1 0 0,1 0-1 0 0,-1 0 1 0 0,0 0-1 0 0,2 1 40 0 0,0-17-2436 0 0,-2-4-4966 0 0,-1 5 321 0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7T21:37:14.472"/>
    </inkml:context>
    <inkml:brush xml:id="br0">
      <inkml:brushProperty name="width" value="0.2" units="cm"/>
      <inkml:brushProperty name="height" value="0.2" units="cm"/>
      <inkml:brushProperty name="color" value="#E71224"/>
    </inkml:brush>
  </inkml:definitions>
  <inkml:trace contextRef="#ctx0" brushRef="#br0">6148 1513 2880 0 0,'-6'3'256'0'0,"0"0"-187"0"0,0 1 77 0 0,-15 4 183 0 0,12-8-318 0 0,-168 0 3928 0 0,162 2-3876 0 0,-38 1 20 0 0,15-9 53 0 0,33 4-112 0 0,0 1 1 0 0,1 0 0 0 0,-1 0 0 0 0,0 0 0 0 0,0 1 0 0 0,0 0 0 0 0,0 0 0 0 0,0 0 0 0 0,0 0 0 0 0,1 1 0 0 0,-1 0-1 0 0,-1 0-24 0 0,2 1 12 0 0,0-1-1 0 0,0 1 0 0 0,0-1 1 0 0,0 0-1 0 0,0 0 0 0 0,0-1 1 0 0,0 1-1 0 0,0-1 0 0 0,0 0 1 0 0,0 0-1 0 0,0 0 0 0 0,0-1 1 0 0,0 1-1 0 0,0-1 0 0 0,0 0 1 0 0,-1-1-12 0 0,-1 0 0 0 0,-1 0 0 0 0,0 0 0 0 0,1 0 0 0 0,-1 1 0 0 0,-7-1 0 0 0,-8-2 0 0 0,-4-3-33 0 0,1 0 0 0 0,0-2 0 0 0,1-1 33 0 0,12 5-9 0 0,-8-3-11 0 0,1-1 0 0 0,-1-1 0 0 0,-1-2 20 0 0,3 1 176 0 0,0-1 0 0 0,-15-13-176 0 0,8 2 229 0 0,0-1 0 0 0,1-1 1 0 0,-9-14-230 0 0,18 22 151 0 0,0 1 1 0 0,-1 1-1 0 0,-1 0 1 0 0,-1 1-1 0 0,0 1 1 0 0,-3-1-152 0 0,9 3 38 0 0,0 1 0 0 0,0-2 0 0 0,1 0 0 0 0,1 0 0 0 0,0-1 1 0 0,-1-2-39 0 0,7 9 54 0 0,-66-85 1156 0 0,-28-25-1210 0 0,68 79 128 0 0,8 13-31 0 0,1-2 0 0 0,-4-7-97 0 0,-31-36 105 0 0,-7 8 178 0 0,61 59-281 0 0,-7-9 46 0 0,-1 0-1 0 0,0 1 1 0 0,-1 0-1 0 0,-1 1 1 0 0,0 0-48 0 0,7 5 4 0 0,0-1 1 0 0,1 0-1 0 0,-1 0 0 0 0,1 0 1 0 0,0 0-1 0 0,0-1 1 0 0,1 1-1 0 0,-1-1 1 0 0,1-1-5 0 0,-23-32 24 0 0,-44-52-112 0 0,49 65 156 0 0,1 0 1 0 0,-9-16-69 0 0,-12-17 63 0 0,-16-13 1 0 0,49 65-40 0 0,0 0 1 0 0,0 0-1 0 0,-1 1 1 0 0,0 0-1 0 0,0 1 1 0 0,-1 0-25 0 0,0-1 34 0 0,1 1-1 0 0,0-1 1 0 0,0-1 0 0 0,-6-5-34 0 0,9 8 15 0 0,1 0 0 0 0,-1 0 0 0 0,1 0 0 0 0,-1 1 0 0 0,0 0 0 0 0,-1 0 0 0 0,1 1 0 0 0,0 0 0 0 0,-4-1-15 0 0,-26-11 399 0 0,29 10-373 0 0,1 2 1 0 0,-1-1 0 0 0,0 1 0 0 0,0 0 0 0 0,0 0 0 0 0,-1 1 0 0 0,1 0 0 0 0,-3 0-27 0 0,-61 0-208 0 0,44 1 166 0 0,-35-5 180 0 0,47 2-117 0 0,1 2 0 0 0,0 0 0 0 0,0 0 0 0 0,-1 2 0 0 0,-2 0-21 0 0,7 0 20 0 0,0-1 0 0 0,0 0 1 0 0,0-1-1 0 0,-7-1-20 0 0,8 1 13 0 0,-1 0-1 0 0,0 1 1 0 0,0-1-1 0 0,0 2 1 0 0,-1 0-13 0 0,-33 4 12 0 0,27-4-2 0 0,0 1 0 0 0,1 1 0 0 0,-1 1 0 0 0,1 0 0 0 0,0 1 0 0 0,-11 4-10 0 0,-31 14 2 0 0,41-17-5 0 0,0 0-1 0 0,1 2 1 0 0,0 0 0 0 0,-5 4 3 0 0,-18 7-60 0 0,32-16 74 0 0,0 0 0 0 0,0 0-1 0 0,1 0 1 0 0,0 1 0 0 0,0 0 0 0 0,0 1 0 0 0,0-1 0 0 0,-4 5-14 0 0,-5 5 20 0 0,-1 0 1 0 0,0-1 0 0 0,-1 0 0 0 0,-13 6-21 0 0,-39 30-3 0 0,44-32 6 0 0,0 0 1 0 0,-1-1-1 0 0,-25 10-3 0 0,49-24 43 0 0,2-1-43 0 0,-1 0 1 0 0,1 0-1 0 0,0 0 1 0 0,-1 0-1 0 0,1 0 1 0 0,-1 0-1 0 0,1 0 1 0 0,-1 0-1 0 0,0 0 1 0 0,1 0-1 0 0,-1 0 1 0 0,0-1-1 0 0,1 1 1 0 0,-1 0-1 0 0,0 0 1 0 0,0-1-1 0 0,0 1 1 0 0,0-1-1 0 0,0 1 1 0 0,0-1-1 0 0,-1 1 0 0 0,-2 2 1 0 0,-100 115-1 0 0,95-107-25 0 0,1 0 1 0 0,0 1 0 0 0,-1 3 24 0 0,3-5-19 0 0,-1 0 0 0 0,1-1 0 0 0,-2 0 0 0 0,1 0 0 0 0,-3 1 19 0 0,2-1 0 0 0,0 1 0 0 0,1-1 0 0 0,-1 1 0 0 0,2 0 0 0 0,0 1 0 0 0,0 0 0 0 0,-2 2 0 0 0,0 0 0 0 0,0-1 0 0 0,-9 10 0 0 0,7-9 0 0 0,0 1 0 0 0,1 0 0 0 0,-7 15 0 0 0,-4 4 0 0 0,1 2 0 0 0,9-18 0 0 0,0-1 0 0 0,0 0 0 0 0,-2 0 0 0 0,-3 3 0 0 0,9-12 0 0 0,1 1 0 0 0,-1 0 0 0 0,1 1 0 0 0,0-1 0 0 0,1 2 0 0 0,-21 31 0 0 0,15-25 0 0 0,0 0 0 0 0,1 0 0 0 0,-3 9 0 0 0,3-6 0 0 0,-1 0 0 0 0,-7 10 0 0 0,8-12 0 0 0,0 0 0 0 0,2 0 0 0 0,0 0 0 0 0,1 1 0 0 0,0 0 0 0 0,2 1 0 0 0,-1 6 0 0 0,-16 53 0 0 0,-13 11-112 0 0,17-47-59 0 0,-12 44 171 0 0,17-50 16 0 0,-2-1 0 0 0,-1 0 0 0 0,-1-2 0 0 0,-2 1 0 0 0,-7 6-16 0 0,-8 18-25 0 0,-57 118-819 0 0,50-94 558 0 0,25-46 168 0 0,-46 82-22 0 0,37-63 140 0 0,5-7 0 0 0,9-25-23 0 0,1 0 1 0 0,0 4 22 0 0,-5 12-30 0 0,-30 85-23 0 0,33-96-15 0 0,-5 27 68 0 0,-8 19 4 0 0,7-16-4 0 0,14-43 0 0 0,-1 1 0 0 0,-1-1 0 0 0,0-1 0 0 0,-3 5 0 0 0,2-6 0 0 0,2-1 0 0 0,-1 1 0 0 0,2 0 0 0 0,-2 10 0 0 0,-6 22 0 0 0,-8 8 0 0 0,-6 26 0 0 0,19-60 22 0 0,-1-1 1 0 0,0 0-1 0 0,-1-1 1 0 0,-7 10-23 0 0,-15 34-90 0 0,16-30 106 0 0,-1-2 0 0 0,-2 0 0 0 0,-1-1 0 0 0,-1-1 0 0 0,-2-1 0 0 0,0 0 0 0 0,-2-2 0 0 0,0 0 0 0 0,-3 0-16 0 0,-37 35 0 0 0,-18 26 0 0 0,-3 3 0 0 0,57-63 0 0 0,-2 0 0 0 0,-22 13 0 0 0,19-8 0 0 0,24-23 0 0 0,0 1 0 0 0,0-1 0 0 0,0 0 0 0 0,-1-1 0 0 0,-47 36 3 0 0,36-26 95 0 0,-1-1 1 0 0,-11 6-99 0 0,-16 1 103 0 0,34-17-74 0 0,1 1 1 0 0,0 0 0 0 0,-3 3-30 0 0,-44 35 0 0 0,23-16 0 0 0,-50 32 128 0 0,68-50-68 0 0,0 0 0 0 0,-1-2 0 0 0,0 0-60 0 0,-22 9 68 0 0,37-15-68 0 0,0-1 0 0 0,0 1 0 0 0,-1-1 0 0 0,1 0 0 0 0,-4 0 0 0 0,4-1 0 0 0,0 1 0 0 0,0 0 0 0 0,0 0 0 0 0,1 0 0 0 0,-1 0 0 0 0,-3 2 0 0 0,-25 9 12 0 0,23-10-72 0 0,0 1-1 0 0,1 0 1 0 0,-1 1-1 0 0,-4 3 61 0 0,-3-2-49 0 0,14-4 26 0 0,0-1 0 0 0,0 1 0 0 0,0 0 0 0 0,0 1 0 0 0,0-1 0 0 0,0 1 0 0 0,0-1 0 0 0,0 1 0 0 0,1 0 0 0 0,-1 0 0 0 0,0 0 23 0 0,-24 8-71 0 0,21-9 41 0 0,0 1-1 0 0,1 0 1 0 0,-1 0 0 0 0,1 0 0 0 0,0 1 0 0 0,-2 0 30 0 0,-8 9-971 0 0,-1-1 0 0 0,-17 8 971 0 0,31-17-154 0 0,-12 23-1096 0 0,8-16 836 0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6:51:59.748"/>
    </inkml:context>
    <inkml:brush xml:id="br0">
      <inkml:brushProperty name="width" value="0.05" units="cm"/>
      <inkml:brushProperty name="height" value="0.05" units="cm"/>
      <inkml:brushProperty name="color" value="#33CCFF"/>
    </inkml:brush>
  </inkml:definitions>
  <inkml:trace contextRef="#ctx0" brushRef="#br0">49 12 13304 0 0,'-3'11'131'0'0,"2"-7"-12"0"0,0-1 1 0 0,0 1-1 0 0,1-1 0 0 0,-1 1 1 0 0,1-1-1 0 0,0 1 0 0 0,0-1 1 0 0,0 1-1 0 0,0 0 0 0 0,1-1 1 0 0,0 1-120 0 0,-1 5 78 0 0,0-7 266 0 0,0-2 112 0 0,0 0 22 0 0,0 0-41 0 0,0 0-180 0 0,0 0-81 0 0,0 0-15 0 0,0 0-17 0 0,-6-5-65 0 0,4 4-75 0 0,0 0 1 0 0,0 0 0 0 0,0 0 0 0 0,0-1-1 0 0,1 1 1 0 0,-1 0 0 0 0,0-1-1 0 0,1 1 1 0 0,-1-1 0 0 0,1 1-1 0 0,0-1 1 0 0,-1 0 0 0 0,1 1-1 0 0,0-1-4 0 0,-11-37-5154 0 0,11 27-123 0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1:10.689"/>
    </inkml:context>
    <inkml:brush xml:id="br0">
      <inkml:brushProperty name="width" value="0.1" units="cm"/>
      <inkml:brushProperty name="height" value="0.1" units="cm"/>
      <inkml:brushProperty name="color" value="#008C3A"/>
    </inkml:brush>
  </inkml:definitions>
  <inkml:trace contextRef="#ctx0" brushRef="#br0">11649 1853 11720 0 0,'-3'8'411'0'0,"-1"1"-1"0"0,2-1 1 0 0,-1 1 0 0 0,1-1 0 0 0,1 1 0 0 0,-1 5-411 0 0,-5 20 1430 0 0,1-4 37 0 0,-2-6-1225 0 0,3-9-117 0 0,-38 127 1024 0 0,6 25 9 0 0,23-97-259 0 0,-2-1 0 0 0,-4-1 0 0 0,-18 41-899 0 0,-53 130 136 0 0,-8-2 18 0 0,-23 53 332 0 0,109-259-421 0 0,2 0-1 0 0,-3 14-64 0 0,6-15 61 0 0,-3 1-1 0 0,-7 14-60 0 0,-37 67 577 0 0,-67 100-577 0 0,83-152 80 0 0,-3-2 0 0 0,-3-2-1 0 0,-2-2 1 0 0,-10 5-80 0 0,-457 478 432 0 0,492-514-322 0 0,-26 19-110 0 0,18-16 18 0 0,6-6 5 0 0,-2-2 0 0 0,-18 10-23 0 0,-3 2 32 0 0,1-1 51 0 0,-1-1 1 0 0,-2-3 0 0 0,0-2 0 0 0,-12 2-84 0 0,-209 65 111 0 0,253-85-123 0 0,-129 38 39 0 0,-2-7 0 0 0,-36 0-27 0 0,115-27 19 0 0,-1-3 1 0 0,0-3-1 0 0,-32-5-19 0 0,-208-22 16 0 0,230 12-16 0 0,-12-5 0 0 0,45 8 0 0 0,-11-5-61 0 0,-12-5 61 0 0,-4-2-3 0 0,-4-1 5 0 0,1-4-1 0 0,-8-7-1 0 0,-147-70-15 0 0,108 47-58 0 0,78 32 41 0 0,2-1 0 0 0,-31-23 32 0 0,22 13-3 0 0,-4-4 4 0 0,-11-13-1 0 0,-14-11-14 0 0,-69-58-78 0 0,49 37 53 0 0,29 21 39 0 0,2-3 0 0 0,-5-12 0 0 0,-17-17 0 0 0,73 74 0 0 0,1-2 0 0 0,1 0 0 0 0,-24-28 0 0 0,1 2 0 0 0,-6-13 0 0 0,-24-29 0 0 0,15 19-48 0 0,4-3 0 0 0,3-2 0 0 0,-37-81 48 0 0,2-22 0 0 0,64 135 0 0 0,-7-24 0 0 0,-10-44 0 0 0,8 22 0 0 0,11 34 0 0 0,3-1 0 0 0,2-1 0 0 0,1-14 0 0 0,-15-179 0 0 0,24 220 0 0 0,-4-88 0 0 0,6 0 0 0 0,6-26 0 0 0,3 67 27 0 0,5 0 0 0 0,21-74-27 0 0,-6 53 5 0 0,4 2 0 0 0,33-68-5 0 0,-34 99 32 0 0,3 2 0 0 0,33-46-32 0 0,4 9 0 0 0,21-17 0 0 0,84-91 54 0 0,-127 162-30 0 0,2 3 0 0 0,2 2 1 0 0,24-14-25 0 0,7-6 153 0 0,-2 6-153 0 0,2 4 0 0 0,16-4 0 0 0,-87 49 0 0 0,116-59 0 0 0,11 1 0 0 0,-81 44 0 0 0,1 2 0 0 0,1 2 0 0 0,28-3 0 0 0,-77 19 0 0 0,46-11 0 0 0,1 3 0 0 0,1 3 0 0 0,3 2 0 0 0,267-14 0 0 0,-305 19 0 0 0,1 2 0 0 0,0 0-1 0 0,25 6 1 0 0,26 2 12 0 0,219 28 41 0 0,-179-17 65 0 0,40 17-118 0 0,-113-25 12 0 0,35 17-12 0 0,-18-7-2 0 0,154 48 56 0 0,-170-52-22 0 0,0 1 0 0 0,-1 3 0 0 0,-2 2 0 0 0,18 13-32 0 0,137 106 74 0 0,-152-109-50 0 0,-1 1 0 0 0,13 17-24 0 0,12 10 16 0 0,82 75 407 0 0,5 28-608 0 0,-107-111 147 0 0,135 165 96 0 0,-143-170-52 0 0,34 32 59 0 0,-23-26-12 0 0,-13-12-63 0 0,48 55 21 0 0,26 44-11 0 0,82 118-15 0 0,-72-90 54 0 0,-31-39-14 0 0,16 30-25 0 0,-58-83 0 0 0,18 32 0 0 0,14 22 0 0 0,-32-53 0 0 0,27 63 0 0 0,-66-123 0 0 0,61 130 78 0 0,-7 3 0 0 0,37 131-78 0 0,-59-133 60 0 0,-1 34-60 0 0,-18-47 102 0 0,6 135-102 0 0,-14-105 26 0 0,-11-85 8 0 0,-5 73-34 0 0,-1-66 20 0 0,-4 54 49 0 0,-6 0 0 0 0,-16 56-69 0 0,7-87 0 0 0,-6-1 0 0 0,-10 17 0 0 0,-53 146 0 0 0,67-214 112 0 0,-15 27-112 0 0,18-46 16 0 0,-9 19 10 0 0,-3 0-1 0 0,-3-3 1 0 0,-2 0 0 0 0,-3-2-1 0 0,-37 39-25 0 0,30-46 0 0 0,-2-2 0 0 0,-26 17 0 0 0,-8 8 0 0 0,35-30-10 0 0,-2-3-1 0 0,-2-2 0 0 0,-1-2 1 0 0,-2-3-1 0 0,-52 24 11 0 0,-156 57-75 0 0,219-95 68 0 0,-50 20-114 0 0,-88 24 121 0 0,158-57 14 0 0,0-1 1 0 0,-6 0-15 0 0,8-2 11 0 0,1 1 1 0 0,0 1 0 0 0,-7 3-12 0 0,-5 2-5 0 0,-1-2 0 0 0,0-1 0 0 0,-1-1 0 0 0,1-2-1 0 0,-7-1 6 0 0,-170-6-35 0 0,150 1 32 0 0,-254-12 3 0 0,129 7 0 0 0,117 4 0 0 0,-75-2 0 0 0,76 3 0 0 0,0-3 0 0 0,-58-14 0 0 0,47 7 0 0 0,22 8 0 0 0,37 4 0 0 0,-1 0 0 0 0,-11-4 0 0 0,-118-25 0 0 0,137 28 0 0 0,-1 0 0 0 0,0 1 0 0 0,0 0 0 0 0,0 1 0 0 0,-36-4 0 0 0,-164-29 0 0 0,157 25 0 0 0,-4-2 0 0 0,1-1 0 0 0,-21-9 0 0 0,65 15 0 0 0,-1 1 0 0 0,0 1 0 0 0,-12-1 0 0 0,-24-7 0 0 0,34 7 0 0 0,-21-8 0 0 0,28 8 0 0 0,-1 0 0 0 0,1 1 0 0 0,-1 1 0 0 0,0 0 0 0 0,-11-1 0 0 0,-3 2 0 0 0,1-1 0 0 0,-5-2 0 0 0,8 0 0 0 0,-21 1 18 0 0,23 2-2 0 0,1-1-1 0 0,0-1 0 0 0,-12-3-15 0 0,19 4 1 0 0,1 1-1 0 0,0 0 1 0 0,0 1 0 0 0,-3 0-1 0 0,3 0 8 0 0,-44 0 45 0 0,17-8-53 0 0,38 8 0 0 0,-1 0 0 0 0,1-1 0 0 0,-1 1 0 0 0,0 0 0 0 0,1 0 0 0 0,-1 0 0 0 0,1-1 0 0 0,-1 1 0 0 0,0 0 0 0 0,1 0 0 0 0,-1 0 0 0 0,1 0 0 0 0,-1 0 0 0 0,0 0 0 0 0,1 0 0 0 0,-1 0 0 0 0,1 1 0 0 0,-1-1 0 0 0,1 0 0 0 0,-1 0 0 0 0,0 0 0 0 0,1 1 0 0 0,-1-1 0 0 0,1 0 0 0 0,-1 0 0 0 0,1 1 0 0 0,-4 0 0 0 0,-20-1 0 0 0,0-2 0 0 0,1-1 0 0 0,-3-1 0 0 0,-9 0 0 0 0,19 1 0 0 0,-6 3 0 0 0,-13-1 0 0 0,25 2 0 0 0,-5 0 0 0 0,-37-8 0 0 0,17 1 0 0 0,29 6 0 0 0,-14-1 0 0 0,12-3 0 0 0,-1 2 0 0 0,0 1 0 0 0,1 1 0 0 0,-51-19-72 0 0,51 18 72 0 0,-23-10 0 0 0,-18-8 0 0 0,5 7 75 0 0,30 6-37 0 0,1 0 0 0 0,-1 1-1 0 0,1 1 1 0 0,-4-1-38 0 0,-39-14 94 0 0,48 15-94 0 0,1 1 0 0 0,1 0 0 0 0,-1 1 0 0 0,0 0 0 0 0,0 0 0 0 0,0 0 0 0 0,-7 0 0 0 0,-38-19 64 0 0,17 14-102 0 0,0-1 0 0 0,0-2 0 0 0,0-1 0 0 0,-30-15 38 0 0,62 25-2 0 0,0 0 0 0 0,-1 0-1 0 0,1 1 1 0 0,0-1 0 0 0,0 1 0 0 0,0 0-1 0 0,0 0 1 0 0,-1 0 2 0 0,2 0-3 0 0,-1 0-1 0 0,1 0 1 0 0,-1 0-1 0 0,1-1 1 0 0,0 1-1 0 0,-1 0 1 0 0,1-1-1 0 0,0 0 1 0 0,-1 1-1 0 0,1-1 1 0 0,0 0-1 0 0,-2-1 4 0 0,4 1 0 0 0,-1 1-1 0 0,1 0 1 0 0,-1-1-1 0 0,1 1 1 0 0,-1-1-1 0 0,1 1 0 0 0,-1 0 1 0 0,1-1-1 0 0,-1 1 1 0 0,1 0-1 0 0,-1-1 1 0 0,1 1-1 0 0,-1 0 1 0 0,0 0-1 0 0,1 0 1 0 0,-1 0-1 0 0,1-1 1 0 0,-1 1-1 0 0,0 0 1 0 0,1 0-1 0 0,-1 0 0 0 0,0 0 1 0 0,1 0-1 0 0,-1 1 1 0 0,1-1-1 0 0,-1 0 1 0 0,-2 0 2 0 0,-12-4-2 0 0,-1 0 0 0 0,-13-7 0 0 0,15 5 0 0 0,0 1 0 0 0,0 1 0 0 0,-12-2 0 0 0,6 1 0 0 0,16 3 0 0 0,1 1 0 0 0,0 0 0 0 0,-1 1 0 0 0,0-1 0 0 0,1 1 0 0 0,-1-1 0 0 0,1 1 0 0 0,-1 0 0 0 0,1 1 0 0 0,-2-1 0 0 0,-5 0 0 0 0,0 0 0 0 0,0-1 0 0 0,0 0 0 0 0,0-1 0 0 0,0 0 0 0 0,0 0 0 0 0,1-1 0 0 0,-1 0 0 0 0,0-1 0 0 0,1 1 0 0 0,-132-40 384 0 0,135 41-384 0 0,-5-1 0 0 0,0 0 0 0 0,0 1 0 0 0,0 0 0 0 0,0 0 0 0 0,-4 1 0 0 0,-23-6 0 0 0,30 6 0 0 0,1 1 0 0 0,0-2 0 0 0,0 1 0 0 0,0-1 0 0 0,0 0 0 0 0,0 0 0 0 0,0-1 0 0 0,1 0 0 0 0,-1 0 0 0 0,0-1 0 0 0,-28-12 0 0 0,19 11 0 0 0,-18-7 0 0 0,0-2 0 0 0,-29-15 0 0 0,60 27 0 0 0,-1 1 0 0 0,1 0 0 0 0,-1 0 0 0 0,1 0 0 0 0,-1 0-1 0 0,0 0 1 0 0,0 1 0 0 0,1 0 0 0 0,-20-4 12 0 0,4-1 16 0 0,0 0 1 0 0,-14 0-29 0 0,-23-6-4 0 0,32 4 4 0 0,-11-3 0 0 0,0 1 0 0 0,-1 3 0 0 0,-1-5 26 0 0,32 9 36 0 0,0 0 1 0 0,-1 0-1 0 0,1 1 0 0 0,-1 0 0 0 0,0 0 0 0 0,1 0 0 0 0,-3 0-62 0 0,4 1-28 0 0,-1-1-1 0 0,1 1 1 0 0,-1-1-1 0 0,1 0 0 0 0,0-1 1 0 0,-1 1-1 0 0,1-1 1 0 0,0 0 28 0 0,-30-8-185 0 0,25 8 185 0 0,0-1 0 0 0,0 1 0 0 0,0-1 0 0 0,0-1 0 0 0,-2-1 0 0 0,-24-9 0 0 0,7 3 0 0 0,20 7 0 0 0,-1 0 0 0 0,1 1 0 0 0,-1 1 0 0 0,1 0 0 0 0,-1 0 0 0 0,0 0 0 0 0,1 1 0 0 0,-2 0 0 0 0,-3 0 12 0 0,1 0-1 0 0,0-1 1 0 0,0-1-1 0 0,-9-3-11 0 0,-16-3 18 0 0,12 2 28 0 0,1 0 0 0 0,1-2 0 0 0,0-1-1 0 0,0 0 1 0 0,-4-5-46 0 0,-34-14 99 0 0,-62-25-146 0 0,-15-7 254 0 0,102 46-233 0 0,-41-17-276 0 0,-16-12 302 0 0,47 23 0 0 0,34 17 0 0 0,0-1 0 0 0,1 0 0 0 0,0-1 0 0 0,-10-7 0 0 0,6 3 26 0 0,-1 0-1 0 0,0 2 0 0 0,-8-4-25 0 0,-32-16 84 0 0,-39-22-116 0 0,49 29 32 0 0,35 17 0 0 0,0-1 0 0 0,0 0 0 0 0,0-1 0 0 0,1 0 0 0 0,0-1 0 0 0,0 0 0 0 0,1 1 0 0 0,1 0 0 0 0,-1 1 0 0 0,1 0 0 0 0,-1 1 0 0 0,-8-3 0 0 0,8 4 0 0 0,-1-1 0 0 0,1-1 0 0 0,0 0 0 0 0,1 0 0 0 0,-7-5 0 0 0,8 5 0 0 0,-1 0-1 0 0,1 1 1 0 0,-1-1-1 0 0,1 2 1 0 0,-1-1-1 0 0,-2 1 1 0 0,2 0 3 0 0,-1-1 0 0 0,1 0-1 0 0,0 0 1 0 0,0-1 0 0 0,-4-3-3 0 0,-1-1 11 0 0,1 1-1 0 0,-2 1 1 0 0,0 0-11 0 0,2 1 5 0 0,1-1 1 0 0,-1 0-1 0 0,1 0 0 0 0,-3-4-5 0 0,-7-6 50 0 0,-1 1 0 0 0,-9-4-50 0 0,-14-10 44 0 0,-23-20-111 0 0,30 19 11 0 0,-11-5 56 0 0,-15-12-21 0 0,44 33 21 0 0,5 3 0 0 0,0 0 0 0 0,-7-9 0 0 0,6 6 0 0 0,0 0 0 0 0,-17-10 0 0 0,-13-12 0 0 0,-7-5 23 0 0,33 27-9 0 0,1 0 0 0 0,1-1-1 0 0,-2-3-13 0 0,-52-46 0 0 0,60 53 0 0 0,-1 0 0 0 0,1 1 0 0 0,-2 1 0 0 0,1 0 0 0 0,-1 1 0 0 0,-1 1 0 0 0,0 0 0 0 0,-1 0 0 0 0,8 4 7 0 0,0-2 1 0 0,0 1-1 0 0,0-1 0 0 0,1 0 1 0 0,-2-2-8 0 0,-30-22 27 0 0,7 9-51 0 0,1-1 0 0 0,-21-21 24 0 0,-17-12-24 0 0,-9 2 24 0 0,61 42 0 0 0,0 1 0 0 0,0 1 0 0 0,-16-6 0 0 0,13 6 0 0 0,0-1 0 0 0,-14-9 0 0 0,26 14 7 0 0,-1 1-1 0 0,1 0 1 0 0,-1 0 0 0 0,0 1 0 0 0,-4-1-7 0 0,-35-15 41 0 0,-37-23 185 0 0,80 39-246 0 0,2 0 2 0 0,-1 1-1 0 0,1 0 1 0 0,-1 1-1 0 0,0-1 1 0 0,1 0-1 0 0,-1 1 1 0 0,0 0-1 0 0,0 0 1 0 0,0 0-1 0 0,-1 1 19 0 0,-18-7 192 0 0,22 7-189 0 0,0 0 0 0 0,1 0 1 0 0,-1 0-1 0 0,0 0 0 0 0,0 0 0 0 0,0 0 0 0 0,0 0 0 0 0,0-1 1 0 0,0 1-1 0 0,0 0 0 0 0,1 0 0 0 0,-1-1 0 0 0,0 1 1 0 0,0-1-1 0 0,0 1 0 0 0,1-1 0 0 0,-1 1 0 0 0,0-1 0 0 0,1 1 1 0 0,-1-1-1 0 0,0 0 0 0 0,1 1-3 0 0,-2-2-2 0 0,1 1 0 0 0,0 0 0 0 0,0 0 0 0 0,0 0 0 0 0,-1 0 0 0 0,1 0 0 0 0,-1 1 0 0 0,1-1 0 0 0,-1 0 0 0 0,1 1 0 0 0,-2-1 2 0 0,-19-8-183 0 0,19 8 205 0 0,-2-1 6 0 0,0 0 0 0 0,1 0 0 0 0,-1 0 1 0 0,1-1-1 0 0,-1 1 0 0 0,-2-4-28 0 0,-19-8-159 0 0,6 9 214 0 0,17 4-47 0 0,0 1-1 0 0,-1-1 0 0 0,1 0 0 0 0,0 0 0 0 0,0 0 0 0 0,0 0 0 0 0,-1-1 0 0 0,1 1 0 0 0,0-1-7 0 0,-13-11 0 0 0,8 12 0 0 0,3 1 0 0 0,1 0 0 0 0,0 0 0 0 0,0-1 0 0 0,-1 1 0 0 0,1-1 0 0 0,0 0 0 0 0,0 0 0 0 0,0-1 0 0 0,0 0 0 0 0,0 1 0 0 0,-3-3 0 0 0,0 2 0 0 0,1 1 0 0 0,-1-1 0 0 0,0 1 0 0 0,-6 0 0 0 0,-2 1 11 0 0,-17-5 42 0 0,23 2-53 0 0,-21 4 0 0 0,-7-1 0 0 0,29-1 0 0 0,-7-5 0 0 0,13 4 0 0 0,0 1 0 0 0,0 0 0 0 0,0 0 0 0 0,0 0 0 0 0,0 1 0 0 0,-1-1 0 0 0,1 1 0 0 0,0-1 0 0 0,0 1 0 0 0,-1 0 0 0 0,1-1 0 0 0,0 1 0 0 0,-1 0 0 0 0,1 1 0 0 0,0-1 0 0 0,0 0 0 0 0,-1 1 0 0 0,1-1 0 0 0,-2 1 0 0 0,-3 0 0 0 0,4-5 0 0 0,-26 1 0 0 0,21 2 0 0 0,2-2 0 0 0,-27-5 0 0 0,-10-4 64 0 0,24 4-65 0 0,17 6 6 0 0,0 1 0 0 0,0 0-1 0 0,-1 0 1 0 0,1 0-1 0 0,0 0 1 0 0,-1 0 0 0 0,1 0-1 0 0,-1 1 1 0 0,1-1 0 0 0,-1 1-1 0 0,1 0 1 0 0,0 0-1 0 0,-1 0 1 0 0,0 0-5 0 0,-1 1 17 0 0,-8-5 27 0 0,1-1-41 0 0,-22-7 8 0 0,2-1 42 0 0,-42-8 11 0 0,68 20-64 0 0,-23-9 0 0 0,6 2 0 0 0,17 6 0 0 0,-2-1 0 0 0,-16-1 0 0 0,2-3 0 0 0,13 4 0 0 0,2-1 0 0 0,-2 0 0 0 0,-12-4 0 0 0,-20-11 0 0 0,32 17 0 0 0,0 0 0 0 0,-65-39 0 0 0,67 36 0 0 0,-1-1 0 0 0,2 0-15 0 0,4 4-57 0 0,1 2-28 0 0,0 0-70 0 0,-3-20-1641 0 0,4 18 1397 0 0,1 0 0 0 0,0-1 0 0 0,-1 1 0 0 0,1 0 0 0 0,0 0 0 0 0,0 0 0 0 0,1 0-1 0 0,-1 0 1 0 0,0 0 0 0 0,0 1 0 0 0,1-1 0 0 0,2-1 414 0 0,5-3-5614 0 0,2-3-1338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37.785"/>
    </inkml:context>
    <inkml:brush xml:id="br0">
      <inkml:brushProperty name="width" value="0.05" units="cm"/>
      <inkml:brushProperty name="height" value="0.05" units="cm"/>
      <inkml:brushProperty name="color" value="#E71224"/>
    </inkml:brush>
  </inkml:definitions>
  <inkml:trace contextRef="#ctx0" brushRef="#br0">30 47 8720 0 0,'-2'1'122'0'0,"-3"-1"-225"0"0,-5-11 1353 0 0,6 6-850 0 0,3 3-346 0 0,0 1 1 0 0,0-1 0 0 0,0 1 0 0 0,1-1 0 0 0,-1 0 0 0 0,0 1 0 0 0,1-1-1 0 0,-1 0 1 0 0,1 0 0 0 0,-1 0 0 0 0,1 1 0 0 0,0-1 0 0 0,0 0 0 0 0,0 0-1 0 0,0 0 1 0 0,0 0-55 0 0,0 1-210 0 0,0 1 2 0 0,0 0-34 0 0,0 0-139 0 0,0 0-60 0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1:19.426"/>
    </inkml:context>
    <inkml:brush xml:id="br0">
      <inkml:brushProperty name="width" value="0.1" units="cm"/>
      <inkml:brushProperty name="height" value="0.1" units="cm"/>
      <inkml:brushProperty name="color" value="#008C3A"/>
    </inkml:brush>
  </inkml:definitions>
  <inkml:trace contextRef="#ctx0" brushRef="#br0">31 6 6216 0 0,'0'0'133'0'0,"0"0"23"0"0,0 0 15 0 0,-2 0-15 0 0,-12-5-837 0 0,2 5 7386 0 0,9 3 701 0 0,4 2-6841 0 0,16 43 709 0 0,-7-26-1015 0 0,0 1 1 0 0,-2 1-1 0 0,-1-1 0 0 0,-1 1 1 0 0,-1 0-1 0 0,-1 1 1 0 0,0 11-260 0 0,0 43 2538 0 0,-5 53-2538 0 0,0-46 360 0 0,1-74-379 0 0,1-1 0 0 0,0 0 0 0 0,1 1 1 0 0,0-1-1 0 0,1 0 0 0 0,0 0 0 0 0,1 0 0 0 0,0-1 0 0 0,0 1 0 0 0,1-1 0 0 0,5 7 19 0 0,-9-16-2 0 0,-1 0 0 0 0,0 0 1 0 0,1 0-1 0 0,-1 0 0 0 0,1 0 0 0 0,0-1 0 0 0,-1 1 0 0 0,1 0 0 0 0,0 0 0 0 0,-1-1 0 0 0,1 1 1 0 0,0 0-1 0 0,0-1 0 0 0,0 1 0 0 0,0 0 0 0 0,-1-1 0 0 0,1 1 0 0 0,1-1 2 0 0,2 2-5 0 0,0 1 0 0 0,0-1 0 0 0,0 1 0 0 0,0 0 0 0 0,0 0 0 0 0,2 2 5 0 0,2 1-10 0 0,0-4-33 0 0,5 1 32 0 0,3-4 12 0 0,-15 1-2 0 0,7-3 1 0 0,53-36-12 0 0,-30 15 12 0 0,-1-1-1 0 0,-1-1 1 0 0,-2-2-1 0 0,17-21 1 0 0,0 2 78 0 0,8-5-78 0 0,76-80 300 0 0,-122 126-242 0 0,-1 0-1 0 0,1 0 1 0 0,-1-1-1 0 0,0 1 1 0 0,0-1 0 0 0,2-5-58 0 0,-7 11 66 0 0,0 1 12 0 0,0 0-12 0 0,0 0-1 0 0,0 0-33 0 0,0 0-153 0 0,0 0-37 0 0,0 0 4 0 0,0 0-95 0 0,0 0-411 0 0,0 0-185 0 0,0 0-991 0 0,0 0-4030 0 0,0 0-1725 0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1:22.443"/>
    </inkml:context>
    <inkml:brush xml:id="br0">
      <inkml:brushProperty name="width" value="0.1" units="cm"/>
      <inkml:brushProperty name="height" value="0.1" units="cm"/>
      <inkml:brushProperty name="color" value="#008C3A"/>
    </inkml:brush>
  </inkml:definitions>
  <inkml:trace contextRef="#ctx0" brushRef="#br0">510 503 8592 0 0,'0'0'250'0'0,"0"0"4"0"0,0 0-92 0 0,0 0 209 0 0,0 0 114 0 0,0 0 25 0 0,0 0-68 0 0,0 0-220 0 0,0 0 164 0 0,0 0 102 0 0,0 0 22 0 0,0 0 2 0 0,-23-1 2048 0 0,14-2-1935 0 0,-21-7 598 0 0,0-1 0 0 0,-16-9-1223 0 0,35 15 215 0 0,-1 0-1 0 0,0 1 0 0 0,-8-2-214 0 0,9 3-9 0 0,-1 0 1 0 0,0-2-1 0 0,1 1 0 0 0,-3-3 9 0 0,-40-19 0 0 0,36 18 0 0 0,1-1 0 0 0,0 0 0 0 0,0-1 0 0 0,1-1 0 0 0,0 0 0 0 0,-10-9 0 0 0,20 16 0 0 0,0 0 0 0 0,0 0 0 0 0,0-1 0 0 0,1 0 0 0 0,-1 0 0 0 0,1 0 0 0 0,0 0 0 0 0,1-1 0 0 0,-1 0 0 0 0,1 0 0 0 0,0 0 0 0 0,1 0 0 0 0,0-1 0 0 0,-3-6 0 0 0,6 12 90 0 0,-1-1 0 0 0,1 1 0 0 0,0-1 0 0 0,0 0 0 0 0,0 1 0 0 0,0-1-1 0 0,0 1 1 0 0,0-1 0 0 0,0 0 0 0 0,1 1 0 0 0,-1-1 0 0 0,0 1 0 0 0,1-1-1 0 0,-1 1 1 0 0,1-1 0 0 0,0 1 0 0 0,-1-1 0 0 0,1 1 0 0 0,0 0 0 0 0,0-1-1 0 0,1 0-89 0 0,0-1 41 0 0,1 0-1 0 0,1 0 0 0 0,-1 1 1 0 0,0-1-1 0 0,1 1 0 0 0,-1 0 1 0 0,1-1-1 0 0,3 0-40 0 0,8-3-40 0 0,0 0-1 0 0,0 1 1 0 0,1 1-1 0 0,3 0 41 0 0,16-3 37 0 0,25 1-37 0 0,-1-1 571 0 0,21-2 174 0 0,26-4-447 0 0,-60 7-55 0 0,-27 4-194 0 0,-1-1 0 0 0,0-1-1 0 0,13-4-48 0 0,16-4 0 0 0,-32 8 0 0 0,0 0 0 0 0,0-1 0 0 0,9-4 0 0 0,-11 3 0 0 0,-3 1 0 0 0,0 0 0 0 0,1 1 0 0 0,0 0 0 0 0,0 1 0 0 0,4-1 0 0 0,0-3-1552 0 0,-14 5-3775 0 0,-12-1 4303 0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2:08.322"/>
    </inkml:context>
    <inkml:brush xml:id="br0">
      <inkml:brushProperty name="width" value="0.1" units="cm"/>
      <inkml:brushProperty name="height" value="0.1" units="cm"/>
      <inkml:brushProperty name="color" value="#004F8B"/>
    </inkml:brush>
  </inkml:definitions>
  <inkml:trace contextRef="#ctx0" brushRef="#br0">12866 4421 18055 0 0,'-1'0'38'0'0,"0"0"-1"0"0,0 1 0 0 0,0-1 0 0 0,0 0 0 0 0,0 0 0 0 0,0 0 0 0 0,0 0 1 0 0,-1-1-1 0 0,1 1 0 0 0,0 0 0 0 0,0 0 0 0 0,0-1 0 0 0,0 1 1 0 0,0 0-1 0 0,0-1 0 0 0,0 1 0 0 0,1-1 0 0 0,-1 1 0 0 0,0-1 0 0 0,0 0 1 0 0,0 1-1 0 0,0-1 0 0 0,1 0 0 0 0,-1 0 0 0 0,0 1 0 0 0,1-1 0 0 0,-1 0 1 0 0,0 0-1 0 0,1 0-37 0 0,-1-2 100 0 0,1 0-1 0 0,0 0 1 0 0,0 0 0 0 0,0 0 0 0 0,0 0 0 0 0,0 0 0 0 0,1 0-1 0 0,-1 0 1 0 0,2-2-100 0 0,-2 4 0 0 0,6-39 193 0 0,-1 14 183 0 0,0 0-1 0 0,3-8-375 0 0,3-11 468 0 0,-8 31-264 0 0,1 0 0 0 0,0 0 0 0 0,1-2-204 0 0,7-17 481 0 0,-2-1 0 0 0,-2 0 0 0 0,4-30-481 0 0,6-23 565 0 0,26-100 146 0 0,-32 142-623 0 0,-2 0-1 0 0,-2 0 1 0 0,-1-1 0 0 0,-3 0 0 0 0,-2 0 0 0 0,-2-24-88 0 0,-3 34 43 0 0,-1-34 170 0 0,-11-53-213 0 0,2 57 224 0 0,-3 1 0 0 0,-2 0 1 0 0,-4 1-225 0 0,6 22 115 0 0,-2 0 1 0 0,-2 2-1 0 0,-1 1 1 0 0,-3 0-1 0 0,-1 1-115 0 0,-12-15 77 0 0,3 3-38 0 0,-1 2 0 0 0,-36-36-39 0 0,21 35 117 0 0,-23-16-117 0 0,30 33 12 0 0,0 3 0 0 0,-2 1 0 0 0,-31-13-12 0 0,-48-12 108 0 0,103 43-108 0 0,-1 0 0 0 0,-1 2 0 0 0,0 1 0 0 0,-11-2 0 0 0,-96-17 0 0 0,88 19 0 0 0,-104-13 0 0 0,37 6 0 0 0,83 12 0 0 0,-1 1 0 0 0,0 2 0 0 0,0 0 0 0 0,0 2 0 0 0,-8 2 0 0 0,-27 3 0 0 0,-177 26 0 0 0,221-31 9 0 0,-80 15 662 0 0,-11 8-671 0 0,59-8 198 0 0,35-11-171 0 0,1-2 1 0 0,-1 0-1 0 0,-2 0-27 0 0,-210 57 0 0 0,129-34 0 0 0,13-1-125 0 0,1 3-1 0 0,-22 15 126 0 0,-73 44 232 0 0,96-45-173 0 0,43-21-47 0 0,2 1 1 0 0,-14 12-13 0 0,-20 14 48 0 0,44-32 44 0 0,-11 6-42 0 0,1 2-1 0 0,-19 19-49 0 0,10-6 0 0 0,-5-1 0 0 0,20-15 0 0 0,1 2 0 0 0,0 0 0 0 0,-17 22 0 0 0,-5 11 0 0 0,3 2 0 0 0,2 3 0 0 0,-36 64 0 0 0,-66 156-159 0 0,113-202 215 0 0,3 2-1 0 0,-11 50-55 0 0,-3 4 0 0 0,21-63 0 0 0,1 5 0 0 0,5-6 0 0 0,-7 25 0 0 0,1 20 0 0 0,-17 95 0 0 0,9-31 0 0 0,-23 140 0 0 0,-7 117 0 0 0,28-130 0 0 0,-2 7 0 0 0,17-64 0 0 0,13-139 0 0 0,4 0 0 0 0,6 1 0 0 0,-1-50 0 0 0,4 226 0 0 0,5-106 0 0 0,4 24 0 0 0,-4-81 0 0 0,-1-50-65 0 0,5 16 65 0 0,0 0 60 0 0,-5-29-50 0 0,34 226-7 0 0,7 12-3 0 0,81 226 0 0 0,-106-438 0 0 0,49 138 0 0 0,-51-171 0 0 0,-9-23 0 0 0,8 28 0 0 0,-4-8 0 0 0,4 0 0 0 0,1-2 0 0 0,22 35 0 0 0,23 55 0 0 0,-11-27 0 0 0,40 78 0 0 0,-17-37 0 0 0,-62-124 0 0 0,1 0 0 0 0,21 26 0 0 0,13 22 0 0 0,-31-48 0 0 0,0-1 0 0 0,11 10 0 0 0,14 19 0 0 0,249 314 0 0 0,-111-180-166 0 0,-153-163 156 0 0,9 9 113 0 0,2-3-1 0 0,30 22-102 0 0,-3-7 11 0 0,-34-24-11 0 0,2-1 0 0 0,1-2 0 0 0,24 12 0 0 0,-22-14 0 0 0,-29-16 0 0 0,1 0 0 0 0,0-1 0 0 0,1 0 0 0 0,9 3 0 0 0,17 4 0 0 0,15 9 0 0 0,9 3 0 0 0,-29-11-58 0 0,-16-6-21 0 0,0-1 0 0 0,14 2 79 0 0,22 7 0 0 0,3 3 0 0 0,16 4 0 0 0,-33-11 1 0 0,13 5-13 0 0,35 4 12 0 0,-19-6-117 0 0,10-2 140 0 0,-28-5 18 0 0,15 0-41 0 0,-40-5 0 0 0,0 2 0 0 0,9 2 0 0 0,37 7 0 0 0,0 0-3 0 0,-23-3 19 0 0,2-1 146 0 0,48 8-97 0 0,-75-14-65 0 0,-13-2 0 0 0,1-1 0 0 0,-1 0 0 0 0,0 0 0 0 0,0-1 0 0 0,1-1 0 0 0,-1 1 0 0 0,4-2-6 0 0,0 2-1 0 0,0 0 1 0 0,0 1 0 0 0,11 2 6 0 0,30 1-235 0 0,-9-5 264 0 0,-28-1 6 0 0,0 2 0 0 0,0 0 0 0 0,0 1 0 0 0,0 1 0 0 0,7 2-35 0 0,-9-1 0 0 0,1-1 0 0 0,-1 0 0 0 0,1-2 0 0 0,0 0 0 0 0,-1-1 0 0 0,5-1 0 0 0,27-7 0 0 0,-36 6 0 0 0,1 1 0 0 0,0 0 0 0 0,12 0 0 0 0,-15 1-2 0 0,0 1 0 0 0,0-2 0 0 0,0 0 1 0 0,0 0-1 0 0,0-1 0 0 0,0 0 0 0 0,6-3 2 0 0,27-6-67 0 0,-21 5 67 0 0,-1 1 0 0 0,10-2 0 0 0,-9 3 0 0 0,0-1 0 0 0,9-4 0 0 0,79-28-136 0 0,64-35 136 0 0,-71 19 0 0 0,-52 26 0 0 0,-27 14 0 0 0,15-9 0 0 0,-6 3 0 0 0,19-7 0 0 0,-37 19-1 0 0,-1-1 0 0 0,14-10 1 0 0,-1 0 18 0 0,66-38 214 0 0,-78 47-217 0 0,0-1 1 0 0,-1 0-1 0 0,0-2-15 0 0,-2 2 6 0 0,1 0 0 0 0,1 1 0 0 0,9-4-6 0 0,17-15-54 0 0,-8 4-128 0 0,-25 20 184 0 0,-1-1 0 0 0,0 0 0 0 0,0-1 0 0 0,-1 0 0 0 0,4-4-2 0 0,-3 3 72 0 0,1-1-1 0 0,1 1 0 0 0,7-6-71 0 0,-4 5 4 0 0,-1-1 1 0 0,0-1-1 0 0,0 0-4 0 0,31-27-1 0 0,42-38 1 0 0,-56 52 0 0 0,-1-1 0 0 0,-1-2 0 0 0,-2 0 0 0 0,13-20 0 0 0,64-92-20 0 0,-59 80-37 0 0,-21 30 106 0 0,-10 15-48 0 0,0 0 0 0 0,-1-1 0 0 0,-1 0-1 0 0,0-1 1 0 0,2-6-1 0 0,-4 6 0 0 0,0 1 0 0 0,2 1 0 0 0,0-1 0 0 0,0 1 0 0 0,6-5 0 0 0,26-41 0 0 0,26-59 0 0 0,-5-5 0 0 0,-33 60 0 0 0,11-42 0 0 0,-23 51 85 0 0,-15 44-77 0 0,1 1 0 0 0,1-1-1 0 0,3-9-7 0 0,-3 13-6 0 0,-2 0 0 0 0,1-1-1 0 0,-1 1 1 0 0,0-1 0 0 0,0 0-1 0 0,-1 0 1 0 0,1-5 6 0 0,11-49 0 0 0,-12 47-3 0 0,1-1 0 0 0,0 0 1 0 0,3-5 2 0 0,-2 5-45 0 0,5-13 33 0 0,-6 21 13 0 0,0 1-1 0 0,0 0 0 0 0,-1-1 0 0 0,0 1 0 0 0,0-7 0 0 0,-1 10 3 0 0,0-1 1 0 0,1 1-1 0 0,-1-1 0 0 0,1 1 0 0 0,0 0 1 0 0,0-1-1 0 0,1 1 0 0 0,-1 0-3 0 0,5-23 38 0 0,-5 20-25 0 0,-1 0 0 0 0,2 1 1 0 0,-1-1-1 0 0,1 0 0 0 0,0-1-13 0 0,1 1-16 0 0,-1 0-1 0 0,-1 0 1 0 0,1 0-1 0 0,-2-1 1 0 0,1-1 16 0 0,0-12 0 0 0,1 0 0 0 0,4-16 0 0 0,-3 16 0 0 0,0-1 0 0 0,0-16 0 0 0,1-23 0 0 0,5-79 0 0 0,-5 67 0 0 0,3-31-3 0 0,-9 52 11 0 0,1 32 3 0 0,0-1-1 0 0,2 1 1 0 0,0 0 0 0 0,1 0 0 0 0,2-6-11 0 0,0 5-4 0 0,-2-1 1 0 0,0 0-1 0 0,-1-17 4 0 0,-5-55 0 0 0,8 19 0 0 0,0 17 64 0 0,-4 23-64 0 0,-1 20 0 0 0,0-1 0 0 0,2 1 0 0 0,0-1 0 0 0,3-13 0 0 0,-2 16 25 0 0,-1 1-1 0 0,-1 0 1 0 0,0-1 0 0 0,0 1-1 0 0,-1 0 1 0 0,-1-1-1 0 0,0 1-24 0 0,-4-49 84 0 0,-3 4-84 0 0,9 50-9 0 0,-1-1 1 0 0,0 1-1 0 0,0 0 0 0 0,-1-1 1 0 0,0 1 8 0 0,-1-1-9 0 0,2 1 0 0 0,-1 0 0 0 0,1-1 0 0 0,0 1 0 0 0,1-2 9 0 0,-9-141 65 0 0,5 69-85 0 0,-5-94 31 0 0,9-187 117 0 0,9 208-128 0 0,-1 26 0 0 0,-3 59 0 0 0,6-68 11 0 0,-10 112-2 0 0,2 1 1 0 0,4-23-10 0 0,-3 23 17 0 0,0-1 0 0 0,-1-21-17 0 0,0-5 69 0 0,1-1 1 0 0,10-33-70 0 0,3-66 53 0 0,-4 2-53 0 0,15-15 0 0 0,-16 73 0 0 0,6-13 0 0 0,-12 71 0 0 0,2 1 0 0 0,2-6 0 0 0,-6 26 0 0 0,70-262 64 0 0,-44 114-11 0 0,-2 7-76 0 0,-6 27-7 0 0,-16 93 30 0 0,-2-1 0 0 0,-2-10 0 0 0,3-20 0 0 0,12-127 0 0 0,-14 147 0 0 0,-2 1 0 0 0,-2-13 0 0 0,-1-14 0 0 0,-1-11 0 0 0,-8-33 0 0 0,7 77 0 0 0,-7-40 0 0 0,-12-40 0 0 0,3 21 0 0 0,-15-68 0 0 0,9 62 0 0 0,20 72 0 0 0,-2 0 0 0 0,-9-19 0 0 0,-9-34 0 0 0,25 77 0 0 0,-12-44 53 0 0,-11-30-53 0 0,-22-28 11 0 0,-4-40-11 0 0,-33-60 0 0 0,82 207 0 0 0,-9-22 0 0 0,0-1 0 0 0,1 0 0 0 0,1 0 0 0 0,-2-16 0 0 0,7 25 0 0 0,-1 1 0 0 0,-1 0 0 0 0,0 0 0 0 0,-1 0 0 0 0,-8-13 0 0 0,13 25 0 0 0,-2-7 0 0 0,-1 1 0 0 0,2-1 0 0 0,-1 0 0 0 0,0-9 0 0 0,-6-19 0 0 0,-93-237 0 0 0,57 158 0 0 0,-34-66 0 0 0,67 153 0 0 0,-1 1 0 0 0,-1 0 0 0 0,-6-5 0 0 0,-21-32 0 0 0,5 11 216 0 0,-93-129-328 0 0,107 159 112 0 0,17 19 0 0 0,-1-1 0 0 0,1 1 0 0 0,1-1 0 0 0,-1 0 0 0 0,1 0 0 0 0,-13-20 0 0 0,-9-16 0 0 0,15 21 0 0 0,-1 2 0 0 0,-1 0 0 0 0,-1 0 0 0 0,0 1 0 0 0,-17-15 0 0 0,4 2 0 0 0,1-2 0 0 0,-2-5 0 0 0,-3-9 0 0 0,25 36 0 0 0,-1 1 0 0 0,0 0 0 0 0,-1 0 0 0 0,0 0 0 0 0,-1 1 0 0 0,-4-4 0 0 0,9 9 0 0 0,-1 0 0 0 0,2-1 0 0 0,-1 0 0 0 0,0 0 0 0 0,0-1 0 0 0,-7-10 0 0 0,-31-45 176 0 0,-54-39-264 0 0,94 97 83 0 0,-1 1 0 0 0,0-1-1 0 0,0 1 1 0 0,0-1 0 0 0,0 1 0 0 0,-1 0 0 0 0,0 0 5 0 0,-18-13-28 0 0,-20-29 28 0 0,28 28 0 0 0,0 1 0 0 0,-11-9 0 0 0,0-3-26 0 0,21 22 20 0 0,0 0-1 0 0,0 0 1 0 0,-1 0 0 0 0,0 1-1 0 0,1-1 1 0 0,-4 0 6 0 0,-35-32 0 0 0,25 20 0 0 0,15 14 0 0 0,-2-2 0 0 0,0 0 0 0 0,0 0 0 0 0,-1 0 0 0 0,-4-2 0 0 0,-17-11 0 0 0,16 10 19 0 0,8 7-12 0 0,-1-1-1 0 0,1 0 1 0 0,0-1-1 0 0,0 1 0 0 0,0 0 1 0 0,0-1-1 0 0,-1-1-6 0 0,-1-1 0 0 0,-2 1 0 0 0,2 1 0 0 0,0-1 0 0 0,-2 1 0 0 0,1-1 0 0 0,-1-1 0 0 0,1 2 0 0 0,1 0-1 0 0,2 2-4 0 0,1 0 1 0 0,0 0-1 0 0,0 0 1 0 0,0-1-1 0 0,-1 1 1 0 0,1-1-1 0 0,0 1 1 0 0,1-1-1 0 0,-1 0 1 0 0,0 0 0 0 0,0 0-1 0 0,1 0 1 0 0,-1 0-1 0 0,1 0 5 0 0,-3-5 0 0 0,4 7 0 0 0,-1 0 0 0 0,1-1 0 0 0,0 1 0 0 0,0 0 0 0 0,0-1 0 0 0,0 1 0 0 0,0 0 0 0 0,-1-1 0 0 0,1 1 0 0 0,0 0 0 0 0,0 0 0 0 0,0-1 0 0 0,-1 1 0 0 0,1 0 0 0 0,0 0 0 0 0,0-1 0 0 0,-1 1 0 0 0,1 0 0 0 0,0 0 0 0 0,-1 0 0 0 0,1 0 0 0 0,0-1 0 0 0,0 1 0 0 0,-1 0 0 0 0,1 0 0 0 0,0 0 0 0 0,-1 0 0 0 0,1 0 0 0 0,0 0 0 0 0,-1 0 0 0 0,1 0 0 0 0,0 0 0 0 0,-1 0 0 0 0,-2-1 0 0 0,-3-8 0 0 0,1 2 0 0 0,-7-6 0 0 0,-17-8 0 0 0,15 9 0 0 0,10 8 0 0 0,-1 0 0 0 0,0 0 0 0 0,0 1 0 0 0,0-1 0 0 0,0 1 0 0 0,-5-2 0 0 0,6 5-28 0 0,-24-26-51 0 0,26 24 111 0 0,-3-3-21 0 0,-6 3-11 0 0,2-1 0 0 0,5 0-11 0 0,3 3-42 0 0,1 0-11 0 0,-5-1-109 0 0,7-1-166 0 0,11 4-141 0 0,-7 1 469 0 0,-5-3-47 0 0,-1 0-6 0 0,0 0 105 0 0,0 0 39 0 0,0 0-7 0 0,0 0 13 0 0,0 0-40 0 0,0 0-95 0 0,0 0-23 0 0,0 0 28 0 0,0 0 109 0 0,0 0 17 0 0,0 0-6 0 0,0 0 5 0 0,0 0-12 0 0,0 0 1 0 0,0 0-5 0 0,0 0-1 0 0,-1 1-11 0 0,-5 2-31 0 0,4-1 20 0 0,-1 3-20 0 0,2-4 10 0 0,1-2-64 0 0,0-4 32 0 0,0 4 56 0 0,0 1 18 0 0,0 0-7 0 0,0-1-37 0 0,-2 0 0 0 0,-14-4 82 0 0,14 5-149 0 0,2 0 78 0 0,0 0 23 0 0,0 0 0 0 0,-1-1-11 0 0,-4-1-47 0 0,-1-1 0 0 0,-8 1-7 0 0,6 0 1 0 0,-11-12-87 0 0,14 9 60 0 0,0 1-1 0 0,0 0 0 0 0,-1 0 1 0 0,0 0-1 0 0,0 1 1 0 0,0 0-1 0 0,-1 0 28 0 0,-6-4 11 0 0,13 7 42 0 0,0 0 11 0 0,0 0 0 0 0,-8-4 0 0 0,-2-1-32 0 0,4-1-16 0 0,5 5-96 0 0,1 1-16 0 0,0 0 0 0 0,-5-2 105 0 0,0-1 1 0 0,1 1-1 0 0,-1-1 0 0 0,1 0 1 0 0,-1-1-1 0 0,-1-1-9 0 0,3 1-63 0 0,0 5 95 0 0,-14-13 215 0 0,10 7-247 0 0,1 1 0 0 0,-1 0 0 0 0,1-3 0 0 0,-2 3 0 0 0,0 0 0 0 0,2 0 11 0 0,-1 1 31 0 0,-2-1-31 0 0,0-1-11 0 0,1-1 0 0 0,3 2 11 0 0,-1 0 43 0 0,5 4 21 0 0,1 0-75 0 0,0 0 5 0 0,-1-1-2 0 0,1 1 1 0 0,-1-1 0 0 0,0 1-1 0 0,1-1 1 0 0,-1 0-1 0 0,1 1 1 0 0,-1-1-1 0 0,1 0 1 0 0,-1 0-1 0 0,1 1 1 0 0,0-1 0 0 0,-1 0-1 0 0,1 0 1 0 0,0 1-1 0 0,0-1 1 0 0,-1 0-1 0 0,1 0 1 0 0,0 0 0 0 0,0 0-1 0 0,0 0-3 0 0,-2-4 0 0 0,-5 9 0 0 0,-2 1 0 0 0,1-1 0 0 0,2 0 0 0 0,-2 0 0 0 0,0-1 0 0 0,0-6 0 0 0,2 3 0 0 0,-2-1 0 0 0,-49-11 0 0 0,20 2 0 0 0,-31-6 11 0 0,55 13 48 0 0,0-1-1 0 0,0 1 1 0 0,-11 0-59 0 0,-8-3 69 0 0,20 4-69 0 0,-21-6 0 0 0,4 0 0 0 0,-10 2 0 0 0,-3-4 0 0 0,-27-5 0 0 0,59 12 0 0 0,-1 0 0 0 0,0 1 0 0 0,0 0 0 0 0,-2 1 0 0 0,-15-3 0 0 0,-51-9 64 0 0,42 8-32 0 0,1 2 0 0 0,-27 1-32 0 0,25-1 0 0 0,30 2 0 0 0,0 0 0 0 0,0 1 0 0 0,-1-1 0 0 0,1 1 0 0 0,-4 1 0 0 0,5 1 0 0 0,-1-1 0 0 0,0 0 0 0 0,0 0 0 0 0,-5-1 0 0 0,-42 4 0 0 0,34-2 0 0 0,0 0 0 0 0,0-2 0 0 0,-4 0 0 0 0,-3 0 0 0 0,10 0 0 0 0,-1 2 0 0 0,-11 3 0 0 0,10-2 0 0 0,1-1 0 0 0,-12 0 0 0 0,6 0 0 0 0,0 1 0 0 0,1 1 0 0 0,-3 1 0 0 0,16-2 0 0 0,-28 0 25 0 0,22-3-12 0 0,0 2 0 0 0,0-1 0 0 0,-3 3-13 0 0,-31 1 0 0 0,19-2 0 0 0,23-3 0 0 0,-1 0 0 0 0,1 1 0 0 0,0 1 0 0 0,0 0 0 0 0,0 0 0 0 0,1 0 0 0 0,-9 4 0 0 0,-27 6 0 0 0,1-1 80 0 0,35-8-75 0 0,-1 0 0 0 0,1-1 0 0 0,-1 0 0 0 0,-1-1-5 0 0,1 1-1 0 0,0-1 0 0 0,0 2 0 0 0,1-1 0 0 0,-2 2 1 0 0,-29 5 0 0 0,33-8 0 0 0,0 0 0 0 0,0 1 0 0 0,0-1 0 0 0,0 1 0 0 0,0 1 0 0 0,0-1 0 0 0,1 1 0 0 0,-1 0 0 0 0,-35 8 0 0 0,30-8 0 0 0,5-1 0 0 0,-1 0 0 0 0,1 1 0 0 0,-1-1 0 0 0,1 1 0 0 0,0 0 0 0 0,0 1 0 0 0,0 0 0 0 0,-10 5 0 0 0,-33 20 0 0 0,47-26 0 0 0,-20 14 0 0 0,-3 4 65 0 0,23-19-56 0 0,-1 1-1 0 0,1-1 1 0 0,0 0 0 0 0,-1 0 0 0 0,1 0 0 0 0,-1 0-1 0 0,0-1 1 0 0,0 1 0 0 0,-2 0-9 0 0,-6 4 0 0 0,9-4 0 0 0,-1 0 0 0 0,1 0 0 0 0,-1 0 0 0 0,1-1 0 0 0,-1 1 0 0 0,0-1 0 0 0,0 0 0 0 0,0 1 0 0 0,0-1 0 0 0,0-1 0 0 0,0 1 0 0 0,0 0 0 0 0,2-1 0 0 0,-3 2 0 0 0,1 0 0 0 0,-1 0 0 0 0,0 0 0 0 0,1 1 0 0 0,-1-1 0 0 0,1 1 0 0 0,0 0 0 0 0,0 0 0 0 0,-2 2 0 0 0,-21 18 0 0 0,17-17 8 0 0,2 0 1 0 0,-1 0-1 0 0,1 1 1 0 0,0 0-1 0 0,-5 6-8 0 0,-17 17-58 0 0,-12 5-6 0 0,-71 67 64 0 0,17-29 0 0 0,94-72 0 0 0,0 0 0 0 0,0-1 0 0 0,0 1 0 0 0,0 0 0 0 0,0 0 0 0 0,0 0 0 0 0,0 0 0 0 0,1 0 0 0 0,-1 0 0 0 0,0 0 0 0 0,0 0 0 0 0,1 0 0 0 0,-1 0 0 0 0,1 0 0 0 0,-1 1 0 0 0,0-1 0 0 0,1 1 0 0 0,0-1 0 0 0,-1 0 0 0 0,1 1 0 0 0,-1-1 0 0 0,0 0 0 0 0,1 0 0 0 0,-1 1 0 0 0,0-1 0 0 0,0 0 0 0 0,0 0 0 0 0,0 0 0 0 0,0 0 0 0 0,0 0 0 0 0,-1 0 0 0 0,-95 105 0 0 0,75-78 53 0 0,-14 27-29 0 0,1-16 91 0 0,-10 23-195 0 0,-7 17 16 0 0,13-22 64 0 0,15-15 0 0 0,9-18 0 0 0,-35 67 0 0 0,41-77 0 0 0,2-4 0 0 0,2 0 0 0 0,-1 1 0 0 0,2-1 0 0 0,-4 11 0 0 0,1-1 0 0 0,-1-1 0 0 0,0-1 0 0 0,-2 1 0 0 0,-9 13 0 0 0,2 2 0 0 0,4-11 0 0 0,2 1 0 0 0,0-1 0 0 0,1 2 0 0 0,2 0 0 0 0,1 0 0 0 0,-2 12 0 0 0,5-21 0 0 0,-1 0 0 0 0,-1-1 0 0 0,0 1 0 0 0,2-6 0 0 0,0 1 0 0 0,0-1 0 0 0,-1 11 0 0 0,4-15 0 0 0,0 0 0 0 0,-1-1 0 0 0,0 1 0 0 0,0 0 0 0 0,0-1 0 0 0,-4 5 0 0 0,-5 19 0 0 0,-8 40 64 0 0,15-39-89 0 0,3-22 18 0 0,0-1 1 0 0,-1 1-1 0 0,1 0 0 0 0,-2 0 1 0 0,1 0-1 0 0,-1-1 0 0 0,-2 6 7 0 0,3-9 0 0 0,-6 19 0 0 0,4-9 0 0 0,-35 107 72 0 0,17-50-72 0 0,5-20 0 0 0,3-17 0 0 0,7-19 0 0 0,-4 29 0 0 0,9-34 0 0 0,0-1 0 0 0,0 0 0 0 0,-1 1 0 0 0,-2 2 0 0 0,-1 5-2 0 0,1 0 1 0 0,0 0-1 0 0,1 0 1 0 0,-2 16 1 0 0,-7 27 86 0 0,2-12-166 0 0,-3 22 80 0 0,6 48 0 0 0,-14 23 0 0 0,-4 88 0 0 0,17-168 0 0 0,2 0 0 0 0,2 35 0 0 0,4-85 0 0 0,0 1 0 0 0,-1 0 0 0 0,0-1 0 0 0,-1 2 0 0 0,1-2 0 0 0,-1 1 0 0 0,2-1 0 0 0,-1 1 0 0 0,2 1 0 0 0,-13 121 0 0 0,11-101 0 0 0,-4 24 0 0 0,4-45 0 0 0,-28 156 0 0 0,13-35 0 0 0,-12 12 0 0 0,20-86 0 0 0,1-6 0 0 0,-9 31 0 0 0,8-8 0 0 0,0-31 29 0 0,-2 43-29 0 0,6-47 35 0 0,1 65-35 0 0,-1 21 0 0 0,3-64 0 0 0,3-49 0 0 0,-1 0 0 0 0,-1-1 0 0 0,0 1 0 0 0,-1 0 0 0 0,-2 7 0 0 0,2-10 0 0 0,0 1 0 0 0,1-1 0 0 0,0 0 0 0 0,1 1 0 0 0,1 7 0 0 0,0 4 0 0 0,-10 111 0 0 0,8-123 0 0 0,0 0 0 0 0,-1 0 0 0 0,0-1 0 0 0,-1 2 0 0 0,1-1 0 0 0,-1 0 0 0 0,2 1 0 0 0,-1-1 0 0 0,2 2 0 0 0,-3 33 0 0 0,-1-1 0 0 0,-9 34 0 0 0,10-60 0 0 0,-5 29 0 0 0,-1 12 0 0 0,5-37 0 0 0,0 6 0 0 0,-2 1 0 0 0,-5 12 0 0 0,-5 30 0 0 0,9-42 0 0 0,6-22 0 0 0,0 0 0 0 0,-1 0 0 0 0,0 0 0 0 0,-3 7 0 0 0,-8 25 0 0 0,11-31 0 0 0,0 0 0 0 0,-1 0 0 0 0,0-1 0 0 0,-4 7 0 0 0,-19 55 0 0 0,21-60 0 0 0,-1 1 0 0 0,0 0 0 0 0,-1-1 0 0 0,-3 4 0 0 0,4-6 0 0 0,0 0 0 0 0,1 1 0 0 0,-4 8 0 0 0,4-7 0 0 0,-1-1 0 0 0,1 0 0 0 0,-1-1 0 0 0,-1 1 0 0 0,0-1 0 0 0,0-1 0 0 0,-2 3 0 0 0,-15 16 0 0 0,15-17 0 0 0,0 0 0 0 0,-1 0 0 0 0,1-1 0 0 0,-2-1 0 0 0,1 0 0 0 0,-1 0 0 0 0,0-1 0 0 0,0 0 0 0 0,-1-1 0 0 0,-6 2 0 0 0,-102 32-64 0 0,114-37 64 0 0,-1-1 0 0 0,0 1-1 0 0,1-1 1 0 0,-1 0 0 0 0,0-1 0 0 0,0 0 0 0 0,0 0-1 0 0,-3 0 1 0 0,-25 0 66 0 0,-81 12-66 0 0,105-10 0 0 0,-9-1 0 0 0,-29-5-108 0 0,37 3 101 0 0,0 0 0 0 0,1 0 0 0 0,-1-1 0 0 0,-2-1 7 0 0,-93-19-64 0 0,71 12 64 0 0,15 6 0 0 0,1-2 0 0 0,0 0 0 0 0,0-1 0 0 0,1-1 0 0 0,0-1 0 0 0,-16-10 0 0 0,23 12-8 0 0,0 1 0 0 0,0 0 1 0 0,-5-1 7 0 0,4 1-15 0 0,-1 0 1 0 0,1 0-1 0 0,-1-3 15 0 0,7 5-2 0 0,1 0-1 0 0,0-1 0 0 0,-1 0 1 0 0,2 0-1 0 0,-3-3 3 0 0,-1 0-10 0 0,-1 0 1 0 0,-1 0-1 0 0,1 1 0 0 0,-1 0 1 0 0,-1 1-1 0 0,-1-1 10 0 0,-6-3-6 0 0,-10-8 6 0 0,2-2 0 0 0,0-2 0 0 0,1 0 0 0 0,1-1 0 0 0,-16-21 0 0 0,3 5 0 0 0,6-2-35 0 0,4 4 6 0 0,-18-28 93 0 0,38 55-74 0 0,0 0 1 0 0,1 0-1 0 0,0 0 1 0 0,-1-5 9 0 0,-19-26-26 0 0,11 18 5 0 0,1-1-1 0 0,-11-22 22 0 0,-7-13-21 0 0,11 23 21 0 0,2-1 0 0 0,1-1 0 0 0,-8-26 0 0 0,-27-48 0 0 0,28 59 0 0 0,15 30 0 0 0,0-1 0 0 0,-2-9 0 0 0,-17-36 0 0 0,4-2 0 0 0,-16-45-11 0 0,33 79-5 0 0,-4-18-21 0 0,-7-12 37 0 0,7 23 0 0 0,2 1 0 0 0,-2-28 0 0 0,-3-12 0 0 0,-1-49 0 0 0,3 47 0 0 0,7 40 0 0 0,-5-17 0 0 0,-35-178 54 0 0,33 155-44 0 0,-16-147-10 0 0,15 130 0 0 0,-5-29 0 0 0,-42-201-43 0 0,26 131 22 0 0,26 157 21 0 0,-11-26 0 0 0,5 16 0 0 0,9 30 0 0 0,-1 1 0 0 0,-1 0 0 0 0,-5-10 0 0 0,-16-44 0 0 0,17 35 0 0 0,6 20 0 0 0,0 0 0 0 0,-1 0 0 0 0,-5-7 0 0 0,1 4 0 0 0,-10-18 0 0 0,15 32 14 0 0,0-1-1 0 0,1 1 1 0 0,-3-9-14 0 0,-9-18 23 0 0,-12-23-23 0 0,23 45 0 0 0,-1-1 0 0 0,0 1 0 0 0,-1 0 0 0 0,-11-13 0 0 0,-100-132 80 0 0,100 136-98 0 0,0 0 1 0 0,-2 1-1 0 0,-9-7 18 0 0,-5-6-11 0 0,-51-42 11 0 0,50 53 0 0 0,11 9 0 0 0,-9-9 13 0 0,11 9 17 0 0,0-1-1 0 0,-17-18-29 0 0,-32-29 17 0 0,66 60 18 0 0,1 0-1 0 0,-1 0 0 0 0,-1 1 0 0 0,1 0 1 0 0,-1 0-1 0 0,1 0 0 0 0,-1 1 1 0 0,-8-2-35 0 0,-31-15-4 0 0,-27-24-68 0 0,41 23 3 0 0,-2 1-1 0 0,0 2 1 0 0,-15-5 69 0 0,-40-15 64 0 0,62 27-41 0 0,1-1 0 0 0,-8-5-23 0 0,-12-7 18 0 0,23 12-18 0 0,-17-7 0 0 0,22 12 0 0 0,1-1 0 0 0,-16-10 0 0 0,19 10 0 0 0,-1 0 0 0 0,0 1 0 0 0,-17-5 0 0 0,-77-15 0 0 0,22 9 63 0 0,-35 1-63 0 0,107 15 1 0 0,-195-22-1 0 0,189 22 0 0 0,-14-3 0 0 0,-35 0 0 0 0,-224 2 64 0 0,170 15 0 0 0,59-10-3 0 0,-29 7-61 0 0,-10 1 3 0 0,-10 7-3 0 0,57-9 35 0 0,1 3 0 0 0,-53 17-35 0 0,12-3-6 0 0,29-6 78 0 0,-34 16-72 0 0,36-12 3 0 0,9-1 23 0 0,29-11-12 0 0,-1-1-1 0 0,-3 0-13 0 0,9-3 15 0 0,1 1 1 0 0,1 1-1 0 0,-8 5-15 0 0,-21 9 18 0 0,-29 12-18 0 0,41-17 0 0 0,-27 9 0 0 0,30-13 0 0 0,-19 5 0 0 0,23-10 0 0 0,-1 2 0 0 0,1 2 0 0 0,-15 8 0 0 0,-23 10 0 0 0,-136 61 0 0 0,93-41 0 0 0,54-23 0 0 0,-49 15 0 0 0,-12 4 0 0 0,23-7 0 0 0,49-20 0 0 0,-34 20 0 0 0,27-12 0 0 0,-65 33 0 0 0,21-11 0 0 0,62-32 0 0 0,-30 8 0 0 0,39-16 0 0 0,1 1 0 0 0,1 1 0 0 0,-1 1 0 0 0,-5 6 0 0 0,17-10 0 0 0,-1-1 0 0 0,1 0 0 0 0,-1-1 0 0 0,-9 2 0 0 0,-13 5 0 0 0,29-9 0 0 0,0 0 0 0 0,1 1 0 0 0,0 0 0 0 0,0 0 0 0 0,-7 7 0 0 0,-14 11 0 0 0,14-15-103 0 0,1-1-1 0 0,-1 0 1 0 0,-8 3 103 0 0,-12 6-170 0 0,30-14-143 0 0,1 0-1 0 0,0 0 1 0 0,0 1-1 0 0,0-1 1 0 0,0 1-1 0 0,-1 3 314 0 0,-5 3-2280 0 0,-3 1-7263 0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6T17:02:52.601"/>
    </inkml:context>
    <inkml:brush xml:id="br0">
      <inkml:brushProperty name="width" value="0.1" units="cm"/>
      <inkml:brushProperty name="height" value="0.1" units="cm"/>
      <inkml:brushProperty name="color" value="#E71224"/>
    </inkml:brush>
  </inkml:definitions>
  <inkml:trace contextRef="#ctx0" brushRef="#br0">21312 5690 5400 0 0,'0'0'158'0'0,"-17"-2"28"0"0,-4-3 1138 0 0,0-1 0 0 0,1-1-1 0 0,0-1 1 0 0,-19-10-1324 0 0,14 7 773 0 0,14 5-304 0 0,0-1 0 0 0,1 0 0 0 0,0 0 0 0 0,-7-7-469 0 0,-31-25 1159 0 0,30 25-347 0 0,1-1 0 0 0,-13-13-812 0 0,-29-29 1663 0 0,46 44-1111 0 0,0-1-1 0 0,1 0 1 0 0,-9-14-552 0 0,-11-14 413 0 0,-11-18-209 0 0,10 13-109 0 0,-92-106 283 0 0,116 142-328 0 0,1-1 0 0 0,0-1 0 0 0,-6-11-50 0 0,6 9 27 0 0,0 2 1 0 0,-1-1-1 0 0,-5-5-27 0 0,-67-72 150 0 0,-32-39 52 0 0,41 45-21 0 0,-20-12-181 0 0,-22-25 209 0 0,-79-85 177 0 0,140 151-307 0 0,-27-30 8 0 0,18 18 171 0 0,-17-12-258 0 0,44 46 54 0 0,7 6-54 0 0,-248-239 157 0 0,198 197-145 0 0,-88-77 69 0 0,53 50-19 0 0,-66-52 20 0 0,118 102-8 0 0,-139-98 548 0 0,118 89-261 0 0,-7-5-127 0 0,-7 2-234 0 0,-30-16 88 0 0,40 22 25 0 0,-66-28-113 0 0,-73-21 342 0 0,-4 10 0 0 0,-47-4-342 0 0,17 28 616 0 0,-9 9-616 0 0,255 56-56 0 0,-63-12 44 0 0,0 3 0 0 0,-1 3 0 0 0,0 4 0 0 0,-30 3 12 0 0,-18 11 213 0 0,-35 11-213 0 0,137-17 9 0 0,-79 16 130 0 0,1 5 1 0 0,1 3-1 0 0,-35 18-139 0 0,94-29 0 0 0,0 2 0 0 0,1 2 0 0 0,-14 10 0 0 0,14-7 11 0 0,2 2 0 0 0,0 2-1 0 0,2 1 1 0 0,1 1 0 0 0,2 3-1 0 0,-21 24-10 0 0,17-14 86 0 0,2 1-1 0 0,2 2 0 0 0,-2 10-85 0 0,21-32 37 0 0,2 0-1 0 0,0 1 1 0 0,2 0-1 0 0,1 1 1 0 0,0 0 0 0 0,2 0-1 0 0,-3 21-36 0 0,4-8 15 0 0,1 0-1 0 0,2 0 0 0 0,1 1 1 0 0,2-1-1 0 0,4 19-14 0 0,1-10-13 0 0,2 17-60 0 0,4 0-1 0 0,7 24 74 0 0,8 1 36 0 0,4-1 0 0 0,22 41-36 0 0,-23-64-5 0 0,1 7-15 0 0,4-3 1 0 0,2-1-1 0 0,6 4 20 0 0,0-12-25 0 0,1-2 1 0 0,3-1-1 0 0,3-3 0 0 0,2-2 0 0 0,45 35 25 0 0,85 53-30 0 0,-132-106 1 0 0,1-2-1 0 0,48 21 30 0 0,-59-32-34 0 0,-21-11 17 0 0,0-1 1 0 0,9 3 16 0 0,146 59-52 0 0,49 18-24 0 0,-168-70 76 0 0,14 4 0 0 0,41 8 0 0 0,-42-15 0 0 0,127 26 0 0 0,-144-34 0 0 0,0-3 0 0 0,49 0 0 0 0,49-1-32 0 0,-56 0-165 0 0,70-8 197 0 0,-103 2 113 0 0,36 4-113 0 0,-50 0 10 0 0,-1-2-1 0 0,1-2 0 0 0,33-6-9 0 0,243-34 0 0 0,-211 21-80 0 0,-1-6 0 0 0,15-9 80 0 0,77-32-53 0 0,-42 3 53 0 0,-92 38 31 0 0,-2-2 0 0 0,39-27-31 0 0,120-79-79 0 0,-164 97 236 0 0,14-15-226 0 0,-2-2 0 0 0,-3-4 0 0 0,29-33 69 0 0,35-43 108 0 0,-93 95-21 0 0,-3-2 0 0 0,-1-1-87 0 0,6-7-2 0 0,-7 6 2 0 0,19-35 0 0 0,-10 16 0 0 0,-18 20 0 0 0,-1-1 0 0 0,-2-1 0 0 0,14-39 0 0 0,-12 25 0 0 0,13-32 0 0 0,-4-3 0 0 0,10-52 0 0 0,-13 23 0 0 0,0-22 0 0 0,-20 87 0 0 0,-3 19 0 0 0,-2-2 0 0 0,-1-8 0 0 0,-3 21-51 0 0,6-117 102 0 0,-9-98-51 0 0,-3 182 0 0 0,-3-57 0 0 0,-17-88 0 0 0,15 151-50 0 0,-7-34 36 0 0,-7-15 14 0 0,-1 13-5 0 0,-3 2 0 0 0,-4 1-1 0 0,-8-6 6 0 0,29 73 26 0 0,-1 0 0 0 0,-1 0 0 0 0,-5-4-26 0 0,-34-56 73 0 0,37 55-75 0 0,-2 1-1 0 0,-1 1 1 0 0,-6-6 2 0 0,-17-22-1 0 0,25 31 34 0 0,-1 1-1 0 0,-10-10-32 0 0,-25-23 26 0 0,-23-23 20 0 0,47 52-38 0 0,7 4 18 0 0,-1 1 0 0 0,0 1 1 0 0,-2 1-1 0 0,0 1 0 0 0,-23-12-26 0 0,17 11 30 0 0,23 12-24 0 0,-1 1-1 0 0,0-1 1 0 0,0 1 0 0 0,-7-2-6 0 0,-8-4 8 0 0,0-1 0 0 0,1 0 0 0 0,0-2 0 0 0,-8-7-8 0 0,9 6 8 0 0,0 1 0 0 0,-1 1 0 0 0,-1 1 0 0 0,-9-4-8 0 0,-24-12 25 0 0,45 21-18 0 0,0 0-1 0 0,-1 1 1 0 0,1 0-1 0 0,-1 1 1 0 0,0 0-1 0 0,-1 0-6 0 0,-37-8 76 0 0,-1-3 0 0 0,-40-19-76 0 0,-35-8 54 0 0,22 8-44 0 0,-37-16-10 0 0,2 5 11 0 0,109 35 8 0 0,-1 2 1 0 0,0 1-1 0 0,-23-2-19 0 0,19 3 49 0 0,-60-13-38 0 0,33 5 14 0 0,-1 3-1 0 0,-1 3 1 0 0,-44 1-25 0 0,64 5 59 0 0,-22-4-59 0 0,21 1-18 0 0,-22 2 18 0 0,-7 0 7 0 0,-23-6-7 0 0,-15 0 37 0 0,48 3-37 0 0,-45 0 0 0 0,30 3 64 0 0,-28-7-64 0 0,43 5-191 0 0,-24 2 191 0 0,-303 0 783 0 0,205-1-783 0 0,-243 11 72 0 0,377-2-72 0 0,39-3 0 0 0,-1-1 0 0 0,1 0 0 0 0,-1-1 0 0 0,-3-1 0 0 0,-35-1-34 0 0,-1 2 0 0 0,-28 5 34 0 0,-42 0-13 0 0,80-3-1 0 0,-33 6 14 0 0,-9 1-281 0 0,-234 19 297 0 0,248-17-16 0 0,8 0 0 0 0,-92 12 0 0 0,-87 4 0 0 0,52-4 0 0 0,166-20 0 0 0,1 0 0 0 0,-1 2 0 0 0,1 0 0 0 0,-1 1 0 0 0,0-2 0 0 0,-21 2 0 0 0,-47 7 0 0 0,-41 7 0 0 0,64-9 0 0 0,-203 34 0 0 0,245-41 0 0 0,-31 7 0 0 0,19-1-1 0 0,-1-3 0 0 0,-38 4 1 0 0,1 0 19 0 0,42-5 54 0 0,-48 6 141 0 0,29-5-214 0 0,36-3 0 0 0,0-2 0 0 0,-1 0 0 0 0,-1-1 0 0 0,-4 0 15 0 0,1 1 0 0 0,-13 4-15 0 0,17-3 11 0 0,-1-1-1 0 0,1 0 1 0 0,0-1-1 0 0,-9-2-10 0 0,-8 1 0 0 0,0 1 0 0 0,1 2 0 0 0,-1 1 0 0 0,1 2 0 0 0,0 1 0 0 0,0 1 0 0 0,-21 5 0 0 0,5 2 0 0 0,39-11 0 0 0,0 0 0 0 0,-1-1 0 0 0,1 0 0 0 0,-11 1 0 0 0,1-1 0 0 0,0 1 0 0 0,0 1 0 0 0,-16 7 0 0 0,-29 6 0 0 0,-25 8 0 0 0,11-2 0 0 0,48-16-40 0 0,1 1 0 0 0,0 1 0 0 0,1 2 0 0 0,-20 11 40 0 0,30-14 44 0 0,-1 0 1 0 0,0-2-1 0 0,-6 2-44 0 0,4-3-18 0 0,1 2 0 0 0,0 1 0 0 0,-2 2 18 0 0,8-4 13 0 0,1-1 0 0 0,-1 0 1 0 0,-5 0-14 0 0,-34 14-139 0 0,3-3 168 0 0,39-14-24 0 0,1 1 0 0 0,-1 1 0 0 0,-9 5-5 0 0,4-2-13 0 0,1-1 1 0 0,-17 5 12 0 0,18-7-3 0 0,-1 1 0 0 0,1 0-1 0 0,-11 7 4 0 0,-1 1 79 0 0,0-1 0 0 0,-20 5-79 0 0,2-1 37 0 0,-105 50-52 0 0,143-64 15 0 0,-1 0-1 0 0,1-1 0 0 0,-1 0 0 0 0,0 0 1 0 0,0-1-1 0 0,-3 0 1 0 0,4 0 3 0 0,0 0-1 0 0,0 0 1 0 0,0 0 0 0 0,0 1 0 0 0,0 1-1 0 0,1-1 1 0 0,-7 4-3 0 0,-129 63 0 0 0,58-35 0 0 0,76-30 0 0 0,-1 1 0 0 0,0-2 0 0 0,-10 3 0 0 0,-25 10 0 0 0,14-3 0 0 0,-1-2 0 0 0,0-1 0 0 0,-8 0 0 0 0,33-8 0 0 0,-87 24 0 0 0,15-3 0 0 0,-23 0 0 0 0,76-17 0 0 0,0 2 0 0 0,-8 3 0 0 0,8-2 0 0 0,-1-1 0 0 0,-6 0 0 0 0,-56 13 0 0 0,-17 8 0 0 0,-114 23-132 0 0,167-38 273 0 0,-33 2-141 0 0,-20 4-24 0 0,69-14-126 0 0,27-5 161 0 0,0 1 0 0 0,-1 0 0 0 0,-7 2-11 0 0,-126 43-28 0 0,101-29 89 0 0,35-13-49 0 0,0-1-1 0 0,-1-1 1 0 0,0 0 0 0 0,1 0 0 0 0,-1 0 0 0 0,0-1 0 0 0,-2 0-12 0 0,-3 1-6 0 0,0 0 0 0 0,0 1 1 0 0,0 1-1 0 0,1 0 0 0 0,-1 1 0 0 0,1 1 0 0 0,1 0 0 0 0,-1 1 1 0 0,-4 4 5 0 0,-6 2-5 0 0,0-1 1 0 0,-7 2 4 0 0,-124 53 0 0 0,138-60 39 0 0,1 0 0 0 0,0 1 0 0 0,-9 7-39 0 0,-13 7 96 0 0,17-14-29 0 0,-7 6-54 0 0,7-2-57 0 0,1 1 1 0 0,-6 0 43 0 0,8-4-30 0 0,1 0-1 0 0,1 0 1 0 0,0 2 0 0 0,0 0 30 0 0,-2 1 47 0 0,0 0 1 0 0,0-1-1 0 0,-2 0 1 0 0,-5 1-48 0 0,-24 16 66 0 0,14-10-100 0 0,0-1 0 0 0,-15 5 34 0 0,-39 20-176 0 0,61-29 174 0 0,-1-1-1 0 0,-1-2 1 0 0,0-1 0 0 0,0-1-1 0 0,-13 2 3 0 0,8-4 106 0 0,-1-2-1 0 0,-23 0-105 0 0,16-2 37 0 0,-17 11-37 0 0,7-5 0 0 0,38-6 0 0 0,0 0 0 0 0,-1-1 0 0 0,-10 0 0 0 0,10-1 0 0 0,0 1 0 0 0,0 0 0 0 0,-13 4 0 0 0,-29 4 0 0 0,18-4 0 0 0,26-3 0 0 0,0-1 0 0 0,0-1 0 0 0,-7 1 0 0 0,-74 4-93 0 0,53 0-62 0 0,-25 0 170 0 0,38-4 92 0 0,0 0 0 0 0,-8 3-107 0 0,9-1-7 0 0,0-1 1 0 0,-8-1 6 0 0,24-2 0 0 0,-53 0 0 0 0,1 2 0 0 0,-13 5 0 0 0,65-6 0 0 0,0-1 0 0 0,0 0 0 0 0,-10-2 0 0 0,-15 0 0 0 0,-119 10 0 0 0,119-7 17 0 0,6-1-126 0 0,0 0 0 0 0,-20-4 109 0 0,30 1 40 0 0,-1 2 0 0 0,1 0 1 0 0,0 1-1 0 0,0 1 0 0 0,-3 1-40 0 0,12-1 0 0 0,-1-1 0 0 0,0 0 0 0 0,-7-2 0 0 0,-16 0 0 0 0,7 0 0 0 0,0-1 0 0 0,-1 0 0 0 0,-2-3 0 0 0,-46-6 0 0 0,45 8 0 0 0,-18-1 0 0 0,27 3-18 0 0,0 0 0 0 0,0-2 0 0 0,-15-4 18 0 0,-21-3 86 0 0,-50-8-86 0 0,2-4 0 0 0,105 23 0 0 0,-32-6 0 0 0,-1 2 0 0 0,0 1 0 0 0,-1 1 0 0 0,-45-9 0 0 0,-1 19 0 0 0,57-7 0 0 0,15 0 0 0 0,0-1 0 0 0,0 0 0 0 0,-1 0 0 0 0,1-1 0 0 0,0-1 0 0 0,-6-1 0 0 0,8 1-7 0 0,1 1-1 0 0,-1 0 1 0 0,0 0-1 0 0,1 1 1 0 0,-1-1 0 0 0,0 2-1 0 0,0-1 1 0 0,-5 2 7 0 0,-25 1-21 0 0,-116 4 85 0 0,64 2-64 0 0,-96-6 0 0 0,90 5 0 0 0,-140-19 144 0 0,175 6-144 0 0,44 3 0 0 0,-1 1 0 0 0,0 0 0 0 0,-15 2 0 0 0,12 1 0 0 0,6 0 0 0 0,0 0 0 0 0,-1-1 0 0 0,1-1 0 0 0,-1 0 0 0 0,1-1 0 0 0,-4-1 0 0 0,0-1 11 0 0,0 0 0 0 0,0 2-1 0 0,0 1 1 0 0,-7 1-11 0 0,-35-2 21 0 0,11-1 23 0 0,-34 4-44 0 0,7 0 20 0 0,42-2-20 0 0,-97-2 0 0 0,82 3 0 0 0,39 0 0 0 0,0-1 0 0 0,0 1 0 0 0,0-2 0 0 0,0 0 0 0 0,0 0 0 0 0,-2-1 0 0 0,8 0 0 0 0,-1 1 0 0 0,1 0 0 0 0,-1 0 0 0 0,1 1 0 0 0,-1 0 0 0 0,0 0 0 0 0,1 0 0 0 0,-1 0 0 0 0,0 1 0 0 0,-5 0 0 0 0,0-1 0 0 0,-1 0 0 0 0,-10-2 0 0 0,-16 0 0 0 0,-19 1 0 0 0,-32-5 0 0 0,78 6 9 0 0,0 0 1 0 0,0 0-1 0 0,1 2 0 0 0,-2-1-9 0 0,-27 3 38 0 0,6-3-13 0 0,19 0-16 0 0,1-1 1 0 0,-1 0-1 0 0,-2-2-9 0 0,-80 2 0 0 0,67-2 0 0 0,-1 1 0 0 0,-15 2 0 0 0,-47-2 0 0 0,-72-10 128 0 0,151 10-128 0 0,0 1 0 0 0,0 0 0 0 0,-7 2 0 0 0,10-1 0 0 0,0 0 0 0 0,0 0 0 0 0,0-2 0 0 0,0 1 0 0 0,0-1 0 0 0,-7-2 0 0 0,0 0 0 0 0,-1 1 0 0 0,1 0 0 0 0,-16 1 0 0 0,14 0 0 0 0,-1 0 0 0 0,-15-3 0 0 0,-47-8 0 0 0,51 4 0 0 0,-1 3 0 0 0,0 0 0 0 0,0 2 0 0 0,0 1 0 0 0,-6 2 0 0 0,19-1-14 0 0,-1-1-1 0 0,0-1 1 0 0,-6-2 14 0 0,-38-5-29 0 0,51 9 29 0 0,0-2 0 0 0,1 0 0 0 0,0 0 0 0 0,-1-1 0 0 0,-10-5 0 0 0,-25-8 0 0 0,-9-1 0 0 0,-9-7 0 0 0,-17-5 0 0 0,-15 3 0 0 0,42 10 0 0 0,27 8 0 0 0,0 0 0 0 0,0-2 0 0 0,1-1 0 0 0,-8-5 0 0 0,-45-25 0 0 0,43 26 0 0 0,6 4 0 0 0,25 8 0 0 0,-1 0 0 0 0,1 0 0 0 0,-1-1 0 0 0,1 0 0 0 0,0 0 0 0 0,1 0 0 0 0,-3-4 0 0 0,0 1-6 0 0,0 0-1 0 0,-1 0 1 0 0,0 1-1 0 0,-2-1 7 0 0,4 3-5 0 0,0 0-1 0 0,0-1 1 0 0,1 0-1 0 0,-1 0 1 0 0,1-1 0 0 0,1 0-1 0 0,-4-5 6 0 0,-15-19-24 0 0,-14-14 24 0 0,19 24-13 0 0,1-2-1 0 0,2 0 1 0 0,-13-20 13 0 0,6 4 0 0 0,-9-17 0 0 0,-4-9 0 0 0,12 12 0 0 0,-4-1 0 0 0,9 18 0 0 0,2-1 0 0 0,-13-38 0 0 0,21 45 0 0 0,2 9 0 0 0,0 0 0 0 0,2-1 0 0 0,1 0 0 0 0,1 0 0 0 0,0-1 0 0 0,1-18 0 0 0,1-5-18 0 0,1 27 2 0 0,1 1 1 0 0,0-1 0 0 0,2-5 15 0 0,1-4 0 0 0,-3 18 0 0 0,1 1 0 0 0,1-1 0 0 0,-1 1 0 0 0,2-1 0 0 0,-1 1 0 0 0,1 0 0 0 0,3-7 0 0 0,12-31 0 0 0,-15 38 0 0 0,0 0 0 0 0,1 0 0 0 0,0 0 0 0 0,0 0 0 0 0,1 0 0 0 0,1-2 0 0 0,28-46 0 0 0,-24 44 0 0 0,0-3 0 0 0,2 0 0 0 0,0 2 0 0 0,1-1 0 0 0,9-7 0 0 0,36-34 0 0 0,38-47 0 0 0,-75 79-16 0 0,2 1 0 0 0,0 1 0 0 0,2 2 0 0 0,12-9 16 0 0,-23 19 21 0 0,1 0 0 0 0,1 0 0 0 0,-1 2 0 0 0,1 0 0 0 0,1 1 0 0 0,0 0 0 0 0,0 2 0 0 0,11-3-21 0 0,-5 2 0 0 0,0 1 0 0 0,0 1 0 0 0,0 2 0 0 0,13 0 0 0 0,-29 2 0 0 0,20 0 0 0 0,0 1 0 0 0,1 1 0 0 0,-8 1 8 0 0,0 0 1 0 0,0 2-1 0 0,-1 0 0 0 0,0 1 1 0 0,0 1-1 0 0,0 1 0 0 0,-1 0 0 0 0,0 2 1 0 0,0 0-9 0 0,36 22 44 0 0,-15-9-39 0 0,0 2 0 0 0,-1 1 0 0 0,-2 2 0 0 0,22 22-5 0 0,30 30 27 0 0,-50-47-14 0 0,-2 2 0 0 0,23 27-13 0 0,-22-19 0 0 0,-18-22 0 0 0,0 2 0 0 0,-1 0 0 0 0,0 3 0 0 0,25 31 25 0 0,-32-45-15 0 0,-1 2 0 0 0,0-1-1 0 0,-1 1 1 0 0,5 10-10 0 0,8 19 7 0 0,-6-13 16 0 0,-2 1 0 0 0,4 14-23 0 0,-7-14 17 0 0,1 2 12 0 0,-2 0 0 0 0,5 26-29 0 0,-11-41 11 0 0,1 0 0 0 0,1 0 1 0 0,2 5-12 0 0,0-4 15 0 0,-2 0 0 0 0,3 16-15 0 0,-1-3 0 0 0,1 0 0 0 0,2 0 0 0 0,0-1 0 0 0,11 16 0 0 0,3 17-81 0 0,-18-44 17 0 0,1 1-1 0 0,1-2 0 0 0,1 1 0 0 0,8 12 65 0 0,12 25-1684 0 0,-17-39 156 0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7T21:34:44.023"/>
    </inkml:context>
    <inkml:brush xml:id="br0">
      <inkml:brushProperty name="width" value="0.2" units="cm"/>
      <inkml:brushProperty name="height" value="0.2" units="cm"/>
      <inkml:brushProperty name="color" value="#008C3A"/>
    </inkml:brush>
  </inkml:definitions>
  <inkml:trace contextRef="#ctx0" brushRef="#br0">9370 2651 5312 0 0,'0'0'111'0'0,"-2"0"2"0"0,-8 0-89 0 0,-4 1-64 0 0,7-3-95 0 0,-2-6 90 0 0,-26-21-39 0 0,15 12 185 0 0,18 15-6 0 0,0-1 0 0 0,-1 1 0 0 0,1-1 0 0 0,-1 1 0 0 0,0 0 1 0 0,1 0-1 0 0,-1 0 0 0 0,0 0 0 0 0,0 1 0 0 0,-1-1 0 0 0,1 1 0 0 0,0 0 1 0 0,0 0-1 0 0,-1 0 0 0 0,-1 0-95 0 0,1 0 103 0 0,0 0 0 0 0,1 0 0 0 0,-1 0 0 0 0,0 0 1 0 0,1 0-1 0 0,-1-1 0 0 0,1 0 0 0 0,0 1 0 0 0,-1-1 0 0 0,1 0 0 0 0,-1-2-103 0 0,-17-8 482 0 0,3 4-103 0 0,12 5-238 0 0,0 0 1 0 0,-1 0 0 0 0,1 1-1 0 0,-1 0 1 0 0,0 0-1 0 0,1 1 1 0 0,-1-1 0 0 0,-6 1-142 0 0,5 0 49 0 0,0 0 1 0 0,0 0 0 0 0,0-1 0 0 0,0 0-1 0 0,-6-3-49 0 0,4 2 93 0 0,0 0 1 0 0,0 1-1 0 0,-9-2-93 0 0,-62-15 384 0 0,-8 4 384 0 0,-7 1-248 0 0,-126-14 821 0 0,203 25-1146 0 0,-212-20 277 0 0,158 10-472 0 0,32 5 0 0 0,-1 2 0 0 0,1 2 0 0 0,-10 1 0 0 0,-111-5 63 0 0,-1 1 2 0 0,28-1-65 0 0,-22 0 6 0 0,2 1 338 0 0,29 3-182 0 0,80 3-141 0 0,-1-1 0 0 0,1-3 1 0 0,-10-3-22 0 0,21 3 28 0 0,-1 2 1 0 0,1 2-1 0 0,-24 1-28 0 0,-38-1 53 0 0,-32 0-5 0 0,86 2-25 0 0,-1-2 0 0 0,0-1 1 0 0,-30-7-24 0 0,-51-8-65 0 0,65 10 26 0 0,11 0-65 0 0,24 3 50 0 0,0 0 0 0 0,-22 1 54 0 0,-96-5-12 0 0,99 6 12 0 0,0-2 0 0 0,-9-4 0 0 0,-29-2 0 0 0,8-3 0 0 0,16 1 0 0 0,-14-1 0 0 0,43 7 0 0 0,-1 1 0 0 0,1 1 0 0 0,-18 1 0 0 0,39 3-9 0 0,0-1 1 0 0,0-1 0 0 0,0 1 0 0 0,0-1 0 0 0,-2-1 8 0 0,-29-6-11 0 0,-18-2-10 0 0,42 7-22 0 0,0 1 0 0 0,0 1 0 0 0,0 0 1 0 0,-6 0 42 0 0,-194-6-188 0 0,15 16-68 0 0,177-6 240 0 0,-1 0 1 0 0,1 1 0 0 0,-4 2 15 0 0,4-1-4 0 0,0 0 1 0 0,-1-2 0 0 0,-3 0 3 0 0,-8-1-146 0 0,-21 5 146 0 0,14-1-97 0 0,-13 3-36 0 0,36-4 48 0 0,0-1-1 0 0,-1-1 1 0 0,-4-1 85 0 0,1 0-38 0 0,0 1 1 0 0,-10 3 37 0 0,-12 1-5 0 0,-51 0 7 0 0,41-3-162 0 0,-14 3 160 0 0,-102 6-98 0 0,105-4 34 0 0,-53-1 64 0 0,-30-10-54 0 0,-2-8-84 0 0,132 9 121 0 0,1 0 1 0 0,0-1-1 0 0,-1-1 1 0 0,-14-6 16 0 0,-5 0-14 0 0,18 4-7 0 0,0-1 1 0 0,1-1-1 0 0,0-1 1 0 0,-5-3 20 0 0,-7-3-14 0 0,18 8 10 0 0,-1-1 0 0 0,2 0 1 0 0,-1-1-1 0 0,1 0 0 0 0,1-1 1 0 0,-6-5 3 0 0,-16-20-40 0 0,-10-15 40 0 0,-26-28-18 0 0,43 49 18 0 0,1-1 0 0 0,-5-9 0 0 0,2 2 0 0 0,-12-11 0 0 0,-10-9-62 0 0,23 24-7 0 0,-3 1 0 0 0,-1 1 69 0 0,-248-217 584 0 0,240 214-584 0 0,-1 2 0 0 0,-23-12 0 0 0,31 21 98 0 0,2-2 0 0 0,-3-3-98 0 0,-44-37 148 0 0,0 16-76 0 0,47 31 12 0 0,0-1 0 0 0,-4-6-84 0 0,-154-113 336 0 0,119 86-272 0 0,-38-18-64 0 0,69 44-18 0 0,1-2 0 0 0,2-1 0 0 0,1-2 0 0 0,-25-29 18 0 0,44 46-17 0 0,0 1 0 0 0,-1 1 0 0 0,0 0 0 0 0,-1 1 0 0 0,-1 1 0 0 0,-3-1 17 0 0,-40-25-34 0 0,-20-13-510 0 0,-41-15 544 0 0,25 13-146 0 0,29 17 268 0 0,29 16-214 0 0,-13-10 92 0 0,28 14-110 0 0,-1 2 0 0 0,-1 1 0 0 0,0 1 0 0 0,-1 1 0 0 0,0 1 0 0 0,-10-1 110 0 0,-67-21-384 0 0,35 7-354 0 0,48 16 388 0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22:12:19.144"/>
    </inkml:context>
    <inkml:brush xml:id="br0">
      <inkml:brushProperty name="width" value="0.1" units="cm"/>
      <inkml:brushProperty name="height" value="0.1" units="cm"/>
      <inkml:brushProperty name="color" value="#00A0D7"/>
    </inkml:brush>
    <inkml:brush xml:id="br1">
      <inkml:brushProperty name="width" value="0.1" units="cm"/>
      <inkml:brushProperty name="height" value="0.1" units="cm"/>
      <inkml:brushProperty name="color" value="#E71224"/>
    </inkml:brush>
    <inkml:brush xml:id="br2">
      <inkml:brushProperty name="width" value="0.1" units="cm"/>
      <inkml:brushProperty name="height" value="0.1" units="cm"/>
      <inkml:brushProperty name="color" value="#008C3A"/>
    </inkml:brush>
  </inkml:definitions>
  <inkml:trace contextRef="#ctx0" brushRef="#br0">8012 1 7581,'0'0'1221,"0"0"-279,0 0-171,0 0-192,0 0-365,0 0-86,0 0 1,0 0-1,0 0 44,0 0 149,0 0 22,0 0 213,0 0 23,0 0 106,-3 29 793,-3-20-1233,-1-1 0,0-1 0,-1 1 0,1-1 0,-1 0 0,-1-1 0,1 0 0,-1 0 1,-1 0-246,5-3 241,0 1 0,0-1 0,0 1 0,0 0 0,0 1 1,1-1-1,0 1 0,-3 5-241,-9 8 576,-11 9-73,-1 2 27,-1-2 1,-27 20-531,-16 10 921,-17 3 85,45-29-852,23-15-38,-1-2 0,-17 9-116,-87 35 128,43-17-128,-174 31 129,50-17 256,-74 36-385,267-87 16,0-1 0,0 0 0,0-1 0,-1 0 0,1-2 0,-13 0-16,12 0 27,0 0-1,0 1 1,0 1 0,0 1 0,0 0 0,-10 3-27,-67 27 104,31-10-10,-1-2 0,-1-4 0,-14 1-94,22-13 37,41-5-15,0 1 1,0 1-1,1 0 1,-1 1 0,-5 2-23,-123 24 107,125-25-99,0 0-1,0-1 1,0 0 0,0-2 0,-15 0-8,11-1 17,-1 2 0,1 0 0,0 2 0,-10 2-17,-15 8 23,8-3 40,0-1 1,-5-1-64,-16 2 111,-54 19-111,-5 1 253,-96 26-232,166-44 65,1 2-1,0 2 1,-10 8-86,-43 19 0,63-31 0,0-1 0,-22 4 0,-54 12 0,37-11 0,23 0 31,20-7 18,1 1 0,-21 11-49,16 0 0,29-16 0,1-1 0,-1-1 0,0 0 0,-1 0 0,1 0 0,-2-1 0,-20 6 0,0 1 0,-17 10 0,-45 13 0,85-31 0,0 0 0,0 0 0,0 0 0,0 1 0,0 0 0,1 1 0,-1 0 0,-4 3 0,-13 8 0,21-13 0,0 0 0,0-1 0,0 1 0,0-1 0,0 0 0,0 0 0,-1 0 0,1-1 0,0 1 0,0-1 0,-2 1 0,-32 5 0,-2 8 0,27-9 0,0 0 0,0-1 0,0 0 0,-1-1 0,0-1 0,-11 1 0,-71 13 0,-81-2 0,173-15 0,0 1 0,1 1 0,-1-1 0,0 0 0,0 1 0,1-1 0,-1 1 0,0 0 0,1 0 0,-1 0 0,-1 1 0,1-1 0,0 1 0,0-1 0,-1 0 0,1 0 0,0 0 0,-1-1 0,1 1 0,0-1 0,-1 0 0,1 0 0,-2 0 0,-413 0 0,414 0 0,-1 1 0,1-2 0,0 1 0,0 0 0,0-1 0,-1 0 0,1 0 0,0 0 0,0 0 0,0-1 0,-30-9 0,13 7 1,3 0-5,-1 0-1,1-1 0,0-1 1,0-1-1,-6-3 5,-26-12-57,44 20 52,-1 0 0,1-1 0,-1 0 0,1 0 0,0 0 0,0 0 0,0-1 0,1 0 0,-1-1 0,-2-2 5,3 1 0,-1 0 0,0 1 0,-1-1 0,1 1 0,-1 1 0,0-1 0,-3-1 0,4 3 0,0-1 0,1 0 0,-1 0 0,1-1 0,0 0 0,-3-4 0,3 4 0,1 0 0,-1 0 0,0 0 0,-1 1 0,1 0 0,-1 0 0,-3-2 0,1 1 0,1-1 0,0 1 0,0-2 0,1 1 0,-1-1 0,1 0 0,1-1 0,-1 1 0,1-1 0,1 0 0,-1-1 0,-7-9 0,-5-10 0,-26-71 0,18 66-107,20 15 100,0-1-1,2 0 1,-2-17 7,-4-21 1,4 4-1,-1 13 0,2 0 0,1-1 0,2 0 0,3-24 0,-1-6 0,13-30-129,1 1 1,-1 42 128,-14 56-4,0 0 0,1 0 0,-1 1 0,0-1 0,1 0 0,0 0-1,-1 1 1,1-1 0,0 0 0,0 1 0,0-1 0,0 0 0,0 1 0,0 0 0,0-1 0,2 0 4,-2 1-4,0-1 0,0 1 0,1 0 0,-1-1 0,0 1 0,0-1 0,0 0 0,-1 1 0,1-1 0,0 0 0,-1 1 0,1-1 0,-1 0 0,1 0 0,-1 0 0,0-1 4,0 1 0,1 1 0,-1-1 0,0 0 0,1 1 0,-1-1 0,1 1 0,-1-1 0,1 1 0,0-1 0,-1 1 0,1-1 0,0 1 0,0-1 0,0 1 0,0 0 0,1 0 0,-1-1 0,1 1 0,-1 0 0,0 0 0,1-1 0,-1 1 0,0 0 0,0-1 0,0 1 0,0 0 0,0-1 0,-1 1 0,1-1 0,0 1 0,-1-1 0,1 0 0,-1 1 0,1-1 0,-1 0 0,0 1 0,1-2 0,-1-1 0,1 0 0,0 0 0,0 0 0,0 0 0,0 0 0,1 0 0,0 0 0,0 1 0,1-3 0,-1 3 0,10-9 0,29 8 0,-30-8 0,-11 11 0,1 0 0,0-1 0,0 1 0,0 0 0,0 0 0,0 0 0,0 1 0,0-1 0,0 0 0,0 0 0,1 0 0,-1 1 0,0-1 0,1 1 0,-1-1 0,0 1 0,1-1 0,-1 1 0,0 0 0,1 0 0,-1-1 0,1 1 0,-1 0 0,0 0 0,1 1 0,0-1 0,41-14 0,0-1-107,13 1 86,-47 14 21,-2 1 0,0-1 0,1 0 0,-1-1 0,0 1 0,0-2 0,0 1 0,1-1 0,-1 0 0,5-2 0,-4 2 0,0 0 0,0 1 0,0 0 0,1 0 0,-1 1 0,0 0 0,0 1 0,1-1 0,0 2 0,22 0 0,-20-1 0,-9-1 0,1 0 0,0 0 0,-1 0 0,1 0 0,0 0 0,-1-1 0,1 1 0,0-1 0,-1 0 0,1 0 0,-1 0 0,1 0 0,-1 0 0,0-1 0,0 1 0,1 0 0,0-2 0,4 1 0,0 0 0,0 1 0,0 0 0,0 0 0,0 1 0,0 0 0,0 0 0,0 1 0,5 0 0,13 1 0,-17-2 0,4 1 0,0 0 0,-1-1 0,1-1 0,0 0 0,6-1 0,-8-2 0,1 1 0,0 0 0,0 1 0,0 1 0,0 0 0,0 0 0,4 1 0,100 2 0,-51-1 0,520-1-514,-485 14 514,-87-12-19,-1 0 1,0 0 0,0 1 0,0 1 0,0 0-1,-1 0 1,1 1 0,-1 0 0,3 3 18,0-1-24,0 0 1,0-1 0,1-1 0,3 1 23,22 10 0,-35-13 0,1 0 0,0-1 0,0 0 0,0 0 0,0 0 0,0 0 0,2-1 0,23 10 0,-23-8 0,1 0 0,0-1 0,0 1 0,0-1 0,1-1 0,-1 0 0,1 0 0,-8-1 0,1 1 0,0-1 0,-1 0 0,1 1 0,0-1 0,-1 1 0,1-1 0,0 1 0,-1 0 0,1 0 0,-1 0 0,1-1 0,-1 1 0,0 1 0,1-1 0,-1 0 0,0 0 0,1 1 0,-1-1 0,0 1 0,0-1 0,0 0 0,0 0 0,1 0 0,-1 0 0,1 0 0,-1 0 0,1-1 0,-1 1 0,1 0 0,-1-1 0,1 1 0,-1-1 0,1 1 0,0-1 0,-1 0 0,2 0 0,5 1 0,0 1 0,0-1 0,0 1 0,-1 0 0,1 1 0,0 0 0,-1 0 0,0 1 0,0 0 0,3 2 0,18 8 0,5 13 0,-24-24-16,0 0-1,0 0 1,1-1 0,0-1 0,-1 0 0,1 0 0,0 0 0,9-2 16,-16 1 0,0 1 0,1-1 0,-1 1 0,0 0 0,0 0 0,0 0 0,1 0 0,-1 1 0,0-1 0,0 1 0,1 1 0,0-1 0,-1 0 0,0 0 0,1-1 0,-1 1 0,1-1 0,-1 0 0,1 0 0,-1 0 0,1 0 0,0 0 0,3-1 0,0 1-7,0 0 0,0 0 0,0 1 0,0-1 0,0 2 0,-1-1 0,1 1 0,-1 0 0,2 1 7,-1 0-7,-1-1 0,1 0-1,0-1 1,0 1 0,0-1 0,1-1-1,-1 1 1,0-1 0,4 0 7,-6-1-13,0 1 1,0 0 0,0 0 0,0 1-1,-1-1 1,1 1 0,0 0-1,3 2 13,-3-1-17,0-1 0,0 0 0,0 0 0,0-1 0,1 1-1,-1-1 1,1 0 0,4 0 17,-1 0-24,0 0 0,0 1 0,-1 0 0,1 0 0,-1 1 0,1 0 0,-1 0 1,0 1-1,0 0 0,0 0 0,-1 1 0,1 0 0,-1 1 0,-1-1 0,1 1 0,-1 1 0,3 2 24,-4-4 0,1 0 0,0-1 0,0 0 0,0 0 0,0-1 0,2 1 0,-2-1 0,0 1 0,1 0 0,-1 0 0,-1 0 0,1 1 0,0 0 0,2 2 0,0 0 0,1-1 0,0 0 0,8 5 0,32 24 0,-9-8 5,-34-24-9,1 1 0,-1 0-1,1 0 1,-1 0-1,-1 1 1,2 1 4,40 28-231,-37-29 203,0 2 0,-1 0 0,1 0 0,4 5 28,-7-5-9,-5-4 9,0 0-1,1 0 0,0 0 1,0-1-1,0 1 1,0-1-1,0 1 1,0-1-1,1 0 0,-1 0 1,1-1-1,-1 1 1,1-1-1,0 1 1,0-1-1,-1 0 0,1-1 1,0 1-1,0-1 1,0 0-1,0 0 1,1 0 0,-1-1 0,-2 1 0,-1-1 0,0 1 0,1 0 0,-1 0 0,1-1 0,-1 1 0,0 0 0,1 0 0,-1 1 0,0-1 0,1 0 0,-1 0 0,0 1 0,1-1 0,-1 1 0,0-1 0,1 1 0,-1-1 0,0 1 0,0 0 0,0 0 0,0 0 0,0-1 0,0 1 0,0 0 0,0 0 0,0 0 0,0 1 0,0-1 0,0 1 0,28 27 0,14 14 150,-31-29-65,-8 1-63,8-1-22,87 87 257,-83-88-243,-15-12-10,0-1 0,0 1 0,0 0 1,0-1-1,0 1 0,-1 0 0,1-1 0,0 1 0,0 0 0,-1 0 0,1 0 0,-1 0 0,1 0 0,-1 0 0,1 0 0,-1 0 0,1 0 0,-1 0 1,0 0-1,0 0 0,1 0 0,-1 0 0,0 0 0,0 0 0,0 1 0,0-1 0,0 0 0,0 0-4,2 1 107,9 3-85,5 14-22,-11-13 0,0 1 0,1-1 0,0 0 0,0-1 0,0 1 0,1-1 0,0 0 0,1 0 0,4 8 0,-13-11-2,3 5 6,24-2-28,-24-5-40,-2 0 79,0 1 0,0-1-1,0 1 1,0-1 0,0 1 0,0-1-1,0 1 1,0-1 0,0 1 0,0 0 0,0-1-1,0 1 1,0-1 0,0 1 0,0-1-1,1 1 1,-1-1 0,0 1 0,0-1 0,1 1-1,-1-1 1,0 0 0,1 1 0,-1-1-1,0 1 1,1-1 0,-1 0 0,1 1 0,-1-1-1,1 0 1,-1 1 0,1-1-15,5 14-3878,-62-14 5354,43 0-5812,-1 0-4476,0 0 1359</inkml:trace>
  <inkml:trace contextRef="#ctx0" brushRef="#br1" timeOffset="-16536.099">16918 333 2441,'0'0'129,"0"0"42,0 0 151,0 0 20,0 0 215,0 0 21,0 0 129,0 0-65,-16 0 129,10 0-746,3 1 39,1-1 0,-1 0 0,1 0 0,-1 0 0,0-1 0,1 1 0,-1-1 0,1 1 1,-1-1-1,1 0 0,0 0 0,-1 0 0,1 0 0,0 0 0,-1-1 0,1 1 1,0 0-1,0-1 0,0 0 0,-1-1-64,0 1 106,-1 1 1,0-1-1,0 1 1,0-1 0,-1 1-1,1 0 1,0 0-1,0 1 1,-1-1-1,1 1 1,0 0-1,-1 0 1,-1 1-107,-1-1 157,-23-13 335,-42-3 429,70 16-891,-1-1-1,1 1 1,0 0-1,-1-1 0,1 0 1,0 0-1,0 0 1,0 0-1,-1 0 0,1 0 1,0 0-1,0 0 1,0-1-1,0 0-29,0 0 26,0 1-1,0-1 1,0 1 0,-1-1-1,1 1 1,0 0 0,-1 0-1,1 0 1,-1 0 0,1 1-1,-1-1 1,0 0 0,1 1-1,-2 0-25,-96 0 386,94-1-345,1-1 1,-1 1 0,1-1-1,-1 0 1,1-1-1,0 1 1,0-1 0,0 0-1,0 0 1,0-1-1,-3-3-41,-25-14 314,14 12-240,0 1-1,-1 2 1,1-1 0,-1 2 0,0 1-1,-1 1 1,1 0 0,-1 1 0,1 2-74,4-1 157,1-1 0,-1 0 0,1-1 0,-8-3-157,8 2 164,-1 1 0,1 0 0,-1 1 1,-9 0-165,8 2 155,0-1 0,0-1 0,1 0 1,-16-5-156,22 5 42,0 0 1,-1 1 0,1 1 0,0 0-1,0 0 1,-9 2-43,8-1 18,1 0 0,-1-1 0,1 0 0,-1-1 0,1 0 0,-4-1-18,-33-6 282,0 3 0,0 2 1,-1 1-1,-44 6-282,-11-2 49,92-2-28,1 0 1,-1-1-1,0-1 0,1 1 1,0-2-1,-10-3-21,8 4 0,0 0 0,0 0 0,0 1 0,0 1 0,0 0 0,0 0 0,-9 3 0,-21-1 0,-352-2 514,390 0-502,0 0 1,0 1-1,0-1 0,0 1 1,0 0-1,0 0 0,0 1 0,-2 0-12,-29 5 288,-21-7-160,22 0-42,0 2 0,0 0-1,-17 6-85,-16-3 257,53-1-248,-6 2 21,0-1 0,0-1 0,-1 0 0,-7-1-30,16-2 0,0 0 0,0 1 0,0 0 0,0 1 0,-6 3 0,6-3 0,1 0 0,-1 0 0,0-1 0,0 0 0,-7-1 0,-81 13 385,14 1-385,-13-1 0,90-14 2,1 1-1,-1 0 0,1 1 1,0-1-1,-1 2 0,1-1 1,-4 3-2,4-2-17,0-1 0,0 1 1,0-1-1,-1-1 0,1 1 1,-1-1-1,-4-1 17,12 0 5,-1 0-1,0 1 0,0-1 1,0 0-1,1 1 1,-1-1-1,0 1 1,1 0-1,-1-1 1,0 1-1,1 0 0,-1 0 1,1 0-1,-1 0 1,1 1-1,-1-1 1,1 1-5,-2 0 3,1 0-1,0 0 1,-1-1 0,0 1 0,1 0 0,-1-1 0,0 0 0,0 1-1,0-1 1,0 0 0,0 0-3,-21 3 7,1-1 0,-1-1 1,-14 0-8,37-2 9,-1 0 1,1 0-1,0 0 1,-1 0-1,1 1 1,0-1-1,-1 0 1,1 1-1,0-1 1,0 1-1,-1 0 1,1-1-1,0 1 0,0 0 1,0 0-1,0-1 1,0 1-1,0 0 1,0 0-1,0 0 1,0 0-10,-21 16 36,-81 10 93,66-21-85,34-6-35,0 0 0,0 0 0,0 0-1,0 1 1,0 0 0,0-1 0,1 1 0,-1 0-1,0 0 1,0 1 0,1-1 0,-2 1-9,-15 13 99,15-13-82,1 1 1,-1 0 0,1 0-1,-1-1 1,0 0 0,0 0-1,0 0 1,0 0 0,0-1-1,0 1 1,0-1 0,-1 0-1,1 0 1,0-1 0,-5 1-18,6-1 0,0 0-1,-1 1 1,1 0 0,-1 0 0,1 0 0,0 0 0,0 0-1,-1 1 1,1-1 0,0 1 0,0 1 0,-1-1 2,1 0 0,0-1 0,-1 1 0,0 0 0,1-1 1,-1 0-1,0 0 0,0 0 0,1 0 0,-1-1 0,-2 1-2,-20 6 133,23-6-121,1 1 1,-1-1-1,0 0 1,1 0-1,-1-1 0,0 1 1,0 0-1,1-1 1,-1 0-1,-1 0-12,1 1 8,-1 0 0,1 0-1,0 0 1,0 0 0,0 0-1,0 1 1,0 0 0,0-1 0,0 1-1,1 0 1,-1 0 0,0 0 0,1 1-1,-1 0-7,-25 17 21,24-17-6,-1 0 1,1 0 0,0 1-1,-1-1 1,1 1 0,1 0 0,-1 0-1,1 0 1,-1 1 0,1-1-1,0 1 1,1 0 0,-1-1-1,1 1 1,-1 5-16,1-2 26,0 0-1,-1 0 1,1 0 0,-1 0-1,-1-1 1,1 1 0,-1-1-1,-4 5-25,-7 15 52,15-26-50,-7 16-54,-1-2 0,0 1-1,-1-1 1,-1 0 0,0-1-1,-1 0 1,-9 9 52,16-20-1,1 1-1,-1-1 1,1 1 0,-1 0-1,1 0 1,1 0 0,-1 0-1,0 0 1,1 1 0,0-1-1,0 1 1,0 0 0,1-1-1,0 1 1,0 0 0,0 0 1,-7 21-30,7-23 20,0-1 0,0 1 0,0-1 1,0 1-1,0 0 0,1-1 0,-1 1 0,1 0 0,-1 0 0,1 1 10,0 483-921,0-484 814,2 2 52,-1 0 0,1 0 0,0 0 0,0 0 0,1 0 0,-1-1 0,2 2 55,-1-5 0,8 16 0,-2-6-22,9 18-235,9-10 22,-16-6 235,19 27-129,-26-35 22,5 4 64,5 10-105,-14-18 141,0-1 0,1 1-1,-1 0 1,0-1 0,1 1 0,-1 0 0,0-1-1,1 1 1,-1 0 0,1-1 0,-1 1 0,1-1-1,-1 1 1,1-1 0,0 1 0,-1-1 0,1 0 0,0 1-1,-1-1 1,1 0 0,0 1 0,-1-1 0,1 0-1,0 0 1,-1 0 0,1 0 0,0 0 0,0 1-1,-1-1 1,2-1 7,1 1 0,1 0 0,5 16 0,3-5 0,7-3 3,-18-8-4,0 0 1,1 0-1,-1 1 1,0-1-1,0 0 0,0 1 1,0-1-1,0 1 0,0-1 1,0 1-1,0 0 1,0-1-1,0 1 0,0 0 1,0 0-1,0 0 0,-1 0 1,1 0-1,0 0 1,-1-1-1,1 2 0,0-1 1,-1 0-1,1 0 1,-1 0-1,0 0 0,1 0 1,-1 0-1,0 0 0,0 1 1,0-1-1,0 0 1,0 0-1,0 0 0,0 1 1,0-1-1,0 0 0,0 0 1,-1 1 0,1 0-107,0-2 103,1 0 1,-1 0 0,0 0-1,0 1 1,0-1-1,1 0 1,-1 0 0,0 0-1,0 0 1,0 0 0,1 0-1,-1 0 1,0 0-1,0 0 1,0 1 0,0-1-1,1 0 1,-1 0-1,0 0 1,0 0 0,0 1-1,0-1 1,0 0 0,1 0-1,-1 0 1,0 1-1,0-1 1,0 0 0,0 0-1,0 0 1,0 1-1,0-1 1,0 0 0,0 0-1,0 0 1,0 1 0,0-1-1,0 0 1,0 0-1,0 0 1,0 1 0,0-1-1,0 0 1,0 0 0,0 1-1,-1-1 1,1 0-1,0 0 1,0 0 0,0 0-1,0 1 1,0-1-1,0 0 1,-1 0 0,1 0-1,0 0 1,0 0 0,0 1-1,0-1 1,-1 0-1,1 0 1,0 0 0,0 0-1,0 0 1,-1 0-1,1 0 1,0 0 0,0 0 3,21 6 60,-14-4 238,-8 0-261,0 2-7,17 17 160,-15-20-185,1 0-1,-1 1 0,0-1 1,0 0-1,0 1 0,0-1 1,0 1-1,-1-1 0,1 1 1,0 0-1,-1-1 1,1 1-1,-1 0 0,1-1 1,-1 1-1,0 0 0,0-1 1,0 1-1,0 1-4,0-3 1,0 1 0,0-1 0,0 1 0,0-1-1,0 1 1,0-1 0,0 1 0,0-1 0,0 0 0,0 1 0,0-1 0,1 1-1,-1-1 1,0 1 0,0-1 0,0 0 0,1 1 0,-1-1 0,0 0 0,1 1 0,-1-1-1,0 1 1,1-1 0,-1 0 0,0 0 0,1 1 0,-1-1 0,0 0 0,1 0-1,-1 1 1,1-1 0,-1 0 0,0 0 0,1 0 0,-1 0 0,1 0 0,-1 0-1,1 0 1,-1 0 0,1 0 0,-1 0 0,1 0 0,-1 0 0,0 0 0,1 0-1,-1 0 1,1 0 0,-1 0 0,1 0 0,-1-1 0,1 1 0,-1 0-1,1-1 0,6-1 0,-6 4 0,0 0 0,0 0 0,0 0 0,-1 0 0,1-1 0,-1 1 0,1 0 0,-1 0 0,0 0 0,1 0 0,-1 0 0,0 0 0,0 0 0,-1 0 0,1 1 0,2 8 0,5-2-1,-6-9 0,-1 1 1,0 0-1,1-1 0,-1 1 0,1-1 1,0 1-1,-1-1 0,1 1 1,-1-1-1,1 1 0,0-1 0,-1 0 1,1 1-1,0-1 0,-1 0 1,1 0-1,0 1 0,0-1 0,-1 0 1,1 0-1,0 0 0,0 0 1,-1 0-1,1 0 0,0 0 0,0 0 1,-1 0-1,1 0 0,0-1 1,1 2-12,-1-1 0,1 0 0,0 1 0,-1-1 0,1 1 0,0-1 0,-1 1 0,1 0 0,-1 0 0,1 0 0,-1 0 0,0 0 0,1 0 0,-1 0 0,0 0 0,0 1 0,0-1 0,1 0-1,-1 1 1,-1-1 0,1 1 0,0-1 0,0 1 0,-1-1 0,1 1 0,0 0 0,-1-1 0,1 2 12,3 6-5,1-6 112,8-1 0,1 10-86,-10-4-1,-3-7-23,-1 1 1,1-1 0,0 1 0,0-1-1,0 1 1,0-1 0,0 1-1,0-1 1,1 0 0,-1 0 0,0 0-1,1 0 1,-1 0 0,1 0 0,-1 0-1,1 0 1,-1 0 0,2 0 2,11 11 21,2 5 86,14 7 43,-27-22-170,7 13-67,-9-14 86,-1 0 0,0 1 0,1-1 0,-1 0 0,0 1 1,1-1-1,0 0 0,-1 0 0,1 0 0,0 0 0,0 1 0,-1-1 0,1 0 0,0 0 0,0-1 0,0 1 0,0 0 0,0 0 0,1 0 0,-1-1 0,0 1 1,0 0-1,1-1 1,3 5 0,3 4 9,2-2-125,2 9 45,-13-10 51,4 1-146,10 2 144,-1-4 22,-8 7 0,-2-8 4,0 0-1,0 0 1,0 0 0,0-1-1,1 1 1,0-1-1,-1 1 1,1-1 0,0 0-1,1 0 1,-1-1-4,-2-1 4,-1-1 0,1 1-1,0-1 1,-1 1 0,1-1 0,0 1 0,-1-1 0,1 1 0,-1-1-1,1 1 1,-1 0 0,0-1 0,1 1 0,-1 0 0,0 0 0,1-1 0,-1 1-1,0 0 1,0 0 0,1-1 0,-1 1 0,0 0 0,0 0-4,0 1 4,0-1 0,1 1 0,-1-1 0,0 1 0,1-1 0,0 0 1,-1 1-1,1-1 0,0 0 0,-1 1 0,1-1 0,0 0 0,0 0 0,0 0 1,0 0-1,0 0 0,0 0 0,1 0 0,-1 0 0,0 0 0,0-1 0,1 1 0,-1 0 1,0-1-1,1 1 0,0-1-4,0 3-107,-2-2 105,0-1 0,-1 1 1,1-1-1,0 1 0,0 0 1,0-1-1,0 1 0,0 0 0,0-1 1,0 1-1,0-1 0,0 1 1,0 0-1,0-1 0,0 1 1,0 0-1,1-1 0,-1 1 1,0-1-1,0 1 0,1 0 0,-1-1 1,0 1-1,1-1 0,-1 1 1,1-1-1,-1 1 0,0-1 1,1 0-1,-1 1 0,1-1 1,0 1-1,-1-1 0,1 0 0,-1 1 1,1-1-1,-1 0 0,1 0 1,0 0 1,-1 0 4,0 0 0,1 1 0,-1-1 1,0 0-1,0 0 0,1 0 0,-1 0 0,0 0 1,0 0-1,1 0 0,-1 0 0,0 1 1,0-1-1,1 0 0,-1 0 0,0 0 0,0 1 1,1-1-1,-1 0 0,0 0 0,0 1 1,0-1-1,0 0 0,0 0 0,1 1 0,-1-1 1,0 0-1,0 0 0,0 1 0,0-1 1,0 0-1,0 1 0,0-1 0,0 0 1,0 0-1,0 1 0,0-1 0,0 0 0,0 1 1,0-1-1,0 0-4,0 1 4,0 0 0,0 0 0,0 0 0,0 1 0,0-1-1,0 0 1,1 0 0,-1 0 0,0 0 0,1 0 0,-1 0 0,1 0 0,-1 0 0,1 0 0,0 0 0,-1-1 0,1 1 0,0 0 0,0 0 0,-1 0 0,1-1 0,0 1 0,0 0-1,0-1 1,0 1 0,0-1 0,0 1 0,0-1 0,0 0 0,0 1 0,0-1 0,0 0 0,0 0 0,0 1 0,0-1 0,1 0 0,-1 0 0,0 0-4,10 2 0,-8 10 0,-3-12 0,0 1 0,0-1 0,0 1 0,0 0 0,0-1 0,0 1 0,0 0 0,0-1 0,0 1 1,1-1-1,-1 1 0,0-1 0,0 1 0,1 0 0,-1-1 0,0 1 0,1-1 0,-1 1 0,1-1 0,-1 0 0,0 1 0,1-1 1,-1 1-1,1-1 0,-1 0 0,1 1 0,0-1 0,-1 0 0,1 0 0,-1 1 0,1-1 0,-1 0 0,1 0 0,0 0 0,-1 0 1,1 0-1,0 1-6,0-1 1,0 0 0,0 0 0,0 1-1,0-1 1,0 1 0,0-1 0,0 1-1,0-1 1,0 1 0,0-1 0,-1 1 0,1 0-1,0 0 1,0-1 0,-1 1 0,1 0-1,0 0 1,-1 0 0,1 0 0,-1 0 5,9 11 0,-4-7 107,-3-3-103,0 0 1,0 0-1,0-1 1,1 1-1,-1-1 1,0 0 0,0 1-1,1-1 1,-1 0-1,1 0 1,-1-1-1,3 1-4,-3 0-2,-1-1 0,0 0 0,1 1 0,-1-1-1,0 1 1,0 0 0,0-1 0,1 1 0,-1 0-1,0 0 1,0-1 0,0 1 0,0 0 0,0 0 0,0 0-1,0 0 1,-1 0 0,1 1 0,0-1 0,-1 0-1,1 0 1,0 0 0,-1 1 0,0-1 0,1 0 2,12 11 0,-3-8 11,-9-4-8,0 1 0,-1-1 0,1 0-1,0 1 1,0-1 0,-1 1 0,1-1 0,0 1 0,-1-1 0,1 1 0,-1 0-1,1-1 1,-1 1 0,1 0 0,-1-1 0,1 1 0,-1 0 0,0-1-1,1 1 1,-1 0 0,0 0 0,0 0 0,0 0-3,8 12 158,-8-12-156,1 1-1,0 0 0,-1-1 0,1 1 0,0-1 1,0 1-1,0-1 0,0 1 0,0-1 0,0 1 1,0-1-1,1 0 0,-1 0 0,0 0 1,1 0-1,-1 0 0,1 1-1,8 4 108,-9-3-86,2 4-18,19 7-9,-17-12 5,18 28 0,-9-19 0,1-4-35,-11-5-33,4 8 43,-6 0 46,0-5 86,-1-4-102,-1-1-1,0 1 1,1 0-1,-1-1 1,0 1-1,1 0 1,-1-1-1,1 1 1,-1-1-1,1 1 1,-1-1-1,1 1 1,0-1-1,-1 1 1,1-1-1,0 1 1,-1-1-1,1 0 1,0 0-1,-1 1 1,1-1-1,0 0 1,0 0-1,-1 0 1,1 0-1,0 0 1,0 1-1,0-2 1,-1 1-1,2 0-4,8 16-6,12 26 6,-8-25 21,-12-4 65,1-2-65,7-6-21,-7 6 0,-3-10 0,-1-1 0,1 1 0,0-1 0,0 1 0,0-1 0,0 1 0,0-1 0,0 1 0,0-1 0,0 1 0,0-1 0,0 1 0,0 0 0,0-1 0,0 1 0,0-1 0,0 1 0,0-1 0,0 1 0,1-1 0,-1 1 0,0-1 0,0 0 0,1 1 0,-1-1 0,0 1 0,1-1 0,-1 0 0,0 1 0,1-1 0,-1 0 0,1 1 0,-1-1 0,1 0 0,-1 1 0,0-1 0,1 0 0,-1 0 0,1 0 0,-1 1 0,1-1 0,-1 0 0,1 0 0,-1 0 0,1 0 0,0 0 0,-1 0 0,1 0 0,1 0 0,0 2 2,0 0-1,0 1 1,0-1 0,-1 1-1,1 0 1,0-1-1,-1 1 1,0 0-1,0 0 1,0 0 0,0 0-1,0 2-1,6 12 110,-4-2 18,-3-14-118,0 0 0,0-1-1,0 1 1,0 0 0,0 0-1,0-1 1,0 1 0,1 0 0,-1-1-1,0 1 1,0 0 0,1-1-1,-1 1 1,0 0 0,1-1-1,-1 1 1,1-1 0,-1 1 0,1-1-1,-1 1 1,1-1 0,-1 1-1,1 0-9,5 10-94,10 21-292,-15-30 378,0 0 0,0 0 0,0 0 0,0 0 0,1 0 0,-1 0 0,1 0 0,-1 0 0,1-1 0,-1 1 0,1-1 0,0 1 0,0-1 0,0 1 0,0-1 0,1 1 8,-2-2 0,0 1 0,0-1 0,0 1 0,0 0 0,-1-1 0,1 1 0,0 0 0,0-1 0,-1 1 0,1 0 0,0 0 0,-1 0 0,1 0 0,-1 0 0,1 0 0,-1 0 0,1 0 0,-1 0 0,0 0 0,0 0 0,1 0 0,-1 0 0,0 0 0,0 0 0,0 0 0,1 5 0,0 0 0,1 0 0,0 0 0,0 0 0,0-1 0,1 1 0,0 0 0,3 1 0,-5-5 0,0-1 0,0 1 0,0-1 0,0 1 0,-1-1 0,1 1 0,0 0 0,-1-1 0,1 1 0,-1 0 0,0-1 0,1 1 0,-1 0 0,0 0 0,0 0 0,0-1 0,0 1 0,0 0 0,-1 0 0,1-1 0,-1 1 0,2 4-27,0 0 0,0 0 0,1 0 0,-1 0 0,1 0 0,1-1 0,-1 1 0,1-1 0,0 0 1,0 1-1,4 3 27,10 21-90,-15-26 74,1 1-1,-1-1 1,2 0-1,-1 0 1,0 0-1,1 0 1,-1 0-1,2 0 17,-2-1-15,1 1-1,-1-1 0,1 1 1,-1 0-1,-1 0 1,1 0-1,0 0 0,-1 0 16,2 3-43,1 0 1,0 0-1,0-1 0,1 0 0,-1 0 0,3 1 43,-5 5 0,-2 2 28,3-14 38,4 0 17,4 14-24,35 32-166,-33-31-129,15 8 215,-11-11 93,-13-7-37,-4 0-11,16 7-27,-6 0 3,-10-11 4,0 1 0,0-1 0,0 0 0,0 0-1,0 0 1,1 0 0,-1 0 0,0 0 0,0-1-1,1 1 1,-1 0 0,0-1 0,1 1 0,-1-1 0,1 1-1,-1-1 1,1 0 0,0 1-4,5 1 60,-6-2-41,0 1-16,0-1 0,-1 0 0,1 1 0,0-1 0,0 0 0,-1 1 0,1 0 1,0-1-1,-1 1 0,1-1 0,0 1 0,-1 0 0,1-1 0,-1 1 0,1 0 0,-1-1 0,1 1 0,-1 0 0,0 0 0,1 0 0,-1-1 0,0 1 0,0 0 0,1 0 0,-1 0 0,0 0 0,0 0 0,0 0 0,0-1 0,0 1 0,0 0 0,-1 0 0,1 0 0,0 0 0,0 0 0,0-1-3,-1 1 0,1-1 0,0 1 0,0-1 0,0 1 0,0-1 0,-1 1 0,1-1 0,0 1 0,0-1 0,0 1 0,0-1 0,0 0 0,1 1 0,-1-1 0,0 1 0,0-1 0,0 1 0,0-1 0,0 1 0,1-1 0,-1 1 0,0-1 0,0 0 0,1 1 0,-1-1 0,0 1 0,0-1 0,1 0 0,-1 1 0,1-1 0,-1 0 0,0 1 0,1-1 0,-1 0 0,1 0 0,-1 0 0,0 1 0,1-1 0,-1 0 0,1 0 0,-1 0 0,1 0 0,-1 0 0,1 0 0,-1 0 0,2 1 0,0 0-128,16 39-1,-9-26 129,-4-2 0,-4-12 0,-1 1 0,1 0 0,0-1 0,0 1 0,-1 0 0,1 0 0,0 0 0,-1-1 0,1 1 0,0 0 0,-1 0 0,0 0 0,1 0 0,-1 0 0,1 0 0,-1 0 0,0 0 0,0 0 0,0 0 0,0 0 0,0 1 0,3 7 0,6-7-21,-4 1-65,6 7 86,0-5 137,-7-4-18,-3 12 96,10 1-199,-9-12-28,-1-1 0,1 1 0,0 0 0,-1 0 0,1 0 0,-1 0 0,1 0 0,-1 0 0,0 1 0,0-1 0,0 0 0,0 3 12,-1-4 1,0-1-1,0 1 1,0 0 0,0 0 0,1 0 0,-1 0 0,0 0-1,0 0 1,1 0 0,-1 0 0,0 0 0,1-1 0,-1 1-1,1 0 1,-1 0 0,1 0 0,-1-1 0,1 1 0,0 0-1,-1-1 1,1 1 0,0 0 0,0-1 0,-1 1 0,1-1-1,0 1 1,0-1 0,0 1-1,0-1 0,0 0 0,0 1 0,0-1 0,-1 0 0,1 1 0,0-1 0,-1 1 0,1-1-1,0 1 1,-1 0 0,1-1 0,-1 1 0,1 0 0,-1-1 0,1 1 0,-1 0 0,1 0 0,-1-1 0,0 1 0,1 0 0,-1 0 0,0 0 0,0 0-1,0-1 1,1 1 0,-1 0 0,0 0 0,0 0 0,2 13 0,7 0 0,-7-1-21,-2-8-86,0-5 102,0 1 0,0 0-1,-1 0 1,1-1 0,0 1 0,0 0 0,0 0 0,0 0 0,0-1 0,0 1 0,0 0 0,0 0 0,0-1-1,0 1 1,1 0 0,-1 0 0,0-1 0,0 1 0,1 0 0,-1-1 0,0 1 0,1 0 0,-1-1 0,1 1 0,-1 0-1,1-1 1,-1 1 0,1-1 0,0 1 0,-1-1 5,7 9 30,-4 30 221,-3-37-251,1 0 0,0 0 0,-1 0 0,1 0 0,0-1 0,0 1 0,0 0 0,1 0 0,-1-1 0,0 1 0,0-1 0,1 1 0,-1-1 0,1 0 0,0 1 0,-1-1 0,2 0 0,0 2 0,-1 8 0,-2 3 0,0 1 0,0-1 0,0 17 129,3-19-22,7 3-86,-7-1-21,-2 1 0,3-16 0,-4 1 0,0 0 0,0 0 0,0 0 0,0 0 0,0 0 0,0 0 0,0 0 0,1-1 0,-1 1 0,0 0 0,0 0 0,0 0 0,0 0 0,0 0 0,0 0 0,0 0 0,0 0 0,1 0 0,-1 0 0,0 0 0,0 0 0,0 0 0,0-1 0,0 1 0,0 0 0,1 0 0,-1 0 0,0 0 0,0 0 0,0 0 0,0 0 0,0 0 0,0 1 0,1-1 0,-1 0 0,0 0 0,0 0 0,0 0 0,0 0 0,0 0 0,0 0 0,0 0 0,1 0 0,-1 0 0,0 0 0,0 0 0,0 0 0,0 1 0,0-1 0,0 0 0,0 0 0,0 0 0,0 0 0,0 0 0,0 0 0,1 0 0,-1 1 0,0-1 0,0 0 0,0 0 0,0 0 0,0 0 0,0 0 0,0 1 0,2 41 0,-2-41-4,0 0 0,0 0 0,0 0 0,0 0 0,0 0 0,0 0 0,0 0 0,0 0 0,0 0 0,0 0 0,1 0 0,-1 0 0,0 0 0,1 0 0,-1 0 1,0 0-1,1 0 0,-1 0 0,1-1 0,0 1 0,-1 0 0,1 0 0,0 0 0,-1-1 0,1 1 0,0-1 0,0 1 0,0 0 0,-1-1 0,1 1 0,1-1 4,-1 1-5,0-1 1,0 1 0,0 0 0,0-1-1,-1 1 1,1 0 0,0 0-1,0-1 1,0 1 0,-1 0-1,1 0 1,0 0 0,-1 0-1,1 0 1,-1 0 0,1 0 0,-1 0-1,1 0 1,-1 0 0,0 0-1,0 1 1,1-1 0,-1 0-1,0 0 1,0 0 0,0 0-1,0 0 1,0 1 0,-1-1 0,1 0-1,0 0 5,2 11 0,23 6 0,-23-5 0,-2-12-5,0-1 0,0 1 0,0 0 0,0 0 0,0-1 0,0 1 0,1 0 0,-1-1 0,0 1 0,0 0 0,1-1 0,-1 1 0,0 0 0,1-1 0,-1 1 0,0-1 0,1 1 0,-1-1 0,1 1 0,-1-1 0,1 1 0,0-1 0,-1 1 5,7 11-163,-7-12 161,0 0 0,0 0 0,0 0 0,0 1 0,0-1 0,0 0 0,0 0 0,0 0 0,0 0 0,0 0 0,0 0-1,0 1 1,0-1 0,0 0 0,0 0 0,0 0 0,0 0 0,0 0 0,1 0 0,-1 0 0,0 1 0,0-1 0,0 0 0,0 0 0,0 0 0,0 0 0,0 0 0,1 0 0,-1 0 0,0 0 0,0 0 0,0 0 0,0 0 0,0 0 0,0 0 0,1 0 0,-1 0 0,0 0 0,0 0 0,0 0 0,0 0 0,0 0 0,0 0 0,1 0 0,-1 0 0,0 0 0,0 0 0,0 0-1,0 0 1,0 0 0,0 0 0,1 0 0,-1 0 0,0 0 2,0-1 0,1 1 0,-1 0 0,0 0 1,1 0-1,-1 0 0,1 0 0,-1 0 0,0 0 0,1 0 0,-1 0 0,1 0 0,-1 0 0,0 0 0,1 0 0,-1 1 0,0-1 0,1 0 0,-1 0 0,0 0 0,1 0 0,-1 1 0,0-1 0,1 0 0,-1 0 0,0 1 0,1-1 1,-1 0-1,0 1 0,0-1 0,1 0 0,-1 0 0,0 1 0,0-1 0,0 1 0,0-1 0,1 0 0,-1 1 0,0-1 0,0 0 0,0 1 0,0-1 0,0 1 0,0-1 0,0 0 0,0 1 0,0-1 0,0 1 0,0-1 0,0 0 1,0 1-1,-1-1 0,1 0 0,0 1 0,0-1 0,0 0 0,-1 1 0,1 4 0,1-4 0,10 9 0,-9 1 21,0-7-11,-1 0-1,1 1 1,0-1-1,1 0 1,-1 0-1,1 0 1,-1-1-1,1 1 1,4 3-10,-5-2-86,1 5 86,6-5 86,-7 6-65,-2-10-16,0-1 0,-1 1 0,1-1 0,0 1 0,0-1 0,0 1 1,0 0-1,0-1 0,0 1 0,0-1 0,0 1 0,0-1 0,0 1 0,0 0 0,0-1 0,1 1 0,-1-1 0,0 1 0,0-1 0,1 1 0,-1-1 0,0 1 0,1-1 0,-1 1 0,0-1 0,1 0 0,-1 1 0,0-1 0,1 1 0,-1-1 0,1 0 0,-1 0 1,1 1-7,18 14 92,-17-14-84,-1 3-17,-2 17 142,4-7-132,10-3 0,3-8 257,-7-1-150,-7 11-86,-2-1 1,3-10 63,-2-2-84,0-1 0,0 1 0,0 0 0,0 0 0,-1 0 0,1 0 0,0 0 0,0 0 0,0 1-1,0-1 1,0 0 0,0 0 0,0 0 0,0 1 0,0-1 0,0 1 0,-1-1 0,1 1 0,0-1 0,0 1-1,-1-1 1,1 1 0,0 0 0,0-1 0,-1 1 0,1 0 0,-1 0 0,1-1 0,-1 1 0,1 0 0,-1 0-1,1 0 1,-1 0 0,0-1 0,1 1 0,-1 0 0,0 0 0,0 0 0,0 0 0,0 0 0,0 0 0,0 0 0,0 0-1,0 0 1,0 0 0,0 0 0,-1 0-1,4 3 86,6 5-86,-7-6-107,-2-3 21,2 0 172,23 0 64,-23 0-43,-2 0 21,0 0 1,0 0-1,0 0 1,0 0-1,0 0 1,0 0-1,3 17 258,-2-16-335,5 2 85,-2 20-66,-4-21-66,0-1 0,0 1 1,0-1-1,0 1 1,0 0-1,0-1 0,0 1 1,1-1-1,-1 1 0,1-1 1,-1 1-1,1-1 1,0 1-1,-1-1 0,1 1 1,0-1-1,0 0 0,0 1-4,5 12 50,-7 1-8,1-12-21,-1 1 1,1-1-1,0 1 1,0 0 0,0-1-1,1 1 1,-1-1-1,1 1 1,0-1-1,0 3-21,7-4 0,-4 2 0,-3 35 0,-1-38 2,-1 6-10,1-6 9,1-1-1,-1 1 0,0-1 0,1 1 1,-1-1-1,1 0 0,-1 1 0,1-1 0,-1 0 1,1 1-1,-1-1 0,1 0 0,0 0 1,-1 1-1,1-1 0,-1 0 0,1 0 0,0 0 1,-1 0-1,1 0 0,-1 0 0,1 0 1,0 0-1,-1 0 0,1 0 0,0 0 0,-1 2-107,0 9 107,0-9 107,0-2 22,0 0-1,0 0 1,0 0-1,0 0 1,0 0-1,0 0 1,0 0-1,0 0 1,0 0-1,0 0 1,0 0-1,0 0 1,0 0-1,0 3-21,0 6-107,0-7-107,0-2 21,0 0 172,0 0 43,0 0-1,0 0 1,0 0-1,0 0 1,0 0-1,0 0 1,0 0-1,0 0 1,0 0-1,0 0 1,0 0-1,0 0 1,0 2-22,2 66-86,1-69-21,3 3 0,-3 28 0,-3-16 0,0 58 0,0-57 0,0-1 0,0 1 0,0 42 0,0 1 0,0 28 0,0-28 0,0 14-385,0 14 385,0 113-22,0-109-213,-1-89 235,1 1 0,0-1 0,0 1 1,0-1-1,0 1 0,0-1 0,1 1 1,-1-1-1,0 1 0,1-1 0,-1 1 1,1-1-1,-1 1 0,1-1 0,0 0 1,-1 1-1,1-1 0,0 0 0,0 0 1,0 1-1,4 11-27,11 45-80,-16-43 107,-1-6 0,1-1 0,0 0 0,1 0 0,-1 0 0,2 0 0,-1 0 0,1 0 0,0 0 0,2 4 0,-3-9 0,0 0 0,0 1 0,0-1 0,-1 1 0,0-1 0,0 1 0,0 0 0,0-1 0,0 1 0,-1-1 0,1 2 0,-1-2 0,0 1 0,1-1 0,0 1 0,0 0 0,0-1 0,0 1 0,0-1 0,1 1 0,0-1 0,-1 1 0,2 1 0,1 4-12,0 1-1,-1 1 1,0-1-1,0 0 1,-1 1-1,-1-1 0,0 0 1,0 1-1,-1 5 13,0 31 6,4-42 80,-1-3-85,-1 0 0,1 0 0,-1 0-1,0 0 1,1 0 0,-1 0 0,0 0 0,0 0 0,-1 1 0,1-1 0,0 0 0,-1 1 0,1-1 0,-1 1 0,0-1 0,0 1 0,0-1-1,0 1 1,0-1 0,0 0 0,-1 1 0,1-1 0,-1 2-1,1 10 0,0 0 0,0 1 0,0 0 0,0 42 0,0-13 0,0 114 0,0-98-150,0-3-1006,0 42 1049,0-87 128,0-9 43,0-1-128,-3 10 43,-7 1 21,7 2 0,3-3-22,0-10-85,0 1-21,0 7-1,0-7 1,0-3-1,0 0 1,0 0-1,1 1-88,-1 0 195,0-1 0,0 0 0,0 1 1,0-1-1,1 0 0,-1 1 1,0-1-1,0 1 0,0-1 0,0 0 1,0 1-1,0-1 0,0 0 0,0 1 1,0-1-1,0 1 0,0-1 1,-1 0-1,1 1 0,0-1 0,0 0 1,0 1-1,0-1 0,-1 0 0,1 1 1,0-1-1,0 0 0,0 1 1,-1-1-1,1 0 0,0 0 0,-1 1 1,1-1-1,0 0 0,-1 0 0,1 1 1,0-1-1,-1 0 0,1 0 1,0 0-1,-1 0 0,1 0 0,0 0 1,-1 0-1,1 0 0,-1 0 0,1 0 1,0 0-1,-1 0 0,1 0 1,-1 0-1,1 0 0,0 0 0,-1 0 1,1 0-1,0 0 0,-1 0 0,1-1 22,-2 1-4240,2 10-3084,0 39 834</inkml:trace>
  <inkml:trace contextRef="#ctx0" brushRef="#br1" timeOffset="83116.358">12892 1817 1670,'0'0'365,"0"0"-44,0 0 129,0 0-22,0 0 43,0 0-64,0 0-43,0 0-107,0 0-21,0 0 299,0 0 0,0 0-42,0 0-86,0 0-22,0 0 1,0 0-22,0 0-86,0 0-21,0 0-21,0 0-86,0 0-64,0 28-301,-1-14 215,1 0 0,0 0 0,1-1 0,1 1 0,0 0 0,1-1 0,0 0 0,1 1 0,0-1 0,6 10 0,2 6 0,-10-22 0,1 0 0,0 0 0,0 0 0,1-1 0,0 1 0,0-1 0,4 4 0,13 19 135,-20-26-115,0 0 1,1-1-1,-1 1 0,1 0 1,0-1-1,0 0 0,0 1 0,0-1 1,0 0-1,0 0 0,1 0 1,-1 0-1,1 0 0,-1-1 1,1 1-1,0-1 0,0 0 1,-1 0-1,1 0 0,0 0 1,0 0-1,0 0 0,0-1 1,0 0-1,3 1-20,-4-1-1,22 1-47,-23-1 42,-1 0 1,1 0 0,0 0-1,0 0 1,-1 0 0,1 0-1,0 0 1,-1-1 0,1 1-1,0 0 1,-1 0 0,1-1 0,-1 1-1,1 0 1,0-1 0,-1 1-1,1 0 1,-1-1 0,1 1-1,-1-1 1,1 1 0,-1-1-1,0 1 1,1-1 0,-1 0-1,1 1 1,-1-1 0,0 1-1,0-1 1,1 0 0,-1 1-1,0-1 1,0 0 0,0 1-1,0-1 6,0-2-2013,10 3-1371,37 0 407</inkml:trace>
  <inkml:trace contextRef="#ctx0" brushRef="#br1" timeOffset="84132.565">13446 1673 5268,'0'0'364,"0"0"-21,0 0 214,0 0 0,0 0 42,0 0-20,0 0 106,0 0-107,0 0 1,0 0-151,3 2-21,20 18 26,1-1 0,1-1 1,1-2-1,0 0-433,35 23 430,-9-9-173,-38-6-150,-12-15-124,-1-1-1,0 1 1,0-1 0,0 1 0,-1 0 0,-1-1-1,0 6 18,0-9-49,0 1 0,1-1 0,0 1 0,0-1 0,0 1 0,0-1 0,1 1 0,0-1 0,0 1 0,1-1 0,-1 0-1,1 0 1,0 0 0,1 0 0,-1 0 49,1-1-106,-2-2 13,1-1 0,-1 1-1,0-1 1,0 1-1,0-1 1,-1 1 0,1 0-1,0-1 1,0 1-1,-1 0 1,1 0 0,-1 0-1,0-1 1,0 1 93,0 1-557,0-3 1435,0 0-3384,10 5-1691,37 17 534</inkml:trace>
  <inkml:trace contextRef="#ctx0" brushRef="#br1" timeOffset="85114.574">13575 2581 3084,'0'0'857,"0"0"-129,0 0 107,0 0-85,0 0-129,0 0 171,0 0-128,0 29 492,0-20-1032,0-4-72,0-1-1,0 1 0,0-1 1,0 1-1,1-1 1,-1 1-1,1-1 1,0 0-1,1 1 1,-1-1-1,1 0 0,0 0 1,2 4-52,17 31 247,-17-30-227,1 0-1,0 0 1,0 0 0,1-1 0,0 0 0,0 0-1,7 6-19,6 5-20,-15-15-19,0 1 1,0-1-1,0 0 0,0 0 1,1-1-1,0 1 1,0-1-1,0 0 0,0 0 1,0 0-1,0-1 1,1 0-1,-1 0 0,1 0 1,0-1-1,-1 0 1,1 0-1,0 0 1,0-1-1,2 0 39,-6 1-116,1-1 0,-1 0 1,0 0-1,0 0 0,1 0 0,-1-1 0,0 1 0,0-1 1,0 1-1,1-1 0,-1 0 0,0 0 0,0 0 1,0 0-1,0 0 0,0 0 0,0 0 0,-1-1 1,1 1-1,0-1 0,-1 1 0,1-1 0,-1 0 1,1 0-1,-1 1 0,0-1 0,1-2 116,-1 1-514,0 3 413,-1-1 0,0 1-1,0-1 1,0 1 0,1-1-1,-1 1 1,0-1 0,1 1-1,-1-1 1,0 1 0,1 0-1,-1-1 1,0 1 0,1-1-1,-1 1 1,1 0 0,-1 0-1,1-1 1,-1 1 0,1 0 0,-1 0-1,1-1 1,-1 1 0,1 0-1,-1 0 1,1 0 101,46-2-2827</inkml:trace>
  <inkml:trace contextRef="#ctx0" brushRef="#br1" timeOffset="85930.905">14258 2552 4240,'0'0'622,"0"0"-108,0 0-43,28 2 1370,-21 3-1512,0 0 0,0 0 0,0 0 0,-1 1 0,4 4-329,27 21 947,-37-30-914,1 0-1,0 0 1,-1 0 0,1 0-1,0 0 1,-1 0 0,1 0-1,-1 0 1,0 0 0,1 0-1,-1 0 1,0 0 0,1 0 0,-1 0-1,0 0 1,0 0 0,0 0-1,0 0 1,0 1 0,0-1-1,-1 0-32,2 7 106,44 70 582,-33-61-609,-1 1 1,-1 0 0,-1 0 0,1 4-80,-2-1 46,0-1 0,-1 1-1,-2 0 1,0 1 0,-1-1 0,-1 1 0,0 17-46,-3-37-300,0-2 22,0 0 21,0 1 224,-1 0-1,1-1 1,0 1 0,0 0 0,0-1-1,-1 1 1,1 0 0,0-1 0,0 1-1,0 0 1,0 0 0,0-1 0,0 1-1,1 0 1,-1-1 0,0 1 0,0 0-1,0-1 1,1 1 0,-1 0 0,0-1-1,1 1 34,-1 0 19,1 1 0,-1-1 0,0 0-1,1 1 1,-1-1 0,0 1 0,0-1-1,0 0 1,0 1 0,0-1 0,0 1 0,0-1-1,0 0 1,-1 1 0,1-1 0,0 0-1,-1 1 1,1-1 0,-1 0 0,0 1-1,1-1 1,-1 0 0,0 0 0,0 0-1,0 0 1,0 0 0,0 0 0,0 0-1,0 0 1,0 0 0,0 0-19,-2 2-2420,3 6-1756,0 38 513</inkml:trace>
  <inkml:trace contextRef="#ctx0" brushRef="#br1" timeOffset="86931.611">14286 3718 1670,'0'0'600,"0"0"-129,0 0 86,0 0-129,0 0 1,0 0 128,0 0-65,0 0 172,0 0-107,0 0-65,0 29 836,-2 0-441,1 27-77,1-53-821,1 0 0,-1 1 0,0-1 0,1 0 0,0 0 0,0 0 0,0 0 0,0-1 0,0 1 0,1 0-1,-1 0 1,1-1 0,-1 1 0,3 1 11,18 21-25,11 7 29,-31-30-4,0-1 1,-1 0-1,1 1 1,-1 0-1,1-1 0,-1 1 1,0 0-1,0 0 1,1 0-1,-1-1 0,0 1 1,0 2-1,-1-3-1,1 0 0,-1 0 0,0 0 0,1 0 1,-1 1-1,1-1 0,-1-1 0,1 1 0,0 0 0,-1 0 0,1 0 1,0 0-1,0 0 0,0-1 0,0 1 0,-1 0 0,1 0 1,0-1-1,0 1 0,0-1 0,0 1 0,0-1 0,1 0 0,-1 1 1,0-1-1,0 0 0,0 0 0,0 1 0,0-1 0,0 0 0,1 0 1,3-1 55,-1 1 0,0-1-1,1 2 1,-1-1-1,0 0 1,1 1 0,-1 0-1,0-1 1,1 2 0,-1-1-1,0 0 1,0 1-1,0 0 1,0 0 0,-1 0-1,1 1 1,-1-1-1,1 1 1,-1 0 0,1 0-55,34 22-6425,23 22 3041</inkml:trace>
  <inkml:trace contextRef="#ctx0" brushRef="#br1" timeOffset="87853.156">15012 3704 2441,'0'0'493,"0"0"-43,0 29 1392,1-25-1704,0 0 0,0 0 0,1 0 1,-1-1-1,1 1 0,0 0 0,0-1 1,1 0-1,-1 1 0,1-1 0,0 0 1,-1 0-1,1-1 0,1 1 0,-1 0 1,1 0-139,27 29 936,-20-15-635,-1 1 1,-1 1-1,-1 0 1,-1 0-1,0 1 1,-1-1-1,-2 1 1,0 1-1,-1-1 1,0 1-1,-2-1 1,-1 1-1,-1 10-301,1-28-79,0 0 0,0-1 1,0 1-1,0 0 0,-1-1 0,1 1 0,-1-1 0,0 1 1,0 0-1,1-1 0,-2 0 0,1 1 0,0-1 1,0 0-1,-1 1 0,0-1 0,1 0 0,-1 0 1,0 0-1,0 0 0,0-1 0,0 1 0,0 0 0,0-1 1,-1 1 78,-2 0-236,-1 0 1,0 0-1,1 0 0,-1 0 1,0-1-1,0 0 1,0-1-1,0 1 0,0-1 1,-2 0 235,6 0-728,-13-2 1977,5 4-1717,5 5-4340,5 31 2367</inkml:trace>
  <inkml:trace contextRef="#ctx0" brushRef="#br1" timeOffset="92087.439">15183 6269 3855,'0'0'-257,"0"0"21,0 0 86,0 0 86,0 0 236,0 0 63,0 0 301,0 0 42,0 0 129,0 0-86,0 0-193,0 0-64,0 0-86,0 0-42,0 0-86,0 0-22,0 0 1,0 0-1,0 0 44,0 0 149,0 0 0,0 0 129,0 0-65,0 16 558,0 37 577,-15-21-877,14-22-573,-1 0 1,0 0-1,0 0 0,-1 0 1,0-1-1,0 1 0,-1-1 1,-1 0-1,1 0 1,-2 1-71,-1 4 177,0-1 0,1 2 1,0-1-1,-1 11-177,1-4 180,2 0 0,1 1 0,0-1 0,1 1 0,2 5-180,0 688 899,-14-613-899,14 416 0,0-517 0,0-1 0,0 1 0,0 0 0,0-1 0,0 1 0,0 0 0,0-1 0,0 1 0,0 0 0,-1-1 0,1 1 0,0-1 0,-1 1 0,1 0 0,0-1 0,-1 1 0,1-1 0,0 1 0,-1-1 0,1 1 0,-1-1 0,1 1 0,-1-1 0,0 1 0,1-1 0,-1 0 0,1 1 0,-1-1 0,1 1 0,-1-1 0,1 1 0,-1-1 0,1 1 0,0-1 0,-1 1 0,1-1 0,0 1 0,0 0 0,-1-1 0,1 1 0,0 0 0,0-1 0,0 1 0,0 0 0,-1-1 0,1 1 0,0 0 0,0-1 0,1 1 0,-1 10 0,0-1 0,0 1 0,-1 0 0,-1-1 0,0 0 0,0 1 0,-1-1 0,-1 5 0,-15 3 1,17-16-1,0-1 1,1 1 0,-1-1 0,0 1 0,0 0 0,1 0 0,-1-1 0,1 1-1,0 0 1,-1 1 0,1-1 0,0 0 0,0 0 0,0 0 0,1 1 0,-1-1 0,1 0-1,-1 1 1,1-1 0,0 1 0,-1-1 0,1 1 0,1-1 0,-1 2-1,-13 1 214,-1 20-193,12-10-21,3 8 0,-1-23 0,0 1 0,0 0 0,0-1 0,0 1 0,0-1 0,0 1 0,0 0 0,0-1 0,0 1 0,0-1 0,0 1 0,0-1 0,0 1 0,-1 0 0,1-1 0,0 1 0,0-1 0,-1 1 0,1-1 0,0 1 0,-1-1 0,1 1 0,0-1 0,-1 1 0,1-1 0,-1 0 0,1 1 0,-1-1 0,-6 8 0,5 4 0,2 16 0,0-26 0,0 0 0,0-1 0,0 1 0,0 0 0,0-1 0,-1 1 0,1 0 0,-1-1 0,1 1 0,-1 0 0,1-1 0,-1 1 0,0-1 0,0 1 0,0-1 0,0 1 0,0-1 0,0 0 0,0 1 0,0-1 0,-1 0 0,1 0 0,0 0 0,-1 0 0,0 0 0,-5 5 0,7-4 0,-1 0 0,0 0 0,1 0 0,-1 0 0,1 0 0,0 0 0,0 0 0,-1 0 0,1 0 0,1 0 0,-1 1 0,0-1 0,1 0 0,-1 0 0,0 1 0,0-1 0,1 0 0,-1 0 0,0 0 0,-1 1 0,1-1 0,0 0 0,-1 0 0,1 0 0,-2 2 0,-1 7 26,0 0-1,1 0 0,0 0 1,0 0-1,1 0 1,1 0-1,0 1 0,0-1 1,1 1-26,0 20 50,-1-30-43,0-1 0,0 1 0,0-1 0,-1 1 0,1-1 0,0 1 1,-1-1-1,1 1 0,-1-1 0,0 1 0,1-1 0,-1 0 0,0 1 1,0-1-1,0 0 0,0 0 0,0 0 0,0 1-7,-2 0 107,3 27 22,0 126-129,0-152 128,0-1-21,1 15-85,-2-14-22,-12 6 0,11 4 0,2 1 0,0 1 0,0-3-22,0-10-85,0 0-21,0 66 792,0-66-557,-1 10 54,-3 2 177,-16-11-345,17-3-4340,3 2-2035,0 10 813</inkml:trace>
  <inkml:trace contextRef="#ctx0" brushRef="#br2" timeOffset="115927.201">14713 12335 9123,'0'-59'386,"0"55"-287,0 0 1,1 0-1,-1 0 0,1 1 1,0-1-1,0 0 1,0 0-1,0 0 0,1 1 1,-1-1-1,1 1 0,0-1 1,0 1-1,1 0 1,-1 0-1,1 0 0,-1 0 1,1 0-1,0 0 0,0 1 1,0-1-1,1 1 1,1-1-100,20-18 798,-22 19-685,0-1 0,1 1-1,-1 0 1,1 0 0,0 0 0,0 1 0,0-1 0,2 0-113,21-9 360,-2 0-294,0 1-1,1 1 0,0 1 0,0 1 0,0 2 1,1 0-1,0 2 0,0 1 0,0 1 0,18 2-65,3 2 3,0 3-1,0 1 1,-1 3-1,0 1 0,28 12-2,45 12 0,-59-18 0,44 18 0,-65-20 0,41 8 0,39 14 0,265 133 257,-30-10 386,-329-144-516,0 1-1,-1 2 1,-1 0 0,-1 1 0,5 7-127,32 26 244,-46-39-202,0 0 0,-1 2 0,-1-1 0,-1 2 0,0-1 0,-1 2 0,2 4-42,21 33 91,-20-30-9,0 2-1,-2-1 1,-1 1-1,-1 1 1,2 14-82,-9-34-1,1 6 10,-1 0 0,-1 0-1,0-1 1,-1 1 0,0 0-1,-3 12-8,2 9 184,1-30-158,0-1 0,0 0 0,0 1 0,-1-1 0,0 1 1,1-1-1,-1 0 0,-1 1 0,-1 3-26,-7 26 150,-72 232-642,75-246 446,-1 0-1,0-1 1,-2-1 0,0 1 0,-1-2 0,-1 1 0,-5 4 46,-4 5 100,-2-2 1,-1 0-1,-24 19-100,-112 74 793,143-104-762,-1-2 0,0 0 0,-1 0-1,0-2 1,0 0 0,-1-1 0,-1-2 0,1 0 0,-6 1-31,-78 20-22,39-9 22,0-3 1,-42 4-1,81-16-14,-1-2 1,1-1 0,0-1-1,-1-1 1,1-1-1,0-2 1,0 0 0,-6-3 13,-1-3-103,0 2 1,0 1-1,-18 0 103,10 2-232,1-3 1,-16-5 231,-28-9-216,43 12 74,1-1-1,1-2 1,-39-17 142,-150-71-21,-441-245 235,566 304-265,24 12 16,5-2 35,-1 2 0,-1 5 0,-2 2 0,-5 3 0,24 5 0,2-3 0,0-2 0,-4-5 0,-76-27 0,-250-79 0,319 104 0</inkml:trace>
  <inkml:trace contextRef="#ctx0" brushRef="#br2" timeOffset="117246.637">12664 13040 17090,'-427'-142'0,"200"85"0,144 36 152,0 4 1,-11 2-153,-10-2 338,-2-5-338,3-4 64,-1 5 0,-74-5-64,-348-16 643,281-1-622,110 34 47,-58 6-68,182 3 18,-79-3-89,-73-15 71,75 8-165,9-2 22,45 6 86,0 2 0,-32-1 57,-40 6-25,-234-6 637,245 0-145,0-5 0,-52-14-467,87 12 11,-6-4-22,-2 4 0,1 3 0,-56 0 11,-11 3-289,1-6 0,-127-28 289,-394-75 236,537 90-236,2-5 0,1-6 0,-110-28 0,-228-60 2441,-146-72-2441,365 99 0,113 44 0,-13 1 0,4 2-28,2-7 0,-7-10 28,-131-60-72,203 101 86,-170-77 198,179 76-159,2-2 0,1-2 0,-14-13-53,-15-12-286,-44-20 286,-59-40-335,-20-41-93,-96-101 428,194 170 192,-4 5-192,-94-77 322,148 114-168,-3 2 0,-1 3 0,-2 2 1,-2 3-1,-45-18-154,-528-234 1199,488 218-1056,-79-33 78,90 52-285,-2 6 0,-102-18 64,-29-9-1157,243 65 459,-36-8 2300,2-3 0,-31-14-1602,69 22-3675,-25-8-7470,-27 3 3413</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13T22:44:56.126"/>
    </inkml:context>
    <inkml:brush xml:id="br0">
      <inkml:brushProperty name="width" value="0.2" units="cm"/>
      <inkml:brushProperty name="height" value="0.2" units="cm"/>
      <inkml:brushProperty name="color" value="#00A0D7"/>
    </inkml:brush>
    <inkml:brush xml:id="br1">
      <inkml:brushProperty name="width" value="0.1" units="cm"/>
      <inkml:brushProperty name="height" value="0.1" units="cm"/>
      <inkml:brushProperty name="color" value="#E71224"/>
    </inkml:brush>
    <inkml:brush xml:id="br2">
      <inkml:brushProperty name="width" value="0.2" units="cm"/>
      <inkml:brushProperty name="height" value="0.2" units="cm"/>
      <inkml:brushProperty name="color" value="#E71224"/>
    </inkml:brush>
    <inkml:brush xml:id="br3">
      <inkml:brushProperty name="width" value="0.05" units="cm"/>
      <inkml:brushProperty name="height" value="0.05" units="cm"/>
    </inkml:brush>
  </inkml:definitions>
  <inkml:trace contextRef="#ctx0" brushRef="#br0">14646 5880 6296,'0'0'236,"0"0"-86,0 0-64,0 0-194,0 0-127,0 0 42,0 0 343,0 0 364,0 0-21,0 0 192,0 0-64,0 0-171,0 0 21,0 0-64,0 0-43,0 0-86,-2-42 1885,-5 29-1989,6 11-156,0 0 0,1 0 0,-1 1 0,0-1 0,0 1 0,0-1 0,0 0 0,0 1 0,-1 0 0,1-1-1,0 1 1,-1 0 0,0-1-18,-78-53 386,40 42-1,32 11-340,0 1-1,0 0 0,-1 0 0,1 0 0,0 1 1,0 0-1,0 1 0,-7 1-44,-11-1 139,-2380-1 2838,2326 13-2742,-13 2-85,8-3-385,-415-12 470,407-12-235,-226 12-128,306 0 128,-173 0-386,13 0-128,158-14 3980,4 2-3826,-14 10-11526,23 2 5760</inkml:trace>
  <inkml:trace contextRef="#ctx0" brushRef="#br1" timeOffset="-9749.084">5290 6649 2056,'-13'0'514,"13"0"-514,0 0-643,0 0-385,0 0 257</inkml:trace>
  <inkml:trace contextRef="#ctx0" brushRef="#br2" timeOffset="-127284.344">5263 6069 5654,'0'0'385,"0"0"22,0 0 64,0 0-42,0 0 42,0 0-43,0 0 43,0 0-85,0 0-65,0 0 129,0 0-43,0 0-43,0 0-64,0 0 64,40 0 1028,-16 1-841,1-2 1,-1-1-1,0 0 1,12-4-552,57-9 278,-76 11-231,0 0 0,0 1 1,1 1-1,-1 1 0,2 0-47,-11 1 0,1-2 0,-1 1 0,0-1 0,1 0 0,-1 0 0,6-4 0,17-4 0,13-2 201,-33 8-84,0 0-1,0 2 0,1-1 1,0 1-1,-1 1 0,10 0-116,0 0 106,0-1-1,0-1 0,0-1 0,-1-1 1,1-1-1,13-6-105,-5 3 11,58-41 117,-71 45-128,-8 3 0,0-1 0,0 2 0,1-1 0,-1 1 0,1 0 0,-1 1 0,1 0 0,-6-1 0,0 0 0,0 0 0,0 0 0,0 0 0,0 0 0,0 0 0,-1-1 0,1 0 0,0 1 0,-1-1 0,1 0 0,-1 0 0,1-2 0,23-12 0,-13 10 28,0 0-1,-1 0 0,1-2 0,-1 1 1,4-5-28,-7 5 24,0 1 0,0 0 0,1 1 0,-1 0 0,9-3-24,-10 6 0,-1-1 0,0 0 0,0-1 0,0 1 0,-1-1 0,1-1 0,1-1 0,31-17 0,-29 19 21,1-1 0,-1 0 0,1-1 0,-2-1-1,1 1 1,8-8-21,38-25 111,-47 34-107,-1 0 1,0-1-1,0 0 1,0-1-1,6-7-4,28-23-1,72-42-106,-48 26 471,-49 39-321,0 0 0,0-1 0,-2-1-1,12-14-42,28-30 86,145-141 685,-186 184-717,0 0-1,-2-1 0,0-1 1,-1 0-1,8-18-53,30-47-10,-43 74 18,1-1 0,-1 1-1,-1-1 1,0 0 0,-1 0 0,0 0-1,0-1 1,-1 0-8,21-56 195,-10 33-195,-11 27 0,0-1 0,1 1 0,-1 0 0,2 0 0,-1 1 0,1-1 0,0 1 0,2-2 0,-4 5 25,0 0 0,0-1-1,0 0 1,-1 1 0,0-1-1,0 0 1,0 0 0,0 0 0,-1 0-1,0-1 1,0 1 0,0-2-25,11-35 324,23-14-303,-15 28-20,20-39-108,-35 59 101,-1 0 1,0 0 0,0 0-1,-1-1 1,2-7 5,-2 6 1,0 1 0,1 0 0,-1 0-1,2 0 1,0 0 0,0 1-1,15-30 0,-18 31 0,1 1 0,0 0 0,1-1 0,0 1 0,0 0 0,0 1 0,1-1 0,0 0 0,-2 3 0,0 0 0,-1-1 0,1 0 0,-1 1 0,0-1 0,0 0 0,0 0 0,0 0 0,-1 0 0,1-1 0,-1-2 0,13-29 0,2-15 0,-12 37 0,0 0 0,1 0 0,0 0 0,1 0 0,34-107 0,-34 103 27,0 0 0,-1-1 0,-1 0-1,-1 1 1,0-1 0,-2 0 0,0-1 0,-1 1 0,-2-12-27,2-6 15,13-58 478,0-13-472,-13-134-21,14 162 0,-14 63-2,-1 14 4,1-1-1,-1 0 1,1 0-1,0 0 1,0 1-1,1-1 1,-1 0-1,1 0 0,0 1 1,0-1-1,0 0 1,0 1-1,1-1 1,-1 1-1,1 0 1,2-3-2,-1-1 26,0 1 0,0-1 0,0 0 0,-1 0 0,0 0 0,-1 0 0,1 0 0,-1 0 0,0-8-26,3-12 1,-2 18 61,-1 0 1,0 0-1,0 0 0,-1 0 1,0 0-1,0-1 0,-2-6-62,0 6 74,2 1 0,-1-1-1,1 0 1,1 1 0,-1-1-1,3-9-73,2-6 24,-1 1-1,-2-1 0,0-1 1,-2 1-1,-1-10-23,0-42 183,1 74-175,1-1-1,-1 1 1,1 0 0,0 0 0,0 0-1,0-1 1,0 1 0,0 0-1,1 0 1,-1 1 0,1-1-1,0 0 1,0 0 0,0 1-1,0-1-7,0 1 0,0-1-1,0 1 1,0-1-1,0 0 1,-1 0-1,1 1 1,-1-1-1,0 0 0,1 0 1,-2 0-1,1-1 1,0 1-1,-1 0 1,1 0-1,-1-1 1,-1-10 42,0 11-29,1 0 1,0 0-1,0-1 1,0 1-1,0 0 1,1 0-1,-1-1 0,1 1 1,0 0-1,0 0 1,0 0-1,0 0 1,1 0-1,-1 0 1,1 0-1,0 0-13,0-4 34,-1-1-1,1 1 1,-2-1 0,1 1-1,-1-1 1,0 1 0,0-1-1,-1 1 1,0-3-34,-1-22 104,15-90 132,-13-239 149,-2 354-375,0-1 0,0 1 0,-1 0 0,0-1 0,0 1-1,-1 1 1,0-1 0,0 0 0,0 1 0,-1 0 0,0 0 0,0 0 0,-2 0-10,5 3 0,0 0 0,0 1 0,0-1 0,0 0 0,1 0 0,0 0 0,-1 0 0,1 0 0,0-1 0,1 1 0,-1 0 0,0 0 0,1-3 0,-10-29 0,-3 14-4,7 18 4,2-1 25,-18-37 29,-9-24-1,28 58-59,0-1-1,-1 1 0,0 0 1,0 0-1,0 0 0,-2 0 7,-19-36-67,-6-16-83,30 56 150,-1-2 0,1 0 0,-1-1 0,0 1 0,-1 0 0,1 0 0,-1 0 0,0 1 0,-3-5 0,4 8 6,1-1 0,0 1 1,0-1-1,0 1 0,0-1 0,0 0 0,0 1 0,0-1 0,0 0 0,0 0 0,1 0 1,-1 0-1,1 0 0,0 0 0,-1 0 0,1 0 0,0 0 0,0 0 0,0 1 1,0-1-1,1-1-6,-3-10 0,-7-1 0,-18-39 0,26 48 0,-15-15 0,12 19 0,1 1 0,-15-15 0,11 8 10,1 2 5,0-1-1,0 0 1,0 0 0,1-1 0,0 0 0,0 0-1,1 0 1,-1-2-15,-6-2 0,7 9 0,1-1 0,0 1 0,-1-1 0,1 1 0,0-1 0,0 0 0,1 0 0,-1-1 0,1 1 0,-1-1 0,0 1 0,0 0 0,0 0 0,0 0 0,0 0 0,-1 0 0,1 0 0,-1 1 0,-3-2 0,-14-8 0,18 6 0,0 1 0,-1 3 0,1 0 0,-1-1 0,1 0 0,0 1 0,0-1 0,0-1 0,0 1 0,0 0 0,-1-3 0,-16-18 0,-45-18 0,37 19 0,23 21 0,2 0 0,-6-8 0,-1 7 0,9 4 0,0-1 0,0 0 0,0 0 0,0 0 0,1 0 0,-1 0 0,0 0 0,0 0 0,0 0 0,0 0 0,0 0 0,0 0 0,0 0-1,1-1 1,-1 1 0,0 0 0,0-1 0,0 1 0,1-1 0,-1 1 0,0-1 0,0 1 0,1-1 0,-1 1 0,0-1 0,1 0 0,-1 0 0,-2-2 23,-13-8 68,16 7-75,-11-8-16,-7 7 5,17 4-6,0 1 0,-1-1-1,1 0 1,0 1 0,0-1 0,-1 0-1,1 0 1,0 0 0,0 1 0,0-1 0,0 0-1,0-1 1,0 1 0,0 0 0,0 0 0,1 0-1,-1-1 1,0 1 0,1 0 0,-1 0-1,1-1 1,-1 0 1,1-11-85,-2 2 63,-7 6 22,0-5 0,9 10 0,-1 0 0,1-1 0,-1 1 0,1 0 0,0-1 0,-1 1 0,1-1 0,0 1 0,-1 0 0,1-1 0,0 1 0,-1-1 0,1 1 0,0-1 0,0 1 0,0-1 0,-1 1 0,1-1 0,0 1 0,0-1 0,0 0 0,0 1 0,0-1 0,0 1 0,0-1 0,0-2 0,0 2 0,0 0 0,0-1 0,0 1 0,0 0 0,-1-1 0,1 1 0,0 0 0,-1-1 0,1 1 0,-1 0 0,0 0 0,1-1 0,-1 1 0,0 0 0,0 0 0,0 0 0,1 0 0,-1 0 0,0 0 0,0 0 0,-1 0 0,1 0 0,0 0 0,0 1 0,0-1 0,0-1 0,0 1 0,0 0 0,0 0 0,0 0 0,0 0 0,1-1 0,-1 1 0,0 0 0,1-1 0,-1 1 0,1-1 0,0 1 0,-1 0 0,1-1 0,0 1 0,0-1 0,0 0 0,0-11 0,-2 1 0,-7 8 0,8 3 0,0 0 0,0 0 0,0 0 0,0 0 0,1 0 0,-1 0 0,0 0 0,0-1 0,1 1 0,-1 0 0,1 0 0,-1-1 0,1 1 0,-1 0 0,1 0 0,0-1 0,-1 0 0,1 1 0,0 0 0,0 0 0,0 0 0,-1 0 0,1 1 0,0-1 0,-1 0 0,1 0 0,-1 0 0,1 1 0,-1-1 0,1 0 0,-1 0 0,1 1 0,-1-1 0,0 1 0,0-1 0,1 0 0,-1 1 0,0-1 0,0 1 0,1 0 0,-1-1 0,0 1 0,0 0 0,0-1 0,0 1 0,0 0 0,-37-27 0,22 3 0,15 23 0,1 0 0,0 1 0,-1-1 0,1 0 0,0 1 0,-1-1 0,1 0 0,-1 1 0,1-1 0,-1 1 0,1-1 0,-1 0 0,1 1 0,-1-1 0,0 1 0,1 0 0,-1-1 0,0 1 0,1 0 0,-1-1 0,0 1 0,-1-1 0,1 0 0,-1 0 0,1 0 0,0 0 0,-1 0 0,1 0 0,0 0 0,-1 0 0,1-1 0,0 1 0,0 0 0,0-1 0,0 1 0,0-1 0,1 1 0,-1-1 0,0 0 0,-1-2 0,1 1 0,-1 0 0,0 0 0,0 0 0,0 0 0,-1 0 0,1 1 0,-1-1 0,1 1 0,-1-1 0,0 1 0,0 0 0,0 0 0,0 0 0,0 1 0,-1-1 0,1 1 0,-2-2 0,-1 1 0,1 0 0,0 0 0,0-1 0,0 0 0,0 0 0,0 0 0,1-1 0,-2-1 0,-11-20 0,5 23 0,-41-11 0,49 13 0,1-1 0,-1 0 0,1 0 0,0 0 0,-1-1 0,1 1 0,0-1 0,0 1 0,0-1 0,-3-2 0,-8-5 0,13 8 0,0 1 0,0-1 0,0 1 0,1-1 0,-1 0 0,0 1 0,0 0 0,0-1 0,0 1 0,-1 0 0,1-1 0,0 1 0,0 0 0,0 0 0,0 0 0,0 0 0,0 0 0,0 0 0,0 0 0,0 0 0,0 0 0,-1 1 0,1-1 0,-1 0 0,1 0 0,0 1 0,-1-1 0,1 0 0,0 0 0,-1 0 0,1-1 0,-1 1 0,1 0 0,0 0 0,0-1 0,-1 1 0,1-1 0,0 1 0,0-1 0,-1 0 0,1 1 0,0-1 0,0 0 0,-1-1 0,-38-16 0,38 17 0,0 0 0,0 0 0,0 0 0,0 0 0,0 0 0,0 0 0,0-1 0,0 1 0,0-1 0,1 1 0,-1-1 0,1 0 0,-1 1 0,1-1 0,0 0 0,-2-2 0,-6-6 0,8 10 0,-8-5 0,-1 0 0,1 1 0,-1 0 0,-1 0 0,1 1 0,-10-1 0,-33-9 0,51 13 0,0-1 0,0 1 0,0 0 0,0-1 0,0 0 0,-1 1 0,2-1 0,-1 0 0,0 0 0,0 0 0,0 0 0,0 0 0,1-1 0,-2 0 0,1 1 0,0-1 0,0 1 0,0-1 0,0 1 0,0 0 0,-1 0 0,1 0 0,0 0 0,-1 0 0,1 0 0,-1 1 0,1-1 0,0 1 0,-3 0 0,0-1 0,1 1 0,-1-1 0,0 0 0,1 0 0,0-1 0,-1 1 0,1-1 0,0 0 0,0 0 0,-1 0 0,1-1 0,-36-17 0,30 15 0,6 3 0,1 0 0,0 1 0,0 0 0,-1-1 0,1 1 0,-1 0 0,1 1 0,-1-1 0,1 1 0,-1-1 0,-1 1 0,0 1 0,2-2 0,-16-9 0,10 6 0,-1 0 0,0 1 0,0 0 0,0 1 0,0 0 0,0 1 0,0 0 0,-1 1 0,-91 1 0,41 1 0,-20-15-150,-263 13 43,280 13 107,63-13 0,-1 0 0,1 0 0,-1 0 0,1 1 0,-1-1 0,1 0 0,-1 1 0,1-1 0,0 1 0,-1-1 0,1 1 0,0 0 0,-1 0 0,1-1 0,0 2 0,-19 5 0,17-7 4,1 0 0,-1 1 0,1-1 0,0 1 0,-1 0 0,1 0 0,0 0 1,0 0-1,-1 0 0,1 1 0,0-1 0,0 1 0,0-1 0,0 1 0,-1 1-4,1-1 4,0 0 0,0 0 1,0 0-1,-1 0 0,1-1 0,0 1 1,-1-1-1,1 0 0,-1 1 0,0-1 0,1 0 1,-1-1-1,0 1 0,1 0 0,-1-1 1,-1 0-5,-102 0 0,94 2 0,-1 0 0,1 0 0,0 1 0,0 1 0,-10 4 0,-4 1 0,25-9 0,-15 6 0,-1-1 0,0-1 0,0-1 0,0 0 0,0-1 0,-12 0 0,25-2 0,-4-1 0,1 1 0,0 0 0,-1 1 0,1 0 0,0 0 0,0 0 0,-1 1 0,1 0 0,-2 2 0,-31 10 0,38-13 5,1-1 0,-1 1 1,0-1-1,0 1 0,0-1 1,1 0-1,-1 1 0,0-1 1,0 0-1,0 0 0,0 0 1,0-1-1,-1 1-5,-25 1 59,12 3-59,0-1 0,0-1 0,0-1 0,0 0 0,-9-1 0,-56 13 0,-10-13 0,77 2 0,1 8 0,0-8 0,-54-2 22,27 0 85,27 2-107,0 7 0,12-9 0,1 1 0,-1-1 0,0 1 0,0 0 0,1-1 0,-1 0 0,0 1 0,0-1 0,0 0 0,0 1 0,0-1 0,1 0 0,-1 0 0,0 0 0,0 1 0,0-1 0,0 0 0,0 0 0,0 0 0,0-1 0,0 1 0,1 0 0,-1 0 0,0 0 0,0-1 0,0 1 0,0 0 0,0-1 0,-1 0 0,0 1 6,0-1 0,0 1 0,0 0 0,0 1 0,0-1 0,0 0 0,0 0 1,0 1-1,0-1 0,0 1 0,0 0 0,1 0 0,-1-1 0,0 1 0,0 0 1,1 0-1,-1 1 0,1-1 0,-1 0 0,1 0 0,-1 1-6,1-1 0,0 1 0,0-1 0,-1 0 0,1 1 0,0-1 0,-1 0 0,1 0 0,-1 0 0,1 0 0,-1-1 0,1 1 0,-1 0 0,0 0 0,1-1 0,-1 1 0,0-1 0,0 0 0,1 0 0,-1 1 0,0-1 0,0 0 0,0 0 0,1-1 0,-1 1 0,0 0 0,0-1 0,-1 1 0,-4-2 0,0 1 0,6 1 0,0-1 0,0 1 0,-1 0 0,1 0 0,0-1 0,0 1 0,-1 0 0,1 0 0,0 0 0,0 0 0,0 1 0,-1-1 0,1 0 0,0 0 0,0 1 0,0-1 0,0 1 0,-1-1 0,1 1 0,0-1 0,0 1 0,0 0 0,0 0 0,0-1 0,0 1 0,1 0 0,-1 0 0,0 0 0,0 0 0,1 0 0,-1 0 0,0 0 0,1 0 0,-11 11 0,7-10 2,-1 0 0,1 1 1,-1-2-1,0 1 0,0-1 0,0 0 0,0 0 0,1 0 0,-1 0 1,-1-1-3,4 0 7,-1 0 1,0 0-1,1 0 1,-1 1-1,1-1 1,-1 1 0,1-1-1,-1 1 1,1 0-1,-1 0 1,1 0 0,0 1-1,-1-1 1,1 0-8,-1 1 1,3-1-1,-1-1 0,1 1 0,0-1 0,-1 0 0,1 1 0,0-1 0,-1 1 0,1-1 0,-1 0 0,1 1 0,-1-1 0,1 0 0,-1 0 0,1 1 0,-1-1 0,1 0 0,-1 0 0,1 0 0,-1 0 0,1 0 0,-1 0 0,0 0 0,1 0 0,-1 0 0,1 0 0,-1 0 0,1 0 0,-1 0 0,1 0 0,-1 0 0,0 0 0,1-1 0,-1 1 0,1 0 0,-1 0 0,1-1 0,-1 1 0,1 0 0,-1-1 0,1 1 0,-1-1 0,1 1 0,-1 0 0,1-1 0,-1 1 0,1 0 0,-1-1 0,1 1 0,-1 0 0,1 0 0,-1 0 0,1-1 0,-1 1 0,0 0 0,1 0 0,-1 0 0,1 0 0,-1 0 0,0 0 0,1 0 0,-1 0 0,1 1 0,-1-1 0,1 0 0,-1 0 0,0 0 0,1 1 0,-1-1 0,1 0 0,-1 0 0,1 1 0,-1-1 0,1 1 0,-1-1 0,1 0 0,0 1 0,-1 0 0,-6 2 0,-13 4 0,19-7 0,-1 0 0,1 0 0,0 0 0,-1 0 0,1 0 0,0 0 0,-1 0 0,1 0 0,0 1 0,0-1 0,-1 0 0,1 1 0,0-1 0,0 1 0,0-1 0,-1 1 0,1 0 0,0-1 0,0 1 0,0 0 0,0 0 0,-11 4 0,9-5 8,0 0 0,0 1 0,0-1 0,0 1 0,0-1 0,0 1 1,0 0-1,1 0 0,-1 0 0,0 1 0,0-1 0,1 1 0,-3 1-8,3-1 10,-1-1 0,1 1 0,0-1 0,-1 0 0,1 0 0,-1 0 0,1 0 0,-1 0 0,0 0 0,1-1 0,-1 1 0,0-1 0,-2 0-10,3 2 3,-1-1-1,1 1 0,0-1 1,-1 1-1,1 0 0,0 0 1,0 0-1,0 0 1,0 1-1,0 0-2,-1 0-2,-17 11 2,19-13 0,-1 1 0,0-1 0,0 1 0,0-1 0,0 0 0,0 1 0,0-1 0,0 0 0,-1 0 0,1-1 0,0 1 0,-1 0 0,1-1 0,-2 1 0,-54 29 0,36-18 0,-31 28 0,-53 23 0,89-54 0,13-6 0,0 0 0,0-1 0,-1 0 0,1 0 0,-1 0 0,1 0 0,-1-1 0,1 0 0,-1 0 0,-1 0 0,1-1 0,4 0 0,1 0 0,-1 0 0,0 0 0,1 0 0,-1 0 0,0 0 0,1 0 0,-1 0 0,0 1 0,1-1 0,-1 0 0,0 0 0,1 1 0,-1-1 0,1 0 0,-1 1 0,0-1 0,1 1 0,-1-1 0,1 1 0,-1-1 0,1 1 0,0-1 0,-1 1 0,1-1 0,-1 1 0,1 0 0,-18 18 0,14-14 0,3-4 0,0 0 0,-1 0 0,1 0 0,0 0 0,0-1 0,0 1 0,-1 0 0,1 0 0,0-1 0,-1 1 0,1-1 0,-1 1 0,1-1 0,0 0 0,-1 0 0,1 0 0,-1 1 0,1-1 0,-1 0 0,1-1 0,-1 1 0,1 0 0,-1 0 0,1-1 0,-1 1 0,-2 0 0,0 1 0,0-1 0,-1 1 0,1 0 0,0 0 0,0 1 0,1-1 0,-1 1 0,0 0 0,0 0 0,1 0 0,-3 2 0,-8 5 0,11-8 0,1 0 0,0 0 0,-1 1 0,1-1 0,0 1 0,0-1 0,0 1 0,0 0 0,0 0 0,0 0 0,-1 2 0,-10-1 0,-40 12 0,52-15 0,0 0 0,0 0 0,1 0 0,-1 1 0,0-1 0,0 0 0,1 0 0,-1 1 0,0-1 0,0 0 0,1 1 0,-1-1 0,0 1 0,1-1 0,-1 1 0,1-1 0,-1 1 0,0-1 0,1 1 0,-1 0 0,1-1 0,0 1 0,-1 0 0,1 0 0,-1-1 0,1 1 0,-1 0 0,1 0 0,-1 0 0,1 0 0,-1 0 0,0 0 0,1-1 0,-1 1 0,0 0 0,0-1 0,0 1 0,0 0 0,0-1 0,0 1 0,0-1 0,0 1 0,0-1 0,0 0 0,0 1 0,0-1 0,0 0 0,0 0 0,0 0 0,0 0 0,-1 0 0,1 0 0,0 0 0,0 0 0,0 0 0,0-1 0,0 1 0,0 0 0,0 0 0,0 1 0,0-1 0,0 0 0,0 0 0,0 0 0,0 1 0,1-1 0,-1 0 0,0 1 0,0-1 0,0 1 0,0-1 0,0 1 0,0-1 0,1 1 0,-19 11 0,6-3 0,12-9 2,0 1-1,0 0 1,0-1 0,0 1 0,0-1 0,0 1 0,0-1 0,0 0 0,0 1-1,0-1 1,0 0 0,0 0 0,0 0 0,0 1 0,0-1 0,0 0 0,-1 0 0,1-1-1,0 1 1,0 0 0,0 0 0,0-1 0,0 1 0,0 0 0,0-1 0,-1 1-2,2-1 1,0 1 1,0 0-1,0 0 0,-1 0 1,1 0-1,0 0 1,0-1-1,-1 1 1,1 0-1,0 0 1,0 0-1,-1 0 1,1 0-1,0 0 0,0 0 1,-1 0-1,1 0 1,0 0-1,0 0 1,-1 0-1,1 0 1,0 0-1,0 0 1,-1 0-1,1 0 0,0 1 1,0-1-1,-1 0 1,1 0-1,0 0 1,0 0-1,0 0 1,-1 1-1,1-1 0,0 0 1,0 0-1,0 0 1,0 1-1,-1-1 1,1 0-2,0 1 15,0 0-15,0-1 1,0 1-1,0-1 0,0 0 0,0 1 0,0-1 0,0 1 0,0-1 0,-1 1 1,1-1-1,0 1 0,0-1 0,0 1 0,-1-1 0,1 0 0,0 1 0,-1-1 1,1 0-1,0 1 0,-1-1 0,1 0 0,0 1 0,-1-1 0,1 0 1,-1 1-1,1-1 0,0 0 0,-1 0 0,1 0 0,-1 0 0,1 1 0,-1-1 1,1 0-1,-1 0 0,1 0 0,-1 0 0,1 0 0,-1 0 0,1 0 0,-1 0 1,1 0-1,-1 0 0,1 0 0,0-1 0,-1 1 0,-52 15 0,52-15 0,-1 0 0,1 1 0,0-1 0,-1 1 0,1-1 0,0 1 0,0-1 0,-1 1 0,1 0 0,0-1 0,0 1 0,0 0 0,0 0 0,0 0 0,0 0 0,0 0 0,0 0 0,1 0 0,-1 0 0,0 0 0,0 1 0,1-1 0,-1 0 0,1 0 0,-2 4 0,-3 0 0,0 0 0,-1 0 0,1 0 0,-1 0 0,0-1 0,-1 0 0,1-1 0,0 1 0,-1-1 0,0 0 0,0-1 0,-5 2 0,-22 9 0,25-13-4,8 0 5,-1 0 0,1 0 0,0 0 0,0 0-1,-1 0 1,1 0 0,0 0 0,0 0 0,0 0 0,0 1 0,-1-1 0,1 0-1,0 1 1,0-1 0,0 1 0,0 0 0,0-1 0,0 1 0,0 0 0,0-1-1,0 1 1,0 0 0,0 0 0,0 0 0,1 0 0,-1 0 0,0 0 0,1 0 0,-1 0-1,-49 38 257,45-36-172,4-3-84,1 0-1,-1 0 1,0 0-1,1 0 1,-1 0-1,0 1 1,1-1-1,-1 0 1,1 0-1,-1 1 1,0-1-1,1 0 1,-1 1-1,1-1 1,-1 1-1,1-1 0,-1 0 1,1 1-1,0-1 1,-1 1-1,1 0 1,-1-1-1,1 1 1,0-1-1,0 1 1,-1-1-1,1 1 1,0 0-1,0-1 1,0 1-1,-1 0 1,1-1-1,0 1 1,0 0-1,0-1 1,0 1-1,0 0 1,0-1-1,1 1 1,-1 0-1,0-1 0,0 4 2,-36 28 105,34-20-86,0-1 1,-15-4 84,12-4-102,3 14 143,0-13-62,-18 6-61,16-8-27,3 11 4,1-8 6,-1-1 0,1 1 0,-1-1 0,0 1 0,0-1 0,-1 1 1,1-1-1,-1 0 0,0 1 0,0-1 0,-1 0 0,1 0 0,-1 0 1,0-1-1,-1 2-7,1-1 9,1-1 0,-1 0 1,1 1-1,0-1 1,0 1-1,0 0 0,0-1 1,1 1-1,-1 0 0,1 0 1,0 0-1,0 0 0,1 1 1,-1-1-1,1 0 1,0 0-10,0-2 0,0 0 0,0 0 0,-1 0 0,1 0 0,-1 0 0,1 0 0,-1 0 0,1 0 0,-1 0 0,0 0 0,0-1 0,0 1 0,0 0 0,0-1 0,-1 1 0,1 0 0,0-1 0,-1 0 0,1 1 0,-1-1 0,0 0 0,1 0 0,-1 0 0,0 1 0,-11 10 0,6 7 0,6-16 0,0 0 0,0-1 0,0 1 0,0 0 0,0-1 0,0 0 0,-1 1 0,1-1 0,-1 0 0,0 1 0,0-1 0,1 0 0,-3 1 0,-4 4-2,6-6 4,-1 1-1,1 0 0,-1 0 1,1 1-1,0-1 0,0 0 1,0 1-1,0-1 0,0 1 1,1 0-1,-1 0 0,1-1 1,-1 1-1,1 0 0,0 0 1,0 0-1,0 2-1,0-1 15,0 1-1,0 0 1,0-1 0,-1 0 0,0 1-1,0-1 1,0 0 0,0 0 0,-1 0-1,1 0 1,-1-1 0,0 1-1,-1-1 1,1 1 0,0-1 0,-2 0-15,5-3 0,-1 0 0,0 0 0,1 0 0,-1 0 0,1 0 0,-1 0 0,1 0 0,-1 0 0,0 1 0,1-1 0,-1 0 0,1 0 0,-1 0 0,1 1 0,-1-1 0,1 0 0,-1 0 0,1 1 0,-1-1 0,1 0 0,0 1 0,-1-1 0,1 1 0,-1-1 0,1 1 0,0-1 0,-1 1 0,1-1 0,0 1 0,0-1 0,-1 1 0,-24 30 0,-2 10 0,18-28 0,9-12 0,0-1 0,-1 1 0,1 0 0,0 0 0,-1-1 0,1 1 0,-1 0 0,1-1 0,-1 1 0,1 0 0,-1-1 0,1 1 0,-1-1 0,0 1 0,1-1 0,-1 1 0,0-1 0,1 0 0,-1 1 0,0-1 0,1 0 0,-1 1 0,0-1 0,0 0 0,0 0 0,1 0 0,-2 1 0,0-2 0,-4 0 0,-13 16 0,9-2 0,-6 3 0,14-15-4,0 1 1,1-1 0,-1 1 0,0 0 0,1 0 0,-1 0 0,1 0-1,0 0 1,-1 0 0,1 0 0,0 1 3,0-1-7,0 1 1,-1-1-1,1 0 1,-1 1-1,1-1 1,-1 0-1,0 0 0,0 0 1,0 0-1,0-1 1,-2 3 6,-19 22-27,22-23 27,-1-1 1,1 0-1,-1 1 0,1-1 1,-1 0-1,0 0 1,0 0-1,0 0 0,0 0 1,0 0-1,-1 0 0,1-1 1,-1 1-1,0-1 0,-2 2 0,0-1 0,0 1 0,0 0 0,0 0 0,0 0 0,1 1 0,-1-1 0,1 1 0,0 0 0,-2 3 0,5-6 0,-13 13-26,-1 0 1,-1-1-1,0-1 0,0 0 1,-13 6 25,23-14 0,1 0 0,-1 1 0,1 0 0,0 0 0,0 0 0,-2 5 0,3-5 0,-1 0 0,1 0 0,-1 0 0,0 0 0,0-1 0,-1 1 0,-1 0 0,-3 3 0,9-8 0,0 1 0,1 0 0,-1-1 0,1 1 0,-1-1 0,0 1 0,1-1 0,-1 0 0,0 1 0,0-1 0,1 0 0,-1 1 0,0-1 0,0 0 0,0 0 0,1 1 0,-1-1 0,0 0 0,0 0 0,0 0 0,-13 2 0,-4 10 0,17-5 0,-1-1 0,-16 5 0,3-8 0,3 0 0,-15 20 0,-28 15 0,31-24 0,4-7 0,19-6 0,0-1 0,0 0 0,-1 1 0,1-1 0,0 0 0,0 1 0,0 0 0,0-1 0,0 1 0,0 0 0,0-1 0,0 1 0,1 0 0,-1 0 0,0 0 0,0 0 0,0 0 0,1 0 0,-1 0 0,1 0 0,-1 0 0,1 0 0,-1 0 0,1 0 0,0 0 0,-1 1 0,1-1 0,-1 0 0,1 0 0,-1-1 0,1 1 0,-1 0 0,1-1 0,-1 1 0,0-1 0,1 1 0,-1-1 0,0 1 0,1-1 0,-1 1 0,0-1 0,0 1 0,0-1 0,1 0 0,-1 0 0,0 1 0,0-1 0,0 0 0,0 0 0,1 0 0,-1 0 0,0 0 0,0 0 0,0 0 0,-15 4 0,-13 9 0,-37 29 0,39-7 0,8-26 0,15-8 0,1 1 0,-1 0 0,1-1 0,-1 1 0,1 0 0,0 1 0,0-1 0,0 0 0,-1 2 0,2-3 0,0 1 0,1-1 0,-1 0 0,0 1 0,0-1 0,0 0 0,0 0 0,0 0 0,-1 0 0,1-1 0,0 1 0,-1-1 0,1 1 0,0 0 0,0-1 0,0 1 0,-1 0 0,1 0 0,0 0 0,0 0 0,0 0 0,1 0 0,-1 1 0,0-1 0,0 1 0,-38 24 0,33-20 18,0 0 0,0-1 1,0 0-1,-1 0 0,1-1 1,-1 0-1,-7 2-18,10-7 0,4 1 0,0 0 0,-1-1 0,1 1 0,0 0 0,-1 0 0,1 0 0,0 0 0,-1 0 0,1 0 0,0 0 0,-1 1 0,1-1 0,0 0 0,0 1 0,-1-1 0,1 1 0,0-1 0,0 1 0,0 0 0,0 0 0,0-1 0,0 1 0,0 0 0,0 0 0,0 0 0,0 0 0,0 0 0,0 0 0,0 1 0,-20 13 0,12-15 0,-1 0 0,-57 42 0,44-26 0,21-14 0,-1 0 0,1 0 0,0 0 0,-1 0 0,1 0 0,-1-1 0,1 1 0,-1-1 0,0 0 0,1 0 0,-1 0 0,0 0 0,0-1 0,0 1 0,-1 0 0,1-1 0,1 0 0,-1 1 0,1-1 0,-1 1 0,1 0 0,-1 0 0,1 0 0,0 0 0,-1 0 0,1 1 0,0-1 0,0 1 0,-1-1 0,1 1 0,0 0 0,0-1 0,0 0 0,0 0 0,0 1 0,-1-1 0,1 0 0,0-1 0,-1 1 0,1 0 0,-1-1 0,1 1 0,-1-1 0,0 0 0,0 1 0,0-1 0,0 1 0,0 0 0,0 0 0,0 0 0,0 0 0,0 1 0,0-1 0,-1 2 0,-2 0 0,3-2 0,0 0 0,1 1 0,-1-1 0,0 1 0,1 0 0,0 0 0,-1 0 0,1 0 0,0 0 0,0 0 0,0 1 0,0-1 0,-1 3 0,2-4 0,1-1 0,0 1 0,-1 0 0,1-1 0,-1 1 0,1-1 0,-1 1 0,1-1 0,-1 1 0,1-1 0,-1 1 0,1-1 0,-1 0 0,0 1 0,1-1 0,-1 0 0,0 0 0,1 1 0,-1-1 0,0 0 0,1 0 0,-1 0 0,0 0 0,1 0 0,-1 0 0,0 0 0,0 0 0,1 0 0,-1 0 0,0 0 0,0-1 0,-2 2 0,0 0 0,0 0 0,0 0 0,0 0 0,1 0 0,-1 0 0,0 1 0,1-1 0,-1 1 0,1 0 0,-1 0 0,0 0 0,-14 10 0,-36 24 0,26-19 0,1 3 0,1 0 0,1 1 0,1 1 0,-7 10 0,12-14 0,-13 14 0,-1-2 0,-2-2 0,-26 17 0,46-34 0,1 0 0,0 1 0,1 1 0,-10 11 0,1-1 0,-19 4-21,0 1-86,38-27 107,1 0 0,-1 1 0,0-1 0,1 0 0,-1 0 0,0 0 0,0 0 0,0 0 0,0 0 0,0-1 0,0 1 0,0-1 0,0 1 0,0-1 0,-1 0 0,1 1 0,0 0 0,0-1 0,0 1 0,0 0 0,1 0 0,-1 0 0,0 0 0,0 0 0,0 1 0,1-1 0,-1 1 0,-13 12 0,10-14 0,0-1 0,-10 15 0,8-8 0,1-1 0,-1 0 0,-1 0 0,1-1 0,-1 0 0,0 0 0,-2 0 0,5-2 0,0 0 0,0 0 0,0 0 0,1 1 0,-1 0 0,1 0 0,-1 0 0,1 0 0,0 1 0,1-1 0,-1 1 0,0 0 0,0 2 0,3-5 0,1 1 0,-1-1 0,0 1 0,1-1 0,-1 0 0,0 1 0,0-1 0,0 0 0,0 0 0,0 1 0,0-1 0,-1 0 0,1 0 0,0 0 0,0 0 0,-1 0 0,1-1 0,-1 1 0,1 0 0,0-1 0,-1 1 0,0-1 0,1 1 0,-1-1 0,1 0 0,-1 1 0,1-1 0,-1 0 0,0 0 0,0 0 0,-1 1 0,0 0 0,1-1 0,-1 1 0,1 0 0,-1 1 0,1-1 0,0 0 0,0 1 0,-1-1 0,1 1 0,0 0 0,0-1 0,0 1 0,1 0 0,-1 0 0,0 1 0,0 1 0,-23 19 0,-17 5 0,18-11 0,18-13-10,0 0 0,0 1 0,0 0 0,1 0 0,-1 0 0,-2 5 10,3-4-10,0-1 0,0 1 1,0-1-1,-1-1 0,1 1 0,-1-1 0,-7 4 10,-7 9-66,19-15 56,-1 0 0,1-1 0,0 1 0,-1-1 0,1 0-1,-1 1 1,1-1 0,-1 0 0,1 0 0,-1 0 0,0 0 0,0 0 0,0 0 0,1-1 0,-1 1 0,0 0 0,0-1 0,0 0 0,-1 1 10,2-1-17,0 0 1,0 0-1,-1 0 1,1 0-1,0 0 0,0 0 1,0 1-1,0-1 0,-1 1 1,1-1-1,0 0 1,0 1-1,0 0 0,0-1 1,0 1-1,0 0 0,0-1 1,0 1-1,1 0 1,-1 0-1,0 0 0,0 0 1,1 0-1,-1 0 17,0 0 34,0 0-1,0 0 1,1 0-1,-1 0 1,0 0-1,0 0 1,0 0 0,0-1-1,0 1 1,0 0-1,0 0 1,0-1 0,-1 1-1,1-1 1,0 1-1,0-1 1,0 0-1,-1 1 1,1-1 0,0 0-1,0 0 1,-1 0-1,1 0 1,-1 0-34,-6-1 3787,-4 1-3159,-2 0-3434,14 0 2240,-1 0-1,0 0 1,0 0 0,1 0-1,-1 0 1,0 0-1,0 0 1,1 1-1,-1-1 1,0 0-1,1 0 1,-1 1-1,0-1 1,1 1-1,-1-1 1,0 0 0,1 1-1,-1-1 1,1 1-1,-1-1 1,1 1-1,-1 0 1,1-1-1,-1 1 1,1-1-1,0 1 1,-1 0 566,-1 43-9209</inkml:trace>
  <inkml:trace contextRef="#ctx0" brushRef="#br2" timeOffset="13390.484">5582 7106 1670,'0'0'129,"0"0"-43,0 0-172,0 0 0,0 0 172,0 0 42,0 0 22,0 0 65,0 0-66,0 0-20,0 0-1,0 0 1,0 0 21,0 0 85,0 0 22,0 0 0,0 0-21,0 0-43,0 0 128,0 0-21,0 0 43,0 0-65</inkml:trace>
  <inkml:trace contextRef="#ctx0" brushRef="#br2" timeOffset="19081.004">5529 7119 7581,'0'0'129,"0"0"21,0 0 85,0 0 22,0 0 0,0 0-21,0 0-86,0 0 21,42 0 1692,235 0 857,-224 14-2463,-48-13-232,0 0-1,0 0 1,0 1 0,0-1-1,-1 1 1,1 0 0,0 0-1,-1 1 1,4 2-25,-4-2 27,1-1 0,0 1 0,0-1 0,0 0 0,0 0 0,0 0 1,1-1-1,-1 1 0,0-1 0,1-1-27,-2 1 2,-1-1 0,0 1 0,1-1 0,-1 1 0,0 0 1,1 0-1,-1 1 0,0-1 0,0 0 0,0 1 0,2 1-2,-3-1 0,1 0 0,0-1 0,0 1-1,0-1 1,1 0 0,-1 0 0,0 0 0,0 0 0,1 0-1,-1-1 1,2 1 0,76 11 129,-69-11-78,0-1 1,0 2-1,-1-1 0,1 2 1,4 1-52,54 14 130,-55-15-122,-1 0 1,0 0 0,0 2 0,0 0 0,-1 0 0,1 1-1,-1 1 1,-1 0 0,1 0 0,-1 2 0,-1-1-1,2 3-8,-9-7 2,1 0-1,-1-1 0,1 1 1,0-1-1,0 0 0,0 0 1,0 0-1,0-1 0,1 0 1,-1 0-1,1 0 0,-1-1 1,1 0-1,0 0 0,0 0 1,2-1-2,1 2 0,0 0 0,0 0 0,-1 1 0,1 0 0,-1 0 0,1 1 0,-1 1 0,0-1 0,0 1 0,-1 0 0,23 12 0,45 23 0,-2 3 0,7 9 0,-71-47 0,1-1 0,-1 1 1,1-1-1,-1-1 1,6 1-1,-4-1-5,-1 1 0,0 0 1,1 0-1,-2 1 0,7 3 5,16 12-247,-24-16 198,-1 0 0,1 1 0,-1 0 0,0 1 0,6 5 49,173 149 21,-120-106-42,27 28 128,-63-46-215,-2 1 1,-1 2-1,16 33 108,2 1 66,-26-47-229,2 0 0,15 13 163,19 25 90,-36-41-119,1-1 0,0-1 0,18 13 29,-22-20 14,-1-1 1,-1 2-1,0 0 1,-1 0 0,0 1-1,8 16-14,-16-25 58,-1-1 0,1 1 0,0-1 0,1 0 0,0-1 0,1 2-58,-1-2 5,0 0 1,-1 1-1,0 0 1,0 0-1,0 0 0,-1 0 1,2 4-6,3 8 0,-6-13 0,-1-1 0,0 0 0,0 1 0,-1-1 0,1 1 0,-1 0 0,0-1 0,0 1 0,0 0 0,-1 0 0,0 0 0,0 2 0,2 4-3,-1 0 0,2 1 0,0-1 0,0 0-1,1-1 1,0 1 0,4 6 3,3-3-113,-9-13 106,-1 0 0,0 0 0,0 0-1,0 0 1,0 0 0,0 0 0,-1 0 0,1 0-1,0 1 1,0-1 0,-1 0 0,1 0 0,-1 1-1,1-1 1,-1 1 0,0-1 0,1 0 0,-1 1 0,0-1-1,0 1 8,1 9-31,1-1 0,1 0 0,-1 1 0,1-1 0,1 0 0,0-1 0,2 3 31,7 22 89,-5-6-73,-3-13-15,-1 0 0,-1 1 0,0 0 0,-1-1-1,0 1 1,-1 2-1,-1-15 0,0-1 0,1 1 0,0 0 0,-1-1 0,1 1 0,0-1 0,0 1 0,0-1 0,1 1 0,-1-1 0,1 0 0,1 2 0,-2-2 0,1 0 0,-1 1 0,1-1 0,-1 0 0,0 1 0,0-1 0,0 1 0,0-1 0,-1 1 0,1-1 0,-1 1 0,1 1 0,-1-1 0,1 0 0,-1 0 0,1-1 0,0 1 0,0-1 0,-1 1 0,2-1 0,-1 1 0,0-1 0,0 1 0,1-1 0,0 0 0,-1 1 0,1-1 0,-1 0 0,1 1 0,-1-1 0,0 1 0,0 0 0,0-1 0,0 1 0,-1 0 0,1 0 0,-1-1 0,1 2 0,-1 4 0,1-1 0,0 1 0,1 0 0,0 0 0,0-1 0,3 7 0,-2-7 0,0 1 0,-1-1 0,0 1 0,-1 0 0,1 0 0,-1 7 0,5 23 0,1 9 0,-7 743 900,-13-697-900,0-12 0,13-76 15,-1 0 1,0 0-1,0 0 1,0-1 0,-1 1-1,1 0 1,-1-1-1,-2 4-15,2-4 17,-1 1-1,1 0 1,1 0 0,-1 0-1,1 0 1,0 0-1,0 0 1,0 5-17,1-4 0,0 1 0,0-1 0,-1 1 0,1-1 0,-2 1 0,1-1 0,-1 1 0,1-1 0,-3 3 0,0 31 0,-7-17 53,9-18-30,0 0 0,0 0 0,-1-1-1,1 1 1,-1 0 0,0-1 0,-1 0-1,-2 3-22,3-4 3,1 1-1,0-1 0,0 0 1,0 1-1,0 0 0,0-1 1,1 1-1,-1 0 0,1 0 1,0 1-3,0-1-1,0 0 1,-1 0 0,1 0 0,-1 0 0,0 0-1,0 0 1,-1 0 0,1-1 0,-2 3 0,2-4 5,0 1 0,1-1 0,-1 1 0,1 0 0,0 0 0,0-1 0,0 1 0,0 0 0,0 0 0,1 0 0,-1 0 0,1 0 0,0 0 0,0 0 0,0 0 1,0 0-1,1 2-5,-1-2 2,0 0 0,1 0 1,-1 0-1,0 0 0,-1 0 1,1 0-1,0 0 1,-1-1-1,0 1 0,1 0 1,-1 0-1,0-1 0,-1 1 1,1 0-1,0-1 1,-1 1-1,1-1 0,-2 2-2,-1 1 0,0-1-1,1 1 1,0 0 0,0 0-1,0 1 1,1-1 0,-1 1-1,1 1 1,0-1 33,0-1-1,-1 0 1,1 0-1,-1 0 1,0 0-1,0 0 1,0 0-1,-2 0-32,-35 49 386,21-21-402,17-29-12,1 0 1,-1 0-1,0 0 1,0-1-1,-1 1 1,1 0 0,-1-1-1,0 1 28,-37 50 214,35-49-212,1 0 0,0 1 0,0 0-1,0-1 1,1 1 0,0 0 0,0 1 0,1-1-1,-1 1 1,1-1 0,1 1 0,-1 1-2,0-2 55,0-1 0,0 1 0,-1-1 0,0 0 0,0 0 0,0 0 0,-1 0 0,1-1 0,-1 1 0,0-1 1,-1 0-1,1 0 0,-1-1 0,-1 2-55,-8 3 38,0 1 1,1 1 0,0 0 0,1 1-1,0 0 1,1 1 0,-3 4-39,-16 15-14,-23 9 14,39-29 94,0 0 0,-1-1 1,0-1-1,-14 6-94,-15 10 265,15-8-166,22-13-72,-1 0-1,1 1 0,-1 0 1,1 0-1,1 1 0,-4 3-26,2-3-33,0-1 1,0 1-1,0-1 0,-1 0 1,1-1-1,-1 0 0,-1-1 0,1 0 1,0 0-1,-6 0 33,-40 17-165,-15 18 140,26-13 26,-1-2 1,-1-2-2,30-15 0,0 1 0,1 1 0,0 0 0,0 1 0,1 1 0,0 0 0,-10 10 0,12-8 31,-2-2-1,1 1 1,-1-2-1,-5 2-30,6-3 27,0 1 0,0 0 0,0 1 0,1 0 0,0 2-27,8-8 2,-1 0-1,0-1 1,1 1 0,-1-1-1,-1 0 1,1 0 0,-3 1-2,3-2 19,0 0 1,0 1 0,1 0 0,-1 0 0,1 1-1,-1-1 1,0 2-20,0 0 10,-1-1 0,1 0 0,-1-1 0,0 1 0,0-1-1,0 0 1,0 0 0,-1-1 0,1 0 0,-1 0 0,-3 0-10,-33 13-23,-3-2-183,37-11 201,-1 0 0,1 0 0,0 1 0,0 0 0,0 1 0,-2 1 5,-78 36 0,-2-4 0,-16 1 0,-24 16 0,49-14 0,35-19-69,38-16 48,0 0 0,-1 0 0,0-1 0,0-1 0,0 0 1,0 0-1,0-1 0,0 0 0,-1-1 21,-10 2-33,0 0 1,0 1-1,1 1 0,-1 1 0,-16 8 33,-17 3-93,-34 14-142,-250 58-44,283-80 56,0-2-1,-1-3 0,0-2 1,-43-5 223,-1 1-112,59 1-28,0-2 1,-18-5 139,-105-24 0,-129-48 0,210 45 0,80 34 0,1 1 0,0-1 0,0 1 0,0-1 0,0 0 0,0 0 0,0 0 0,1 0 0,-1 0 0,0 0 0,0 0 0,1-1 0,-1 1 0,0-1 0,-19-13 0,10 10 0,7 4 0,0 0 0,1 0 0,0-1 0,-1 0 0,1 0 0,0 0 0,0 0 0,0 0 0,0-1 0,-1-1 0,2 2 0,-1 0 0,0 0 0,0 0 0,1 0 0,-1 0 0,0 1 0,-1-1 0,1 1 0,0 0 0,0 0 0,-1 0 0,1 0 0,0 1 0,-3-1 0,2 1 0,1-1 0,0 1 0,0-1 0,0 0 0,0 0 0,0 0 0,0 0 0,0 0 0,0-1 0,1 1 0,-1-1 0,1 0 0,-1 0 0,-1-1 0,0-1 0,-1 0 0,1 1 0,-1 0 0,0 0 0,0 0 0,0 1 0,0-1 0,0 1 0,-5-1 0,2 1 0,1-1 0,-1-1 0,1 1 0,0-1 0,0 0 0,-2-3 0,-16-12 32,-1 0 1,0 2-1,-1 1 0,-16-7-32,4-5 350,10 5-315,3 3-34,0-2 0,2-1 1,-5-7-2,5 6 18,-56-43 346,65 52-362,8 7 1,-1 0 1,0 1 0,-1 0 0,0 0 0,-5-2-4,-33-32 202,40 34-198,0-1 0,-1 1 1,0 1-1,0-1 0,-1 1 0,0 1 1,0 0-1,-8-4-4,7 4 32,1 0 0,0-1-1,0 0 1,0-1 0,0 0 0,1 0 0,1-1 0,-1 0 0,1 0 0,-2-3-32,-19-20 66,2-9-323,22 35 265,-1 0 0,2-1 0,-1 1 0,0-1 0,1 0 0,0 0 0,1 0 0,-1 0 1,1 0-1,0 0 0,1-1 0,-1 1 0,1-1 0,1 1 0,-1-1 0,1-6-8,0 10 8,0 0 1,-1 0 0,0 0-1,1 0 1,-1 0-1,0 0 1,0 0 0,-1 0-1,1 0 1,-1 0-1,-1-2-8,1 2 3,0 0 0,1 0 0,-1 0 0,1 0 0,0 0-1,-1 0 1,1-1 0,1 1 0,-1 0 0,0-1-1,1 1 1,0-1-3,-1-2 0,1-1 0,-1 1 0,0 0 0,-1 0 0,1 0 0,-1 0 0,0 0 0,-1 0 0,1 1 0,-1-1 0,1 0 0,1 1 0,-1-1 0,1 0 0,0 0 0,1 0 0,-1 0 0,1 4 0,0 1 0,0 0 0,0-1 0,0 1 0,-1 0 0,1-1 0,0 1 0,-1 0 0,0 0 0,1-1 0,-1 1 0,1 0 0,-1 0 0,0 0 0,0 0 0,0 0 0,0 0 0,0 0 0,-1-1 0,-13-19 0,12 14 0,1 1 0,0-1 0,0 0 0,1 1 0,0-1 0,0 0 0,0 0 0,1-2 0,-1 3 0,0-1 0,0 1 0,-1 0 0,0 0 0,0 0 0,-1 0 0,1 0 0,-1 0 0,-1 0 0,1 1 0,-1 0 0,0-1 0,-15-24 0,18 26-16,-1 0 0,1-1 0,-1 1 0,1 0 0,1 0 0,-1-1 0,0 1 0,1-1 16,0 0-19,-1 0 1,1 0 0,-1 0-1,-1 0 1,1 0 0,0 1-1,-2-3 19,-4-8 0,1 0 0,0 0 0,1 0 0,1 0 0,1-1 0,0 0 0,1 1 0,0-12 0,-11-40 0,12 58 26,-1 0 0,0 0-1,-1 1 1,0-1 0,0 1-1,-1-1 1,0 1 0,0 0 0,-1 1-1,-4-6-25,8 12 10,-4-5 0,1-1 1,0 1 0,0-1 0,0 1 0,1-1 0,-1-1-1,2 1 1,-1 0 0,1 0 0,0-1 0,0-7-11,1 9 0,-1 0 0,1 0 0,-1 0 0,0 0 0,0 1 0,-1-1 0,0 0 0,0 1 0,-1-2 0,-14-30 0,13 27-2,0 1 0,0 0 0,-1 0 1,-1 1-1,1 0 0,-4-3 2,-24-33 139,-86-153-10,67 130 128,28 37 26,22 27-243,0 0 0,0-1 0,1 1 0,-1 0 0,1-1 0,-1 1-1,1-1 1,0 0 0,-1-2-40,0-1 47,0 1 0,0 0 0,-1 1 0,1-1 0,-2 1 0,1-1 0,0 1 1,-1 1-1,0-1 0,-2-1-47,3 3 3,0 0 1,0 0 0,0-1 0,1 1 0,-1-1 0,1 0-1,0 0 1,0 0 0,1-1 0,-1 1 0,1-1 0,0 1-1,0-1 1,0 0 0,1 0 0,0 0 0,-1-1-4,2 4 15,0 0 1,0 0 0,-1 0 0,1 0 0,-1 0-1,0 0 1,1 1 0,-1-1 0,0 0-1,0 0 1,0 1 0,0-1 0,0 1 0,0-1-1,-1 1 1,1-1-16,-15-25 240,11 12-212,2 4-18,0 0 0,0 0 0,-2 0 1,1 1-1,-1 0 0,-1 0 0,0 0 0,0 0 0,-1 1 0,-4-5-10,1 2 28,0 0 0,0-1 1,1 0-1,1-1 1,1 1-1,0-2 0,-2-4-28,-16-31 59,15 36-11,0 1 0,-1 1 0,0 0 0,-1 0 0,-9-6-48,-22-23 17,-342-350 1212,292 299-1173,39 50-56,50 39 6,0-1 0,0 1 0,-1 0 1,1 1-1,-1-1 0,0 1 0,0-1 0,0 1 1,-1 0-7,1 1 22,0-1 0,0 0 1,1 0-1,-1-1 0,1 0 1,-1 1-1,1-1 0,0-1 1,-1 0-23,-88-63 128,88 63-128,0 1 0,0-1 0,-1 1 0,1 0 0,-1 0 0,1 1 0,-1 0 0,0 0 0,0 0 0,-4 0 0,-31-12 0,-12-21 257,0 17-128,-14-22-129,39 17 0,25 20 0,0 0 0,0 0 0,0 0 0,-1 0 0,1 1 0,-1-1 0,0 1 0,0 0 0,-1-1 0,-24-12 0,26 13 0,1 1 0,0-1 0,0 1 0,-1 0 0,1 0 0,0 0 0,-1 0 0,1 0 0,-1 0 0,0 0 0,1 1 0,-1 0 0,0-1 0,1 1 0,-1 0 0,1 0 0,-1 0 0,1-1 0,-1 1 0,1-1 0,-1 1 0,1-1 0,0 0 0,-1 0 0,1 0 0,0 0 0,0-1 0,0 1 0,0-1 0,-1 0 0,1 0 0,0 1 0,0 0 0,1-1 0,-1 1 0,0 0 0,0 0 0,0 0 0,0 1 0,0-1 0,0 0 0,-1 1 0,1-1 0,0 1 0,-1 0 0,1 0 0,-1-1 0,1 1 0,0-1 0,-1 1 0,1-1 0,0 0 0,0 0 0,0 0 0,-1 0 0,1 0 0,0 0 0,0-1 0,-1 0 0,1 0 0,0 0 0,0 1 0,0 0 0,-1-1 0,1 1 0,0 0 0,-1 0 0,1 0 0,0 1 0,-1-1 0,1 1 0,-1-1 0,1 1 0,-1 0 0,-3 0 0,3 0 0,1 0 0,-1 0 0,1 0 0,-1 0 0,1 0 0,-1 0 0,1-1 0,-1 1 0,1-1 0,-1 0 0,1 1 0,-1-1 0,1 0 0,0-1 0,-1 1 0,1 0 0,0-1 0,-1 0 0,-1-2 0,-1 1 0,1 0 0,-1 0 0,0 0 0,0 0 0,0 1 0,0 0 0,-2 0 0,2 0 0,1 0 0,-1 0 0,0 0 0,1-1 0,-1 1 0,1-1 0,0 0 0,0 0 0,-4-4 0,5 4 0,-1 0 0,1 1 0,-1-1 0,1 1 0,-1 0 0,0 0 0,0 0 0,-1 0 0,-27-17 0,26 15 0,0 0 0,0 1 0,0 0 0,0 0 0,-1 1 0,1 0 0,-1 0 0,1 0 0,-1 1 0,0 0 0,0 0 0,0 1 0,1-1 0,-1 2 0,-3-1 0,-1 1-24,0-1 1,1 0 0,-1-1-1,0 0 1,0 0-1,1-1 1,-1-1 0,1 0-1,0 0 1,0-1 0,-7-4 23,-6 1-160,-9-5 512,-6-19 3486,18 15-7737,-3-2-8011,-13-7 4028</inkml:trace>
  <inkml:trace contextRef="#ctx0" brushRef="#br3" timeOffset="67273.505">12999 6405 7324,'0'0'-128,"0"0"42,0 0 172,0 0 107,0 0 235,0 0 0,0 0 43,0 0-42,0 28 727,12 57 643,-12 183-259,0-141-9034,0-83 2761</inkml:trace>
  <inkml:trace contextRef="#ctx0" brushRef="#br3" timeOffset="69378.309">8414 5813 2056,'0'0'236,"0"0"-65,0 0 64,0 0 1,0 0-22,0 0 215,0 0 20,0-15 1029,0 1-1072,0 2-209,0 1 1,0 0-1,1 0 0,1-1 0,1-5-197,-2 14 46,1-1-1,-1 0 0,1 1 0,-1-1 0,1 1 1,0 0-1,0-1 0,1 1 0,-1 0 0,1 0 1,-1 1-1,1-1 0,0 0 0,0 1 0,0 0 0,1 0 1,-1 0-1,2-1-45,39-13 450,-43 16-439,1 0 1,-1-1-1,1 1 1,-1 0-1,1 0 0,-1 0 1,0 0-1,1 0 1,-1 0-1,1 1 1,-1-1-1,0 0 1,1 1-1,-1-1 1,0 1-1,1-1 1,-1 1-1,0 0 1,1-1-1,-1 1 1,0 0-1,0 0 1,0 0-1,0 0 0,0 0 1,0 0-1,0 0 1,0 1-12,62 115 685,-62-114-639,0 0 0,-1 1 0,1-1 0,-1 1 0,0-1 1,0 1-1,0-1 0,0 0 0,-1 1 0,1-1 0,-1 1 0,0-1 0,0 0 0,0 1 0,0-1 0,-1 0 0,0 2-46,-2 4 74,-6 13-5,0-2 0,-1 1 1,-1-1-1,-1-1 0,-1-1 0,-1 0 1,0 0-1,-1-1 0,-6 3-69,-13 17 255,31-35-241,1 1 0,-1 0 0,0-1 0,0 0 0,-1 0 0,1 0 0,0 0 0,-1-1 0,1 1 0,-1-1 0,1 0 0,-3 0-14,1 0 49,0 0 1,1 0-1,-1 1 0,0 0 1,1 0-1,0 1 1,-3 0-50,0 7 19,17-5-12,14-5 108,-23 0-106,7 0 61,1 0 0,-1 1 0,0 0 0,1 1 0,-1-1 0,0 2 0,0-1 1,0 1-1,0 0 0,0 0 0,3 3-70,11-2 749,14 7-446,-2 0 0,1 3 0,14 8-303,-16-6 89,1-2 1,0-2 0,16 4-90,31-2 257,-64-11-272,-1-1 0,1-1-1,0 0 1,-1-1 0,1 0-1,8-3 16,20 1 1206,-4 2-10544,29 0 4455</inkml:trace>
  <inkml:trace contextRef="#ctx0" brushRef="#br3" timeOffset="72620.315">5795 2274 2441,'0'0'129,"0"0"42,0 0 151,-10 0-27,9 0 3543,33-1-3407,-15 1-344,1 0 0,-1 0 1,17 4-88,-28-3 27,0 1 1,0 0-1,0 0 0,0 0 1,0 0-1,-1 1 1,1 0-1,-1 0 1,0 1-1,0 0 0,0 0 1,0 0-1,0 0-27,-1 0 58,-1 0 0,1 0 0,-1 0-1,0 0 1,0 1 0,0-1 0,0 1-1,-1 0 1,0-1 0,0 1 0,0 0-1,-1 1 1,1-1 0,-1 0 0,0 0-1,-1 5-57,0-2 136,0 0-1,-1 0 0,-1 0 1,1 0-1,-1 0 0,0 0 0,-1-1 1,0 1-1,-4 5-135,5-8 72,-2 0 0,1 0 0,-1 0 1,1-1-1,-1 0 0,-1 1 0,1-1 0,0-1 0,-2 2-72,-13 11 272,-4 5-25,12-11-344,0 0 1,0 1-1,1 0 1,0 1-1,-3 4 97,11 12-407,2-27 415,0 1 0,0 0 0,0 0 0,1 0 0,-1-1 0,1 1 0,-1 0 0,1 0 0,-1-1 0,1 1 0,0-1 0,0 1 0,0 0 0,0-1 0,0 0 0,0 1 1,1-1-1,-1 0 0,0 1 0,1-1 0,-1 0 0,1 0 0,-1 0 0,1 0 0,1 0-8,1 2 14,-2-2-15,12 9-42,0 0-1,-1 1 0,0 1 1,9 10 43,-19-19-7,-1 0-1,1 0 1,-1 0 0,1 1-1,-1-1 1,0 1 0,-1 0-1,1 0 1,0 0 0,-1-1 0,0 1-1,0 1 1,0-1 0,-1 0-1,1 0 1,-1 0 0,0 0-1,0 0 1,0 0 0,-1 0-1,1 1 1,-1-1 0,0 0 7,-2 2 37,0 0 1,0-1-1,-1 1 0,0-1 1,1 0-1,-2 0 1,1 0-1,-1 0 0,1-1 1,-1 1-1,-1-2 0,1 1 1,0 0-1,-1-1 1,0 0-1,0 0 0,0-1 1,0 1-38,-22 8 228,0-2 0,-1 0 0,-7-1-228,26-6-8,-3 1 305,-1-1 0,1-1-1,-1 0 1,0-1 0,0 0-1,-8-2-296,-24 0-3665,14 2-982,-16 0 578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39.170"/>
    </inkml:context>
    <inkml:brush xml:id="br0">
      <inkml:brushProperty name="width" value="0.05" units="cm"/>
      <inkml:brushProperty name="height" value="0.05" units="cm"/>
      <inkml:brushProperty name="color" value="#E71224"/>
    </inkml:brush>
  </inkml:definitions>
  <inkml:trace contextRef="#ctx0" brushRef="#br0">1 0 6448 0 0,'0'0'141'0'0,"0"0"23"0"0,0 0 13 0 0,0 0 55 0 0,0 0 182 0 0,0 0 76 0 0,0 0 20 0 0,10 13 1960 0 0,-4-6-1737 0 0,-1 0-1 0 0,0 0 0 0 0,0 1 1 0 0,0 0-1 0 0,1 3-732 0 0,7 12 790 0 0,21 29-145 0 0,-2 0-1 0 0,-3 2 0 0 0,19 51-644 0 0,-37-80 526 0 0,1-1-1 0 0,12 18-525 0 0,-9-15 179 0 0,-12-22-152 0 0,2 2-3 0 0,-1 0 1 0 0,-1 0-1 0 0,1 1 1 0 0,-1-1-1 0 0,0 1 0 0 0,-1 0 1 0 0,0 0-1 0 0,0 0-24 0 0,-2-3 23 0 0,0-4 9 0 0,0-1-87 0 0,0 0-71 0 0,0 0-24 0 0,0 0-2 0 0,0 0-36 0 0,0 0-152 0 0,0 0-68 0 0,0 0-9 0 0,0-7-1561 0 0,-4 0 278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0.048"/>
    </inkml:context>
    <inkml:brush xml:id="br0">
      <inkml:brushProperty name="width" value="0.05" units="cm"/>
      <inkml:brushProperty name="height" value="0.05" units="cm"/>
      <inkml:brushProperty name="color" value="#E71224"/>
    </inkml:brush>
  </inkml:definitions>
  <inkml:trace contextRef="#ctx0" brushRef="#br0">33 310 8288 0 0,'0'0'190'0'0,"0"0"28"0"0,0 0 7 0 0,-8-11 6 0 0,-3-11 108 0 0,9 20-206 0 0,1-1 1 0 0,-1 1-1 0 0,1 0 1 0 0,0 0 0 0 0,0-1-1 0 0,0 1 1 0 0,0-1-1 0 0,0 1 1 0 0,0-1-1 0 0,1 1 1 0 0,0-1 0 0 0,-1 0-1 0 0,1 1 1 0 0,0-1-1 0 0,0 1 1 0 0,0-1 0 0 0,0 0-1 0 0,1 1 1 0 0,-1-1-1 0 0,1-1-133 0 0,4-14 367 0 0,0 1 1 0 0,1-1-1 0 0,1 1 0 0 0,1 1 0 0 0,0-1 0 0 0,1 1 0 0 0,1 1 1 0 0,1-1-368 0 0,-7 10 4 0 0,0 0 1 0 0,1 0 0 0 0,0 0 0 0 0,0 1-1 0 0,1 0 1 0 0,0 0 0 0 0,-1 0 0 0 0,2 1-1 0 0,-1-1 1 0 0,0 1 0 0 0,1 1 0 0 0,0-1-1 0 0,0 1 1 0 0,4-1-5 0 0,-9 4 5 0 0,0-1 1 0 0,0 1-1 0 0,-1 0 0 0 0,1 0 0 0 0,0 0 0 0 0,-1 0 0 0 0,1 0 1 0 0,0 0-1 0 0,0 1 0 0 0,-1-1 0 0 0,1 0 0 0 0,0 1 1 0 0,-1 0-1 0 0,1-1 0 0 0,-1 1 0 0 0,1 0 0 0 0,-1 0 0 0 0,1-1 1 0 0,-1 1-1 0 0,1 1 0 0 0,-1-1-5 0 0,1 1 21 0 0,1 1 0 0 0,-1-1 0 0 0,0 1 0 0 0,0 0 0 0 0,0 0 1 0 0,-1 0-1 0 0,1 0 0 0 0,-1 0 0 0 0,0 0 0 0 0,1 2-21 0 0,1 7 59 0 0,0-1 1 0 0,-1 1-1 0 0,0-1 1 0 0,-1 1 0 0 0,0 10-60 0 0,-1 16 23 0 0,1-15 14 0 0,-1-1 1 0 0,-1 1 0 0 0,-3 15-38 0 0,3-34 0 0 0,2 2 0 0 0,3 11 0 0 0,-3-16 0 0 0,-1 0 0 0 0,1 0 0 0 0,-1 0 0 0 0,1 0 0 0 0,-1 1 0 0 0,1-1 0 0 0,-1 0 0 0 0,1 0 0 0 0,0 0 0 0 0,0 0 0 0 0,0 0 0 0 0,0 0 0 0 0,-1-1 0 0 0,1 1 0 0 0,0 0 0 0 0,0 0 0 0 0,1-1 0 0 0,-1 1 0 0 0,0 0 0 0 0,0-1 0 0 0,0 1 0 0 0,0-1 0 0 0,0 0 0 0 0,1 1 0 0 0,-1-1 0 0 0,0 0 0 0 0,0 0 0 0 0,1 0 0 0 0,-1 0 0 0 0,0 0 0 0 0,0 0 0 0 0,1 0 0 0 0,-1 0 0 0 0,0 0 0 0 0,0 0 0 0 0,2-1 0 0 0,3 1 0 0 0,3-1-8 0 0,-1 0 1 0 0,1-1-1 0 0,0 0 1 0 0,0 0-1 0 0,7-4 8 0 0,34-7-26 0 0,-34 11 9 0 0,-2 0-62 0 0,0 0 1 0 0,1 1 0 0 0,6 1 78 0 0,-17 0-9 0 0,0 0 0 0 0,0 1 0 0 0,0 0 0 0 0,0-1 0 0 0,-1 1 0 0 0,1 1 0 0 0,0-1 0 0 0,-1 0 0 0 0,1 1 0 0 0,-1 0 0 0 0,1 0 0 0 0,-1 0 0 0 0,0 0 0 0 0,3 3 9 0 0,-2-2 15 0 0,0 1-1 0 0,-1 0 0 0 0,1 0 1 0 0,-1 0-1 0 0,0 0 1 0 0,0 0-1 0 0,-1 1 1 0 0,1-1-1 0 0,-1 1 0 0 0,0 0 1 0 0,0 0-1 0 0,0 0 1 0 0,-1 0-1 0 0,0 0-14 0 0,0 4 150 0 0,0-1-1 0 0,-1 0 1 0 0,0 0-1 0 0,0 0 1 0 0,-1 1 0 0 0,0-1-1 0 0,0 0 1 0 0,-2 4-150 0 0,-3 12 119 0 0,-2 0 1 0 0,0-1-1 0 0,-1 0 1 0 0,-2-1 0 0 0,0 0-1 0 0,-2 0-119 0 0,5-8 45 0 0,-2-1-1 0 0,1 0 1 0 0,-2 0-1 0 0,0-1 1 0 0,0-1 0 0 0,-1 0-1 0 0,-12 8-44 0 0,23-18-80 0 0,1-1-71 0 0,0 0-29 0 0,0 0-4 0 0,0 0-20 0 0,0 0-84 0 0,0 0-37 0 0,0 0-9 0 0,0 0-32 0 0,0 0-122 0 0,0 0-50 0 0,0 0-561 0 0,0-1-2328 0 0,0-5-991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51BEAE3-407B-4E46-B973-9682F532E9ED}" type="datetimeFigureOut">
              <a:rPr lang="sv-SE" smtClean="0"/>
              <a:t>2019-11-07</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3</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4</a:t>
            </a:fld>
            <a:endParaRPr lang="sv-SE"/>
          </a:p>
        </p:txBody>
      </p:sp>
    </p:spTree>
    <p:extLst>
      <p:ext uri="{BB962C8B-B14F-4D97-AF65-F5344CB8AC3E}">
        <p14:creationId xmlns:p14="http://schemas.microsoft.com/office/powerpoint/2010/main" val="190997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5</a:t>
            </a:fld>
            <a:endParaRPr lang="sv-SE"/>
          </a:p>
        </p:txBody>
      </p:sp>
    </p:spTree>
    <p:extLst>
      <p:ext uri="{BB962C8B-B14F-4D97-AF65-F5344CB8AC3E}">
        <p14:creationId xmlns:p14="http://schemas.microsoft.com/office/powerpoint/2010/main" val="2518857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6</a:t>
            </a:fld>
            <a:endParaRPr lang="sv-SE"/>
          </a:p>
        </p:txBody>
      </p:sp>
    </p:spTree>
    <p:extLst>
      <p:ext uri="{BB962C8B-B14F-4D97-AF65-F5344CB8AC3E}">
        <p14:creationId xmlns:p14="http://schemas.microsoft.com/office/powerpoint/2010/main" val="2457803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7</a:t>
            </a:fld>
            <a:endParaRPr lang="sv-SE"/>
          </a:p>
        </p:txBody>
      </p:sp>
    </p:spTree>
    <p:extLst>
      <p:ext uri="{BB962C8B-B14F-4D97-AF65-F5344CB8AC3E}">
        <p14:creationId xmlns:p14="http://schemas.microsoft.com/office/powerpoint/2010/main" val="59963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2019-11-07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2019-11-07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2019-11-07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2019-11-07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2019-11-07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2019-11-07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2019-11-07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2019-11-07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2019-11-07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2019-11-07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2019-11-07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2019-11-07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laget.se/VSKBANDYF07/Document/Download/899197/5606428" TargetMode="External"/><Relationship Id="rId3" Type="http://schemas.openxmlformats.org/officeDocument/2006/relationships/image" Target="../media/image1.jpeg"/><Relationship Id="rId7" Type="http://schemas.openxmlformats.org/officeDocument/2006/relationships/hyperlink" Target="https://bandyburken.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6" Type="http://schemas.openxmlformats.org/officeDocument/2006/relationships/image" Target="../media/image14.png"/><Relationship Id="rId117" Type="http://schemas.openxmlformats.org/officeDocument/2006/relationships/customXml" Target="../ink/ink53.xml"/><Relationship Id="rId21" Type="http://schemas.openxmlformats.org/officeDocument/2006/relationships/customXml" Target="../ink/ink6.xml"/><Relationship Id="rId42" Type="http://schemas.openxmlformats.org/officeDocument/2006/relationships/image" Target="../media/image22.png"/><Relationship Id="rId47" Type="http://schemas.openxmlformats.org/officeDocument/2006/relationships/customXml" Target="../ink/ink19.xml"/><Relationship Id="rId63" Type="http://schemas.openxmlformats.org/officeDocument/2006/relationships/customXml" Target="../ink/ink27.xml"/><Relationship Id="rId68" Type="http://schemas.openxmlformats.org/officeDocument/2006/relationships/image" Target="../media/image35.png"/><Relationship Id="rId84" Type="http://schemas.openxmlformats.org/officeDocument/2006/relationships/image" Target="../media/image43.png"/><Relationship Id="rId89" Type="http://schemas.openxmlformats.org/officeDocument/2006/relationships/customXml" Target="../ink/ink40.xml"/><Relationship Id="rId112" Type="http://schemas.openxmlformats.org/officeDocument/2006/relationships/image" Target="../media/image55.png"/><Relationship Id="rId2" Type="http://schemas.openxmlformats.org/officeDocument/2006/relationships/notesSlide" Target="../notesSlides/notesSlide2.xml"/><Relationship Id="rId16" Type="http://schemas.openxmlformats.org/officeDocument/2006/relationships/image" Target="../media/image7.png"/><Relationship Id="rId29" Type="http://schemas.openxmlformats.org/officeDocument/2006/relationships/customXml" Target="../ink/ink10.xml"/><Relationship Id="rId107" Type="http://schemas.openxmlformats.org/officeDocument/2006/relationships/customXml" Target="../ink/ink48.xml"/><Relationship Id="rId11" Type="http://schemas.openxmlformats.org/officeDocument/2006/relationships/customXml" Target="../ink/ink2.xml"/><Relationship Id="rId24" Type="http://schemas.openxmlformats.org/officeDocument/2006/relationships/image" Target="../media/image13.png"/><Relationship Id="rId32" Type="http://schemas.openxmlformats.org/officeDocument/2006/relationships/image" Target="../media/image17.png"/><Relationship Id="rId37" Type="http://schemas.openxmlformats.org/officeDocument/2006/relationships/customXml" Target="../ink/ink14.xml"/><Relationship Id="rId40" Type="http://schemas.openxmlformats.org/officeDocument/2006/relationships/image" Target="../media/image21.png"/><Relationship Id="rId45" Type="http://schemas.openxmlformats.org/officeDocument/2006/relationships/customXml" Target="../ink/ink18.xml"/><Relationship Id="rId53" Type="http://schemas.openxmlformats.org/officeDocument/2006/relationships/customXml" Target="../ink/ink22.xml"/><Relationship Id="rId58" Type="http://schemas.openxmlformats.org/officeDocument/2006/relationships/image" Target="../media/image30.png"/><Relationship Id="rId66" Type="http://schemas.openxmlformats.org/officeDocument/2006/relationships/image" Target="../media/image34.png"/><Relationship Id="rId74" Type="http://schemas.openxmlformats.org/officeDocument/2006/relationships/image" Target="../media/image38.png"/><Relationship Id="rId79" Type="http://schemas.openxmlformats.org/officeDocument/2006/relationships/customXml" Target="../ink/ink35.xml"/><Relationship Id="rId87" Type="http://schemas.openxmlformats.org/officeDocument/2006/relationships/customXml" Target="../ink/ink39.xml"/><Relationship Id="rId102" Type="http://schemas.openxmlformats.org/officeDocument/2006/relationships/image" Target="../media/image52.png"/><Relationship Id="rId110" Type="http://schemas.openxmlformats.org/officeDocument/2006/relationships/image" Target="../media/image54.png"/><Relationship Id="rId115" Type="http://schemas.openxmlformats.org/officeDocument/2006/relationships/customXml" Target="../ink/ink52.xml"/><Relationship Id="rId5" Type="http://schemas.openxmlformats.org/officeDocument/2006/relationships/customXml" Target="../ink/ink1.xml"/><Relationship Id="rId61" Type="http://schemas.openxmlformats.org/officeDocument/2006/relationships/customXml" Target="../ink/ink26.xml"/><Relationship Id="rId82" Type="http://schemas.openxmlformats.org/officeDocument/2006/relationships/image" Target="../media/image42.png"/><Relationship Id="rId90" Type="http://schemas.openxmlformats.org/officeDocument/2006/relationships/image" Target="../media/image46.png"/><Relationship Id="rId95" Type="http://schemas.openxmlformats.org/officeDocument/2006/relationships/customXml" Target="../ink/ink43.xml"/><Relationship Id="rId19" Type="http://schemas.openxmlformats.org/officeDocument/2006/relationships/customXml" Target="../ink/ink5.xml"/><Relationship Id="rId14" Type="http://schemas.openxmlformats.org/officeDocument/2006/relationships/image" Target="../media/image6.png"/><Relationship Id="rId22" Type="http://schemas.openxmlformats.org/officeDocument/2006/relationships/image" Target="../media/image12.png"/><Relationship Id="rId27" Type="http://schemas.openxmlformats.org/officeDocument/2006/relationships/customXml" Target="../ink/ink9.xml"/><Relationship Id="rId30" Type="http://schemas.openxmlformats.org/officeDocument/2006/relationships/image" Target="../media/image16.png"/><Relationship Id="rId35" Type="http://schemas.openxmlformats.org/officeDocument/2006/relationships/customXml" Target="../ink/ink13.xml"/><Relationship Id="rId43" Type="http://schemas.openxmlformats.org/officeDocument/2006/relationships/customXml" Target="../ink/ink17.xml"/><Relationship Id="rId48" Type="http://schemas.openxmlformats.org/officeDocument/2006/relationships/image" Target="../media/image25.png"/><Relationship Id="rId56" Type="http://schemas.openxmlformats.org/officeDocument/2006/relationships/image" Target="../media/image29.png"/><Relationship Id="rId64" Type="http://schemas.openxmlformats.org/officeDocument/2006/relationships/image" Target="../media/image33.png"/><Relationship Id="rId69" Type="http://schemas.openxmlformats.org/officeDocument/2006/relationships/customXml" Target="../ink/ink30.xml"/><Relationship Id="rId77" Type="http://schemas.openxmlformats.org/officeDocument/2006/relationships/customXml" Target="../ink/ink34.xml"/><Relationship Id="rId100" Type="http://schemas.openxmlformats.org/officeDocument/2006/relationships/image" Target="../media/image51.png"/><Relationship Id="rId105" Type="http://schemas.openxmlformats.org/officeDocument/2006/relationships/customXml" Target="../ink/ink47.xml"/><Relationship Id="rId113" Type="http://schemas.openxmlformats.org/officeDocument/2006/relationships/customXml" Target="../ink/ink51.xml"/><Relationship Id="rId118" Type="http://schemas.openxmlformats.org/officeDocument/2006/relationships/image" Target="../media/image58.png"/><Relationship Id="rId51" Type="http://schemas.openxmlformats.org/officeDocument/2006/relationships/customXml" Target="../ink/ink21.xml"/><Relationship Id="rId72" Type="http://schemas.openxmlformats.org/officeDocument/2006/relationships/image" Target="../media/image37.png"/><Relationship Id="rId80" Type="http://schemas.openxmlformats.org/officeDocument/2006/relationships/image" Target="../media/image41.png"/><Relationship Id="rId85" Type="http://schemas.openxmlformats.org/officeDocument/2006/relationships/customXml" Target="../ink/ink38.xml"/><Relationship Id="rId93" Type="http://schemas.openxmlformats.org/officeDocument/2006/relationships/customXml" Target="../ink/ink42.xml"/><Relationship Id="rId98" Type="http://schemas.openxmlformats.org/officeDocument/2006/relationships/image" Target="../media/image50.png"/><Relationship Id="rId3" Type="http://schemas.openxmlformats.org/officeDocument/2006/relationships/image" Target="../media/image1.jpeg"/><Relationship Id="rId17" Type="http://schemas.openxmlformats.org/officeDocument/2006/relationships/customXml" Target="../ink/ink4.xml"/><Relationship Id="rId25" Type="http://schemas.openxmlformats.org/officeDocument/2006/relationships/customXml" Target="../ink/ink8.xml"/><Relationship Id="rId33" Type="http://schemas.openxmlformats.org/officeDocument/2006/relationships/customXml" Target="../ink/ink12.xml"/><Relationship Id="rId38" Type="http://schemas.openxmlformats.org/officeDocument/2006/relationships/image" Target="../media/image20.png"/><Relationship Id="rId46" Type="http://schemas.openxmlformats.org/officeDocument/2006/relationships/image" Target="../media/image24.png"/><Relationship Id="rId59" Type="http://schemas.openxmlformats.org/officeDocument/2006/relationships/customXml" Target="../ink/ink25.xml"/><Relationship Id="rId67" Type="http://schemas.openxmlformats.org/officeDocument/2006/relationships/customXml" Target="../ink/ink29.xml"/><Relationship Id="rId103" Type="http://schemas.openxmlformats.org/officeDocument/2006/relationships/image" Target="../media/image4.png"/><Relationship Id="rId108" Type="http://schemas.openxmlformats.org/officeDocument/2006/relationships/image" Target="../media/image53.png"/><Relationship Id="rId116" Type="http://schemas.openxmlformats.org/officeDocument/2006/relationships/image" Target="../media/image57.png"/><Relationship Id="rId20" Type="http://schemas.openxmlformats.org/officeDocument/2006/relationships/image" Target="../media/image11.png"/><Relationship Id="rId41" Type="http://schemas.openxmlformats.org/officeDocument/2006/relationships/customXml" Target="../ink/ink16.xml"/><Relationship Id="rId54" Type="http://schemas.openxmlformats.org/officeDocument/2006/relationships/image" Target="../media/image28.png"/><Relationship Id="rId62" Type="http://schemas.openxmlformats.org/officeDocument/2006/relationships/image" Target="../media/image32.png"/><Relationship Id="rId70" Type="http://schemas.openxmlformats.org/officeDocument/2006/relationships/image" Target="../media/image36.png"/><Relationship Id="rId75" Type="http://schemas.openxmlformats.org/officeDocument/2006/relationships/customXml" Target="../ink/ink33.xml"/><Relationship Id="rId83" Type="http://schemas.openxmlformats.org/officeDocument/2006/relationships/customXml" Target="../ink/ink37.xml"/><Relationship Id="rId88" Type="http://schemas.openxmlformats.org/officeDocument/2006/relationships/image" Target="../media/image45.png"/><Relationship Id="rId91" Type="http://schemas.openxmlformats.org/officeDocument/2006/relationships/customXml" Target="../ink/ink41.xml"/><Relationship Id="rId96" Type="http://schemas.openxmlformats.org/officeDocument/2006/relationships/image" Target="../media/image49.png"/><Relationship Id="rId111" Type="http://schemas.openxmlformats.org/officeDocument/2006/relationships/customXml" Target="../ink/ink50.xml"/><Relationship Id="rId1" Type="http://schemas.openxmlformats.org/officeDocument/2006/relationships/slideLayout" Target="../slideLayouts/slideLayout1.xml"/><Relationship Id="rId15" Type="http://schemas.openxmlformats.org/officeDocument/2006/relationships/customXml" Target="../ink/ink3.xml"/><Relationship Id="rId23" Type="http://schemas.openxmlformats.org/officeDocument/2006/relationships/customXml" Target="../ink/ink7.xml"/><Relationship Id="rId28" Type="http://schemas.openxmlformats.org/officeDocument/2006/relationships/image" Target="../media/image15.png"/><Relationship Id="rId36" Type="http://schemas.openxmlformats.org/officeDocument/2006/relationships/image" Target="../media/image19.png"/><Relationship Id="rId49" Type="http://schemas.openxmlformats.org/officeDocument/2006/relationships/customXml" Target="../ink/ink20.xml"/><Relationship Id="rId57" Type="http://schemas.openxmlformats.org/officeDocument/2006/relationships/customXml" Target="../ink/ink24.xml"/><Relationship Id="rId106" Type="http://schemas.openxmlformats.org/officeDocument/2006/relationships/image" Target="../media/image9.png"/><Relationship Id="rId114" Type="http://schemas.openxmlformats.org/officeDocument/2006/relationships/image" Target="../media/image56.png"/><Relationship Id="rId119" Type="http://schemas.openxmlformats.org/officeDocument/2006/relationships/customXml" Target="../ink/ink54.xml"/><Relationship Id="rId10" Type="http://schemas.openxmlformats.org/officeDocument/2006/relationships/image" Target="../media/image8.png"/><Relationship Id="rId31" Type="http://schemas.openxmlformats.org/officeDocument/2006/relationships/customXml" Target="../ink/ink11.xml"/><Relationship Id="rId44" Type="http://schemas.openxmlformats.org/officeDocument/2006/relationships/image" Target="../media/image23.png"/><Relationship Id="rId52" Type="http://schemas.openxmlformats.org/officeDocument/2006/relationships/image" Target="../media/image27.png"/><Relationship Id="rId60" Type="http://schemas.openxmlformats.org/officeDocument/2006/relationships/image" Target="../media/image31.png"/><Relationship Id="rId65" Type="http://schemas.openxmlformats.org/officeDocument/2006/relationships/customXml" Target="../ink/ink28.xml"/><Relationship Id="rId73" Type="http://schemas.openxmlformats.org/officeDocument/2006/relationships/customXml" Target="../ink/ink32.xml"/><Relationship Id="rId78" Type="http://schemas.openxmlformats.org/officeDocument/2006/relationships/image" Target="../media/image40.png"/><Relationship Id="rId81" Type="http://schemas.openxmlformats.org/officeDocument/2006/relationships/customXml" Target="../ink/ink36.xml"/><Relationship Id="rId86" Type="http://schemas.openxmlformats.org/officeDocument/2006/relationships/image" Target="../media/image44.png"/><Relationship Id="rId94" Type="http://schemas.openxmlformats.org/officeDocument/2006/relationships/image" Target="../media/image48.png"/><Relationship Id="rId99" Type="http://schemas.openxmlformats.org/officeDocument/2006/relationships/customXml" Target="../ink/ink45.xml"/><Relationship Id="rId101" Type="http://schemas.openxmlformats.org/officeDocument/2006/relationships/customXml" Target="../ink/ink46.xml"/><Relationship Id="rId4" Type="http://schemas.openxmlformats.org/officeDocument/2006/relationships/image" Target="../media/image2.png"/><Relationship Id="rId18" Type="http://schemas.openxmlformats.org/officeDocument/2006/relationships/image" Target="../media/image10.png"/><Relationship Id="rId39" Type="http://schemas.openxmlformats.org/officeDocument/2006/relationships/customXml" Target="../ink/ink15.xml"/><Relationship Id="rId109" Type="http://schemas.openxmlformats.org/officeDocument/2006/relationships/customXml" Target="../ink/ink49.xml"/><Relationship Id="rId34" Type="http://schemas.openxmlformats.org/officeDocument/2006/relationships/image" Target="../media/image18.png"/><Relationship Id="rId50" Type="http://schemas.openxmlformats.org/officeDocument/2006/relationships/image" Target="../media/image26.png"/><Relationship Id="rId55" Type="http://schemas.openxmlformats.org/officeDocument/2006/relationships/customXml" Target="../ink/ink23.xml"/><Relationship Id="rId76" Type="http://schemas.openxmlformats.org/officeDocument/2006/relationships/image" Target="../media/image39.png"/><Relationship Id="rId97" Type="http://schemas.openxmlformats.org/officeDocument/2006/relationships/customXml" Target="../ink/ink44.xml"/><Relationship Id="rId104" Type="http://schemas.openxmlformats.org/officeDocument/2006/relationships/image" Target="../media/image5.jpeg"/><Relationship Id="rId120" Type="http://schemas.openxmlformats.org/officeDocument/2006/relationships/image" Target="../media/image59.png"/><Relationship Id="rId71" Type="http://schemas.openxmlformats.org/officeDocument/2006/relationships/customXml" Target="../ink/ink31.xml"/><Relationship Id="rId92" Type="http://schemas.openxmlformats.org/officeDocument/2006/relationships/image" Target="../media/image47.png"/></Relationships>
</file>

<file path=ppt/slides/_rels/slide3.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image" Target="../media/image2.png"/><Relationship Id="rId7" Type="http://schemas.openxmlformats.org/officeDocument/2006/relationships/customXml" Target="../ink/ink55.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8" Type="http://schemas.openxmlformats.org/officeDocument/2006/relationships/image" Target="../media/image590.png"/><Relationship Id="rId13" Type="http://schemas.openxmlformats.org/officeDocument/2006/relationships/customXml" Target="../ink/ink60.xml"/><Relationship Id="rId18" Type="http://schemas.openxmlformats.org/officeDocument/2006/relationships/image" Target="../media/image64.png"/><Relationship Id="rId26" Type="http://schemas.openxmlformats.org/officeDocument/2006/relationships/image" Target="../media/image68.png"/><Relationship Id="rId3" Type="http://schemas.openxmlformats.org/officeDocument/2006/relationships/image" Target="../media/image4.png"/><Relationship Id="rId21" Type="http://schemas.openxmlformats.org/officeDocument/2006/relationships/customXml" Target="../ink/ink64.xml"/><Relationship Id="rId7" Type="http://schemas.openxmlformats.org/officeDocument/2006/relationships/customXml" Target="../ink/ink57.xml"/><Relationship Id="rId12" Type="http://schemas.openxmlformats.org/officeDocument/2006/relationships/image" Target="../media/image61.png"/><Relationship Id="rId17" Type="http://schemas.openxmlformats.org/officeDocument/2006/relationships/customXml" Target="../ink/ink62.xml"/><Relationship Id="rId25" Type="http://schemas.openxmlformats.org/officeDocument/2006/relationships/customXml" Target="../ink/ink66.xml"/><Relationship Id="rId2" Type="http://schemas.openxmlformats.org/officeDocument/2006/relationships/notesSlide" Target="../notesSlides/notesSlide4.xml"/><Relationship Id="rId16" Type="http://schemas.openxmlformats.org/officeDocument/2006/relationships/image" Target="../media/image63.png"/><Relationship Id="rId20" Type="http://schemas.openxmlformats.org/officeDocument/2006/relationships/image" Target="../media/image65.png"/><Relationship Id="rId1" Type="http://schemas.openxmlformats.org/officeDocument/2006/relationships/slideLayout" Target="../slideLayouts/slideLayout1.xml"/><Relationship Id="rId6" Type="http://schemas.openxmlformats.org/officeDocument/2006/relationships/image" Target="../media/image580.png"/><Relationship Id="rId11" Type="http://schemas.openxmlformats.org/officeDocument/2006/relationships/customXml" Target="../ink/ink59.xml"/><Relationship Id="rId24" Type="http://schemas.openxmlformats.org/officeDocument/2006/relationships/image" Target="../media/image67.png"/><Relationship Id="rId5" Type="http://schemas.openxmlformats.org/officeDocument/2006/relationships/customXml" Target="../ink/ink56.xml"/><Relationship Id="rId15" Type="http://schemas.openxmlformats.org/officeDocument/2006/relationships/customXml" Target="../ink/ink61.xml"/><Relationship Id="rId23" Type="http://schemas.openxmlformats.org/officeDocument/2006/relationships/customXml" Target="../ink/ink65.xml"/><Relationship Id="rId28" Type="http://schemas.openxmlformats.org/officeDocument/2006/relationships/image" Target="../media/image69.png"/><Relationship Id="rId10" Type="http://schemas.openxmlformats.org/officeDocument/2006/relationships/image" Target="../media/image60.png"/><Relationship Id="rId19" Type="http://schemas.openxmlformats.org/officeDocument/2006/relationships/customXml" Target="../ink/ink63.xml"/><Relationship Id="rId4" Type="http://schemas.openxmlformats.org/officeDocument/2006/relationships/image" Target="../media/image5.jpeg"/><Relationship Id="rId9" Type="http://schemas.openxmlformats.org/officeDocument/2006/relationships/customXml" Target="../ink/ink58.xml"/><Relationship Id="rId14" Type="http://schemas.openxmlformats.org/officeDocument/2006/relationships/image" Target="../media/image62.png"/><Relationship Id="rId22" Type="http://schemas.openxmlformats.org/officeDocument/2006/relationships/image" Target="../media/image66.png"/><Relationship Id="rId27" Type="http://schemas.openxmlformats.org/officeDocument/2006/relationships/customXml" Target="../ink/ink67.xml"/></Relationships>
</file>

<file path=ppt/slides/_rels/slide5.xml.rels><?xml version="1.0" encoding="UTF-8" standalone="yes"?>
<Relationships xmlns="http://schemas.openxmlformats.org/package/2006/relationships"><Relationship Id="rId8" Type="http://schemas.openxmlformats.org/officeDocument/2006/relationships/image" Target="../media/image690.png"/><Relationship Id="rId13" Type="http://schemas.openxmlformats.org/officeDocument/2006/relationships/customXml" Target="../ink/ink72.xml"/><Relationship Id="rId18" Type="http://schemas.openxmlformats.org/officeDocument/2006/relationships/image" Target="../media/image74.png"/><Relationship Id="rId3" Type="http://schemas.openxmlformats.org/officeDocument/2006/relationships/image" Target="../media/image4.png"/><Relationship Id="rId7" Type="http://schemas.openxmlformats.org/officeDocument/2006/relationships/customXml" Target="../ink/ink69.xml"/><Relationship Id="rId12" Type="http://schemas.openxmlformats.org/officeDocument/2006/relationships/image" Target="../media/image71.png"/><Relationship Id="rId17" Type="http://schemas.openxmlformats.org/officeDocument/2006/relationships/customXml" Target="../ink/ink74.xml"/><Relationship Id="rId2" Type="http://schemas.openxmlformats.org/officeDocument/2006/relationships/notesSlide" Target="../notesSlides/notesSlide5.xml"/><Relationship Id="rId16" Type="http://schemas.openxmlformats.org/officeDocument/2006/relationships/image" Target="../media/image73.png"/><Relationship Id="rId1" Type="http://schemas.openxmlformats.org/officeDocument/2006/relationships/slideLayout" Target="../slideLayouts/slideLayout1.xml"/><Relationship Id="rId6" Type="http://schemas.openxmlformats.org/officeDocument/2006/relationships/image" Target="../media/image580.png"/><Relationship Id="rId11" Type="http://schemas.openxmlformats.org/officeDocument/2006/relationships/customXml" Target="../ink/ink71.xml"/><Relationship Id="rId5" Type="http://schemas.openxmlformats.org/officeDocument/2006/relationships/customXml" Target="../ink/ink68.xml"/><Relationship Id="rId15" Type="http://schemas.openxmlformats.org/officeDocument/2006/relationships/customXml" Target="../ink/ink73.xml"/><Relationship Id="rId10" Type="http://schemas.openxmlformats.org/officeDocument/2006/relationships/image" Target="../media/image70.png"/><Relationship Id="rId4" Type="http://schemas.openxmlformats.org/officeDocument/2006/relationships/image" Target="../media/image5.jpeg"/><Relationship Id="rId9" Type="http://schemas.openxmlformats.org/officeDocument/2006/relationships/customXml" Target="../ink/ink70.xml"/><Relationship Id="rId14" Type="http://schemas.openxmlformats.org/officeDocument/2006/relationships/image" Target="../media/image72.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0.png"/><Relationship Id="rId4" Type="http://schemas.openxmlformats.org/officeDocument/2006/relationships/customXml" Target="../ink/ink75.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40.png"/><Relationship Id="rId4" Type="http://schemas.openxmlformats.org/officeDocument/2006/relationships/customXml" Target="../ink/ink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2019-11 VSK F-07</a:t>
            </a:r>
            <a:endParaRPr lang="sv-SE" dirty="0">
              <a:solidFill>
                <a:schemeClr val="accent2">
                  <a:lumMod val="75000"/>
                </a:schemeClr>
              </a:solidFill>
            </a:endParaRPr>
          </a:p>
        </p:txBody>
      </p:sp>
      <p:sp>
        <p:nvSpPr>
          <p:cNvPr id="182" name="Underrubrik 2"/>
          <p:cNvSpPr txBox="1">
            <a:spLocks/>
          </p:cNvSpPr>
          <p:nvPr/>
        </p:nvSpPr>
        <p:spPr>
          <a:xfrm rot="2520084">
            <a:off x="10805984" y="319447"/>
            <a:ext cx="1506723"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86" y="298631"/>
            <a:ext cx="3789155" cy="2866239"/>
          </a:xfrm>
          <a:prstGeom prst="rect">
            <a:avLst/>
          </a:prstGeom>
        </p:spPr>
      </p:pic>
      <p:sp>
        <p:nvSpPr>
          <p:cNvPr id="106" name="Textruta 192"/>
          <p:cNvSpPr txBox="1"/>
          <p:nvPr/>
        </p:nvSpPr>
        <p:spPr>
          <a:xfrm>
            <a:off x="7647804" y="626312"/>
            <a:ext cx="1862821" cy="2228412"/>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b="1" dirty="0">
                <a:solidFill>
                  <a:schemeClr val="accent2">
                    <a:lumMod val="75000"/>
                  </a:schemeClr>
                </a:solidFill>
                <a:ea typeface="Calibri" panose="020F0502020204030204" pitchFamily="34" charset="0"/>
                <a:cs typeface="Times New Roman" panose="02020603050405020304" pitchFamily="18" charset="0"/>
              </a:rPr>
              <a:t>Övningsområde 1</a:t>
            </a:r>
          </a:p>
        </p:txBody>
      </p:sp>
      <p:sp>
        <p:nvSpPr>
          <p:cNvPr id="71" name="Textruta 192"/>
          <p:cNvSpPr txBox="1"/>
          <p:nvPr/>
        </p:nvSpPr>
        <p:spPr>
          <a:xfrm>
            <a:off x="9592942" y="1800607"/>
            <a:ext cx="1392943" cy="1054118"/>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2</a:t>
            </a:r>
          </a:p>
        </p:txBody>
      </p:sp>
      <p:sp>
        <p:nvSpPr>
          <p:cNvPr id="72" name="Textruta 192"/>
          <p:cNvSpPr txBox="1"/>
          <p:nvPr/>
        </p:nvSpPr>
        <p:spPr>
          <a:xfrm>
            <a:off x="9592942" y="626313"/>
            <a:ext cx="1392943" cy="1122093"/>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18" name="Underrubrik 2"/>
          <p:cNvSpPr txBox="1">
            <a:spLocks/>
          </p:cNvSpPr>
          <p:nvPr/>
        </p:nvSpPr>
        <p:spPr>
          <a:xfrm>
            <a:off x="192176" y="4625806"/>
            <a:ext cx="5581560" cy="18439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Vid varje övning. Kort förklara övningens syfte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Problem med fokus</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Knä i isen vid samling</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Övningar med flera positioner, låt spelarna köra samma position för att enklare ge feedback i aktuell position innan byte sker.</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461658" y="1226790"/>
            <a:ext cx="2453224" cy="28662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Genomgång (ca 15 </a:t>
            </a:r>
            <a:r>
              <a:rPr lang="sv-SE" sz="1400" b="1">
                <a:solidFill>
                  <a:schemeClr val="accent2">
                    <a:lumMod val="75000"/>
                  </a:schemeClr>
                </a:solidFill>
              </a:rPr>
              <a:t>min)</a:t>
            </a:r>
            <a:br>
              <a:rPr lang="sv-SE" b="1" dirty="0">
                <a:solidFill>
                  <a:schemeClr val="accent2">
                    <a:lumMod val="75000"/>
                  </a:schemeClr>
                </a:solidFill>
              </a:rPr>
            </a:br>
            <a:r>
              <a:rPr lang="sv-SE" sz="1000" dirty="0">
                <a:solidFill>
                  <a:schemeClr val="accent2">
                    <a:lumMod val="75000"/>
                  </a:schemeClr>
                </a:solidFill>
              </a:rPr>
              <a:t>(i omklädningsrum samt redo vid is)</a:t>
            </a:r>
            <a:endParaRPr lang="sv-SE" sz="1050" b="1"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Uppvärmning (ca 9 min)</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Teknik och spelövningar (ca 35 min)</a:t>
            </a:r>
          </a:p>
          <a:p>
            <a:pPr marL="72000" indent="-72000" algn="l">
              <a:lnSpc>
                <a:spcPct val="100000"/>
              </a:lnSpc>
              <a:spcBef>
                <a:spcPts val="0"/>
              </a:spcBef>
              <a:buFont typeface="+mj-lt"/>
              <a:buAutoNum type="arabicPeriod"/>
            </a:pPr>
            <a:r>
              <a:rPr lang="sv-SE" sz="1400" b="1" dirty="0">
                <a:solidFill>
                  <a:schemeClr val="accent2">
                    <a:lumMod val="75000"/>
                  </a:schemeClr>
                </a:solidFill>
              </a:rPr>
              <a:t>Spel (ca 15 min)</a:t>
            </a:r>
            <a:endParaRPr lang="sv-SE" sz="1200" b="1" dirty="0">
              <a:solidFill>
                <a:schemeClr val="accent2">
                  <a:lumMod val="75000"/>
                </a:schemeClr>
              </a:solidFill>
            </a:endParaRPr>
          </a:p>
          <a:p>
            <a:pPr marL="72000" indent="-72000" algn="l">
              <a:lnSpc>
                <a:spcPct val="100000"/>
              </a:lnSpc>
              <a:spcBef>
                <a:spcPts val="0"/>
              </a:spcBef>
              <a:buFont typeface="+mj-lt"/>
              <a:buAutoNum type="arabicPeriod"/>
            </a:pPr>
            <a:r>
              <a:rPr lang="sv-SE" sz="1400" b="1" dirty="0">
                <a:solidFill>
                  <a:schemeClr val="accent2">
                    <a:lumMod val="75000"/>
                  </a:schemeClr>
                </a:solidFill>
              </a:rPr>
              <a:t>Avslutning (ca 1 min)</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(positiv feedback, tack för idag, ”fansen tycker vi är sköna …”, nästa event)</a:t>
            </a:r>
          </a:p>
        </p:txBody>
      </p:sp>
      <p:graphicFrame>
        <p:nvGraphicFramePr>
          <p:cNvPr id="7" name="Diagram 6">
            <a:extLst>
              <a:ext uri="{FF2B5EF4-FFF2-40B4-BE49-F238E27FC236}">
                <a16:creationId xmlns:a16="http://schemas.microsoft.com/office/drawing/2014/main" id="{5BA5B84A-48C2-431E-A9B7-AC5FBD40E6A2}"/>
              </a:ext>
            </a:extLst>
          </p:cNvPr>
          <p:cNvGraphicFramePr/>
          <p:nvPr>
            <p:extLst>
              <p:ext uri="{D42A27DB-BD31-4B8C-83A1-F6EECF244321}">
                <p14:modId xmlns:p14="http://schemas.microsoft.com/office/powerpoint/2010/main" val="3001416608"/>
              </p:ext>
            </p:extLst>
          </p:nvPr>
        </p:nvGraphicFramePr>
        <p:xfrm>
          <a:off x="45119" y="730246"/>
          <a:ext cx="3553729" cy="3530841"/>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ruta 218">
            <a:extLst>
              <a:ext uri="{FF2B5EF4-FFF2-40B4-BE49-F238E27FC236}">
                <a16:creationId xmlns:a16="http://schemas.microsoft.com/office/drawing/2014/main" id="{983E4DFF-99E4-48ED-B080-D57511711B4C}"/>
              </a:ext>
            </a:extLst>
          </p:cNvPr>
          <p:cNvSpPr txBox="1"/>
          <p:nvPr/>
        </p:nvSpPr>
        <p:spPr>
          <a:xfrm>
            <a:off x="7469041" y="3818558"/>
            <a:ext cx="2970359" cy="231009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Min boll (</a:t>
            </a:r>
            <a:r>
              <a:rPr lang="sv-SE" sz="1100" dirty="0" err="1">
                <a:solidFill>
                  <a:schemeClr val="accent2">
                    <a:lumMod val="75000"/>
                  </a:schemeClr>
                </a:solidFill>
                <a:ea typeface="Calibri" panose="020F0502020204030204" pitchFamily="34" charset="0"/>
                <a:cs typeface="Times New Roman" panose="02020603050405020304" pitchFamily="18" charset="0"/>
              </a:rPr>
              <a:t>ev</a:t>
            </a:r>
            <a:r>
              <a:rPr lang="sv-SE" sz="1100" dirty="0">
                <a:solidFill>
                  <a:schemeClr val="accent2">
                    <a:lumMod val="75000"/>
                  </a:schemeClr>
                </a:solidFill>
                <a:ea typeface="Calibri" panose="020F0502020204030204" pitchFamily="34" charset="0"/>
                <a:cs typeface="Times New Roman" panose="02020603050405020304" pitchFamily="18" charset="0"/>
              </a:rPr>
              <a:t> inom ett område och skjut gärna mot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rPr>
              <a:t>Två stycken och passa varandra (</a:t>
            </a:r>
            <a:r>
              <a:rPr lang="sv-SE" sz="1100" dirty="0" err="1">
                <a:solidFill>
                  <a:schemeClr val="accent2">
                    <a:lumMod val="75000"/>
                  </a:schemeClr>
                </a:solidFill>
              </a:rPr>
              <a:t>ev</a:t>
            </a:r>
            <a:r>
              <a:rPr lang="sv-SE" sz="1100" dirty="0">
                <a:solidFill>
                  <a:schemeClr val="accent2">
                    <a:lumMod val="75000"/>
                  </a:schemeClr>
                </a:solidFill>
              </a:rPr>
              <a:t> göra överlämningar. Den som lämnar över boll är närmast motståndarnas mål)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Nummerboll (tex 4 och 4 eller fler bollar)</a:t>
            </a:r>
          </a:p>
        </p:txBody>
      </p:sp>
      <p:sp>
        <p:nvSpPr>
          <p:cNvPr id="20" name="Rektangel 19">
            <a:extLst>
              <a:ext uri="{FF2B5EF4-FFF2-40B4-BE49-F238E27FC236}">
                <a16:creationId xmlns:a16="http://schemas.microsoft.com/office/drawing/2014/main" id="{F816228E-B96E-4A46-9035-9BCF90CB052E}"/>
              </a:ext>
            </a:extLst>
          </p:cNvPr>
          <p:cNvSpPr/>
          <p:nvPr/>
        </p:nvSpPr>
        <p:spPr>
          <a:xfrm rot="1621267">
            <a:off x="10097931" y="4034048"/>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21" name="Underrubrik 2">
            <a:extLst>
              <a:ext uri="{FF2B5EF4-FFF2-40B4-BE49-F238E27FC236}">
                <a16:creationId xmlns:a16="http://schemas.microsoft.com/office/drawing/2014/main" id="{E7AE111B-829D-4E5B-9CE1-EBC3695C1BCC}"/>
              </a:ext>
            </a:extLst>
          </p:cNvPr>
          <p:cNvSpPr txBox="1">
            <a:spLocks/>
          </p:cNvSpPr>
          <p:nvPr/>
        </p:nvSpPr>
        <p:spPr>
          <a:xfrm rot="19234283">
            <a:off x="6844351" y="3745480"/>
            <a:ext cx="1144065" cy="41151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
        <p:nvSpPr>
          <p:cNvPr id="22" name="Rektangel 21">
            <a:extLst>
              <a:ext uri="{FF2B5EF4-FFF2-40B4-BE49-F238E27FC236}">
                <a16:creationId xmlns:a16="http://schemas.microsoft.com/office/drawing/2014/main" id="{F8DD4961-EA97-4A33-9C03-B1D57641256A}"/>
              </a:ext>
            </a:extLst>
          </p:cNvPr>
          <p:cNvSpPr/>
          <p:nvPr/>
        </p:nvSpPr>
        <p:spPr>
          <a:xfrm>
            <a:off x="6999877" y="6421151"/>
            <a:ext cx="5130851" cy="338554"/>
          </a:xfrm>
          <a:prstGeom prst="rect">
            <a:avLst/>
          </a:prstGeom>
        </p:spPr>
        <p:txBody>
          <a:bodyPr wrap="square">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sv-SE" sz="800" i="1" dirty="0">
                <a:solidFill>
                  <a:srgbClr val="00B050"/>
                </a:solidFill>
              </a:rPr>
              <a:t>Övningarna (och dess nummer) är hämtad från  </a:t>
            </a:r>
            <a:r>
              <a:rPr lang="sv-SE" sz="800" i="1" dirty="0">
                <a:solidFill>
                  <a:srgbClr val="00B050"/>
                </a:solidFill>
                <a:hlinkClick r:id="rId7">
                  <a:extLst>
                    <a:ext uri="{A12FA001-AC4F-418D-AE19-62706E023703}">
                      <ahyp:hlinkClr xmlns:ahyp="http://schemas.microsoft.com/office/drawing/2018/hyperlinkcolor" val="tx"/>
                    </a:ext>
                  </a:extLst>
                </a:hlinkClick>
              </a:rPr>
              <a:t>bandyburken.se</a:t>
            </a:r>
            <a:r>
              <a:rPr lang="sv-SE" sz="800" i="1" dirty="0">
                <a:solidFill>
                  <a:srgbClr val="00B050"/>
                </a:solidFill>
              </a:rPr>
              <a:t> alternativt från ”Övningsbank - </a:t>
            </a:r>
            <a:r>
              <a:rPr lang="sv-SE" sz="800" i="1" dirty="0" err="1">
                <a:solidFill>
                  <a:srgbClr val="00B050"/>
                </a:solidFill>
              </a:rPr>
              <a:t>ispass</a:t>
            </a:r>
            <a:r>
              <a:rPr lang="sv-SE" sz="800" i="1" dirty="0">
                <a:solidFill>
                  <a:srgbClr val="00B050"/>
                </a:solidFill>
              </a:rPr>
              <a:t> VSK F07.pptx”</a:t>
            </a:r>
          </a:p>
          <a:p>
            <a:pPr algn="ctr"/>
            <a:r>
              <a:rPr lang="sv-SE" sz="800" i="1" dirty="0">
                <a:solidFill>
                  <a:srgbClr val="00B050"/>
                </a:solidFill>
                <a:hlinkClick r:id="rId8">
                  <a:extLst>
                    <a:ext uri="{A12FA001-AC4F-418D-AE19-62706E023703}">
                      <ahyp:hlinkClr xmlns:ahyp="http://schemas.microsoft.com/office/drawing/2018/hyperlinkcolor" val="tx"/>
                    </a:ext>
                  </a:extLst>
                </a:hlinkClick>
              </a:rPr>
              <a:t>http://www.laget.se/VSKBANDYF07/Document/Download/899197/5606428</a:t>
            </a:r>
            <a:endParaRPr lang="sv-SE" sz="800" i="1" dirty="0">
              <a:solidFill>
                <a:srgbClr val="00B050"/>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4" name="Underrubrik 2">
            <a:extLst>
              <a:ext uri="{FF2B5EF4-FFF2-40B4-BE49-F238E27FC236}">
                <a16:creationId xmlns:a16="http://schemas.microsoft.com/office/drawing/2014/main" id="{4AFBBD2E-E743-4B38-A8FB-D0C9FE479FD4}"/>
              </a:ext>
            </a:extLst>
          </p:cNvPr>
          <p:cNvSpPr txBox="1">
            <a:spLocks/>
          </p:cNvSpPr>
          <p:nvPr/>
        </p:nvSpPr>
        <p:spPr>
          <a:xfrm>
            <a:off x="6361976" y="157559"/>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Uppspel / byta kant/ </a:t>
            </a:r>
            <a:r>
              <a:rPr lang="sv-SE" sz="1400" dirty="0" err="1">
                <a:solidFill>
                  <a:schemeClr val="accent2">
                    <a:lumMod val="75000"/>
                  </a:schemeClr>
                </a:solidFill>
              </a:rPr>
              <a:t>urvändning</a:t>
            </a:r>
            <a:r>
              <a:rPr lang="sv-SE" sz="1400" dirty="0">
                <a:solidFill>
                  <a:schemeClr val="accent2">
                    <a:lumMod val="75000"/>
                  </a:schemeClr>
                </a:solidFill>
              </a:rPr>
              <a:t> / avslut</a:t>
            </a:r>
          </a:p>
        </p:txBody>
      </p:sp>
      <p:cxnSp>
        <p:nvCxnSpPr>
          <p:cNvPr id="199" name="Rak 85">
            <a:extLst>
              <a:ext uri="{FF2B5EF4-FFF2-40B4-BE49-F238E27FC236}">
                <a16:creationId xmlns:a16="http://schemas.microsoft.com/office/drawing/2014/main" id="{0B944520-4B04-4A83-8243-AB7C9CF12699}"/>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0" name="Underrubrik 2">
            <a:extLst>
              <a:ext uri="{FF2B5EF4-FFF2-40B4-BE49-F238E27FC236}">
                <a16:creationId xmlns:a16="http://schemas.microsoft.com/office/drawing/2014/main" id="{67461D36-3B58-4E1B-9EFC-D97499F6B5AA}"/>
              </a:ext>
            </a:extLst>
          </p:cNvPr>
          <p:cNvSpPr txBox="1">
            <a:spLocks/>
          </p:cNvSpPr>
          <p:nvPr/>
        </p:nvSpPr>
        <p:spPr>
          <a:xfrm rot="18981307">
            <a:off x="-71680" y="151870"/>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a:t>
            </a:r>
            <a:endParaRPr lang="sv-SE" sz="1400" dirty="0">
              <a:solidFill>
                <a:schemeClr val="accent2">
                  <a:lumMod val="75000"/>
                </a:schemeClr>
              </a:solidFill>
            </a:endParaRPr>
          </a:p>
        </p:txBody>
      </p:sp>
      <p:sp>
        <p:nvSpPr>
          <p:cNvPr id="201" name="Likbent triangel 200">
            <a:extLst>
              <a:ext uri="{FF2B5EF4-FFF2-40B4-BE49-F238E27FC236}">
                <a16:creationId xmlns:a16="http://schemas.microsoft.com/office/drawing/2014/main" id="{220C7CA0-4D46-4845-A4C6-3692F83D42F7}"/>
              </a:ext>
            </a:extLst>
          </p:cNvPr>
          <p:cNvSpPr/>
          <p:nvPr/>
        </p:nvSpPr>
        <p:spPr>
          <a:xfrm>
            <a:off x="787213" y="395643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3" name="Likbent triangel 202">
            <a:extLst>
              <a:ext uri="{FF2B5EF4-FFF2-40B4-BE49-F238E27FC236}">
                <a16:creationId xmlns:a16="http://schemas.microsoft.com/office/drawing/2014/main" id="{6D44727D-27A8-45A3-B2CA-8B65A8A81A53}"/>
              </a:ext>
            </a:extLst>
          </p:cNvPr>
          <p:cNvSpPr/>
          <p:nvPr/>
        </p:nvSpPr>
        <p:spPr>
          <a:xfrm>
            <a:off x="2460177" y="391286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5" name="Likbent triangel 204">
            <a:extLst>
              <a:ext uri="{FF2B5EF4-FFF2-40B4-BE49-F238E27FC236}">
                <a16:creationId xmlns:a16="http://schemas.microsoft.com/office/drawing/2014/main" id="{EAED6096-0480-4F26-A05B-35B8C10E27DD}"/>
              </a:ext>
            </a:extLst>
          </p:cNvPr>
          <p:cNvSpPr/>
          <p:nvPr/>
        </p:nvSpPr>
        <p:spPr>
          <a:xfrm>
            <a:off x="811180" y="52147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6" name="Likbent triangel 205">
            <a:extLst>
              <a:ext uri="{FF2B5EF4-FFF2-40B4-BE49-F238E27FC236}">
                <a16:creationId xmlns:a16="http://schemas.microsoft.com/office/drawing/2014/main" id="{6BA45B36-DD44-40BF-8E2C-99C4F2621AF6}"/>
              </a:ext>
            </a:extLst>
          </p:cNvPr>
          <p:cNvSpPr/>
          <p:nvPr/>
        </p:nvSpPr>
        <p:spPr>
          <a:xfrm>
            <a:off x="2484144" y="517116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6" name="Textruta 63">
            <a:extLst>
              <a:ext uri="{FF2B5EF4-FFF2-40B4-BE49-F238E27FC236}">
                <a16:creationId xmlns:a16="http://schemas.microsoft.com/office/drawing/2014/main" id="{40283E25-AC92-4044-B54A-9A43AA73D4AA}"/>
              </a:ext>
            </a:extLst>
          </p:cNvPr>
          <p:cNvSpPr txBox="1"/>
          <p:nvPr/>
        </p:nvSpPr>
        <p:spPr>
          <a:xfrm>
            <a:off x="3511257" y="1010778"/>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Träna balans vid hopp och tvärsväng. Tänk på att våga ställa båda skridskorna på parallellt i den tvära svängen</a:t>
            </a:r>
          </a:p>
        </p:txBody>
      </p:sp>
      <p:sp>
        <p:nvSpPr>
          <p:cNvPr id="220" name="Textruta 63">
            <a:extLst>
              <a:ext uri="{FF2B5EF4-FFF2-40B4-BE49-F238E27FC236}">
                <a16:creationId xmlns:a16="http://schemas.microsoft.com/office/drawing/2014/main" id="{185B963C-9F07-4409-BCBC-3CD506682C62}"/>
              </a:ext>
            </a:extLst>
          </p:cNvPr>
          <p:cNvSpPr txBox="1"/>
          <p:nvPr/>
        </p:nvSpPr>
        <p:spPr>
          <a:xfrm>
            <a:off x="2967265" y="4013668"/>
            <a:ext cx="2272795" cy="90606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 diagonalen vänd och baklänges på sidorna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5">
            <p14:nvContentPartPr>
              <p14:cNvPr id="71" name="Pennanteckning 70">
                <a:extLst>
                  <a:ext uri="{FF2B5EF4-FFF2-40B4-BE49-F238E27FC236}">
                    <a16:creationId xmlns:a16="http://schemas.microsoft.com/office/drawing/2014/main" id="{4623C55B-9A85-4E44-B881-AF4125E20FF4}"/>
                  </a:ext>
                </a:extLst>
              </p14:cNvPr>
              <p14:cNvContentPartPr/>
              <p14:nvPr/>
            </p14:nvContentPartPr>
            <p14:xfrm>
              <a:off x="7100604" y="4138034"/>
              <a:ext cx="360" cy="360"/>
            </p14:xfrm>
          </p:contentPart>
        </mc:Choice>
        <mc:Fallback xmlns="">
          <p:pic>
            <p:nvPicPr>
              <p:cNvPr id="71" name="Pennanteckning 70">
                <a:extLst>
                  <a:ext uri="{FF2B5EF4-FFF2-40B4-BE49-F238E27FC236}">
                    <a16:creationId xmlns:a16="http://schemas.microsoft.com/office/drawing/2014/main" id="{4623C55B-9A85-4E44-B881-AF4125E20FF4}"/>
                  </a:ext>
                </a:extLst>
              </p:cNvPr>
              <p:cNvPicPr/>
              <p:nvPr/>
            </p:nvPicPr>
            <p:blipFill>
              <a:blip r:embed="rId10"/>
              <a:stretch>
                <a:fillRect/>
              </a:stretch>
            </p:blipFill>
            <p:spPr>
              <a:xfrm>
                <a:off x="7082964" y="4120034"/>
                <a:ext cx="36000" cy="36000"/>
              </a:xfrm>
              <a:prstGeom prst="rect">
                <a:avLst/>
              </a:prstGeom>
            </p:spPr>
          </p:pic>
        </mc:Fallback>
      </mc:AlternateContent>
      <p:sp>
        <p:nvSpPr>
          <p:cNvPr id="73" name="Textruta 63">
            <a:extLst>
              <a:ext uri="{FF2B5EF4-FFF2-40B4-BE49-F238E27FC236}">
                <a16:creationId xmlns:a16="http://schemas.microsoft.com/office/drawing/2014/main" id="{F6E5D8D2-A363-4299-9AEB-EFA6177686B9}"/>
              </a:ext>
            </a:extLst>
          </p:cNvPr>
          <p:cNvSpPr txBox="1"/>
          <p:nvPr/>
        </p:nvSpPr>
        <p:spPr>
          <a:xfrm>
            <a:off x="6123824" y="833276"/>
            <a:ext cx="1466773"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Vad?</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Hur?</a:t>
            </a:r>
          </a:p>
          <a:p>
            <a:pPr algn="ctr">
              <a:lnSpc>
                <a:spcPct val="107000"/>
              </a:lnSpc>
              <a:spcAft>
                <a:spcPts val="800"/>
              </a:spcAft>
            </a:pPr>
            <a:r>
              <a:rPr lang="sv-SE" sz="1100">
                <a:solidFill>
                  <a:schemeClr val="accent2">
                    <a:lumMod val="75000"/>
                  </a:schemeClr>
                </a:solidFill>
                <a:ea typeface="Calibri" panose="020F0502020204030204" pitchFamily="34" charset="0"/>
                <a:cs typeface="Times New Roman" panose="02020603050405020304" pitchFamily="18" charset="0"/>
              </a:rPr>
              <a:t>Varför?</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Framgångsfaktor är fokus på tajming.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Tips: Tårna upp i ”taket” på skridskorna vid </a:t>
            </a:r>
            <a:r>
              <a:rPr lang="sv-SE" sz="1100" dirty="0" err="1">
                <a:solidFill>
                  <a:schemeClr val="accent2">
                    <a:lumMod val="75000"/>
                  </a:schemeClr>
                </a:solidFill>
                <a:ea typeface="Calibri" panose="020F0502020204030204" pitchFamily="34" charset="0"/>
                <a:cs typeface="Times New Roman" panose="02020603050405020304" pitchFamily="18" charset="0"/>
              </a:rPr>
              <a:t>urvändning</a:t>
            </a:r>
            <a:r>
              <a:rPr lang="sv-SE" sz="1100" dirty="0">
                <a:solidFill>
                  <a:schemeClr val="accent2">
                    <a:lumMod val="75000"/>
                  </a:schemeClr>
                </a:solidFill>
                <a:ea typeface="Calibri" panose="020F0502020204030204" pitchFamily="34" charset="0"/>
                <a:cs typeface="Times New Roman" panose="02020603050405020304" pitchFamily="18" charset="0"/>
              </a:rPr>
              <a: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Om övningen är ny </a:t>
            </a:r>
            <a:r>
              <a:rPr lang="sv-SE" sz="1100" dirty="0">
                <a:solidFill>
                  <a:schemeClr val="accent2">
                    <a:lumMod val="75000"/>
                  </a:schemeClr>
                </a:solidFill>
                <a:ea typeface="Calibri" panose="020F0502020204030204" pitchFamily="34" charset="0"/>
                <a:cs typeface="Times New Roman" panose="02020603050405020304" pitchFamily="18" charset="0"/>
              </a:rPr>
              <a:t>låt spelarna köra på samma station några gånger innan byte. </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Kom ihåg att även köra övningen åt andra hållet (spegelvänt)</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Ledare kan  med tiden agera ”passiv försvarare”</a:t>
            </a:r>
          </a:p>
        </p:txBody>
      </p:sp>
      <p:sp>
        <p:nvSpPr>
          <p:cNvPr id="74" name="Underrubrik 2">
            <a:extLst>
              <a:ext uri="{FF2B5EF4-FFF2-40B4-BE49-F238E27FC236}">
                <a16:creationId xmlns:a16="http://schemas.microsoft.com/office/drawing/2014/main" id="{E76EAB66-28B1-40CF-B268-2A8BA39EB617}"/>
              </a:ext>
            </a:extLst>
          </p:cNvPr>
          <p:cNvSpPr txBox="1">
            <a:spLocks/>
          </p:cNvSpPr>
          <p:nvPr/>
        </p:nvSpPr>
        <p:spPr>
          <a:xfrm>
            <a:off x="0" y="180560"/>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Skridskoteknik</a:t>
            </a:r>
          </a:p>
        </p:txBody>
      </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342201" y="215684"/>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mc:AlternateContent xmlns:mc="http://schemas.openxmlformats.org/markup-compatibility/2006" xmlns:p14="http://schemas.microsoft.com/office/powerpoint/2010/main">
        <mc:Choice Requires="p14">
          <p:contentPart p14:bwMode="auto" r:id="rId11">
            <p14:nvContentPartPr>
              <p14:cNvPr id="2" name="Pennanteckning 1">
                <a:extLst>
                  <a:ext uri="{FF2B5EF4-FFF2-40B4-BE49-F238E27FC236}">
                    <a16:creationId xmlns:a16="http://schemas.microsoft.com/office/drawing/2014/main" id="{E3464834-EA25-4921-B333-FA5B544AE230}"/>
                  </a:ext>
                </a:extLst>
              </p14:cNvPr>
              <p14:cNvContentPartPr/>
              <p14:nvPr/>
            </p14:nvContentPartPr>
            <p14:xfrm>
              <a:off x="1130293" y="3754046"/>
              <a:ext cx="1376640" cy="1549080"/>
            </p14:xfrm>
          </p:contentPart>
        </mc:Choice>
        <mc:Fallback xmlns="">
          <p:pic>
            <p:nvPicPr>
              <p:cNvPr id="2" name="Pennanteckning 1">
                <a:extLst>
                  <a:ext uri="{FF2B5EF4-FFF2-40B4-BE49-F238E27FC236}">
                    <a16:creationId xmlns:a16="http://schemas.microsoft.com/office/drawing/2014/main" id="{E3464834-EA25-4921-B333-FA5B544AE230}"/>
                  </a:ext>
                </a:extLst>
              </p:cNvPr>
              <p:cNvPicPr/>
              <p:nvPr/>
            </p:nvPicPr>
            <p:blipFill>
              <a:blip r:embed="rId14"/>
              <a:stretch>
                <a:fillRect/>
              </a:stretch>
            </p:blipFill>
            <p:spPr>
              <a:xfrm>
                <a:off x="1121653" y="3745406"/>
                <a:ext cx="1394280" cy="15667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52" name="Pennanteckning 151">
                <a:extLst>
                  <a:ext uri="{FF2B5EF4-FFF2-40B4-BE49-F238E27FC236}">
                    <a16:creationId xmlns:a16="http://schemas.microsoft.com/office/drawing/2014/main" id="{91A75A76-F71B-453A-8587-1B5AB0181B6D}"/>
                  </a:ext>
                </a:extLst>
              </p14:cNvPr>
              <p14:cNvContentPartPr/>
              <p14:nvPr/>
            </p14:nvContentPartPr>
            <p14:xfrm>
              <a:off x="1652391" y="4304846"/>
              <a:ext cx="360" cy="360"/>
            </p14:xfrm>
          </p:contentPart>
        </mc:Choice>
        <mc:Fallback xmlns="">
          <p:pic>
            <p:nvPicPr>
              <p:cNvPr id="152" name="Pennanteckning 151">
                <a:extLst>
                  <a:ext uri="{FF2B5EF4-FFF2-40B4-BE49-F238E27FC236}">
                    <a16:creationId xmlns:a16="http://schemas.microsoft.com/office/drawing/2014/main" id="{91A75A76-F71B-453A-8587-1B5AB0181B6D}"/>
                  </a:ext>
                </a:extLst>
              </p:cNvPr>
              <p:cNvPicPr/>
              <p:nvPr/>
            </p:nvPicPr>
            <p:blipFill>
              <a:blip r:embed="rId16"/>
              <a:stretch>
                <a:fillRect/>
              </a:stretch>
            </p:blipFill>
            <p:spPr>
              <a:xfrm>
                <a:off x="1643751" y="42962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54" name="Pennanteckning 153">
                <a:extLst>
                  <a:ext uri="{FF2B5EF4-FFF2-40B4-BE49-F238E27FC236}">
                    <a16:creationId xmlns:a16="http://schemas.microsoft.com/office/drawing/2014/main" id="{B5268711-9F73-4B04-B733-97E4F30DADCF}"/>
                  </a:ext>
                </a:extLst>
              </p14:cNvPr>
              <p14:cNvContentPartPr/>
              <p14:nvPr/>
            </p14:nvContentPartPr>
            <p14:xfrm>
              <a:off x="1661751" y="4187846"/>
              <a:ext cx="225360" cy="244800"/>
            </p14:xfrm>
          </p:contentPart>
        </mc:Choice>
        <mc:Fallback xmlns="">
          <p:pic>
            <p:nvPicPr>
              <p:cNvPr id="154" name="Pennanteckning 153">
                <a:extLst>
                  <a:ext uri="{FF2B5EF4-FFF2-40B4-BE49-F238E27FC236}">
                    <a16:creationId xmlns:a16="http://schemas.microsoft.com/office/drawing/2014/main" id="{B5268711-9F73-4B04-B733-97E4F30DADCF}"/>
                  </a:ext>
                </a:extLst>
              </p:cNvPr>
              <p:cNvPicPr/>
              <p:nvPr/>
            </p:nvPicPr>
            <p:blipFill>
              <a:blip r:embed="rId18"/>
              <a:stretch>
                <a:fillRect/>
              </a:stretch>
            </p:blipFill>
            <p:spPr>
              <a:xfrm>
                <a:off x="1652751" y="4178846"/>
                <a:ext cx="243000" cy="2624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5" name="Pennanteckning 154">
                <a:extLst>
                  <a:ext uri="{FF2B5EF4-FFF2-40B4-BE49-F238E27FC236}">
                    <a16:creationId xmlns:a16="http://schemas.microsoft.com/office/drawing/2014/main" id="{95A4542B-2C60-4638-A2DA-E6586F9E3DBB}"/>
                  </a:ext>
                </a:extLst>
              </p14:cNvPr>
              <p14:cNvContentPartPr/>
              <p14:nvPr/>
            </p14:nvContentPartPr>
            <p14:xfrm>
              <a:off x="2131911" y="5104046"/>
              <a:ext cx="192600" cy="237600"/>
            </p14:xfrm>
          </p:contentPart>
        </mc:Choice>
        <mc:Fallback xmlns="">
          <p:pic>
            <p:nvPicPr>
              <p:cNvPr id="155" name="Pennanteckning 154">
                <a:extLst>
                  <a:ext uri="{FF2B5EF4-FFF2-40B4-BE49-F238E27FC236}">
                    <a16:creationId xmlns:a16="http://schemas.microsoft.com/office/drawing/2014/main" id="{95A4542B-2C60-4638-A2DA-E6586F9E3DBB}"/>
                  </a:ext>
                </a:extLst>
              </p:cNvPr>
              <p:cNvPicPr/>
              <p:nvPr/>
            </p:nvPicPr>
            <p:blipFill>
              <a:blip r:embed="rId20"/>
              <a:stretch>
                <a:fillRect/>
              </a:stretch>
            </p:blipFill>
            <p:spPr>
              <a:xfrm>
                <a:off x="2122911" y="5095046"/>
                <a:ext cx="210240" cy="255240"/>
              </a:xfrm>
              <a:prstGeom prst="rect">
                <a:avLst/>
              </a:prstGeom>
            </p:spPr>
          </p:pic>
        </mc:Fallback>
      </mc:AlternateContent>
      <p:grpSp>
        <p:nvGrpSpPr>
          <p:cNvPr id="192" name="Grupp 191">
            <a:extLst>
              <a:ext uri="{FF2B5EF4-FFF2-40B4-BE49-F238E27FC236}">
                <a16:creationId xmlns:a16="http://schemas.microsoft.com/office/drawing/2014/main" id="{C8EF063E-D171-48D1-99F6-B17343612AA8}"/>
              </a:ext>
            </a:extLst>
          </p:cNvPr>
          <p:cNvGrpSpPr/>
          <p:nvPr/>
        </p:nvGrpSpPr>
        <p:grpSpPr>
          <a:xfrm>
            <a:off x="289071" y="3736046"/>
            <a:ext cx="2481022" cy="1875600"/>
            <a:chOff x="336114" y="4176525"/>
            <a:chExt cx="2481022" cy="1875600"/>
          </a:xfrm>
        </p:grpSpPr>
        <mc:AlternateContent xmlns:mc="http://schemas.openxmlformats.org/markup-compatibility/2006" xmlns:p14="http://schemas.microsoft.com/office/powerpoint/2010/main">
          <mc:Choice Requires="p14">
            <p:contentPart p14:bwMode="auto" r:id="rId21">
              <p14:nvContentPartPr>
                <p14:cNvPr id="5" name="Pennanteckning 4">
                  <a:extLst>
                    <a:ext uri="{FF2B5EF4-FFF2-40B4-BE49-F238E27FC236}">
                      <a16:creationId xmlns:a16="http://schemas.microsoft.com/office/drawing/2014/main" id="{6CF42DB0-D588-472A-AD05-031753F3BA12}"/>
                    </a:ext>
                  </a:extLst>
                </p14:cNvPr>
                <p14:cNvContentPartPr/>
                <p14:nvPr/>
              </p14:nvContentPartPr>
              <p14:xfrm>
                <a:off x="545536" y="4176525"/>
                <a:ext cx="2271600" cy="1875600"/>
              </p14:xfrm>
            </p:contentPart>
          </mc:Choice>
          <mc:Fallback xmlns="">
            <p:pic>
              <p:nvPicPr>
                <p:cNvPr id="5" name="Pennanteckning 4">
                  <a:extLst>
                    <a:ext uri="{FF2B5EF4-FFF2-40B4-BE49-F238E27FC236}">
                      <a16:creationId xmlns:a16="http://schemas.microsoft.com/office/drawing/2014/main" id="{6CF42DB0-D588-472A-AD05-031753F3BA12}"/>
                    </a:ext>
                  </a:extLst>
                </p:cNvPr>
                <p:cNvPicPr/>
                <p:nvPr/>
              </p:nvPicPr>
              <p:blipFill>
                <a:blip r:embed="rId22"/>
                <a:stretch>
                  <a:fillRect/>
                </a:stretch>
              </p:blipFill>
              <p:spPr>
                <a:xfrm>
                  <a:off x="536536" y="4167885"/>
                  <a:ext cx="2289240" cy="18932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56" name="Pennanteckning 155">
                  <a:extLst>
                    <a:ext uri="{FF2B5EF4-FFF2-40B4-BE49-F238E27FC236}">
                      <a16:creationId xmlns:a16="http://schemas.microsoft.com/office/drawing/2014/main" id="{CE4E8EDA-B326-4FFC-82EE-D4B18BE32CED}"/>
                    </a:ext>
                  </a:extLst>
                </p14:cNvPr>
                <p14:cNvContentPartPr/>
                <p14:nvPr/>
              </p14:nvContentPartPr>
              <p14:xfrm>
                <a:off x="389754" y="5242125"/>
                <a:ext cx="10800" cy="17280"/>
              </p14:xfrm>
            </p:contentPart>
          </mc:Choice>
          <mc:Fallback xmlns="">
            <p:pic>
              <p:nvPicPr>
                <p:cNvPr id="156" name="Pennanteckning 155">
                  <a:extLst>
                    <a:ext uri="{FF2B5EF4-FFF2-40B4-BE49-F238E27FC236}">
                      <a16:creationId xmlns:a16="http://schemas.microsoft.com/office/drawing/2014/main" id="{CE4E8EDA-B326-4FFC-82EE-D4B18BE32CED}"/>
                    </a:ext>
                  </a:extLst>
                </p:cNvPr>
                <p:cNvPicPr/>
                <p:nvPr/>
              </p:nvPicPr>
              <p:blipFill>
                <a:blip r:embed="rId24"/>
                <a:stretch>
                  <a:fillRect/>
                </a:stretch>
              </p:blipFill>
              <p:spPr>
                <a:xfrm>
                  <a:off x="381114" y="5233485"/>
                  <a:ext cx="28440" cy="349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58" name="Pennanteckning 157">
                  <a:extLst>
                    <a:ext uri="{FF2B5EF4-FFF2-40B4-BE49-F238E27FC236}">
                      <a16:creationId xmlns:a16="http://schemas.microsoft.com/office/drawing/2014/main" id="{2D944C4A-CC6B-4D0F-8E44-179CF61D6278}"/>
                    </a:ext>
                  </a:extLst>
                </p14:cNvPr>
                <p14:cNvContentPartPr/>
                <p14:nvPr/>
              </p14:nvContentPartPr>
              <p14:xfrm>
                <a:off x="375714" y="5147805"/>
                <a:ext cx="105480" cy="196200"/>
              </p14:xfrm>
            </p:contentPart>
          </mc:Choice>
          <mc:Fallback xmlns="">
            <p:pic>
              <p:nvPicPr>
                <p:cNvPr id="158" name="Pennanteckning 157">
                  <a:extLst>
                    <a:ext uri="{FF2B5EF4-FFF2-40B4-BE49-F238E27FC236}">
                      <a16:creationId xmlns:a16="http://schemas.microsoft.com/office/drawing/2014/main" id="{2D944C4A-CC6B-4D0F-8E44-179CF61D6278}"/>
                    </a:ext>
                  </a:extLst>
                </p:cNvPr>
                <p:cNvPicPr/>
                <p:nvPr/>
              </p:nvPicPr>
              <p:blipFill>
                <a:blip r:embed="rId26"/>
                <a:stretch>
                  <a:fillRect/>
                </a:stretch>
              </p:blipFill>
              <p:spPr>
                <a:xfrm>
                  <a:off x="367074" y="5138805"/>
                  <a:ext cx="123120" cy="2138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59" name="Pennanteckning 158">
                  <a:extLst>
                    <a:ext uri="{FF2B5EF4-FFF2-40B4-BE49-F238E27FC236}">
                      <a16:creationId xmlns:a16="http://schemas.microsoft.com/office/drawing/2014/main" id="{1F41A56B-81D0-4173-B6E0-DA622B69D2D8}"/>
                    </a:ext>
                  </a:extLst>
                </p14:cNvPr>
                <p14:cNvContentPartPr/>
                <p14:nvPr/>
              </p14:nvContentPartPr>
              <p14:xfrm>
                <a:off x="336114" y="5053845"/>
                <a:ext cx="203040" cy="257400"/>
              </p14:xfrm>
            </p:contentPart>
          </mc:Choice>
          <mc:Fallback xmlns="">
            <p:pic>
              <p:nvPicPr>
                <p:cNvPr id="159" name="Pennanteckning 158">
                  <a:extLst>
                    <a:ext uri="{FF2B5EF4-FFF2-40B4-BE49-F238E27FC236}">
                      <a16:creationId xmlns:a16="http://schemas.microsoft.com/office/drawing/2014/main" id="{1F41A56B-81D0-4173-B6E0-DA622B69D2D8}"/>
                    </a:ext>
                  </a:extLst>
                </p:cNvPr>
                <p:cNvPicPr/>
                <p:nvPr/>
              </p:nvPicPr>
              <p:blipFill>
                <a:blip r:embed="rId28"/>
                <a:stretch>
                  <a:fillRect/>
                </a:stretch>
              </p:blipFill>
              <p:spPr>
                <a:xfrm>
                  <a:off x="327474" y="5045205"/>
                  <a:ext cx="220680" cy="275040"/>
                </a:xfrm>
                <a:prstGeom prst="rect">
                  <a:avLst/>
                </a:prstGeom>
              </p:spPr>
            </p:pic>
          </mc:Fallback>
        </mc:AlternateContent>
      </p:grpSp>
      <p:grpSp>
        <p:nvGrpSpPr>
          <p:cNvPr id="196" name="Grupp 195">
            <a:extLst>
              <a:ext uri="{FF2B5EF4-FFF2-40B4-BE49-F238E27FC236}">
                <a16:creationId xmlns:a16="http://schemas.microsoft.com/office/drawing/2014/main" id="{47F525F3-D78F-470A-A5AC-8EC75925D3AB}"/>
              </a:ext>
            </a:extLst>
          </p:cNvPr>
          <p:cNvGrpSpPr/>
          <p:nvPr/>
        </p:nvGrpSpPr>
        <p:grpSpPr>
          <a:xfrm>
            <a:off x="1238391" y="5059406"/>
            <a:ext cx="157680" cy="267120"/>
            <a:chOff x="1285434" y="5499885"/>
            <a:chExt cx="157680" cy="267120"/>
          </a:xfrm>
        </p:grpSpPr>
        <mc:AlternateContent xmlns:mc="http://schemas.openxmlformats.org/markup-compatibility/2006" xmlns:p14="http://schemas.microsoft.com/office/powerpoint/2010/main">
          <mc:Choice Requires="p14">
            <p:contentPart p14:bwMode="auto" r:id="rId29">
              <p14:nvContentPartPr>
                <p14:cNvPr id="193" name="Pennanteckning 192">
                  <a:extLst>
                    <a:ext uri="{FF2B5EF4-FFF2-40B4-BE49-F238E27FC236}">
                      <a16:creationId xmlns:a16="http://schemas.microsoft.com/office/drawing/2014/main" id="{19F10847-55B1-4DB5-B5F9-92C736A29FCB}"/>
                    </a:ext>
                  </a:extLst>
                </p14:cNvPr>
                <p14:cNvContentPartPr/>
                <p14:nvPr/>
              </p14:nvContentPartPr>
              <p14:xfrm>
                <a:off x="1318194" y="5580165"/>
                <a:ext cx="94320" cy="186840"/>
              </p14:xfrm>
            </p:contentPart>
          </mc:Choice>
          <mc:Fallback xmlns="">
            <p:pic>
              <p:nvPicPr>
                <p:cNvPr id="193" name="Pennanteckning 192">
                  <a:extLst>
                    <a:ext uri="{FF2B5EF4-FFF2-40B4-BE49-F238E27FC236}">
                      <a16:creationId xmlns:a16="http://schemas.microsoft.com/office/drawing/2014/main" id="{19F10847-55B1-4DB5-B5F9-92C736A29FCB}"/>
                    </a:ext>
                  </a:extLst>
                </p:cNvPr>
                <p:cNvPicPr/>
                <p:nvPr/>
              </p:nvPicPr>
              <p:blipFill>
                <a:blip r:embed="rId30"/>
                <a:stretch>
                  <a:fillRect/>
                </a:stretch>
              </p:blipFill>
              <p:spPr>
                <a:xfrm>
                  <a:off x="1309194" y="5571165"/>
                  <a:ext cx="111960" cy="2044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94" name="Pennanteckning 193">
                  <a:extLst>
                    <a:ext uri="{FF2B5EF4-FFF2-40B4-BE49-F238E27FC236}">
                      <a16:creationId xmlns:a16="http://schemas.microsoft.com/office/drawing/2014/main" id="{F6297C88-42FB-4C08-9B18-8C950E5A20F0}"/>
                    </a:ext>
                  </a:extLst>
                </p14:cNvPr>
                <p14:cNvContentPartPr/>
                <p14:nvPr/>
              </p14:nvContentPartPr>
              <p14:xfrm>
                <a:off x="1285434" y="5499885"/>
                <a:ext cx="133560" cy="125640"/>
              </p14:xfrm>
            </p:contentPart>
          </mc:Choice>
          <mc:Fallback xmlns="">
            <p:pic>
              <p:nvPicPr>
                <p:cNvPr id="194" name="Pennanteckning 193">
                  <a:extLst>
                    <a:ext uri="{FF2B5EF4-FFF2-40B4-BE49-F238E27FC236}">
                      <a16:creationId xmlns:a16="http://schemas.microsoft.com/office/drawing/2014/main" id="{F6297C88-42FB-4C08-9B18-8C950E5A20F0}"/>
                    </a:ext>
                  </a:extLst>
                </p:cNvPr>
                <p:cNvPicPr/>
                <p:nvPr/>
              </p:nvPicPr>
              <p:blipFill>
                <a:blip r:embed="rId32"/>
                <a:stretch>
                  <a:fillRect/>
                </a:stretch>
              </p:blipFill>
              <p:spPr>
                <a:xfrm>
                  <a:off x="1276434" y="5491245"/>
                  <a:ext cx="1512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95" name="Pennanteckning 194">
                  <a:extLst>
                    <a:ext uri="{FF2B5EF4-FFF2-40B4-BE49-F238E27FC236}">
                      <a16:creationId xmlns:a16="http://schemas.microsoft.com/office/drawing/2014/main" id="{2368881A-CC2F-497B-B3CB-04035CF75882}"/>
                    </a:ext>
                  </a:extLst>
                </p14:cNvPr>
                <p14:cNvContentPartPr/>
                <p14:nvPr/>
              </p14:nvContentPartPr>
              <p14:xfrm>
                <a:off x="1358154" y="5592045"/>
                <a:ext cx="84960" cy="87120"/>
              </p14:xfrm>
            </p:contentPart>
          </mc:Choice>
          <mc:Fallback xmlns="">
            <p:pic>
              <p:nvPicPr>
                <p:cNvPr id="195" name="Pennanteckning 194">
                  <a:extLst>
                    <a:ext uri="{FF2B5EF4-FFF2-40B4-BE49-F238E27FC236}">
                      <a16:creationId xmlns:a16="http://schemas.microsoft.com/office/drawing/2014/main" id="{2368881A-CC2F-497B-B3CB-04035CF75882}"/>
                    </a:ext>
                  </a:extLst>
                </p:cNvPr>
                <p:cNvPicPr/>
                <p:nvPr/>
              </p:nvPicPr>
              <p:blipFill>
                <a:blip r:embed="rId34"/>
                <a:stretch>
                  <a:fillRect/>
                </a:stretch>
              </p:blipFill>
              <p:spPr>
                <a:xfrm>
                  <a:off x="1349154" y="5583045"/>
                  <a:ext cx="102600" cy="1047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5">
            <p14:nvContentPartPr>
              <p14:cNvPr id="197" name="Pennanteckning 196">
                <a:extLst>
                  <a:ext uri="{FF2B5EF4-FFF2-40B4-BE49-F238E27FC236}">
                    <a16:creationId xmlns:a16="http://schemas.microsoft.com/office/drawing/2014/main" id="{C5B6DC08-26F7-4F6E-AD9E-9FD43D5B8D65}"/>
                  </a:ext>
                </a:extLst>
              </p14:cNvPr>
              <p14:cNvContentPartPr/>
              <p14:nvPr/>
            </p14:nvContentPartPr>
            <p14:xfrm>
              <a:off x="446391" y="3903806"/>
              <a:ext cx="219600" cy="194040"/>
            </p14:xfrm>
          </p:contentPart>
        </mc:Choice>
        <mc:Fallback xmlns="">
          <p:pic>
            <p:nvPicPr>
              <p:cNvPr id="197" name="Pennanteckning 196">
                <a:extLst>
                  <a:ext uri="{FF2B5EF4-FFF2-40B4-BE49-F238E27FC236}">
                    <a16:creationId xmlns:a16="http://schemas.microsoft.com/office/drawing/2014/main" id="{C5B6DC08-26F7-4F6E-AD9E-9FD43D5B8D65}"/>
                  </a:ext>
                </a:extLst>
              </p:cNvPr>
              <p:cNvPicPr/>
              <p:nvPr/>
            </p:nvPicPr>
            <p:blipFill>
              <a:blip r:embed="rId36"/>
              <a:stretch>
                <a:fillRect/>
              </a:stretch>
            </p:blipFill>
            <p:spPr>
              <a:xfrm>
                <a:off x="437391" y="3895166"/>
                <a:ext cx="237240" cy="2116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37" name="Pennanteckning 236">
                <a:extLst>
                  <a:ext uri="{FF2B5EF4-FFF2-40B4-BE49-F238E27FC236}">
                    <a16:creationId xmlns:a16="http://schemas.microsoft.com/office/drawing/2014/main" id="{DE5F3235-E0E7-4075-9962-98763631AF14}"/>
                  </a:ext>
                </a:extLst>
              </p14:cNvPr>
              <p14:cNvContentPartPr/>
              <p14:nvPr/>
            </p14:nvContentPartPr>
            <p14:xfrm>
              <a:off x="1074274" y="2488923"/>
              <a:ext cx="874440" cy="210240"/>
            </p14:xfrm>
          </p:contentPart>
        </mc:Choice>
        <mc:Fallback xmlns="">
          <p:pic>
            <p:nvPicPr>
              <p:cNvPr id="237" name="Pennanteckning 236">
                <a:extLst>
                  <a:ext uri="{FF2B5EF4-FFF2-40B4-BE49-F238E27FC236}">
                    <a16:creationId xmlns:a16="http://schemas.microsoft.com/office/drawing/2014/main" id="{DE5F3235-E0E7-4075-9962-98763631AF14}"/>
                  </a:ext>
                </a:extLst>
              </p:cNvPr>
              <p:cNvPicPr/>
              <p:nvPr/>
            </p:nvPicPr>
            <p:blipFill>
              <a:blip r:embed="rId38"/>
              <a:stretch>
                <a:fillRect/>
              </a:stretch>
            </p:blipFill>
            <p:spPr>
              <a:xfrm>
                <a:off x="1065274" y="2480283"/>
                <a:ext cx="89208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41" name="Pennanteckning 240">
                <a:extLst>
                  <a:ext uri="{FF2B5EF4-FFF2-40B4-BE49-F238E27FC236}">
                    <a16:creationId xmlns:a16="http://schemas.microsoft.com/office/drawing/2014/main" id="{0AC55B95-E3AD-4A01-A752-BFB30665CF9E}"/>
                  </a:ext>
                </a:extLst>
              </p14:cNvPr>
              <p14:cNvContentPartPr/>
              <p14:nvPr/>
            </p14:nvContentPartPr>
            <p14:xfrm>
              <a:off x="1169674" y="2397123"/>
              <a:ext cx="127440" cy="176040"/>
            </p14:xfrm>
          </p:contentPart>
        </mc:Choice>
        <mc:Fallback xmlns="">
          <p:pic>
            <p:nvPicPr>
              <p:cNvPr id="241" name="Pennanteckning 240">
                <a:extLst>
                  <a:ext uri="{FF2B5EF4-FFF2-40B4-BE49-F238E27FC236}">
                    <a16:creationId xmlns:a16="http://schemas.microsoft.com/office/drawing/2014/main" id="{0AC55B95-E3AD-4A01-A752-BFB30665CF9E}"/>
                  </a:ext>
                </a:extLst>
              </p:cNvPr>
              <p:cNvPicPr/>
              <p:nvPr/>
            </p:nvPicPr>
            <p:blipFill>
              <a:blip r:embed="rId40"/>
              <a:stretch>
                <a:fillRect/>
              </a:stretch>
            </p:blipFill>
            <p:spPr>
              <a:xfrm>
                <a:off x="1160674" y="2388123"/>
                <a:ext cx="145080" cy="1936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32" name="Pennanteckning 231">
                <a:extLst>
                  <a:ext uri="{FF2B5EF4-FFF2-40B4-BE49-F238E27FC236}">
                    <a16:creationId xmlns:a16="http://schemas.microsoft.com/office/drawing/2014/main" id="{6F857696-59B8-4F5F-9D09-3C90841ADDB0}"/>
                  </a:ext>
                </a:extLst>
              </p14:cNvPr>
              <p14:cNvContentPartPr/>
              <p14:nvPr/>
            </p14:nvContentPartPr>
            <p14:xfrm>
              <a:off x="1878154" y="1824003"/>
              <a:ext cx="212400" cy="1046520"/>
            </p14:xfrm>
          </p:contentPart>
        </mc:Choice>
        <mc:Fallback xmlns="">
          <p:pic>
            <p:nvPicPr>
              <p:cNvPr id="232" name="Pennanteckning 231">
                <a:extLst>
                  <a:ext uri="{FF2B5EF4-FFF2-40B4-BE49-F238E27FC236}">
                    <a16:creationId xmlns:a16="http://schemas.microsoft.com/office/drawing/2014/main" id="{6F857696-59B8-4F5F-9D09-3C90841ADDB0}"/>
                  </a:ext>
                </a:extLst>
              </p:cNvPr>
              <p:cNvPicPr/>
              <p:nvPr/>
            </p:nvPicPr>
            <p:blipFill>
              <a:blip r:embed="rId42"/>
              <a:stretch>
                <a:fillRect/>
              </a:stretch>
            </p:blipFill>
            <p:spPr>
              <a:xfrm>
                <a:off x="1869154" y="1815363"/>
                <a:ext cx="230040" cy="10641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34" name="Pennanteckning 233">
                <a:extLst>
                  <a:ext uri="{FF2B5EF4-FFF2-40B4-BE49-F238E27FC236}">
                    <a16:creationId xmlns:a16="http://schemas.microsoft.com/office/drawing/2014/main" id="{A294E5D0-7B8F-4E07-89E4-131D215C68D9}"/>
                  </a:ext>
                </a:extLst>
              </p14:cNvPr>
              <p14:cNvContentPartPr/>
              <p14:nvPr/>
            </p14:nvContentPartPr>
            <p14:xfrm>
              <a:off x="1847554" y="1174203"/>
              <a:ext cx="120960" cy="167040"/>
            </p14:xfrm>
          </p:contentPart>
        </mc:Choice>
        <mc:Fallback xmlns="">
          <p:pic>
            <p:nvPicPr>
              <p:cNvPr id="234" name="Pennanteckning 233">
                <a:extLst>
                  <a:ext uri="{FF2B5EF4-FFF2-40B4-BE49-F238E27FC236}">
                    <a16:creationId xmlns:a16="http://schemas.microsoft.com/office/drawing/2014/main" id="{A294E5D0-7B8F-4E07-89E4-131D215C68D9}"/>
                  </a:ext>
                </a:extLst>
              </p:cNvPr>
              <p:cNvPicPr/>
              <p:nvPr/>
            </p:nvPicPr>
            <p:blipFill>
              <a:blip r:embed="rId44"/>
              <a:stretch>
                <a:fillRect/>
              </a:stretch>
            </p:blipFill>
            <p:spPr>
              <a:xfrm>
                <a:off x="1838554" y="1165563"/>
                <a:ext cx="138600" cy="18468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48" name="Pennanteckning 247">
                <a:extLst>
                  <a:ext uri="{FF2B5EF4-FFF2-40B4-BE49-F238E27FC236}">
                    <a16:creationId xmlns:a16="http://schemas.microsoft.com/office/drawing/2014/main" id="{2A048859-FE5D-4FE8-9874-DD0AABCDFED2}"/>
                  </a:ext>
                </a:extLst>
              </p14:cNvPr>
              <p14:cNvContentPartPr/>
              <p14:nvPr/>
            </p14:nvContentPartPr>
            <p14:xfrm>
              <a:off x="886714" y="1100403"/>
              <a:ext cx="1213200" cy="1580760"/>
            </p14:xfrm>
          </p:contentPart>
        </mc:Choice>
        <mc:Fallback xmlns="">
          <p:pic>
            <p:nvPicPr>
              <p:cNvPr id="248" name="Pennanteckning 247">
                <a:extLst>
                  <a:ext uri="{FF2B5EF4-FFF2-40B4-BE49-F238E27FC236}">
                    <a16:creationId xmlns:a16="http://schemas.microsoft.com/office/drawing/2014/main" id="{2A048859-FE5D-4FE8-9874-DD0AABCDFED2}"/>
                  </a:ext>
                </a:extLst>
              </p:cNvPr>
              <p:cNvPicPr/>
              <p:nvPr/>
            </p:nvPicPr>
            <p:blipFill>
              <a:blip r:embed="rId46"/>
              <a:stretch>
                <a:fillRect/>
              </a:stretch>
            </p:blipFill>
            <p:spPr>
              <a:xfrm>
                <a:off x="877714" y="1091403"/>
                <a:ext cx="1230840" cy="159840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250" name="Pennanteckning 249">
                <a:extLst>
                  <a:ext uri="{FF2B5EF4-FFF2-40B4-BE49-F238E27FC236}">
                    <a16:creationId xmlns:a16="http://schemas.microsoft.com/office/drawing/2014/main" id="{F8659EB1-11A6-4473-A24B-8D64A812E584}"/>
                  </a:ext>
                </a:extLst>
              </p14:cNvPr>
              <p14:cNvContentPartPr/>
              <p14:nvPr/>
            </p14:nvContentPartPr>
            <p14:xfrm>
              <a:off x="586114" y="996723"/>
              <a:ext cx="2267280" cy="57600"/>
            </p14:xfrm>
          </p:contentPart>
        </mc:Choice>
        <mc:Fallback xmlns="">
          <p:pic>
            <p:nvPicPr>
              <p:cNvPr id="250" name="Pennanteckning 249">
                <a:extLst>
                  <a:ext uri="{FF2B5EF4-FFF2-40B4-BE49-F238E27FC236}">
                    <a16:creationId xmlns:a16="http://schemas.microsoft.com/office/drawing/2014/main" id="{F8659EB1-11A6-4473-A24B-8D64A812E584}"/>
                  </a:ext>
                </a:extLst>
              </p:cNvPr>
              <p:cNvPicPr/>
              <p:nvPr/>
            </p:nvPicPr>
            <p:blipFill>
              <a:blip r:embed="rId48"/>
              <a:stretch>
                <a:fillRect/>
              </a:stretch>
            </p:blipFill>
            <p:spPr>
              <a:xfrm>
                <a:off x="577474" y="988083"/>
                <a:ext cx="228492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251" name="Pennanteckning 250">
                <a:extLst>
                  <a:ext uri="{FF2B5EF4-FFF2-40B4-BE49-F238E27FC236}">
                    <a16:creationId xmlns:a16="http://schemas.microsoft.com/office/drawing/2014/main" id="{A4544D91-A881-4C0A-B9B5-8371FDD7FB6F}"/>
                  </a:ext>
                </a:extLst>
              </p14:cNvPr>
              <p14:cNvContentPartPr/>
              <p14:nvPr/>
            </p14:nvContentPartPr>
            <p14:xfrm>
              <a:off x="720394" y="1899603"/>
              <a:ext cx="1583280" cy="47160"/>
            </p14:xfrm>
          </p:contentPart>
        </mc:Choice>
        <mc:Fallback xmlns="">
          <p:pic>
            <p:nvPicPr>
              <p:cNvPr id="251" name="Pennanteckning 250">
                <a:extLst>
                  <a:ext uri="{FF2B5EF4-FFF2-40B4-BE49-F238E27FC236}">
                    <a16:creationId xmlns:a16="http://schemas.microsoft.com/office/drawing/2014/main" id="{A4544D91-A881-4C0A-B9B5-8371FDD7FB6F}"/>
                  </a:ext>
                </a:extLst>
              </p:cNvPr>
              <p:cNvPicPr/>
              <p:nvPr/>
            </p:nvPicPr>
            <p:blipFill>
              <a:blip r:embed="rId50"/>
              <a:stretch>
                <a:fillRect/>
              </a:stretch>
            </p:blipFill>
            <p:spPr>
              <a:xfrm>
                <a:off x="711394" y="1890963"/>
                <a:ext cx="1600920" cy="64800"/>
              </a:xfrm>
              <a:prstGeom prst="rect">
                <a:avLst/>
              </a:prstGeom>
            </p:spPr>
          </p:pic>
        </mc:Fallback>
      </mc:AlternateContent>
      <p:grpSp>
        <p:nvGrpSpPr>
          <p:cNvPr id="255" name="Grupp 254">
            <a:extLst>
              <a:ext uri="{FF2B5EF4-FFF2-40B4-BE49-F238E27FC236}">
                <a16:creationId xmlns:a16="http://schemas.microsoft.com/office/drawing/2014/main" id="{86CC0A95-E9F9-460A-8804-9237883C860D}"/>
              </a:ext>
            </a:extLst>
          </p:cNvPr>
          <p:cNvGrpSpPr/>
          <p:nvPr/>
        </p:nvGrpSpPr>
        <p:grpSpPr>
          <a:xfrm>
            <a:off x="2303314" y="823203"/>
            <a:ext cx="446760" cy="153360"/>
            <a:chOff x="5001354" y="2097292"/>
            <a:chExt cx="446760" cy="153360"/>
          </a:xfrm>
        </p:grpSpPr>
        <mc:AlternateContent xmlns:mc="http://schemas.openxmlformats.org/markup-compatibility/2006" xmlns:p14="http://schemas.microsoft.com/office/powerpoint/2010/main">
          <mc:Choice Requires="p14">
            <p:contentPart p14:bwMode="auto" r:id="rId51">
              <p14:nvContentPartPr>
                <p14:cNvPr id="252" name="Pennanteckning 251">
                  <a:extLst>
                    <a:ext uri="{FF2B5EF4-FFF2-40B4-BE49-F238E27FC236}">
                      <a16:creationId xmlns:a16="http://schemas.microsoft.com/office/drawing/2014/main" id="{FCF7FFBB-E77C-4691-9AFB-60DDE9FCC494}"/>
                    </a:ext>
                  </a:extLst>
                </p14:cNvPr>
                <p14:cNvContentPartPr/>
                <p14:nvPr/>
              </p14:nvContentPartPr>
              <p14:xfrm>
                <a:off x="5001354" y="2097292"/>
                <a:ext cx="74880" cy="123840"/>
              </p14:xfrm>
            </p:contentPart>
          </mc:Choice>
          <mc:Fallback xmlns="">
            <p:pic>
              <p:nvPicPr>
                <p:cNvPr id="252" name="Pennanteckning 251">
                  <a:extLst>
                    <a:ext uri="{FF2B5EF4-FFF2-40B4-BE49-F238E27FC236}">
                      <a16:creationId xmlns:a16="http://schemas.microsoft.com/office/drawing/2014/main" id="{FCF7FFBB-E77C-4691-9AFB-60DDE9FCC494}"/>
                    </a:ext>
                  </a:extLst>
                </p:cNvPr>
                <p:cNvPicPr/>
                <p:nvPr/>
              </p:nvPicPr>
              <p:blipFill>
                <a:blip r:embed="rId52"/>
                <a:stretch>
                  <a:fillRect/>
                </a:stretch>
              </p:blipFill>
              <p:spPr>
                <a:xfrm>
                  <a:off x="4992354" y="2088652"/>
                  <a:ext cx="92520" cy="14148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253" name="Pennanteckning 252">
                  <a:extLst>
                    <a:ext uri="{FF2B5EF4-FFF2-40B4-BE49-F238E27FC236}">
                      <a16:creationId xmlns:a16="http://schemas.microsoft.com/office/drawing/2014/main" id="{D4DD5CFB-D54D-43B1-925A-616462A2B009}"/>
                    </a:ext>
                  </a:extLst>
                </p14:cNvPr>
                <p14:cNvContentPartPr/>
                <p14:nvPr/>
              </p14:nvContentPartPr>
              <p14:xfrm>
                <a:off x="5134194" y="2105212"/>
                <a:ext cx="165960" cy="95040"/>
              </p14:xfrm>
            </p:contentPart>
          </mc:Choice>
          <mc:Fallback xmlns="">
            <p:pic>
              <p:nvPicPr>
                <p:cNvPr id="253" name="Pennanteckning 252">
                  <a:extLst>
                    <a:ext uri="{FF2B5EF4-FFF2-40B4-BE49-F238E27FC236}">
                      <a16:creationId xmlns:a16="http://schemas.microsoft.com/office/drawing/2014/main" id="{D4DD5CFB-D54D-43B1-925A-616462A2B009}"/>
                    </a:ext>
                  </a:extLst>
                </p:cNvPr>
                <p:cNvPicPr/>
                <p:nvPr/>
              </p:nvPicPr>
              <p:blipFill>
                <a:blip r:embed="rId54"/>
                <a:stretch>
                  <a:fillRect/>
                </a:stretch>
              </p:blipFill>
              <p:spPr>
                <a:xfrm>
                  <a:off x="5125194" y="2096572"/>
                  <a:ext cx="183600" cy="11268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254" name="Pennanteckning 253">
                  <a:extLst>
                    <a:ext uri="{FF2B5EF4-FFF2-40B4-BE49-F238E27FC236}">
                      <a16:creationId xmlns:a16="http://schemas.microsoft.com/office/drawing/2014/main" id="{54DC3A52-9FDE-4BEF-B8BD-3FAF4E1274C5}"/>
                    </a:ext>
                  </a:extLst>
                </p14:cNvPr>
                <p14:cNvContentPartPr/>
                <p14:nvPr/>
              </p14:nvContentPartPr>
              <p14:xfrm>
                <a:off x="5334354" y="2101612"/>
                <a:ext cx="113760" cy="149040"/>
              </p14:xfrm>
            </p:contentPart>
          </mc:Choice>
          <mc:Fallback xmlns="">
            <p:pic>
              <p:nvPicPr>
                <p:cNvPr id="254" name="Pennanteckning 253">
                  <a:extLst>
                    <a:ext uri="{FF2B5EF4-FFF2-40B4-BE49-F238E27FC236}">
                      <a16:creationId xmlns:a16="http://schemas.microsoft.com/office/drawing/2014/main" id="{54DC3A52-9FDE-4BEF-B8BD-3FAF4E1274C5}"/>
                    </a:ext>
                  </a:extLst>
                </p:cNvPr>
                <p:cNvPicPr/>
                <p:nvPr/>
              </p:nvPicPr>
              <p:blipFill>
                <a:blip r:embed="rId56"/>
                <a:stretch>
                  <a:fillRect/>
                </a:stretch>
              </p:blipFill>
              <p:spPr>
                <a:xfrm>
                  <a:off x="5325354" y="2092612"/>
                  <a:ext cx="131400" cy="166680"/>
                </a:xfrm>
                <a:prstGeom prst="rect">
                  <a:avLst/>
                </a:prstGeom>
              </p:spPr>
            </p:pic>
          </mc:Fallback>
        </mc:AlternateContent>
      </p:grpSp>
      <p:grpSp>
        <p:nvGrpSpPr>
          <p:cNvPr id="258" name="Grupp 257">
            <a:extLst>
              <a:ext uri="{FF2B5EF4-FFF2-40B4-BE49-F238E27FC236}">
                <a16:creationId xmlns:a16="http://schemas.microsoft.com/office/drawing/2014/main" id="{0EB0EC3C-8424-4AF5-8706-15FB8E5B341A}"/>
              </a:ext>
            </a:extLst>
          </p:cNvPr>
          <p:cNvGrpSpPr/>
          <p:nvPr/>
        </p:nvGrpSpPr>
        <p:grpSpPr>
          <a:xfrm>
            <a:off x="2367034" y="1778643"/>
            <a:ext cx="430560" cy="162720"/>
            <a:chOff x="5065074" y="3052732"/>
            <a:chExt cx="430560" cy="162720"/>
          </a:xfrm>
        </p:grpSpPr>
        <mc:AlternateContent xmlns:mc="http://schemas.openxmlformats.org/markup-compatibility/2006" xmlns:p14="http://schemas.microsoft.com/office/powerpoint/2010/main">
          <mc:Choice Requires="p14">
            <p:contentPart p14:bwMode="auto" r:id="rId57">
              <p14:nvContentPartPr>
                <p14:cNvPr id="256" name="Pennanteckning 255">
                  <a:extLst>
                    <a:ext uri="{FF2B5EF4-FFF2-40B4-BE49-F238E27FC236}">
                      <a16:creationId xmlns:a16="http://schemas.microsoft.com/office/drawing/2014/main" id="{0BBE42D2-EEC1-467E-B675-14CA389644BE}"/>
                    </a:ext>
                  </a:extLst>
                </p14:cNvPr>
                <p14:cNvContentPartPr/>
                <p14:nvPr/>
              </p14:nvContentPartPr>
              <p14:xfrm>
                <a:off x="5065074" y="3100972"/>
                <a:ext cx="61920" cy="110880"/>
              </p14:xfrm>
            </p:contentPart>
          </mc:Choice>
          <mc:Fallback xmlns="">
            <p:pic>
              <p:nvPicPr>
                <p:cNvPr id="256" name="Pennanteckning 255">
                  <a:extLst>
                    <a:ext uri="{FF2B5EF4-FFF2-40B4-BE49-F238E27FC236}">
                      <a16:creationId xmlns:a16="http://schemas.microsoft.com/office/drawing/2014/main" id="{0BBE42D2-EEC1-467E-B675-14CA389644BE}"/>
                    </a:ext>
                  </a:extLst>
                </p:cNvPr>
                <p:cNvPicPr/>
                <p:nvPr/>
              </p:nvPicPr>
              <p:blipFill>
                <a:blip r:embed="rId58"/>
                <a:stretch>
                  <a:fillRect/>
                </a:stretch>
              </p:blipFill>
              <p:spPr>
                <a:xfrm>
                  <a:off x="5056074" y="3091972"/>
                  <a:ext cx="79560" cy="12852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257" name="Pennanteckning 256">
                  <a:extLst>
                    <a:ext uri="{FF2B5EF4-FFF2-40B4-BE49-F238E27FC236}">
                      <a16:creationId xmlns:a16="http://schemas.microsoft.com/office/drawing/2014/main" id="{90343DA4-E3A3-4731-B720-48D00028511E}"/>
                    </a:ext>
                  </a:extLst>
                </p14:cNvPr>
                <p14:cNvContentPartPr/>
                <p14:nvPr/>
              </p14:nvContentPartPr>
              <p14:xfrm>
                <a:off x="5161914" y="3052732"/>
                <a:ext cx="333720" cy="162720"/>
              </p14:xfrm>
            </p:contentPart>
          </mc:Choice>
          <mc:Fallback xmlns="">
            <p:pic>
              <p:nvPicPr>
                <p:cNvPr id="257" name="Pennanteckning 256">
                  <a:extLst>
                    <a:ext uri="{FF2B5EF4-FFF2-40B4-BE49-F238E27FC236}">
                      <a16:creationId xmlns:a16="http://schemas.microsoft.com/office/drawing/2014/main" id="{90343DA4-E3A3-4731-B720-48D00028511E}"/>
                    </a:ext>
                  </a:extLst>
                </p:cNvPr>
                <p:cNvPicPr/>
                <p:nvPr/>
              </p:nvPicPr>
              <p:blipFill>
                <a:blip r:embed="rId60"/>
                <a:stretch>
                  <a:fillRect/>
                </a:stretch>
              </p:blipFill>
              <p:spPr>
                <a:xfrm>
                  <a:off x="5152914" y="3043732"/>
                  <a:ext cx="351360" cy="180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1">
            <p14:nvContentPartPr>
              <p14:cNvPr id="259" name="Pennanteckning 258">
                <a:extLst>
                  <a:ext uri="{FF2B5EF4-FFF2-40B4-BE49-F238E27FC236}">
                    <a16:creationId xmlns:a16="http://schemas.microsoft.com/office/drawing/2014/main" id="{5CD0C1D4-B2F0-414F-AA66-962E27436C2D}"/>
                  </a:ext>
                </a:extLst>
              </p14:cNvPr>
              <p14:cNvContentPartPr/>
              <p14:nvPr/>
            </p14:nvContentPartPr>
            <p14:xfrm>
              <a:off x="2136274" y="2043963"/>
              <a:ext cx="318600" cy="369360"/>
            </p14:xfrm>
          </p:contentPart>
        </mc:Choice>
        <mc:Fallback xmlns="">
          <p:pic>
            <p:nvPicPr>
              <p:cNvPr id="259" name="Pennanteckning 258">
                <a:extLst>
                  <a:ext uri="{FF2B5EF4-FFF2-40B4-BE49-F238E27FC236}">
                    <a16:creationId xmlns:a16="http://schemas.microsoft.com/office/drawing/2014/main" id="{5CD0C1D4-B2F0-414F-AA66-962E27436C2D}"/>
                  </a:ext>
                </a:extLst>
              </p:cNvPr>
              <p:cNvPicPr/>
              <p:nvPr/>
            </p:nvPicPr>
            <p:blipFill>
              <a:blip r:embed="rId62"/>
              <a:stretch>
                <a:fillRect/>
              </a:stretch>
            </p:blipFill>
            <p:spPr>
              <a:xfrm>
                <a:off x="2127634" y="2035323"/>
                <a:ext cx="336240" cy="387000"/>
              </a:xfrm>
              <a:prstGeom prst="rect">
                <a:avLst/>
              </a:prstGeom>
            </p:spPr>
          </p:pic>
        </mc:Fallback>
      </mc:AlternateContent>
      <p:grpSp>
        <p:nvGrpSpPr>
          <p:cNvPr id="267" name="Grupp 266">
            <a:extLst>
              <a:ext uri="{FF2B5EF4-FFF2-40B4-BE49-F238E27FC236}">
                <a16:creationId xmlns:a16="http://schemas.microsoft.com/office/drawing/2014/main" id="{D5891022-2BC9-4A2A-A4D9-D917A8168960}"/>
              </a:ext>
            </a:extLst>
          </p:cNvPr>
          <p:cNvGrpSpPr/>
          <p:nvPr/>
        </p:nvGrpSpPr>
        <p:grpSpPr>
          <a:xfrm>
            <a:off x="2544514" y="2376243"/>
            <a:ext cx="434160" cy="216000"/>
            <a:chOff x="5242554" y="3650332"/>
            <a:chExt cx="434160" cy="216000"/>
          </a:xfrm>
        </p:grpSpPr>
        <mc:AlternateContent xmlns:mc="http://schemas.openxmlformats.org/markup-compatibility/2006" xmlns:p14="http://schemas.microsoft.com/office/powerpoint/2010/main">
          <mc:Choice Requires="p14">
            <p:contentPart p14:bwMode="auto" r:id="rId63">
              <p14:nvContentPartPr>
                <p14:cNvPr id="260" name="Pennanteckning 259">
                  <a:extLst>
                    <a:ext uri="{FF2B5EF4-FFF2-40B4-BE49-F238E27FC236}">
                      <a16:creationId xmlns:a16="http://schemas.microsoft.com/office/drawing/2014/main" id="{C70D0952-C8E5-484E-B604-DD89DBE7F606}"/>
                    </a:ext>
                  </a:extLst>
                </p14:cNvPr>
                <p14:cNvContentPartPr/>
                <p14:nvPr/>
              </p14:nvContentPartPr>
              <p14:xfrm>
                <a:off x="5242554" y="3671212"/>
                <a:ext cx="5040" cy="142920"/>
              </p14:xfrm>
            </p:contentPart>
          </mc:Choice>
          <mc:Fallback xmlns="">
            <p:pic>
              <p:nvPicPr>
                <p:cNvPr id="260" name="Pennanteckning 259">
                  <a:extLst>
                    <a:ext uri="{FF2B5EF4-FFF2-40B4-BE49-F238E27FC236}">
                      <a16:creationId xmlns:a16="http://schemas.microsoft.com/office/drawing/2014/main" id="{C70D0952-C8E5-484E-B604-DD89DBE7F606}"/>
                    </a:ext>
                  </a:extLst>
                </p:cNvPr>
                <p:cNvPicPr/>
                <p:nvPr/>
              </p:nvPicPr>
              <p:blipFill>
                <a:blip r:embed="rId64"/>
                <a:stretch>
                  <a:fillRect/>
                </a:stretch>
              </p:blipFill>
              <p:spPr>
                <a:xfrm>
                  <a:off x="5233554" y="3662212"/>
                  <a:ext cx="22680" cy="16056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261" name="Pennanteckning 260">
                  <a:extLst>
                    <a:ext uri="{FF2B5EF4-FFF2-40B4-BE49-F238E27FC236}">
                      <a16:creationId xmlns:a16="http://schemas.microsoft.com/office/drawing/2014/main" id="{D15CB5A1-7E74-4899-BBAF-64223C9A9974}"/>
                    </a:ext>
                  </a:extLst>
                </p14:cNvPr>
                <p14:cNvContentPartPr/>
                <p14:nvPr/>
              </p14:nvContentPartPr>
              <p14:xfrm>
                <a:off x="5345874" y="3650332"/>
                <a:ext cx="11160" cy="145800"/>
              </p14:xfrm>
            </p:contentPart>
          </mc:Choice>
          <mc:Fallback xmlns="">
            <p:pic>
              <p:nvPicPr>
                <p:cNvPr id="261" name="Pennanteckning 260">
                  <a:extLst>
                    <a:ext uri="{FF2B5EF4-FFF2-40B4-BE49-F238E27FC236}">
                      <a16:creationId xmlns:a16="http://schemas.microsoft.com/office/drawing/2014/main" id="{D15CB5A1-7E74-4899-BBAF-64223C9A9974}"/>
                    </a:ext>
                  </a:extLst>
                </p:cNvPr>
                <p:cNvPicPr/>
                <p:nvPr/>
              </p:nvPicPr>
              <p:blipFill>
                <a:blip r:embed="rId66"/>
                <a:stretch>
                  <a:fillRect/>
                </a:stretch>
              </p:blipFill>
              <p:spPr>
                <a:xfrm>
                  <a:off x="5337234" y="3641332"/>
                  <a:ext cx="2880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262" name="Pennanteckning 261">
                  <a:extLst>
                    <a:ext uri="{FF2B5EF4-FFF2-40B4-BE49-F238E27FC236}">
                      <a16:creationId xmlns:a16="http://schemas.microsoft.com/office/drawing/2014/main" id="{BF46FA01-06C3-42E0-B54F-77DD3719A488}"/>
                    </a:ext>
                  </a:extLst>
                </p14:cNvPr>
                <p14:cNvContentPartPr/>
                <p14:nvPr/>
              </p14:nvContentPartPr>
              <p14:xfrm>
                <a:off x="5251914" y="3746452"/>
                <a:ext cx="80280" cy="360"/>
              </p14:xfrm>
            </p:contentPart>
          </mc:Choice>
          <mc:Fallback xmlns="">
            <p:pic>
              <p:nvPicPr>
                <p:cNvPr id="262" name="Pennanteckning 261">
                  <a:extLst>
                    <a:ext uri="{FF2B5EF4-FFF2-40B4-BE49-F238E27FC236}">
                      <a16:creationId xmlns:a16="http://schemas.microsoft.com/office/drawing/2014/main" id="{BF46FA01-06C3-42E0-B54F-77DD3719A488}"/>
                    </a:ext>
                  </a:extLst>
                </p:cNvPr>
                <p:cNvPicPr/>
                <p:nvPr/>
              </p:nvPicPr>
              <p:blipFill>
                <a:blip r:embed="rId68"/>
                <a:stretch>
                  <a:fillRect/>
                </a:stretch>
              </p:blipFill>
              <p:spPr>
                <a:xfrm>
                  <a:off x="5242914" y="3737452"/>
                  <a:ext cx="979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263" name="Pennanteckning 262">
                  <a:extLst>
                    <a:ext uri="{FF2B5EF4-FFF2-40B4-BE49-F238E27FC236}">
                      <a16:creationId xmlns:a16="http://schemas.microsoft.com/office/drawing/2014/main" id="{48277A15-6000-4D94-9DBE-89E749E0CD60}"/>
                    </a:ext>
                  </a:extLst>
                </p14:cNvPr>
                <p14:cNvContentPartPr/>
                <p14:nvPr/>
              </p14:nvContentPartPr>
              <p14:xfrm>
                <a:off x="5390874" y="3733852"/>
                <a:ext cx="85680" cy="85320"/>
              </p14:xfrm>
            </p:contentPart>
          </mc:Choice>
          <mc:Fallback xmlns="">
            <p:pic>
              <p:nvPicPr>
                <p:cNvPr id="263" name="Pennanteckning 262">
                  <a:extLst>
                    <a:ext uri="{FF2B5EF4-FFF2-40B4-BE49-F238E27FC236}">
                      <a16:creationId xmlns:a16="http://schemas.microsoft.com/office/drawing/2014/main" id="{48277A15-6000-4D94-9DBE-89E749E0CD60}"/>
                    </a:ext>
                  </a:extLst>
                </p:cNvPr>
                <p:cNvPicPr/>
                <p:nvPr/>
              </p:nvPicPr>
              <p:blipFill>
                <a:blip r:embed="rId70"/>
                <a:stretch>
                  <a:fillRect/>
                </a:stretch>
              </p:blipFill>
              <p:spPr>
                <a:xfrm>
                  <a:off x="5381874" y="3724852"/>
                  <a:ext cx="103320" cy="10296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264" name="Pennanteckning 263">
                  <a:extLst>
                    <a:ext uri="{FF2B5EF4-FFF2-40B4-BE49-F238E27FC236}">
                      <a16:creationId xmlns:a16="http://schemas.microsoft.com/office/drawing/2014/main" id="{ED2A93A5-D4D3-4053-8DD3-462BF8C6B809}"/>
                    </a:ext>
                  </a:extLst>
                </p14:cNvPr>
                <p14:cNvContentPartPr/>
                <p14:nvPr/>
              </p14:nvContentPartPr>
              <p14:xfrm>
                <a:off x="5534874" y="3764092"/>
                <a:ext cx="10440" cy="102240"/>
              </p14:xfrm>
            </p:contentPart>
          </mc:Choice>
          <mc:Fallback xmlns="">
            <p:pic>
              <p:nvPicPr>
                <p:cNvPr id="264" name="Pennanteckning 263">
                  <a:extLst>
                    <a:ext uri="{FF2B5EF4-FFF2-40B4-BE49-F238E27FC236}">
                      <a16:creationId xmlns:a16="http://schemas.microsoft.com/office/drawing/2014/main" id="{ED2A93A5-D4D3-4053-8DD3-462BF8C6B809}"/>
                    </a:ext>
                  </a:extLst>
                </p:cNvPr>
                <p:cNvPicPr/>
                <p:nvPr/>
              </p:nvPicPr>
              <p:blipFill>
                <a:blip r:embed="rId72"/>
                <a:stretch>
                  <a:fillRect/>
                </a:stretch>
              </p:blipFill>
              <p:spPr>
                <a:xfrm>
                  <a:off x="5525874" y="3755452"/>
                  <a:ext cx="28080" cy="11988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265" name="Pennanteckning 264">
                  <a:extLst>
                    <a:ext uri="{FF2B5EF4-FFF2-40B4-BE49-F238E27FC236}">
                      <a16:creationId xmlns:a16="http://schemas.microsoft.com/office/drawing/2014/main" id="{A6C88B96-B654-4AE8-B2E2-419A85A12E7E}"/>
                    </a:ext>
                  </a:extLst>
                </p14:cNvPr>
                <p14:cNvContentPartPr/>
                <p14:nvPr/>
              </p14:nvContentPartPr>
              <p14:xfrm>
                <a:off x="5514354" y="3708652"/>
                <a:ext cx="56160" cy="79560"/>
              </p14:xfrm>
            </p:contentPart>
          </mc:Choice>
          <mc:Fallback xmlns="">
            <p:pic>
              <p:nvPicPr>
                <p:cNvPr id="265" name="Pennanteckning 264">
                  <a:extLst>
                    <a:ext uri="{FF2B5EF4-FFF2-40B4-BE49-F238E27FC236}">
                      <a16:creationId xmlns:a16="http://schemas.microsoft.com/office/drawing/2014/main" id="{A6C88B96-B654-4AE8-B2E2-419A85A12E7E}"/>
                    </a:ext>
                  </a:extLst>
                </p:cNvPr>
                <p:cNvPicPr/>
                <p:nvPr/>
              </p:nvPicPr>
              <p:blipFill>
                <a:blip r:embed="rId74"/>
                <a:stretch>
                  <a:fillRect/>
                </a:stretch>
              </p:blipFill>
              <p:spPr>
                <a:xfrm>
                  <a:off x="5505354" y="3700012"/>
                  <a:ext cx="73800" cy="9720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266" name="Pennanteckning 265">
                  <a:extLst>
                    <a:ext uri="{FF2B5EF4-FFF2-40B4-BE49-F238E27FC236}">
                      <a16:creationId xmlns:a16="http://schemas.microsoft.com/office/drawing/2014/main" id="{D63ED4AD-B0AA-4449-B1A3-8D90DA8140AE}"/>
                    </a:ext>
                  </a:extLst>
                </p14:cNvPr>
                <p14:cNvContentPartPr/>
                <p14:nvPr/>
              </p14:nvContentPartPr>
              <p14:xfrm>
                <a:off x="5597514" y="3684172"/>
                <a:ext cx="79200" cy="157320"/>
              </p14:xfrm>
            </p:contentPart>
          </mc:Choice>
          <mc:Fallback xmlns="">
            <p:pic>
              <p:nvPicPr>
                <p:cNvPr id="266" name="Pennanteckning 265">
                  <a:extLst>
                    <a:ext uri="{FF2B5EF4-FFF2-40B4-BE49-F238E27FC236}">
                      <a16:creationId xmlns:a16="http://schemas.microsoft.com/office/drawing/2014/main" id="{D63ED4AD-B0AA-4449-B1A3-8D90DA8140AE}"/>
                    </a:ext>
                  </a:extLst>
                </p:cNvPr>
                <p:cNvPicPr/>
                <p:nvPr/>
              </p:nvPicPr>
              <p:blipFill>
                <a:blip r:embed="rId76"/>
                <a:stretch>
                  <a:fillRect/>
                </a:stretch>
              </p:blipFill>
              <p:spPr>
                <a:xfrm>
                  <a:off x="5588514" y="3675172"/>
                  <a:ext cx="96840" cy="174960"/>
                </a:xfrm>
                <a:prstGeom prst="rect">
                  <a:avLst/>
                </a:prstGeom>
              </p:spPr>
            </p:pic>
          </mc:Fallback>
        </mc:AlternateContent>
      </p:grpSp>
      <p:grpSp>
        <p:nvGrpSpPr>
          <p:cNvPr id="288" name="Grupp 287">
            <a:extLst>
              <a:ext uri="{FF2B5EF4-FFF2-40B4-BE49-F238E27FC236}">
                <a16:creationId xmlns:a16="http://schemas.microsoft.com/office/drawing/2014/main" id="{B28CAD32-292B-4662-A6FC-5C3F99F6920B}"/>
              </a:ext>
            </a:extLst>
          </p:cNvPr>
          <p:cNvGrpSpPr/>
          <p:nvPr/>
        </p:nvGrpSpPr>
        <p:grpSpPr>
          <a:xfrm>
            <a:off x="2122594" y="1168443"/>
            <a:ext cx="983880" cy="380160"/>
            <a:chOff x="4820634" y="2442532"/>
            <a:chExt cx="983880" cy="380160"/>
          </a:xfrm>
        </p:grpSpPr>
        <mc:AlternateContent xmlns:mc="http://schemas.openxmlformats.org/markup-compatibility/2006" xmlns:p14="http://schemas.microsoft.com/office/powerpoint/2010/main">
          <mc:Choice Requires="p14">
            <p:contentPart p14:bwMode="auto" r:id="rId77">
              <p14:nvContentPartPr>
                <p14:cNvPr id="268" name="Pennanteckning 267">
                  <a:extLst>
                    <a:ext uri="{FF2B5EF4-FFF2-40B4-BE49-F238E27FC236}">
                      <a16:creationId xmlns:a16="http://schemas.microsoft.com/office/drawing/2014/main" id="{7C1E4355-C0DB-4130-9C87-B722ABC30328}"/>
                    </a:ext>
                  </a:extLst>
                </p14:cNvPr>
                <p14:cNvContentPartPr/>
                <p14:nvPr/>
              </p14:nvContentPartPr>
              <p14:xfrm>
                <a:off x="4820634" y="2490412"/>
                <a:ext cx="257040" cy="48240"/>
              </p14:xfrm>
            </p:contentPart>
          </mc:Choice>
          <mc:Fallback xmlns="">
            <p:pic>
              <p:nvPicPr>
                <p:cNvPr id="268" name="Pennanteckning 267">
                  <a:extLst>
                    <a:ext uri="{FF2B5EF4-FFF2-40B4-BE49-F238E27FC236}">
                      <a16:creationId xmlns:a16="http://schemas.microsoft.com/office/drawing/2014/main" id="{7C1E4355-C0DB-4130-9C87-B722ABC30328}"/>
                    </a:ext>
                  </a:extLst>
                </p:cNvPr>
                <p:cNvPicPr/>
                <p:nvPr/>
              </p:nvPicPr>
              <p:blipFill>
                <a:blip r:embed="rId78"/>
                <a:stretch>
                  <a:fillRect/>
                </a:stretch>
              </p:blipFill>
              <p:spPr>
                <a:xfrm>
                  <a:off x="4811634" y="2481412"/>
                  <a:ext cx="27468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269" name="Pennanteckning 268">
                  <a:extLst>
                    <a:ext uri="{FF2B5EF4-FFF2-40B4-BE49-F238E27FC236}">
                      <a16:creationId xmlns:a16="http://schemas.microsoft.com/office/drawing/2014/main" id="{57624BC2-3AD7-441C-B3DE-E4A828054D0F}"/>
                    </a:ext>
                  </a:extLst>
                </p14:cNvPr>
                <p14:cNvContentPartPr/>
                <p14:nvPr/>
              </p14:nvContentPartPr>
              <p14:xfrm>
                <a:off x="5138874" y="2442532"/>
                <a:ext cx="29520" cy="165240"/>
              </p14:xfrm>
            </p:contentPart>
          </mc:Choice>
          <mc:Fallback xmlns="">
            <p:pic>
              <p:nvPicPr>
                <p:cNvPr id="269" name="Pennanteckning 268">
                  <a:extLst>
                    <a:ext uri="{FF2B5EF4-FFF2-40B4-BE49-F238E27FC236}">
                      <a16:creationId xmlns:a16="http://schemas.microsoft.com/office/drawing/2014/main" id="{57624BC2-3AD7-441C-B3DE-E4A828054D0F}"/>
                    </a:ext>
                  </a:extLst>
                </p:cNvPr>
                <p:cNvPicPr/>
                <p:nvPr/>
              </p:nvPicPr>
              <p:blipFill>
                <a:blip r:embed="rId80"/>
                <a:stretch>
                  <a:fillRect/>
                </a:stretch>
              </p:blipFill>
              <p:spPr>
                <a:xfrm>
                  <a:off x="5130234" y="2433532"/>
                  <a:ext cx="47160" cy="18288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270" name="Pennanteckning 269">
                  <a:extLst>
                    <a:ext uri="{FF2B5EF4-FFF2-40B4-BE49-F238E27FC236}">
                      <a16:creationId xmlns:a16="http://schemas.microsoft.com/office/drawing/2014/main" id="{FBF2E75E-44EA-46D2-8502-1604B07B3A9D}"/>
                    </a:ext>
                  </a:extLst>
                </p14:cNvPr>
                <p14:cNvContentPartPr/>
                <p14:nvPr/>
              </p14:nvContentPartPr>
              <p14:xfrm>
                <a:off x="5075514" y="2445052"/>
                <a:ext cx="129600" cy="24840"/>
              </p14:xfrm>
            </p:contentPart>
          </mc:Choice>
          <mc:Fallback xmlns="">
            <p:pic>
              <p:nvPicPr>
                <p:cNvPr id="270" name="Pennanteckning 269">
                  <a:extLst>
                    <a:ext uri="{FF2B5EF4-FFF2-40B4-BE49-F238E27FC236}">
                      <a16:creationId xmlns:a16="http://schemas.microsoft.com/office/drawing/2014/main" id="{FBF2E75E-44EA-46D2-8502-1604B07B3A9D}"/>
                    </a:ext>
                  </a:extLst>
                </p:cNvPr>
                <p:cNvPicPr/>
                <p:nvPr/>
              </p:nvPicPr>
              <p:blipFill>
                <a:blip r:embed="rId82"/>
                <a:stretch>
                  <a:fillRect/>
                </a:stretch>
              </p:blipFill>
              <p:spPr>
                <a:xfrm>
                  <a:off x="5066874" y="2436412"/>
                  <a:ext cx="147240" cy="4248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271" name="Pennanteckning 270">
                  <a:extLst>
                    <a:ext uri="{FF2B5EF4-FFF2-40B4-BE49-F238E27FC236}">
                      <a16:creationId xmlns:a16="http://schemas.microsoft.com/office/drawing/2014/main" id="{981F60B8-BF3A-4FAD-AE4E-C4004805D368}"/>
                    </a:ext>
                  </a:extLst>
                </p14:cNvPr>
                <p14:cNvContentPartPr/>
                <p14:nvPr/>
              </p14:nvContentPartPr>
              <p14:xfrm>
                <a:off x="5252994" y="2509492"/>
                <a:ext cx="74520" cy="92160"/>
              </p14:xfrm>
            </p:contentPart>
          </mc:Choice>
          <mc:Fallback xmlns="">
            <p:pic>
              <p:nvPicPr>
                <p:cNvPr id="271" name="Pennanteckning 270">
                  <a:extLst>
                    <a:ext uri="{FF2B5EF4-FFF2-40B4-BE49-F238E27FC236}">
                      <a16:creationId xmlns:a16="http://schemas.microsoft.com/office/drawing/2014/main" id="{981F60B8-BF3A-4FAD-AE4E-C4004805D368}"/>
                    </a:ext>
                  </a:extLst>
                </p:cNvPr>
                <p:cNvPicPr/>
                <p:nvPr/>
              </p:nvPicPr>
              <p:blipFill>
                <a:blip r:embed="rId84"/>
                <a:stretch>
                  <a:fillRect/>
                </a:stretch>
              </p:blipFill>
              <p:spPr>
                <a:xfrm>
                  <a:off x="5243994" y="2500852"/>
                  <a:ext cx="92160" cy="10980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272" name="Pennanteckning 271">
                  <a:extLst>
                    <a:ext uri="{FF2B5EF4-FFF2-40B4-BE49-F238E27FC236}">
                      <a16:creationId xmlns:a16="http://schemas.microsoft.com/office/drawing/2014/main" id="{99696A02-FC42-417E-859F-777E1C35D6DA}"/>
                    </a:ext>
                  </a:extLst>
                </p14:cNvPr>
                <p14:cNvContentPartPr/>
                <p14:nvPr/>
              </p14:nvContentPartPr>
              <p14:xfrm>
                <a:off x="5369274" y="2499412"/>
                <a:ext cx="155520" cy="92880"/>
              </p14:xfrm>
            </p:contentPart>
          </mc:Choice>
          <mc:Fallback xmlns="">
            <p:pic>
              <p:nvPicPr>
                <p:cNvPr id="272" name="Pennanteckning 271">
                  <a:extLst>
                    <a:ext uri="{FF2B5EF4-FFF2-40B4-BE49-F238E27FC236}">
                      <a16:creationId xmlns:a16="http://schemas.microsoft.com/office/drawing/2014/main" id="{99696A02-FC42-417E-859F-777E1C35D6DA}"/>
                    </a:ext>
                  </a:extLst>
                </p:cNvPr>
                <p:cNvPicPr/>
                <p:nvPr/>
              </p:nvPicPr>
              <p:blipFill>
                <a:blip r:embed="rId86"/>
                <a:stretch>
                  <a:fillRect/>
                </a:stretch>
              </p:blipFill>
              <p:spPr>
                <a:xfrm>
                  <a:off x="5360634" y="2490412"/>
                  <a:ext cx="173160" cy="11052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273" name="Pennanteckning 272">
                  <a:extLst>
                    <a:ext uri="{FF2B5EF4-FFF2-40B4-BE49-F238E27FC236}">
                      <a16:creationId xmlns:a16="http://schemas.microsoft.com/office/drawing/2014/main" id="{9A306794-6F1C-4CAE-B6CD-39294F17CD8F}"/>
                    </a:ext>
                  </a:extLst>
                </p14:cNvPr>
                <p14:cNvContentPartPr/>
                <p14:nvPr/>
              </p14:nvContentPartPr>
              <p14:xfrm>
                <a:off x="5358474" y="2443612"/>
                <a:ext cx="91440" cy="19440"/>
              </p14:xfrm>
            </p:contentPart>
          </mc:Choice>
          <mc:Fallback xmlns="">
            <p:pic>
              <p:nvPicPr>
                <p:cNvPr id="273" name="Pennanteckning 272">
                  <a:extLst>
                    <a:ext uri="{FF2B5EF4-FFF2-40B4-BE49-F238E27FC236}">
                      <a16:creationId xmlns:a16="http://schemas.microsoft.com/office/drawing/2014/main" id="{9A306794-6F1C-4CAE-B6CD-39294F17CD8F}"/>
                    </a:ext>
                  </a:extLst>
                </p:cNvPr>
                <p:cNvPicPr/>
                <p:nvPr/>
              </p:nvPicPr>
              <p:blipFill>
                <a:blip r:embed="rId88"/>
                <a:stretch>
                  <a:fillRect/>
                </a:stretch>
              </p:blipFill>
              <p:spPr>
                <a:xfrm>
                  <a:off x="5349474" y="2434972"/>
                  <a:ext cx="109080" cy="3708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280" name="Pennanteckning 279">
                  <a:extLst>
                    <a:ext uri="{FF2B5EF4-FFF2-40B4-BE49-F238E27FC236}">
                      <a16:creationId xmlns:a16="http://schemas.microsoft.com/office/drawing/2014/main" id="{83F85C61-7012-4C36-B7C9-1250DCE93431}"/>
                    </a:ext>
                  </a:extLst>
                </p14:cNvPr>
                <p14:cNvContentPartPr/>
                <p14:nvPr/>
              </p14:nvContentPartPr>
              <p14:xfrm>
                <a:off x="5205834" y="2686972"/>
                <a:ext cx="88560" cy="135720"/>
              </p14:xfrm>
            </p:contentPart>
          </mc:Choice>
          <mc:Fallback xmlns="">
            <p:pic>
              <p:nvPicPr>
                <p:cNvPr id="280" name="Pennanteckning 279">
                  <a:extLst>
                    <a:ext uri="{FF2B5EF4-FFF2-40B4-BE49-F238E27FC236}">
                      <a16:creationId xmlns:a16="http://schemas.microsoft.com/office/drawing/2014/main" id="{83F85C61-7012-4C36-B7C9-1250DCE93431}"/>
                    </a:ext>
                  </a:extLst>
                </p:cNvPr>
                <p:cNvPicPr/>
                <p:nvPr/>
              </p:nvPicPr>
              <p:blipFill>
                <a:blip r:embed="rId90"/>
                <a:stretch>
                  <a:fillRect/>
                </a:stretch>
              </p:blipFill>
              <p:spPr>
                <a:xfrm>
                  <a:off x="5196834" y="2677972"/>
                  <a:ext cx="106200" cy="15336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281" name="Pennanteckning 280">
                  <a:extLst>
                    <a:ext uri="{FF2B5EF4-FFF2-40B4-BE49-F238E27FC236}">
                      <a16:creationId xmlns:a16="http://schemas.microsoft.com/office/drawing/2014/main" id="{FA4D6539-CC03-4687-A0EC-8D3305C80BEB}"/>
                    </a:ext>
                  </a:extLst>
                </p14:cNvPr>
                <p14:cNvContentPartPr/>
                <p14:nvPr/>
              </p14:nvContentPartPr>
              <p14:xfrm>
                <a:off x="5319234" y="2690932"/>
                <a:ext cx="68400" cy="100440"/>
              </p14:xfrm>
            </p:contentPart>
          </mc:Choice>
          <mc:Fallback xmlns="">
            <p:pic>
              <p:nvPicPr>
                <p:cNvPr id="281" name="Pennanteckning 280">
                  <a:extLst>
                    <a:ext uri="{FF2B5EF4-FFF2-40B4-BE49-F238E27FC236}">
                      <a16:creationId xmlns:a16="http://schemas.microsoft.com/office/drawing/2014/main" id="{FA4D6539-CC03-4687-A0EC-8D3305C80BEB}"/>
                    </a:ext>
                  </a:extLst>
                </p:cNvPr>
                <p:cNvPicPr/>
                <p:nvPr/>
              </p:nvPicPr>
              <p:blipFill>
                <a:blip r:embed="rId92"/>
                <a:stretch>
                  <a:fillRect/>
                </a:stretch>
              </p:blipFill>
              <p:spPr>
                <a:xfrm>
                  <a:off x="5310594" y="2682292"/>
                  <a:ext cx="86040" cy="11808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282" name="Pennanteckning 281">
                  <a:extLst>
                    <a:ext uri="{FF2B5EF4-FFF2-40B4-BE49-F238E27FC236}">
                      <a16:creationId xmlns:a16="http://schemas.microsoft.com/office/drawing/2014/main" id="{A02F426E-4E7E-4399-B2F4-77778E656A38}"/>
                    </a:ext>
                  </a:extLst>
                </p14:cNvPr>
                <p14:cNvContentPartPr/>
                <p14:nvPr/>
              </p14:nvContentPartPr>
              <p14:xfrm>
                <a:off x="5436594" y="2699212"/>
                <a:ext cx="113400" cy="72720"/>
              </p14:xfrm>
            </p:contentPart>
          </mc:Choice>
          <mc:Fallback xmlns="">
            <p:pic>
              <p:nvPicPr>
                <p:cNvPr id="282" name="Pennanteckning 281">
                  <a:extLst>
                    <a:ext uri="{FF2B5EF4-FFF2-40B4-BE49-F238E27FC236}">
                      <a16:creationId xmlns:a16="http://schemas.microsoft.com/office/drawing/2014/main" id="{A02F426E-4E7E-4399-B2F4-77778E656A38}"/>
                    </a:ext>
                  </a:extLst>
                </p:cNvPr>
                <p:cNvPicPr/>
                <p:nvPr/>
              </p:nvPicPr>
              <p:blipFill>
                <a:blip r:embed="rId94"/>
                <a:stretch>
                  <a:fillRect/>
                </a:stretch>
              </p:blipFill>
              <p:spPr>
                <a:xfrm>
                  <a:off x="5427594" y="2690572"/>
                  <a:ext cx="131040" cy="9036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283" name="Pennanteckning 282">
                  <a:extLst>
                    <a:ext uri="{FF2B5EF4-FFF2-40B4-BE49-F238E27FC236}">
                      <a16:creationId xmlns:a16="http://schemas.microsoft.com/office/drawing/2014/main" id="{74816D72-2B46-43FC-81D6-532E4F43D4BF}"/>
                    </a:ext>
                  </a:extLst>
                </p14:cNvPr>
                <p14:cNvContentPartPr/>
                <p14:nvPr/>
              </p14:nvContentPartPr>
              <p14:xfrm>
                <a:off x="5570874" y="2662132"/>
                <a:ext cx="130320" cy="86400"/>
              </p14:xfrm>
            </p:contentPart>
          </mc:Choice>
          <mc:Fallback xmlns="">
            <p:pic>
              <p:nvPicPr>
                <p:cNvPr id="283" name="Pennanteckning 282">
                  <a:extLst>
                    <a:ext uri="{FF2B5EF4-FFF2-40B4-BE49-F238E27FC236}">
                      <a16:creationId xmlns:a16="http://schemas.microsoft.com/office/drawing/2014/main" id="{74816D72-2B46-43FC-81D6-532E4F43D4BF}"/>
                    </a:ext>
                  </a:extLst>
                </p:cNvPr>
                <p:cNvPicPr/>
                <p:nvPr/>
              </p:nvPicPr>
              <p:blipFill>
                <a:blip r:embed="rId96"/>
                <a:stretch>
                  <a:fillRect/>
                </a:stretch>
              </p:blipFill>
              <p:spPr>
                <a:xfrm>
                  <a:off x="5562234" y="2653132"/>
                  <a:ext cx="14796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284" name="Pennanteckning 283">
                  <a:extLst>
                    <a:ext uri="{FF2B5EF4-FFF2-40B4-BE49-F238E27FC236}">
                      <a16:creationId xmlns:a16="http://schemas.microsoft.com/office/drawing/2014/main" id="{82DC9A58-E544-444B-8EB3-7757809A4584}"/>
                    </a:ext>
                  </a:extLst>
                </p14:cNvPr>
                <p14:cNvContentPartPr/>
                <p14:nvPr/>
              </p14:nvContentPartPr>
              <p14:xfrm>
                <a:off x="5703354" y="2654932"/>
                <a:ext cx="101160" cy="125640"/>
              </p14:xfrm>
            </p:contentPart>
          </mc:Choice>
          <mc:Fallback xmlns="">
            <p:pic>
              <p:nvPicPr>
                <p:cNvPr id="284" name="Pennanteckning 283">
                  <a:extLst>
                    <a:ext uri="{FF2B5EF4-FFF2-40B4-BE49-F238E27FC236}">
                      <a16:creationId xmlns:a16="http://schemas.microsoft.com/office/drawing/2014/main" id="{82DC9A58-E544-444B-8EB3-7757809A4584}"/>
                    </a:ext>
                  </a:extLst>
                </p:cNvPr>
                <p:cNvPicPr/>
                <p:nvPr/>
              </p:nvPicPr>
              <p:blipFill>
                <a:blip r:embed="rId98"/>
                <a:stretch>
                  <a:fillRect/>
                </a:stretch>
              </p:blipFill>
              <p:spPr>
                <a:xfrm>
                  <a:off x="5694714" y="2646292"/>
                  <a:ext cx="1188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285" name="Pennanteckning 284">
                  <a:extLst>
                    <a:ext uri="{FF2B5EF4-FFF2-40B4-BE49-F238E27FC236}">
                      <a16:creationId xmlns:a16="http://schemas.microsoft.com/office/drawing/2014/main" id="{E2AD0BF5-EF93-4436-B23E-DD75B825687B}"/>
                    </a:ext>
                  </a:extLst>
                </p14:cNvPr>
                <p14:cNvContentPartPr/>
                <p14:nvPr/>
              </p14:nvContentPartPr>
              <p14:xfrm>
                <a:off x="5441634" y="2652412"/>
                <a:ext cx="55800" cy="3960"/>
              </p14:xfrm>
            </p:contentPart>
          </mc:Choice>
          <mc:Fallback xmlns="">
            <p:pic>
              <p:nvPicPr>
                <p:cNvPr id="285" name="Pennanteckning 284">
                  <a:extLst>
                    <a:ext uri="{FF2B5EF4-FFF2-40B4-BE49-F238E27FC236}">
                      <a16:creationId xmlns:a16="http://schemas.microsoft.com/office/drawing/2014/main" id="{E2AD0BF5-EF93-4436-B23E-DD75B825687B}"/>
                    </a:ext>
                  </a:extLst>
                </p:cNvPr>
                <p:cNvPicPr/>
                <p:nvPr/>
              </p:nvPicPr>
              <p:blipFill>
                <a:blip r:embed="rId100"/>
                <a:stretch>
                  <a:fillRect/>
                </a:stretch>
              </p:blipFill>
              <p:spPr>
                <a:xfrm>
                  <a:off x="5432634" y="2643772"/>
                  <a:ext cx="73440" cy="2160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287" name="Pennanteckning 286">
                  <a:extLst>
                    <a:ext uri="{FF2B5EF4-FFF2-40B4-BE49-F238E27FC236}">
                      <a16:creationId xmlns:a16="http://schemas.microsoft.com/office/drawing/2014/main" id="{ED6A756B-0513-4EB3-AA01-ED305BF98C3C}"/>
                    </a:ext>
                  </a:extLst>
                </p14:cNvPr>
                <p14:cNvContentPartPr/>
                <p14:nvPr/>
              </p14:nvContentPartPr>
              <p14:xfrm>
                <a:off x="5741514" y="2666092"/>
                <a:ext cx="23400" cy="29520"/>
              </p14:xfrm>
            </p:contentPart>
          </mc:Choice>
          <mc:Fallback xmlns="">
            <p:pic>
              <p:nvPicPr>
                <p:cNvPr id="287" name="Pennanteckning 286">
                  <a:extLst>
                    <a:ext uri="{FF2B5EF4-FFF2-40B4-BE49-F238E27FC236}">
                      <a16:creationId xmlns:a16="http://schemas.microsoft.com/office/drawing/2014/main" id="{ED6A756B-0513-4EB3-AA01-ED305BF98C3C}"/>
                    </a:ext>
                  </a:extLst>
                </p:cNvPr>
                <p:cNvPicPr/>
                <p:nvPr/>
              </p:nvPicPr>
              <p:blipFill>
                <a:blip r:embed="rId102"/>
                <a:stretch>
                  <a:fillRect/>
                </a:stretch>
              </p:blipFill>
              <p:spPr>
                <a:xfrm>
                  <a:off x="5732514" y="2657092"/>
                  <a:ext cx="41040" cy="47160"/>
                </a:xfrm>
                <a:prstGeom prst="rect">
                  <a:avLst/>
                </a:prstGeom>
              </p:spPr>
            </p:pic>
          </mc:Fallback>
        </mc:AlternateContent>
      </p:grpSp>
      <p:sp>
        <p:nvSpPr>
          <p:cNvPr id="289" name="Textruta 63">
            <a:extLst>
              <a:ext uri="{FF2B5EF4-FFF2-40B4-BE49-F238E27FC236}">
                <a16:creationId xmlns:a16="http://schemas.microsoft.com/office/drawing/2014/main" id="{0B6F497C-7EA3-41C8-9FC0-5BAB4B6078C0}"/>
              </a:ext>
            </a:extLst>
          </p:cNvPr>
          <p:cNvSpPr txBox="1"/>
          <p:nvPr/>
        </p:nvSpPr>
        <p:spPr>
          <a:xfrm>
            <a:off x="3228003" y="5693818"/>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Generella skridskotips:</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vid översteg: Blicken och axlarna i åkriktning samt klubban in mot konen</a:t>
            </a:r>
          </a:p>
        </p:txBody>
      </p:sp>
      <p:grpSp>
        <p:nvGrpSpPr>
          <p:cNvPr id="4" name="Grupp 3">
            <a:extLst>
              <a:ext uri="{FF2B5EF4-FFF2-40B4-BE49-F238E27FC236}">
                <a16:creationId xmlns:a16="http://schemas.microsoft.com/office/drawing/2014/main" id="{D05C4F37-43A4-4E45-941D-E2C54E6CC917}"/>
              </a:ext>
            </a:extLst>
          </p:cNvPr>
          <p:cNvGrpSpPr/>
          <p:nvPr/>
        </p:nvGrpSpPr>
        <p:grpSpPr>
          <a:xfrm rot="5400000">
            <a:off x="6727522" y="1609506"/>
            <a:ext cx="5935090" cy="4362484"/>
            <a:chOff x="648117" y="-2"/>
            <a:chExt cx="10954316" cy="6858000"/>
          </a:xfrm>
        </p:grpSpPr>
        <p:pic>
          <p:nvPicPr>
            <p:cNvPr id="122" name="Bildobjekt 121">
              <a:extLst>
                <a:ext uri="{FF2B5EF4-FFF2-40B4-BE49-F238E27FC236}">
                  <a16:creationId xmlns:a16="http://schemas.microsoft.com/office/drawing/2014/main" id="{64034291-0423-4CD4-8429-6916F6C29BCF}"/>
                </a:ext>
              </a:extLst>
            </p:cNvPr>
            <p:cNvPicPr>
              <a:picLocks noChangeAspect="1"/>
            </p:cNvPicPr>
            <p:nvPr/>
          </p:nvPicPr>
          <p:blipFill>
            <a:blip r:embed="rId103">
              <a:extLst>
                <a:ext uri="{28A0092B-C50C-407E-A947-70E740481C1C}">
                  <a14:useLocalDpi xmlns:a14="http://schemas.microsoft.com/office/drawing/2010/main" val="0"/>
                </a:ext>
              </a:extLst>
            </a:blip>
            <a:stretch>
              <a:fillRect/>
            </a:stretch>
          </p:blipFill>
          <p:spPr>
            <a:xfrm rot="16200000">
              <a:off x="2544097" y="-1890998"/>
              <a:ext cx="6858000" cy="10639991"/>
            </a:xfrm>
            <a:prstGeom prst="rect">
              <a:avLst/>
            </a:prstGeom>
          </p:spPr>
        </p:pic>
        <p:sp>
          <p:nvSpPr>
            <p:cNvPr id="123" name="Likbent triangel 122">
              <a:extLst>
                <a:ext uri="{FF2B5EF4-FFF2-40B4-BE49-F238E27FC236}">
                  <a16:creationId xmlns:a16="http://schemas.microsoft.com/office/drawing/2014/main" id="{63D34096-7320-4428-B574-323C1EB04211}"/>
                </a:ext>
              </a:extLst>
            </p:cNvPr>
            <p:cNvSpPr/>
            <p:nvPr/>
          </p:nvSpPr>
          <p:spPr>
            <a:xfrm rot="16200000">
              <a:off x="2893333" y="71053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4" name="Likbent triangel 123">
              <a:extLst>
                <a:ext uri="{FF2B5EF4-FFF2-40B4-BE49-F238E27FC236}">
                  <a16:creationId xmlns:a16="http://schemas.microsoft.com/office/drawing/2014/main" id="{0DFAEAA6-992F-4425-8BC6-B653C8B60FBB}"/>
                </a:ext>
              </a:extLst>
            </p:cNvPr>
            <p:cNvSpPr/>
            <p:nvPr/>
          </p:nvSpPr>
          <p:spPr>
            <a:xfrm rot="16200000">
              <a:off x="2893333" y="128164"/>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5" name="Ned 301">
              <a:extLst>
                <a:ext uri="{FF2B5EF4-FFF2-40B4-BE49-F238E27FC236}">
                  <a16:creationId xmlns:a16="http://schemas.microsoft.com/office/drawing/2014/main" id="{D70900DD-BFAA-4769-AC52-C9402585C953}"/>
                </a:ext>
              </a:extLst>
            </p:cNvPr>
            <p:cNvSpPr/>
            <p:nvPr/>
          </p:nvSpPr>
          <p:spPr>
            <a:xfrm rot="4164304">
              <a:off x="1942939" y="2564676"/>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6" name="Koppling 26">
              <a:extLst>
                <a:ext uri="{FF2B5EF4-FFF2-40B4-BE49-F238E27FC236}">
                  <a16:creationId xmlns:a16="http://schemas.microsoft.com/office/drawing/2014/main" id="{FA7246C7-92C0-44C9-BF91-6FF75546518F}"/>
                </a:ext>
              </a:extLst>
            </p:cNvPr>
            <p:cNvSpPr/>
            <p:nvPr/>
          </p:nvSpPr>
          <p:spPr>
            <a:xfrm rot="16200000">
              <a:off x="11058146" y="4444835"/>
              <a:ext cx="322704" cy="38293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27" name="Koppling 26">
              <a:extLst>
                <a:ext uri="{FF2B5EF4-FFF2-40B4-BE49-F238E27FC236}">
                  <a16:creationId xmlns:a16="http://schemas.microsoft.com/office/drawing/2014/main" id="{6DC211A4-FF9F-4AE3-962B-856E1C2A4C48}"/>
                </a:ext>
              </a:extLst>
            </p:cNvPr>
            <p:cNvSpPr/>
            <p:nvPr/>
          </p:nvSpPr>
          <p:spPr>
            <a:xfrm rot="16200000">
              <a:off x="6645051" y="3237530"/>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28" name="Likbent triangel 127">
              <a:extLst>
                <a:ext uri="{FF2B5EF4-FFF2-40B4-BE49-F238E27FC236}">
                  <a16:creationId xmlns:a16="http://schemas.microsoft.com/office/drawing/2014/main" id="{AB58BB37-8E0D-4728-8C70-D00312CC6D66}"/>
                </a:ext>
              </a:extLst>
            </p:cNvPr>
            <p:cNvSpPr/>
            <p:nvPr/>
          </p:nvSpPr>
          <p:spPr>
            <a:xfrm rot="16200000">
              <a:off x="2893333" y="418682"/>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9" name="Likbent triangel 128">
              <a:extLst>
                <a:ext uri="{FF2B5EF4-FFF2-40B4-BE49-F238E27FC236}">
                  <a16:creationId xmlns:a16="http://schemas.microsoft.com/office/drawing/2014/main" id="{D5A5D956-0359-40A7-9D2F-6761560760F2}"/>
                </a:ext>
              </a:extLst>
            </p:cNvPr>
            <p:cNvSpPr/>
            <p:nvPr/>
          </p:nvSpPr>
          <p:spPr>
            <a:xfrm rot="16200000">
              <a:off x="6703664" y="3486426"/>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0" name="Likbent triangel 129">
              <a:extLst>
                <a:ext uri="{FF2B5EF4-FFF2-40B4-BE49-F238E27FC236}">
                  <a16:creationId xmlns:a16="http://schemas.microsoft.com/office/drawing/2014/main" id="{F0623913-DA56-43F1-BD83-1483B107CC3D}"/>
                </a:ext>
              </a:extLst>
            </p:cNvPr>
            <p:cNvSpPr/>
            <p:nvPr/>
          </p:nvSpPr>
          <p:spPr>
            <a:xfrm rot="16200000">
              <a:off x="10987158" y="1778902"/>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1" name="Koppling 26">
              <a:extLst>
                <a:ext uri="{FF2B5EF4-FFF2-40B4-BE49-F238E27FC236}">
                  <a16:creationId xmlns:a16="http://schemas.microsoft.com/office/drawing/2014/main" id="{5B236138-5C00-46ED-B14D-6E9A768738A2}"/>
                </a:ext>
              </a:extLst>
            </p:cNvPr>
            <p:cNvSpPr/>
            <p:nvPr/>
          </p:nvSpPr>
          <p:spPr>
            <a:xfrm rot="16200000">
              <a:off x="11249614" y="1995874"/>
              <a:ext cx="322704" cy="38293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132" name="Rektangel 131">
              <a:extLst>
                <a:ext uri="{FF2B5EF4-FFF2-40B4-BE49-F238E27FC236}">
                  <a16:creationId xmlns:a16="http://schemas.microsoft.com/office/drawing/2014/main" id="{1CB23D25-DEA8-47D7-B519-6A009F205E73}"/>
                </a:ext>
              </a:extLst>
            </p:cNvPr>
            <p:cNvSpPr/>
            <p:nvPr/>
          </p:nvSpPr>
          <p:spPr>
            <a:xfrm rot="16200000">
              <a:off x="254050" y="3233939"/>
              <a:ext cx="972644" cy="184509"/>
            </a:xfrm>
            <a:prstGeom prst="rect">
              <a:avLst/>
            </a:prstGeom>
            <a:blipFill>
              <a:blip r:embed="rId10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33" name="Rektangel 132">
              <a:extLst>
                <a:ext uri="{FF2B5EF4-FFF2-40B4-BE49-F238E27FC236}">
                  <a16:creationId xmlns:a16="http://schemas.microsoft.com/office/drawing/2014/main" id="{B740D687-1224-4540-ADF1-DD076A06AF32}"/>
                </a:ext>
              </a:extLst>
            </p:cNvPr>
            <p:cNvSpPr/>
            <p:nvPr/>
          </p:nvSpPr>
          <p:spPr>
            <a:xfrm rot="16200000">
              <a:off x="10751861" y="3336744"/>
              <a:ext cx="972644" cy="184509"/>
            </a:xfrm>
            <a:prstGeom prst="rect">
              <a:avLst/>
            </a:prstGeom>
            <a:blipFill>
              <a:blip r:embed="rId10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34" name="Likbent triangel 133">
              <a:extLst>
                <a:ext uri="{FF2B5EF4-FFF2-40B4-BE49-F238E27FC236}">
                  <a16:creationId xmlns:a16="http://schemas.microsoft.com/office/drawing/2014/main" id="{C10ABCF1-2FE4-4804-9C0E-3A3F5B854883}"/>
                </a:ext>
              </a:extLst>
            </p:cNvPr>
            <p:cNvSpPr/>
            <p:nvPr/>
          </p:nvSpPr>
          <p:spPr>
            <a:xfrm rot="16200000">
              <a:off x="11085345" y="418565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5" name="Rak pilkoppling 134">
              <a:extLst>
                <a:ext uri="{FF2B5EF4-FFF2-40B4-BE49-F238E27FC236}">
                  <a16:creationId xmlns:a16="http://schemas.microsoft.com/office/drawing/2014/main" id="{B279BB1B-7A40-4EE7-AEA1-8643FC59273D}"/>
                </a:ext>
              </a:extLst>
            </p:cNvPr>
            <p:cNvCxnSpPr>
              <a:cxnSpLocks/>
            </p:cNvCxnSpPr>
            <p:nvPr/>
          </p:nvCxnSpPr>
          <p:spPr>
            <a:xfrm flipH="1" flipV="1">
              <a:off x="6938998" y="652603"/>
              <a:ext cx="708250" cy="1651922"/>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6" name="Rak pilkoppling 135">
              <a:extLst>
                <a:ext uri="{FF2B5EF4-FFF2-40B4-BE49-F238E27FC236}">
                  <a16:creationId xmlns:a16="http://schemas.microsoft.com/office/drawing/2014/main" id="{7698A058-75F8-410B-A59B-389035748E1A}"/>
                </a:ext>
              </a:extLst>
            </p:cNvPr>
            <p:cNvCxnSpPr>
              <a:cxnSpLocks/>
            </p:cNvCxnSpPr>
            <p:nvPr/>
          </p:nvCxnSpPr>
          <p:spPr>
            <a:xfrm flipH="1">
              <a:off x="3377998" y="853811"/>
              <a:ext cx="683788" cy="1592827"/>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7" name="Rak pilkoppling 136">
              <a:extLst>
                <a:ext uri="{FF2B5EF4-FFF2-40B4-BE49-F238E27FC236}">
                  <a16:creationId xmlns:a16="http://schemas.microsoft.com/office/drawing/2014/main" id="{E18072A7-EBEB-4EFD-9BEC-B6DDED8D30BB}"/>
                </a:ext>
              </a:extLst>
            </p:cNvPr>
            <p:cNvCxnSpPr>
              <a:cxnSpLocks/>
            </p:cNvCxnSpPr>
            <p:nvPr/>
          </p:nvCxnSpPr>
          <p:spPr>
            <a:xfrm>
              <a:off x="7532679" y="5684109"/>
              <a:ext cx="37280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9" name="Rak pilkoppling 138">
              <a:extLst>
                <a:ext uri="{FF2B5EF4-FFF2-40B4-BE49-F238E27FC236}">
                  <a16:creationId xmlns:a16="http://schemas.microsoft.com/office/drawing/2014/main" id="{78FF41F1-D0D3-4B44-997F-116155F7601E}"/>
                </a:ext>
              </a:extLst>
            </p:cNvPr>
            <p:cNvCxnSpPr>
              <a:cxnSpLocks/>
            </p:cNvCxnSpPr>
            <p:nvPr/>
          </p:nvCxnSpPr>
          <p:spPr>
            <a:xfrm flipH="1">
              <a:off x="9465277" y="4147905"/>
              <a:ext cx="1003234" cy="231480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105">
              <p14:nvContentPartPr>
                <p14:cNvPr id="140" name="Pennanteckning 139">
                  <a:extLst>
                    <a:ext uri="{FF2B5EF4-FFF2-40B4-BE49-F238E27FC236}">
                      <a16:creationId xmlns:a16="http://schemas.microsoft.com/office/drawing/2014/main" id="{D1A757CD-9279-4B66-87E2-F4B1D1BC8647}"/>
                    </a:ext>
                  </a:extLst>
                </p14:cNvPr>
                <p14:cNvContentPartPr/>
                <p14:nvPr/>
              </p14:nvContentPartPr>
              <p14:xfrm>
                <a:off x="7705810" y="926572"/>
                <a:ext cx="17640" cy="28080"/>
              </p14:xfrm>
            </p:contentPart>
          </mc:Choice>
          <mc:Fallback xmlns="">
            <p:pic>
              <p:nvPicPr>
                <p:cNvPr id="140" name="Pennanteckning 139">
                  <a:extLst>
                    <a:ext uri="{FF2B5EF4-FFF2-40B4-BE49-F238E27FC236}">
                      <a16:creationId xmlns:a16="http://schemas.microsoft.com/office/drawing/2014/main" id="{D1A757CD-9279-4B66-87E2-F4B1D1BC8647}"/>
                    </a:ext>
                  </a:extLst>
                </p:cNvPr>
                <p:cNvPicPr/>
                <p:nvPr/>
              </p:nvPicPr>
              <p:blipFill>
                <a:blip r:embed="rId106"/>
                <a:stretch>
                  <a:fillRect/>
                </a:stretch>
              </p:blipFill>
              <p:spPr>
                <a:xfrm>
                  <a:off x="7690130" y="912532"/>
                  <a:ext cx="49653" cy="55598"/>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141" name="Pennanteckning 140">
                  <a:extLst>
                    <a:ext uri="{FF2B5EF4-FFF2-40B4-BE49-F238E27FC236}">
                      <a16:creationId xmlns:a16="http://schemas.microsoft.com/office/drawing/2014/main" id="{5D6E60C6-37FC-42C5-8907-B4024BB88FC1}"/>
                    </a:ext>
                  </a:extLst>
                </p14:cNvPr>
                <p14:cNvContentPartPr/>
                <p14:nvPr/>
              </p14:nvContentPartPr>
              <p14:xfrm>
                <a:off x="6703570" y="3898605"/>
                <a:ext cx="4263120" cy="2646000"/>
              </p14:xfrm>
            </p:contentPart>
          </mc:Choice>
          <mc:Fallback xmlns="">
            <p:pic>
              <p:nvPicPr>
                <p:cNvPr id="141" name="Pennanteckning 140">
                  <a:extLst>
                    <a:ext uri="{FF2B5EF4-FFF2-40B4-BE49-F238E27FC236}">
                      <a16:creationId xmlns:a16="http://schemas.microsoft.com/office/drawing/2014/main" id="{5D6E60C6-37FC-42C5-8907-B4024BB88FC1}"/>
                    </a:ext>
                  </a:extLst>
                </p:cNvPr>
                <p:cNvPicPr/>
                <p:nvPr/>
              </p:nvPicPr>
              <p:blipFill>
                <a:blip r:embed="rId108"/>
                <a:stretch>
                  <a:fillRect/>
                </a:stretch>
              </p:blipFill>
              <p:spPr>
                <a:xfrm>
                  <a:off x="6670353" y="3870312"/>
                  <a:ext cx="4328890" cy="2702021"/>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143" name="Pennanteckning 142">
                  <a:extLst>
                    <a:ext uri="{FF2B5EF4-FFF2-40B4-BE49-F238E27FC236}">
                      <a16:creationId xmlns:a16="http://schemas.microsoft.com/office/drawing/2014/main" id="{D6E1E3BD-484F-4921-BAF5-983204A6B7BE}"/>
                    </a:ext>
                  </a:extLst>
                </p14:cNvPr>
                <p14:cNvContentPartPr/>
                <p14:nvPr/>
              </p14:nvContentPartPr>
              <p14:xfrm>
                <a:off x="10726570" y="5962125"/>
                <a:ext cx="250920" cy="266040"/>
              </p14:xfrm>
            </p:contentPart>
          </mc:Choice>
          <mc:Fallback xmlns="">
            <p:pic>
              <p:nvPicPr>
                <p:cNvPr id="143" name="Pennanteckning 142">
                  <a:extLst>
                    <a:ext uri="{FF2B5EF4-FFF2-40B4-BE49-F238E27FC236}">
                      <a16:creationId xmlns:a16="http://schemas.microsoft.com/office/drawing/2014/main" id="{D6E1E3BD-484F-4921-BAF5-983204A6B7BE}"/>
                    </a:ext>
                  </a:extLst>
                </p:cNvPr>
                <p:cNvPicPr/>
                <p:nvPr/>
              </p:nvPicPr>
              <p:blipFill>
                <a:blip r:embed="rId110"/>
                <a:stretch>
                  <a:fillRect/>
                </a:stretch>
              </p:blipFill>
              <p:spPr>
                <a:xfrm>
                  <a:off x="10693380" y="5933883"/>
                  <a:ext cx="316637" cy="321959"/>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144" name="Pennanteckning 143">
                  <a:extLst>
                    <a:ext uri="{FF2B5EF4-FFF2-40B4-BE49-F238E27FC236}">
                      <a16:creationId xmlns:a16="http://schemas.microsoft.com/office/drawing/2014/main" id="{6596BCF6-6002-410C-A0A0-8BA3649FA6EC}"/>
                    </a:ext>
                  </a:extLst>
                </p14:cNvPr>
                <p14:cNvContentPartPr/>
                <p14:nvPr/>
              </p14:nvContentPartPr>
              <p14:xfrm>
                <a:off x="8916338" y="6319965"/>
                <a:ext cx="290880" cy="181080"/>
              </p14:xfrm>
            </p:contentPart>
          </mc:Choice>
          <mc:Fallback xmlns="">
            <p:pic>
              <p:nvPicPr>
                <p:cNvPr id="144" name="Pennanteckning 143">
                  <a:extLst>
                    <a:ext uri="{FF2B5EF4-FFF2-40B4-BE49-F238E27FC236}">
                      <a16:creationId xmlns:a16="http://schemas.microsoft.com/office/drawing/2014/main" id="{6596BCF6-6002-410C-A0A0-8BA3649FA6EC}"/>
                    </a:ext>
                  </a:extLst>
                </p:cNvPr>
                <p:cNvPicPr/>
                <p:nvPr/>
              </p:nvPicPr>
              <p:blipFill>
                <a:blip r:embed="rId112"/>
                <a:stretch>
                  <a:fillRect/>
                </a:stretch>
              </p:blipFill>
              <p:spPr>
                <a:xfrm>
                  <a:off x="8883133" y="6291759"/>
                  <a:ext cx="356627" cy="236927"/>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145" name="Pennanteckning 144">
                  <a:extLst>
                    <a:ext uri="{FF2B5EF4-FFF2-40B4-BE49-F238E27FC236}">
                      <a16:creationId xmlns:a16="http://schemas.microsoft.com/office/drawing/2014/main" id="{1AB7B752-054F-4227-B961-A02002C4AFCB}"/>
                    </a:ext>
                  </a:extLst>
                </p14:cNvPr>
                <p14:cNvContentPartPr/>
                <p14:nvPr/>
              </p14:nvContentPartPr>
              <p14:xfrm>
                <a:off x="2672650" y="1975845"/>
                <a:ext cx="5462640" cy="4344120"/>
              </p14:xfrm>
            </p:contentPart>
          </mc:Choice>
          <mc:Fallback xmlns="">
            <p:pic>
              <p:nvPicPr>
                <p:cNvPr id="145" name="Pennanteckning 144">
                  <a:extLst>
                    <a:ext uri="{FF2B5EF4-FFF2-40B4-BE49-F238E27FC236}">
                      <a16:creationId xmlns:a16="http://schemas.microsoft.com/office/drawing/2014/main" id="{1AB7B752-054F-4227-B961-A02002C4AFCB}"/>
                    </a:ext>
                  </a:extLst>
                </p:cNvPr>
                <p:cNvPicPr/>
                <p:nvPr/>
              </p:nvPicPr>
              <p:blipFill>
                <a:blip r:embed="rId114"/>
                <a:stretch>
                  <a:fillRect/>
                </a:stretch>
              </p:blipFill>
              <p:spPr>
                <a:xfrm>
                  <a:off x="2639430" y="1947548"/>
                  <a:ext cx="5528415" cy="4400148"/>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146" name="Pennanteckning 145">
                  <a:extLst>
                    <a:ext uri="{FF2B5EF4-FFF2-40B4-BE49-F238E27FC236}">
                      <a16:creationId xmlns:a16="http://schemas.microsoft.com/office/drawing/2014/main" id="{F3E82473-E827-4C8C-B80E-9D5E5E355495}"/>
                    </a:ext>
                  </a:extLst>
                </p14:cNvPr>
                <p14:cNvContentPartPr/>
                <p14:nvPr/>
              </p14:nvContentPartPr>
              <p14:xfrm>
                <a:off x="3298690" y="256125"/>
                <a:ext cx="7672680" cy="2048400"/>
              </p14:xfrm>
            </p:contentPart>
          </mc:Choice>
          <mc:Fallback xmlns="">
            <p:pic>
              <p:nvPicPr>
                <p:cNvPr id="146" name="Pennanteckning 145">
                  <a:extLst>
                    <a:ext uri="{FF2B5EF4-FFF2-40B4-BE49-F238E27FC236}">
                      <a16:creationId xmlns:a16="http://schemas.microsoft.com/office/drawing/2014/main" id="{F3E82473-E827-4C8C-B80E-9D5E5E355495}"/>
                    </a:ext>
                  </a:extLst>
                </p:cNvPr>
                <p:cNvPicPr/>
                <p:nvPr/>
              </p:nvPicPr>
              <p:blipFill>
                <a:blip r:embed="rId116"/>
                <a:stretch>
                  <a:fillRect/>
                </a:stretch>
              </p:blipFill>
              <p:spPr>
                <a:xfrm>
                  <a:off x="3265469" y="227832"/>
                  <a:ext cx="7738457" cy="2104420"/>
                </a:xfrm>
                <a:prstGeom prst="rect">
                  <a:avLst/>
                </a:prstGeom>
              </p:spPr>
            </p:pic>
          </mc:Fallback>
        </mc:AlternateContent>
      </p:grpSp>
      <p:sp>
        <p:nvSpPr>
          <p:cNvPr id="96" name="Koppling 26">
            <a:extLst>
              <a:ext uri="{FF2B5EF4-FFF2-40B4-BE49-F238E27FC236}">
                <a16:creationId xmlns:a16="http://schemas.microsoft.com/office/drawing/2014/main" id="{97F0A87E-DFAD-43E9-98A4-B3500AB2DC35}"/>
              </a:ext>
            </a:extLst>
          </p:cNvPr>
          <p:cNvSpPr/>
          <p:nvPr/>
        </p:nvSpPr>
        <p:spPr>
          <a:xfrm>
            <a:off x="9578825" y="6315959"/>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M</a:t>
            </a:r>
          </a:p>
        </p:txBody>
      </p:sp>
      <mc:AlternateContent xmlns:mc="http://schemas.openxmlformats.org/markup-compatibility/2006">
        <mc:Choice xmlns:p14="http://schemas.microsoft.com/office/powerpoint/2010/main" Requires="p14">
          <p:contentPart p14:bwMode="auto" r:id="rId117">
            <p14:nvContentPartPr>
              <p14:cNvPr id="9" name="Pennanteckning 8">
                <a:extLst>
                  <a:ext uri="{FF2B5EF4-FFF2-40B4-BE49-F238E27FC236}">
                    <a16:creationId xmlns:a16="http://schemas.microsoft.com/office/drawing/2014/main" id="{6299E5F5-9927-4EC2-BEDF-BB67566367F6}"/>
                  </a:ext>
                </a:extLst>
              </p14:cNvPr>
              <p14:cNvContentPartPr/>
              <p14:nvPr/>
            </p14:nvContentPartPr>
            <p14:xfrm>
              <a:off x="8451594" y="4129005"/>
              <a:ext cx="1800" cy="2880"/>
            </p14:xfrm>
          </p:contentPart>
        </mc:Choice>
        <mc:Fallback>
          <p:pic>
            <p:nvPicPr>
              <p:cNvPr id="9" name="Pennanteckning 8">
                <a:extLst>
                  <a:ext uri="{FF2B5EF4-FFF2-40B4-BE49-F238E27FC236}">
                    <a16:creationId xmlns:a16="http://schemas.microsoft.com/office/drawing/2014/main" id="{6299E5F5-9927-4EC2-BEDF-BB67566367F6}"/>
                  </a:ext>
                </a:extLst>
              </p:cNvPr>
              <p:cNvPicPr/>
              <p:nvPr/>
            </p:nvPicPr>
            <p:blipFill>
              <a:blip r:embed="rId118"/>
              <a:stretch>
                <a:fillRect/>
              </a:stretch>
            </p:blipFill>
            <p:spPr>
              <a:xfrm>
                <a:off x="8415954" y="4093365"/>
                <a:ext cx="7344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11" name="Pennanteckning 10">
                <a:extLst>
                  <a:ext uri="{FF2B5EF4-FFF2-40B4-BE49-F238E27FC236}">
                    <a16:creationId xmlns:a16="http://schemas.microsoft.com/office/drawing/2014/main" id="{20D36EAF-612C-4D03-8A20-58BB5C01CDDA}"/>
                  </a:ext>
                </a:extLst>
              </p14:cNvPr>
              <p14:cNvContentPartPr/>
              <p14:nvPr/>
            </p14:nvContentPartPr>
            <p14:xfrm>
              <a:off x="8429994" y="1843365"/>
              <a:ext cx="707760" cy="2275200"/>
            </p14:xfrm>
          </p:contentPart>
        </mc:Choice>
        <mc:Fallback>
          <p:pic>
            <p:nvPicPr>
              <p:cNvPr id="11" name="Pennanteckning 10">
                <a:extLst>
                  <a:ext uri="{FF2B5EF4-FFF2-40B4-BE49-F238E27FC236}">
                    <a16:creationId xmlns:a16="http://schemas.microsoft.com/office/drawing/2014/main" id="{20D36EAF-612C-4D03-8A20-58BB5C01CDDA}"/>
                  </a:ext>
                </a:extLst>
              </p:cNvPr>
              <p:cNvPicPr/>
              <p:nvPr/>
            </p:nvPicPr>
            <p:blipFill>
              <a:blip r:embed="rId120"/>
              <a:stretch>
                <a:fillRect/>
              </a:stretch>
            </p:blipFill>
            <p:spPr>
              <a:xfrm>
                <a:off x="8393994" y="1807365"/>
                <a:ext cx="779400" cy="2346840"/>
              </a:xfrm>
              <a:prstGeom prst="rect">
                <a:avLst/>
              </a:prstGeom>
            </p:spPr>
          </p:pic>
        </mc:Fallback>
      </mc:AlternateContent>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sp>
        <p:nvSpPr>
          <p:cNvPr id="38" name="Likbent triangel 37">
            <a:extLst>
              <a:ext uri="{FF2B5EF4-FFF2-40B4-BE49-F238E27FC236}">
                <a16:creationId xmlns:a16="http://schemas.microsoft.com/office/drawing/2014/main" id="{8F662F62-F2ED-4A74-98AE-F399C501FA8D}"/>
              </a:ext>
            </a:extLst>
          </p:cNvPr>
          <p:cNvSpPr/>
          <p:nvPr/>
        </p:nvSpPr>
        <p:spPr>
          <a:xfrm>
            <a:off x="6930849"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Textruta 63">
            <a:extLst>
              <a:ext uri="{FF2B5EF4-FFF2-40B4-BE49-F238E27FC236}">
                <a16:creationId xmlns:a16="http://schemas.microsoft.com/office/drawing/2014/main" id="{CE109476-FD26-4897-A0FF-0F8C1B8D0776}"/>
              </a:ext>
            </a:extLst>
          </p:cNvPr>
          <p:cNvSpPr txBox="1"/>
          <p:nvPr/>
        </p:nvSpPr>
        <p:spPr>
          <a:xfrm>
            <a:off x="7468143" y="3703019"/>
            <a:ext cx="3420159" cy="215153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Alternativt</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4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Tips: </a:t>
            </a:r>
            <a:r>
              <a:rPr lang="sv-SE" sz="14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Gör så många planer som behövs</a:t>
            </a:r>
          </a:p>
          <a:p>
            <a:pPr algn="ctr">
              <a:lnSpc>
                <a:spcPct val="107000"/>
              </a:lnSpc>
              <a:spcAft>
                <a:spcPts val="800"/>
              </a:spcAft>
            </a:pP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0" name="Likbent triangel 39">
            <a:extLst>
              <a:ext uri="{FF2B5EF4-FFF2-40B4-BE49-F238E27FC236}">
                <a16:creationId xmlns:a16="http://schemas.microsoft.com/office/drawing/2014/main" id="{5F152843-3212-4201-8992-C97CAC16DBBA}"/>
              </a:ext>
            </a:extLst>
          </p:cNvPr>
          <p:cNvSpPr/>
          <p:nvPr/>
        </p:nvSpPr>
        <p:spPr>
          <a:xfrm>
            <a:off x="6930848"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9FE9B72-43A6-44EE-85A2-A79BDE50A542}"/>
              </a:ext>
            </a:extLst>
          </p:cNvPr>
          <p:cNvSpPr/>
          <p:nvPr/>
        </p:nvSpPr>
        <p:spPr>
          <a:xfrm>
            <a:off x="11086464"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E68B3204-95DD-4758-A78F-2EB3992FF7A4}"/>
              </a:ext>
            </a:extLst>
          </p:cNvPr>
          <p:cNvSpPr/>
          <p:nvPr/>
        </p:nvSpPr>
        <p:spPr>
          <a:xfrm>
            <a:off x="11086463"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Textruta 63">
            <a:extLst>
              <a:ext uri="{FF2B5EF4-FFF2-40B4-BE49-F238E27FC236}">
                <a16:creationId xmlns:a16="http://schemas.microsoft.com/office/drawing/2014/main" id="{E978CBB5-CB8C-4729-B232-402FBE071ED4}"/>
              </a:ext>
            </a:extLst>
          </p:cNvPr>
          <p:cNvSpPr txBox="1"/>
          <p:nvPr/>
        </p:nvSpPr>
        <p:spPr>
          <a:xfrm>
            <a:off x="7023157" y="1021976"/>
            <a:ext cx="4063303" cy="158137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Helplansspel</a:t>
            </a:r>
            <a:br>
              <a:rPr lang="sv-SE" sz="1400" dirty="0">
                <a:solidFill>
                  <a:schemeClr val="accent2">
                    <a:lumMod val="75000"/>
                  </a:schemeClr>
                </a:solidFill>
                <a:ea typeface="Calibri" panose="020F0502020204030204" pitchFamily="34" charset="0"/>
                <a:cs typeface="Times New Roman" panose="02020603050405020304" pitchFamily="18" charset="0"/>
              </a:rPr>
            </a:br>
            <a:r>
              <a:rPr lang="sv-SE" sz="14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dirty="0">
                <a:solidFill>
                  <a:schemeClr val="accent2">
                    <a:lumMod val="75000"/>
                  </a:schemeClr>
                </a:solidFill>
              </a:rPr>
              <a:t>Spel</a:t>
            </a:r>
          </a:p>
        </p:txBody>
      </p:sp>
      <p:pic>
        <p:nvPicPr>
          <p:cNvPr id="17" name="Bildobjekt 16">
            <a:extLst>
              <a:ext uri="{FF2B5EF4-FFF2-40B4-BE49-F238E27FC236}">
                <a16:creationId xmlns:a16="http://schemas.microsoft.com/office/drawing/2014/main" id="{4C4C014D-C42B-4320-9CEE-76D91F004F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5450" y="414380"/>
            <a:ext cx="4574749" cy="6263557"/>
          </a:xfrm>
          <a:prstGeom prst="rect">
            <a:avLst/>
          </a:prstGeom>
        </p:spPr>
      </p:pic>
      <p:sp>
        <p:nvSpPr>
          <p:cNvPr id="19" name="Likbent triangel 18">
            <a:extLst>
              <a:ext uri="{FF2B5EF4-FFF2-40B4-BE49-F238E27FC236}">
                <a16:creationId xmlns:a16="http://schemas.microsoft.com/office/drawing/2014/main" id="{673AB077-448F-44FC-BF30-D77ADB9948B3}"/>
              </a:ext>
            </a:extLst>
          </p:cNvPr>
          <p:cNvSpPr/>
          <p:nvPr/>
        </p:nvSpPr>
        <p:spPr>
          <a:xfrm>
            <a:off x="3440689"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 name="Ned 301">
            <a:extLst>
              <a:ext uri="{FF2B5EF4-FFF2-40B4-BE49-F238E27FC236}">
                <a16:creationId xmlns:a16="http://schemas.microsoft.com/office/drawing/2014/main" id="{73A435F2-D194-406D-8D30-64600C1777F6}"/>
              </a:ext>
            </a:extLst>
          </p:cNvPr>
          <p:cNvSpPr/>
          <p:nvPr/>
        </p:nvSpPr>
        <p:spPr>
          <a:xfrm rot="10800000">
            <a:off x="3481098" y="85559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2" name="Koppling 26">
            <a:extLst>
              <a:ext uri="{FF2B5EF4-FFF2-40B4-BE49-F238E27FC236}">
                <a16:creationId xmlns:a16="http://schemas.microsoft.com/office/drawing/2014/main" id="{337F2E06-AF9E-44B4-81A7-D251C4064A47}"/>
              </a:ext>
            </a:extLst>
          </p:cNvPr>
          <p:cNvSpPr/>
          <p:nvPr/>
        </p:nvSpPr>
        <p:spPr>
          <a:xfrm>
            <a:off x="3356636" y="3943174"/>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23" name="Koppling 26">
            <a:extLst>
              <a:ext uri="{FF2B5EF4-FFF2-40B4-BE49-F238E27FC236}">
                <a16:creationId xmlns:a16="http://schemas.microsoft.com/office/drawing/2014/main" id="{05DEA33A-564F-42B0-8D6E-D2ACB687C8F1}"/>
              </a:ext>
            </a:extLst>
          </p:cNvPr>
          <p:cNvSpPr/>
          <p:nvPr/>
        </p:nvSpPr>
        <p:spPr>
          <a:xfrm>
            <a:off x="3637493" y="392172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24" name="Likbent triangel 23">
            <a:extLst>
              <a:ext uri="{FF2B5EF4-FFF2-40B4-BE49-F238E27FC236}">
                <a16:creationId xmlns:a16="http://schemas.microsoft.com/office/drawing/2014/main" id="{21261580-5464-41A8-8807-B543B15ABFFE}"/>
              </a:ext>
            </a:extLst>
          </p:cNvPr>
          <p:cNvSpPr/>
          <p:nvPr/>
        </p:nvSpPr>
        <p:spPr>
          <a:xfrm>
            <a:off x="3601998"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Likbent triangel 24">
            <a:extLst>
              <a:ext uri="{FF2B5EF4-FFF2-40B4-BE49-F238E27FC236}">
                <a16:creationId xmlns:a16="http://schemas.microsoft.com/office/drawing/2014/main" id="{D58F2D72-CC1C-4EB2-B956-7D8E95C38E75}"/>
              </a:ext>
            </a:extLst>
          </p:cNvPr>
          <p:cNvSpPr/>
          <p:nvPr/>
        </p:nvSpPr>
        <p:spPr>
          <a:xfrm>
            <a:off x="4235989"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Rektangel 27">
            <a:extLst>
              <a:ext uri="{FF2B5EF4-FFF2-40B4-BE49-F238E27FC236}">
                <a16:creationId xmlns:a16="http://schemas.microsoft.com/office/drawing/2014/main" id="{FE9D5F0B-C9DA-45B1-8A6D-197214D2E5C2}"/>
              </a:ext>
            </a:extLst>
          </p:cNvPr>
          <p:cNvSpPr/>
          <p:nvPr/>
        </p:nvSpPr>
        <p:spPr>
          <a:xfrm>
            <a:off x="3353565" y="437310"/>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29" name="Rektangel 28">
            <a:extLst>
              <a:ext uri="{FF2B5EF4-FFF2-40B4-BE49-F238E27FC236}">
                <a16:creationId xmlns:a16="http://schemas.microsoft.com/office/drawing/2014/main" id="{3880EF49-9324-4885-8502-D59FA8D590FC}"/>
              </a:ext>
            </a:extLst>
          </p:cNvPr>
          <p:cNvSpPr/>
          <p:nvPr/>
        </p:nvSpPr>
        <p:spPr>
          <a:xfrm>
            <a:off x="2075156" y="6637981"/>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30" name="Likbent triangel 29">
            <a:extLst>
              <a:ext uri="{FF2B5EF4-FFF2-40B4-BE49-F238E27FC236}">
                <a16:creationId xmlns:a16="http://schemas.microsoft.com/office/drawing/2014/main" id="{04D49903-B6D9-46AC-93DC-AD9D16F7B9CA}"/>
              </a:ext>
            </a:extLst>
          </p:cNvPr>
          <p:cNvSpPr/>
          <p:nvPr/>
        </p:nvSpPr>
        <p:spPr>
          <a:xfrm>
            <a:off x="3004771"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1" name="Rak pilkoppling 30">
            <a:extLst>
              <a:ext uri="{FF2B5EF4-FFF2-40B4-BE49-F238E27FC236}">
                <a16:creationId xmlns:a16="http://schemas.microsoft.com/office/drawing/2014/main" id="{895610CC-EAAD-4543-8C2E-F1B376371B2A}"/>
              </a:ext>
            </a:extLst>
          </p:cNvPr>
          <p:cNvCxnSpPr>
            <a:cxnSpLocks/>
          </p:cNvCxnSpPr>
          <p:nvPr/>
        </p:nvCxnSpPr>
        <p:spPr>
          <a:xfrm>
            <a:off x="3532998" y="2903054"/>
            <a:ext cx="0" cy="17076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2" name="Rak pilkoppling 31">
            <a:extLst>
              <a:ext uri="{FF2B5EF4-FFF2-40B4-BE49-F238E27FC236}">
                <a16:creationId xmlns:a16="http://schemas.microsoft.com/office/drawing/2014/main" id="{CFE3AA6C-0605-4E37-9804-FE1AB64D6A5A}"/>
              </a:ext>
            </a:extLst>
          </p:cNvPr>
          <p:cNvCxnSpPr>
            <a:cxnSpLocks/>
          </p:cNvCxnSpPr>
          <p:nvPr/>
        </p:nvCxnSpPr>
        <p:spPr>
          <a:xfrm flipV="1">
            <a:off x="3399719" y="1018688"/>
            <a:ext cx="507144" cy="20922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3" name="Rak pilkoppling 32">
            <a:extLst>
              <a:ext uri="{FF2B5EF4-FFF2-40B4-BE49-F238E27FC236}">
                <a16:creationId xmlns:a16="http://schemas.microsoft.com/office/drawing/2014/main" id="{9E2024A6-1E2D-43DF-829F-84505161A3B6}"/>
              </a:ext>
            </a:extLst>
          </p:cNvPr>
          <p:cNvCxnSpPr>
            <a:cxnSpLocks/>
          </p:cNvCxnSpPr>
          <p:nvPr/>
        </p:nvCxnSpPr>
        <p:spPr>
          <a:xfrm>
            <a:off x="3745125" y="1661299"/>
            <a:ext cx="62207" cy="15136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5" name="Likbent triangel 44">
            <a:extLst>
              <a:ext uri="{FF2B5EF4-FFF2-40B4-BE49-F238E27FC236}">
                <a16:creationId xmlns:a16="http://schemas.microsoft.com/office/drawing/2014/main" id="{AB493377-D679-409B-A6F3-A58C3DEE9A10}"/>
              </a:ext>
            </a:extLst>
          </p:cNvPr>
          <p:cNvSpPr/>
          <p:nvPr/>
        </p:nvSpPr>
        <p:spPr>
          <a:xfrm>
            <a:off x="4228815"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a:extLst>
              <a:ext uri="{FF2B5EF4-FFF2-40B4-BE49-F238E27FC236}">
                <a16:creationId xmlns:a16="http://schemas.microsoft.com/office/drawing/2014/main" id="{2DA1E55E-8401-42C3-A653-A4D8B28CB385}"/>
              </a:ext>
            </a:extLst>
          </p:cNvPr>
          <p:cNvSpPr/>
          <p:nvPr/>
        </p:nvSpPr>
        <p:spPr>
          <a:xfrm>
            <a:off x="2997597"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31495EF0-08EF-4AC9-B1E2-982CC07B3985}"/>
              </a:ext>
            </a:extLst>
          </p:cNvPr>
          <p:cNvSpPr/>
          <p:nvPr/>
        </p:nvSpPr>
        <p:spPr>
          <a:xfrm>
            <a:off x="4228815"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CC0095FF-CC55-4FBE-9A30-73CDCECC2345}"/>
              </a:ext>
            </a:extLst>
          </p:cNvPr>
          <p:cNvSpPr/>
          <p:nvPr/>
        </p:nvSpPr>
        <p:spPr>
          <a:xfrm>
            <a:off x="2997597"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xmlns:p14="http://schemas.microsoft.com/office/powerpoint/2010/main">
        <mc:Choice Requires="p14">
          <p:contentPart p14:bwMode="auto" r:id="rId7">
            <p14:nvContentPartPr>
              <p14:cNvPr id="13" name="Pennanteckning 12">
                <a:extLst>
                  <a:ext uri="{FF2B5EF4-FFF2-40B4-BE49-F238E27FC236}">
                    <a16:creationId xmlns:a16="http://schemas.microsoft.com/office/drawing/2014/main" id="{7F268D23-1D1E-4BAC-9F6F-53CC1BA3B9B8}"/>
                  </a:ext>
                </a:extLst>
              </p14:cNvPr>
              <p14:cNvContentPartPr/>
              <p14:nvPr/>
            </p14:nvContentPartPr>
            <p14:xfrm>
              <a:off x="2774880" y="1147749"/>
              <a:ext cx="1809360" cy="2749680"/>
            </p14:xfrm>
          </p:contentPart>
        </mc:Choice>
        <mc:Fallback xmlns="">
          <p:pic>
            <p:nvPicPr>
              <p:cNvPr id="13" name="Pennanteckning 12">
                <a:extLst>
                  <a:ext uri="{FF2B5EF4-FFF2-40B4-BE49-F238E27FC236}">
                    <a16:creationId xmlns:a16="http://schemas.microsoft.com/office/drawing/2014/main" id="{7F268D23-1D1E-4BAC-9F6F-53CC1BA3B9B8}"/>
                  </a:ext>
                </a:extLst>
              </p:cNvPr>
              <p:cNvPicPr/>
              <p:nvPr/>
            </p:nvPicPr>
            <p:blipFill>
              <a:blip r:embed="rId8"/>
              <a:stretch>
                <a:fillRect/>
              </a:stretch>
            </p:blipFill>
            <p:spPr>
              <a:xfrm>
                <a:off x="2757240" y="1129749"/>
                <a:ext cx="1845000" cy="2785320"/>
              </a:xfrm>
              <a:prstGeom prst="rect">
                <a:avLst/>
              </a:prstGeom>
            </p:spPr>
          </p:pic>
        </mc:Fallback>
      </mc:AlternateContent>
      <p:cxnSp>
        <p:nvCxnSpPr>
          <p:cNvPr id="54" name="Rak pilkoppling 53">
            <a:extLst>
              <a:ext uri="{FF2B5EF4-FFF2-40B4-BE49-F238E27FC236}">
                <a16:creationId xmlns:a16="http://schemas.microsoft.com/office/drawing/2014/main" id="{4892B7BD-996B-4319-954D-98A922E80C25}"/>
              </a:ext>
            </a:extLst>
          </p:cNvPr>
          <p:cNvCxnSpPr>
            <a:cxnSpLocks/>
          </p:cNvCxnSpPr>
          <p:nvPr/>
        </p:nvCxnSpPr>
        <p:spPr>
          <a:xfrm flipH="1">
            <a:off x="3637493" y="2185851"/>
            <a:ext cx="56815" cy="29314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1" name="Underrubrik 2">
            <a:extLst>
              <a:ext uri="{FF2B5EF4-FFF2-40B4-BE49-F238E27FC236}">
                <a16:creationId xmlns:a16="http://schemas.microsoft.com/office/drawing/2014/main" id="{F77AB090-23FA-44E5-AEFC-5AB302635AFB}"/>
              </a:ext>
            </a:extLst>
          </p:cNvPr>
          <p:cNvSpPr txBox="1">
            <a:spLocks/>
          </p:cNvSpPr>
          <p:nvPr/>
        </p:nvSpPr>
        <p:spPr>
          <a:xfrm rot="18917576">
            <a:off x="-30985"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
        <p:nvSpPr>
          <p:cNvPr id="62" name="Textruta 63">
            <a:extLst>
              <a:ext uri="{FF2B5EF4-FFF2-40B4-BE49-F238E27FC236}">
                <a16:creationId xmlns:a16="http://schemas.microsoft.com/office/drawing/2014/main" id="{89AD39DC-4485-40D5-A232-48881F5355E4}"/>
              </a:ext>
            </a:extLst>
          </p:cNvPr>
          <p:cNvSpPr txBox="1"/>
          <p:nvPr/>
        </p:nvSpPr>
        <p:spPr>
          <a:xfrm>
            <a:off x="4508380" y="869430"/>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Överlämningar med avslut. Avsluta eller passa. Ledare kan vara back så att avslutet kommer tidigare.</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Tips: överlämning/dropp gör mot e</a:t>
            </a:r>
            <a:r>
              <a:rPr lang="sv-SE" sz="1100" dirty="0">
                <a:solidFill>
                  <a:schemeClr val="accent2">
                    <a:lumMod val="75000"/>
                  </a:schemeClr>
                </a:solidFill>
                <a:ea typeface="Calibri" panose="020F0502020204030204" pitchFamily="34" charset="0"/>
                <a:cs typeface="Times New Roman" panose="02020603050405020304" pitchFamily="18" charset="0"/>
              </a:rPr>
              <a:t>get 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3" name="Underrubrik 2">
            <a:extLst>
              <a:ext uri="{FF2B5EF4-FFF2-40B4-BE49-F238E27FC236}">
                <a16:creationId xmlns:a16="http://schemas.microsoft.com/office/drawing/2014/main" id="{58D94ED5-E354-469B-969C-967680817754}"/>
              </a:ext>
            </a:extLst>
          </p:cNvPr>
          <p:cNvSpPr txBox="1">
            <a:spLocks/>
          </p:cNvSpPr>
          <p:nvPr/>
        </p:nvSpPr>
        <p:spPr>
          <a:xfrm>
            <a:off x="-80749" y="104186"/>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överlämning</a:t>
            </a:r>
          </a:p>
        </p:txBody>
      </p:sp>
    </p:spTree>
    <p:extLst>
      <p:ext uri="{BB962C8B-B14F-4D97-AF65-F5344CB8AC3E}">
        <p14:creationId xmlns:p14="http://schemas.microsoft.com/office/powerpoint/2010/main" val="407518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
            <a:extLst>
              <a:ext uri="{FF2B5EF4-FFF2-40B4-BE49-F238E27FC236}">
                <a16:creationId xmlns:a16="http://schemas.microsoft.com/office/drawing/2014/main" id="{DE33A694-3AC7-4F5A-BD3C-4E9208E8B849}"/>
              </a:ext>
            </a:extLst>
          </p:cNvPr>
          <p:cNvGrpSpPr/>
          <p:nvPr/>
        </p:nvGrpSpPr>
        <p:grpSpPr>
          <a:xfrm rot="16200000">
            <a:off x="2685357" y="-2037242"/>
            <a:ext cx="6858000" cy="10932479"/>
            <a:chOff x="7495286" y="492502"/>
            <a:chExt cx="4574749" cy="6435739"/>
          </a:xfrm>
        </p:grpSpPr>
        <p:pic>
          <p:nvPicPr>
            <p:cNvPr id="38" name="Bildobjekt 37">
              <a:extLst>
                <a:ext uri="{FF2B5EF4-FFF2-40B4-BE49-F238E27FC236}">
                  <a16:creationId xmlns:a16="http://schemas.microsoft.com/office/drawing/2014/main" id="{E3D9BEC9-405B-4C64-BBBC-15C96ACA6A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5286" y="495436"/>
              <a:ext cx="4574749" cy="6263557"/>
            </a:xfrm>
            <a:prstGeom prst="rect">
              <a:avLst/>
            </a:prstGeom>
          </p:spPr>
        </p:pic>
        <p:sp>
          <p:nvSpPr>
            <p:cNvPr id="40" name="Likbent triangel 39">
              <a:extLst>
                <a:ext uri="{FF2B5EF4-FFF2-40B4-BE49-F238E27FC236}">
                  <a16:creationId xmlns:a16="http://schemas.microsoft.com/office/drawing/2014/main" id="{B29C2386-6984-41B1-BF56-5D0F5178C0A6}"/>
                </a:ext>
              </a:extLst>
            </p:cNvPr>
            <p:cNvSpPr/>
            <p:nvPr/>
          </p:nvSpPr>
          <p:spPr>
            <a:xfrm>
              <a:off x="7752819"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a:off x="8141301"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11384155">
              <a:off x="9446584" y="1208126"/>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26">
              <a:extLst>
                <a:ext uri="{FF2B5EF4-FFF2-40B4-BE49-F238E27FC236}">
                  <a16:creationId xmlns:a16="http://schemas.microsoft.com/office/drawing/2014/main" id="{C34FDF7A-1CC5-4857-90F3-E7C50155FD70}"/>
                </a:ext>
              </a:extLst>
            </p:cNvPr>
            <p:cNvSpPr/>
            <p:nvPr/>
          </p:nvSpPr>
          <p:spPr>
            <a:xfrm>
              <a:off x="10834267" y="666189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a:off x="9675029" y="400505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a:off x="7947506" y="19248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678BAA88-54F9-4908-B7CB-19E7B45055DF}"/>
                </a:ext>
              </a:extLst>
            </p:cNvPr>
            <p:cNvSpPr/>
            <p:nvPr/>
          </p:nvSpPr>
          <p:spPr>
            <a:xfrm>
              <a:off x="9597625" y="400926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E0FD3639-BB1A-46B7-95DC-64D667B2FECA}"/>
                </a:ext>
              </a:extLst>
            </p:cNvPr>
            <p:cNvSpPr/>
            <p:nvPr/>
          </p:nvSpPr>
          <p:spPr>
            <a:xfrm>
              <a:off x="10736659" y="65308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Koppling 26">
              <a:extLst>
                <a:ext uri="{FF2B5EF4-FFF2-40B4-BE49-F238E27FC236}">
                  <a16:creationId xmlns:a16="http://schemas.microsoft.com/office/drawing/2014/main" id="{50C0140B-D22B-420C-B96A-94A0714B14A4}"/>
                </a:ext>
              </a:extLst>
            </p:cNvPr>
            <p:cNvSpPr/>
            <p:nvPr/>
          </p:nvSpPr>
          <p:spPr>
            <a:xfrm>
              <a:off x="8830445" y="670281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50" name="Rektangel 49">
              <a:extLst>
                <a:ext uri="{FF2B5EF4-FFF2-40B4-BE49-F238E27FC236}">
                  <a16:creationId xmlns:a16="http://schemas.microsoft.com/office/drawing/2014/main" id="{3AA75A93-2A68-4741-A3C4-46703D24568B}"/>
                </a:ext>
              </a:extLst>
            </p:cNvPr>
            <p:cNvSpPr/>
            <p:nvPr/>
          </p:nvSpPr>
          <p:spPr>
            <a:xfrm>
              <a:off x="9526828" y="492502"/>
              <a:ext cx="648819" cy="108617"/>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1" name="Rektangel 50">
              <a:extLst>
                <a:ext uri="{FF2B5EF4-FFF2-40B4-BE49-F238E27FC236}">
                  <a16:creationId xmlns:a16="http://schemas.microsoft.com/office/drawing/2014/main" id="{74D5843A-3356-4050-AE10-B734424C53F6}"/>
                </a:ext>
              </a:extLst>
            </p:cNvPr>
            <p:cNvSpPr/>
            <p:nvPr/>
          </p:nvSpPr>
          <p:spPr>
            <a:xfrm>
              <a:off x="9458250" y="6672360"/>
              <a:ext cx="648819" cy="108617"/>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2" name="Likbent triangel 51">
              <a:extLst>
                <a:ext uri="{FF2B5EF4-FFF2-40B4-BE49-F238E27FC236}">
                  <a16:creationId xmlns:a16="http://schemas.microsoft.com/office/drawing/2014/main" id="{42EAEE51-FC01-47BD-88CA-130844967C29}"/>
                </a:ext>
              </a:extLst>
            </p:cNvPr>
            <p:cNvSpPr/>
            <p:nvPr/>
          </p:nvSpPr>
          <p:spPr>
            <a:xfrm>
              <a:off x="9131192" y="658867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rot="5400000" flipH="1" flipV="1">
              <a:off x="8659100" y="2073802"/>
              <a:ext cx="245546" cy="118883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rot="5400000" flipH="1">
              <a:off x="8235086" y="3951197"/>
              <a:ext cx="550069" cy="1138579"/>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6" name="Rak pilkoppling 55">
              <a:extLst>
                <a:ext uri="{FF2B5EF4-FFF2-40B4-BE49-F238E27FC236}">
                  <a16:creationId xmlns:a16="http://schemas.microsoft.com/office/drawing/2014/main" id="{41E11553-6B9F-4FC4-950D-C2D7F471AB5E}"/>
                </a:ext>
              </a:extLst>
            </p:cNvPr>
            <p:cNvCxnSpPr>
              <a:cxnSpLocks/>
            </p:cNvCxnSpPr>
            <p:nvPr/>
          </p:nvCxnSpPr>
          <p:spPr>
            <a:xfrm rot="5400000">
              <a:off x="11397015" y="4661503"/>
              <a:ext cx="241503" cy="3297"/>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grpSp>
      <p:cxnSp>
        <p:nvCxnSpPr>
          <p:cNvPr id="21" name="Rak pilkoppling 20">
            <a:extLst>
              <a:ext uri="{FF2B5EF4-FFF2-40B4-BE49-F238E27FC236}">
                <a16:creationId xmlns:a16="http://schemas.microsoft.com/office/drawing/2014/main" id="{7DAB674E-300F-408F-97DC-F46649802BBB}"/>
              </a:ext>
            </a:extLst>
          </p:cNvPr>
          <p:cNvCxnSpPr>
            <a:cxnSpLocks/>
          </p:cNvCxnSpPr>
          <p:nvPr/>
        </p:nvCxnSpPr>
        <p:spPr>
          <a:xfrm flipH="1" flipV="1">
            <a:off x="8839963" y="522068"/>
            <a:ext cx="1800910" cy="2403837"/>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5">
            <p14:nvContentPartPr>
              <p14:cNvPr id="3" name="Pennanteckning 2">
                <a:extLst>
                  <a:ext uri="{FF2B5EF4-FFF2-40B4-BE49-F238E27FC236}">
                    <a16:creationId xmlns:a16="http://schemas.microsoft.com/office/drawing/2014/main" id="{8A1CBD3C-7904-4A70-BC4B-592DFDEC701C}"/>
                  </a:ext>
                </a:extLst>
              </p14:cNvPr>
              <p14:cNvContentPartPr/>
              <p14:nvPr/>
            </p14:nvContentPartPr>
            <p14:xfrm>
              <a:off x="7705810" y="926572"/>
              <a:ext cx="17640" cy="28080"/>
            </p14:xfrm>
          </p:contentPart>
        </mc:Choice>
        <mc:Fallback xmlns="">
          <p:pic>
            <p:nvPicPr>
              <p:cNvPr id="3" name="Pennanteckning 2">
                <a:extLst>
                  <a:ext uri="{FF2B5EF4-FFF2-40B4-BE49-F238E27FC236}">
                    <a16:creationId xmlns:a16="http://schemas.microsoft.com/office/drawing/2014/main" id="{8A1CBD3C-7904-4A70-BC4B-592DFDEC701C}"/>
                  </a:ext>
                </a:extLst>
              </p:cNvPr>
              <p:cNvPicPr/>
              <p:nvPr/>
            </p:nvPicPr>
            <p:blipFill>
              <a:blip r:embed="rId6"/>
              <a:stretch>
                <a:fillRect/>
              </a:stretch>
            </p:blipFill>
            <p:spPr>
              <a:xfrm>
                <a:off x="7697170" y="917572"/>
                <a:ext cx="35280" cy="45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Pennanteckning 7">
                <a:extLst>
                  <a:ext uri="{FF2B5EF4-FFF2-40B4-BE49-F238E27FC236}">
                    <a16:creationId xmlns:a16="http://schemas.microsoft.com/office/drawing/2014/main" id="{A2CC650C-CA2F-4224-A9F1-661FA4A3E637}"/>
                  </a:ext>
                </a:extLst>
              </p14:cNvPr>
              <p14:cNvContentPartPr/>
              <p14:nvPr/>
            </p14:nvContentPartPr>
            <p14:xfrm>
              <a:off x="8238610" y="375052"/>
              <a:ext cx="2859480" cy="2170080"/>
            </p14:xfrm>
          </p:contentPart>
        </mc:Choice>
        <mc:Fallback xmlns="">
          <p:pic>
            <p:nvPicPr>
              <p:cNvPr id="8" name="Pennanteckning 7">
                <a:extLst>
                  <a:ext uri="{FF2B5EF4-FFF2-40B4-BE49-F238E27FC236}">
                    <a16:creationId xmlns:a16="http://schemas.microsoft.com/office/drawing/2014/main" id="{A2CC650C-CA2F-4224-A9F1-661FA4A3E637}"/>
                  </a:ext>
                </a:extLst>
              </p:cNvPr>
              <p:cNvPicPr/>
              <p:nvPr/>
            </p:nvPicPr>
            <p:blipFill>
              <a:blip r:embed="rId8"/>
              <a:stretch>
                <a:fillRect/>
              </a:stretch>
            </p:blipFill>
            <p:spPr>
              <a:xfrm>
                <a:off x="8220610" y="357412"/>
                <a:ext cx="2895120" cy="22057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0" name="Pennanteckning 9">
                <a:extLst>
                  <a:ext uri="{FF2B5EF4-FFF2-40B4-BE49-F238E27FC236}">
                    <a16:creationId xmlns:a16="http://schemas.microsoft.com/office/drawing/2014/main" id="{27C8320E-52FD-498D-9143-492F32DD6349}"/>
                  </a:ext>
                </a:extLst>
              </p14:cNvPr>
              <p14:cNvContentPartPr/>
              <p14:nvPr/>
            </p14:nvContentPartPr>
            <p14:xfrm>
              <a:off x="5957650" y="381892"/>
              <a:ext cx="2781720" cy="1004400"/>
            </p14:xfrm>
          </p:contentPart>
        </mc:Choice>
        <mc:Fallback xmlns="">
          <p:pic>
            <p:nvPicPr>
              <p:cNvPr id="10" name="Pennanteckning 9">
                <a:extLst>
                  <a:ext uri="{FF2B5EF4-FFF2-40B4-BE49-F238E27FC236}">
                    <a16:creationId xmlns:a16="http://schemas.microsoft.com/office/drawing/2014/main" id="{27C8320E-52FD-498D-9143-492F32DD6349}"/>
                  </a:ext>
                </a:extLst>
              </p:cNvPr>
              <p:cNvPicPr/>
              <p:nvPr/>
            </p:nvPicPr>
            <p:blipFill>
              <a:blip r:embed="rId10"/>
              <a:stretch>
                <a:fillRect/>
              </a:stretch>
            </p:blipFill>
            <p:spPr>
              <a:xfrm>
                <a:off x="5939650" y="363892"/>
                <a:ext cx="2817360" cy="10400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4" name="Pennanteckning 13">
                <a:extLst>
                  <a:ext uri="{FF2B5EF4-FFF2-40B4-BE49-F238E27FC236}">
                    <a16:creationId xmlns:a16="http://schemas.microsoft.com/office/drawing/2014/main" id="{85A55980-BF84-4451-8509-472218218121}"/>
                  </a:ext>
                </a:extLst>
              </p14:cNvPr>
              <p14:cNvContentPartPr/>
              <p14:nvPr/>
            </p14:nvContentPartPr>
            <p14:xfrm>
              <a:off x="5659930" y="321772"/>
              <a:ext cx="2854080" cy="4154760"/>
            </p14:xfrm>
          </p:contentPart>
        </mc:Choice>
        <mc:Fallback xmlns="">
          <p:pic>
            <p:nvPicPr>
              <p:cNvPr id="14" name="Pennanteckning 13">
                <a:extLst>
                  <a:ext uri="{FF2B5EF4-FFF2-40B4-BE49-F238E27FC236}">
                    <a16:creationId xmlns:a16="http://schemas.microsoft.com/office/drawing/2014/main" id="{85A55980-BF84-4451-8509-472218218121}"/>
                  </a:ext>
                </a:extLst>
              </p:cNvPr>
              <p:cNvPicPr/>
              <p:nvPr/>
            </p:nvPicPr>
            <p:blipFill>
              <a:blip r:embed="rId12"/>
              <a:stretch>
                <a:fillRect/>
              </a:stretch>
            </p:blipFill>
            <p:spPr>
              <a:xfrm>
                <a:off x="5641930" y="304132"/>
                <a:ext cx="2889720" cy="41904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Pennanteckning 14">
                <a:extLst>
                  <a:ext uri="{FF2B5EF4-FFF2-40B4-BE49-F238E27FC236}">
                    <a16:creationId xmlns:a16="http://schemas.microsoft.com/office/drawing/2014/main" id="{721B18A0-728E-40A1-8011-C3339F12EF3F}"/>
                  </a:ext>
                </a:extLst>
              </p14:cNvPr>
              <p14:cNvContentPartPr/>
              <p14:nvPr/>
            </p14:nvContentPartPr>
            <p14:xfrm>
              <a:off x="3281050" y="2988652"/>
              <a:ext cx="4748040" cy="1893240"/>
            </p14:xfrm>
          </p:contentPart>
        </mc:Choice>
        <mc:Fallback xmlns="">
          <p:pic>
            <p:nvPicPr>
              <p:cNvPr id="15" name="Pennanteckning 14">
                <a:extLst>
                  <a:ext uri="{FF2B5EF4-FFF2-40B4-BE49-F238E27FC236}">
                    <a16:creationId xmlns:a16="http://schemas.microsoft.com/office/drawing/2014/main" id="{721B18A0-728E-40A1-8011-C3339F12EF3F}"/>
                  </a:ext>
                </a:extLst>
              </p:cNvPr>
              <p:cNvPicPr/>
              <p:nvPr/>
            </p:nvPicPr>
            <p:blipFill>
              <a:blip r:embed="rId14"/>
              <a:stretch>
                <a:fillRect/>
              </a:stretch>
            </p:blipFill>
            <p:spPr>
              <a:xfrm>
                <a:off x="3263410" y="2971012"/>
                <a:ext cx="4783680" cy="1928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6" name="Pennanteckning 15">
                <a:extLst>
                  <a:ext uri="{FF2B5EF4-FFF2-40B4-BE49-F238E27FC236}">
                    <a16:creationId xmlns:a16="http://schemas.microsoft.com/office/drawing/2014/main" id="{057046A3-9491-4C41-AA26-4B8E16264BDE}"/>
                  </a:ext>
                </a:extLst>
              </p14:cNvPr>
              <p14:cNvContentPartPr/>
              <p14:nvPr/>
            </p14:nvContentPartPr>
            <p14:xfrm>
              <a:off x="2813410" y="3707932"/>
              <a:ext cx="571680" cy="165600"/>
            </p14:xfrm>
          </p:contentPart>
        </mc:Choice>
        <mc:Fallback xmlns="">
          <p:pic>
            <p:nvPicPr>
              <p:cNvPr id="16" name="Pennanteckning 15">
                <a:extLst>
                  <a:ext uri="{FF2B5EF4-FFF2-40B4-BE49-F238E27FC236}">
                    <a16:creationId xmlns:a16="http://schemas.microsoft.com/office/drawing/2014/main" id="{057046A3-9491-4C41-AA26-4B8E16264BDE}"/>
                  </a:ext>
                </a:extLst>
              </p:cNvPr>
              <p:cNvPicPr/>
              <p:nvPr/>
            </p:nvPicPr>
            <p:blipFill>
              <a:blip r:embed="rId16"/>
              <a:stretch>
                <a:fillRect/>
              </a:stretch>
            </p:blipFill>
            <p:spPr>
              <a:xfrm>
                <a:off x="2795410" y="3690292"/>
                <a:ext cx="607320" cy="201240"/>
              </a:xfrm>
              <a:prstGeom prst="rect">
                <a:avLst/>
              </a:prstGeom>
            </p:spPr>
          </p:pic>
        </mc:Fallback>
      </mc:AlternateContent>
      <p:grpSp>
        <p:nvGrpSpPr>
          <p:cNvPr id="19" name="Grupp 18">
            <a:extLst>
              <a:ext uri="{FF2B5EF4-FFF2-40B4-BE49-F238E27FC236}">
                <a16:creationId xmlns:a16="http://schemas.microsoft.com/office/drawing/2014/main" id="{17EB80C8-FA9F-4FC4-BCAC-B8374F0FE2DC}"/>
              </a:ext>
            </a:extLst>
          </p:cNvPr>
          <p:cNvGrpSpPr/>
          <p:nvPr/>
        </p:nvGrpSpPr>
        <p:grpSpPr>
          <a:xfrm>
            <a:off x="3549610" y="4202212"/>
            <a:ext cx="7511040" cy="2338200"/>
            <a:chOff x="3549610" y="4202212"/>
            <a:chExt cx="7511040" cy="2338200"/>
          </a:xfrm>
        </p:grpSpPr>
        <mc:AlternateContent xmlns:mc="http://schemas.openxmlformats.org/markup-compatibility/2006" xmlns:p14="http://schemas.microsoft.com/office/powerpoint/2010/main">
          <mc:Choice Requires="p14">
            <p:contentPart p14:bwMode="auto" r:id="rId17">
              <p14:nvContentPartPr>
                <p14:cNvPr id="17" name="Pennanteckning 16">
                  <a:extLst>
                    <a:ext uri="{FF2B5EF4-FFF2-40B4-BE49-F238E27FC236}">
                      <a16:creationId xmlns:a16="http://schemas.microsoft.com/office/drawing/2014/main" id="{15E665F8-EAD2-403D-8C5F-7D3F340E3CDC}"/>
                    </a:ext>
                  </a:extLst>
                </p14:cNvPr>
                <p14:cNvContentPartPr/>
                <p14:nvPr/>
              </p14:nvContentPartPr>
              <p14:xfrm>
                <a:off x="3549610" y="4202212"/>
                <a:ext cx="7511040" cy="2338200"/>
              </p14:xfrm>
            </p:contentPart>
          </mc:Choice>
          <mc:Fallback xmlns="">
            <p:pic>
              <p:nvPicPr>
                <p:cNvPr id="17" name="Pennanteckning 16">
                  <a:extLst>
                    <a:ext uri="{FF2B5EF4-FFF2-40B4-BE49-F238E27FC236}">
                      <a16:creationId xmlns:a16="http://schemas.microsoft.com/office/drawing/2014/main" id="{15E665F8-EAD2-403D-8C5F-7D3F340E3CDC}"/>
                    </a:ext>
                  </a:extLst>
                </p:cNvPr>
                <p:cNvPicPr/>
                <p:nvPr/>
              </p:nvPicPr>
              <p:blipFill>
                <a:blip r:embed="rId18"/>
                <a:stretch>
                  <a:fillRect/>
                </a:stretch>
              </p:blipFill>
              <p:spPr>
                <a:xfrm>
                  <a:off x="3531970" y="4184572"/>
                  <a:ext cx="7546680" cy="23738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8" name="Pennanteckning 17">
                  <a:extLst>
                    <a:ext uri="{FF2B5EF4-FFF2-40B4-BE49-F238E27FC236}">
                      <a16:creationId xmlns:a16="http://schemas.microsoft.com/office/drawing/2014/main" id="{8C43AAF1-0F65-4FAA-9E0F-40D88AAC6DA3}"/>
                    </a:ext>
                  </a:extLst>
                </p14:cNvPr>
                <p14:cNvContentPartPr/>
                <p14:nvPr/>
              </p14:nvContentPartPr>
              <p14:xfrm>
                <a:off x="4709890" y="5481652"/>
                <a:ext cx="57600" cy="174600"/>
              </p14:xfrm>
            </p:contentPart>
          </mc:Choice>
          <mc:Fallback xmlns="">
            <p:pic>
              <p:nvPicPr>
                <p:cNvPr id="18" name="Pennanteckning 17">
                  <a:extLst>
                    <a:ext uri="{FF2B5EF4-FFF2-40B4-BE49-F238E27FC236}">
                      <a16:creationId xmlns:a16="http://schemas.microsoft.com/office/drawing/2014/main" id="{8C43AAF1-0F65-4FAA-9E0F-40D88AAC6DA3}"/>
                    </a:ext>
                  </a:extLst>
                </p:cNvPr>
                <p:cNvPicPr/>
                <p:nvPr/>
              </p:nvPicPr>
              <p:blipFill>
                <a:blip r:embed="rId20"/>
                <a:stretch>
                  <a:fillRect/>
                </a:stretch>
              </p:blipFill>
              <p:spPr>
                <a:xfrm>
                  <a:off x="4691890" y="5464012"/>
                  <a:ext cx="93240" cy="210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1">
            <p14:nvContentPartPr>
              <p14:cNvPr id="22" name="Pennanteckning 21">
                <a:extLst>
                  <a:ext uri="{FF2B5EF4-FFF2-40B4-BE49-F238E27FC236}">
                    <a16:creationId xmlns:a16="http://schemas.microsoft.com/office/drawing/2014/main" id="{830E2F96-29E6-4BA7-BC92-5AE6E880AAF9}"/>
                  </a:ext>
                </a:extLst>
              </p14:cNvPr>
              <p14:cNvContentPartPr/>
              <p14:nvPr/>
            </p14:nvContentPartPr>
            <p14:xfrm>
              <a:off x="9923770" y="6100852"/>
              <a:ext cx="382680" cy="235080"/>
            </p14:xfrm>
          </p:contentPart>
        </mc:Choice>
        <mc:Fallback xmlns="">
          <p:pic>
            <p:nvPicPr>
              <p:cNvPr id="22" name="Pennanteckning 21">
                <a:extLst>
                  <a:ext uri="{FF2B5EF4-FFF2-40B4-BE49-F238E27FC236}">
                    <a16:creationId xmlns:a16="http://schemas.microsoft.com/office/drawing/2014/main" id="{830E2F96-29E6-4BA7-BC92-5AE6E880AAF9}"/>
                  </a:ext>
                </a:extLst>
              </p:cNvPr>
              <p:cNvPicPr/>
              <p:nvPr/>
            </p:nvPicPr>
            <p:blipFill>
              <a:blip r:embed="rId22"/>
              <a:stretch>
                <a:fillRect/>
              </a:stretch>
            </p:blipFill>
            <p:spPr>
              <a:xfrm>
                <a:off x="9906130" y="6082852"/>
                <a:ext cx="418320" cy="2707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3" name="Pennanteckning 22">
                <a:extLst>
                  <a:ext uri="{FF2B5EF4-FFF2-40B4-BE49-F238E27FC236}">
                    <a16:creationId xmlns:a16="http://schemas.microsoft.com/office/drawing/2014/main" id="{E94E36B5-4FF0-43D2-88DC-0490407D8527}"/>
                  </a:ext>
                </a:extLst>
              </p14:cNvPr>
              <p14:cNvContentPartPr/>
              <p14:nvPr/>
            </p14:nvContentPartPr>
            <p14:xfrm>
              <a:off x="8978770" y="278932"/>
              <a:ext cx="353880" cy="282960"/>
            </p14:xfrm>
          </p:contentPart>
        </mc:Choice>
        <mc:Fallback xmlns="">
          <p:pic>
            <p:nvPicPr>
              <p:cNvPr id="23" name="Pennanteckning 22">
                <a:extLst>
                  <a:ext uri="{FF2B5EF4-FFF2-40B4-BE49-F238E27FC236}">
                    <a16:creationId xmlns:a16="http://schemas.microsoft.com/office/drawing/2014/main" id="{E94E36B5-4FF0-43D2-88DC-0490407D8527}"/>
                  </a:ext>
                </a:extLst>
              </p:cNvPr>
              <p:cNvPicPr/>
              <p:nvPr/>
            </p:nvPicPr>
            <p:blipFill>
              <a:blip r:embed="rId24"/>
              <a:stretch>
                <a:fillRect/>
              </a:stretch>
            </p:blipFill>
            <p:spPr>
              <a:xfrm>
                <a:off x="8960770" y="261292"/>
                <a:ext cx="389520" cy="3186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4" name="Pennanteckning 23">
                <a:extLst>
                  <a:ext uri="{FF2B5EF4-FFF2-40B4-BE49-F238E27FC236}">
                    <a16:creationId xmlns:a16="http://schemas.microsoft.com/office/drawing/2014/main" id="{AF37972B-8443-4514-943C-A035BA37589E}"/>
                  </a:ext>
                </a:extLst>
              </p14:cNvPr>
              <p14:cNvContentPartPr/>
              <p14:nvPr/>
            </p14:nvContentPartPr>
            <p14:xfrm>
              <a:off x="5550490" y="2143372"/>
              <a:ext cx="288360" cy="348840"/>
            </p14:xfrm>
          </p:contentPart>
        </mc:Choice>
        <mc:Fallback xmlns="">
          <p:pic>
            <p:nvPicPr>
              <p:cNvPr id="24" name="Pennanteckning 23">
                <a:extLst>
                  <a:ext uri="{FF2B5EF4-FFF2-40B4-BE49-F238E27FC236}">
                    <a16:creationId xmlns:a16="http://schemas.microsoft.com/office/drawing/2014/main" id="{AF37972B-8443-4514-943C-A035BA37589E}"/>
                  </a:ext>
                </a:extLst>
              </p:cNvPr>
              <p:cNvPicPr/>
              <p:nvPr/>
            </p:nvPicPr>
            <p:blipFill>
              <a:blip r:embed="rId26"/>
              <a:stretch>
                <a:fillRect/>
              </a:stretch>
            </p:blipFill>
            <p:spPr>
              <a:xfrm>
                <a:off x="5532850" y="2125732"/>
                <a:ext cx="324000" cy="38448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5" name="Pennanteckning 24">
                <a:extLst>
                  <a:ext uri="{FF2B5EF4-FFF2-40B4-BE49-F238E27FC236}">
                    <a16:creationId xmlns:a16="http://schemas.microsoft.com/office/drawing/2014/main" id="{C503BDA5-78BF-4313-88DE-12AB1BA9C8C5}"/>
                  </a:ext>
                </a:extLst>
              </p14:cNvPr>
              <p14:cNvContentPartPr/>
              <p14:nvPr/>
            </p14:nvContentPartPr>
            <p14:xfrm>
              <a:off x="3755530" y="828165"/>
              <a:ext cx="2213280" cy="1622160"/>
            </p14:xfrm>
          </p:contentPart>
        </mc:Choice>
        <mc:Fallback>
          <p:pic>
            <p:nvPicPr>
              <p:cNvPr id="25" name="Pennanteckning 24">
                <a:extLst>
                  <a:ext uri="{FF2B5EF4-FFF2-40B4-BE49-F238E27FC236}">
                    <a16:creationId xmlns:a16="http://schemas.microsoft.com/office/drawing/2014/main" id="{C503BDA5-78BF-4313-88DE-12AB1BA9C8C5}"/>
                  </a:ext>
                </a:extLst>
              </p:cNvPr>
              <p:cNvPicPr/>
              <p:nvPr/>
            </p:nvPicPr>
            <p:blipFill>
              <a:blip r:embed="rId28"/>
              <a:stretch>
                <a:fillRect/>
              </a:stretch>
            </p:blipFill>
            <p:spPr>
              <a:xfrm>
                <a:off x="3719890" y="792165"/>
                <a:ext cx="2284920" cy="1693800"/>
              </a:xfrm>
              <a:prstGeom prst="rect">
                <a:avLst/>
              </a:prstGeom>
            </p:spPr>
          </p:pic>
        </mc:Fallback>
      </mc:AlternateContent>
    </p:spTree>
    <p:extLst>
      <p:ext uri="{BB962C8B-B14F-4D97-AF65-F5344CB8AC3E}">
        <p14:creationId xmlns:p14="http://schemas.microsoft.com/office/powerpoint/2010/main" val="2540632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Bildobjekt 37">
            <a:extLst>
              <a:ext uri="{FF2B5EF4-FFF2-40B4-BE49-F238E27FC236}">
                <a16:creationId xmlns:a16="http://schemas.microsoft.com/office/drawing/2014/main" id="{E3D9BEC9-405B-4C64-BBBC-15C96ACA6A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544097" y="-1890998"/>
            <a:ext cx="6858000" cy="10639991"/>
          </a:xfrm>
          <a:prstGeom prst="rect">
            <a:avLst/>
          </a:prstGeom>
        </p:spPr>
      </p:pic>
      <p:sp>
        <p:nvSpPr>
          <p:cNvPr id="40" name="Likbent triangel 39">
            <a:extLst>
              <a:ext uri="{FF2B5EF4-FFF2-40B4-BE49-F238E27FC236}">
                <a16:creationId xmlns:a16="http://schemas.microsoft.com/office/drawing/2014/main" id="{B29C2386-6984-41B1-BF56-5D0F5178C0A6}"/>
              </a:ext>
            </a:extLst>
          </p:cNvPr>
          <p:cNvSpPr/>
          <p:nvPr/>
        </p:nvSpPr>
        <p:spPr>
          <a:xfrm rot="16200000">
            <a:off x="2893333" y="71053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rot="16200000">
            <a:off x="2893333" y="128164"/>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4164304">
            <a:off x="1942939" y="2564676"/>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26">
            <a:extLst>
              <a:ext uri="{FF2B5EF4-FFF2-40B4-BE49-F238E27FC236}">
                <a16:creationId xmlns:a16="http://schemas.microsoft.com/office/drawing/2014/main" id="{C34FDF7A-1CC5-4857-90F3-E7C50155FD70}"/>
              </a:ext>
            </a:extLst>
          </p:cNvPr>
          <p:cNvSpPr/>
          <p:nvPr/>
        </p:nvSpPr>
        <p:spPr>
          <a:xfrm rot="16200000">
            <a:off x="11158269" y="1499718"/>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rot="16200000">
            <a:off x="6645051" y="3237530"/>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rot="16200000">
            <a:off x="2893333" y="418682"/>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678BAA88-54F9-4908-B7CB-19E7B45055DF}"/>
              </a:ext>
            </a:extLst>
          </p:cNvPr>
          <p:cNvSpPr/>
          <p:nvPr/>
        </p:nvSpPr>
        <p:spPr>
          <a:xfrm rot="16200000">
            <a:off x="6703664" y="3486426"/>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E0FD3639-BB1A-46B7-95DC-64D667B2FECA}"/>
              </a:ext>
            </a:extLst>
          </p:cNvPr>
          <p:cNvSpPr/>
          <p:nvPr/>
        </p:nvSpPr>
        <p:spPr>
          <a:xfrm rot="16200000">
            <a:off x="10987158" y="1778902"/>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Koppling 26">
            <a:extLst>
              <a:ext uri="{FF2B5EF4-FFF2-40B4-BE49-F238E27FC236}">
                <a16:creationId xmlns:a16="http://schemas.microsoft.com/office/drawing/2014/main" id="{50C0140B-D22B-420C-B96A-94A0714B14A4}"/>
              </a:ext>
            </a:extLst>
          </p:cNvPr>
          <p:cNvSpPr/>
          <p:nvPr/>
        </p:nvSpPr>
        <p:spPr>
          <a:xfrm rot="16200000">
            <a:off x="11227778" y="4503644"/>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50" name="Rektangel 49">
            <a:extLst>
              <a:ext uri="{FF2B5EF4-FFF2-40B4-BE49-F238E27FC236}">
                <a16:creationId xmlns:a16="http://schemas.microsoft.com/office/drawing/2014/main" id="{3AA75A93-2A68-4741-A3C4-46703D24568B}"/>
              </a:ext>
            </a:extLst>
          </p:cNvPr>
          <p:cNvSpPr/>
          <p:nvPr/>
        </p:nvSpPr>
        <p:spPr>
          <a:xfrm rot="16200000">
            <a:off x="254050" y="3233939"/>
            <a:ext cx="972644" cy="184509"/>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1" name="Rektangel 50">
            <a:extLst>
              <a:ext uri="{FF2B5EF4-FFF2-40B4-BE49-F238E27FC236}">
                <a16:creationId xmlns:a16="http://schemas.microsoft.com/office/drawing/2014/main" id="{74D5843A-3356-4050-AE10-B734424C53F6}"/>
              </a:ext>
            </a:extLst>
          </p:cNvPr>
          <p:cNvSpPr/>
          <p:nvPr/>
        </p:nvSpPr>
        <p:spPr>
          <a:xfrm rot="16200000">
            <a:off x="10751861" y="3336744"/>
            <a:ext cx="972644" cy="184509"/>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2" name="Likbent triangel 51">
            <a:extLst>
              <a:ext uri="{FF2B5EF4-FFF2-40B4-BE49-F238E27FC236}">
                <a16:creationId xmlns:a16="http://schemas.microsoft.com/office/drawing/2014/main" id="{42EAEE51-FC01-47BD-88CA-130844967C29}"/>
              </a:ext>
            </a:extLst>
          </p:cNvPr>
          <p:cNvSpPr/>
          <p:nvPr/>
        </p:nvSpPr>
        <p:spPr>
          <a:xfrm rot="16200000">
            <a:off x="11085345" y="418565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flipH="1" flipV="1">
            <a:off x="6938998" y="652603"/>
            <a:ext cx="708250" cy="1651922"/>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flipH="1">
            <a:off x="3377998" y="853811"/>
            <a:ext cx="683788" cy="1592827"/>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6" name="Rak pilkoppling 55">
            <a:extLst>
              <a:ext uri="{FF2B5EF4-FFF2-40B4-BE49-F238E27FC236}">
                <a16:creationId xmlns:a16="http://schemas.microsoft.com/office/drawing/2014/main" id="{41E11553-6B9F-4FC4-950D-C2D7F471AB5E}"/>
              </a:ext>
            </a:extLst>
          </p:cNvPr>
          <p:cNvCxnSpPr>
            <a:cxnSpLocks/>
          </p:cNvCxnSpPr>
          <p:nvPr/>
        </p:nvCxnSpPr>
        <p:spPr>
          <a:xfrm>
            <a:off x="7532679" y="5684109"/>
            <a:ext cx="37280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1" name="Rak pilkoppling 20">
            <a:extLst>
              <a:ext uri="{FF2B5EF4-FFF2-40B4-BE49-F238E27FC236}">
                <a16:creationId xmlns:a16="http://schemas.microsoft.com/office/drawing/2014/main" id="{7DAB674E-300F-408F-97DC-F46649802BBB}"/>
              </a:ext>
            </a:extLst>
          </p:cNvPr>
          <p:cNvCxnSpPr>
            <a:cxnSpLocks/>
          </p:cNvCxnSpPr>
          <p:nvPr/>
        </p:nvCxnSpPr>
        <p:spPr>
          <a:xfrm flipH="1">
            <a:off x="9465277" y="4147905"/>
            <a:ext cx="1003234" cy="231480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5">
            <p14:nvContentPartPr>
              <p14:cNvPr id="3" name="Pennanteckning 2">
                <a:extLst>
                  <a:ext uri="{FF2B5EF4-FFF2-40B4-BE49-F238E27FC236}">
                    <a16:creationId xmlns:a16="http://schemas.microsoft.com/office/drawing/2014/main" id="{8A1CBD3C-7904-4A70-BC4B-592DFDEC701C}"/>
                  </a:ext>
                </a:extLst>
              </p14:cNvPr>
              <p14:cNvContentPartPr/>
              <p14:nvPr/>
            </p14:nvContentPartPr>
            <p14:xfrm>
              <a:off x="7705810" y="926572"/>
              <a:ext cx="17640" cy="28080"/>
            </p14:xfrm>
          </p:contentPart>
        </mc:Choice>
        <mc:Fallback xmlns="">
          <p:pic>
            <p:nvPicPr>
              <p:cNvPr id="3" name="Pennanteckning 2">
                <a:extLst>
                  <a:ext uri="{FF2B5EF4-FFF2-40B4-BE49-F238E27FC236}">
                    <a16:creationId xmlns:a16="http://schemas.microsoft.com/office/drawing/2014/main" id="{8A1CBD3C-7904-4A70-BC4B-592DFDEC701C}"/>
                  </a:ext>
                </a:extLst>
              </p:cNvPr>
              <p:cNvPicPr/>
              <p:nvPr/>
            </p:nvPicPr>
            <p:blipFill>
              <a:blip r:embed="rId6"/>
              <a:stretch>
                <a:fillRect/>
              </a:stretch>
            </p:blipFill>
            <p:spPr>
              <a:xfrm>
                <a:off x="7697170" y="917572"/>
                <a:ext cx="35280" cy="45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Pennanteckning 3">
                <a:extLst>
                  <a:ext uri="{FF2B5EF4-FFF2-40B4-BE49-F238E27FC236}">
                    <a16:creationId xmlns:a16="http://schemas.microsoft.com/office/drawing/2014/main" id="{D920924F-C01C-4566-B23B-D79C13940FD7}"/>
                  </a:ext>
                </a:extLst>
              </p14:cNvPr>
              <p14:cNvContentPartPr/>
              <p14:nvPr/>
            </p14:nvContentPartPr>
            <p14:xfrm>
              <a:off x="6703570" y="3898605"/>
              <a:ext cx="4263120" cy="2646000"/>
            </p14:xfrm>
          </p:contentPart>
        </mc:Choice>
        <mc:Fallback xmlns="">
          <p:pic>
            <p:nvPicPr>
              <p:cNvPr id="4" name="Pennanteckning 3">
                <a:extLst>
                  <a:ext uri="{FF2B5EF4-FFF2-40B4-BE49-F238E27FC236}">
                    <a16:creationId xmlns:a16="http://schemas.microsoft.com/office/drawing/2014/main" id="{D920924F-C01C-4566-B23B-D79C13940FD7}"/>
                  </a:ext>
                </a:extLst>
              </p:cNvPr>
              <p:cNvPicPr/>
              <p:nvPr/>
            </p:nvPicPr>
            <p:blipFill>
              <a:blip r:embed="rId8"/>
              <a:stretch>
                <a:fillRect/>
              </a:stretch>
            </p:blipFill>
            <p:spPr>
              <a:xfrm>
                <a:off x="6685930" y="3880605"/>
                <a:ext cx="4298760" cy="26816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Pennanteckning 4">
                <a:extLst>
                  <a:ext uri="{FF2B5EF4-FFF2-40B4-BE49-F238E27FC236}">
                    <a16:creationId xmlns:a16="http://schemas.microsoft.com/office/drawing/2014/main" id="{A8717F03-0B24-4A9B-8C79-0CB59CC515D7}"/>
                  </a:ext>
                </a:extLst>
              </p14:cNvPr>
              <p14:cNvContentPartPr/>
              <p14:nvPr/>
            </p14:nvContentPartPr>
            <p14:xfrm>
              <a:off x="10726570" y="5962125"/>
              <a:ext cx="250920" cy="266040"/>
            </p14:xfrm>
          </p:contentPart>
        </mc:Choice>
        <mc:Fallback xmlns="">
          <p:pic>
            <p:nvPicPr>
              <p:cNvPr id="5" name="Pennanteckning 4">
                <a:extLst>
                  <a:ext uri="{FF2B5EF4-FFF2-40B4-BE49-F238E27FC236}">
                    <a16:creationId xmlns:a16="http://schemas.microsoft.com/office/drawing/2014/main" id="{A8717F03-0B24-4A9B-8C79-0CB59CC515D7}"/>
                  </a:ext>
                </a:extLst>
              </p:cNvPr>
              <p:cNvPicPr/>
              <p:nvPr/>
            </p:nvPicPr>
            <p:blipFill>
              <a:blip r:embed="rId10"/>
              <a:stretch>
                <a:fillRect/>
              </a:stretch>
            </p:blipFill>
            <p:spPr>
              <a:xfrm>
                <a:off x="10708570" y="5944485"/>
                <a:ext cx="286560" cy="3016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6" name="Pennanteckning 5">
                <a:extLst>
                  <a:ext uri="{FF2B5EF4-FFF2-40B4-BE49-F238E27FC236}">
                    <a16:creationId xmlns:a16="http://schemas.microsoft.com/office/drawing/2014/main" id="{60BB6F35-5C45-4A21-A065-40D63DA5BFDC}"/>
                  </a:ext>
                </a:extLst>
              </p14:cNvPr>
              <p14:cNvContentPartPr/>
              <p14:nvPr/>
            </p14:nvContentPartPr>
            <p14:xfrm>
              <a:off x="8916338" y="6319965"/>
              <a:ext cx="290880" cy="181080"/>
            </p14:xfrm>
          </p:contentPart>
        </mc:Choice>
        <mc:Fallback xmlns="">
          <p:pic>
            <p:nvPicPr>
              <p:cNvPr id="6" name="Pennanteckning 5">
                <a:extLst>
                  <a:ext uri="{FF2B5EF4-FFF2-40B4-BE49-F238E27FC236}">
                    <a16:creationId xmlns:a16="http://schemas.microsoft.com/office/drawing/2014/main" id="{60BB6F35-5C45-4A21-A065-40D63DA5BFDC}"/>
                  </a:ext>
                </a:extLst>
              </p:cNvPr>
              <p:cNvPicPr/>
              <p:nvPr/>
            </p:nvPicPr>
            <p:blipFill>
              <a:blip r:embed="rId12"/>
              <a:stretch>
                <a:fillRect/>
              </a:stretch>
            </p:blipFill>
            <p:spPr>
              <a:xfrm>
                <a:off x="8898698" y="6301965"/>
                <a:ext cx="326520" cy="2167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 name="Pennanteckning 10">
                <a:extLst>
                  <a:ext uri="{FF2B5EF4-FFF2-40B4-BE49-F238E27FC236}">
                    <a16:creationId xmlns:a16="http://schemas.microsoft.com/office/drawing/2014/main" id="{5909DDC2-669E-4544-B550-610D64523029}"/>
                  </a:ext>
                </a:extLst>
              </p14:cNvPr>
              <p14:cNvContentPartPr/>
              <p14:nvPr/>
            </p14:nvContentPartPr>
            <p14:xfrm>
              <a:off x="2672650" y="1975845"/>
              <a:ext cx="5462640" cy="4344120"/>
            </p14:xfrm>
          </p:contentPart>
        </mc:Choice>
        <mc:Fallback xmlns="">
          <p:pic>
            <p:nvPicPr>
              <p:cNvPr id="11" name="Pennanteckning 10">
                <a:extLst>
                  <a:ext uri="{FF2B5EF4-FFF2-40B4-BE49-F238E27FC236}">
                    <a16:creationId xmlns:a16="http://schemas.microsoft.com/office/drawing/2014/main" id="{5909DDC2-669E-4544-B550-610D64523029}"/>
                  </a:ext>
                </a:extLst>
              </p:cNvPr>
              <p:cNvPicPr/>
              <p:nvPr/>
            </p:nvPicPr>
            <p:blipFill>
              <a:blip r:embed="rId14"/>
              <a:stretch>
                <a:fillRect/>
              </a:stretch>
            </p:blipFill>
            <p:spPr>
              <a:xfrm>
                <a:off x="2654650" y="1957845"/>
                <a:ext cx="5498280" cy="43797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3" name="Pennanteckning 12">
                <a:extLst>
                  <a:ext uri="{FF2B5EF4-FFF2-40B4-BE49-F238E27FC236}">
                    <a16:creationId xmlns:a16="http://schemas.microsoft.com/office/drawing/2014/main" id="{43121A2E-92D3-4604-819D-2DE040704DBA}"/>
                  </a:ext>
                </a:extLst>
              </p14:cNvPr>
              <p14:cNvContentPartPr/>
              <p14:nvPr/>
            </p14:nvContentPartPr>
            <p14:xfrm>
              <a:off x="3298690" y="256125"/>
              <a:ext cx="7672680" cy="2048400"/>
            </p14:xfrm>
          </p:contentPart>
        </mc:Choice>
        <mc:Fallback xmlns="">
          <p:pic>
            <p:nvPicPr>
              <p:cNvPr id="13" name="Pennanteckning 12">
                <a:extLst>
                  <a:ext uri="{FF2B5EF4-FFF2-40B4-BE49-F238E27FC236}">
                    <a16:creationId xmlns:a16="http://schemas.microsoft.com/office/drawing/2014/main" id="{43121A2E-92D3-4604-819D-2DE040704DBA}"/>
                  </a:ext>
                </a:extLst>
              </p:cNvPr>
              <p:cNvPicPr/>
              <p:nvPr/>
            </p:nvPicPr>
            <p:blipFill>
              <a:blip r:embed="rId16"/>
              <a:stretch>
                <a:fillRect/>
              </a:stretch>
            </p:blipFill>
            <p:spPr>
              <a:xfrm>
                <a:off x="3281050" y="238485"/>
                <a:ext cx="7708320" cy="208404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2" name="Pennanteckning 1">
                <a:extLst>
                  <a:ext uri="{FF2B5EF4-FFF2-40B4-BE49-F238E27FC236}">
                    <a16:creationId xmlns:a16="http://schemas.microsoft.com/office/drawing/2014/main" id="{A1498B65-159F-4126-B5F5-DC672D7A7A1D}"/>
                  </a:ext>
                </a:extLst>
              </p14:cNvPr>
              <p14:cNvContentPartPr/>
              <p14:nvPr/>
            </p14:nvContentPartPr>
            <p14:xfrm>
              <a:off x="3285730" y="4403325"/>
              <a:ext cx="3373200" cy="954720"/>
            </p14:xfrm>
          </p:contentPart>
        </mc:Choice>
        <mc:Fallback>
          <p:pic>
            <p:nvPicPr>
              <p:cNvPr id="2" name="Pennanteckning 1">
                <a:extLst>
                  <a:ext uri="{FF2B5EF4-FFF2-40B4-BE49-F238E27FC236}">
                    <a16:creationId xmlns:a16="http://schemas.microsoft.com/office/drawing/2014/main" id="{A1498B65-159F-4126-B5F5-DC672D7A7A1D}"/>
                  </a:ext>
                </a:extLst>
              </p:cNvPr>
              <p:cNvPicPr/>
              <p:nvPr/>
            </p:nvPicPr>
            <p:blipFill>
              <a:blip r:embed="rId18"/>
              <a:stretch>
                <a:fillRect/>
              </a:stretch>
            </p:blipFill>
            <p:spPr>
              <a:xfrm>
                <a:off x="3250090" y="4367685"/>
                <a:ext cx="3444840" cy="1026360"/>
              </a:xfrm>
              <a:prstGeom prst="rect">
                <a:avLst/>
              </a:prstGeom>
            </p:spPr>
          </p:pic>
        </mc:Fallback>
      </mc:AlternateContent>
    </p:spTree>
    <p:extLst>
      <p:ext uri="{BB962C8B-B14F-4D97-AF65-F5344CB8AC3E}">
        <p14:creationId xmlns:p14="http://schemas.microsoft.com/office/powerpoint/2010/main" val="2507393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 name="Likbent triangel 39">
            <a:extLst>
              <a:ext uri="{FF2B5EF4-FFF2-40B4-BE49-F238E27FC236}">
                <a16:creationId xmlns:a16="http://schemas.microsoft.com/office/drawing/2014/main" id="{B29C2386-6984-41B1-BF56-5D0F5178C0A6}"/>
              </a:ext>
            </a:extLst>
          </p:cNvPr>
          <p:cNvSpPr/>
          <p:nvPr/>
        </p:nvSpPr>
        <p:spPr>
          <a:xfrm rot="16200000">
            <a:off x="3231925" y="739819"/>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rot="16200000">
            <a:off x="3231925" y="1574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6065915">
            <a:off x="2241368" y="31160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26">
            <a:extLst>
              <a:ext uri="{FF2B5EF4-FFF2-40B4-BE49-F238E27FC236}">
                <a16:creationId xmlns:a16="http://schemas.microsoft.com/office/drawing/2014/main" id="{C34FDF7A-1CC5-4857-90F3-E7C50155FD70}"/>
              </a:ext>
            </a:extLst>
          </p:cNvPr>
          <p:cNvSpPr/>
          <p:nvPr/>
        </p:nvSpPr>
        <p:spPr>
          <a:xfrm rot="16200000">
            <a:off x="9439872" y="185936"/>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rot="16200000">
            <a:off x="5934647" y="-105442"/>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rot="16200000">
            <a:off x="3231925" y="447964"/>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678BAA88-54F9-4908-B7CB-19E7B45055DF}"/>
              </a:ext>
            </a:extLst>
          </p:cNvPr>
          <p:cNvSpPr/>
          <p:nvPr/>
        </p:nvSpPr>
        <p:spPr>
          <a:xfrm rot="16200000">
            <a:off x="8289342" y="4744736"/>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Koppling 26">
            <a:extLst>
              <a:ext uri="{FF2B5EF4-FFF2-40B4-BE49-F238E27FC236}">
                <a16:creationId xmlns:a16="http://schemas.microsoft.com/office/drawing/2014/main" id="{50C0140B-D22B-420C-B96A-94A0714B14A4}"/>
              </a:ext>
            </a:extLst>
          </p:cNvPr>
          <p:cNvSpPr/>
          <p:nvPr/>
        </p:nvSpPr>
        <p:spPr>
          <a:xfrm rot="16200000">
            <a:off x="8539414" y="4865390"/>
            <a:ext cx="322703" cy="38293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50" name="Rektangel 49">
            <a:extLst>
              <a:ext uri="{FF2B5EF4-FFF2-40B4-BE49-F238E27FC236}">
                <a16:creationId xmlns:a16="http://schemas.microsoft.com/office/drawing/2014/main" id="{3AA75A93-2A68-4741-A3C4-46703D24568B}"/>
              </a:ext>
            </a:extLst>
          </p:cNvPr>
          <p:cNvSpPr/>
          <p:nvPr/>
        </p:nvSpPr>
        <p:spPr>
          <a:xfrm rot="16200000">
            <a:off x="-87569" y="3341199"/>
            <a:ext cx="1871367" cy="175602"/>
          </a:xfrm>
          <a:prstGeom prst="rect">
            <a:avLst/>
          </a:prstGeom>
          <a:blipFill>
            <a:blip r:embed="rId3"/>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2" name="Likbent triangel 51">
            <a:extLst>
              <a:ext uri="{FF2B5EF4-FFF2-40B4-BE49-F238E27FC236}">
                <a16:creationId xmlns:a16="http://schemas.microsoft.com/office/drawing/2014/main" id="{42EAEE51-FC01-47BD-88CA-130844967C29}"/>
              </a:ext>
            </a:extLst>
          </p:cNvPr>
          <p:cNvSpPr/>
          <p:nvPr/>
        </p:nvSpPr>
        <p:spPr>
          <a:xfrm rot="16200000">
            <a:off x="9123229" y="15744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a:off x="4988381" y="821396"/>
            <a:ext cx="3096284" cy="734799"/>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flipH="1">
            <a:off x="6535080" y="3511622"/>
            <a:ext cx="1650964" cy="1287279"/>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0" name="Likbent triangel 19">
            <a:extLst>
              <a:ext uri="{FF2B5EF4-FFF2-40B4-BE49-F238E27FC236}">
                <a16:creationId xmlns:a16="http://schemas.microsoft.com/office/drawing/2014/main" id="{939EAA57-F6A6-4571-A3F3-7679455886CF}"/>
              </a:ext>
            </a:extLst>
          </p:cNvPr>
          <p:cNvSpPr/>
          <p:nvPr/>
        </p:nvSpPr>
        <p:spPr>
          <a:xfrm rot="16200000">
            <a:off x="6177577" y="88256"/>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a:extLst>
              <a:ext uri="{FF2B5EF4-FFF2-40B4-BE49-F238E27FC236}">
                <a16:creationId xmlns:a16="http://schemas.microsoft.com/office/drawing/2014/main" id="{0DBA2DE6-B3EF-46CA-8DAD-B9C1E8BA0C65}"/>
              </a:ext>
            </a:extLst>
          </p:cNvPr>
          <p:cNvSpPr/>
          <p:nvPr/>
        </p:nvSpPr>
        <p:spPr>
          <a:xfrm rot="16200000">
            <a:off x="7597344" y="517154"/>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xmlns:p14="http://schemas.microsoft.com/office/powerpoint/2010/main">
        <mc:Choice Requires="p14">
          <p:contentPart p14:bwMode="auto" r:id="rId4">
            <p14:nvContentPartPr>
              <p14:cNvPr id="23" name="Pennanteckning 22">
                <a:extLst>
                  <a:ext uri="{FF2B5EF4-FFF2-40B4-BE49-F238E27FC236}">
                    <a16:creationId xmlns:a16="http://schemas.microsoft.com/office/drawing/2014/main" id="{BD513942-5FE4-4346-8696-6D8034B52797}"/>
                  </a:ext>
                </a:extLst>
              </p14:cNvPr>
              <p14:cNvContentPartPr/>
              <p14:nvPr/>
            </p14:nvContentPartPr>
            <p14:xfrm>
              <a:off x="2953991" y="340475"/>
              <a:ext cx="6174720" cy="5131800"/>
            </p14:xfrm>
          </p:contentPart>
        </mc:Choice>
        <mc:Fallback xmlns="">
          <p:pic>
            <p:nvPicPr>
              <p:cNvPr id="23" name="Pennanteckning 22">
                <a:extLst>
                  <a:ext uri="{FF2B5EF4-FFF2-40B4-BE49-F238E27FC236}">
                    <a16:creationId xmlns:a16="http://schemas.microsoft.com/office/drawing/2014/main" id="{BD513942-5FE4-4346-8696-6D8034B52797}"/>
                  </a:ext>
                </a:extLst>
              </p:cNvPr>
              <p:cNvPicPr/>
              <p:nvPr/>
            </p:nvPicPr>
            <p:blipFill>
              <a:blip r:embed="rId5"/>
              <a:stretch>
                <a:fillRect/>
              </a:stretch>
            </p:blipFill>
            <p:spPr>
              <a:xfrm>
                <a:off x="2936350" y="322834"/>
                <a:ext cx="6210362" cy="5167443"/>
              </a:xfrm>
              <a:prstGeom prst="rect">
                <a:avLst/>
              </a:prstGeom>
            </p:spPr>
          </p:pic>
        </mc:Fallback>
      </mc:AlternateContent>
      <p:sp>
        <p:nvSpPr>
          <p:cNvPr id="54" name="Underrubrik 2">
            <a:extLst>
              <a:ext uri="{FF2B5EF4-FFF2-40B4-BE49-F238E27FC236}">
                <a16:creationId xmlns:a16="http://schemas.microsoft.com/office/drawing/2014/main" id="{FD8310D1-42EA-48D5-9137-DA02EE5EF04A}"/>
              </a:ext>
            </a:extLst>
          </p:cNvPr>
          <p:cNvSpPr txBox="1">
            <a:spLocks/>
          </p:cNvSpPr>
          <p:nvPr/>
        </p:nvSpPr>
        <p:spPr>
          <a:xfrm rot="18917576">
            <a:off x="124003" y="334936"/>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Tree>
    <p:extLst>
      <p:ext uri="{BB962C8B-B14F-4D97-AF65-F5344CB8AC3E}">
        <p14:creationId xmlns:p14="http://schemas.microsoft.com/office/powerpoint/2010/main" val="1542791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 name="Likbent triangel 39">
            <a:extLst>
              <a:ext uri="{FF2B5EF4-FFF2-40B4-BE49-F238E27FC236}">
                <a16:creationId xmlns:a16="http://schemas.microsoft.com/office/drawing/2014/main" id="{B29C2386-6984-41B1-BF56-5D0F5178C0A6}"/>
              </a:ext>
            </a:extLst>
          </p:cNvPr>
          <p:cNvSpPr/>
          <p:nvPr/>
        </p:nvSpPr>
        <p:spPr>
          <a:xfrm rot="16200000">
            <a:off x="4503051" y="3785028"/>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rot="16200000">
            <a:off x="8510183" y="310346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4127454">
            <a:off x="2116526" y="21671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26">
            <a:extLst>
              <a:ext uri="{FF2B5EF4-FFF2-40B4-BE49-F238E27FC236}">
                <a16:creationId xmlns:a16="http://schemas.microsoft.com/office/drawing/2014/main" id="{C34FDF7A-1CC5-4857-90F3-E7C50155FD70}"/>
              </a:ext>
            </a:extLst>
          </p:cNvPr>
          <p:cNvSpPr/>
          <p:nvPr/>
        </p:nvSpPr>
        <p:spPr>
          <a:xfrm rot="16200000">
            <a:off x="8528091" y="3360853"/>
            <a:ext cx="322703" cy="30153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rot="16200000">
            <a:off x="4410890" y="3293326"/>
            <a:ext cx="322704" cy="30153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rot="16200000">
            <a:off x="4503616" y="2799280"/>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Rektangel 49">
            <a:extLst>
              <a:ext uri="{FF2B5EF4-FFF2-40B4-BE49-F238E27FC236}">
                <a16:creationId xmlns:a16="http://schemas.microsoft.com/office/drawing/2014/main" id="{3AA75A93-2A68-4741-A3C4-46703D24568B}"/>
              </a:ext>
            </a:extLst>
          </p:cNvPr>
          <p:cNvSpPr/>
          <p:nvPr/>
        </p:nvSpPr>
        <p:spPr>
          <a:xfrm rot="16200000">
            <a:off x="-87569" y="3341199"/>
            <a:ext cx="1871367" cy="175602"/>
          </a:xfrm>
          <a:prstGeom prst="rect">
            <a:avLst/>
          </a:prstGeom>
          <a:blipFill>
            <a:blip r:embed="rId3"/>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flipH="1">
            <a:off x="4723009" y="3477264"/>
            <a:ext cx="3521512"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a:off x="5064329" y="3245424"/>
            <a:ext cx="304469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0" name="Likbent triangel 19">
            <a:extLst>
              <a:ext uri="{FF2B5EF4-FFF2-40B4-BE49-F238E27FC236}">
                <a16:creationId xmlns:a16="http://schemas.microsoft.com/office/drawing/2014/main" id="{939EAA57-F6A6-4571-A3F3-7679455886CF}"/>
              </a:ext>
            </a:extLst>
          </p:cNvPr>
          <p:cNvSpPr/>
          <p:nvPr/>
        </p:nvSpPr>
        <p:spPr>
          <a:xfrm rot="16200000">
            <a:off x="5206238" y="89651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a:extLst>
              <a:ext uri="{FF2B5EF4-FFF2-40B4-BE49-F238E27FC236}">
                <a16:creationId xmlns:a16="http://schemas.microsoft.com/office/drawing/2014/main" id="{0DBA2DE6-B3EF-46CA-8DAD-B9C1E8BA0C65}"/>
              </a:ext>
            </a:extLst>
          </p:cNvPr>
          <p:cNvSpPr/>
          <p:nvPr/>
        </p:nvSpPr>
        <p:spPr>
          <a:xfrm rot="16200000">
            <a:off x="5206238" y="54408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sp>
        <p:nvSpPr>
          <p:cNvPr id="54" name="Underrubrik 2">
            <a:extLst>
              <a:ext uri="{FF2B5EF4-FFF2-40B4-BE49-F238E27FC236}">
                <a16:creationId xmlns:a16="http://schemas.microsoft.com/office/drawing/2014/main" id="{FD8310D1-42EA-48D5-9137-DA02EE5EF04A}"/>
              </a:ext>
            </a:extLst>
          </p:cNvPr>
          <p:cNvSpPr txBox="1">
            <a:spLocks/>
          </p:cNvSpPr>
          <p:nvPr/>
        </p:nvSpPr>
        <p:spPr>
          <a:xfrm rot="18917576">
            <a:off x="124003" y="334936"/>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grpSp>
        <p:nvGrpSpPr>
          <p:cNvPr id="4" name="Grupp 3">
            <a:extLst>
              <a:ext uri="{FF2B5EF4-FFF2-40B4-BE49-F238E27FC236}">
                <a16:creationId xmlns:a16="http://schemas.microsoft.com/office/drawing/2014/main" id="{C9016BBC-8293-4A09-9AEC-2D6F8E514E0E}"/>
              </a:ext>
            </a:extLst>
          </p:cNvPr>
          <p:cNvGrpSpPr/>
          <p:nvPr/>
        </p:nvGrpSpPr>
        <p:grpSpPr>
          <a:xfrm>
            <a:off x="8864027" y="3185335"/>
            <a:ext cx="265961" cy="228480"/>
            <a:chOff x="6250033" y="2677356"/>
            <a:chExt cx="265961" cy="228480"/>
          </a:xfrm>
        </p:grpSpPr>
        <p:sp>
          <p:nvSpPr>
            <p:cNvPr id="25" name="Koppling 26">
              <a:extLst>
                <a:ext uri="{FF2B5EF4-FFF2-40B4-BE49-F238E27FC236}">
                  <a16:creationId xmlns:a16="http://schemas.microsoft.com/office/drawing/2014/main" id="{CE6B4A94-1B09-4346-8C6D-2CD2875B9D4D}"/>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6" name="Koppling 26">
              <a:extLst>
                <a:ext uri="{FF2B5EF4-FFF2-40B4-BE49-F238E27FC236}">
                  <a16:creationId xmlns:a16="http://schemas.microsoft.com/office/drawing/2014/main" id="{3243EC3E-3DC2-48D6-88F3-6D729DCD1DAD}"/>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7" name="Koppling 26">
              <a:extLst>
                <a:ext uri="{FF2B5EF4-FFF2-40B4-BE49-F238E27FC236}">
                  <a16:creationId xmlns:a16="http://schemas.microsoft.com/office/drawing/2014/main" id="{646E97AA-C8BF-472C-B683-DAF33397C63E}"/>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8" name="Koppling 26">
              <a:extLst>
                <a:ext uri="{FF2B5EF4-FFF2-40B4-BE49-F238E27FC236}">
                  <a16:creationId xmlns:a16="http://schemas.microsoft.com/office/drawing/2014/main" id="{2B4291DF-4A02-47BD-9D65-844BE9FC609E}"/>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48" name="Rak pilkoppling 47">
            <a:extLst>
              <a:ext uri="{FF2B5EF4-FFF2-40B4-BE49-F238E27FC236}">
                <a16:creationId xmlns:a16="http://schemas.microsoft.com/office/drawing/2014/main" id="{93225FC8-A6EE-464B-8717-C9965C7E05A4}"/>
              </a:ext>
            </a:extLst>
          </p:cNvPr>
          <p:cNvCxnSpPr>
            <a:cxnSpLocks/>
          </p:cNvCxnSpPr>
          <p:nvPr/>
        </p:nvCxnSpPr>
        <p:spPr>
          <a:xfrm flipH="1" flipV="1">
            <a:off x="4129873" y="1467060"/>
            <a:ext cx="2484622" cy="16594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6" name="Ned 301">
            <a:extLst>
              <a:ext uri="{FF2B5EF4-FFF2-40B4-BE49-F238E27FC236}">
                <a16:creationId xmlns:a16="http://schemas.microsoft.com/office/drawing/2014/main" id="{B2BCDAE6-B96F-4A93-AFEB-30F2B7B8B4B0}"/>
              </a:ext>
            </a:extLst>
          </p:cNvPr>
          <p:cNvSpPr/>
          <p:nvPr/>
        </p:nvSpPr>
        <p:spPr>
          <a:xfrm rot="5957895">
            <a:off x="2142106" y="3590333"/>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xmlns:p14="http://schemas.microsoft.com/office/powerpoint/2010/main">
        <mc:Choice Requires="p14">
          <p:contentPart p14:bwMode="auto" r:id="rId4">
            <p14:nvContentPartPr>
              <p14:cNvPr id="59" name="Pennanteckning 58">
                <a:extLst>
                  <a:ext uri="{FF2B5EF4-FFF2-40B4-BE49-F238E27FC236}">
                    <a16:creationId xmlns:a16="http://schemas.microsoft.com/office/drawing/2014/main" id="{B0E78388-04D4-42D9-845C-A2F9E4CDD927}"/>
                  </a:ext>
                </a:extLst>
              </p14:cNvPr>
              <p14:cNvContentPartPr/>
              <p14:nvPr/>
            </p14:nvContentPartPr>
            <p14:xfrm>
              <a:off x="2888818" y="1083624"/>
              <a:ext cx="5272920" cy="4531680"/>
            </p14:xfrm>
          </p:contentPart>
        </mc:Choice>
        <mc:Fallback xmlns="">
          <p:pic>
            <p:nvPicPr>
              <p:cNvPr id="59" name="Pennanteckning 58">
                <a:extLst>
                  <a:ext uri="{FF2B5EF4-FFF2-40B4-BE49-F238E27FC236}">
                    <a16:creationId xmlns:a16="http://schemas.microsoft.com/office/drawing/2014/main" id="{B0E78388-04D4-42D9-845C-A2F9E4CDD927}"/>
                  </a:ext>
                </a:extLst>
              </p:cNvPr>
              <p:cNvPicPr/>
              <p:nvPr/>
            </p:nvPicPr>
            <p:blipFill>
              <a:blip r:embed="rId5"/>
              <a:stretch>
                <a:fillRect/>
              </a:stretch>
            </p:blipFill>
            <p:spPr>
              <a:xfrm>
                <a:off x="2852818" y="1047627"/>
                <a:ext cx="5344560" cy="4603314"/>
              </a:xfrm>
              <a:prstGeom prst="rect">
                <a:avLst/>
              </a:prstGeom>
            </p:spPr>
          </p:pic>
        </mc:Fallback>
      </mc:AlternateContent>
    </p:spTree>
    <p:extLst>
      <p:ext uri="{BB962C8B-B14F-4D97-AF65-F5344CB8AC3E}">
        <p14:creationId xmlns:p14="http://schemas.microsoft.com/office/powerpoint/2010/main" val="37586664"/>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6281</TotalTime>
  <Words>597</Words>
  <Application>Microsoft Office PowerPoint</Application>
  <PresentationFormat>Bredbild</PresentationFormat>
  <Paragraphs>81</Paragraphs>
  <Slides>7</Slides>
  <Notes>7</Notes>
  <HiddenSlides>2</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7</vt:i4>
      </vt:variant>
    </vt:vector>
  </HeadingPairs>
  <TitlesOfParts>
    <vt:vector size="12" baseType="lpstr">
      <vt:lpstr>Arial</vt:lpstr>
      <vt:lpstr>Calibri</vt:lpstr>
      <vt:lpstr>Calibri Light</vt:lpstr>
      <vt:lpstr>Wingdings</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100</cp:revision>
  <cp:lastPrinted>2019-02-14T10:59:33Z</cp:lastPrinted>
  <dcterms:created xsi:type="dcterms:W3CDTF">2015-11-16T21:49:43Z</dcterms:created>
  <dcterms:modified xsi:type="dcterms:W3CDTF">2019-11-07T21:37:15Z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c527d9-c67c-4119-b575-7f0595879d4f_Enabled">
    <vt:lpwstr>True</vt:lpwstr>
  </property>
  <property fmtid="{D5CDD505-2E9C-101B-9397-08002B2CF9AE}" pid="3" name="MSIP_Label_93c527d9-c67c-4119-b575-7f0595879d4f_SiteId">
    <vt:lpwstr>8cd17d6b-a88b-419c-865c-16be53db86f1</vt:lpwstr>
  </property>
  <property fmtid="{D5CDD505-2E9C-101B-9397-08002B2CF9AE}" pid="4" name="MSIP_Label_93c527d9-c67c-4119-b575-7f0595879d4f_Owner">
    <vt:lpwstr>daniel.kolsmyr@solidpark.se</vt:lpwstr>
  </property>
  <property fmtid="{D5CDD505-2E9C-101B-9397-08002B2CF9AE}" pid="5" name="MSIP_Label_93c527d9-c67c-4119-b575-7f0595879d4f_SetDate">
    <vt:lpwstr>2018-12-27T14:38:50.5061994Z</vt:lpwstr>
  </property>
  <property fmtid="{D5CDD505-2E9C-101B-9397-08002B2CF9AE}" pid="6" name="MSIP_Label_93c527d9-c67c-4119-b575-7f0595879d4f_Name">
    <vt:lpwstr>Allmänt</vt:lpwstr>
  </property>
  <property fmtid="{D5CDD505-2E9C-101B-9397-08002B2CF9AE}" pid="7" name="MSIP_Label_93c527d9-c67c-4119-b575-7f0595879d4f_Application">
    <vt:lpwstr>Microsoft Azure Information Protection</vt:lpwstr>
  </property>
  <property fmtid="{D5CDD505-2E9C-101B-9397-08002B2CF9AE}" pid="8" name="MSIP_Label_93c527d9-c67c-4119-b575-7f0595879d4f_Extended_MSFT_Method">
    <vt:lpwstr>Automatic</vt:lpwstr>
  </property>
  <property fmtid="{D5CDD505-2E9C-101B-9397-08002B2CF9AE}" pid="9" name="Sensitivity">
    <vt:lpwstr>Allmänt</vt:lpwstr>
  </property>
</Properties>
</file>