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ink/ink1.xml" ContentType="application/inkml+xml"/>
  <Override PartName="/ppt/ink/ink2.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3.xml" ContentType="application/inkml+xml"/>
  <Override PartName="/ppt/notesSlides/notesSlide5.xml" ContentType="application/vnd.openxmlformats-officedocument.presentationml.notesSlide+xml"/>
  <Override PartName="/ppt/ink/ink4.xml" ContentType="application/inkml+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61" r:id="rId4"/>
    <p:sldId id="265" r:id="rId5"/>
    <p:sldId id="266" r:id="rId6"/>
    <p:sldId id="262" r:id="rId7"/>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963E9D-65A1-481F-B7D7-8936B04A3CA4}" v="20" dt="2019-09-10T10:51:51.5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29" d="100"/>
          <a:sy n="129" d="100"/>
        </p:scale>
        <p:origin x="10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 K" userId="9ae49f2f11440d07" providerId="LiveId" clId="{085E930B-7F4B-4A1E-9CF2-CD2BCF277D61}"/>
  </pc:docChgLst>
  <pc:docChgLst>
    <pc:chgData name="D K" userId="9ae49f2f11440d07" providerId="LiveId" clId="{AA1A56D4-BF26-4247-B155-844D2D2BF116}"/>
  </pc:docChgLst>
  <pc:docChgLst>
    <pc:chgData name="D K" userId="9ae49f2f11440d07" providerId="LiveId" clId="{1A8C0488-5600-4738-B360-408E46A76BD8}"/>
    <pc:docChg chg="undo modSld">
      <pc:chgData name="D K" userId="9ae49f2f11440d07" providerId="LiveId" clId="{1A8C0488-5600-4738-B360-408E46A76BD8}" dt="2019-08-12T08:26:10.996" v="195" actId="6549"/>
      <pc:docMkLst>
        <pc:docMk/>
      </pc:docMkLst>
      <pc:sldChg chg="modSp mod">
        <pc:chgData name="D K" userId="9ae49f2f11440d07" providerId="LiveId" clId="{1A8C0488-5600-4738-B360-408E46A76BD8}" dt="2019-08-12T08:26:10.996" v="195" actId="6549"/>
        <pc:sldMkLst>
          <pc:docMk/>
          <pc:sldMk cId="1891919691" sldId="256"/>
        </pc:sldMkLst>
        <pc:spChg chg="mod">
          <ac:chgData name="D K" userId="9ae49f2f11440d07" providerId="LiveId" clId="{1A8C0488-5600-4738-B360-408E46A76BD8}" dt="2019-08-12T08:26:10.996" v="195" actId="6549"/>
          <ac:spMkLst>
            <pc:docMk/>
            <pc:sldMk cId="1891919691" sldId="256"/>
            <ac:spMk id="19" creationId="{00000000-0000-0000-0000-000000000000}"/>
          </ac:spMkLst>
        </pc:spChg>
      </pc:sldChg>
    </pc:docChg>
  </pc:docChgLst>
  <pc:docChgLst>
    <pc:chgData name="D K" userId="9ae49f2f11440d07" providerId="LiveId" clId="{C1FCAF1C-4DFA-42DD-9EC6-B43D2996ED99}"/>
  </pc:docChgLst>
  <pc:docChgLst>
    <pc:chgData name="D K" userId="9ae49f2f11440d07" providerId="LiveId" clId="{CE540CFA-0694-471D-90DD-82290B64D026}"/>
  </pc:docChgLst>
  <pc:docChgLst>
    <pc:chgData name="D K" userId="9ae49f2f11440d07" providerId="LiveId" clId="{37E375F0-BB57-4BD6-B41E-8170DDA0E291}"/>
    <pc:docChg chg="undo custSel delSld modSld">
      <pc:chgData name="D K" userId="9ae49f2f11440d07" providerId="LiveId" clId="{37E375F0-BB57-4BD6-B41E-8170DDA0E291}" dt="2019-08-31T05:46:51.705" v="65" actId="1076"/>
      <pc:docMkLst>
        <pc:docMk/>
      </pc:docMkLst>
      <pc:sldChg chg="addSp delSp modSp">
        <pc:chgData name="D K" userId="9ae49f2f11440d07" providerId="LiveId" clId="{37E375F0-BB57-4BD6-B41E-8170DDA0E291}" dt="2019-08-31T05:46:51.705" v="65" actId="1076"/>
        <pc:sldMkLst>
          <pc:docMk/>
          <pc:sldMk cId="210890507" sldId="258"/>
        </pc:sldMkLst>
        <pc:spChg chg="del">
          <ac:chgData name="D K" userId="9ae49f2f11440d07" providerId="LiveId" clId="{37E375F0-BB57-4BD6-B41E-8170DDA0E291}" dt="2019-08-31T05:24:13.140" v="11" actId="478"/>
          <ac:spMkLst>
            <pc:docMk/>
            <pc:sldMk cId="210890507" sldId="258"/>
            <ac:spMk id="54" creationId="{F461FA8B-5FAC-4DD2-B003-2A22885A891B}"/>
          </ac:spMkLst>
        </pc:spChg>
        <pc:spChg chg="del">
          <ac:chgData name="D K" userId="9ae49f2f11440d07" providerId="LiveId" clId="{37E375F0-BB57-4BD6-B41E-8170DDA0E291}" dt="2019-08-31T05:24:13.140" v="11" actId="478"/>
          <ac:spMkLst>
            <pc:docMk/>
            <pc:sldMk cId="210890507" sldId="258"/>
            <ac:spMk id="55" creationId="{D2C6B451-74C1-4D51-B2F9-23FB2DB5D17F}"/>
          </ac:spMkLst>
        </pc:spChg>
        <pc:spChg chg="del">
          <ac:chgData name="D K" userId="9ae49f2f11440d07" providerId="LiveId" clId="{37E375F0-BB57-4BD6-B41E-8170DDA0E291}" dt="2019-08-31T05:24:13.140" v="11" actId="478"/>
          <ac:spMkLst>
            <pc:docMk/>
            <pc:sldMk cId="210890507" sldId="258"/>
            <ac:spMk id="56" creationId="{96241A84-CE62-4144-89AA-5A3A7E975E15}"/>
          </ac:spMkLst>
        </pc:spChg>
        <pc:spChg chg="del">
          <ac:chgData name="D K" userId="9ae49f2f11440d07" providerId="LiveId" clId="{37E375F0-BB57-4BD6-B41E-8170DDA0E291}" dt="2019-08-31T05:24:13.140" v="11" actId="478"/>
          <ac:spMkLst>
            <pc:docMk/>
            <pc:sldMk cId="210890507" sldId="258"/>
            <ac:spMk id="57" creationId="{E4CD0DFD-C886-4BB4-8170-89D3BBB2C187}"/>
          </ac:spMkLst>
        </pc:spChg>
        <pc:spChg chg="del">
          <ac:chgData name="D K" userId="9ae49f2f11440d07" providerId="LiveId" clId="{37E375F0-BB57-4BD6-B41E-8170DDA0E291}" dt="2019-08-31T05:24:18.436" v="13" actId="478"/>
          <ac:spMkLst>
            <pc:docMk/>
            <pc:sldMk cId="210890507" sldId="258"/>
            <ac:spMk id="58" creationId="{9D67E0EC-67F3-4F66-AF57-E40BD675D017}"/>
          </ac:spMkLst>
        </pc:spChg>
        <pc:spChg chg="del">
          <ac:chgData name="D K" userId="9ae49f2f11440d07" providerId="LiveId" clId="{37E375F0-BB57-4BD6-B41E-8170DDA0E291}" dt="2019-08-31T05:24:13.140" v="11" actId="478"/>
          <ac:spMkLst>
            <pc:docMk/>
            <pc:sldMk cId="210890507" sldId="258"/>
            <ac:spMk id="59" creationId="{23245577-9B3F-48AD-8CE8-597198F1903C}"/>
          </ac:spMkLst>
        </pc:spChg>
        <pc:spChg chg="del">
          <ac:chgData name="D K" userId="9ae49f2f11440d07" providerId="LiveId" clId="{37E375F0-BB57-4BD6-B41E-8170DDA0E291}" dt="2019-08-31T05:24:13.140" v="11" actId="478"/>
          <ac:spMkLst>
            <pc:docMk/>
            <pc:sldMk cId="210890507" sldId="258"/>
            <ac:spMk id="60" creationId="{E5D76CCC-F1F1-49B7-B1B4-B85107A083D5}"/>
          </ac:spMkLst>
        </pc:spChg>
        <pc:spChg chg="del">
          <ac:chgData name="D K" userId="9ae49f2f11440d07" providerId="LiveId" clId="{37E375F0-BB57-4BD6-B41E-8170DDA0E291}" dt="2019-08-31T05:24:13.140" v="11" actId="478"/>
          <ac:spMkLst>
            <pc:docMk/>
            <pc:sldMk cId="210890507" sldId="258"/>
            <ac:spMk id="61" creationId="{D0C891EE-352B-4D50-8749-B4FAF734157E}"/>
          </ac:spMkLst>
        </pc:spChg>
        <pc:spChg chg="del">
          <ac:chgData name="D K" userId="9ae49f2f11440d07" providerId="LiveId" clId="{37E375F0-BB57-4BD6-B41E-8170DDA0E291}" dt="2019-08-31T05:24:20.603" v="14" actId="478"/>
          <ac:spMkLst>
            <pc:docMk/>
            <pc:sldMk cId="210890507" sldId="258"/>
            <ac:spMk id="62" creationId="{0E1AB2BE-AAA2-42DE-8736-6F14E08FB696}"/>
          </ac:spMkLst>
        </pc:spChg>
        <pc:spChg chg="del">
          <ac:chgData name="D K" userId="9ae49f2f11440d07" providerId="LiveId" clId="{37E375F0-BB57-4BD6-B41E-8170DDA0E291}" dt="2019-08-31T05:24:13.140" v="11" actId="478"/>
          <ac:spMkLst>
            <pc:docMk/>
            <pc:sldMk cId="210890507" sldId="258"/>
            <ac:spMk id="63" creationId="{1D9DBB53-AAA8-464E-B499-E1EC807C3635}"/>
          </ac:spMkLst>
        </pc:spChg>
        <pc:spChg chg="mod">
          <ac:chgData name="D K" userId="9ae49f2f11440d07" providerId="LiveId" clId="{37E375F0-BB57-4BD6-B41E-8170DDA0E291}" dt="2019-08-31T05:24:53.173" v="25" actId="1038"/>
          <ac:spMkLst>
            <pc:docMk/>
            <pc:sldMk cId="210890507" sldId="258"/>
            <ac:spMk id="65" creationId="{AB05025E-0139-4ADA-9750-779053096038}"/>
          </ac:spMkLst>
        </pc:spChg>
        <pc:spChg chg="del">
          <ac:chgData name="D K" userId="9ae49f2f11440d07" providerId="LiveId" clId="{37E375F0-BB57-4BD6-B41E-8170DDA0E291}" dt="2019-08-31T05:24:13.140" v="11" actId="478"/>
          <ac:spMkLst>
            <pc:docMk/>
            <pc:sldMk cId="210890507" sldId="258"/>
            <ac:spMk id="66" creationId="{C96CADFD-44AF-4632-A150-6CB559C5C19C}"/>
          </ac:spMkLst>
        </pc:spChg>
        <pc:spChg chg="del">
          <ac:chgData name="D K" userId="9ae49f2f11440d07" providerId="LiveId" clId="{37E375F0-BB57-4BD6-B41E-8170DDA0E291}" dt="2019-08-31T05:24:23.337" v="15" actId="478"/>
          <ac:spMkLst>
            <pc:docMk/>
            <pc:sldMk cId="210890507" sldId="258"/>
            <ac:spMk id="73" creationId="{F6E5D8D2-A363-4299-9AEB-EFA6177686B9}"/>
          </ac:spMkLst>
        </pc:spChg>
        <pc:picChg chg="add mod">
          <ac:chgData name="D K" userId="9ae49f2f11440d07" providerId="LiveId" clId="{37E375F0-BB57-4BD6-B41E-8170DDA0E291}" dt="2019-08-31T05:46:47.332" v="63" actId="1076"/>
          <ac:picMkLst>
            <pc:docMk/>
            <pc:sldMk cId="210890507" sldId="258"/>
            <ac:picMk id="3" creationId="{B8A8184A-B347-4047-BE88-D143769D6D28}"/>
          </ac:picMkLst>
        </pc:picChg>
        <pc:picChg chg="add mod">
          <ac:chgData name="D K" userId="9ae49f2f11440d07" providerId="LiveId" clId="{37E375F0-BB57-4BD6-B41E-8170DDA0E291}" dt="2019-08-31T05:46:51.705" v="65" actId="1076"/>
          <ac:picMkLst>
            <pc:docMk/>
            <pc:sldMk cId="210890507" sldId="258"/>
            <ac:picMk id="5" creationId="{9E02E373-43EB-46F2-A5B2-14AC5097D4EA}"/>
          </ac:picMkLst>
        </pc:picChg>
        <pc:picChg chg="add del mod ord">
          <ac:chgData name="D K" userId="9ae49f2f11440d07" providerId="LiveId" clId="{37E375F0-BB57-4BD6-B41E-8170DDA0E291}" dt="2019-08-31T05:24:45.889" v="17" actId="167"/>
          <ac:picMkLst>
            <pc:docMk/>
            <pc:sldMk cId="210890507" sldId="258"/>
            <ac:picMk id="52" creationId="{E69B513C-13A0-4632-A4AA-99683500F2B1}"/>
          </ac:picMkLst>
        </pc:picChg>
        <pc:picChg chg="add mod">
          <ac:chgData name="D K" userId="9ae49f2f11440d07" providerId="LiveId" clId="{37E375F0-BB57-4BD6-B41E-8170DDA0E291}" dt="2019-08-31T05:46:49.855" v="64" actId="1076"/>
          <ac:picMkLst>
            <pc:docMk/>
            <pc:sldMk cId="210890507" sldId="258"/>
            <ac:picMk id="67" creationId="{71D83079-9CA1-4972-9B64-4750BAD38BCE}"/>
          </ac:picMkLst>
        </pc:picChg>
        <pc:inkChg chg="del">
          <ac:chgData name="D K" userId="9ae49f2f11440d07" providerId="LiveId" clId="{37E375F0-BB57-4BD6-B41E-8170DDA0E291}" dt="2019-08-31T05:24:15.938" v="12" actId="478"/>
          <ac:inkMkLst>
            <pc:docMk/>
            <pc:sldMk cId="210890507" sldId="258"/>
            <ac:inkMk id="72" creationId="{1D2907AC-06E6-432A-94C4-A6AB3B1A6F78}"/>
          </ac:inkMkLst>
        </pc:inkChg>
        <pc:cxnChg chg="del">
          <ac:chgData name="D K" userId="9ae49f2f11440d07" providerId="LiveId" clId="{37E375F0-BB57-4BD6-B41E-8170DDA0E291}" dt="2019-08-31T05:24:13.140" v="11" actId="478"/>
          <ac:cxnSpMkLst>
            <pc:docMk/>
            <pc:sldMk cId="210890507" sldId="258"/>
            <ac:cxnSpMk id="68" creationId="{18EE2B9F-1E2A-4E84-9B3A-DC4427193512}"/>
          </ac:cxnSpMkLst>
        </pc:cxnChg>
        <pc:cxnChg chg="del">
          <ac:chgData name="D K" userId="9ae49f2f11440d07" providerId="LiveId" clId="{37E375F0-BB57-4BD6-B41E-8170DDA0E291}" dt="2019-08-31T05:24:13.140" v="11" actId="478"/>
          <ac:cxnSpMkLst>
            <pc:docMk/>
            <pc:sldMk cId="210890507" sldId="258"/>
            <ac:cxnSpMk id="69" creationId="{05ECA13D-D246-4E60-B8A2-1324E1AECF58}"/>
          </ac:cxnSpMkLst>
        </pc:cxnChg>
        <pc:cxnChg chg="del">
          <ac:chgData name="D K" userId="9ae49f2f11440d07" providerId="LiveId" clId="{37E375F0-BB57-4BD6-B41E-8170DDA0E291}" dt="2019-08-31T05:24:13.140" v="11" actId="478"/>
          <ac:cxnSpMkLst>
            <pc:docMk/>
            <pc:sldMk cId="210890507" sldId="258"/>
            <ac:cxnSpMk id="70" creationId="{2FC31EBD-A577-4382-A6D3-AEF693EC92C6}"/>
          </ac:cxnSpMkLst>
        </pc:cxnChg>
      </pc:sldChg>
      <pc:sldChg chg="addSp delSp modSp">
        <pc:chgData name="D K" userId="9ae49f2f11440d07" providerId="LiveId" clId="{37E375F0-BB57-4BD6-B41E-8170DDA0E291}" dt="2019-08-31T05:36:46.670" v="47"/>
        <pc:sldMkLst>
          <pc:docMk/>
          <pc:sldMk cId="4075188278" sldId="261"/>
        </pc:sldMkLst>
        <pc:picChg chg="add mod">
          <ac:chgData name="D K" userId="9ae49f2f11440d07" providerId="LiveId" clId="{37E375F0-BB57-4BD6-B41E-8170DDA0E291}" dt="2019-08-31T05:33:46.214" v="43" actId="1076"/>
          <ac:picMkLst>
            <pc:docMk/>
            <pc:sldMk cId="4075188278" sldId="261"/>
            <ac:picMk id="3" creationId="{4E1867F3-CCCC-454B-92C1-C297541EECAD}"/>
          </ac:picMkLst>
        </pc:picChg>
        <pc:picChg chg="add del mod">
          <ac:chgData name="D K" userId="9ae49f2f11440d07" providerId="LiveId" clId="{37E375F0-BB57-4BD6-B41E-8170DDA0E291}" dt="2019-08-31T05:36:46.670" v="47"/>
          <ac:picMkLst>
            <pc:docMk/>
            <pc:sldMk cId="4075188278" sldId="261"/>
            <ac:picMk id="5" creationId="{0A16FE06-0A7F-4911-9B30-AD3382394535}"/>
          </ac:picMkLst>
        </pc:picChg>
        <pc:picChg chg="mod">
          <ac:chgData name="D K" userId="9ae49f2f11440d07" providerId="LiveId" clId="{37E375F0-BB57-4BD6-B41E-8170DDA0E291}" dt="2019-08-31T05:33:21.540" v="37" actId="1076"/>
          <ac:picMkLst>
            <pc:docMk/>
            <pc:sldMk cId="4075188278" sldId="261"/>
            <ac:picMk id="87" creationId="{00000000-0000-0000-0000-000000000000}"/>
          </ac:picMkLst>
        </pc:picChg>
      </pc:sldChg>
      <pc:sldChg chg="delSp modSp">
        <pc:chgData name="D K" userId="9ae49f2f11440d07" providerId="LiveId" clId="{37E375F0-BB57-4BD6-B41E-8170DDA0E291}" dt="2019-08-31T05:22:39.834" v="5" actId="1076"/>
        <pc:sldMkLst>
          <pc:docMk/>
          <pc:sldMk cId="2540632877" sldId="262"/>
        </pc:sldMkLst>
        <pc:spChg chg="del">
          <ac:chgData name="D K" userId="9ae49f2f11440d07" providerId="LiveId" clId="{37E375F0-BB57-4BD6-B41E-8170DDA0E291}" dt="2019-08-31T05:22:01.803" v="0" actId="478"/>
          <ac:spMkLst>
            <pc:docMk/>
            <pc:sldMk cId="2540632877" sldId="262"/>
            <ac:spMk id="42" creationId="{1B7FF470-D032-4DFA-B46B-36710184E6CF}"/>
          </ac:spMkLst>
        </pc:spChg>
        <pc:spChg chg="del">
          <ac:chgData name="D K" userId="9ae49f2f11440d07" providerId="LiveId" clId="{37E375F0-BB57-4BD6-B41E-8170DDA0E291}" dt="2019-08-31T05:22:22.198" v="4" actId="478"/>
          <ac:spMkLst>
            <pc:docMk/>
            <pc:sldMk cId="2540632877" sldId="262"/>
            <ac:spMk id="52" creationId="{42EAEE51-FC01-47BD-88CA-130844967C29}"/>
          </ac:spMkLst>
        </pc:spChg>
        <pc:grpChg chg="mod">
          <ac:chgData name="D K" userId="9ae49f2f11440d07" providerId="LiveId" clId="{37E375F0-BB57-4BD6-B41E-8170DDA0E291}" dt="2019-08-31T05:22:39.834" v="5" actId="1076"/>
          <ac:grpSpMkLst>
            <pc:docMk/>
            <pc:sldMk cId="2540632877" sldId="262"/>
            <ac:grpSpMk id="2" creationId="{DE33A694-3AC7-4F5A-BD3C-4E9208E8B849}"/>
          </ac:grpSpMkLst>
        </pc:grpChg>
        <pc:inkChg chg="del">
          <ac:chgData name="D K" userId="9ae49f2f11440d07" providerId="LiveId" clId="{37E375F0-BB57-4BD6-B41E-8170DDA0E291}" dt="2019-08-31T05:22:10.071" v="1" actId="478"/>
          <ac:inkMkLst>
            <pc:docMk/>
            <pc:sldMk cId="2540632877" sldId="262"/>
            <ac:inkMk id="58" creationId="{EE4B8C58-0803-48E5-AF1B-11E8B79CFB9C}"/>
          </ac:inkMkLst>
        </pc:inkChg>
        <pc:cxnChg chg="del mod">
          <ac:chgData name="D K" userId="9ae49f2f11440d07" providerId="LiveId" clId="{37E375F0-BB57-4BD6-B41E-8170DDA0E291}" dt="2019-08-31T05:22:17.522" v="3" actId="478"/>
          <ac:cxnSpMkLst>
            <pc:docMk/>
            <pc:sldMk cId="2540632877" sldId="262"/>
            <ac:cxnSpMk id="55" creationId="{0AD21B07-D19E-4753-A3DC-8092EB95EE8D}"/>
          </ac:cxnSpMkLst>
        </pc:cxnChg>
      </pc:sldChg>
      <pc:sldChg chg="del">
        <pc:chgData name="D K" userId="9ae49f2f11440d07" providerId="LiveId" clId="{37E375F0-BB57-4BD6-B41E-8170DDA0E291}" dt="2019-08-31T05:23:22.429" v="6" actId="2696"/>
        <pc:sldMkLst>
          <pc:docMk/>
          <pc:sldMk cId="2857350280" sldId="263"/>
        </pc:sldMkLst>
      </pc:sldChg>
      <pc:sldChg chg="del">
        <pc:chgData name="D K" userId="9ae49f2f11440d07" providerId="LiveId" clId="{37E375F0-BB57-4BD6-B41E-8170DDA0E291}" dt="2019-08-31T05:23:28.483" v="7" actId="2696"/>
        <pc:sldMkLst>
          <pc:docMk/>
          <pc:sldMk cId="1542791673" sldId="264"/>
        </pc:sldMkLst>
      </pc:sldChg>
    </pc:docChg>
  </pc:docChgLst>
  <pc:docChgLst>
    <pc:chgData userId="9ae49f2f11440d07" providerId="LiveId" clId="{BF3AE7EF-1B71-4BFE-9DF5-9BA6761DB7F5}"/>
  </pc:docChgLst>
  <pc:docChgLst>
    <pc:chgData name="D K" userId="9ae49f2f11440d07" providerId="LiveId" clId="{F8F51F38-BFC4-453D-928C-13A9A9CC7718}"/>
  </pc:docChgLst>
  <pc:docChgLst>
    <pc:chgData name="D K" userId="9ae49f2f11440d07" providerId="LiveId" clId="{67963E9D-65A1-481F-B7D7-8936B04A3CA4}"/>
    <pc:docChg chg="undo custSel addSld delSld modSld sldOrd">
      <pc:chgData name="D K" userId="9ae49f2f11440d07" providerId="LiveId" clId="{67963E9D-65A1-481F-B7D7-8936B04A3CA4}" dt="2019-09-10T10:52:22.581" v="202" actId="20577"/>
      <pc:docMkLst>
        <pc:docMk/>
      </pc:docMkLst>
      <pc:sldChg chg="modSp">
        <pc:chgData name="D K" userId="9ae49f2f11440d07" providerId="LiveId" clId="{67963E9D-65A1-481F-B7D7-8936B04A3CA4}" dt="2019-09-10T10:50:38.511" v="173" actId="20577"/>
        <pc:sldMkLst>
          <pc:docMk/>
          <pc:sldMk cId="1891919691" sldId="256"/>
        </pc:sldMkLst>
        <pc:spChg chg="mod">
          <ac:chgData name="D K" userId="9ae49f2f11440d07" providerId="LiveId" clId="{67963E9D-65A1-481F-B7D7-8936B04A3CA4}" dt="2019-09-10T10:50:16.367" v="165" actId="20577"/>
          <ac:spMkLst>
            <pc:docMk/>
            <pc:sldMk cId="1891919691" sldId="256"/>
            <ac:spMk id="17" creationId="{983E4DFF-99E4-48ED-B080-D57511711B4C}"/>
          </ac:spMkLst>
        </pc:spChg>
        <pc:spChg chg="mod">
          <ac:chgData name="D K" userId="9ae49f2f11440d07" providerId="LiveId" clId="{67963E9D-65A1-481F-B7D7-8936B04A3CA4}" dt="2019-09-10T10:50:38.511" v="173" actId="20577"/>
          <ac:spMkLst>
            <pc:docMk/>
            <pc:sldMk cId="1891919691" sldId="256"/>
            <ac:spMk id="182" creationId="{00000000-0000-0000-0000-000000000000}"/>
          </ac:spMkLst>
        </pc:spChg>
      </pc:sldChg>
      <pc:sldChg chg="addSp delSp modSp ord">
        <pc:chgData name="D K" userId="9ae49f2f11440d07" providerId="LiveId" clId="{67963E9D-65A1-481F-B7D7-8936B04A3CA4}" dt="2019-09-10T10:52:22.581" v="202" actId="20577"/>
        <pc:sldMkLst>
          <pc:docMk/>
          <pc:sldMk cId="210890507" sldId="258"/>
        </pc:sldMkLst>
        <pc:spChg chg="mod">
          <ac:chgData name="D K" userId="9ae49f2f11440d07" providerId="LiveId" clId="{67963E9D-65A1-481F-B7D7-8936B04A3CA4}" dt="2019-09-10T10:52:22.581" v="202" actId="20577"/>
          <ac:spMkLst>
            <pc:docMk/>
            <pc:sldMk cId="210890507" sldId="258"/>
            <ac:spMk id="14" creationId="{4AFBBD2E-E743-4B38-A8FB-D0C9FE479FD4}"/>
          </ac:spMkLst>
        </pc:spChg>
        <pc:spChg chg="add del">
          <ac:chgData name="D K" userId="9ae49f2f11440d07" providerId="LiveId" clId="{67963E9D-65A1-481F-B7D7-8936B04A3CA4}" dt="2019-09-10T10:36:18.686" v="15"/>
          <ac:spMkLst>
            <pc:docMk/>
            <pc:sldMk cId="210890507" sldId="258"/>
            <ac:spMk id="44" creationId="{80B1BC38-9047-4C57-AEC7-5233550CB36A}"/>
          </ac:spMkLst>
        </pc:spChg>
        <pc:spChg chg="add del">
          <ac:chgData name="D K" userId="9ae49f2f11440d07" providerId="LiveId" clId="{67963E9D-65A1-481F-B7D7-8936B04A3CA4}" dt="2019-09-10T10:36:18.686" v="15"/>
          <ac:spMkLst>
            <pc:docMk/>
            <pc:sldMk cId="210890507" sldId="258"/>
            <ac:spMk id="45" creationId="{864CFCFC-15EB-43D5-BA50-75AE890D3C4D}"/>
          </ac:spMkLst>
        </pc:spChg>
        <pc:spChg chg="add del">
          <ac:chgData name="D K" userId="9ae49f2f11440d07" providerId="LiveId" clId="{67963E9D-65A1-481F-B7D7-8936B04A3CA4}" dt="2019-09-10T10:36:18.686" v="15"/>
          <ac:spMkLst>
            <pc:docMk/>
            <pc:sldMk cId="210890507" sldId="258"/>
            <ac:spMk id="46" creationId="{B3C38BC4-B511-4C15-87AE-B57482FDA49A}"/>
          </ac:spMkLst>
        </pc:spChg>
        <pc:spChg chg="add del">
          <ac:chgData name="D K" userId="9ae49f2f11440d07" providerId="LiveId" clId="{67963E9D-65A1-481F-B7D7-8936B04A3CA4}" dt="2019-09-10T10:36:18.686" v="15"/>
          <ac:spMkLst>
            <pc:docMk/>
            <pc:sldMk cId="210890507" sldId="258"/>
            <ac:spMk id="47" creationId="{6B7F5DC3-2FC0-48F5-9B02-1D8616CF5228}"/>
          </ac:spMkLst>
        </pc:spChg>
        <pc:spChg chg="add del">
          <ac:chgData name="D K" userId="9ae49f2f11440d07" providerId="LiveId" clId="{67963E9D-65A1-481F-B7D7-8936B04A3CA4}" dt="2019-09-10T10:36:18.686" v="15"/>
          <ac:spMkLst>
            <pc:docMk/>
            <pc:sldMk cId="210890507" sldId="258"/>
            <ac:spMk id="48" creationId="{63EA46CB-67E7-46E9-AC85-FB3E821B58A1}"/>
          </ac:spMkLst>
        </pc:spChg>
        <pc:spChg chg="add del">
          <ac:chgData name="D K" userId="9ae49f2f11440d07" providerId="LiveId" clId="{67963E9D-65A1-481F-B7D7-8936B04A3CA4}" dt="2019-09-10T10:36:18.686" v="15"/>
          <ac:spMkLst>
            <pc:docMk/>
            <pc:sldMk cId="210890507" sldId="258"/>
            <ac:spMk id="49" creationId="{C6AC3615-CB79-49B1-A39D-6CEECE6BA589}"/>
          </ac:spMkLst>
        </pc:spChg>
        <pc:spChg chg="add del">
          <ac:chgData name="D K" userId="9ae49f2f11440d07" providerId="LiveId" clId="{67963E9D-65A1-481F-B7D7-8936B04A3CA4}" dt="2019-09-10T10:36:18.686" v="15"/>
          <ac:spMkLst>
            <pc:docMk/>
            <pc:sldMk cId="210890507" sldId="258"/>
            <ac:spMk id="50" creationId="{38365F41-927C-4D7F-A906-E793315AC87B}"/>
          </ac:spMkLst>
        </pc:spChg>
        <pc:spChg chg="add del">
          <ac:chgData name="D K" userId="9ae49f2f11440d07" providerId="LiveId" clId="{67963E9D-65A1-481F-B7D7-8936B04A3CA4}" dt="2019-09-10T10:36:18.686" v="15"/>
          <ac:spMkLst>
            <pc:docMk/>
            <pc:sldMk cId="210890507" sldId="258"/>
            <ac:spMk id="51" creationId="{A2FF788E-F0A0-44E8-AD92-C91D3442543E}"/>
          </ac:spMkLst>
        </pc:spChg>
        <pc:spChg chg="add del">
          <ac:chgData name="D K" userId="9ae49f2f11440d07" providerId="LiveId" clId="{67963E9D-65A1-481F-B7D7-8936B04A3CA4}" dt="2019-09-10T10:36:18.686" v="15"/>
          <ac:spMkLst>
            <pc:docMk/>
            <pc:sldMk cId="210890507" sldId="258"/>
            <ac:spMk id="53" creationId="{77C55D2F-D665-47C2-84CC-671CFE8547FF}"/>
          </ac:spMkLst>
        </pc:spChg>
        <pc:spChg chg="add del">
          <ac:chgData name="D K" userId="9ae49f2f11440d07" providerId="LiveId" clId="{67963E9D-65A1-481F-B7D7-8936B04A3CA4}" dt="2019-09-10T10:36:18.686" v="15"/>
          <ac:spMkLst>
            <pc:docMk/>
            <pc:sldMk cId="210890507" sldId="258"/>
            <ac:spMk id="57" creationId="{7BCE4E22-B2E4-4C46-A179-406E11B09082}"/>
          </ac:spMkLst>
        </pc:spChg>
        <pc:spChg chg="add mod">
          <ac:chgData name="D K" userId="9ae49f2f11440d07" providerId="LiveId" clId="{67963E9D-65A1-481F-B7D7-8936B04A3CA4}" dt="2019-09-10T10:51:59.241" v="179" actId="1076"/>
          <ac:spMkLst>
            <pc:docMk/>
            <pc:sldMk cId="210890507" sldId="258"/>
            <ac:spMk id="58" creationId="{671B0121-3AD4-4BBB-A9E2-4BCCEC6BF71F}"/>
          </ac:spMkLst>
        </pc:spChg>
        <pc:spChg chg="add del">
          <ac:chgData name="D K" userId="9ae49f2f11440d07" providerId="LiveId" clId="{67963E9D-65A1-481F-B7D7-8936B04A3CA4}" dt="2019-09-10T10:36:18.686" v="15"/>
          <ac:spMkLst>
            <pc:docMk/>
            <pc:sldMk cId="210890507" sldId="258"/>
            <ac:spMk id="58" creationId="{74028F2B-543E-48DD-89CD-08D6EC288589}"/>
          </ac:spMkLst>
        </pc:spChg>
        <pc:spChg chg="add del">
          <ac:chgData name="D K" userId="9ae49f2f11440d07" providerId="LiveId" clId="{67963E9D-65A1-481F-B7D7-8936B04A3CA4}" dt="2019-09-10T10:36:18.686" v="15"/>
          <ac:spMkLst>
            <pc:docMk/>
            <pc:sldMk cId="210890507" sldId="258"/>
            <ac:spMk id="59" creationId="{55CA2411-A674-4FCF-AF40-218A1FC13CC6}"/>
          </ac:spMkLst>
        </pc:spChg>
        <pc:spChg chg="add mod">
          <ac:chgData name="D K" userId="9ae49f2f11440d07" providerId="LiveId" clId="{67963E9D-65A1-481F-B7D7-8936B04A3CA4}" dt="2019-09-10T10:51:59.241" v="179" actId="1076"/>
          <ac:spMkLst>
            <pc:docMk/>
            <pc:sldMk cId="210890507" sldId="258"/>
            <ac:spMk id="59" creationId="{B2EA6695-11A8-46AB-94F2-441D16F5250E}"/>
          </ac:spMkLst>
        </pc:spChg>
        <pc:spChg chg="add del">
          <ac:chgData name="D K" userId="9ae49f2f11440d07" providerId="LiveId" clId="{67963E9D-65A1-481F-B7D7-8936B04A3CA4}" dt="2019-09-10T10:36:18.686" v="15"/>
          <ac:spMkLst>
            <pc:docMk/>
            <pc:sldMk cId="210890507" sldId="258"/>
            <ac:spMk id="60" creationId="{05BB8D4A-855E-47C4-98DB-6CD25761B1A2}"/>
          </ac:spMkLst>
        </pc:spChg>
        <pc:spChg chg="add mod">
          <ac:chgData name="D K" userId="9ae49f2f11440d07" providerId="LiveId" clId="{67963E9D-65A1-481F-B7D7-8936B04A3CA4}" dt="2019-09-10T10:51:59.241" v="179" actId="1076"/>
          <ac:spMkLst>
            <pc:docMk/>
            <pc:sldMk cId="210890507" sldId="258"/>
            <ac:spMk id="60" creationId="{9946FA4F-96D6-4249-9D2D-EE5E7219C047}"/>
          </ac:spMkLst>
        </pc:spChg>
        <pc:spChg chg="add mod">
          <ac:chgData name="D K" userId="9ae49f2f11440d07" providerId="LiveId" clId="{67963E9D-65A1-481F-B7D7-8936B04A3CA4}" dt="2019-09-10T10:51:59.241" v="179" actId="1076"/>
          <ac:spMkLst>
            <pc:docMk/>
            <pc:sldMk cId="210890507" sldId="258"/>
            <ac:spMk id="61" creationId="{310FF8D1-673B-4EE4-A0B6-B2A6759E6786}"/>
          </ac:spMkLst>
        </pc:spChg>
        <pc:spChg chg="add mod">
          <ac:chgData name="D K" userId="9ae49f2f11440d07" providerId="LiveId" clId="{67963E9D-65A1-481F-B7D7-8936B04A3CA4}" dt="2019-09-10T10:51:59.241" v="179" actId="1076"/>
          <ac:spMkLst>
            <pc:docMk/>
            <pc:sldMk cId="210890507" sldId="258"/>
            <ac:spMk id="62" creationId="{04D4640E-0E1D-412D-8769-E20D3879CCB2}"/>
          </ac:spMkLst>
        </pc:spChg>
        <pc:spChg chg="add mod">
          <ac:chgData name="D K" userId="9ae49f2f11440d07" providerId="LiveId" clId="{67963E9D-65A1-481F-B7D7-8936B04A3CA4}" dt="2019-09-10T10:51:59.241" v="179" actId="1076"/>
          <ac:spMkLst>
            <pc:docMk/>
            <pc:sldMk cId="210890507" sldId="258"/>
            <ac:spMk id="63" creationId="{79907608-EEC9-478B-BB03-DCD92C0D49C8}"/>
          </ac:spMkLst>
        </pc:spChg>
        <pc:spChg chg="add del">
          <ac:chgData name="D K" userId="9ae49f2f11440d07" providerId="LiveId" clId="{67963E9D-65A1-481F-B7D7-8936B04A3CA4}" dt="2019-09-10T10:36:18.686" v="15"/>
          <ac:spMkLst>
            <pc:docMk/>
            <pc:sldMk cId="210890507" sldId="258"/>
            <ac:spMk id="63" creationId="{BD88D593-A9D6-4F4B-BCBC-C2A81477F81C}"/>
          </ac:spMkLst>
        </pc:spChg>
        <pc:spChg chg="del">
          <ac:chgData name="D K" userId="9ae49f2f11440d07" providerId="LiveId" clId="{67963E9D-65A1-481F-B7D7-8936B04A3CA4}" dt="2019-09-10T10:36:34.550" v="21" actId="478"/>
          <ac:spMkLst>
            <pc:docMk/>
            <pc:sldMk cId="210890507" sldId="258"/>
            <ac:spMk id="64" creationId="{4AF14409-E675-4D0A-A8BE-1C016455345A}"/>
          </ac:spMkLst>
        </pc:spChg>
        <pc:spChg chg="add mod">
          <ac:chgData name="D K" userId="9ae49f2f11440d07" providerId="LiveId" clId="{67963E9D-65A1-481F-B7D7-8936B04A3CA4}" dt="2019-09-10T10:51:59.241" v="179" actId="1076"/>
          <ac:spMkLst>
            <pc:docMk/>
            <pc:sldMk cId="210890507" sldId="258"/>
            <ac:spMk id="64" creationId="{EA10CCA6-2B46-45CE-92FF-F435E9D95A23}"/>
          </ac:spMkLst>
        </pc:spChg>
        <pc:spChg chg="add mod">
          <ac:chgData name="D K" userId="9ae49f2f11440d07" providerId="LiveId" clId="{67963E9D-65A1-481F-B7D7-8936B04A3CA4}" dt="2019-09-10T10:51:59.241" v="179" actId="1076"/>
          <ac:spMkLst>
            <pc:docMk/>
            <pc:sldMk cId="210890507" sldId="258"/>
            <ac:spMk id="65" creationId="{5832B38A-CCC8-4EA2-8657-83ED7CD6BAFF}"/>
          </ac:spMkLst>
        </pc:spChg>
        <pc:spChg chg="del">
          <ac:chgData name="D K" userId="9ae49f2f11440d07" providerId="LiveId" clId="{67963E9D-65A1-481F-B7D7-8936B04A3CA4}" dt="2019-09-10T10:36:37.442" v="22" actId="478"/>
          <ac:spMkLst>
            <pc:docMk/>
            <pc:sldMk cId="210890507" sldId="258"/>
            <ac:spMk id="65" creationId="{AB05025E-0139-4ADA-9750-779053096038}"/>
          </ac:spMkLst>
        </pc:spChg>
        <pc:spChg chg="add del">
          <ac:chgData name="D K" userId="9ae49f2f11440d07" providerId="LiveId" clId="{67963E9D-65A1-481F-B7D7-8936B04A3CA4}" dt="2019-09-10T10:36:17.742" v="14"/>
          <ac:spMkLst>
            <pc:docMk/>
            <pc:sldMk cId="210890507" sldId="258"/>
            <ac:spMk id="69" creationId="{070D1287-BD8C-49D4-BA5F-C3C68A986F0B}"/>
          </ac:spMkLst>
        </pc:spChg>
        <pc:spChg chg="add mod">
          <ac:chgData name="D K" userId="9ae49f2f11440d07" providerId="LiveId" clId="{67963E9D-65A1-481F-B7D7-8936B04A3CA4}" dt="2019-09-10T10:51:59.241" v="179" actId="1076"/>
          <ac:spMkLst>
            <pc:docMk/>
            <pc:sldMk cId="210890507" sldId="258"/>
            <ac:spMk id="69" creationId="{EA86BEB1-F70B-4AF9-AF4F-010FB560FAE5}"/>
          </ac:spMkLst>
        </pc:spChg>
        <pc:spChg chg="add del">
          <ac:chgData name="D K" userId="9ae49f2f11440d07" providerId="LiveId" clId="{67963E9D-65A1-481F-B7D7-8936B04A3CA4}" dt="2019-09-10T10:36:17.742" v="14"/>
          <ac:spMkLst>
            <pc:docMk/>
            <pc:sldMk cId="210890507" sldId="258"/>
            <ac:spMk id="70" creationId="{4C815204-1854-4EE2-81EE-6FAD0F05D9E7}"/>
          </ac:spMkLst>
        </pc:spChg>
        <pc:spChg chg="add mod">
          <ac:chgData name="D K" userId="9ae49f2f11440d07" providerId="LiveId" clId="{67963E9D-65A1-481F-B7D7-8936B04A3CA4}" dt="2019-09-10T10:51:59.241" v="179" actId="1076"/>
          <ac:spMkLst>
            <pc:docMk/>
            <pc:sldMk cId="210890507" sldId="258"/>
            <ac:spMk id="70" creationId="{E8A2287A-E7F8-4445-8318-78A8703FBD9C}"/>
          </ac:spMkLst>
        </pc:spChg>
        <pc:spChg chg="add del">
          <ac:chgData name="D K" userId="9ae49f2f11440d07" providerId="LiveId" clId="{67963E9D-65A1-481F-B7D7-8936B04A3CA4}" dt="2019-09-10T10:36:17.742" v="14"/>
          <ac:spMkLst>
            <pc:docMk/>
            <pc:sldMk cId="210890507" sldId="258"/>
            <ac:spMk id="72" creationId="{B89DE71D-E3B8-4847-AD20-AB176C806BF0}"/>
          </ac:spMkLst>
        </pc:spChg>
        <pc:spChg chg="add mod">
          <ac:chgData name="D K" userId="9ae49f2f11440d07" providerId="LiveId" clId="{67963E9D-65A1-481F-B7D7-8936B04A3CA4}" dt="2019-09-10T10:51:59.241" v="179" actId="1076"/>
          <ac:spMkLst>
            <pc:docMk/>
            <pc:sldMk cId="210890507" sldId="258"/>
            <ac:spMk id="72" creationId="{FFB3DE9C-0EF4-4563-B25B-D44B141AAB7E}"/>
          </ac:spMkLst>
        </pc:spChg>
        <pc:spChg chg="add mod">
          <ac:chgData name="D K" userId="9ae49f2f11440d07" providerId="LiveId" clId="{67963E9D-65A1-481F-B7D7-8936B04A3CA4}" dt="2019-09-10T10:51:59.241" v="179" actId="1076"/>
          <ac:spMkLst>
            <pc:docMk/>
            <pc:sldMk cId="210890507" sldId="258"/>
            <ac:spMk id="73" creationId="{93A40C31-9606-4435-851B-623A9F15A777}"/>
          </ac:spMkLst>
        </pc:spChg>
        <pc:spChg chg="add del">
          <ac:chgData name="D K" userId="9ae49f2f11440d07" providerId="LiveId" clId="{67963E9D-65A1-481F-B7D7-8936B04A3CA4}" dt="2019-09-10T10:36:17.742" v="14"/>
          <ac:spMkLst>
            <pc:docMk/>
            <pc:sldMk cId="210890507" sldId="258"/>
            <ac:spMk id="73" creationId="{B617B7F7-3B9A-4943-B800-8DD1091452F5}"/>
          </ac:spMkLst>
        </pc:spChg>
        <pc:spChg chg="mod">
          <ac:chgData name="D K" userId="9ae49f2f11440d07" providerId="LiveId" clId="{67963E9D-65A1-481F-B7D7-8936B04A3CA4}" dt="2019-09-10T10:52:15.552" v="188" actId="20577"/>
          <ac:spMkLst>
            <pc:docMk/>
            <pc:sldMk cId="210890507" sldId="258"/>
            <ac:spMk id="74" creationId="{E76EAB66-28B1-40CF-B268-2A8BA39EB617}"/>
          </ac:spMkLst>
        </pc:spChg>
        <pc:spChg chg="add del">
          <ac:chgData name="D K" userId="9ae49f2f11440d07" providerId="LiveId" clId="{67963E9D-65A1-481F-B7D7-8936B04A3CA4}" dt="2019-09-10T10:36:17.742" v="14"/>
          <ac:spMkLst>
            <pc:docMk/>
            <pc:sldMk cId="210890507" sldId="258"/>
            <ac:spMk id="75" creationId="{210C0850-0E63-4103-B850-BE3CC6C6D5F4}"/>
          </ac:spMkLst>
        </pc:spChg>
        <pc:spChg chg="add del">
          <ac:chgData name="D K" userId="9ae49f2f11440d07" providerId="LiveId" clId="{67963E9D-65A1-481F-B7D7-8936B04A3CA4}" dt="2019-09-10T10:36:17.742" v="14"/>
          <ac:spMkLst>
            <pc:docMk/>
            <pc:sldMk cId="210890507" sldId="258"/>
            <ac:spMk id="76" creationId="{888653A7-3761-4590-B56C-5FE2E09B8964}"/>
          </ac:spMkLst>
        </pc:spChg>
        <pc:spChg chg="add del">
          <ac:chgData name="D K" userId="9ae49f2f11440d07" providerId="LiveId" clId="{67963E9D-65A1-481F-B7D7-8936B04A3CA4}" dt="2019-09-10T10:36:17.742" v="14"/>
          <ac:spMkLst>
            <pc:docMk/>
            <pc:sldMk cId="210890507" sldId="258"/>
            <ac:spMk id="77" creationId="{385106F1-2BEE-44F7-9A23-24A644A4BFB1}"/>
          </ac:spMkLst>
        </pc:spChg>
        <pc:spChg chg="add mod">
          <ac:chgData name="D K" userId="9ae49f2f11440d07" providerId="LiveId" clId="{67963E9D-65A1-481F-B7D7-8936B04A3CA4}" dt="2019-09-10T10:51:59.241" v="179" actId="1076"/>
          <ac:spMkLst>
            <pc:docMk/>
            <pc:sldMk cId="210890507" sldId="258"/>
            <ac:spMk id="77" creationId="{C2832CF6-6064-4996-93D1-791351D1E1BC}"/>
          </ac:spMkLst>
        </pc:spChg>
        <pc:spChg chg="add del">
          <ac:chgData name="D K" userId="9ae49f2f11440d07" providerId="LiveId" clId="{67963E9D-65A1-481F-B7D7-8936B04A3CA4}" dt="2019-09-10T10:36:17.742" v="14"/>
          <ac:spMkLst>
            <pc:docMk/>
            <pc:sldMk cId="210890507" sldId="258"/>
            <ac:spMk id="78" creationId="{5F498843-89C8-4148-9690-72EBCCE14F07}"/>
          </ac:spMkLst>
        </pc:spChg>
        <pc:spChg chg="add del">
          <ac:chgData name="D K" userId="9ae49f2f11440d07" providerId="LiveId" clId="{67963E9D-65A1-481F-B7D7-8936B04A3CA4}" dt="2019-09-10T10:36:17.742" v="14"/>
          <ac:spMkLst>
            <pc:docMk/>
            <pc:sldMk cId="210890507" sldId="258"/>
            <ac:spMk id="79" creationId="{8A775FB8-B322-459D-A9B5-DD4690C4CE03}"/>
          </ac:spMkLst>
        </pc:spChg>
        <pc:spChg chg="add del">
          <ac:chgData name="D K" userId="9ae49f2f11440d07" providerId="LiveId" clId="{67963E9D-65A1-481F-B7D7-8936B04A3CA4}" dt="2019-09-10T10:36:17.742" v="14"/>
          <ac:spMkLst>
            <pc:docMk/>
            <pc:sldMk cId="210890507" sldId="258"/>
            <ac:spMk id="87" creationId="{76DF6C2A-3717-48B8-8692-683E9A2893CC}"/>
          </ac:spMkLst>
        </pc:spChg>
        <pc:spChg chg="add del">
          <ac:chgData name="D K" userId="9ae49f2f11440d07" providerId="LiveId" clId="{67963E9D-65A1-481F-B7D7-8936B04A3CA4}" dt="2019-09-10T10:36:17.742" v="14"/>
          <ac:spMkLst>
            <pc:docMk/>
            <pc:sldMk cId="210890507" sldId="258"/>
            <ac:spMk id="89" creationId="{A422DF46-392E-4BF8-A8D5-FEBFD0228A14}"/>
          </ac:spMkLst>
        </pc:spChg>
        <pc:spChg chg="add del">
          <ac:chgData name="D K" userId="9ae49f2f11440d07" providerId="LiveId" clId="{67963E9D-65A1-481F-B7D7-8936B04A3CA4}" dt="2019-09-10T10:36:17.742" v="14"/>
          <ac:spMkLst>
            <pc:docMk/>
            <pc:sldMk cId="210890507" sldId="258"/>
            <ac:spMk id="90" creationId="{B1EFB2AC-5434-4EAE-8D7B-7A172ECA3B6E}"/>
          </ac:spMkLst>
        </pc:spChg>
        <pc:spChg chg="add del">
          <ac:chgData name="D K" userId="9ae49f2f11440d07" providerId="LiveId" clId="{67963E9D-65A1-481F-B7D7-8936B04A3CA4}" dt="2019-09-10T10:36:17.742" v="14"/>
          <ac:spMkLst>
            <pc:docMk/>
            <pc:sldMk cId="210890507" sldId="258"/>
            <ac:spMk id="91" creationId="{574AABF4-77C6-400E-9A7E-B6464AC29217}"/>
          </ac:spMkLst>
        </pc:spChg>
        <pc:spChg chg="add del">
          <ac:chgData name="D K" userId="9ae49f2f11440d07" providerId="LiveId" clId="{67963E9D-65A1-481F-B7D7-8936B04A3CA4}" dt="2019-09-10T10:36:17.742" v="14"/>
          <ac:spMkLst>
            <pc:docMk/>
            <pc:sldMk cId="210890507" sldId="258"/>
            <ac:spMk id="94" creationId="{D26CF638-B614-494D-B672-77D2FFD1A3A6}"/>
          </ac:spMkLst>
        </pc:spChg>
        <pc:spChg chg="add del mod">
          <ac:chgData name="D K" userId="9ae49f2f11440d07" providerId="LiveId" clId="{67963E9D-65A1-481F-B7D7-8936B04A3CA4}" dt="2019-09-10T10:36:32.197" v="20"/>
          <ac:spMkLst>
            <pc:docMk/>
            <pc:sldMk cId="210890507" sldId="258"/>
            <ac:spMk id="97" creationId="{C8CDDD6B-A797-4626-B8CD-4344AE55D421}"/>
          </ac:spMkLst>
        </pc:spChg>
        <pc:spChg chg="add del mod">
          <ac:chgData name="D K" userId="9ae49f2f11440d07" providerId="LiveId" clId="{67963E9D-65A1-481F-B7D7-8936B04A3CA4}" dt="2019-09-10T10:36:32.197" v="20"/>
          <ac:spMkLst>
            <pc:docMk/>
            <pc:sldMk cId="210890507" sldId="258"/>
            <ac:spMk id="98" creationId="{83D1D2F8-43FF-4888-BD1F-148E05F4F984}"/>
          </ac:spMkLst>
        </pc:spChg>
        <pc:spChg chg="add del mod">
          <ac:chgData name="D K" userId="9ae49f2f11440d07" providerId="LiveId" clId="{67963E9D-65A1-481F-B7D7-8936B04A3CA4}" dt="2019-09-10T10:36:32.197" v="20"/>
          <ac:spMkLst>
            <pc:docMk/>
            <pc:sldMk cId="210890507" sldId="258"/>
            <ac:spMk id="99" creationId="{BFD134CD-6B95-4914-A5BA-D82771478264}"/>
          </ac:spMkLst>
        </pc:spChg>
        <pc:spChg chg="add del mod">
          <ac:chgData name="D K" userId="9ae49f2f11440d07" providerId="LiveId" clId="{67963E9D-65A1-481F-B7D7-8936B04A3CA4}" dt="2019-09-10T10:36:32.197" v="20"/>
          <ac:spMkLst>
            <pc:docMk/>
            <pc:sldMk cId="210890507" sldId="258"/>
            <ac:spMk id="100" creationId="{CA588054-C1F8-4DB7-A423-7BA676239666}"/>
          </ac:spMkLst>
        </pc:spChg>
        <pc:spChg chg="add del mod">
          <ac:chgData name="D K" userId="9ae49f2f11440d07" providerId="LiveId" clId="{67963E9D-65A1-481F-B7D7-8936B04A3CA4}" dt="2019-09-10T10:36:32.197" v="20"/>
          <ac:spMkLst>
            <pc:docMk/>
            <pc:sldMk cId="210890507" sldId="258"/>
            <ac:spMk id="101" creationId="{F8FAADE6-C6DA-4B71-ABCA-8AB05E9D9AAD}"/>
          </ac:spMkLst>
        </pc:spChg>
        <pc:spChg chg="add del mod">
          <ac:chgData name="D K" userId="9ae49f2f11440d07" providerId="LiveId" clId="{67963E9D-65A1-481F-B7D7-8936B04A3CA4}" dt="2019-09-10T10:36:32.197" v="20"/>
          <ac:spMkLst>
            <pc:docMk/>
            <pc:sldMk cId="210890507" sldId="258"/>
            <ac:spMk id="102" creationId="{CCE2485D-9988-4A1C-9F7F-49C7454D856C}"/>
          </ac:spMkLst>
        </pc:spChg>
        <pc:spChg chg="add del mod">
          <ac:chgData name="D K" userId="9ae49f2f11440d07" providerId="LiveId" clId="{67963E9D-65A1-481F-B7D7-8936B04A3CA4}" dt="2019-09-10T10:36:32.197" v="20"/>
          <ac:spMkLst>
            <pc:docMk/>
            <pc:sldMk cId="210890507" sldId="258"/>
            <ac:spMk id="103" creationId="{B75FFAE7-BFC9-456D-BC7C-70DE0EE2ADA4}"/>
          </ac:spMkLst>
        </pc:spChg>
        <pc:spChg chg="add del mod">
          <ac:chgData name="D K" userId="9ae49f2f11440d07" providerId="LiveId" clId="{67963E9D-65A1-481F-B7D7-8936B04A3CA4}" dt="2019-09-10T10:36:32.197" v="20"/>
          <ac:spMkLst>
            <pc:docMk/>
            <pc:sldMk cId="210890507" sldId="258"/>
            <ac:spMk id="104" creationId="{98490E95-C600-40FB-BF1E-3FABE8FF0349}"/>
          </ac:spMkLst>
        </pc:spChg>
        <pc:spChg chg="add del mod">
          <ac:chgData name="D K" userId="9ae49f2f11440d07" providerId="LiveId" clId="{67963E9D-65A1-481F-B7D7-8936B04A3CA4}" dt="2019-09-10T10:36:32.197" v="20"/>
          <ac:spMkLst>
            <pc:docMk/>
            <pc:sldMk cId="210890507" sldId="258"/>
            <ac:spMk id="105" creationId="{6A1DB13E-E1E0-4281-817C-267BD9280F83}"/>
          </ac:spMkLst>
        </pc:spChg>
        <pc:spChg chg="add del mod">
          <ac:chgData name="D K" userId="9ae49f2f11440d07" providerId="LiveId" clId="{67963E9D-65A1-481F-B7D7-8936B04A3CA4}" dt="2019-09-10T10:36:32.197" v="20"/>
          <ac:spMkLst>
            <pc:docMk/>
            <pc:sldMk cId="210890507" sldId="258"/>
            <ac:spMk id="109" creationId="{3557E12C-3DCE-43CC-AF8C-B8C58D490274}"/>
          </ac:spMkLst>
        </pc:spChg>
        <pc:spChg chg="add del mod">
          <ac:chgData name="D K" userId="9ae49f2f11440d07" providerId="LiveId" clId="{67963E9D-65A1-481F-B7D7-8936B04A3CA4}" dt="2019-09-10T10:36:32.197" v="20"/>
          <ac:spMkLst>
            <pc:docMk/>
            <pc:sldMk cId="210890507" sldId="258"/>
            <ac:spMk id="110" creationId="{F93B3EEB-71CF-4619-A034-9E3B077948AC}"/>
          </ac:spMkLst>
        </pc:spChg>
        <pc:spChg chg="add del mod">
          <ac:chgData name="D K" userId="9ae49f2f11440d07" providerId="LiveId" clId="{67963E9D-65A1-481F-B7D7-8936B04A3CA4}" dt="2019-09-10T10:36:32.197" v="20"/>
          <ac:spMkLst>
            <pc:docMk/>
            <pc:sldMk cId="210890507" sldId="258"/>
            <ac:spMk id="111" creationId="{F8547084-F3AF-44D1-BB5F-D0CFFDBEC3E9}"/>
          </ac:spMkLst>
        </pc:spChg>
        <pc:spChg chg="add del mod">
          <ac:chgData name="D K" userId="9ae49f2f11440d07" providerId="LiveId" clId="{67963E9D-65A1-481F-B7D7-8936B04A3CA4}" dt="2019-09-10T10:36:32.197" v="20"/>
          <ac:spMkLst>
            <pc:docMk/>
            <pc:sldMk cId="210890507" sldId="258"/>
            <ac:spMk id="112" creationId="{0663A626-BAE1-4EA5-8FD5-80A437A15795}"/>
          </ac:spMkLst>
        </pc:spChg>
        <pc:spChg chg="add del mod">
          <ac:chgData name="D K" userId="9ae49f2f11440d07" providerId="LiveId" clId="{67963E9D-65A1-481F-B7D7-8936B04A3CA4}" dt="2019-09-10T10:36:32.197" v="20"/>
          <ac:spMkLst>
            <pc:docMk/>
            <pc:sldMk cId="210890507" sldId="258"/>
            <ac:spMk id="115" creationId="{FA124341-BE15-4428-932A-B5A1DECC5E02}"/>
          </ac:spMkLst>
        </pc:spChg>
        <pc:spChg chg="add del mod">
          <ac:chgData name="D K" userId="9ae49f2f11440d07" providerId="LiveId" clId="{67963E9D-65A1-481F-B7D7-8936B04A3CA4}" dt="2019-09-10T10:51:28.711" v="176"/>
          <ac:spMkLst>
            <pc:docMk/>
            <pc:sldMk cId="210890507" sldId="258"/>
            <ac:spMk id="118" creationId="{5F8781F7-E24A-4769-B188-A663EB4BBDD8}"/>
          </ac:spMkLst>
        </pc:spChg>
        <pc:spChg chg="add del mod">
          <ac:chgData name="D K" userId="9ae49f2f11440d07" providerId="LiveId" clId="{67963E9D-65A1-481F-B7D7-8936B04A3CA4}" dt="2019-09-10T10:51:28.711" v="176"/>
          <ac:spMkLst>
            <pc:docMk/>
            <pc:sldMk cId="210890507" sldId="258"/>
            <ac:spMk id="119" creationId="{8AAE1B2D-678F-4996-B7A4-EC4FE41C5A57}"/>
          </ac:spMkLst>
        </pc:spChg>
        <pc:spChg chg="add del mod">
          <ac:chgData name="D K" userId="9ae49f2f11440d07" providerId="LiveId" clId="{67963E9D-65A1-481F-B7D7-8936B04A3CA4}" dt="2019-09-10T10:51:28.711" v="176"/>
          <ac:spMkLst>
            <pc:docMk/>
            <pc:sldMk cId="210890507" sldId="258"/>
            <ac:spMk id="120" creationId="{664E423E-B610-46E4-BCFD-C269421D0408}"/>
          </ac:spMkLst>
        </pc:spChg>
        <pc:spChg chg="add del mod">
          <ac:chgData name="D K" userId="9ae49f2f11440d07" providerId="LiveId" clId="{67963E9D-65A1-481F-B7D7-8936B04A3CA4}" dt="2019-09-10T10:51:28.711" v="176"/>
          <ac:spMkLst>
            <pc:docMk/>
            <pc:sldMk cId="210890507" sldId="258"/>
            <ac:spMk id="121" creationId="{A2CB15AE-B680-4B14-AAFE-4DF3FEED1576}"/>
          </ac:spMkLst>
        </pc:spChg>
        <pc:spChg chg="add del mod">
          <ac:chgData name="D K" userId="9ae49f2f11440d07" providerId="LiveId" clId="{67963E9D-65A1-481F-B7D7-8936B04A3CA4}" dt="2019-09-10T10:51:28.711" v="176"/>
          <ac:spMkLst>
            <pc:docMk/>
            <pc:sldMk cId="210890507" sldId="258"/>
            <ac:spMk id="122" creationId="{72E1745C-39E1-4962-A5CA-7A0E975892AA}"/>
          </ac:spMkLst>
        </pc:spChg>
        <pc:spChg chg="add del mod">
          <ac:chgData name="D K" userId="9ae49f2f11440d07" providerId="LiveId" clId="{67963E9D-65A1-481F-B7D7-8936B04A3CA4}" dt="2019-09-10T10:51:28.711" v="176"/>
          <ac:spMkLst>
            <pc:docMk/>
            <pc:sldMk cId="210890507" sldId="258"/>
            <ac:spMk id="123" creationId="{635390F6-A371-41BC-BA37-B1E43040CFAF}"/>
          </ac:spMkLst>
        </pc:spChg>
        <pc:spChg chg="add del mod">
          <ac:chgData name="D K" userId="9ae49f2f11440d07" providerId="LiveId" clId="{67963E9D-65A1-481F-B7D7-8936B04A3CA4}" dt="2019-09-10T10:51:28.711" v="176"/>
          <ac:spMkLst>
            <pc:docMk/>
            <pc:sldMk cId="210890507" sldId="258"/>
            <ac:spMk id="124" creationId="{44EC10E2-3B5B-4F65-8BBF-8C0D22BD6E6F}"/>
          </ac:spMkLst>
        </pc:spChg>
        <pc:spChg chg="add del mod">
          <ac:chgData name="D K" userId="9ae49f2f11440d07" providerId="LiveId" clId="{67963E9D-65A1-481F-B7D7-8936B04A3CA4}" dt="2019-09-10T10:48:08.530" v="132" actId="478"/>
          <ac:spMkLst>
            <pc:docMk/>
            <pc:sldMk cId="210890507" sldId="258"/>
            <ac:spMk id="125" creationId="{52A73D28-CB6E-426C-B48B-0F4F05F36E2B}"/>
          </ac:spMkLst>
        </pc:spChg>
        <pc:spChg chg="add del mod">
          <ac:chgData name="D K" userId="9ae49f2f11440d07" providerId="LiveId" clId="{67963E9D-65A1-481F-B7D7-8936B04A3CA4}" dt="2019-09-10T10:51:28.711" v="176"/>
          <ac:spMkLst>
            <pc:docMk/>
            <pc:sldMk cId="210890507" sldId="258"/>
            <ac:spMk id="126" creationId="{0CCDFE04-2D59-449F-B46D-0A195BFB9B5D}"/>
          </ac:spMkLst>
        </pc:spChg>
        <pc:spChg chg="add del mod">
          <ac:chgData name="D K" userId="9ae49f2f11440d07" providerId="LiveId" clId="{67963E9D-65A1-481F-B7D7-8936B04A3CA4}" dt="2019-09-10T10:51:28.711" v="176"/>
          <ac:spMkLst>
            <pc:docMk/>
            <pc:sldMk cId="210890507" sldId="258"/>
            <ac:spMk id="130" creationId="{7F0A6DB4-AE80-426B-B2EA-6B068DB1C7C3}"/>
          </ac:spMkLst>
        </pc:spChg>
        <pc:spChg chg="add del mod">
          <ac:chgData name="D K" userId="9ae49f2f11440d07" providerId="LiveId" clId="{67963E9D-65A1-481F-B7D7-8936B04A3CA4}" dt="2019-09-10T10:51:28.711" v="176"/>
          <ac:spMkLst>
            <pc:docMk/>
            <pc:sldMk cId="210890507" sldId="258"/>
            <ac:spMk id="131" creationId="{27BCF720-6B5F-48E2-8483-625E6CF0BF0A}"/>
          </ac:spMkLst>
        </pc:spChg>
        <pc:spChg chg="add del mod">
          <ac:chgData name="D K" userId="9ae49f2f11440d07" providerId="LiveId" clId="{67963E9D-65A1-481F-B7D7-8936B04A3CA4}" dt="2019-09-10T10:51:28.711" v="176"/>
          <ac:spMkLst>
            <pc:docMk/>
            <pc:sldMk cId="210890507" sldId="258"/>
            <ac:spMk id="132" creationId="{0404CC98-FE67-4E3F-B396-0E74F8DE1BEC}"/>
          </ac:spMkLst>
        </pc:spChg>
        <pc:spChg chg="add del mod">
          <ac:chgData name="D K" userId="9ae49f2f11440d07" providerId="LiveId" clId="{67963E9D-65A1-481F-B7D7-8936B04A3CA4}" dt="2019-09-10T10:51:28.711" v="176"/>
          <ac:spMkLst>
            <pc:docMk/>
            <pc:sldMk cId="210890507" sldId="258"/>
            <ac:spMk id="133" creationId="{9EB9A6FB-0636-4403-9B11-1DC12E2B1CA2}"/>
          </ac:spMkLst>
        </pc:spChg>
        <pc:spChg chg="add del mod">
          <ac:chgData name="D K" userId="9ae49f2f11440d07" providerId="LiveId" clId="{67963E9D-65A1-481F-B7D7-8936B04A3CA4}" dt="2019-09-10T10:51:28.711" v="176"/>
          <ac:spMkLst>
            <pc:docMk/>
            <pc:sldMk cId="210890507" sldId="258"/>
            <ac:spMk id="136" creationId="{BF86C5DD-75ED-46DD-A98F-7AB30E4BF6AB}"/>
          </ac:spMkLst>
        </pc:spChg>
        <pc:spChg chg="mod">
          <ac:chgData name="D K" userId="9ae49f2f11440d07" providerId="LiveId" clId="{67963E9D-65A1-481F-B7D7-8936B04A3CA4}" dt="2019-09-10T10:51:49.110" v="177" actId="1076"/>
          <ac:spMkLst>
            <pc:docMk/>
            <pc:sldMk cId="210890507" sldId="258"/>
            <ac:spMk id="198" creationId="{16D0D04A-9FCD-4151-A13F-6D245593FC44}"/>
          </ac:spMkLst>
        </pc:spChg>
        <pc:spChg chg="mod">
          <ac:chgData name="D K" userId="9ae49f2f11440d07" providerId="LiveId" clId="{67963E9D-65A1-481F-B7D7-8936B04A3CA4}" dt="2019-09-10T10:51:49.110" v="177" actId="1076"/>
          <ac:spMkLst>
            <pc:docMk/>
            <pc:sldMk cId="210890507" sldId="258"/>
            <ac:spMk id="201" creationId="{220C7CA0-4D46-4845-A4C6-3692F83D42F7}"/>
          </ac:spMkLst>
        </pc:spChg>
        <pc:spChg chg="mod">
          <ac:chgData name="D K" userId="9ae49f2f11440d07" providerId="LiveId" clId="{67963E9D-65A1-481F-B7D7-8936B04A3CA4}" dt="2019-09-10T10:51:49.110" v="177" actId="1076"/>
          <ac:spMkLst>
            <pc:docMk/>
            <pc:sldMk cId="210890507" sldId="258"/>
            <ac:spMk id="202" creationId="{B5D3E265-688C-4FC7-A051-8E6B12F80E32}"/>
          </ac:spMkLst>
        </pc:spChg>
        <pc:spChg chg="mod">
          <ac:chgData name="D K" userId="9ae49f2f11440d07" providerId="LiveId" clId="{67963E9D-65A1-481F-B7D7-8936B04A3CA4}" dt="2019-09-10T10:51:49.110" v="177" actId="1076"/>
          <ac:spMkLst>
            <pc:docMk/>
            <pc:sldMk cId="210890507" sldId="258"/>
            <ac:spMk id="203" creationId="{6D44727D-27A8-45A3-B2CA-8B65A8A81A53}"/>
          </ac:spMkLst>
        </pc:spChg>
        <pc:spChg chg="mod">
          <ac:chgData name="D K" userId="9ae49f2f11440d07" providerId="LiveId" clId="{67963E9D-65A1-481F-B7D7-8936B04A3CA4}" dt="2019-09-10T10:51:49.110" v="177" actId="1076"/>
          <ac:spMkLst>
            <pc:docMk/>
            <pc:sldMk cId="210890507" sldId="258"/>
            <ac:spMk id="205" creationId="{EAED6096-0480-4F26-A05B-35B8C10E27DD}"/>
          </ac:spMkLst>
        </pc:spChg>
        <pc:spChg chg="mod">
          <ac:chgData name="D K" userId="9ae49f2f11440d07" providerId="LiveId" clId="{67963E9D-65A1-481F-B7D7-8936B04A3CA4}" dt="2019-09-10T10:51:49.110" v="177" actId="1076"/>
          <ac:spMkLst>
            <pc:docMk/>
            <pc:sldMk cId="210890507" sldId="258"/>
            <ac:spMk id="206" creationId="{6BA45B36-DD44-40BF-8E2C-99C4F2621AF6}"/>
          </ac:spMkLst>
        </pc:spChg>
        <pc:spChg chg="mod">
          <ac:chgData name="D K" userId="9ae49f2f11440d07" providerId="LiveId" clId="{67963E9D-65A1-481F-B7D7-8936B04A3CA4}" dt="2019-09-10T10:51:49.110" v="177" actId="1076"/>
          <ac:spMkLst>
            <pc:docMk/>
            <pc:sldMk cId="210890507" sldId="258"/>
            <ac:spMk id="207" creationId="{C651AF7E-68C5-45D1-BFE3-5EA6095E768C}"/>
          </ac:spMkLst>
        </pc:spChg>
        <pc:spChg chg="mod">
          <ac:chgData name="D K" userId="9ae49f2f11440d07" providerId="LiveId" clId="{67963E9D-65A1-481F-B7D7-8936B04A3CA4}" dt="2019-09-10T10:51:49.110" v="177" actId="1076"/>
          <ac:spMkLst>
            <pc:docMk/>
            <pc:sldMk cId="210890507" sldId="258"/>
            <ac:spMk id="209" creationId="{7A1C6B32-EB33-47F8-B048-55B78D6BCF87}"/>
          </ac:spMkLst>
        </pc:spChg>
        <pc:spChg chg="mod">
          <ac:chgData name="D K" userId="9ae49f2f11440d07" providerId="LiveId" clId="{67963E9D-65A1-481F-B7D7-8936B04A3CA4}" dt="2019-09-10T10:51:49.110" v="177" actId="1076"/>
          <ac:spMkLst>
            <pc:docMk/>
            <pc:sldMk cId="210890507" sldId="258"/>
            <ac:spMk id="211" creationId="{09502F3F-871D-44E7-A771-14BF059ECB67}"/>
          </ac:spMkLst>
        </pc:spChg>
        <pc:spChg chg="mod">
          <ac:chgData name="D K" userId="9ae49f2f11440d07" providerId="LiveId" clId="{67963E9D-65A1-481F-B7D7-8936B04A3CA4}" dt="2019-09-10T10:51:49.110" v="177" actId="1076"/>
          <ac:spMkLst>
            <pc:docMk/>
            <pc:sldMk cId="210890507" sldId="258"/>
            <ac:spMk id="213" creationId="{06790411-5430-419F-BD63-AF25AB4FA6E5}"/>
          </ac:spMkLst>
        </pc:spChg>
        <pc:spChg chg="mod">
          <ac:chgData name="D K" userId="9ae49f2f11440d07" providerId="LiveId" clId="{67963E9D-65A1-481F-B7D7-8936B04A3CA4}" dt="2019-09-10T10:51:49.110" v="177" actId="1076"/>
          <ac:spMkLst>
            <pc:docMk/>
            <pc:sldMk cId="210890507" sldId="258"/>
            <ac:spMk id="216" creationId="{40283E25-AC92-4044-B54A-9A43AA73D4AA}"/>
          </ac:spMkLst>
        </pc:spChg>
        <pc:spChg chg="mod">
          <ac:chgData name="D K" userId="9ae49f2f11440d07" providerId="LiveId" clId="{67963E9D-65A1-481F-B7D7-8936B04A3CA4}" dt="2019-09-10T10:51:49.110" v="177" actId="1076"/>
          <ac:spMkLst>
            <pc:docMk/>
            <pc:sldMk cId="210890507" sldId="258"/>
            <ac:spMk id="217" creationId="{A99CDC9F-0530-452D-84A3-44501AE4761B}"/>
          </ac:spMkLst>
        </pc:spChg>
        <pc:spChg chg="mod">
          <ac:chgData name="D K" userId="9ae49f2f11440d07" providerId="LiveId" clId="{67963E9D-65A1-481F-B7D7-8936B04A3CA4}" dt="2019-09-10T10:51:49.110" v="177" actId="1076"/>
          <ac:spMkLst>
            <pc:docMk/>
            <pc:sldMk cId="210890507" sldId="258"/>
            <ac:spMk id="218" creationId="{0D9029B2-C052-4E0D-AB8E-09DC772C514A}"/>
          </ac:spMkLst>
        </pc:spChg>
        <pc:spChg chg="mod">
          <ac:chgData name="D K" userId="9ae49f2f11440d07" providerId="LiveId" clId="{67963E9D-65A1-481F-B7D7-8936B04A3CA4}" dt="2019-09-10T10:51:49.110" v="177" actId="1076"/>
          <ac:spMkLst>
            <pc:docMk/>
            <pc:sldMk cId="210890507" sldId="258"/>
            <ac:spMk id="219" creationId="{9D4DD83D-E46A-47BE-BEFD-6BFB6833D15E}"/>
          </ac:spMkLst>
        </pc:spChg>
        <pc:spChg chg="mod">
          <ac:chgData name="D K" userId="9ae49f2f11440d07" providerId="LiveId" clId="{67963E9D-65A1-481F-B7D7-8936B04A3CA4}" dt="2019-09-10T10:51:49.110" v="177" actId="1076"/>
          <ac:spMkLst>
            <pc:docMk/>
            <pc:sldMk cId="210890507" sldId="258"/>
            <ac:spMk id="220" creationId="{185B963C-9F07-4409-BCBC-3CD506682C62}"/>
          </ac:spMkLst>
        </pc:spChg>
        <pc:picChg chg="del mod">
          <ac:chgData name="D K" userId="9ae49f2f11440d07" providerId="LiveId" clId="{67963E9D-65A1-481F-B7D7-8936B04A3CA4}" dt="2019-09-10T10:33:17.836" v="7" actId="478"/>
          <ac:picMkLst>
            <pc:docMk/>
            <pc:sldMk cId="210890507" sldId="258"/>
            <ac:picMk id="3" creationId="{B8A8184A-B347-4047-BE88-D143769D6D28}"/>
          </ac:picMkLst>
        </pc:picChg>
        <pc:picChg chg="del mod">
          <ac:chgData name="D K" userId="9ae49f2f11440d07" providerId="LiveId" clId="{67963E9D-65A1-481F-B7D7-8936B04A3CA4}" dt="2019-09-10T10:33:08.089" v="4" actId="478"/>
          <ac:picMkLst>
            <pc:docMk/>
            <pc:sldMk cId="210890507" sldId="258"/>
            <ac:picMk id="5" creationId="{9E02E373-43EB-46F2-A5B2-14AC5097D4EA}"/>
          </ac:picMkLst>
        </pc:picChg>
        <pc:picChg chg="add del">
          <ac:chgData name="D K" userId="9ae49f2f11440d07" providerId="LiveId" clId="{67963E9D-65A1-481F-B7D7-8936B04A3CA4}" dt="2019-09-10T10:36:18.686" v="15"/>
          <ac:picMkLst>
            <pc:docMk/>
            <pc:sldMk cId="210890507" sldId="258"/>
            <ac:picMk id="43" creationId="{72C4384F-7333-4357-8445-4014BC4E8831}"/>
          </ac:picMkLst>
        </pc:picChg>
        <pc:picChg chg="del mod">
          <ac:chgData name="D K" userId="9ae49f2f11440d07" providerId="LiveId" clId="{67963E9D-65A1-481F-B7D7-8936B04A3CA4}" dt="2019-09-10T10:36:20.923" v="16" actId="478"/>
          <ac:picMkLst>
            <pc:docMk/>
            <pc:sldMk cId="210890507" sldId="258"/>
            <ac:picMk id="52" creationId="{E69B513C-13A0-4632-A4AA-99683500F2B1}"/>
          </ac:picMkLst>
        </pc:picChg>
        <pc:picChg chg="del">
          <ac:chgData name="D K" userId="9ae49f2f11440d07" providerId="LiveId" clId="{67963E9D-65A1-481F-B7D7-8936B04A3CA4}" dt="2019-09-10T10:33:13.328" v="5" actId="478"/>
          <ac:picMkLst>
            <pc:docMk/>
            <pc:sldMk cId="210890507" sldId="258"/>
            <ac:picMk id="67" creationId="{71D83079-9CA1-4972-9B64-4750BAD38BCE}"/>
          </ac:picMkLst>
        </pc:picChg>
        <pc:picChg chg="add del">
          <ac:chgData name="D K" userId="9ae49f2f11440d07" providerId="LiveId" clId="{67963E9D-65A1-481F-B7D7-8936B04A3CA4}" dt="2019-09-10T10:36:17.742" v="14"/>
          <ac:picMkLst>
            <pc:docMk/>
            <pc:sldMk cId="210890507" sldId="258"/>
            <ac:picMk id="68" creationId="{51B37A2A-EE24-4205-B7C3-3CDD4A987BF5}"/>
          </ac:picMkLst>
        </pc:picChg>
        <pc:picChg chg="add mod">
          <ac:chgData name="D K" userId="9ae49f2f11440d07" providerId="LiveId" clId="{67963E9D-65A1-481F-B7D7-8936B04A3CA4}" dt="2019-09-10T10:51:59.241" v="179" actId="1076"/>
          <ac:picMkLst>
            <pc:docMk/>
            <pc:sldMk cId="210890507" sldId="258"/>
            <ac:picMk id="78" creationId="{D9BF1025-DC4F-42EE-9B73-FBF9452E4E7F}"/>
          </ac:picMkLst>
        </pc:picChg>
        <pc:picChg chg="add mod">
          <ac:chgData name="D K" userId="9ae49f2f11440d07" providerId="LiveId" clId="{67963E9D-65A1-481F-B7D7-8936B04A3CA4}" dt="2019-09-10T10:51:59.241" v="179" actId="1076"/>
          <ac:picMkLst>
            <pc:docMk/>
            <pc:sldMk cId="210890507" sldId="258"/>
            <ac:picMk id="79" creationId="{68C665DB-9AA9-4036-AB14-4B3B05DCF272}"/>
          </ac:picMkLst>
        </pc:picChg>
        <pc:picChg chg="add del mod">
          <ac:chgData name="D K" userId="9ae49f2f11440d07" providerId="LiveId" clId="{67963E9D-65A1-481F-B7D7-8936B04A3CA4}" dt="2019-09-10T10:36:32.197" v="20"/>
          <ac:picMkLst>
            <pc:docMk/>
            <pc:sldMk cId="210890507" sldId="258"/>
            <ac:picMk id="96" creationId="{F617BC68-8B36-4D74-9AF5-71AEB7CBAE47}"/>
          </ac:picMkLst>
        </pc:picChg>
        <pc:picChg chg="add del mod">
          <ac:chgData name="D K" userId="9ae49f2f11440d07" providerId="LiveId" clId="{67963E9D-65A1-481F-B7D7-8936B04A3CA4}" dt="2019-09-10T10:48:04.477" v="131" actId="478"/>
          <ac:picMkLst>
            <pc:docMk/>
            <pc:sldMk cId="210890507" sldId="258"/>
            <ac:picMk id="117" creationId="{BB30F28E-0961-429F-A3FA-75BA220D8679}"/>
          </ac:picMkLst>
        </pc:picChg>
        <pc:picChg chg="add del mod ord">
          <ac:chgData name="D K" userId="9ae49f2f11440d07" providerId="LiveId" clId="{67963E9D-65A1-481F-B7D7-8936B04A3CA4}" dt="2019-09-10T10:51:28.711" v="176"/>
          <ac:picMkLst>
            <pc:docMk/>
            <pc:sldMk cId="210890507" sldId="258"/>
            <ac:picMk id="221" creationId="{3527D070-5776-4D91-A7D8-65ECA13C5A60}"/>
          </ac:picMkLst>
        </pc:picChg>
        <pc:picChg chg="del mod ord">
          <ac:chgData name="D K" userId="9ae49f2f11440d07" providerId="LiveId" clId="{67963E9D-65A1-481F-B7D7-8936B04A3CA4}" dt="2019-09-10T10:51:28.711" v="176"/>
          <ac:picMkLst>
            <pc:docMk/>
            <pc:sldMk cId="210890507" sldId="258"/>
            <ac:picMk id="222" creationId="{91F861FA-2638-40F8-AE9C-C350B1192545}"/>
          </ac:picMkLst>
        </pc:picChg>
        <pc:inkChg chg="add mod">
          <ac:chgData name="D K" userId="9ae49f2f11440d07" providerId="LiveId" clId="{67963E9D-65A1-481F-B7D7-8936B04A3CA4}" dt="2019-09-10T10:51:59.241" v="179" actId="1076"/>
          <ac:inkMkLst>
            <pc:docMk/>
            <pc:sldMk cId="210890507" sldId="258"/>
            <ac:inkMk id="57" creationId="{034293F9-C7C6-432A-8403-0FFA811AAA46}"/>
          </ac:inkMkLst>
        </pc:inkChg>
        <pc:inkChg chg="add del">
          <ac:chgData name="D K" userId="9ae49f2f11440d07" providerId="LiveId" clId="{67963E9D-65A1-481F-B7D7-8936B04A3CA4}" dt="2019-09-10T10:36:18.686" v="15"/>
          <ac:inkMkLst>
            <pc:docMk/>
            <pc:sldMk cId="210890507" sldId="258"/>
            <ac:inkMk id="61" creationId="{CF4478E3-F6F8-4132-8818-D9BD71281E41}"/>
          </ac:inkMkLst>
        </pc:inkChg>
        <pc:inkChg chg="add del">
          <ac:chgData name="D K" userId="9ae49f2f11440d07" providerId="LiveId" clId="{67963E9D-65A1-481F-B7D7-8936B04A3CA4}" dt="2019-09-10T10:51:28.711" v="176"/>
          <ac:inkMkLst>
            <pc:docMk/>
            <pc:sldMk cId="210890507" sldId="258"/>
            <ac:inkMk id="71" creationId="{4623C55B-9A85-4E44-B881-AF4125E20FF4}"/>
          </ac:inkMkLst>
        </pc:inkChg>
        <pc:inkChg chg="add mod">
          <ac:chgData name="D K" userId="9ae49f2f11440d07" providerId="LiveId" clId="{67963E9D-65A1-481F-B7D7-8936B04A3CA4}" dt="2019-09-10T10:51:59.241" v="179" actId="1076"/>
          <ac:inkMkLst>
            <pc:docMk/>
            <pc:sldMk cId="210890507" sldId="258"/>
            <ac:inkMk id="75" creationId="{1B822D55-4D7C-4F96-A995-3D4858FE6F17}"/>
          </ac:inkMkLst>
        </pc:inkChg>
        <pc:inkChg chg="add del">
          <ac:chgData name="D K" userId="9ae49f2f11440d07" providerId="LiveId" clId="{67963E9D-65A1-481F-B7D7-8936B04A3CA4}" dt="2019-09-10T10:36:17.742" v="14"/>
          <ac:inkMkLst>
            <pc:docMk/>
            <pc:sldMk cId="210890507" sldId="258"/>
            <ac:inkMk id="92" creationId="{07ECEE28-31D8-4CE8-913B-CA62ACD74A26}"/>
          </ac:inkMkLst>
        </pc:inkChg>
        <pc:inkChg chg="add del mod">
          <ac:chgData name="D K" userId="9ae49f2f11440d07" providerId="LiveId" clId="{67963E9D-65A1-481F-B7D7-8936B04A3CA4}" dt="2019-09-10T10:36:32.197" v="20"/>
          <ac:inkMkLst>
            <pc:docMk/>
            <pc:sldMk cId="210890507" sldId="258"/>
            <ac:inkMk id="113" creationId="{E542AFAA-ED0E-4091-828C-F41A8094D257}"/>
          </ac:inkMkLst>
        </pc:inkChg>
        <pc:inkChg chg="add del mod">
          <ac:chgData name="D K" userId="9ae49f2f11440d07" providerId="LiveId" clId="{67963E9D-65A1-481F-B7D7-8936B04A3CA4}" dt="2019-09-10T10:51:28.711" v="176"/>
          <ac:inkMkLst>
            <pc:docMk/>
            <pc:sldMk cId="210890507" sldId="258"/>
            <ac:inkMk id="134" creationId="{D9BFA258-9A23-45B7-B355-AD7E2BADA554}"/>
          </ac:inkMkLst>
        </pc:inkChg>
        <pc:cxnChg chg="add del">
          <ac:chgData name="D K" userId="9ae49f2f11440d07" providerId="LiveId" clId="{67963E9D-65A1-481F-B7D7-8936B04A3CA4}" dt="2019-09-10T10:36:18.686" v="15"/>
          <ac:cxnSpMkLst>
            <pc:docMk/>
            <pc:sldMk cId="210890507" sldId="258"/>
            <ac:cxnSpMk id="42" creationId="{EB98762F-FA5E-46FA-B886-2117FB575A40}"/>
          </ac:cxnSpMkLst>
        </pc:cxnChg>
        <pc:cxnChg chg="add del">
          <ac:chgData name="D K" userId="9ae49f2f11440d07" providerId="LiveId" clId="{67963E9D-65A1-481F-B7D7-8936B04A3CA4}" dt="2019-09-10T10:36:18.686" v="15"/>
          <ac:cxnSpMkLst>
            <pc:docMk/>
            <pc:sldMk cId="210890507" sldId="258"/>
            <ac:cxnSpMk id="54" creationId="{F200F69C-4A2F-4686-9451-2802F4AD4310}"/>
          </ac:cxnSpMkLst>
        </pc:cxnChg>
        <pc:cxnChg chg="add del">
          <ac:chgData name="D K" userId="9ae49f2f11440d07" providerId="LiveId" clId="{67963E9D-65A1-481F-B7D7-8936B04A3CA4}" dt="2019-09-10T10:36:18.686" v="15"/>
          <ac:cxnSpMkLst>
            <pc:docMk/>
            <pc:sldMk cId="210890507" sldId="258"/>
            <ac:cxnSpMk id="55" creationId="{DD5D8549-FDE0-4F3E-B333-CCB8DA04731B}"/>
          </ac:cxnSpMkLst>
        </pc:cxnChg>
        <pc:cxnChg chg="add del">
          <ac:chgData name="D K" userId="9ae49f2f11440d07" providerId="LiveId" clId="{67963E9D-65A1-481F-B7D7-8936B04A3CA4}" dt="2019-09-10T10:36:18.686" v="15"/>
          <ac:cxnSpMkLst>
            <pc:docMk/>
            <pc:sldMk cId="210890507" sldId="258"/>
            <ac:cxnSpMk id="56" creationId="{727905D7-EB16-4ACF-BE39-EFB89F5B7186}"/>
          </ac:cxnSpMkLst>
        </pc:cxnChg>
        <pc:cxnChg chg="add del">
          <ac:chgData name="D K" userId="9ae49f2f11440d07" providerId="LiveId" clId="{67963E9D-65A1-481F-B7D7-8936B04A3CA4}" dt="2019-09-10T10:36:18.686" v="15"/>
          <ac:cxnSpMkLst>
            <pc:docMk/>
            <pc:sldMk cId="210890507" sldId="258"/>
            <ac:cxnSpMk id="62" creationId="{03301ECB-1C45-4ABF-82CA-824CD67C504F}"/>
          </ac:cxnSpMkLst>
        </pc:cxnChg>
        <pc:cxnChg chg="add mod">
          <ac:chgData name="D K" userId="9ae49f2f11440d07" providerId="LiveId" clId="{67963E9D-65A1-481F-B7D7-8936B04A3CA4}" dt="2019-09-10T10:51:59.241" v="179" actId="1076"/>
          <ac:cxnSpMkLst>
            <pc:docMk/>
            <pc:sldMk cId="210890507" sldId="258"/>
            <ac:cxnSpMk id="66" creationId="{C9C7C644-97E3-4656-94BC-6331C7416EED}"/>
          </ac:cxnSpMkLst>
        </pc:cxnChg>
        <pc:cxnChg chg="add del">
          <ac:chgData name="D K" userId="9ae49f2f11440d07" providerId="LiveId" clId="{67963E9D-65A1-481F-B7D7-8936B04A3CA4}" dt="2019-09-10T10:36:17.742" v="14"/>
          <ac:cxnSpMkLst>
            <pc:docMk/>
            <pc:sldMk cId="210890507" sldId="258"/>
            <ac:cxnSpMk id="66" creationId="{D4AC2FFD-754F-4109-BCE7-5C2EAEEADC5B}"/>
          </ac:cxnSpMkLst>
        </pc:cxnChg>
        <pc:cxnChg chg="add mod">
          <ac:chgData name="D K" userId="9ae49f2f11440d07" providerId="LiveId" clId="{67963E9D-65A1-481F-B7D7-8936B04A3CA4}" dt="2019-09-10T10:51:59.241" v="179" actId="1076"/>
          <ac:cxnSpMkLst>
            <pc:docMk/>
            <pc:sldMk cId="210890507" sldId="258"/>
            <ac:cxnSpMk id="67" creationId="{57657207-3C83-4A87-90EE-F48CF43482CE}"/>
          </ac:cxnSpMkLst>
        </pc:cxnChg>
        <pc:cxnChg chg="add mod">
          <ac:chgData name="D K" userId="9ae49f2f11440d07" providerId="LiveId" clId="{67963E9D-65A1-481F-B7D7-8936B04A3CA4}" dt="2019-09-10T10:51:59.241" v="179" actId="1076"/>
          <ac:cxnSpMkLst>
            <pc:docMk/>
            <pc:sldMk cId="210890507" sldId="258"/>
            <ac:cxnSpMk id="68" creationId="{2AD82D51-1652-45D9-B798-0D5913F72774}"/>
          </ac:cxnSpMkLst>
        </pc:cxnChg>
        <pc:cxnChg chg="add mod">
          <ac:chgData name="D K" userId="9ae49f2f11440d07" providerId="LiveId" clId="{67963E9D-65A1-481F-B7D7-8936B04A3CA4}" dt="2019-09-10T10:51:59.241" v="179" actId="1076"/>
          <ac:cxnSpMkLst>
            <pc:docMk/>
            <pc:sldMk cId="210890507" sldId="258"/>
            <ac:cxnSpMk id="76" creationId="{F3C43481-07D7-483E-A677-B9DECBEFCDCA}"/>
          </ac:cxnSpMkLst>
        </pc:cxnChg>
        <pc:cxnChg chg="add del">
          <ac:chgData name="D K" userId="9ae49f2f11440d07" providerId="LiveId" clId="{67963E9D-65A1-481F-B7D7-8936B04A3CA4}" dt="2019-09-10T10:36:17.742" v="14"/>
          <ac:cxnSpMkLst>
            <pc:docMk/>
            <pc:sldMk cId="210890507" sldId="258"/>
            <ac:cxnSpMk id="81" creationId="{1BA838CA-0384-42DA-A148-1F3F7C01AE96}"/>
          </ac:cxnSpMkLst>
        </pc:cxnChg>
        <pc:cxnChg chg="add del">
          <ac:chgData name="D K" userId="9ae49f2f11440d07" providerId="LiveId" clId="{67963E9D-65A1-481F-B7D7-8936B04A3CA4}" dt="2019-09-10T10:36:17.742" v="14"/>
          <ac:cxnSpMkLst>
            <pc:docMk/>
            <pc:sldMk cId="210890507" sldId="258"/>
            <ac:cxnSpMk id="82" creationId="{F35FC520-EC75-489F-8C45-FDD7BB929C4B}"/>
          </ac:cxnSpMkLst>
        </pc:cxnChg>
        <pc:cxnChg chg="add del">
          <ac:chgData name="D K" userId="9ae49f2f11440d07" providerId="LiveId" clId="{67963E9D-65A1-481F-B7D7-8936B04A3CA4}" dt="2019-09-10T10:36:17.742" v="14"/>
          <ac:cxnSpMkLst>
            <pc:docMk/>
            <pc:sldMk cId="210890507" sldId="258"/>
            <ac:cxnSpMk id="85" creationId="{99448F2F-1522-4565-9F35-0573EA4AE7B0}"/>
          </ac:cxnSpMkLst>
        </pc:cxnChg>
        <pc:cxnChg chg="add del">
          <ac:chgData name="D K" userId="9ae49f2f11440d07" providerId="LiveId" clId="{67963E9D-65A1-481F-B7D7-8936B04A3CA4}" dt="2019-09-10T10:36:17.742" v="14"/>
          <ac:cxnSpMkLst>
            <pc:docMk/>
            <pc:sldMk cId="210890507" sldId="258"/>
            <ac:cxnSpMk id="93" creationId="{E43BC07A-956E-418F-8038-ED8A5D5C5F86}"/>
          </ac:cxnSpMkLst>
        </pc:cxnChg>
        <pc:cxnChg chg="add del mod">
          <ac:chgData name="D K" userId="9ae49f2f11440d07" providerId="LiveId" clId="{67963E9D-65A1-481F-B7D7-8936B04A3CA4}" dt="2019-09-10T10:36:32.197" v="20"/>
          <ac:cxnSpMkLst>
            <pc:docMk/>
            <pc:sldMk cId="210890507" sldId="258"/>
            <ac:cxnSpMk id="95" creationId="{EA347F49-9D8D-4D23-B3AB-63D40520ECA1}"/>
          </ac:cxnSpMkLst>
        </pc:cxnChg>
        <pc:cxnChg chg="add del mod">
          <ac:chgData name="D K" userId="9ae49f2f11440d07" providerId="LiveId" clId="{67963E9D-65A1-481F-B7D7-8936B04A3CA4}" dt="2019-09-10T10:36:32.197" v="20"/>
          <ac:cxnSpMkLst>
            <pc:docMk/>
            <pc:sldMk cId="210890507" sldId="258"/>
            <ac:cxnSpMk id="106" creationId="{50B9433F-FE34-40FF-AEB0-75457ED1F434}"/>
          </ac:cxnSpMkLst>
        </pc:cxnChg>
        <pc:cxnChg chg="add del mod">
          <ac:chgData name="D K" userId="9ae49f2f11440d07" providerId="LiveId" clId="{67963E9D-65A1-481F-B7D7-8936B04A3CA4}" dt="2019-09-10T10:36:32.197" v="20"/>
          <ac:cxnSpMkLst>
            <pc:docMk/>
            <pc:sldMk cId="210890507" sldId="258"/>
            <ac:cxnSpMk id="107" creationId="{D8FCB6E9-0F74-4B6E-94CD-EFF803480C4D}"/>
          </ac:cxnSpMkLst>
        </pc:cxnChg>
        <pc:cxnChg chg="add del mod">
          <ac:chgData name="D K" userId="9ae49f2f11440d07" providerId="LiveId" clId="{67963E9D-65A1-481F-B7D7-8936B04A3CA4}" dt="2019-09-10T10:36:32.197" v="20"/>
          <ac:cxnSpMkLst>
            <pc:docMk/>
            <pc:sldMk cId="210890507" sldId="258"/>
            <ac:cxnSpMk id="108" creationId="{243E010F-5E32-4D1A-9FDC-B42211AA55C5}"/>
          </ac:cxnSpMkLst>
        </pc:cxnChg>
        <pc:cxnChg chg="add del mod">
          <ac:chgData name="D K" userId="9ae49f2f11440d07" providerId="LiveId" clId="{67963E9D-65A1-481F-B7D7-8936B04A3CA4}" dt="2019-09-10T10:36:32.197" v="20"/>
          <ac:cxnSpMkLst>
            <pc:docMk/>
            <pc:sldMk cId="210890507" sldId="258"/>
            <ac:cxnSpMk id="114" creationId="{A646FF8D-7924-4BA6-B48C-1CA16E0447EB}"/>
          </ac:cxnSpMkLst>
        </pc:cxnChg>
        <pc:cxnChg chg="add mod">
          <ac:chgData name="D K" userId="9ae49f2f11440d07" providerId="LiveId" clId="{67963E9D-65A1-481F-B7D7-8936B04A3CA4}" dt="2019-09-10T10:36:46.516" v="24" actId="1076"/>
          <ac:cxnSpMkLst>
            <pc:docMk/>
            <pc:sldMk cId="210890507" sldId="258"/>
            <ac:cxnSpMk id="116" creationId="{26EBF565-70F6-4311-9583-C6A9C38A7962}"/>
          </ac:cxnSpMkLst>
        </pc:cxnChg>
        <pc:cxnChg chg="add del mod">
          <ac:chgData name="D K" userId="9ae49f2f11440d07" providerId="LiveId" clId="{67963E9D-65A1-481F-B7D7-8936B04A3CA4}" dt="2019-09-10T10:51:28.711" v="176"/>
          <ac:cxnSpMkLst>
            <pc:docMk/>
            <pc:sldMk cId="210890507" sldId="258"/>
            <ac:cxnSpMk id="127" creationId="{7CF8766E-849B-400E-8DA9-7655AB814D9F}"/>
          </ac:cxnSpMkLst>
        </pc:cxnChg>
        <pc:cxnChg chg="add del mod">
          <ac:chgData name="D K" userId="9ae49f2f11440d07" providerId="LiveId" clId="{67963E9D-65A1-481F-B7D7-8936B04A3CA4}" dt="2019-09-10T10:51:28.711" v="176"/>
          <ac:cxnSpMkLst>
            <pc:docMk/>
            <pc:sldMk cId="210890507" sldId="258"/>
            <ac:cxnSpMk id="128" creationId="{9E14BD74-C1CD-4817-B322-ADFCD7A9F794}"/>
          </ac:cxnSpMkLst>
        </pc:cxnChg>
        <pc:cxnChg chg="add del mod">
          <ac:chgData name="D K" userId="9ae49f2f11440d07" providerId="LiveId" clId="{67963E9D-65A1-481F-B7D7-8936B04A3CA4}" dt="2019-09-10T10:51:28.711" v="176"/>
          <ac:cxnSpMkLst>
            <pc:docMk/>
            <pc:sldMk cId="210890507" sldId="258"/>
            <ac:cxnSpMk id="129" creationId="{39717B4B-44A2-4803-9355-B1F196F4B0AA}"/>
          </ac:cxnSpMkLst>
        </pc:cxnChg>
        <pc:cxnChg chg="add del mod">
          <ac:chgData name="D K" userId="9ae49f2f11440d07" providerId="LiveId" clId="{67963E9D-65A1-481F-B7D7-8936B04A3CA4}" dt="2019-09-10T10:51:28.711" v="176"/>
          <ac:cxnSpMkLst>
            <pc:docMk/>
            <pc:sldMk cId="210890507" sldId="258"/>
            <ac:cxnSpMk id="135" creationId="{95CEE926-A707-4B7A-B2CC-432BBE6293F5}"/>
          </ac:cxnSpMkLst>
        </pc:cxnChg>
        <pc:cxnChg chg="mod">
          <ac:chgData name="D K" userId="9ae49f2f11440d07" providerId="LiveId" clId="{67963E9D-65A1-481F-B7D7-8936B04A3CA4}" dt="2019-09-10T10:51:49.110" v="177" actId="1076"/>
          <ac:cxnSpMkLst>
            <pc:docMk/>
            <pc:sldMk cId="210890507" sldId="258"/>
            <ac:cxnSpMk id="204" creationId="{B2AC3A2B-DAAD-463F-BEF7-93746FA7E616}"/>
          </ac:cxnSpMkLst>
        </pc:cxnChg>
        <pc:cxnChg chg="mod">
          <ac:chgData name="D K" userId="9ae49f2f11440d07" providerId="LiveId" clId="{67963E9D-65A1-481F-B7D7-8936B04A3CA4}" dt="2019-09-10T10:51:49.110" v="177" actId="1076"/>
          <ac:cxnSpMkLst>
            <pc:docMk/>
            <pc:sldMk cId="210890507" sldId="258"/>
            <ac:cxnSpMk id="208" creationId="{CBC0DB87-B68C-49E0-97AD-6211567ACDB2}"/>
          </ac:cxnSpMkLst>
        </pc:cxnChg>
        <pc:cxnChg chg="mod">
          <ac:chgData name="D K" userId="9ae49f2f11440d07" providerId="LiveId" clId="{67963E9D-65A1-481F-B7D7-8936B04A3CA4}" dt="2019-09-10T10:51:49.110" v="177" actId="1076"/>
          <ac:cxnSpMkLst>
            <pc:docMk/>
            <pc:sldMk cId="210890507" sldId="258"/>
            <ac:cxnSpMk id="210" creationId="{EDE21FEF-DDBC-472C-A2C3-D879347E48B5}"/>
          </ac:cxnSpMkLst>
        </pc:cxnChg>
        <pc:cxnChg chg="mod">
          <ac:chgData name="D K" userId="9ae49f2f11440d07" providerId="LiveId" clId="{67963E9D-65A1-481F-B7D7-8936B04A3CA4}" dt="2019-09-10T10:51:49.110" v="177" actId="1076"/>
          <ac:cxnSpMkLst>
            <pc:docMk/>
            <pc:sldMk cId="210890507" sldId="258"/>
            <ac:cxnSpMk id="212" creationId="{1400DADD-D100-4EAE-85CC-1E40E0F94778}"/>
          </ac:cxnSpMkLst>
        </pc:cxnChg>
        <pc:cxnChg chg="mod">
          <ac:chgData name="D K" userId="9ae49f2f11440d07" providerId="LiveId" clId="{67963E9D-65A1-481F-B7D7-8936B04A3CA4}" dt="2019-09-10T10:51:49.110" v="177" actId="1076"/>
          <ac:cxnSpMkLst>
            <pc:docMk/>
            <pc:sldMk cId="210890507" sldId="258"/>
            <ac:cxnSpMk id="214" creationId="{48C63E26-94AE-4C87-B17D-6D09AC64DEE4}"/>
          </ac:cxnSpMkLst>
        </pc:cxnChg>
        <pc:cxnChg chg="mod">
          <ac:chgData name="D K" userId="9ae49f2f11440d07" providerId="LiveId" clId="{67963E9D-65A1-481F-B7D7-8936B04A3CA4}" dt="2019-09-10T10:51:49.110" v="177" actId="1076"/>
          <ac:cxnSpMkLst>
            <pc:docMk/>
            <pc:sldMk cId="210890507" sldId="258"/>
            <ac:cxnSpMk id="215" creationId="{6BF4A706-F44B-4DE8-8D96-706C257DA96E}"/>
          </ac:cxnSpMkLst>
        </pc:cxnChg>
      </pc:sldChg>
      <pc:sldChg chg="addSp delSp modSp ord">
        <pc:chgData name="D K" userId="9ae49f2f11440d07" providerId="LiveId" clId="{67963E9D-65A1-481F-B7D7-8936B04A3CA4}" dt="2019-09-10T10:47:01.514" v="107" actId="1076"/>
        <pc:sldMkLst>
          <pc:docMk/>
          <pc:sldMk cId="4075188278" sldId="261"/>
        </pc:sldMkLst>
        <pc:spChg chg="del">
          <ac:chgData name="D K" userId="9ae49f2f11440d07" providerId="LiveId" clId="{67963E9D-65A1-481F-B7D7-8936B04A3CA4}" dt="2019-09-10T10:37:51.642" v="27" actId="478"/>
          <ac:spMkLst>
            <pc:docMk/>
            <pc:sldMk cId="4075188278" sldId="261"/>
            <ac:spMk id="19" creationId="{673AB077-448F-44FC-BF30-D77ADB9948B3}"/>
          </ac:spMkLst>
        </pc:spChg>
        <pc:spChg chg="del">
          <ac:chgData name="D K" userId="9ae49f2f11440d07" providerId="LiveId" clId="{67963E9D-65A1-481F-B7D7-8936B04A3CA4}" dt="2019-09-10T10:37:51.642" v="27" actId="478"/>
          <ac:spMkLst>
            <pc:docMk/>
            <pc:sldMk cId="4075188278" sldId="261"/>
            <ac:spMk id="20" creationId="{73A435F2-D194-406D-8D30-64600C1777F6}"/>
          </ac:spMkLst>
        </pc:spChg>
        <pc:spChg chg="del">
          <ac:chgData name="D K" userId="9ae49f2f11440d07" providerId="LiveId" clId="{67963E9D-65A1-481F-B7D7-8936B04A3CA4}" dt="2019-09-10T10:37:51.642" v="27" actId="478"/>
          <ac:spMkLst>
            <pc:docMk/>
            <pc:sldMk cId="4075188278" sldId="261"/>
            <ac:spMk id="22" creationId="{337F2E06-AF9E-44B4-81A7-D251C4064A47}"/>
          </ac:spMkLst>
        </pc:spChg>
        <pc:spChg chg="del">
          <ac:chgData name="D K" userId="9ae49f2f11440d07" providerId="LiveId" clId="{67963E9D-65A1-481F-B7D7-8936B04A3CA4}" dt="2019-09-10T10:37:51.642" v="27" actId="478"/>
          <ac:spMkLst>
            <pc:docMk/>
            <pc:sldMk cId="4075188278" sldId="261"/>
            <ac:spMk id="23" creationId="{05DEA33A-564F-42B0-8D6E-D2ACB687C8F1}"/>
          </ac:spMkLst>
        </pc:spChg>
        <pc:spChg chg="del">
          <ac:chgData name="D K" userId="9ae49f2f11440d07" providerId="LiveId" clId="{67963E9D-65A1-481F-B7D7-8936B04A3CA4}" dt="2019-09-10T10:37:51.642" v="27" actId="478"/>
          <ac:spMkLst>
            <pc:docMk/>
            <pc:sldMk cId="4075188278" sldId="261"/>
            <ac:spMk id="24" creationId="{21261580-5464-41A8-8807-B543B15ABFFE}"/>
          </ac:spMkLst>
        </pc:spChg>
        <pc:spChg chg="del">
          <ac:chgData name="D K" userId="9ae49f2f11440d07" providerId="LiveId" clId="{67963E9D-65A1-481F-B7D7-8936B04A3CA4}" dt="2019-09-10T10:37:51.642" v="27" actId="478"/>
          <ac:spMkLst>
            <pc:docMk/>
            <pc:sldMk cId="4075188278" sldId="261"/>
            <ac:spMk id="25" creationId="{D58F2D72-CC1C-4EB2-B956-7D8E95C38E75}"/>
          </ac:spMkLst>
        </pc:spChg>
        <pc:spChg chg="mod">
          <ac:chgData name="D K" userId="9ae49f2f11440d07" providerId="LiveId" clId="{67963E9D-65A1-481F-B7D7-8936B04A3CA4}" dt="2019-09-10T10:37:57.461" v="28" actId="1076"/>
          <ac:spMkLst>
            <pc:docMk/>
            <pc:sldMk cId="4075188278" sldId="261"/>
            <ac:spMk id="28" creationId="{FE9D5F0B-C9DA-45B1-8A6D-197214D2E5C2}"/>
          </ac:spMkLst>
        </pc:spChg>
        <pc:spChg chg="mod">
          <ac:chgData name="D K" userId="9ae49f2f11440d07" providerId="LiveId" clId="{67963E9D-65A1-481F-B7D7-8936B04A3CA4}" dt="2019-09-10T10:38:13.537" v="45" actId="14100"/>
          <ac:spMkLst>
            <pc:docMk/>
            <pc:sldMk cId="4075188278" sldId="261"/>
            <ac:spMk id="29" creationId="{3880EF49-9324-4885-8502-D59FA8D590FC}"/>
          </ac:spMkLst>
        </pc:spChg>
        <pc:spChg chg="del">
          <ac:chgData name="D K" userId="9ae49f2f11440d07" providerId="LiveId" clId="{67963E9D-65A1-481F-B7D7-8936B04A3CA4}" dt="2019-09-10T10:37:51.642" v="27" actId="478"/>
          <ac:spMkLst>
            <pc:docMk/>
            <pc:sldMk cId="4075188278" sldId="261"/>
            <ac:spMk id="30" creationId="{04D49903-B6D9-46AC-93DC-AD9D16F7B9CA}"/>
          </ac:spMkLst>
        </pc:spChg>
        <pc:spChg chg="del">
          <ac:chgData name="D K" userId="9ae49f2f11440d07" providerId="LiveId" clId="{67963E9D-65A1-481F-B7D7-8936B04A3CA4}" dt="2019-09-10T10:37:51.642" v="27" actId="478"/>
          <ac:spMkLst>
            <pc:docMk/>
            <pc:sldMk cId="4075188278" sldId="261"/>
            <ac:spMk id="45" creationId="{AB493377-D679-409B-A6F3-A58C3DEE9A10}"/>
          </ac:spMkLst>
        </pc:spChg>
        <pc:spChg chg="del">
          <ac:chgData name="D K" userId="9ae49f2f11440d07" providerId="LiveId" clId="{67963E9D-65A1-481F-B7D7-8936B04A3CA4}" dt="2019-09-10T10:37:51.642" v="27" actId="478"/>
          <ac:spMkLst>
            <pc:docMk/>
            <pc:sldMk cId="4075188278" sldId="261"/>
            <ac:spMk id="46" creationId="{2DA1E55E-8401-42C3-A653-A4D8B28CB385}"/>
          </ac:spMkLst>
        </pc:spChg>
        <pc:spChg chg="del">
          <ac:chgData name="D K" userId="9ae49f2f11440d07" providerId="LiveId" clId="{67963E9D-65A1-481F-B7D7-8936B04A3CA4}" dt="2019-09-10T10:37:51.642" v="27" actId="478"/>
          <ac:spMkLst>
            <pc:docMk/>
            <pc:sldMk cId="4075188278" sldId="261"/>
            <ac:spMk id="47" creationId="{31495EF0-08EF-4AC9-B1E2-982CC07B3985}"/>
          </ac:spMkLst>
        </pc:spChg>
        <pc:spChg chg="del">
          <ac:chgData name="D K" userId="9ae49f2f11440d07" providerId="LiveId" clId="{67963E9D-65A1-481F-B7D7-8936B04A3CA4}" dt="2019-09-10T10:37:51.642" v="27" actId="478"/>
          <ac:spMkLst>
            <pc:docMk/>
            <pc:sldMk cId="4075188278" sldId="261"/>
            <ac:spMk id="48" creationId="{CC0095FF-CC55-4FBE-9A30-73CDCECC2345}"/>
          </ac:spMkLst>
        </pc:spChg>
        <pc:spChg chg="del">
          <ac:chgData name="D K" userId="9ae49f2f11440d07" providerId="LiveId" clId="{67963E9D-65A1-481F-B7D7-8936B04A3CA4}" dt="2019-09-10T10:38:02.108" v="29" actId="478"/>
          <ac:spMkLst>
            <pc:docMk/>
            <pc:sldMk cId="4075188278" sldId="261"/>
            <ac:spMk id="62" creationId="{89AD39DC-4485-40D5-A232-48881F5355E4}"/>
          </ac:spMkLst>
        </pc:spChg>
        <pc:spChg chg="del mod">
          <ac:chgData name="D K" userId="9ae49f2f11440d07" providerId="LiveId" clId="{67963E9D-65A1-481F-B7D7-8936B04A3CA4}" dt="2019-09-10T10:46:52.161" v="105" actId="478"/>
          <ac:spMkLst>
            <pc:docMk/>
            <pc:sldMk cId="4075188278" sldId="261"/>
            <ac:spMk id="63" creationId="{58D94ED5-E354-469B-969C-967680817754}"/>
          </ac:spMkLst>
        </pc:spChg>
        <pc:spChg chg="del">
          <ac:chgData name="D K" userId="9ae49f2f11440d07" providerId="LiveId" clId="{67963E9D-65A1-481F-B7D7-8936B04A3CA4}" dt="2019-09-10T10:46:56.522" v="106" actId="478"/>
          <ac:spMkLst>
            <pc:docMk/>
            <pc:sldMk cId="4075188278" sldId="261"/>
            <ac:spMk id="81" creationId="{F77AB090-23FA-44E5-AEFC-5AB302635AFB}"/>
          </ac:spMkLst>
        </pc:spChg>
        <pc:picChg chg="del">
          <ac:chgData name="D K" userId="9ae49f2f11440d07" providerId="LiveId" clId="{67963E9D-65A1-481F-B7D7-8936B04A3CA4}" dt="2019-09-10T10:35:53.433" v="10"/>
          <ac:picMkLst>
            <pc:docMk/>
            <pc:sldMk cId="4075188278" sldId="261"/>
            <ac:picMk id="3" creationId="{4E1867F3-CCCC-454B-92C1-C297541EECAD}"/>
          </ac:picMkLst>
        </pc:picChg>
        <pc:picChg chg="add mod">
          <ac:chgData name="D K" userId="9ae49f2f11440d07" providerId="LiveId" clId="{67963E9D-65A1-481F-B7D7-8936B04A3CA4}" dt="2019-09-10T10:47:01.514" v="107" actId="1076"/>
          <ac:picMkLst>
            <pc:docMk/>
            <pc:sldMk cId="4075188278" sldId="261"/>
            <ac:picMk id="37" creationId="{8FED41FF-4B1F-4899-A7DB-285CBDE2A6A3}"/>
          </ac:picMkLst>
        </pc:picChg>
        <pc:inkChg chg="del">
          <ac:chgData name="D K" userId="9ae49f2f11440d07" providerId="LiveId" clId="{67963E9D-65A1-481F-B7D7-8936B04A3CA4}" dt="2019-09-10T10:37:41.504" v="26" actId="478"/>
          <ac:inkMkLst>
            <pc:docMk/>
            <pc:sldMk cId="4075188278" sldId="261"/>
            <ac:inkMk id="13" creationId="{7F268D23-1D1E-4BAC-9F6F-53CC1BA3B9B8}"/>
          </ac:inkMkLst>
        </pc:inkChg>
        <pc:cxnChg chg="del">
          <ac:chgData name="D K" userId="9ae49f2f11440d07" providerId="LiveId" clId="{67963E9D-65A1-481F-B7D7-8936B04A3CA4}" dt="2019-09-10T10:37:51.642" v="27" actId="478"/>
          <ac:cxnSpMkLst>
            <pc:docMk/>
            <pc:sldMk cId="4075188278" sldId="261"/>
            <ac:cxnSpMk id="31" creationId="{895610CC-EAAD-4543-8C2E-F1B376371B2A}"/>
          </ac:cxnSpMkLst>
        </pc:cxnChg>
        <pc:cxnChg chg="del">
          <ac:chgData name="D K" userId="9ae49f2f11440d07" providerId="LiveId" clId="{67963E9D-65A1-481F-B7D7-8936B04A3CA4}" dt="2019-09-10T10:37:51.642" v="27" actId="478"/>
          <ac:cxnSpMkLst>
            <pc:docMk/>
            <pc:sldMk cId="4075188278" sldId="261"/>
            <ac:cxnSpMk id="32" creationId="{CFE3AA6C-0605-4E37-9804-FE1AB64D6A5A}"/>
          </ac:cxnSpMkLst>
        </pc:cxnChg>
        <pc:cxnChg chg="del">
          <ac:chgData name="D K" userId="9ae49f2f11440d07" providerId="LiveId" clId="{67963E9D-65A1-481F-B7D7-8936B04A3CA4}" dt="2019-09-10T10:37:51.642" v="27" actId="478"/>
          <ac:cxnSpMkLst>
            <pc:docMk/>
            <pc:sldMk cId="4075188278" sldId="261"/>
            <ac:cxnSpMk id="33" creationId="{9E2024A6-1E2D-43DF-829F-84505161A3B6}"/>
          </ac:cxnSpMkLst>
        </pc:cxnChg>
        <pc:cxnChg chg="del">
          <ac:chgData name="D K" userId="9ae49f2f11440d07" providerId="LiveId" clId="{67963E9D-65A1-481F-B7D7-8936B04A3CA4}" dt="2019-09-10T10:37:51.642" v="27" actId="478"/>
          <ac:cxnSpMkLst>
            <pc:docMk/>
            <pc:sldMk cId="4075188278" sldId="261"/>
            <ac:cxnSpMk id="54" creationId="{4892B7BD-996B-4319-954D-98A922E80C25}"/>
          </ac:cxnSpMkLst>
        </pc:cxnChg>
      </pc:sldChg>
      <pc:sldChg chg="delSp modSp add del mod modShow">
        <pc:chgData name="D K" userId="9ae49f2f11440d07" providerId="LiveId" clId="{67963E9D-65A1-481F-B7D7-8936B04A3CA4}" dt="2019-09-10T10:41:59.220" v="75" actId="478"/>
        <pc:sldMkLst>
          <pc:docMk/>
          <pc:sldMk cId="2540632877" sldId="262"/>
        </pc:sldMkLst>
        <pc:spChg chg="del mod">
          <ac:chgData name="D K" userId="9ae49f2f11440d07" providerId="LiveId" clId="{67963E9D-65A1-481F-B7D7-8936B04A3CA4}" dt="2019-09-10T10:41:59.220" v="75" actId="478"/>
          <ac:spMkLst>
            <pc:docMk/>
            <pc:sldMk cId="2540632877" sldId="262"/>
            <ac:spMk id="40" creationId="{B29C2386-6984-41B1-BF56-5D0F5178C0A6}"/>
          </ac:spMkLst>
        </pc:spChg>
        <pc:spChg chg="del">
          <ac:chgData name="D K" userId="9ae49f2f11440d07" providerId="LiveId" clId="{67963E9D-65A1-481F-B7D7-8936B04A3CA4}" dt="2019-09-10T10:41:47.169" v="72" actId="478"/>
          <ac:spMkLst>
            <pc:docMk/>
            <pc:sldMk cId="2540632877" sldId="262"/>
            <ac:spMk id="41" creationId="{91947586-346A-448D-B800-32E204864F31}"/>
          </ac:spMkLst>
        </pc:spChg>
        <pc:spChg chg="del">
          <ac:chgData name="D K" userId="9ae49f2f11440d07" providerId="LiveId" clId="{67963E9D-65A1-481F-B7D7-8936B04A3CA4}" dt="2019-09-10T10:41:22.530" v="69" actId="478"/>
          <ac:spMkLst>
            <pc:docMk/>
            <pc:sldMk cId="2540632877" sldId="262"/>
            <ac:spMk id="43" creationId="{2B111465-D88C-40C5-BF8C-0E917088552B}"/>
          </ac:spMkLst>
        </pc:spChg>
        <pc:spChg chg="del mod">
          <ac:chgData name="D K" userId="9ae49f2f11440d07" providerId="LiveId" clId="{67963E9D-65A1-481F-B7D7-8936B04A3CA4}" dt="2019-09-10T10:41:15.278" v="67" actId="478"/>
          <ac:spMkLst>
            <pc:docMk/>
            <pc:sldMk cId="2540632877" sldId="262"/>
            <ac:spMk id="44" creationId="{C34FDF7A-1CC5-4857-90F3-E7C50155FD70}"/>
          </ac:spMkLst>
        </pc:spChg>
        <pc:spChg chg="del mod">
          <ac:chgData name="D K" userId="9ae49f2f11440d07" providerId="LiveId" clId="{67963E9D-65A1-481F-B7D7-8936B04A3CA4}" dt="2019-09-10T10:41:00.323" v="62" actId="478"/>
          <ac:spMkLst>
            <pc:docMk/>
            <pc:sldMk cId="2540632877" sldId="262"/>
            <ac:spMk id="45" creationId="{DB0F6ADA-E855-47C9-B82C-35CAD27AFB50}"/>
          </ac:spMkLst>
        </pc:spChg>
        <pc:spChg chg="del">
          <ac:chgData name="D K" userId="9ae49f2f11440d07" providerId="LiveId" clId="{67963E9D-65A1-481F-B7D7-8936B04A3CA4}" dt="2019-09-10T10:41:53.581" v="73" actId="478"/>
          <ac:spMkLst>
            <pc:docMk/>
            <pc:sldMk cId="2540632877" sldId="262"/>
            <ac:spMk id="46" creationId="{5478B236-EC95-4C75-92E8-2DD3A4CE94F8}"/>
          </ac:spMkLst>
        </pc:spChg>
        <pc:spChg chg="del mod">
          <ac:chgData name="D K" userId="9ae49f2f11440d07" providerId="LiveId" clId="{67963E9D-65A1-481F-B7D7-8936B04A3CA4}" dt="2019-09-10T10:41:07.585" v="64" actId="478"/>
          <ac:spMkLst>
            <pc:docMk/>
            <pc:sldMk cId="2540632877" sldId="262"/>
            <ac:spMk id="47" creationId="{678BAA88-54F9-4908-B7CB-19E7B45055DF}"/>
          </ac:spMkLst>
        </pc:spChg>
        <pc:spChg chg="del">
          <ac:chgData name="D K" userId="9ae49f2f11440d07" providerId="LiveId" clId="{67963E9D-65A1-481F-B7D7-8936B04A3CA4}" dt="2019-09-10T10:41:18.127" v="68" actId="478"/>
          <ac:spMkLst>
            <pc:docMk/>
            <pc:sldMk cId="2540632877" sldId="262"/>
            <ac:spMk id="48" creationId="{E0FD3639-BB1A-46B7-95DC-64D667B2FECA}"/>
          </ac:spMkLst>
        </pc:spChg>
        <pc:spChg chg="del">
          <ac:chgData name="D K" userId="9ae49f2f11440d07" providerId="LiveId" clId="{67963E9D-65A1-481F-B7D7-8936B04A3CA4}" dt="2019-09-10T10:40:43.122" v="59" actId="478"/>
          <ac:spMkLst>
            <pc:docMk/>
            <pc:sldMk cId="2540632877" sldId="262"/>
            <ac:spMk id="49" creationId="{50C0140B-D22B-420C-B96A-94A0714B14A4}"/>
          </ac:spMkLst>
        </pc:spChg>
        <pc:grpChg chg="mod">
          <ac:chgData name="D K" userId="9ae49f2f11440d07" providerId="LiveId" clId="{67963E9D-65A1-481F-B7D7-8936B04A3CA4}" dt="2019-09-10T10:41:41.795" v="71" actId="1076"/>
          <ac:grpSpMkLst>
            <pc:docMk/>
            <pc:sldMk cId="2540632877" sldId="262"/>
            <ac:grpSpMk id="2" creationId="{DE33A694-3AC7-4F5A-BD3C-4E9208E8B849}"/>
          </ac:grpSpMkLst>
        </pc:grpChg>
        <pc:picChg chg="ord">
          <ac:chgData name="D K" userId="9ae49f2f11440d07" providerId="LiveId" clId="{67963E9D-65A1-481F-B7D7-8936B04A3CA4}" dt="2019-09-10T10:40:50.195" v="60" actId="167"/>
          <ac:picMkLst>
            <pc:docMk/>
            <pc:sldMk cId="2540632877" sldId="262"/>
            <ac:picMk id="38" creationId="{E3D9BEC9-405B-4C64-BBBC-15C96ACA6A4B}"/>
          </ac:picMkLst>
        </pc:picChg>
        <pc:cxnChg chg="del">
          <ac:chgData name="D K" userId="9ae49f2f11440d07" providerId="LiveId" clId="{67963E9D-65A1-481F-B7D7-8936B04A3CA4}" dt="2019-09-10T10:40:36.221" v="58" actId="478"/>
          <ac:cxnSpMkLst>
            <pc:docMk/>
            <pc:sldMk cId="2540632877" sldId="262"/>
            <ac:cxnSpMk id="21" creationId="{7DAB674E-300F-408F-97DC-F46649802BBB}"/>
          </ac:cxnSpMkLst>
        </pc:cxnChg>
        <pc:cxnChg chg="del">
          <ac:chgData name="D K" userId="9ae49f2f11440d07" providerId="LiveId" clId="{67963E9D-65A1-481F-B7D7-8936B04A3CA4}" dt="2019-09-10T10:41:26.072" v="70" actId="478"/>
          <ac:cxnSpMkLst>
            <pc:docMk/>
            <pc:sldMk cId="2540632877" sldId="262"/>
            <ac:cxnSpMk id="53" creationId="{8F276FE4-6DA1-400C-8668-DBD3305CB6F6}"/>
          </ac:cxnSpMkLst>
        </pc:cxnChg>
        <pc:cxnChg chg="del">
          <ac:chgData name="D K" userId="9ae49f2f11440d07" providerId="LiveId" clId="{67963E9D-65A1-481F-B7D7-8936B04A3CA4}" dt="2019-09-10T10:41:10.208" v="65" actId="478"/>
          <ac:cxnSpMkLst>
            <pc:docMk/>
            <pc:sldMk cId="2540632877" sldId="262"/>
            <ac:cxnSpMk id="56" creationId="{41E11553-6B9F-4FC4-950D-C2D7F471AB5E}"/>
          </ac:cxnSpMkLst>
        </pc:cxnChg>
      </pc:sldChg>
      <pc:sldChg chg="mod ord modShow">
        <pc:chgData name="D K" userId="9ae49f2f11440d07" providerId="LiveId" clId="{67963E9D-65A1-481F-B7D7-8936B04A3CA4}" dt="2019-09-10T10:42:31.161" v="77"/>
        <pc:sldMkLst>
          <pc:docMk/>
          <pc:sldMk cId="37586664" sldId="265"/>
        </pc:sldMkLst>
      </pc:sldChg>
      <pc:sldChg chg="addSp delSp modSp add mod modShow">
        <pc:chgData name="D K" userId="9ae49f2f11440d07" providerId="LiveId" clId="{67963E9D-65A1-481F-B7D7-8936B04A3CA4}" dt="2019-09-10T10:46:40.757" v="104" actId="1076"/>
        <pc:sldMkLst>
          <pc:docMk/>
          <pc:sldMk cId="2332784765" sldId="266"/>
        </pc:sldMkLst>
        <pc:spChg chg="del">
          <ac:chgData name="D K" userId="9ae49f2f11440d07" providerId="LiveId" clId="{67963E9D-65A1-481F-B7D7-8936B04A3CA4}" dt="2019-09-10T10:46:13.635" v="96" actId="478"/>
          <ac:spMkLst>
            <pc:docMk/>
            <pc:sldMk cId="2332784765" sldId="266"/>
            <ac:spMk id="14" creationId="{4AFBBD2E-E743-4B38-A8FB-D0C9FE479FD4}"/>
          </ac:spMkLst>
        </pc:spChg>
        <pc:spChg chg="add mod">
          <ac:chgData name="D K" userId="9ae49f2f11440d07" providerId="LiveId" clId="{67963E9D-65A1-481F-B7D7-8936B04A3CA4}" dt="2019-09-10T10:46:40.757" v="104" actId="1076"/>
          <ac:spMkLst>
            <pc:docMk/>
            <pc:sldMk cId="2332784765" sldId="266"/>
            <ac:spMk id="42" creationId="{124D9626-F114-4FD5-8851-17A6603B3FDB}"/>
          </ac:spMkLst>
        </pc:spChg>
        <pc:spChg chg="del">
          <ac:chgData name="D K" userId="9ae49f2f11440d07" providerId="LiveId" clId="{67963E9D-65A1-481F-B7D7-8936B04A3CA4}" dt="2019-09-10T10:45:51.587" v="88" actId="478"/>
          <ac:spMkLst>
            <pc:docMk/>
            <pc:sldMk cId="2332784765" sldId="266"/>
            <ac:spMk id="74" creationId="{E76EAB66-28B1-40CF-B268-2A8BA39EB617}"/>
          </ac:spMkLst>
        </pc:spChg>
        <pc:spChg chg="del">
          <ac:chgData name="D K" userId="9ae49f2f11440d07" providerId="LiveId" clId="{67963E9D-65A1-481F-B7D7-8936B04A3CA4}" dt="2019-09-10T10:46:15.761" v="97" actId="478"/>
          <ac:spMkLst>
            <pc:docMk/>
            <pc:sldMk cId="2332784765" sldId="266"/>
            <ac:spMk id="138" creationId="{9D99CA82-AE27-4BBC-87A6-A6D9085153F8}"/>
          </ac:spMkLst>
        </pc:spChg>
        <pc:spChg chg="del">
          <ac:chgData name="D K" userId="9ae49f2f11440d07" providerId="LiveId" clId="{67963E9D-65A1-481F-B7D7-8936B04A3CA4}" dt="2019-09-10T10:45:51.587" v="88" actId="478"/>
          <ac:spMkLst>
            <pc:docMk/>
            <pc:sldMk cId="2332784765" sldId="266"/>
            <ac:spMk id="198" creationId="{16D0D04A-9FCD-4151-A13F-6D245593FC44}"/>
          </ac:spMkLst>
        </pc:spChg>
        <pc:spChg chg="del">
          <ac:chgData name="D K" userId="9ae49f2f11440d07" providerId="LiveId" clId="{67963E9D-65A1-481F-B7D7-8936B04A3CA4}" dt="2019-09-10T10:45:16.425" v="78" actId="478"/>
          <ac:spMkLst>
            <pc:docMk/>
            <pc:sldMk cId="2332784765" sldId="266"/>
            <ac:spMk id="200" creationId="{67461D36-3B58-4E1B-9EFC-D97499F6B5AA}"/>
          </ac:spMkLst>
        </pc:spChg>
        <pc:spChg chg="del">
          <ac:chgData name="D K" userId="9ae49f2f11440d07" providerId="LiveId" clId="{67963E9D-65A1-481F-B7D7-8936B04A3CA4}" dt="2019-09-10T10:45:51.587" v="88" actId="478"/>
          <ac:spMkLst>
            <pc:docMk/>
            <pc:sldMk cId="2332784765" sldId="266"/>
            <ac:spMk id="201" creationId="{220C7CA0-4D46-4845-A4C6-3692F83D42F7}"/>
          </ac:spMkLst>
        </pc:spChg>
        <pc:spChg chg="del">
          <ac:chgData name="D K" userId="9ae49f2f11440d07" providerId="LiveId" clId="{67963E9D-65A1-481F-B7D7-8936B04A3CA4}" dt="2019-09-10T10:45:51.587" v="88" actId="478"/>
          <ac:spMkLst>
            <pc:docMk/>
            <pc:sldMk cId="2332784765" sldId="266"/>
            <ac:spMk id="202" creationId="{B5D3E265-688C-4FC7-A051-8E6B12F80E32}"/>
          </ac:spMkLst>
        </pc:spChg>
        <pc:spChg chg="del">
          <ac:chgData name="D K" userId="9ae49f2f11440d07" providerId="LiveId" clId="{67963E9D-65A1-481F-B7D7-8936B04A3CA4}" dt="2019-09-10T10:45:51.587" v="88" actId="478"/>
          <ac:spMkLst>
            <pc:docMk/>
            <pc:sldMk cId="2332784765" sldId="266"/>
            <ac:spMk id="203" creationId="{6D44727D-27A8-45A3-B2CA-8B65A8A81A53}"/>
          </ac:spMkLst>
        </pc:spChg>
        <pc:spChg chg="del">
          <ac:chgData name="D K" userId="9ae49f2f11440d07" providerId="LiveId" clId="{67963E9D-65A1-481F-B7D7-8936B04A3CA4}" dt="2019-09-10T10:45:51.587" v="88" actId="478"/>
          <ac:spMkLst>
            <pc:docMk/>
            <pc:sldMk cId="2332784765" sldId="266"/>
            <ac:spMk id="205" creationId="{EAED6096-0480-4F26-A05B-35B8C10E27DD}"/>
          </ac:spMkLst>
        </pc:spChg>
        <pc:spChg chg="del">
          <ac:chgData name="D K" userId="9ae49f2f11440d07" providerId="LiveId" clId="{67963E9D-65A1-481F-B7D7-8936B04A3CA4}" dt="2019-09-10T10:45:51.587" v="88" actId="478"/>
          <ac:spMkLst>
            <pc:docMk/>
            <pc:sldMk cId="2332784765" sldId="266"/>
            <ac:spMk id="206" creationId="{6BA45B36-DD44-40BF-8E2C-99C4F2621AF6}"/>
          </ac:spMkLst>
        </pc:spChg>
        <pc:spChg chg="del">
          <ac:chgData name="D K" userId="9ae49f2f11440d07" providerId="LiveId" clId="{67963E9D-65A1-481F-B7D7-8936B04A3CA4}" dt="2019-09-10T10:45:51.587" v="88" actId="478"/>
          <ac:spMkLst>
            <pc:docMk/>
            <pc:sldMk cId="2332784765" sldId="266"/>
            <ac:spMk id="207" creationId="{C651AF7E-68C5-45D1-BFE3-5EA6095E768C}"/>
          </ac:spMkLst>
        </pc:spChg>
        <pc:spChg chg="del">
          <ac:chgData name="D K" userId="9ae49f2f11440d07" providerId="LiveId" clId="{67963E9D-65A1-481F-B7D7-8936B04A3CA4}" dt="2019-09-10T10:45:51.587" v="88" actId="478"/>
          <ac:spMkLst>
            <pc:docMk/>
            <pc:sldMk cId="2332784765" sldId="266"/>
            <ac:spMk id="209" creationId="{7A1C6B32-EB33-47F8-B048-55B78D6BCF87}"/>
          </ac:spMkLst>
        </pc:spChg>
        <pc:spChg chg="del">
          <ac:chgData name="D K" userId="9ae49f2f11440d07" providerId="LiveId" clId="{67963E9D-65A1-481F-B7D7-8936B04A3CA4}" dt="2019-09-10T10:45:51.587" v="88" actId="478"/>
          <ac:spMkLst>
            <pc:docMk/>
            <pc:sldMk cId="2332784765" sldId="266"/>
            <ac:spMk id="211" creationId="{09502F3F-871D-44E7-A771-14BF059ECB67}"/>
          </ac:spMkLst>
        </pc:spChg>
        <pc:spChg chg="del">
          <ac:chgData name="D K" userId="9ae49f2f11440d07" providerId="LiveId" clId="{67963E9D-65A1-481F-B7D7-8936B04A3CA4}" dt="2019-09-10T10:45:51.587" v="88" actId="478"/>
          <ac:spMkLst>
            <pc:docMk/>
            <pc:sldMk cId="2332784765" sldId="266"/>
            <ac:spMk id="213" creationId="{06790411-5430-419F-BD63-AF25AB4FA6E5}"/>
          </ac:spMkLst>
        </pc:spChg>
        <pc:spChg chg="del mod">
          <ac:chgData name="D K" userId="9ae49f2f11440d07" providerId="LiveId" clId="{67963E9D-65A1-481F-B7D7-8936B04A3CA4}" dt="2019-09-10T10:45:57.863" v="90" actId="478"/>
          <ac:spMkLst>
            <pc:docMk/>
            <pc:sldMk cId="2332784765" sldId="266"/>
            <ac:spMk id="216" creationId="{40283E25-AC92-4044-B54A-9A43AA73D4AA}"/>
          </ac:spMkLst>
        </pc:spChg>
        <pc:spChg chg="del">
          <ac:chgData name="D K" userId="9ae49f2f11440d07" providerId="LiveId" clId="{67963E9D-65A1-481F-B7D7-8936B04A3CA4}" dt="2019-09-10T10:45:51.587" v="88" actId="478"/>
          <ac:spMkLst>
            <pc:docMk/>
            <pc:sldMk cId="2332784765" sldId="266"/>
            <ac:spMk id="217" creationId="{A99CDC9F-0530-452D-84A3-44501AE4761B}"/>
          </ac:spMkLst>
        </pc:spChg>
        <pc:spChg chg="del">
          <ac:chgData name="D K" userId="9ae49f2f11440d07" providerId="LiveId" clId="{67963E9D-65A1-481F-B7D7-8936B04A3CA4}" dt="2019-09-10T10:45:51.587" v="88" actId="478"/>
          <ac:spMkLst>
            <pc:docMk/>
            <pc:sldMk cId="2332784765" sldId="266"/>
            <ac:spMk id="218" creationId="{0D9029B2-C052-4E0D-AB8E-09DC772C514A}"/>
          </ac:spMkLst>
        </pc:spChg>
        <pc:spChg chg="del">
          <ac:chgData name="D K" userId="9ae49f2f11440d07" providerId="LiveId" clId="{67963E9D-65A1-481F-B7D7-8936B04A3CA4}" dt="2019-09-10T10:45:51.587" v="88" actId="478"/>
          <ac:spMkLst>
            <pc:docMk/>
            <pc:sldMk cId="2332784765" sldId="266"/>
            <ac:spMk id="219" creationId="{9D4DD83D-E46A-47BE-BEFD-6BFB6833D15E}"/>
          </ac:spMkLst>
        </pc:spChg>
        <pc:spChg chg="del">
          <ac:chgData name="D K" userId="9ae49f2f11440d07" providerId="LiveId" clId="{67963E9D-65A1-481F-B7D7-8936B04A3CA4}" dt="2019-09-10T10:46:02.271" v="92" actId="478"/>
          <ac:spMkLst>
            <pc:docMk/>
            <pc:sldMk cId="2332784765" sldId="266"/>
            <ac:spMk id="220" creationId="{185B963C-9F07-4409-BCBC-3CD506682C62}"/>
          </ac:spMkLst>
        </pc:spChg>
        <pc:picChg chg="mod">
          <ac:chgData name="D K" userId="9ae49f2f11440d07" providerId="LiveId" clId="{67963E9D-65A1-481F-B7D7-8936B04A3CA4}" dt="2019-09-10T10:46:24.950" v="99" actId="1076"/>
          <ac:picMkLst>
            <pc:docMk/>
            <pc:sldMk cId="2332784765" sldId="266"/>
            <ac:picMk id="3" creationId="{B8A8184A-B347-4047-BE88-D143769D6D28}"/>
          </ac:picMkLst>
        </pc:picChg>
        <pc:picChg chg="mod">
          <ac:chgData name="D K" userId="9ae49f2f11440d07" providerId="LiveId" clId="{67963E9D-65A1-481F-B7D7-8936B04A3CA4}" dt="2019-09-10T10:46:33.717" v="101" actId="1076"/>
          <ac:picMkLst>
            <pc:docMk/>
            <pc:sldMk cId="2332784765" sldId="266"/>
            <ac:picMk id="5" creationId="{9E02E373-43EB-46F2-A5B2-14AC5097D4EA}"/>
          </ac:picMkLst>
        </pc:picChg>
        <pc:picChg chg="add del mod">
          <ac:chgData name="D K" userId="9ae49f2f11440d07" providerId="LiveId" clId="{67963E9D-65A1-481F-B7D7-8936B04A3CA4}" dt="2019-09-10T10:45:43.175" v="86" actId="478"/>
          <ac:picMkLst>
            <pc:docMk/>
            <pc:sldMk cId="2332784765" sldId="266"/>
            <ac:picMk id="43" creationId="{BE943E51-8AED-4FF5-9A4C-41958AD930F2}"/>
          </ac:picMkLst>
        </pc:picChg>
        <pc:picChg chg="add del mod">
          <ac:chgData name="D K" userId="9ae49f2f11440d07" providerId="LiveId" clId="{67963E9D-65A1-481F-B7D7-8936B04A3CA4}" dt="2019-09-10T10:45:43.175" v="86" actId="478"/>
          <ac:picMkLst>
            <pc:docMk/>
            <pc:sldMk cId="2332784765" sldId="266"/>
            <ac:picMk id="44" creationId="{D7B0FBC8-47E1-44B5-AA42-2F1BACBA71C1}"/>
          </ac:picMkLst>
        </pc:picChg>
        <pc:picChg chg="mod">
          <ac:chgData name="D K" userId="9ae49f2f11440d07" providerId="LiveId" clId="{67963E9D-65A1-481F-B7D7-8936B04A3CA4}" dt="2019-09-10T10:46:30.340" v="100" actId="1076"/>
          <ac:picMkLst>
            <pc:docMk/>
            <pc:sldMk cId="2332784765" sldId="266"/>
            <ac:picMk id="67" creationId="{71D83079-9CA1-4972-9B64-4750BAD38BCE}"/>
          </ac:picMkLst>
        </pc:picChg>
        <pc:picChg chg="del">
          <ac:chgData name="D K" userId="9ae49f2f11440d07" providerId="LiveId" clId="{67963E9D-65A1-481F-B7D7-8936B04A3CA4}" dt="2019-09-10T10:45:51.587" v="88" actId="478"/>
          <ac:picMkLst>
            <pc:docMk/>
            <pc:sldMk cId="2332784765" sldId="266"/>
            <ac:picMk id="221" creationId="{3527D070-5776-4D91-A7D8-65ECA13C5A60}"/>
          </ac:picMkLst>
        </pc:picChg>
        <pc:picChg chg="del">
          <ac:chgData name="D K" userId="9ae49f2f11440d07" providerId="LiveId" clId="{67963E9D-65A1-481F-B7D7-8936B04A3CA4}" dt="2019-09-10T10:45:59.541" v="91" actId="478"/>
          <ac:picMkLst>
            <pc:docMk/>
            <pc:sldMk cId="2332784765" sldId="266"/>
            <ac:picMk id="222" creationId="{91F861FA-2638-40F8-AE9C-C350B1192545}"/>
          </ac:picMkLst>
        </pc:picChg>
        <pc:cxnChg chg="del">
          <ac:chgData name="D K" userId="9ae49f2f11440d07" providerId="LiveId" clId="{67963E9D-65A1-481F-B7D7-8936B04A3CA4}" dt="2019-09-10T10:45:51.587" v="88" actId="478"/>
          <ac:cxnSpMkLst>
            <pc:docMk/>
            <pc:sldMk cId="2332784765" sldId="266"/>
            <ac:cxnSpMk id="204" creationId="{B2AC3A2B-DAAD-463F-BEF7-93746FA7E616}"/>
          </ac:cxnSpMkLst>
        </pc:cxnChg>
        <pc:cxnChg chg="del">
          <ac:chgData name="D K" userId="9ae49f2f11440d07" providerId="LiveId" clId="{67963E9D-65A1-481F-B7D7-8936B04A3CA4}" dt="2019-09-10T10:45:51.587" v="88" actId="478"/>
          <ac:cxnSpMkLst>
            <pc:docMk/>
            <pc:sldMk cId="2332784765" sldId="266"/>
            <ac:cxnSpMk id="208" creationId="{CBC0DB87-B68C-49E0-97AD-6211567ACDB2}"/>
          </ac:cxnSpMkLst>
        </pc:cxnChg>
        <pc:cxnChg chg="del">
          <ac:chgData name="D K" userId="9ae49f2f11440d07" providerId="LiveId" clId="{67963E9D-65A1-481F-B7D7-8936B04A3CA4}" dt="2019-09-10T10:45:51.587" v="88" actId="478"/>
          <ac:cxnSpMkLst>
            <pc:docMk/>
            <pc:sldMk cId="2332784765" sldId="266"/>
            <ac:cxnSpMk id="210" creationId="{EDE21FEF-DDBC-472C-A2C3-D879347E48B5}"/>
          </ac:cxnSpMkLst>
        </pc:cxnChg>
        <pc:cxnChg chg="del">
          <ac:chgData name="D K" userId="9ae49f2f11440d07" providerId="LiveId" clId="{67963E9D-65A1-481F-B7D7-8936B04A3CA4}" dt="2019-09-10T10:45:51.587" v="88" actId="478"/>
          <ac:cxnSpMkLst>
            <pc:docMk/>
            <pc:sldMk cId="2332784765" sldId="266"/>
            <ac:cxnSpMk id="212" creationId="{1400DADD-D100-4EAE-85CC-1E40E0F94778}"/>
          </ac:cxnSpMkLst>
        </pc:cxnChg>
        <pc:cxnChg chg="del">
          <ac:chgData name="D K" userId="9ae49f2f11440d07" providerId="LiveId" clId="{67963E9D-65A1-481F-B7D7-8936B04A3CA4}" dt="2019-09-10T10:45:51.587" v="88" actId="478"/>
          <ac:cxnSpMkLst>
            <pc:docMk/>
            <pc:sldMk cId="2332784765" sldId="266"/>
            <ac:cxnSpMk id="214" creationId="{48C63E26-94AE-4C87-B17D-6D09AC64DEE4}"/>
          </ac:cxnSpMkLst>
        </pc:cxnChg>
        <pc:cxnChg chg="del">
          <ac:chgData name="D K" userId="9ae49f2f11440d07" providerId="LiveId" clId="{67963E9D-65A1-481F-B7D7-8936B04A3CA4}" dt="2019-09-10T10:45:51.587" v="88" actId="478"/>
          <ac:cxnSpMkLst>
            <pc:docMk/>
            <pc:sldMk cId="2332784765" sldId="266"/>
            <ac:cxnSpMk id="215" creationId="{6BF4A706-F44B-4DE8-8D96-706C257DA96E}"/>
          </ac:cxnSpMkLst>
        </pc:cxnChg>
      </pc:sldChg>
    </pc:docChg>
  </pc:docChgLst>
  <pc:docChgLst>
    <pc:chgData name="D K" userId="9ae49f2f11440d07" providerId="LiveId" clId="{6F18B52F-5624-44FA-890C-369877D79D48}"/>
    <pc:docChg chg="undo custSel modSld">
      <pc:chgData name="D K" userId="9ae49f2f11440d07" providerId="LiveId" clId="{6F18B52F-5624-44FA-890C-369877D79D48}" dt="2019-07-25T21:26:08.970" v="10" actId="20577"/>
      <pc:docMkLst>
        <pc:docMk/>
      </pc:docMkLst>
      <pc:sldChg chg="addSp delSp modSp">
        <pc:chgData name="D K" userId="9ae49f2f11440d07" providerId="LiveId" clId="{6F18B52F-5624-44FA-890C-369877D79D48}" dt="2019-07-25T21:26:08.970" v="10" actId="20577"/>
        <pc:sldMkLst>
          <pc:docMk/>
          <pc:sldMk cId="1891919691" sldId="256"/>
        </pc:sldMkLst>
        <pc:spChg chg="mod">
          <ac:chgData name="D K" userId="9ae49f2f11440d07" providerId="LiveId" clId="{6F18B52F-5624-44FA-890C-369877D79D48}" dt="2019-07-25T21:26:08.970" v="10" actId="20577"/>
          <ac:spMkLst>
            <pc:docMk/>
            <pc:sldMk cId="1891919691" sldId="256"/>
            <ac:spMk id="5" creationId="{00000000-0000-0000-0000-000000000000}"/>
          </ac:spMkLst>
        </pc:spChg>
        <pc:spChg chg="del">
          <ac:chgData name="D K" userId="9ae49f2f11440d07" providerId="LiveId" clId="{6F18B52F-5624-44FA-890C-369877D79D48}" dt="2019-07-25T21:25:55.121" v="2" actId="478"/>
          <ac:spMkLst>
            <pc:docMk/>
            <pc:sldMk cId="1891919691" sldId="256"/>
            <ac:spMk id="6" creationId="{00000000-0000-0000-0000-000000000000}"/>
          </ac:spMkLst>
        </pc:spChg>
        <pc:spChg chg="add mod">
          <ac:chgData name="D K" userId="9ae49f2f11440d07" providerId="LiveId" clId="{6F18B52F-5624-44FA-890C-369877D79D48}" dt="2019-07-25T21:25:52.291" v="1" actId="1076"/>
          <ac:spMkLst>
            <pc:docMk/>
            <pc:sldMk cId="1891919691" sldId="256"/>
            <ac:spMk id="22" creationId="{F8DD4961-EA97-4A33-9C03-B1D57641256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Plan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335-4A9D-BE64-BA3CA2C8305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A08-44BB-AC68-E5D554E7F12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A08-44BB-AC68-E5D554E7F12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2-F335-4A9D-BE64-BA3CA2C8305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AE90-49C6-9CED-B1DE41ACAA25}"/>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sv-SE"/>
              </a:p>
            </c:txPr>
            <c:dLblPos val="inEnd"/>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Blad1!$A$2:$A$6</c:f>
              <c:numCache>
                <c:formatCode>General</c:formatCode>
                <c:ptCount val="5"/>
                <c:pt idx="0">
                  <c:v>1</c:v>
                </c:pt>
                <c:pt idx="1">
                  <c:v>2</c:v>
                </c:pt>
                <c:pt idx="2">
                  <c:v>3</c:v>
                </c:pt>
                <c:pt idx="3">
                  <c:v>4</c:v>
                </c:pt>
                <c:pt idx="4">
                  <c:v>5</c:v>
                </c:pt>
              </c:numCache>
            </c:numRef>
          </c:cat>
          <c:val>
            <c:numRef>
              <c:f>Blad1!$B$2:$B$6</c:f>
              <c:numCache>
                <c:formatCode>General</c:formatCode>
                <c:ptCount val="5"/>
                <c:pt idx="0">
                  <c:v>15</c:v>
                </c:pt>
                <c:pt idx="1">
                  <c:v>8</c:v>
                </c:pt>
                <c:pt idx="2">
                  <c:v>35</c:v>
                </c:pt>
                <c:pt idx="3">
                  <c:v>15</c:v>
                </c:pt>
                <c:pt idx="4">
                  <c:v>2</c:v>
                </c:pt>
              </c:numCache>
            </c:numRef>
          </c:val>
          <c:extLst>
            <c:ext xmlns:c16="http://schemas.microsoft.com/office/drawing/2014/chart" uri="{C3380CC4-5D6E-409C-BE32-E72D297353CC}">
              <c16:uniqueId val="{00000000-F335-4A9D-BE64-BA3CA2C8305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9-10T10:51:51.511"/>
    </inkml:context>
    <inkml:brush xml:id="br0">
      <inkml:brushProperty name="width" value="0.1" units="cm"/>
      <inkml:brushProperty name="height" value="0.1" units="cm"/>
      <inkml:brushProperty name="color" value="#008C3A"/>
    </inkml:brush>
  </inkml:definitions>
  <inkml:trace contextRef="#ctx0" brushRef="#br0">1 0 2955,'0'0'129,"0"0"128,0 0-129,0 0 1,0 0-1,0 0 1,0 0-129,0 0 0,0 0 0,0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9-10T10:51:51.516"/>
    </inkml:context>
    <inkml:brush xml:id="br0">
      <inkml:brushProperty name="width" value="0.1" units="cm"/>
      <inkml:brushProperty name="height" value="0.1" units="cm"/>
      <inkml:brushProperty name="color" value="#E71224"/>
    </inkml:brush>
    <inkml:brush xml:id="br1">
      <inkml:brushProperty name="width" value="0.1" units="cm"/>
      <inkml:brushProperty name="height" value="0.1" units="cm"/>
      <inkml:brushProperty name="color" value="#00A0D7"/>
    </inkml:brush>
  </inkml:definitions>
  <inkml:trace contextRef="#ctx0" brushRef="#br0">1784 7626 1285,'0'0'257,"0"0"-129,0 0 1,-12 0 256,-1 0-385,13 0-642,0 0-129,0 11 128</inkml:trace>
  <inkml:trace contextRef="#ctx0" brushRef="#br0" timeOffset="1">1660 7487 2441,'0'0'365,"0"0"41,0 0 451,0 0-86,0 0-86,0 0 408,0 0-108,0 0-21,-15-2 1755,14 1-2622,-1 0-1,0 0 1,1 0-1,-1 0 1,0 0-1,0 0 0,1 1 1,-1-1-1,0 0 1,0 1-1,0 0 1,0-1-1,0 1 0,-1 0-96,2 0 25,-1 0-1,1 0 0,-1 0 0,0-1 0,1 1 1,-1-1-1,0 1 0,1-1 0,-1 1 1,1-1-1,-1 0 0,1 0 0,0 0 0,-1 0 1,0-1-25,-15-1 451,9 2-303,-7-4 33,12 4-145,-1 0-1,1 0 1,1 0-1,-1 0 1,0-1-1,0 1 0,0-1 1,1 0-1,-1 0 1,1 0-36,-5-2 56,1 1 0,0-1 1,-1 2-1,0-1 1,1 1-1,-1-1 0,0 2 1,0-1-1,-5 1-56,-19-7 135,20 5-135,-1 0 0,0 0 0,0 2 0,0-1 0,-9 1 0,12 1 2,6 0 6,-1 1 1,1-1-1,0 0 1,0 0-1,-1-1 1,1 1-1,0-1 1,0 0-1,0 0 0,0 0 1,0 0-1,0 0 1,0 0-1,0-1 1,-2-1-9,-7-4 19,-1 0 1,1 2-1,-1-1 1,0 2 0,-10-3-20,9 3 7,-1-1 1,1 0 0,1-1-1,-14-8-7,12 6 74,-1 0 0,0 1 1,0 0-1,-1 1 0,0 1-74,-61-25 272,77 29-278,-8-4 71,-1 0 0,1 0 0,-1 1 0,0 0 0,0 1 0,-1 0 0,1 1 0,-2 0-65,9 1 20,1 1-1,-1-1 1,0 0 0,1 0 0,-1 0 0,1-1 0,-1 1-1,1 0 1,0-1 0,-1 0 0,1 1 0,0-1-1,-1-1-19,-18-11 0,13 11 38,-1 1 0,1-2 1,0 1-1,0-1 0,1 0 0,-1-1 1,-4-4-39,8 6-11,-30-10 26,30 12 11,-1-1 1,0 1 0,0-1 0,1 0 0,0 0 0,-1 0 0,1-1 0,0 0 0,-1 0-27,2 0 5,1 1 0,-1 1 1,0-1-1,0 0 1,0 0-1,0 1 0,0 0 1,0 0-1,-1 0 0,0 0-5,1 0-5,0 0 1,0 0-1,0 0 0,0-1 0,0 1 0,0-1 0,0 0 0,0 1 0,0-1 1,1-1-1,-1 1 5,-55-44-129,55 44 134,0-1-1,-1 1 1,1 0-1,0 1 1,-1-1-1,1 1 1,-1-1-1,1 1 1,-1 0-1,1 0 1,-1 1-5,1-1-2,0 1 1,0-1-1,0 1 1,0-1-1,1 0 1,-1 0-1,0 0 1,1 0-1,-1-1 1,1 1-1,-1-1 1,1 0 0,0 1-1,0-1 1,0 0-1,0 0 1,0 0-1,0-1 1,0 0 1,-20-22 201,-6-8-167,-5-14 202,8 21-213,23 25-23,1 0 0,-1 0 0,1 0 0,-1 0 0,1-1 0,0 1 0,0 0 0,0-1-1,-1 0 1,1 1 0,0-1 0,1 1 0,-1-1 0,0 0 0,0 0 0,1 1 0,-1-1-1,1 0 1,0 0 0,-1-1 0,-1-1 0,0-1 0,0 1 0,0 0 0,-1 0 0,0 0 0,0 0 0,-1-1 0,-3-13 40,7 17-37,0 0 1,0 0-1,-1 0 1,1 0-1,-1 0 0,1 0 1,-1 0-1,1 0 1,-1 0-1,1 0 1,-1 1-1,0-1 0,1 0 1,-1 0-1,0 1 1,0-1-1,1 1 0,-1-1 1,0 0-1,0 1 1,0-1-1,0 1 0,0 0 1,0-1-1,0 1 1,0 0-4,0-1-1,0 0 1,0 0 0,0 0 0,0 0-1,0 0 1,0-1 0,0 1-1,0 0 1,1 0 0,-1-1-1,0 1 1,1 0 0,-1-1 0,1 1-1,0-1 1,-1 1 0,1-1 0,-10-20-102,8 19 100,0 1 0,1-1 0,-1 0 0,1 0 0,0 1 0,0-1 1,0 0-1,0 0 0,0 0 0,1-1 0,-1 1 0,1 0 0,0 0 2,-6-26 25,-7-17 596,2-2-364,-26-23 128,32 61-359,1 0 0,0-1 0,1 1 0,0-1 0,-1-4-26,-5-20-1,-14-48 1,19 46 0,1 26 0,1 1 0,0-1 0,0 0 0,1 0 0,1 0 0,0-4 0,-11-45 0,11-335 257,11 328-129,-12 63-147,1 0-1,0 1 0,1-1 1,-1 0-1,1 1 0,-1-1 1,1 0-1,0 1 1,1-1-1,-1 1 0,0-1 1,2-1 19,20-53-22,-19 47 11,1 0-1,-1 0 0,-1 0 0,0 0 1,-1-1-1,0 1 0,0-1 1,-1 1-1,-1-1 0,0 0 1,-1-3 11,1 13-5,0 1 1,0 0-1,0 0 1,0-1 0,0 1-1,0 0 1,0-1-1,1 1 1,-1 0 0,0 0-1,1-1 1,-1 1-1,1 0 1,-1 0 0,1 0-1,0 0 1,0 0-1,0-1 5,3-9-49,-4 8 48,0-1 0,0 1 0,1 0-1,-1-1 1,1 1 0,0 0 0,0 0 0,0 0 0,0 0-1,0 0 1,1 0 0,-1 0 0,1 0 0,0 0-1,0 1 1,0-1 0,0 1 0,2-2 1,29-20-107,-11-1 115,-18 22-25,-1-1 0,1 1 0,-1 0 0,0-1 0,0 0-1,-1 0 1,1 1 0,-1-2 17,16-9-128,-3 4 128,5-6 0,-18 14 0,0-3 0,4-3 0,0 0 0,0 0 0,1 1 0,0 0 0,0 0 0,1 1 0,0 0 0,0 0 0,0 1 0,1 0 0,2-1 0,-3 6-7,-7 0 3,0 0-1,0 0 1,0 0 0,1 0 0,-1 0 0,0 0-1,0 0 1,0-1 0,0 1 0,0 0 0,0 0-1,0-1 1,0 1 0,-1-1 0,1 1 0,0-1 0,0 1-1,0-1 1,0 0 0,0 1 0,-1-1 0,1 0-1,0 0 1,-1 1 0,1-1 0,-1 0 0,1 0-1,-1 0 1,1 0 4,11-12 8,-8 8-49,0 1 1,0 0-1,0 0 1,1 0-1,-1 0 1,6-2 40,24-22-22,-16 17 1,-1 0-1,0-2 1,0 0 0,-2 0-1,1-2 1,-1-1 21,-8 11 0,-1-1 0,1 2 0,1-1 0,-1 1 0,1 0 0,0 0 0,0 1 0,0 0 0,4-1 0,-1 1 0,0-2 0,0 1 0,-1-1 0,8-5 0,-9 5 10,0 0 1,0 1 0,0 0 0,0 0-1,0 1 1,1 0 0,0 1-1,-1 0 1,1 1 0,0 0 0,0 0-1,2 1-10,-9 0 0,0-1 0,-1 1 0,1-1 0,0 1 0,-1-1 0,1 0 0,0 0 0,-1-1 0,1 1 0,1-2 0,-1 1 0,0 1 0,0-1 0,0 1 0,0 0 0,0-1 0,0 1 0,0 1 0,1-1 0,-1 0 0,0 1 0,2-1 0,97 1 257,-43-11-257,113 11 386,-168 0-376,-1 0 0,1-1 1,0 0-1,-1 0 0,1 0 0,-1 0 1,0-1-1,1 1 0,0-1-10,0 0 4,0 0 0,0 0 0,0 0 0,0 1 0,0 0 0,1 0 0,-1 0 0,1 0 0,2 1-4,189 0 279,-35 0-44,-160 0-235,0-1 0,0 1 0,0 0 0,1 0 1,-1 0-1,0 0 0,0 1 0,0-1 0,0 0 0,1 0 0,-1 1 0,0-1 0,0 0 0,0 1 0,0-1 0,0 1 0,0 0 0,0-1 0,0 1 0,0 0 0,0 0 0,9 3-22,-5-4 11,0 0 0,0 0 1,0 0-1,0 1 0,0-1 1,0 1-1,0 1 0,0-1 0,0 1 1,3 1 10,-1 0 11,0 0-1,0-1 1,1 0 0,-1 0 0,0-1 0,1 0 0,-1 0 0,1-1 0,-1 0-1,1 0 1,4-1-11,22 0 9,23 13-9,312-12 386,-365-1-386,-3 1 0,17 11 0,1-8 0,-19-3 0,1 0 0,0 0 0,-1 0 0,1 0 0,-1 0 0,1 0 0,0 0 0,-1 0 0,1 0 0,0 0 0,-1 0 0,1 0 0,-1 0 0,1 1 0,-1-1 0,1 0 0,0 1 0,-1-1 0,1 0 0,-1 1 0,1-1 0,-1 0 0,1 1 0,-1-1 0,0 1 0,1-1 0,-1 1 0,1-1 0,-1 1 0,0-1 0,0 1 0,1-1 0,-1 1 0,0 0 0,0-1 0,2 2 6,0-1 1,-1 1-1,1-1 0,0 0 1,0 0-1,0 0 1,0 0-1,0 0 1,0-1-1,0 1 0,0-1 1,1 1-1,-1-1 1,0 1-1,0-1 1,0 0-1,1 0 0,-1 0 1,0-1-1,2 1-6,8 4 93,-11-3-85,0 0 0,1 0 0,-1-1-1,0 1 1,1 0 0,-1-1 0,1 1 0,-1 0-1,1-1 1,-1 0 0,1 1 0,-1-1 0,1 0 0,-1 0-1,1 0 1,0 0 0,-1 0 0,1 0 0,-1 0-1,1-1 1,0 1-8,0 0 0,-1-1 0,0 1 0,0 0 0,0 0 0,0 0 0,1 0 0,-1 0 0,0 1 0,0-1 0,0 0 0,0 0 0,0 1 0,1-1 0,-1 1 0,0-1 0,0 1 0,0-1 0,0 1 0,0 0 0,0 0 0,0 0 0,9 3 0,-6-5-1,0 0-1,0 0 0,0 1 1,0-1-1,0 1 0,0 0 1,0 0-1,0 1 0,0-1 1,0 1-1,0 0 0,0 0 1,2 1 1,0 3-44,-5-5 35,0 1 0,0 0 0,0 0 0,0-1 0,0 1 0,1-1-1,-1 1 1,0-1 0,1 1 0,-1-1 0,0 0 0,1 0-1,-1 1 1,0-1 0,1 0 0,-1 0 0,0 0 0,1-1 0,-1 1-1,0 0 1,2-1 9,21 1-3,-17-1-10,1 1 1,-1 0-1,0 0 1,0 0-1,0 1 1,1 0-1,-1 1 1,0 0-1,-1 0 1,2 1 12,-5-3 0,-1 1 0,1 0 0,0-1 0,-1 1 0,1-1 0,0 0 0,-1 0 0,1 0 0,0 0 0,0 0 0,1-1 0,0 0 0,-1 1 0,0-1 0,1 1 0,-1 0 0,1 0 0,-1 1 0,1-1 0,-1 1 0,3 0 0,94 19 0,-86-17 19,-1-1 1,0-1 0,1 0-1,-1-1 1,0 0 0,1-1 0,-1-1-20,33 0-10,298 2 10,-339 0 0,0-1 0,-1 1 0,1-1 0,0 0 0,-1-1 0,1 1 0,0-1 0,3-2 0,-4 2 0,1 0 0,0 1 0,0-1 0,0 1 0,0 0 0,0 0 0,0 0 0,5 0 0,7 2 0,0-2 0,0 0 0,0-1 0,0 0 0,-1-2 0,1 0 0,10-4 0,-23 7 0,0 0 0,0 0 0,0 1 0,0-1 0,0 1 0,0 0 0,0 0 0,3 1 0,25-2 0,47-8 279,-8-2-172,125 11-107,-189-2 11,0-1 1,0 1 0,0-1-1,0-1 1,0 1 0,-1-1-1,1 0 1,-1-1 0,0 1 0,-1-1-1,4-4-11,-4 5 0,1 0 0,-1 0 0,1 0 0,0 0 0,0 1 0,4-1 0,-4 1 0,0 0 0,0 0 0,0-1 0,-1 1 0,1-1 0,-1-1 0,2-1 0,26-15 0,-28 18 0,0 1 0,0-1 0,-1 0 0,1-1 0,-1 1 0,1-1 0,-1 0 0,-1 1 0,1 0 0,0 1 0,-1-1 0,1 1 0,0-1 0,0 1 0,1 1 0,-1-1 0,2 0 0,-2 0 0,0 1 0,0-1 0,0 0 0,0 0 0,0 0 0,0-1 0,0 1 0,-1-1 0,1-1 0,-1 2 0,-1 1 0,1-1 0,-1 0 0,1 1 0,0 0 0,-1-1 0,1 1 0,0 0 0,0 1 0,0-1 0,0 0 0,0 1 0,0 0 0,2 0 0,32-10 0,32-45-107,-48 51 84,-19 4 23,-1 0 0,0 0 0,1 0 0,-1 0 0,0 0 0,0 0 0,1-1 0,-1 1 1,0 0-1,0-1 0,1 1 0,-1-1 0,0 0 0,0 1 0,0-1 0,0 0 0,0 0 0,0 1 1,0-1-1,0-1 0,6-5 0,-5 4 0,-1 1 0,1 0 0,0 0 0,0 0 0,0 0 0,0 0 0,0 1 0,0-1 0,0 1 0,0-1 0,1 1 0,-1 0 0,1 0 0,-1 0 0,1 0 0,-1 0 0,1 0 0,0 1-6,1-1 0,-1-1 0,0 1 0,0 0 0,0-1 0,0 1 0,0-1 0,-1 0 0,1 0 0,0 0 0,-1 0 0,0-1 0,1 1 0,0-2 6,24-18-45,-8 13 58,-15 8-5,1-1-1,-1 1 0,0-1 0,0 0 0,-1-1 1,1 1-1,0-1 0,-1 1 0,1-1 0,-1 0 1,0 0-1,0-1 0,0 1 0,-1-1 0,1 1 1,0-3-8,-1 2 9,-1 2 0,0-1 1,0 0 0,0 1 0,1-1 0,0 1 0,-1 0 0,1 0 0,0-1 0,0 1 0,0 0 0,0 0 0,2 0-10,6-10 22,0-2 137,-9 13-157,-1 0 1,1 0 0,-1 0 0,1 0 0,-1 0 0,1 0 0,-1 0-1,0 0 1,0-1 0,0 1 0,1 0 0,-1 0 0,0 0 0,0 0-1,0-1 1,-1 1 0,1 0 0,0 0 0,0 0 0,-1-1-3,1-7 19,2-26-19,1 25 26,-1 0 0,0 0-1,-1-1 1,0 1 0,-1-9-26,0-98 257,-1 112-244,0 0-1,0-1 1,0 1 0,-1 0 0,0 0 0,0 0 0,0 0-1,-1 0 1,0 0 0,-1-2-13,2 6 0,1 0 0,-1 0 0,1 0 0,0-1 0,0 1 0,-1 0 0,1-1 0,0 1 0,0-1 0,0 1 0,1-1 0,-1 1 0,0-1 0,0 0 0,1 1 0,-1-1 0,1 0 0,0 0 0,-1 0 0,1 1 0,0-1 0,0-1 0,0 1 0,0 1 0,0-1 0,0 0 0,0 1 0,-1-1 0,1 0 0,-1 1 0,1-1 0,-1 0 0,1 1 0,-1-1 0,0 1 0,0-1 0,0 1 0,0-1 0,0 1 0,0 0 0,0-1 0,0 1 0,-1 0 0,0-1 0,-2-4 30,2 0-7,-1 1-1,0 0 1,0-1 0,-1 2 0,0-1-1,0 0 1,0 1 0,0 0-1,0 0 1,-3-2-23,6 6 0,0-1 0,0 0 0,1 1 0,-1-1 0,0 0 0,0 0 0,0 0 0,1 1 0,-1-1 0,0 0 0,1 0 0,-1 0 0,1 0 0,-1 0 0,1 0 0,0-1 0,-1 1 0,1 0 0,0 0 0,0 0 0,-1-1 0,1 1 0,-1 0 0,1 0 0,0 0 0,-1 0 0,0 0 0,1 0 0,-1 0 0,0 1 0,1-1 0,-1 0 0,0 0 0,0 0 0,0 1 0,0-1 0,-8-10 0,9 10 0,0 1 0,-1-1 0,1 0 0,0 1 0,0-1 0,-1 1 0,1-1 0,0 1 0,-1-1 0,1 1 0,0-1 0,-1 1 0,1 0 0,-1-1 0,1 1 0,-1 0 0,1-1 0,-1 1 0,1 0 0,-1-1 0,1 1 0,-1 0 0,0 0 0,1 0 0,-1-1 0,1 1 0,-1 0 0,1 0 0,-2 0 0,-2-2 16,0 0 0,0 0 0,0 0 0,0-1 0,1 0 1,-1 0-1,1 0 0,-1-1-16,3 3 0,0-1 0,0 1 0,0 0 0,-1-1 0,1 1 0,0 0 0,0 0 0,-1 0 0,1 0 0,-1 0 0,1 0 0,-1 0 0,1 0 0,-1 1 0,0-1 0,1 0 0,-2 1 0,-18-7 0,11 3 25,0 0 1,0 0 0,0 1-1,0 0 1,-9-1-26,13 6 0,-3-1 0,-22-13 0,-15 0 0,41 10 0,1 1 0,-1 0 0,1 0 0,-1 1 0,0-1 0,1 1 0,-1 0 0,0 0 0,1 0 0,-1 1 0,-2 0 0,2 0 0,0 0 0,0-1 0,0 0 0,-1 0 0,1 0 0,0-1 0,-3 0 0,-9-3 24,-1 1 0,1 1 0,-1 1-1,0 0 1,0 1 0,-3 1-24,-15 0-14,35-1 19,0 0 0,0 0 0,0 0 0,-1 0 1,1 0-1,0 0 0,0 0 0,0 0 0,0 0 0,-1-1 1,1 1-1,0 0 0,0-1 0,0 1 0,0-1 0,0 1 1,0-1-1,0 0 0,0 1 0,0-1 0,0 0-5,-9-3 20,-13 4-123,16 1 101,0-1-1,0 0 1,0 0-1,0 0 0,1-1 1,-1 0-1,0 0 1,0-1-1,0 0 1,-6-3 2,9 4-7,-1 0 0,0 0 0,0 1 1,0-1-1,-1 1 0,1 0 0,0 1 1,0-1-1,-3 1 7,2 0-25,0 0 1,0 0-1,-1-1 1,1 0-1,0-1 1,-1 1-1,1-1 1,-6-2 24,-3-1 0,0 1 0,-1 0 0,0 1 0,1 0 0,-1 2 0,0-1 0,0 2 0,-12 2 0,-26-1 0,-464-2-514,502 0 591,0 0 0,0 1 0,0 0 0,1 1 0,-10 3-77,19-3 8,-1-1-1,1 0 0,0 0 1,-1-1-1,1 0 0,-1 0 1,1 0-1,0-1 1,-5-1-8,6 1 6,0 1 0,0-1 0,0 1 0,0 0 1,-1 0-1,1 0 0,0 1 0,0-1 0,0 1 1,-3 1-7,-3 3 0,0-1 0,-1 0 0,0-1 0,0-1 0,0 0 0,0 0 0,0-1 0,0-1 0,-1 0 0,-8-1 0,0 1 0,-36 11 0,53-12 0,2 2 0,-15 9 0,14-8 0,-1-1 0,1 0 0,0 0 0,-1 0 0,1-1 0,0 1 0,-1-1 0,1 0 0,-1 0 0,1 0 0,0 0 0,-1-1 0,1 1 0,-1-1 0,-49-2 0,-281 3 0,308 5 0,24-3 0,0-1 0,0-1 0,0 1 0,0 0 0,-1-1 0,1 1 0,0-1 0,0 1 0,-1-1 0,1 0 0,0 0 0,-1 0 0,0-1 0,-146 1 128,137 0-128</inkml:trace>
  <inkml:trace contextRef="#ctx0" brushRef="#br0" timeOffset="2">2004 3790 21845,'-92'0'0,"78"1"0,11-1 0,-1 0 0,1 0 0,-1 0 0,1 0 0,-1 0 0,1-1 0,0 0 0,-1 0 0,1 0 0,0 0 0,0 0 0,-1 0 0,1-1 0,0 0 0,-2-1 0,0 1 0,-1 0 0,0 0 0,1 0 0,-1 1 0,0 0 0,0 0 0,1 1 0,-1 0 0,0 0 0,-3 0 0,6 0 0,-55-11 128,-33-1 1,82 11-128,1 0-1,0 0 1,-1-1 0,1 0 0,-5-2-1,4 1 25,1 1 0,-1 0 0,0 0-1,0 1 1,-8 0-25,-156 1 493,127-13-450,38 13-15,-3 1-20,0-1 0,0 0 0,0 0-1,-1-2 1,1 1 0,0-1 0,0-1 0,1 0 0,-1 0 0,-9-5-8,2 5 0,14 3 0,1-1 0,0 1 0,0 0 0,-1-1 0,1 1 0,0-1 0,0 0 0,0 0 0,0-1 0,0 1 0,-2-1 0,1-2 0,-1 1 0,0 0 0,1 1 0,-1-1 0,-1 1 0,1 0 0,0 1 0,0-1 0,-2 1 0,-22-9 0,27 9 0,1 0 0,0 1 0,-1-1 0,1 1 0,0-1 0,-1 1 0,1-1 0,-1 1 0,1 0 0,-1 0 0,1 0 0,-1 0 0,1 0 0,-1 0 0,1 0 0,-1 0 0,1 0 0,0 1 0,-1-1 0,1 1 0,-4 0 0,-4-1 33,1 0 1,-1-1 0,1 0-1,0-1 1,-1 1 0,1-2-1,-2 0-33,6 2 2,0 0 1,0 1-1,0-1 0,0 1 0,0 0 0,0 0 1,-1 0-1,1 0 0,-4 1-2,-32 0 3,39-1 2,0-1-1,0 1 0,1 0 1,-1 0-1,0 0 1,0-1-1,0 1 0,1 0 1,-1-1-1,0 1 0,0-1 1,1 1-1,-1-1 0,0 1 1,1-1-1,-1 1 0,0-1 1,1 0-1,-1 1 1,1-1-1,-1 0 0,1 1 1,0-1-1,-1 0 0,1 0 1,0 1-1,-1-1 0,1 0 1,0 0-1,0 0 0,0 0 1,-1 1-1,1-1 1,0-1-5,-1-2 85,-7-5-72,-6-3-4,-8 1-9,-59-37 0,23 1 0,12 12-107,9-1-49,34 34 147,1 0-1,-1-1 1,0 1-1,0 1 1,0-1-1,0 0 1,0 1 0,0-1-1,0 1 1,0 0-1,-1 0 1,1 0-1,-2 0 10,2 1-6,-1-1 1,1 0-1,-1 0 0,1 0 0,0-1 0,0 1 1,-1-1-1,1 0 0,0 1 0,0-1 1,-1-2 5,2 2-6,-1 0 0,0 0 0,0 0 0,-1 0 0,1 1 0,0-1 0,-1 1 0,1 0 0,0 0 1,-1 0-1,-1 0 6,1 0-7,0-1 1,0 0 0,0 0 0,0 0-1,1-1 1,-1 1 0,1-1-1,-1 0 1,1 0 0,0 0 0,0 0-1,1-1 1,-1 1 0,1-1 6,-3-1-7,0-1 0,0 1 0,0 0 1,0 0-1,-1 1 0,-5-4 7,2 1-66,1 0 0,0 0-1,1-1 1,-1 0 0,-4-7 66,-17-17-54,24 27 54,1 1 0,-1-1 0,1 0 0,0 0 0,0-1 0,1 1 0,-1-1 0,1 0 0,0 0 0,1 0 0,-2-6 0,-18-22 0,17 14 0,-1 3 0,4 8 0,2 7 0,0-1 0,-1 1 0,1 0 0,0 0 0,-1-1 0,0 1 0,1 0 0,-1 0 0,0-1 0,0 1 0,0 0 0,0 0 0,-1 0 0,0-1 0,-10-2-2,11 4 2,1 1 0,-1-1 0,0 1 0,0 0 0,1-1 0,-1 1 1,0-1-1,1 0 0,-1 1 0,0-1 0,1 0 0,-1 1 0,1-1 0,-1 0 0,1 0 0,-1 1 0,1-1 0,0 0 0,-1 0 1,1 0-1,0 1 0,0-1 0,-1 0 0,-18-38-22,14 23-80,-4-3 97,7 16 5,1 0 0,-1 0 0,1 0 0,-1 0 0,1 0 0,0 0 0,0-1 0,0 1 0,0 0 0,1 0 0,-1-1 0,1 1 0,0-4 0,2-54-86,-1 30 44,-13-39 42,12-280-129,0 346 129,1 1 0,-1 0 0,1-1 0,0 1 0,0 0 0,1 0 0,-1 0 0,1 0 0,0-2 0,0 2 0,0 0 0,-1-1 0,1 1 0,-1 0 0,0-1 0,0 1 0,0 0 0,0-1 0,-1-2 0,2 0-9,-1 0 0,1 0-1,0 0 1,0 1 0,1-1-1,0 1 1,0-1 0,0 1-1,1 0 1,0-1 9,15-26-35,-14 25 24,-1-1 1,1 1 0,1 0-1,0 0 1,0 0-1,1 0 11,0 1-11,-1-1 0,0-1 0,0 1 0,-1-1 0,1 0 0,0-2 11,-3 4 0,1 0 1,0 0-1,1 1 0,-1-1 0,1 1 1,0 0-1,4-2 0,-3 2-3,-1 0-1,0 0 1,0 0 0,0-1-1,-1 0 1,1 0 0,1-4 3,-4 7-11,0-1 0,0 1 0,0 0 0,1 0 0,-1 0 1,1 0-1,0 0 0,-1 1 0,1-1 0,1 1 11,25-24 2,7-7-131,-26 31 129,-10 2-4,1 0 1,0 0-1,-1 0 0,1 0 0,0 0 0,-1 0 0,1 0 0,-1-1 1,1 1-1,0 0 0,-1 0 0,1 0 0,0-1 0,-1 1 1,1 0-1,-1-1 0,1 1 0,-1-1 0,1 1 0,-1 0 1,1-1-1,-1 1 0,1-1 0,-1 1 0,0-1 0,1 1 1,-1-1-1,0 0 0,1 1 0,-1-1 0,0 1 0,0-1 1,0 0 3,1 0-4,-1 1 0,0-1 0,0 1 0,1-1 0,-1 0 0,0 1 0,1-1 0,-1 1 0,0-1 0,1 0 0,-1 1 0,1-1 0,-1 1 0,1 0 0,-1-1 0,1 1 0,-1-1 0,1 1 0,0 0 1,-1-1-1,1 1 0,0 0 0,-1 0 0,1-1 0,0 1 0,-1 0 0,1 0 0,0 0 0,-1 0 0,1 0 0,0 0 0,-1 0 0,1 0 4,8 0 0,-1-2 0,21-20 0,-18 12 0,2-2 0,-9 12 0,1 0 0,8-12 0,-2 3 0,24-15 0,-26 22 22,-2 3 75,-5-2-88,5-8-8,3 7-1,-10 2 0,0 1 0,0-1 0,1 0 0,-1 0 0,0 0 0,0 0 0,1 0 0,-1 1 0,0-1 0,0 0 0,1 0 0,-1 0 0,0 0 0,1 0 0,-1 0 0,0 0 0,0 0 0,1 0 0,-1 0 0,0 0 0,1 0 0,-1 0 0,0 0 0,0-1 0,1 1 0,-1 0 0,0 0 0,0 0 0,1 0 0,-1 0 0,0-1 0,0 1 0,1 0 0,-1 0 0,0 0 0,0-1 0,0 1 0,1 0 0,-1 0 0,0-1 0,0 1 0,0 0 0,0 0 0,0-1 0,0 1 0,0 0 0,1-1 0,-1 1 0,0 0 0,0 0 0,0-1 0,0 1 0,0 0 0,0-1 0,0 1 0,0 0 0,0-1 0,0 1 0,0 0 0,0-1 0,0 1 0,0 0 0,0-1 0,0 1 0,0 0 0,0-1 0,0 1 0,0 0 0,1-1 0,-1 1 0,0 0 0,0 0 0,0-1 0,1 1 0,-1 0 0,0 0 0,0 0 0,1-1 0,-1 1 0,0 0 0,0 0 0,1 0 0,-1-1 0,0 1 0,1 0 0,-1 0 0,0 0 0,1 0 0,-1 0 0,0 0 0,1 0 0,-1 0 0,0 0 0,1 0 0,-1 0 0,0 0 0,0 0 0,1 0 0,-1 0 0,0 0 0,1 0 0,-1 0 0,0 1 0,1-1 0,-1 0 0,0 0 0,0 0 0,1 0 0,-1 1 0,11-3 0,1-5 0,0 5 0,-3 0 0,-5-7 0,5 7 0,-5 2 6,-3 0-17,7-9 123,3 7-91,-2 2 1,-8 0-15,0 1 0,0-1 0,0 0-1,0 0 1,0 0 0,0 0 0,0 0 0,0 0 0,0 0 0,0 0 0,0 0 0,1-1 0,-1 1 0,0 0 0,-1-1 0,1 1 0,0-1 0,0 1 0,0-1 0,0 1 0,0-1 0,0 1 0,0-1 0,0-1-7,1 0 47,8 0-26,-6 3-21,-4-2 0,18-9 0,-6 7 0,-1 3 0,1 0 0,92 0-385,-95 0 406,-7 0 86,-2 0 22,14 0 106,-4 0-213,-1-1-22,-6-7 0,7 6 0,0 2 21,-6 0 65,4 0-43,-7 0 64,-1 0 21,0 0 1,0 0-1,0 0 1,0 0-1,0 0-42,0 0-172,0 0-42,0 0-1,0 0 1,0 0 42,0 0 172,2 0 21,6 0-107,-7 0-65,-1 0 151,0-2 21,0-6-64,0 6 64,3 2 0,5 0-64,-6 0 64,-2 0-21,0 0-172,0 0-42,0 0 42,0 0 129,2 0-107,9-1 47,-14-2 10,3 3 7,1 0 1,-1 0-1,0 0 0,0 0 0,0 0 0,0 0 0,0 0 0,0 0 0,0 0 0,0 0 0,0 0 0,0-1 0,0 1 0,1 0 0,-1 0 0,0 0 0,0 0 0,0 0 0,0 0 0,0 0 0,0-1 0,0 1 0,0 0 0,0 0 0,0 0 0,0 0 1,0 0-1,0 0 0,0-1 0,0 1 0,0 0 0,0 0 0,0 0 0,0 0 0,0 0 0,-1 0 0,1 0 0,0 0 0,0-1 0,0 1 0,0 0 0,0 0 0,0 0 0,0 0 0,0 0 0,0 0 0,0 0 0,0 0 0,-1 0 0,1 0 0,0 0 0,0 0 1,0 0-1,0-1 0,0 1 0,0 0 0,58-2-1,-47 0 1,-9-5 22,-2 5 85</inkml:trace>
  <inkml:trace contextRef="#ctx0" brushRef="#br0" timeOffset="3">1140 1609 22744,'14'-5'7,"-13"4"-14,0 0 0,0 1 0,1-1 0,-1 0-1,0 1 1,0-1 0,1 1 0,-1-1 0,1 1 0,-1 0 0,0 0 0,1 0-1,-1-1 1,1 1 0,-1 0 0,1 1 7,6-5-69,-7 3 65,0 0 0,0 1 0,0-1 0,0 0 0,0 1 0,0-1 0,0 0 0,0 1 0,0 0 0,0-1 0,1 1 0,-1 0-1,0-1 1,0 1 0,0 0 0,1 0 0,-1 0 0,0 0 0,0 0 0,2 1 4,-2-2 0,1 1 0,0 0 0,0 0 0,0-1 0,0 1 0,0-1 0,-1 0 0,1 1 0,0-1 0,0 0 0,-1 0 0,1 0 0,-1 0 0,1-1 0,-1 1 0,1 0 0,-1-1 0,0 1 0,0 0 0,0-1 0,1 0 0,-1 1 0,0-2 0,7-6 0,27-3-128,-23 10 128,0 2 0,22-14 0,-23 7 0,3 2 0,-11 6 0,6-8 0,0 5 0,2 2 0,1 0 0,0 0 0,-1 0 0,0 0 0,1 0 0,0 0 0,34 0 0,-37 0 0,17-1 0,-17-5 0,-6 2 0,54 2 0,138 2 128,-68 0 129,11 0-257,-132-1 0,0 0 0,0 0 0,-1-1 0,1 1 0,0-1 0,0-1 0,-1 1 0,0-1 0,2-1 0,29-12 0,-15 8 41,-15 5-29,0 1 1,1 0-1,-1 0 1,1 0 0,0 1-1,-1 0 1,7 0-13,-8 1 0,0-1 0,-1 0 0,1 0 0,0 0 0,-1 0 0,1-1 0,-1 1 0,2-2 0,-1 1 0,0-1 0,1 2 0,-1-1 0,0 1 0,0 0 0,1 0 0,-1 0 0,4 0 0,-1 1 0,-4 1 0,-1-1 0,0 0 0,1 0 0,-1-1 0,1 1 0,-1-1 0,0 1 0,1-1 0,-1 0 0,0 0 0,0-1 0,1 1 0,-1-1 0,0 0 0,7-2 39,1-1 0,0 1 0,0 1 1,0 0-1,0 1 0,3 0-39,66-9 22,-34-2-22,35 2 0,-75 11-6,-3-3 9,0 0-1,0 1 1,0-1-1,0 1 0,0 0 1,0 0-1,1 0 1,-1 0-1,1 0 1,0 1-1,0 0-2,-2-2 38,-2 2-36,1 1 1,-1-1-1,1 1 1,-1-1-1,1 1 1,0-1-1,-1 1 0,1-1 1,0 1-1,-1-1 1,1 1-1,0 0 1,0-1-1,-1 1 1,1 0-1,0 0 1,0 0-1,0-1 1,-1 1-1,1 0 1,0 0-1,0 0 1,-1 0-1,1 0 1,0 1-1,0-1 1,0 0-1,0 0-2,0 0 0,1 0 0,-1 0 0,0-1 0,0 1 0,0-1 0,1 1 0,-1-1 0,0 0 0,0 1 0,0-1 0,0 0 0,0 0 0,0 1 0,0-1 0,-1 0 0,1 0 0,0 0 0,0 0 0,0-1 0,3 0 16,-3 2-11,0 0 0,0-1 0,0 1 0,1-1 0,-1 1-1,0-1 1,0 0 0,0 1 0,0-1 0,0 0 0,0 0 0,0 1 0,0-1 0,0 0-1,-1 0 1,1 0 0,0 0 0,0 0 0,-1-1 0,1 1 0,-1 0 0,1 0 0,-1 0-5,-1-3 1,15-13 19,-4 15 66,0 2-86,-4 1-100,-4-2 90,5-9 13,2 8-3,2 2-22,8-2-16,-16-3 1,-3 5 36,0 0 0,1-1 1,-1 1-1,0 0 0,0-1 0,0 1 0,1 0 0,-1-1 1,0 1-1,1 0 0,-1 0 0,0-1 0,0 1 0,1 0 0,-1 0 1,1-1-1,-1 1 0,0 0 0,1 0 0,-1 0 0,0 0 1,1 0-1,-1 0 0,1 0 0,-1-1 0,0 1 0,1 0 1,-1 0-1,1 0 0,-1 1 0,0-1 0,1 0 0,-1 0 0,0 0 1,1 0-1,-1 0 0,1 0 0,-1 1 1,4-1 0,-1-2 0,4-7 0,3 7 0,1 2 0,11-2 0,-10-9 0,-10 11 0,-1-1 0,0 1 0,0 0 0,0-1 0,0 1 0,0-1 0,1 0 0,-1 1 0,0-1 0,0 0 0,-1 0 0,1 0 0,0 0 0,0 0 0,0 0 0,0 0 0,-1 0 0,1 0 0,-1 0 0,1-1 0,5-2 0,27 3 0,-23 0 0,-10-2 0,1-2 0,21 3 0,-11 0 0,7-9 0,-18 11 0,0 0 0,1 0 0,-1 0 0,0 0 0,1 0 0,-1-1 0,0 1 0,0 0 0,1 0 0,-1 0 0,0 0 0,1-1 0,-1 1 0,0 0 0,0 0 0,1-1 0,-1 1 0,0 0 0,0 0 0,0-1 0,0 1 0,1 0 0,-1-1 0,0 1 0,0 0 0,0 0 0,0-1 0,0 1 0,0 0 0,0-1 0,0 1 0,0 0 0,0-1 0,0 1 0,0 0 0,0-1 0,0 1 0,0 0 0,0-1 0,0 1 0,0-1 0,0 0 0,1 0 0,-1 0 0,1 0 0,-1 1 0,1-1 0,-1 0 0,1 0 0,-1 1 0,1-1 0,0 0 0,-1 1 0,1-1 0,0 0 0,0 1 0,-1-1 0,1 1 0,0-1 0,0 1 0,0 0 0,0-1 0,0 1 0,9-7 0,0 3 0,1-5 0,2-6 0,-10 13 0,16-7 0,-5-2 0,-14 5 0,0 4 0,11-9 0,-9 10 0,0-1 0,0 1 0,0-1 0,0 1 0,-1-1 0,1 0 0,-1 0 0,1 0 0,-1 0 0,0 0 0,1 0 0,-1 0 0,0-1 0,-1-7 22,0-15 85,2 13-107,5 3 21,-7 9-16,1-1 0,-1 1 0,0 0 1,1-1-1,-1 1 0,0 0 0,1-1 0,-1 1 0,0 0 0,0-1 0,1 1 1,-1 0-1,0-1 0,0 1 0,0-1 0,0 1 0,0-1 0,1 1 0,-1-1 1,0 1-1,0 0 0,0-1 0,0 1 0,0-1 0,0 1 0,0-1 0,-1 1 1,1-1-1,0 1 0,0-1-5,-2-35 82,2 25-82,0-1 0,0 0 0,0-79-22,0 87-63,0-6 63,0-36 22,0-1-128,0-46 128,0 9 107,0 74-86,0-48-21,-1 46 0,-2 13 0,3-1 0,0 0 0,0 0 0,0 1 0,0-1 0,-1 0 0,1 0 0,0 0 0,0 0 0,0 0 0,0 0 0,0 0 0,0 0 0,0 0 0,0 0 0,0 0 0,0 1 0,0-1 0,-1 0 0,1 0 0,0 0 0,0 0 0,0 0 0,0 0 0,0 0 0,0 0 0,0 0 0,0 0 0,-1 0 0,1 0 0,0 0 0,0 0 0,0 0 0,0 0 0,0 0 0,0 0 0,0 0 0,0 0 0,-1 0 0,1 0 0,0 0 0,0-1 0,0 1 0,0 0 0,0 0 0,0 0 0,0 0 0,0 0 0,0 0 0,0 0 0,-1 0 0,1 0 0,0 0 0,0 0 0,0-1 0,0 1 0,0 0 0,0 0 0,0 0 0,0 0 0,0 0 0,0 0 0,0 0 0,0 0 0,0-1 0,-2-33 0,2-72-257,0 102 257,0 4 0,-11-9 0,9-1 0,2-48-257,-2 46 150,0 6 131,-1 1 0,1-1 0,0 0-1,1 0 1,0 0 0,0-1 0,0 1 0,0 0-1,1 0 1,0-1 0,1 1 0,-1 0 0,2-4-24,0-17-4443,0 15-4295,7 0 1028</inkml:trace>
  <inkml:trace contextRef="#ctx0" brushRef="#br1" timeOffset="4">2903 7500 4240,'39'1'875,"-35"0"-795,0 0 0,0-1 0,0 1 0,0-1-1,0 0 1,0 0 0,0 0 0,0-1 0,0 0 0,0 1 0,0-1 0,0-1 0,-1 1 0,1 0 0,0-1 0,-1 0-1,1 0 1,2-2-80,-1 1 157,-1 0 0,1 0 0,0 0 0,0 0 0,0 1 0,0 0 0,0 0-1,1 1 1,0-1-157,24-9 666,-19 5-428,1 1 0,0 0 0,1 1 0,-1 0 0,1 1 0,0 0 0,-1 1-1,1 1 1,2 0-238,-10 0 39,-1 0-1,0 1 0,0-1 0,0-1 1,0 1-1,0-1 0,0 1 1,-1-1-1,2-1-38,24-9 212,8 1 295,-23 6-381,1 0-1,0 2 1,0 0 0,0 0-1,11 0-125,-3-1 0,22-13 0,19 13 643,54-27-1,-81 18-630,-32 11 15,-1 0 1,0 0-1,1 1 0,0-1 0,-1 1 1,1 0-1,0 0 0,0 1 0,1 0-27,-2-1 36,0 0 0,-1 0 0,1 0 0,0 0 0,0 0 0,-1-1 0,1 0 0,-1 1 0,0-1 0,1-1 0,-1 1-1,0 0 1,0-1-36,0 0 6,1 1-1,-1-1 0,1 1 0,-1 0 1,1 0-1,0 0 0,0 0 0,0 0 1,0 1-1,0 0 0,0 0 0,0 0 1,2 0-6,0 1 33,-1 0 0,1-1 0,0 0 0,-1 0 0,1-1 1,-1 1-1,0-1 0,3-2-33,-3 2 28,1 0 1,-1 0-1,0 1 1,0 0-1,1 0 0,-1 0 1,1 0-1,2 1-28,-6 0 5,-1-1-1,1 1 1,-1 0-1,1-1 0,0 1 1,-1-1-1,1 0 1,-1 1-1,1-1 0,-1 0 1,0 0-1,1 0 1,-1 0-1,0 0 1,0 0-1,1 0 0,-1-1 1,0 1-1,0 0 1,0-1-1,-1 1 1,1-1-1,0 1 0,0-1 1,0 0-5,3-5 18,-2 4-15,1 1 0,-1-1 0,1 1 0,0 0 0,0-1 1,0 1-1,0 1 0,0-1 0,4-1-3,-6 3 10,-1-1 0,1 1 0,0 0 0,0-1-1,0 1 1,-1-1 0,1 1 0,0-1 0,-1 1 0,1-1 0,0 1 0,-1-1-1,1 0 1,-1 1 0,1-1 0,-1 0 0,1 0 0,-1 1 0,0-1-1,1 0 1,-1-1-10,1 1 11,0-1 0,-1 0 0,1 1 0,0-1 0,0 0 0,0 1 1,0-1-1,0 1 0,0 0 0,0-1 0,1 1 0,-1 0 0,0 0 0,1 0 0,-1 0 0,1 0 0,0 0 0,-1 0 0,1 0 0,0 0 0,-1 1 0,1-1 0,1 1-11,10-6 25,-11 3-25,1 1-1,0 0 1,0 0 0,0 1 0,0-1 0,1 0-1,-1 1 1,0 0 0,1 0 0,0 0 0,-1 0 2,0 0 1,0 0-1,0 0 0,0-1 1,0 1-1,0-1 0,0 1 1,-1-1-1,1 0 0,2-2-2,53-42 621,-18 18-446,-34 25-136,-1 0 0,0 0 0,0 0 0,0 0 0,0-1 0,-1 0 0,1 0 0,-1 0 0,0-1 0,0 0 0,-1 1 0,3-5-39,52-63 514,-43 53-510,-13 16-14,-1 1 0,1-1 0,0 0 0,0 1-1,0 0 1,0 0 0,0-1 0,1 1 0,-1 0 0,1 1 0,0-1 10,2-2-3,0 0 0,0-1 1,0 1-1,0-1 0,-1 0 1,0 0-1,0 0 0,1-1 3,13-11 0,-16 16 0,-1 0 0,1 0 0,-1 0 0,0 0 0,1 0 0,-1 0 0,0-1 0,0 1 0,0-1 0,1 1 0,-2 0 0,1-1 0,0 1 0,1-2 0,8-12 5,-4 15-10,-4 0-16,21-20-215,-22 19 236,0 0 0,-1 0 0,1 0 0,-1 1 0,1-1 0,-1 0 0,1 0 0,-1-1 0,0 1 0,1 0 0,-1 0 0,0 0 0,0 0 0,0 0 0,0 0 0,0 0 0,0 0 0,0 0 0,0 0 0,0 0 0,0-1 0,1 2 9,4 0 4,-3 0 94,23-24 278,-25 24-385,0-1 0,0 0 0,0 1 0,0-1 0,0 1 0,1-1 0,-1 1 0,0-1 0,0 1 0,0-1 0,1 1 0,-1-1 0,0 1 0,1-1 0,-1 1 0,0-1 0,1 1 0,-1-1 0,0 1 0,1 0 0,-1-1 0,1 1 0,-1 0 0,1-1 0,-1 1 0,1 0 0,-1 0 0,1-1 0,-1 1 0,1 0 0,-1 0 0,1 0 0,0 0 0,-1 0 0,1 0 0,-1 0 0,1 0 0,-1 0 0,1 0 0,0 0 0,2 0 0,22-34 236,-24 33-235,0 0 1,1 0-1,-1 0 0,0 0 1,0 0-1,0 0 1,0 0-1,0-1 0,0 1 1,0 0-1,-1-1 1,1 1-1,0 0 0,-1-1 1,1 1-1,-1-1 0,1 1 1,-1-1-1,0 1-1,6-7-5,13-8 5,-18 16 0,-1-1 0,1 0 0,-1 1 0,1-1 0,-1 0 0,1 1 0,-1-1 0,1 1 0,0-1 0,-1 1 0,1-1 0,0 1 0,-1 0 0,1-1 0,0 1 0,0 0 0,0-1 0,-1 1 0,1 0 0,0 0 0,0 0 0,0 0 0,12-2 0,-14-2 0,1 4 0,0-1 0,0 1 0,-1-1 0,1 1 0,0-1 0,0 1 0,0-1 0,0 1 0,-1-1 0,1 0 0,0 1 0,0-1 0,0 1 0,0-1 0,0 1 0,1-1 0,-1 1 0,0-1 0,0 1 0,0-1 0,0 1 0,1-1 0,-1 1 0,0-1 0,0 1 0,1-1 0,-1 1 0,0-1 0,1 1 0,-1 0 0,0-1 0,1 1-1,0 0 1,-1 0 1,1 0-1,-1 0 1,0 0-1,1 0 1,-1 0 0,0-1-1,1 1 1,-1 0-1,0 0 1,1 0-1,-1 0 1,0-1 0,1 1-1,-1 0 1,0 0-1,1-1 1,-1 1-1,0 0 1,0 0-1,1-1 1,-1 1 0,0 0-1,0-1 1,0 1-1,0 0 1,1-1-1,-1 1 1,0 0 0,0-1-1,0 1 1,0 0-1,0-1 1,0 1-1,0-1 1,0 1-1,0 0 1,0-1 0,0 1-1,0 0 1,0-1-1,2-1 107,5 0 0,-3-7-86,-2 3-4,0 0 0,1 0-1,0 0 1,1 0 0,-1 1-1,1-1 1,0 1-1,0 0 1,1 0-17,5 1 86,0-7-65,1-16 152,0 6 40,-9 11-213,-1 7 0,0 1 0,0-1 0,0 0 0,0 1 0,0-1 0,0 1 0,1-1 0,-1 1 0,1-1 0,0 1 0,-1 0 0,1 0 0,0 0 0,1-1 0,-1-4 21,0 3 65,7-6-65,2-2-21,0 0-21,-9 1-65,0-1 65,7-4 25,-3 15-13,-6 1 13,1 0 0,0 0 0,-1 0-1,1 0 1,-1 0 0,1 0 0,-1 0 0,1 0 0,-1-1 0,1 1-1,0 0 1,-1 0 0,1 0 0,-1-1 0,1 1 0,-1 0 0,1 0-1,-1-1 1,1 1 0,-1 0 0,0-1 0,1 1 0,-1-1 0,0 1-1,1 0 1,-1-1 0,0 1 0,1-1 0,-1 0-4,2-9 21,-2 10-19,0-1-2,0 1 1,-1 0-1,1-1 0,0 1 1,0 0-1,0-1 0,0 1 1,0 0-1,0-1 0,0 1 1,0 0-1,0-1 1,0 1-1,0 0 0,0-1 1,0 1-1,0 0 0,0-1 1,1 1-1,-1 0 0,0-1 1,0 1-1,0 0 1,0-1-1,1 1 0,-1 0 1,0 0-1,0-1 0,1 1 1,-1 0-1,0 0 0,0-1 1,1 1-1,-1 0 0,0 0 1,1 0-1,-1 0 1,0 0-1,1-1 0,-1 1 1,0 0-1,1 0 0,-1 0 1,0 0-1,1 0 0,-1 0 1,0 0-1,1 0 1,-1 0-1,0 0 0,1 0 1,-1 0-1,1 0 0,-1 1 1,0-1-1,3 0 107,-3 0 21,0 0 1,0 0-1,1-24-363,9 22 213,-10 2 22,1 0 0,-1 0 1,1 0-1,-1 0 0,1 0 0,-1 0 0,1-1 0,-1 1 0,1 0 0,-1 0 1,1 0-1,-1-1 0,0 1 0,1 0 0,-1-1 0,1 1 0,-1-1 0,0 1 0,1 0 1,-1-1-1,0 1 0,1-1 0,-1 1 0,0-1 0,0 1 0,0-1 0,1 1 1,-1-1-1,0 1 0,0-1 0,0 1 0,0-1 0,0 1 0,0-1 0,0 1 0,0-1 1,0 1-1,0-1 0,0 1 0,0-1 0,0 1 0,-1-1 0,1-3-21,11 3-70,-9 1 198,-2-2 0,0-6-64,0 5 43,0-6-43,0 7 64,0 2 21,0 0 1,10-13-1,-9 4-128,-1-1 22,0 7 85,0 2 0,0-9-86,0-2-21,0 1 0,0 8 0,0 1 0,0-1 0,1 1 0,-1 0 0,0-1 0,1 1 0,-1 0 0,1-1 0,0 1 0,0 0 0,1-2 0,2-13 0,-1 7 0,5 6 0,-4-6 0,3 1-21,-5 5-65,-2 3 85,0 0 0,0 0 0,0 0 0,0-1 0,0 1-1,0 0 1,0 0 0,1 0 0,-1 0 0,0 0 0,1 0 0,-1-1 0,1 1 0,-1 0-1,1 0 1,-1 0 0,1 1 0,0-1 0,0-1 1,3-9-22,-4-82-213,0-1 492,0 25-257,0 45 0,0 23 0,1 1 0,-1-1 1,0 0-1,0 1 1,0-1-1,0 0 0,0 0 1,0 1-1,0-1 1,0 0-1,0 0 0,0 1 1,0-1-1,0 0 0,-1 1 1,1-1-1,0 0 1,-1 1-1,1-1 0,0 0 1,-1 1-1,1-1 1,-1 0-1,1 1 0,-1-1 1,1 1-1,-1-1 0,1 1 1,-1-1-1,1 1 1,-1 0-1,0-1 0,0 1 9,-1-2 98,2 2 22,0-24-1,0 13-128,0 10 7,0 0-1,0 1 0,0-1 1,-1 0-1,1 0 1,0 1-1,0-1 1,-1 0-1,1 1 0,0-1 1,-1 1-1,1-1 1,-1 1-1,1-1 1,-1 0-1,1 1 0,-1-1 1,1 1-1,-1 0 1,0-1-1,1 1 1,-1 0-1,1-1 0,-1 1 1,0 0-1,1-1 1,-1 1-1,0 0 1,0 0-1,1 0 0,-1 0 1,0 0-1,1 0 1,-1 0-1,0 0 1,0 0-1,1 0 0,-1 0 1,0 0-1,1 1-6,-4-22 0,3 20 5,1 0 0,0 0-1,0 0 1,-1 0 0,1 1-1,0-1 1,-1 0 0,1 0 0,-1 0-1,1 0 1,-1 1 0,1-1-1,-1 0 1,0 0 0,1 1 0,-1-1-1,0 1 1,0-1 0,1 0-1,-1 1 1,0-1 0,0 1-1,0 0 1,0-1 0,0 1 0,0 0-5,-3-7 134,5 2-79,-1 5-49,0-1 0,0 1 0,-1-1 0,1 1 0,0 0 0,-1-1 0,1 1 0,0-1 0,-1 1 0,1 0 0,-1 0 0,1-1 0,0 1 0,-1 0 0,1 0 0,-1-1 0,1 1 0,-1 0 0,1 0 1,-1 0-1,1 0 0,-1 0 0,1 0 0,-1 0 0,1 0 0,-1 0 0,1 0 0,-1 0 0,1 0 0,-1 0-6,1 0 1,-1 0 0,1 0 0,-1 0 0,1 0 0,-1 0 0,1 0 0,-1 0 0,1 0 0,0 0 0,-1 0 0,1 0 0,-1 0 0,1 0 0,-1 0 0,1-1 0,0 1 0,-1 0 0,1 0 0,-1 0 0,1-1 0,0 1 0,-1 0 0,1-1 0,0 1 0,0 0 0,-1-1 0,1 1 0,0 0 0,0-1 0,-1 1 0,1-1 0,0 1 0,0 0 0,0-1 0,0 1 0,-1-1 0,1 1 0,0-1 1,0 1-1,0 0 0,0-1 0,0 1 0,0-1 0,0 1 0,0-1 0,0 1 0,1-1 0,-1 1 0,0 0 0,0-1 0,0 1 0,1-1-1,-3-6 225,-20-7 54,21 13-262,-1 1 0,1-1 0,0 1 0,-1-1 0,1 1 1,0-1-1,0 0 0,-1 1 0,1-1 0,0 0 0,0 0 0,0 0 1,0 0-1,0 0 0,0 0 0,0 0 0,1-1 0,-1 1 1,0 0-1,0-1-17,-7-1 149,4 1-20,-7-5-22,-6-2-5,-2 5 187,19 4-273,-10-2 91,1-8-86,7 5-21,2 4 0,0 1 0,0 0 0,0-1 0,0 1 0,-1 0 0,1-1 0,0 1 0,0 0 0,0-1 0,-1 1 0,1 0 0,0-1 0,0 1 0,-1 0 0,1 0 0,0-1 0,0 1 0,-1 0 0,1 0 0,0 0 0,-1 0 0,1-1 0,0 1 0,-1 0 0,1 0 0,0 0 0,-1 0 0,1 0 0,0 0 0,-1 0 0,1 0 0,-1 0 0,1 0 0,0 0 0,-1 0 0,1 0 0,0 0 0,-1 0 0,-9-2 0,8 0 23,0 0 0,1 1-1,-1-1 1,0 0 0,0 1 0,0-1-1,0 1 1,0-1 0,-1 1 0,1 0-1,0 0 1,-1 0 0,1 0 0,0 1-1,-1-1 1,0 1-23,-8-3 56,1 0 0,-1 0-1,1-1 1,0-1 0,-6-3-56,7 5 21,1 1 0,-1-1 0,1 1 1,-1 1-1,0 0 0,0 0 0,0 1 1,1 0-1,-1 0 0,0 1 0,-2 1-21,-10-1 24,1-2-24,17-4 0,2-1 0,1 5 0,-1 0 0,1 0 0,0 1 0,-1-1 0,1 0 0,-1 0 0,1 1 0,-1-1 0,1 1 0,-1-1 0,1 0 0,-1 1 0,0-1 0,1 1 0,-1-1 0,0 1 0,1-1 0,-1 1 0,0 0 0,0-1 0,1 1 0,-1 0 0,0 0 0,0-1 0,-6 3 0,-5 0 0,10-2 0,-1 0 0,1 0 0,-1 0 0,1 0 0,-1 0 0,1 0 0,-1-1 0,1 1 0,0-1 0,-1 1 0,1-1 0,0 0 0,-1 0 0,1 0 0,0-1 0,0 1 0,0 0 0,-1-1 0,-3 0 11,-1 1 1,1 0-1,-1 0 1,1 0-1,-1 1 1,0 0-1,1 0 1,-1 1-1,-3 0-11,-14 1 47,-447-2 702,217 0-749,185 12-21,-313-12-600,165 0 621,134 11 0,72-11 0,1 1 0,-1 0 0,0 0 0,1 1 0,-1 0 0,-1 2 0,3-2 0,0 0 0,0-1 0,-1 0 0,1-1 0,0 0 0,0 0 0,0-1 0,-2 0 0,-23-1 0,-69 2 0,56 0 0,36 0 0</inkml:trace>
  <inkml:trace contextRef="#ctx0" brushRef="#br1" timeOffset="5">2430 5376 24415,'-426'0'-150,"346"0"43,-358 0 621,392-12-514,-242 12 257,287 0-255,1 0 0,-1 0 0,0 0 1,0-1-1,0 1 0,1 0 1,-1 0-1,0 0 0,0-1 0,1 1 1,-1 0-1,0-1 0,0 1 1,1-1-1,-1 1 0,1-1 0,-1 1 1,0-1-1,1 1 0,-1-1 1,1 0-1,-1 1 0,1-1-2,-1 0 4,0 0-1,0 0 0,0 0 0,0 0 1,0 0-1,0 0 0,0 0 1,0 0-1,0 1 0,0-1 1,-1 0-1,1 1 0,0-1 0,-1 1 1,1 0-1,0-1 0,-1 1 1,1 0-1,0 0 0,-1 0 1,1 0-1,0 0 0,-2 0-3,-1-1 7,1 1 0,-1-1-1,0 0 1,0 0 0,1 0-1,-1 0 1,0-1 0,1 1 0,-1-1-7,0 0 7,0 0 1,0 0-1,0 0 1,0 1-1,0 0 1,-1 0 0,1 0-1,-1 1 1,0-1-8,-42-11 150,43 12-143,0 0 1,1 0-1,-1 0 1,0-1-1,1 1 1,-1-1 0,0 0-1,1 0 1,-1 0-1,1-1 1,-1 1 0,1-1-1,-2-1-7,-12-5 9,-17-4-9,33 12 0,1-1 0,-1 0 0,0 1 0,1 0 0,-1-1 0,0 1 0,1-1 0,-1 1 0,0 0 0,1 0 0,-1-1 0,0 1 0,0 0 0,1 0 0,-1 0 0,0 0 0,0 0 0,1 0 0,-1 0 0,0 0 0,0 0 0,1 0 0,-1 0 0,0 0 0,0 0 0,1 1 0,-1-1 0,0 0 0,0 1 0,1-1 0,-2 1 0,-3-1 0,-1 0 0,1 0 0,-1 0 0,1-1 0,-1 0 0,1 0 0,-1-1 0,1 1 0,-3-2 0,-26-3 0,30 6 0,1 0 0,0 0 0,0 0 0,0-1 0,0 1 0,-1-1 0,1 0 0,0 0 0,0 0 0,0-1 0,-1 1-7,0 0 0,0-1 0,0 1 0,0 1 0,-1-1 1,1 1-1,0-1 0,0 1 0,0 0 0,-3 1 7,2-1-7,1 1-1,-1-1 1,1-1-1,-1 1 1,1-1-1,-1 0 1,1 0-1,-4-1 8,-39-11 0,30 16 0,16-3 0,0 0 0,0 0 0,0 0 0,-1 0 0,1 0 0,0 0 0,0 0 0,0 0 0,0 0 0,0-1 0,0 1 0,0 0 0,0-1 0,0 1 0,0-1 0,0 1 0,0-1 0,0 1 0,0-1 0,0 0 0,0 1 0,1-1 0,-1 0 0,0 0 0,0 0 0,1 0 0,-1 1 0,1-1 0,-1 0 0,0-1 0,-1 0 0,0-1 0,0 1 0,0 0 0,-1 0 0,1 1 0,-1-1 0,1 0 0,-1 1 0,0-1 0,0 1 0,0 0 0,0 0 0,0 0 0,0 1 0,0-1 0,0 0 0,0 1 0,0 0 0,0 0 0,0 0 0,0 0 0,0 1 0,-1-1 0,3 0 0,-1-1 0,0 0 0,0 0 0,0 0 0,0 0 0,0 0 0,0-1 0,1 1 0,-1-1 0,1 1 0,-1-1 0,1 1 0,-1-1 0,1 0 0,0 0 0,-1-1 0,0 0 0,1 1 0,-1-1 0,1 1 0,-1 0 0,0-1 0,0 1 0,0 0 0,-1 0 0,1 1 0,0-1 0,-1 0 0,1 1 0,-1-1 0,1 1 0,-1 0 0,0 0 0,0 0 0,1 0 0,-3 0 0,1-1 0,0 0 0,0 1 0,0-1 0,1-1 0,-1 1 0,0 0 0,1-1 0,-1 0 0,1 0 0,0 0 0,0 0 0,0 0 0,0-1 0,1 1 0,-2-3 0,-6-6 0,-7-10 0,-23-26 0,36 44 0,0 0 0,0-1 0,1 1 0,0-1 0,0 0 0,0 0 0,0 0 0,1-1 0,0 1 0,-2-5 0,3 3 0,0 1 0,-1 0 0,0-1 0,-1 1 0,1 0 0,-1 0 0,-1-1 0,1 0 0,1 3 0,1 1 0,-1-1 0,0 1 0,0-1 0,-1 1 0,1 0 0,0 0 0,-1 0 0,0 1 0,0-2 0,0 2 0,0-1 0,1 0 0,-1 0 0,1 0 0,-1 0 0,1 0 0,0 0 0,1-1 0,-1 1 0,0-2 0,-8-7 0,9 11 0,0 0 0,0 0 0,0 0 0,0 1 0,1-1 0,-1 0 0,0 0 0,0 0 0,1 0 0,-1-1 0,1 1 0,-1 0 0,1 0 0,-1 0 0,1 0 0,0 0 0,0-1 0,-1 1 0,1 0 0,0-1 0,-1-6 0,0-1 0,-1 1 0,0-1 0,-1 1 0,1 0 0,-2 0 0,1 0 0,-2-2 0,1 3 0,1-1 0,-1 0 0,2 0 0,-1 0 0,1 0 0,0 0 0,1-1 0,-1 0 0,2 5 0,0-1 0,-1 1 0,0 0 0,0 0 0,-1-1 0,1 1 0,-1 0 0,0 0 0,0 1 0,0-1 0,-2-3 0,2 4 0,0 0 0,0 0 0,0-1 0,1 1 0,-1-1 0,1 1 0,0-1 0,0 0 0,0 1 0,0-1 0,1-2 0,-2-1 13,0 0 0,0 0 0,0 0 0,-1 1 0,0-1 0,0 1 0,-1-1 0,-1 0-13,-6-14 25,6 10-40,0-1 1,0 1 0,1-2 0,1 1-1,0 0 1,1 0 0,0-1-1,1 0 1,0-7 14,1-175-257,1 186 257,0 0 0,1-1 0,0 1 0,0 0 0,1 0 0,0 0 0,1 0 0,0 0 0,1 1 0,-1 0 0,1 0 0,4-4 0,0 3 0,-2-1 0,1 1 0,-1-1 0,-1 0 0,0-1 0,0 0 0,-1 0 0,0 0 0,-1 0 0,-1-1 0,1-2 0,-3 10-6,0 0 0,0 0 0,1 1 0,-1-1 0,1 0 0,0 1 0,0-1 0,0 1 0,1 0 0,0-2 6,8-12-47,7-9 24,-16 24 23,-1 0 0,1 0 0,0 0 0,0 0 0,-1-1 1,0 1-1,1-1 0,-1 1 0,0-1 0,0 0 0,0 1 0,-1-1 0,1 0 0,-1 0 1,1 1-1,-1-3 0,2-1-16,0 0 1,1 0 0,-1 1-1,1-1 1,0 1 0,1-1 0,1-1 15,0 2-4,0-2 1,-1 1 0,0 0 0,0-1 0,0 0 0,-1 0 0,2-6 3,41-45-21,-6 6-96,-31 39 87,0 0 1,1 1-1,0 0 0,4-3 30,5-4-25,-13 13 8,0 0 0,0 1-1,0-1 1,1 1 0,-1 0 0,7-3 17,2-4 0,-1 0 0,0-2 0,9-11 0,3-3 0,135-124 0,-157 149 0,0 0 0,0 0 0,0 1 0,0 0 0,0 0 0,0 0 0,0 0 0,1 0 0,1 1 0,21-10 0,-11 6 0,-15 5 0,0 0 0,0 0 0,0 0 0,0 0 0,0-1 0,0 1 0,0 0 0,0-1 0,0 1 0,0-1 0,0 1 0,0-1 0,0 0 0,0 1 0,0-1 0,0 0 0,0 1 0,-1-1 0,46-23 0,-34 16 0,0 1 0,1 0 0,-1 0 0,1 2 0,1-1 0,1 1 0,54-6 0,-61 8 0,0 0 0,-1 1 0,0 0 0,0 1 0,1-1 0,-1 1 0,1 1 0,3-1 0,-5 0 0,-1 0 0,1 0 0,-1-1 0,1 0 0,-1 0 0,0-1 0,0 1 0,0-1 0,0 0 0,0 0 0,-1-1 0,1 0 0,2-1 0,0 0 0,1 0 0,-1 1 0,1 0 0,5-2 0,17-5 31,-21 7-15,0 0 0,0 1 0,1 0 1,-1 0-1,1 1 0,4 0-16,45-9 0,-54 10 0,0 1 0,-1-1 0,1 0 0,0 0 0,-1 0 0,1-1 0,-1 1 0,4-3 0,-4 2 0,1 0 0,0 0 0,0 1 0,0-1 0,0 1 0,0 0 0,0 1 0,5-1 0,2 1 0,0-1 0,0 0 0,0-1 0,-1 0 0,7-3 0,-8 3 0,0 0 0,1 1 0,-1 0 0,0 1 0,1 0 0,-1 0 0,0 1 0,1 0 0,25 1 0,171-2 129,-147-10-129,-48 7 0,-1 0 0,1 1 0,0 0 0,10 0 0,1082 2 128,-1093 0-128,1 0 0,-2 0 22,-7 0 63,5 0-42,40 0 64,-36 0-107,-1 0 0,0 0 0,35 0 257,-34-2-257,-2-6 22,-8 4 63,-1-3-63,7 3-22,-4-5 0,4 7-22,-6 0-63,-2-5 85,0 5 107,2 2 0,6-2-86,-5-5-21,5 5 22,-5 0 63,5-7-55,-8 9-28,0-1 1,0 1-1,0 0 0,0 0 0,0-1 1,0 1-1,1 0 0,-1 0 0,0 0 1,0-1-1,0 1 0,1 0 0,-1 0 0,0 0 1,0 0-1,0-1 0,1 1 0,-1 0 1,0 0-1,0 0 0,1 0 0,-1 0 1,0 0-1,0 0 0,1 0 0,-1 0 1,0 0-1,1 0 0,-1 0 0,0 0 1,0 0-1,1 0 0,-1 0 0,0 0 1,0 0-1,1 0 0,-1 0 0,0 0-2,29 2 35,-17-2-35,-3 0 22,-5 0 63,5 0-63,2 0-22,1 0 0,0 0 0,-11 0 0,0 0 0,0 0 0,0 0 0,0 0 0,0 0 0,1 0 0,-1 0 0,0 1 0,0-1 0,0 0 0,0 0 0,0 1 0,0-1 0,0 1 0,0-1 0,0 1 0,0-1 0,0 1 0,0 0 0,0-1 0,-1 1 0,1 0 0,11 4 0,57 6 0,34-11 0,-57 11 0,47-11 0,-84 4 0,-7-3 0,0 0 0,0 0 0,0 0 0,0 0 0,0 0 0,1 0 0,-1-1 0,0 1 0,0-1 0,1 1 0,-1-1 0,0 0 0,1 0 0,-1 0 0,2 0 0,53 11 0,-49-12 0,-7 1 0,0 0 0,0 0 0,1-1 0,-1 1 0,0 1 0,0-1 0,0 0 0,1 0 0,-1 0 0,0 1 0,0-1 0,0 0 0,1 1 0,-1-1 0,0 1 0,0-1 0,0 1 0,0 0 0,0 0 0,0-1 0,0 1 0,0 0 0,-1 0 0,1 0 0,0 0 0,10 1 0,46 9 0,-55-10 0,-1 0 0,1 0 0,0 1 0,0-1 0,-1 0 0,1 1 0,0-1 0,-1 1 0,0-1 0,1 1 0,0 1 0,1 1 0,43 0 0,-31 0 0,1-1 0,-1 0 0,1-1 0,0 0 0,-1-1 0,1-1 0,0-1 0,13-2 0,24 1 0,74 2 0,-81-11 0,-43 11 0,1-1 0,0 0 0,0 0 0,0 0 0,-1 0 0,1 0 0,0-1 0,-1 1 0,1-1 0,0 0 0,0 0 0,0 0 0,0 1 0,0-1 0,0 1 0,1 0 0,-1 0 0,0 1 0,2-1 0,-3 1 0,-1 0 0,0-1 0,0 1 0,1-1 0,-1 0 0,0 0 0,0 1 0,0-2 0,0 1 0,0 0 0,0 0 0,1-2 0,-1 2 0,0 0 0,0-1 0,0 1 0,0 0 0,0 0 0,0 0 0,1 0 0,-1 1 0,0-1 0,0 1 0,0-1 0,2 1 0,14-6 3,0 0 0,-1 0 1,0-2-1,0 0-3,-12 5 8,-1 2 18,2-4 20,8-10 96,-2 3-120,-8 12-17,-3 1-5,-1-1 0,1 0-1,-1 1 1,1-1 0,-1 0 0,1 0 0,-1 1 0,1-1 0,-1 0-1,1 0 1,-1 0 0,1 0 0,-1 0 0,1 0 0,-1 0 0,1 0-1,-1 0 1,1 0 0,-1 0 0,1 0 0,-1 0 0,1 0 0,0 0-1,-1-1 1,0 1 0,1 0 0,-1 0 0,1-1 0,-1 1-1,1 0 1,-1-1 0,1 1 0,-1 0 0,0-1 0,1 1 0,-1-1 0,12-8 0,-11 8 0,0 0 0,0 0 0,0 0 0,-1 0 0,1 0 0,1 0 0,-1 1 0,0-1 0,0 0 0,0 1 0,0-1 0,0 1 0,1-1 0,-1 1 0,0 0 0,0-1 0,1 1 0,-1 0 0,1 0 0,-1 0 0,0 0 0,-1 0 0,1 0 0,0 0 0,0 0 0,0 0 0,-1 0 0,1-1 0,0 1 0,0 0 0,0 0 0,-1-1 0,1 1 0,0 0 0,-1-1 0,1 1 0,0-1 0,-1 1 0,1-1 0,0 1 0,-1-1 0,1 0 0,-1 1 0,1-1 0,-1 0 0,1 1 0,-1-1 0,0 0 0,1 1 0,-1-1 0,0 0 0,1 0 0,-1 0 0,0 0 0,3-7 0,7-1 0,35-16 0,-23-10 0,-21 28 0,3 3 0,16 2 0,-19 3 0,0-1 0,0 0 0,-1 0 0,1 0 0,0 0 0,0 0 0,0 0 0,-1 0 0,1 0 0,0 0 0,0 0 0,-1-1 0,1 1 0,0 0 0,0-1 0,-1 1 0,1 0 0,0-1 0,-1 1 0,1-1 0,0 1 0,-1 0 0,1-1 0,-1 0 0,1 1 0,-1-1 0,1 1 0,-1-1 0,1 0 0,-1 1 0,0-1 0,1 0 0,-1 0 0,0 1 0,1-1 0,-1 0 0,0 0 0,0 1 0,0-1 0,0 0 0,2-4 0,4 3 0,-4 2 0,-1 0 0,0-1 0,0 1 0,0 0 0,0 0 0,0-1 0,0 1 0,0-1 0,0 1 0,0-1 0,0 1 0,0-1 0,0 0 0,0 0 0,0 1 0,0-1 0,-1 0 0,1 0 0,0 0 0,-1 0 0,1 0 0,0 0 0,-1 0 0,1 0 0,-1 0 0,0 0 0,1 0 0,-1 0 0,0 0 0,1-1 0,33-56 0,-23 23 0,-9 23 0,0-2 0,2 12 0,1-2 0,-3-23 0,-2-42 0,0-36 0,1 103 0,-1 1 0,1 1 0,-1-1 0,0 0 0,0 0 0,1 1 0,-1-1 0,0 0 0,0 0 0,0 1 0,0-1 0,0 0 0,0 0 0,0 0 0,0 1 0,0-1 0,0 0 0,0 0 0,-1 1 0,1-1 0,0 0 0,0 0 0,-1 1 0,1-1 0,0 0 0,-1 1 0,1-1 0,-1 0 0,1 1 0,-1-1 0,-10-10 0</inkml:trace>
  <inkml:trace contextRef="#ctx0" brushRef="#br1" timeOffset="6">4977 2193 26599,'0'-3'-107,"0"2"106,0-1-1,0 1 1,0-1-1,0 1 1,-1-1-1,1 1 1,-1-1-1,1 1 1,-1-1 0,1 1-1,-1-1 1,0 1-1,1 0 1,-1-1-1,0 1 1,0 0-1,-1-1 2,-2-4 4,-6-6-4,-1 2 0,9 10 0,1-1 0,-1 0 0,1 1 0,-1-1 0,1 0 0,-1 0 0,1 0 0,-1 0 0,1 0 0,0-1 0,0 1 0,0 0 0,-1 0 0,1-1 0,0 1 0,0-1 0,1 1 0,-1 0 0,1 1 0,0-1 0,0 1 0,0 0 0,-1-1 0,1 1 0,0 0 0,0-1 0,-1 1 0,1 0 0,0 0 0,0-1 0,-1 1 0,1 0 0,0 0 0,-1-1 0,1 1 0,-1 0 0,1 0 0,0 0 0,-1 0 0,1 0 0,0-1 0,-1 1 0,1 0 0,-1 0 0,1 0 0,0 0 0,-1 0 0,1 0 0,-1 0 0,1 1 0,-1-1 0,1 0-1,-1 0 1,0 0 0,0 1 0,1-1 0,-1 0 0,0 0 0,0 0 0,0 0 0,1 0-1,-1 0 1,0 0 0,0 0 0,1-1 0,-1 1 0,0 0 0,0 0 0,1-1 0,-1 1-1,0 0 1,1-1 0,-1 1 0,0-1 0,1 1 0,-1-1 0,0 1 0,1-1-1,-1 1 1,1-1 0,-1 1 0,1-1 0,0 0 0,-1 1 0,1-1 0,-1 0 0,1 0-1,0 1 1,0-1 0,-1 0 0,1 0 0,0 1 0,0-1 0,0 0 1,0 1-1,0 0 1,0-1-1,0 1 1,0 0 0,0-1-1,0 1 1,0 0 0,0-1-1,0 1 1,0 0 0,-1-1-1,1 1 1,0 0 0,0 0-1,0-1 1,0 1 0,-1 0-1,1 0 1,0-1 0,0 1-1,-1 0 1,1 0 0,0-1-1,0 1 1,-1 0 0,1 0-1,0 0 1,-1 0-1,1 0 1,0-1 0,0 1-1,-1 0 1,1 0 0,0 0-1,-1 0 1,1 0 0,0 0-1,-1 0 1,1 0-1,-4-2 107,-10-9 27,-5 3-139,-38-15 5,49 20 0,0 0 0,0 1 0,-1 0 0,1 0 0,-1 1 0,1 0 0,-1 0 0,1 1 0,-1 0 0,0 1 0,-2-1 0,6 1 0,0-1 0,1 0 0,-1 0 0,0-1 0,0 1 0,1-1 0,-1 0 0,0-1 0,1 1 0,-1-1 0,-1 0 0,4 1 0,0 0 0,0 0 0,0 1 0,0-1 0,0 0 0,0 1 0,0 0 0,0 0 0,0-1 0,0 1 0,0 0 0,0 1 0,0-1 0,-2 0 0,-45 3 0,-8-3 0,46-2 0,8 0 0,0 0 0,-1 1 0,1 0 0,0-1 0,-1 1 0,1 0 0,0 1 0,-1-1 0,1 1 0,-1-1 0,1 1 0,-1 0 0,0 0 0,-6-1 0,-3-2 0,0 0 0,1 1 0,-1 0 0,0 1 0,0 1 0,0 0 0,-13 2 0,-20-2 0,-115 0 0,81 0 0,76 1 0,0-1 0,0 1 0,1 0 0,-1 0 0,0 0 0,1 0 0,-1 1 0,0-1 0,0 1 0,1 0 0,-1 0 0,0 0 0,0-1 0,-1 1 0,1-1 0,0 0 0,0 0 0,-1-1 0,-1 1 0,4-1 0,-5-1 0,0 1 0,0 0 0,1 1 0,-1 0 0,0 0 0,0 0 0,1 1 0,-7 2 0,6-2 0,-1-1 0,1 1 0,0-2 0,-1 1 0,1-1 0,-1 0 0,1 0 0,-1-1 0,0 0 0,-20-1 0,21 2 0,1 0 0,0 0 0,0 1 0,0 0 0,0 0 0,0 0 0,0 1 0,-5 2 0,-4 0 0,1-1 0,-1 0 0,0-1 0,0-1 0,-11-1 0,-103 0 0,72 11 0,-197-11 0,208 13 0,-46-2 0,78-11 0,-1 0 0,0-1 0,1-1 0,0 0 0,-4-2 0,9 2 0,0 0 0,0 1 0,0 0 0,0 1 0,0 0 0,0 0 0,-7 2 0,10-1 0,-1 0 0,0-1 0,1 0 0,-1 0 0,0 0 0,0-1 0,1 0 0,-1 0 0,1-1 0,-1 0 0,-4-1 0,8 1 0,-1 1 0,0 0 0,0 1 0,1-1 0,-1 1 0,0-1 0,0 1 0,0 1 0,1-1 0,-1 0 0,0 1 0,-3 0 0,3 0 0,0 0 0,0 0 0,0-1 0,0 0 0,0 0 0,1 0 0,-1 0 0,0 0 0,0-1 0,0 0 0,0 0 0,-1 0 0,-1-3 0,5 3 0,0 0 0,-1 0 0,1 0 0,-1 1 0,1-1 0,-1 1 0,1-1 0,-1 1 0,1 0 0,-1 0 0,1-1 0,-1 1 0,1 0 0,-1 0 0,1 1 0,-1-1 0,1 0 0,-2 0 0,-1 0 0,0 0 0,0-1 0,1 0 0,-1 0 0,0 0 0,0-1 0,0 1 0,1-1 0,-2 0 0,1 0 0,1 0 0,-1 0 0,0 1 0,0 0 0,0 0 0,0 0 0,0 0 0,0 0 0,-2 1 0,-65-11 0,64 11 0,0 0 0,1 1 0,0-1 0,0-1 0,-1 1 0,1-1 0,0 0 0,0 0 0,0-1 0,0 0 0,0 0 0,0 0 0,1-1 0,-1 0 0,1 0 0,-2-1 0,-62-19 0,-10-15 0,33 17 0,-7 6 0,12 5 0,26 4 0,0-1 0,0-1 0,1 0 0,0-1 0,0-1 0,1 0 0,0-1 0,1 0 0,-10-12 0,-106-82 0,106 82 0,15 14 0,-1 1 0,0 0 0,-1 0 0,1 1 0,-1 0 0,-1 1 0,-1-1 0,-1-3 0,11 9 0,1 0 0,-1 0 0,0 0 0,0 0 0,0 0 0,0 1 0,0-1 0,0 0 0,0 1 0,0-1 0,0 0 0,-1 1 0,1 0 0,0-1 0,0 1 0,0 0 0,-1-1 0,1 1 0,-1 0 0,-2-1 0,1 0 0,-1 0 0,1 0 0,-1 0 0,1-1 0,0 0 0,-1 1 0,1-1 0,0 0 0,0-1 0,1 1 0,-1 0 0,0-1 0,1 0 0,-3-2 0,-24-19 0,26 22 0,-2 0 0,-1-1 0,1 1 0,0-1 0,-1-1 0,1 1 0,1-1 0,-1 0 0,0 0 0,-1-2 0,-20-28 0,20 28 0,1 0 0,0 0 0,0 0 0,0-1 0,1 1 0,-2-5 0,-16-12 0,-2-36 0,0 36 0,-1-4 0,23 25 0,0 1 0,-1-1 0,1 0 0,0 0 0,0 0 0,0 0 0,0 0 0,1 0 0,-1 0 0,1-1 0,-1 1 0,1 0 0,0-1 0,0 0 0,0 1 0,0-1 0,0 1 0,0-2 0,0-3 0,0-1 0,0 1 0,-1 0 0,0 0 0,-1-1 0,-2-3 0,-5-17 0,5 12-22,1 0 1,0 0-1,1-1 1,1 1 0,0-1-1,2-12 22,-11-31 0,11-171-278,11 185 171,-11 44 107,0 1 0,0-1 0,0 1 0,1-1 0,-1 1 0,1 0 0,-1-1 0,1 1 0,0-1 0,-1 1 0,1 0 0,0 0 0,0 0 0,0-1 0,0 1 0,0-1 0,1 1 0,-1 0 0,0 0 0,0 0 0,-1 0 0,1-1 0,0 1 0,0 0 0,0-1 0,-1 1 0,1 0 0,-1-1 0,1 1 0,-1-1 0,0 1 0,0-1 0,1-1 0,-1 1-4,1-1 1,0 0 0,0 0-1,0 1 1,0-1 0,1 0 0,-1 1-1,0 0 1,1-1 0,0 1 0,0 0-1,0-1 1,2 0 3,36-36-69,-20 22 52,-16 11 17,1 0 0,-1 0 0,0-1 0,0 1 0,0-1 0,1-3 0,-2 2 0,0 1 0,1 0 0,1 0 0,-1 1 0,5-5 0,4-13 0,-3 13 0</inkml:trace>
  <inkml:trace contextRef="#ctx0" brushRef="#br1" timeOffset="7">1555 302 26342,'1'-2'-8,"-1"-1"0,1 0-1,0 1 1,0-1 0,0 1-1,0-1 1,1 1 0,-1-1 0,1 1-1,-1 0 1,1-1 0,0 1 0,0 0-1,0 0 1,0 0 8,1 0-9,-1 0 0,0 0 1,0 0-1,0-1 0,-1 1 0,1-1 0,0 1 0,-1-1 0,0 1 0,1-1 1,-1 0-1,0 0 0,-1 0 0,1 1 0,0-3 9,-1 3 0,0 1 0,1 0 0,-1-1 0,0 1 0,1-1 0,-1 1 0,1 0 0,-1-1 0,1 1 0,0 0 0,-1 0 0,1-1 0,0 1 0,0 0 0,0 0 0,0 0 0,1-1 0,-1 1 0,0 0 0,0 0 0,0 0 0,0 0 0,0 0 0,0 0 0,-1-1 0,1 1 0,0 0 0,-1 0 0,1-1 0,-1 1 0,1 0 0,-1-1 0,0 1 0,1-1 0,-1 0 0,0 1 0,0 0 0,0 0 0,0 0 0,0 0 0,0 0 0,0 0 0,1 0 0,-1 0 0,0 0 0,1 0 0,-1 0 0,0 1 0,1-1 0,-1 0 0,1 0 0,0 0 0,-1 1 0,1-1 0,0 0 0,-1 1 0,1-1 0,0 0 0,3-3 0,1-3 0,1-1 0,0 1 0,0 0 0,1 0 0,0 1 0,1-1 0,2-2 0,12-16-107,-21 23 279,0 0 1,1-1-1,-1 1 1,0 0-1,0 0 1,0 0-1,0-1 1,0 1-1,-1 0 1,1-1-1,-1 1 1,0-1-1,1 1 1,-1-1-1,0 1 1,0-1-1,-1-1-172,2-10-3814,3 6-9482,16 6 4323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13T22:44:56.126"/>
    </inkml:context>
    <inkml:brush xml:id="br0">
      <inkml:brushProperty name="width" value="0.2" units="cm"/>
      <inkml:brushProperty name="height" value="0.2" units="cm"/>
      <inkml:brushProperty name="color" value="#00A0D7"/>
    </inkml:brush>
    <inkml:brush xml:id="br1">
      <inkml:brushProperty name="width" value="0.1" units="cm"/>
      <inkml:brushProperty name="height" value="0.1" units="cm"/>
      <inkml:brushProperty name="color" value="#E71224"/>
    </inkml:brush>
    <inkml:brush xml:id="br2">
      <inkml:brushProperty name="width" value="0.2" units="cm"/>
      <inkml:brushProperty name="height" value="0.2" units="cm"/>
      <inkml:brushProperty name="color" value="#E71224"/>
    </inkml:brush>
    <inkml:brush xml:id="br3">
      <inkml:brushProperty name="width" value="0.05" units="cm"/>
      <inkml:brushProperty name="height" value="0.05" units="cm"/>
    </inkml:brush>
  </inkml:definitions>
  <inkml:trace contextRef="#ctx0" brushRef="#br0">14646 5880 6296,'0'0'236,"0"0"-86,0 0-64,0 0-194,0 0-127,0 0 42,0 0 343,0 0 364,0 0-21,0 0 192,0 0-64,0 0-171,0 0 21,0 0-64,0 0-43,0 0-86,-2-42 1885,-5 29-1989,6 11-156,0 0 0,1 0 0,-1 1 0,0-1 0,0 1 0,0-1 0,0 0 0,0 1 0,-1 0 0,1-1-1,0 1 1,-1 0 0,0-1-18,-78-53 386,40 42-1,32 11-340,0 1-1,0 0 0,-1 0 0,1 0 0,0 1 1,0 0-1,0 1 0,-7 1-44,-11-1 139,-2380-1 2838,2326 13-2742,-13 2-85,8-3-385,-415-12 470,407-12-235,-226 12-128,306 0 128,-173 0-386,13 0-128,158-14 3980,4 2-3826,-14 10-11526,23 2 5760</inkml:trace>
  <inkml:trace contextRef="#ctx0" brushRef="#br1" timeOffset="-9749.084">5290 6649 2056,'-13'0'514,"13"0"-514,0 0-643,0 0-385,0 0 257</inkml:trace>
  <inkml:trace contextRef="#ctx0" brushRef="#br2" timeOffset="-127284.344">5263 6069 5654,'0'0'385,"0"0"22,0 0 64,0 0-42,0 0 42,0 0-43,0 0 43,0 0-85,0 0-65,0 0 129,0 0-43,0 0-43,0 0-64,0 0 64,40 0 1028,-16 1-841,1-2 1,-1-1-1,0 0 1,12-4-552,57-9 278,-76 11-231,0 0 0,0 1 1,1 1-1,-1 1 0,2 0-47,-11 1 0,1-2 0,-1 1 0,0-1 0,1 0 0,-1 0 0,6-4 0,17-4 0,13-2 201,-33 8-84,0 0-1,0 2 0,1-1 1,0 1-1,-1 1 0,10 0-116,0 0 106,0-1-1,0-1 0,0-1 0,-1-1 1,1-1-1,13-6-105,-5 3 11,58-41 117,-71 45-128,-8 3 0,0-1 0,0 2 0,1-1 0,-1 1 0,1 0 0,-1 1 0,1 0 0,-6-1 0,0 0 0,0 0 0,0 0 0,0 0 0,0 0 0,0 0 0,-1-1 0,1 0 0,0 1 0,-1-1 0,1 0 0,-1 0 0,1-2 0,23-12 0,-13 10 28,0 0-1,-1 0 0,1-2 0,-1 1 1,4-5-28,-7 5 24,0 1 0,0 0 0,1 1 0,-1 0 0,9-3-24,-10 6 0,-1-1 0,0 0 0,0-1 0,0 1 0,-1-1 0,1-1 0,1-1 0,31-17 0,-29 19 21,1-1 0,-1 0 0,1-1 0,-2-1-1,1 1 1,8-8-21,38-25 111,-47 34-107,-1 0 1,0-1-1,0 0 1,0-1-1,6-7-4,28-23-1,72-42-106,-48 26 471,-49 39-321,0 0 0,0-1 0,-2-1-1,12-14-42,28-30 86,145-141 685,-186 184-717,0 0-1,-2-1 0,0-1 1,-1 0-1,8-18-53,30-47-10,-43 74 18,1-1 0,-1 1-1,-1-1 1,0 0 0,-1 0 0,0 0-1,0-1 1,-1 0-8,21-56 195,-10 33-195,-11 27 0,0-1 0,1 1 0,-1 0 0,2 0 0,-1 1 0,1-1 0,0 1 0,2-2 0,-4 5 25,0 0 0,0-1-1,0 0 1,-1 1 0,0-1-1,0 0 1,0 0 0,0 0 0,-1 0-1,0-1 1,0 1 0,0-2-25,11-35 324,23-14-303,-15 28-20,20-39-108,-35 59 101,-1 0 1,0 0 0,0 0-1,-1-1 1,2-7 5,-2 6 1,0 1 0,1 0 0,-1 0-1,2 0 1,0 0 0,0 1-1,15-30 0,-18 31 0,1 1 0,0 0 0,1-1 0,0 1 0,0 0 0,0 1 0,1-1 0,0 0 0,-2 3 0,0 0 0,-1-1 0,1 0 0,-1 1 0,0-1 0,0 0 0,0 0 0,0 0 0,-1 0 0,1-1 0,-1-2 0,13-29 0,2-15 0,-12 37 0,0 0 0,1 0 0,0 0 0,1 0 0,34-107 0,-34 103 27,0 0 0,-1-1 0,-1 0-1,-1 1 1,0-1 0,-2 0 0,0-1 0,-1 1 0,-2-12-27,2-6 15,13-58 478,0-13-472,-13-134-21,14 162 0,-14 63-2,-1 14 4,1-1-1,-1 0 1,1 0-1,0 0 1,0 1-1,1-1 1,-1 0-1,1 0 0,0 1 1,0-1-1,0 0 1,0 1-1,1-1 1,-1 1-1,1 0 1,2-3-2,-1-1 26,0 1 0,0-1 0,0 0 0,-1 0 0,0 0 0,-1 0 0,1 0 0,-1 0 0,0-8-26,3-12 1,-2 18 61,-1 0 1,0 0-1,0 0 0,-1 0 1,0 0-1,0-1 0,-2-6-62,0 6 74,2 1 0,-1-1-1,1 0 1,1 1 0,-1-1-1,3-9-73,2-6 24,-1 1-1,-2-1 0,0-1 1,-2 1-1,-1-10-23,0-42 183,1 74-175,1-1-1,-1 1 1,1 0 0,0 0 0,0 0-1,0-1 1,0 1 0,0 0-1,1 0 1,-1 1 0,1-1-1,0 0 1,0 0 0,0 1-1,0-1-7,0 1 0,0-1-1,0 1 1,0-1-1,0 0 1,-1 0-1,1 1 1,-1-1-1,0 0 0,1 0 1,-2 0-1,1-1 1,0 1-1,-1 0 1,1 0-1,-1-1 1,-1-10 42,0 11-29,1 0 1,0 0-1,0-1 1,0 1-1,0 0 1,1 0-1,-1-1 0,1 1 1,0 0-1,0 0 1,0 0-1,0 0 1,1 0-1,-1 0 1,1 0-1,0 0-13,0-4 34,-1-1-1,1 1 1,-2-1 0,1 1-1,-1-1 1,0 1 0,0-1-1,-1 1 1,0-3-34,-1-22 104,15-90 132,-13-239 149,-2 354-375,0-1 0,0 1 0,-1 0 0,0-1 0,0 1-1,-1 1 1,0-1 0,0 0 0,0 1 0,-1 0 0,0 0 0,0 0 0,-2 0-10,5 3 0,0 0 0,0 1 0,0-1 0,0 0 0,1 0 0,0 0 0,-1 0 0,1 0 0,0-1 0,1 1 0,-1 0 0,0 0 0,1-3 0,-10-29 0,-3 14-4,7 18 4,2-1 25,-18-37 29,-9-24-1,28 58-59,0-1-1,-1 1 0,0 0 1,0 0-1,0 0 0,-2 0 7,-19-36-67,-6-16-83,30 56 150,-1-2 0,1 0 0,-1-1 0,0 1 0,-1 0 0,1 0 0,-1 0 0,0 1 0,-3-5 0,4 8 6,1-1 0,0 1 1,0-1-1,0 1 0,0-1 0,0 0 0,0 1 0,0-1 0,0 0 0,0 0 0,1 0 1,-1 0-1,1 0 0,0 0 0,-1 0 0,1 0 0,0 0 0,0 0 0,0 1 1,0-1-1,1-1-6,-3-10 0,-7-1 0,-18-39 0,26 48 0,-15-15 0,12 19 0,1 1 0,-15-15 0,11 8 10,1 2 5,0-1-1,0 0 1,0 0 0,1-1 0,0 0 0,0 0-1,1 0 1,-1-2-15,-6-2 0,7 9 0,1-1 0,0 1 0,-1-1 0,1 1 0,0-1 0,0 0 0,1 0 0,-1-1 0,1 1 0,-1-1 0,0 1 0,0 0 0,0 0 0,0 0 0,0 0 0,-1 0 0,1 0 0,-1 1 0,-3-2 0,-14-8 0,18 6 0,0 1 0,-1 3 0,1 0 0,-1-1 0,1 0 0,0 1 0,0-1 0,0-1 0,0 1 0,0 0 0,-1-3 0,-16-18 0,-45-18 0,37 19 0,23 21 0,2 0 0,-6-8 0,-1 7 0,9 4 0,0-1 0,0 0 0,0 0 0,0 0 0,1 0 0,-1 0 0,0 0 0,0 0 0,0 0 0,0 0 0,0 0 0,0 0 0,0 0-1,1-1 1,-1 1 0,0 0 0,0-1 0,0 1 0,1-1 0,-1 1 0,0-1 0,0 1 0,1-1 0,-1 1 0,0-1 0,1 0 0,-1 0 0,-2-2 23,-13-8 68,16 7-75,-11-8-16,-7 7 5,17 4-6,0 1 0,-1-1-1,1 0 1,0 1 0,0-1 0,-1 0-1,1 0 1,0 0 0,0 1 0,0-1 0,0 0-1,0-1 1,0 1 0,0 0 0,0 0 0,1 0-1,-1-1 1,0 1 0,1 0 0,-1 0-1,1-1 1,-1 0 1,1-11-85,-2 2 63,-7 6 22,0-5 0,9 10 0,-1 0 0,1-1 0,-1 1 0,1 0 0,0-1 0,-1 1 0,1-1 0,0 1 0,-1 0 0,1-1 0,0 1 0,-1-1 0,1 1 0,0-1 0,0 1 0,0-1 0,-1 1 0,1-1 0,0 1 0,0-1 0,0 0 0,0 1 0,0-1 0,0 1 0,0-1 0,0-2 0,0 2 0,0 0 0,0-1 0,0 1 0,0 0 0,-1-1 0,1 1 0,0 0 0,-1-1 0,1 1 0,-1 0 0,0 0 0,1-1 0,-1 1 0,0 0 0,0 0 0,0 0 0,1 0 0,-1 0 0,0 0 0,0 0 0,-1 0 0,1 0 0,0 0 0,0 1 0,0-1 0,0-1 0,0 1 0,0 0 0,0 0 0,0 0 0,0 0 0,1-1 0,-1 1 0,0 0 0,1-1 0,-1 1 0,1-1 0,0 1 0,-1 0 0,1-1 0,0 1 0,0-1 0,0 0 0,0-11 0,-2 1 0,-7 8 0,8 3 0,0 0 0,0 0 0,0 0 0,0 0 0,1 0 0,-1 0 0,0 0 0,0-1 0,1 1 0,-1 0 0,1 0 0,-1-1 0,1 1 0,-1 0 0,1 0 0,0-1 0,-1 0 0,1 1 0,0 0 0,0 0 0,0 0 0,-1 0 0,1 1 0,0-1 0,-1 0 0,1 0 0,-1 0 0,1 1 0,-1-1 0,1 0 0,-1 0 0,1 1 0,-1-1 0,0 1 0,0-1 0,1 0 0,-1 1 0,0-1 0,0 1 0,1 0 0,-1-1 0,0 1 0,0 0 0,0-1 0,0 1 0,0 0 0,-37-27 0,22 3 0,15 23 0,1 0 0,0 1 0,-1-1 0,1 0 0,0 1 0,-1-1 0,1 0 0,-1 1 0,1-1 0,-1 1 0,1-1 0,-1 0 0,1 1 0,-1-1 0,0 1 0,1 0 0,-1-1 0,0 1 0,1 0 0,-1-1 0,0 1 0,-1-1 0,1 0 0,-1 0 0,1 0 0,0 0 0,-1 0 0,1 0 0,0 0 0,-1 0 0,1-1 0,0 1 0,0 0 0,0-1 0,0 1 0,0-1 0,1 1 0,-1-1 0,0 0 0,-1-2 0,1 1 0,-1 0 0,0 0 0,0 0 0,0 0 0,-1 0 0,1 1 0,-1-1 0,1 1 0,-1-1 0,0 1 0,0 0 0,0 0 0,0 0 0,0 1 0,-1-1 0,1 1 0,-2-2 0,-1 1 0,1 0 0,0 0 0,0-1 0,0 0 0,0 0 0,0 0 0,1-1 0,-2-1 0,-11-20 0,5 23 0,-41-11 0,49 13 0,1-1 0,-1 0 0,1 0 0,0 0 0,-1-1 0,1 1 0,0-1 0,0 1 0,0-1 0,-3-2 0,-8-5 0,13 8 0,0 1 0,0-1 0,0 1 0,1-1 0,-1 0 0,0 1 0,0 0 0,0-1 0,0 1 0,-1 0 0,1-1 0,0 1 0,0 0 0,0 0 0,0 0 0,0 0 0,0 0 0,0 0 0,0 0 0,0 0 0,0 0 0,-1 1 0,1-1 0,-1 0 0,1 0 0,0 1 0,-1-1 0,1 0 0,0 0 0,-1 0 0,1-1 0,-1 1 0,1 0 0,0 0 0,0-1 0,-1 1 0,1-1 0,0 1 0,0-1 0,-1 0 0,1 1 0,0-1 0,0 0 0,-1-1 0,-38-16 0,38 17 0,0 0 0,0 0 0,0 0 0,0 0 0,0 0 0,0 0 0,0-1 0,0 1 0,0-1 0,1 1 0,-1-1 0,1 0 0,-1 1 0,1-1 0,0 0 0,-2-2 0,-6-6 0,8 10 0,-8-5 0,-1 0 0,1 1 0,-1 0 0,-1 0 0,1 1 0,-10-1 0,-33-9 0,51 13 0,0-1 0,0 1 0,0 0 0,0-1 0,0 0 0,-1 1 0,2-1 0,-1 0 0,0 0 0,0 0 0,0 0 0,0 0 0,1-1 0,-2 0 0,1 1 0,0-1 0,0 1 0,0-1 0,0 1 0,0 0 0,-1 0 0,1 0 0,0 0 0,-1 0 0,1 0 0,-1 1 0,1-1 0,0 1 0,-3 0 0,0-1 0,1 1 0,-1-1 0,0 0 0,1 0 0,0-1 0,-1 1 0,1-1 0,0 0 0,0 0 0,-1 0 0,1-1 0,-36-17 0,30 15 0,6 3 0,1 0 0,0 1 0,0 0 0,-1-1 0,1 1 0,-1 0 0,1 1 0,-1-1 0,1 1 0,-1-1 0,-1 1 0,0 1 0,2-2 0,-16-9 0,10 6 0,-1 0 0,0 1 0,0 0 0,0 1 0,0 0 0,0 1 0,0 0 0,-1 1 0,-91 1 0,41 1 0,-20-15-150,-263 13 43,280 13 107,63-13 0,-1 0 0,1 0 0,-1 0 0,1 1 0,-1-1 0,1 0 0,-1 1 0,1-1 0,0 1 0,-1-1 0,1 1 0,0 0 0,-1 0 0,1-1 0,0 2 0,-19 5 0,17-7 4,1 0 0,-1 1 0,1-1 0,0 1 0,-1 0 0,1 0 0,0 0 1,0 0-1,-1 0 0,1 1 0,0-1 0,0 1 0,0-1 0,0 1 0,-1 1-4,1-1 4,0 0 0,0 0 1,0 0-1,-1 0 0,1-1 0,0 1 1,-1-1-1,1 0 0,-1 1 0,0-1 0,1 0 1,-1-1-1,0 1 0,1 0 0,-1-1 1,-1 0-5,-102 0 0,94 2 0,-1 0 0,1 0 0,0 1 0,0 1 0,-10 4 0,-4 1 0,25-9 0,-15 6 0,-1-1 0,0-1 0,0-1 0,0 0 0,0-1 0,-12 0 0,25-2 0,-4-1 0,1 1 0,0 0 0,-1 1 0,1 0 0,0 0 0,0 0 0,-1 1 0,1 0 0,-2 2 0,-31 10 0,38-13 5,1-1 0,-1 1 1,0-1-1,0 1 0,0-1 1,1 0-1,-1 1 0,0-1 1,0 0-1,0 0 0,0 0 1,0-1-1,-1 1-5,-25 1 59,12 3-59,0-1 0,0-1 0,0-1 0,0 0 0,-9-1 0,-56 13 0,-10-13 0,77 2 0,1 8 0,0-8 0,-54-2 22,27 0 85,27 2-107,0 7 0,12-9 0,1 1 0,-1-1 0,0 1 0,0 0 0,1-1 0,-1 0 0,0 1 0,0-1 0,0 0 0,0 1 0,0-1 0,1 0 0,-1 0 0,0 0 0,0 1 0,0-1 0,0 0 0,0 0 0,0 0 0,0-1 0,0 1 0,1 0 0,-1 0 0,0 0 0,0-1 0,0 1 0,0 0 0,0-1 0,-1 0 0,0 1 6,0-1 0,0 1 0,0 0 0,0 1 0,0-1 0,0 0 0,0 0 1,0 1-1,0-1 0,0 1 0,0 0 0,1 0 0,-1-1 0,0 1 0,0 0 1,1 0-1,-1 1 0,1-1 0,-1 0 0,1 0 0,-1 1-6,1-1 0,0 1 0,0-1 0,-1 0 0,1 1 0,0-1 0,-1 0 0,1 0 0,-1 0 0,1 0 0,-1-1 0,1 1 0,-1 0 0,0 0 0,1-1 0,-1 1 0,0-1 0,0 0 0,1 0 0,-1 1 0,0-1 0,0 0 0,0 0 0,1-1 0,-1 1 0,0 0 0,0-1 0,-1 1 0,-4-2 0,0 1 0,6 1 0,0-1 0,0 1 0,-1 0 0,1 0 0,0-1 0,0 1 0,-1 0 0,1 0 0,0 0 0,0 0 0,0 1 0,-1-1 0,1 0 0,0 0 0,0 1 0,0-1 0,0 1 0,-1-1 0,1 1 0,0-1 0,0 1 0,0 0 0,0 0 0,0-1 0,0 1 0,1 0 0,-1 0 0,0 0 0,0 0 0,1 0 0,-1 0 0,0 0 0,1 0 0,-11 11 0,7-10 2,-1 0 0,1 1 1,-1-2-1,0 1 0,0-1 0,0 0 0,0 0 0,1 0 0,-1 0 1,-1-1-3,4 0 7,-1 0 1,0 0-1,1 0 1,-1 1-1,1-1 1,-1 1 0,1-1-1,-1 1 1,1 0-1,-1 0 1,1 0 0,0 1-1,-1-1 1,1 0-8,-1 1 1,3-1-1,-1-1 0,1 1 0,0-1 0,-1 0 0,1 1 0,0-1 0,-1 1 0,1-1 0,-1 0 0,1 1 0,-1-1 0,1 0 0,-1 0 0,1 1 0,-1-1 0,1 0 0,-1 0 0,1 0 0,-1 0 0,1 0 0,-1 0 0,0 0 0,1 0 0,-1 0 0,1 0 0,-1 0 0,1 0 0,-1 0 0,1 0 0,-1 0 0,0 0 0,1-1 0,-1 1 0,1 0 0,-1 0 0,1-1 0,-1 1 0,1 0 0,-1-1 0,1 1 0,-1-1 0,1 1 0,-1 0 0,1-1 0,-1 1 0,1 0 0,-1-1 0,1 1 0,-1 0 0,1 0 0,-1 0 0,1-1 0,-1 1 0,0 0 0,1 0 0,-1 0 0,1 0 0,-1 0 0,0 0 0,1 0 0,-1 0 0,1 1 0,-1-1 0,1 0 0,-1 0 0,0 0 0,1 1 0,-1-1 0,1 0 0,-1 0 0,1 1 0,-1-1 0,1 1 0,-1-1 0,1 0 0,0 1 0,-1 0 0,-6 2 0,-13 4 0,19-7 0,-1 0 0,1 0 0,0 0 0,-1 0 0,1 0 0,0 0 0,-1 0 0,1 0 0,0 1 0,0-1 0,-1 0 0,1 1 0,0-1 0,0 1 0,0-1 0,-1 1 0,1 0 0,0-1 0,0 1 0,0 0 0,0 0 0,-11 4 0,9-5 8,0 0 0,0 1 0,0-1 0,0 1 0,0-1 0,0 1 1,0 0-1,1 0 0,-1 0 0,0 1 0,0-1 0,1 1 0,-3 1-8,3-1 10,-1-1 0,1 1 0,0-1 0,-1 0 0,1 0 0,-1 0 0,1 0 0,-1 0 0,0 0 0,1-1 0,-1 1 0,0-1 0,-2 0-10,3 2 3,-1-1-1,1 1 0,0-1 1,-1 1-1,1 0 0,0 0 1,0 0-1,0 0 1,0 1-1,0 0-2,-1 0-2,-17 11 2,19-13 0,-1 1 0,0-1 0,0 1 0,0-1 0,0 0 0,0 1 0,0-1 0,0 0 0,-1 0 0,1-1 0,0 1 0,-1 0 0,1-1 0,-2 1 0,-54 29 0,36-18 0,-31 28 0,-53 23 0,89-54 0,13-6 0,0 0 0,0-1 0,-1 0 0,1 0 0,-1 0 0,1 0 0,-1-1 0,1 0 0,-1 0 0,-1 0 0,1-1 0,4 0 0,1 0 0,-1 0 0,0 0 0,1 0 0,-1 0 0,0 0 0,1 0 0,-1 0 0,0 1 0,1-1 0,-1 0 0,0 0 0,1 1 0,-1-1 0,1 0 0,-1 1 0,0-1 0,1 1 0,-1-1 0,1 1 0,-1-1 0,1 1 0,0-1 0,-1 1 0,1-1 0,-1 1 0,1 0 0,-18 18 0,14-14 0,3-4 0,0 0 0,-1 0 0,1 0 0,0 0 0,0-1 0,0 1 0,-1 0 0,1 0 0,0-1 0,-1 1 0,1-1 0,-1 1 0,1-1 0,0 0 0,-1 0 0,1 0 0,-1 1 0,1-1 0,-1 0 0,1-1 0,-1 1 0,1 0 0,-1 0 0,1-1 0,-1 1 0,-2 0 0,0 1 0,0-1 0,-1 1 0,1 0 0,0 0 0,0 1 0,1-1 0,-1 1 0,0 0 0,0 0 0,1 0 0,-3 2 0,-8 5 0,11-8 0,1 0 0,0 0 0,-1 1 0,1-1 0,0 1 0,0-1 0,0 1 0,0 0 0,0 0 0,0 0 0,-1 2 0,-10-1 0,-40 12 0,52-15 0,0 0 0,0 0 0,1 0 0,-1 1 0,0-1 0,0 0 0,1 0 0,-1 1 0,0-1 0,0 0 0,1 1 0,-1-1 0,0 1 0,1-1 0,-1 1 0,1-1 0,-1 1 0,0-1 0,1 1 0,-1 0 0,1-1 0,0 1 0,-1 0 0,1 0 0,-1-1 0,1 1 0,-1 0 0,1 0 0,-1 0 0,1 0 0,-1 0 0,0 0 0,1-1 0,-1 1 0,0 0 0,0-1 0,0 1 0,0 0 0,0-1 0,0 1 0,0-1 0,0 1 0,0-1 0,0 0 0,0 1 0,0-1 0,0 0 0,0 0 0,0 0 0,0 0 0,-1 0 0,1 0 0,0 0 0,0 0 0,0 0 0,0-1 0,0 1 0,0 0 0,0 0 0,0 1 0,0-1 0,0 0 0,0 0 0,0 0 0,0 1 0,1-1 0,-1 0 0,0 1 0,0-1 0,0 1 0,0-1 0,0 1 0,0-1 0,1 1 0,-19 11 0,6-3 0,12-9 2,0 1-1,0 0 1,0-1 0,0 1 0,0-1 0,0 1 0,0-1 0,0 0 0,0 1-1,0-1 1,0 0 0,0 0 0,0 0 0,0 1 0,0-1 0,0 0 0,-1 0 0,1-1-1,0 1 1,0 0 0,0 0 0,0-1 0,0 1 0,0 0 0,0-1 0,-1 1-2,2-1 1,0 1 1,0 0-1,0 0 0,-1 0 1,1 0-1,0 0 1,0-1-1,-1 1 1,1 0-1,0 0 1,0 0-1,-1 0 1,1 0-1,0 0 0,0 0 1,-1 0-1,1 0 1,0 0-1,0 0 1,-1 0-1,1 0 1,0 0-1,0 0 1,-1 0-1,1 0 0,0 1 1,0-1-1,-1 0 1,1 0-1,0 0 1,0 0-1,0 0 1,-1 1-1,1-1 0,0 0 1,0 0-1,0 0 1,0 1-1,-1-1 1,1 0-2,0 1 15,0 0-15,0-1 1,0 1-1,0-1 0,0 0 0,0 1 0,0-1 0,0 1 0,0-1 0,-1 1 1,1-1-1,0 1 0,0-1 0,0 1 0,-1-1 0,1 0 0,0 1 0,-1-1 1,1 0-1,0 1 0,-1-1 0,1 0 0,0 1 0,-1-1 0,1 0 1,-1 1-1,1-1 0,0 0 0,-1 0 0,1 0 0,-1 0 0,1 1 0,-1-1 1,1 0-1,-1 0 0,1 0 0,-1 0 0,1 0 0,-1 0 0,1 0 0,-1 0 1,1 0-1,-1 0 0,1 0 0,0-1 0,-1 1 0,-52 15 0,52-15 0,-1 0 0,1 1 0,0-1 0,-1 1 0,1-1 0,0 1 0,0-1 0,-1 1 0,1 0 0,0-1 0,0 1 0,0 0 0,0 0 0,0 0 0,0 0 0,0 0 0,0 0 0,1 0 0,-1 0 0,0 0 0,0 1 0,1-1 0,-1 0 0,1 0 0,-2 4 0,-3 0 0,0 0 0,-1 0 0,1 0 0,-1 0 0,0-1 0,-1 0 0,1-1 0,0 1 0,-1-1 0,0 0 0,0-1 0,-5 2 0,-22 9 0,25-13-4,8 0 5,-1 0 0,1 0 0,0 0 0,0 0-1,-1 0 1,1 0 0,0 0 0,0 0 0,0 0 0,0 1 0,-1-1 0,1 0-1,0 1 1,0-1 0,0 1 0,0 0 0,0-1 0,0 1 0,0 0 0,0-1-1,0 1 1,0 0 0,0 0 0,0 0 0,1 0 0,-1 0 0,0 0 0,1 0 0,-1 0-1,-49 38 257,45-36-172,4-3-84,1 0-1,-1 0 1,0 0-1,1 0 1,-1 0-1,0 1 1,1-1-1,-1 0 1,1 0-1,-1 1 1,0-1-1,1 0 1,-1 1-1,1-1 1,-1 1-1,1-1 0,-1 0 1,1 1-1,0-1 1,-1 1-1,1 0 1,-1-1-1,1 1 1,0-1-1,0 1 1,-1-1-1,1 1 1,0 0-1,0-1 1,0 1-1,-1 0 1,1-1-1,0 1 1,0 0-1,0-1 1,0 1-1,0 0 1,0-1-1,1 1 1,-1 0-1,0-1 0,0 4 2,-36 28 105,34-20-86,0-1 1,-15-4 84,12-4-102,3 14 143,0-13-62,-18 6-61,16-8-27,3 11 4,1-8 6,-1-1 0,1 1 0,-1-1 0,0 1 0,0-1 0,-1 1 1,1-1-1,-1 0 0,0 1 0,0-1 0,-1 0 0,1 0 0,-1 0 1,0-1-1,-1 2-7,1-1 9,1-1 0,-1 0 1,1 1-1,0-1 1,0 1-1,0 0 0,0-1 1,1 1-1,-1 0 0,1 0 1,0 0-1,0 0 0,1 1 1,-1-1-1,1 0 1,0 0-10,0-2 0,0 0 0,0 0 0,-1 0 0,1 0 0,-1 0 0,1 0 0,-1 0 0,1 0 0,-1 0 0,0 0 0,0-1 0,0 1 0,0 0 0,0-1 0,-1 1 0,1 0 0,0-1 0,-1 0 0,1 1 0,-1-1 0,0 0 0,1 0 0,-1 0 0,0 1 0,-11 10 0,6 7 0,6-16 0,0 0 0,0-1 0,0 1 0,0 0 0,0-1 0,0 0 0,-1 1 0,1-1 0,-1 0 0,0 1 0,0-1 0,1 0 0,-3 1 0,-4 4-2,6-6 4,-1 1-1,1 0 0,-1 0 1,1 1-1,0-1 0,0 0 1,0 1-1,0-1 0,0 1 1,1 0-1,-1 0 0,1-1 1,-1 1-1,1 0 0,0 0 1,0 0-1,0 2-1,0-1 15,0 1-1,0 0 1,0-1 0,-1 0 0,0 1-1,0-1 1,0 0 0,0 0 0,-1 0-1,1 0 1,-1-1 0,0 1-1,-1-1 1,1 1 0,0-1 0,-2 0-15,5-3 0,-1 0 0,0 0 0,1 0 0,-1 0 0,1 0 0,-1 0 0,1 0 0,-1 0 0,0 1 0,1-1 0,-1 0 0,1 0 0,-1 0 0,1 1 0,-1-1 0,1 0 0,-1 0 0,1 1 0,-1-1 0,1 0 0,0 1 0,-1-1 0,1 1 0,-1-1 0,1 1 0,0-1 0,-1 1 0,1-1 0,0 1 0,0-1 0,-1 1 0,-24 30 0,-2 10 0,18-28 0,9-12 0,0-1 0,-1 1 0,1 0 0,0 0 0,-1-1 0,1 1 0,-1 0 0,1-1 0,-1 1 0,1 0 0,-1-1 0,1 1 0,-1-1 0,0 1 0,1-1 0,-1 1 0,0-1 0,1 0 0,-1 1 0,0-1 0,1 0 0,-1 1 0,0-1 0,0 0 0,0 0 0,1 0 0,-2 1 0,0-2 0,-4 0 0,-13 16 0,9-2 0,-6 3 0,14-15-4,0 1 1,1-1 0,-1 1 0,0 0 0,1 0 0,-1 0 0,1 0-1,0 0 1,-1 0 0,1 0 0,0 1 3,0-1-7,0 1 1,-1-1-1,1 0 1,-1 1-1,1-1 1,-1 0-1,0 0 0,0 0 1,0 0-1,0-1 1,-2 3 6,-19 22-27,22-23 27,-1-1 1,1 0-1,-1 1 0,1-1 1,-1 0-1,0 0 1,0 0-1,0 0 0,0 0 1,0 0-1,-1 0 0,1-1 1,-1 1-1,0-1 0,-2 2 0,0-1 0,0 1 0,0 0 0,0 0 0,0 0 0,1 1 0,-1-1 0,1 1 0,0 0 0,-2 3 0,5-6 0,-13 13-26,-1 0 1,-1-1-1,0-1 0,0 0 1,-13 6 25,23-14 0,1 0 0,-1 1 0,1 0 0,0 0 0,0 0 0,-2 5 0,3-5 0,-1 0 0,1 0 0,-1 0 0,0 0 0,0-1 0,-1 1 0,-1 0 0,-3 3 0,9-8 0,0 1 0,1 0 0,-1-1 0,1 1 0,-1-1 0,0 1 0,1-1 0,-1 0 0,0 1 0,0-1 0,1 0 0,-1 1 0,0-1 0,0 0 0,0 0 0,1 1 0,-1-1 0,0 0 0,0 0 0,0 0 0,-13 2 0,-4 10 0,17-5 0,-1-1 0,-16 5 0,3-8 0,3 0 0,-15 20 0,-28 15 0,31-24 0,4-7 0,19-6 0,0-1 0,0 0 0,-1 1 0,1-1 0,0 0 0,0 1 0,0 0 0,0-1 0,0 1 0,0 0 0,0-1 0,0 1 0,1 0 0,-1 0 0,0 0 0,0 0 0,0 0 0,1 0 0,-1 0 0,1 0 0,-1 0 0,1 0 0,-1 0 0,1 0 0,0 0 0,-1 1 0,1-1 0,-1 0 0,1 0 0,-1-1 0,1 1 0,-1 0 0,1-1 0,-1 1 0,0-1 0,1 1 0,-1-1 0,0 1 0,1-1 0,-1 1 0,0-1 0,0 1 0,0-1 0,1 0 0,-1 0 0,0 1 0,0-1 0,0 0 0,0 0 0,1 0 0,-1 0 0,0 0 0,0 0 0,0 0 0,-15 4 0,-13 9 0,-37 29 0,39-7 0,8-26 0,15-8 0,1 1 0,-1 0 0,1-1 0,-1 1 0,1 0 0,0 1 0,0-1 0,0 0 0,-1 2 0,2-3 0,0 1 0,1-1 0,-1 0 0,0 1 0,0-1 0,0 0 0,0 0 0,0 0 0,-1 0 0,1-1 0,0 1 0,-1-1 0,1 1 0,0 0 0,0-1 0,0 1 0,-1 0 0,1 0 0,0 0 0,0 0 0,0 0 0,1 0 0,-1 1 0,0-1 0,0 1 0,-38 24 0,33-20 18,0 0 0,0-1 1,0 0-1,-1 0 0,1-1 1,-1 0-1,-7 2-18,10-7 0,4 1 0,0 0 0,-1-1 0,1 1 0,0 0 0,-1 0 0,1 0 0,0 0 0,-1 0 0,1 0 0,0 0 0,-1 1 0,1-1 0,0 0 0,0 1 0,-1-1 0,1 1 0,0-1 0,0 1 0,0 0 0,0 0 0,0-1 0,0 1 0,0 0 0,0 0 0,0 0 0,0 0 0,0 0 0,0 0 0,0 1 0,-20 13 0,12-15 0,-1 0 0,-57 42 0,44-26 0,21-14 0,-1 0 0,1 0 0,0 0 0,-1 0 0,1 0 0,-1-1 0,1 1 0,-1-1 0,0 0 0,1 0 0,-1 0 0,0 0 0,0-1 0,0 1 0,-1 0 0,1-1 0,1 0 0,-1 1 0,1-1 0,-1 1 0,1 0 0,-1 0 0,1 0 0,0 0 0,-1 0 0,1 1 0,0-1 0,0 1 0,-1-1 0,1 1 0,0 0 0,0-1 0,0 0 0,0 0 0,0 1 0,-1-1 0,1 0 0,0-1 0,-1 1 0,1 0 0,-1-1 0,1 1 0,-1-1 0,0 0 0,0 1 0,0-1 0,0 1 0,0 0 0,0 0 0,0 0 0,0 0 0,0 1 0,0-1 0,-1 2 0,-2 0 0,3-2 0,0 0 0,1 1 0,-1-1 0,0 1 0,1 0 0,0 0 0,-1 0 0,1 0 0,0 0 0,0 0 0,0 1 0,0-1 0,-1 3 0,2-4 0,1-1 0,0 1 0,-1 0 0,1-1 0,-1 1 0,1-1 0,-1 1 0,1-1 0,-1 1 0,1-1 0,-1 1 0,1-1 0,-1 0 0,0 1 0,1-1 0,-1 0 0,0 0 0,1 1 0,-1-1 0,0 0 0,1 0 0,-1 0 0,0 0 0,1 0 0,-1 0 0,0 0 0,0 0 0,1 0 0,-1 0 0,0 0 0,0-1 0,-2 2 0,0 0 0,0 0 0,0 0 0,0 0 0,1 0 0,-1 0 0,0 1 0,1-1 0,-1 1 0,1 0 0,-1 0 0,0 0 0,-14 10 0,-36 24 0,26-19 0,1 3 0,1 0 0,1 1 0,1 1 0,-7 10 0,12-14 0,-13 14 0,-1-2 0,-2-2 0,-26 17 0,46-34 0,1 0 0,0 1 0,1 1 0,-10 11 0,1-1 0,-19 4-21,0 1-86,38-27 107,1 0 0,-1 1 0,0-1 0,1 0 0,-1 0 0,0 0 0,0 0 0,0 0 0,0 0 0,0-1 0,0 1 0,0-1 0,0 1 0,0-1 0,-1 0 0,1 1 0,0 0 0,0-1 0,0 1 0,0 0 0,1 0 0,-1 0 0,0 0 0,0 0 0,0 1 0,1-1 0,-1 1 0,-13 12 0,10-14 0,0-1 0,-10 15 0,8-8 0,1-1 0,-1 0 0,-1 0 0,1-1 0,-1 0 0,0 0 0,-2 0 0,5-2 0,0 0 0,0 0 0,0 0 0,1 1 0,-1 0 0,1 0 0,-1 0 0,1 0 0,0 1 0,1-1 0,-1 1 0,0 0 0,0 2 0,3-5 0,1 1 0,-1-1 0,0 1 0,1-1 0,-1 0 0,0 1 0,0-1 0,0 0 0,0 0 0,0 1 0,0-1 0,-1 0 0,1 0 0,0 0 0,0 0 0,-1 0 0,1-1 0,-1 1 0,1 0 0,0-1 0,-1 1 0,0-1 0,1 1 0,-1-1 0,1 0 0,-1 1 0,1-1 0,-1 0 0,0 0 0,0 0 0,-1 1 0,0 0 0,1-1 0,-1 1 0,1 0 0,-1 1 0,1-1 0,0 0 0,0 1 0,-1-1 0,1 1 0,0 0 0,0-1 0,0 1 0,1 0 0,-1 0 0,0 1 0,0 1 0,-23 19 0,-17 5 0,18-11 0,18-13-10,0 0 0,0 1 0,0 0 0,1 0 0,-1 0 0,-2 5 10,3-4-10,0-1 0,0 1 1,0-1-1,-1-1 0,1 1 0,-1-1 0,-7 4 10,-7 9-66,19-15 56,-1 0 0,1-1 0,0 1 0,-1-1 0,1 0-1,-1 1 1,1-1 0,-1 0 0,1 0 0,-1 0 0,0 0 0,0 0 0,0 0 0,1-1 0,-1 1 0,0 0 0,0-1 0,0 0 0,-1 1 10,2-1-17,0 0 1,0 0-1,-1 0 1,1 0-1,0 0 0,0 0 1,0 1-1,0-1 0,-1 1 1,1-1-1,0 0 1,0 1-1,0 0 0,0-1 1,0 1-1,0 0 0,0-1 1,0 1-1,1 0 1,-1 0-1,0 0 0,0 0 1,1 0-1,-1 0 17,0 0 34,0 0-1,0 0 1,1 0-1,-1 0 1,0 0-1,0 0 1,0 0 0,0-1-1,0 1 1,0 0-1,0 0 1,0-1 0,-1 1-1,1-1 1,0 1-1,0-1 1,0 0-1,-1 1 1,1-1 0,0 0-1,0 0 1,-1 0-1,1 0 1,-1 0-34,-6-1 3787,-4 1-3159,-2 0-3434,14 0 2240,-1 0-1,0 0 1,0 0 0,1 0-1,-1 0 1,0 0-1,0 0 1,1 1-1,-1-1 1,0 0-1,1 0 1,-1 1-1,0-1 1,1 1-1,-1-1 1,0 0 0,1 1-1,-1-1 1,1 1-1,-1-1 1,1 1-1,-1 0 1,1-1-1,-1 1 1,1-1-1,0 1 1,-1 0 566,-1 43-9209</inkml:trace>
  <inkml:trace contextRef="#ctx0" brushRef="#br2" timeOffset="13390.484">5582 7106 1670,'0'0'129,"0"0"-43,0 0-172,0 0 0,0 0 172,0 0 42,0 0 22,0 0 65,0 0-66,0 0-20,0 0-1,0 0 1,0 0 21,0 0 85,0 0 22,0 0 0,0 0-21,0 0-43,0 0 128,0 0-21,0 0 43,0 0-65</inkml:trace>
  <inkml:trace contextRef="#ctx0" brushRef="#br2" timeOffset="19081.004">5529 7119 7581,'0'0'129,"0"0"21,0 0 85,0 0 22,0 0 0,0 0-21,0 0-86,0 0 21,42 0 1692,235 0 857,-224 14-2463,-48-13-232,0 0-1,0 0 1,0 1 0,0-1-1,-1 1 1,1 0 0,0 0-1,-1 1 1,4 2-25,-4-2 27,1-1 0,0 1 0,0-1 0,0 0 0,0 0 0,0 0 1,1-1-1,-1 1 0,0-1 0,1-1-27,-2 1 2,-1-1 0,0 1 0,1-1 0,-1 1 0,0 0 1,1 0-1,-1 1 0,0-1 0,0 0 0,0 1 0,2 1-2,-3-1 0,1 0 0,0-1 0,0 1-1,0-1 1,1 0 0,-1 0 0,0 0 0,0 0 0,1 0-1,-1-1 1,2 1 0,76 11 129,-69-11-78,0-1 1,0 2-1,-1-1 0,1 2 1,4 1-52,54 14 130,-55-15-122,-1 0 1,0 0 0,0 2 0,0 0 0,-1 0 0,1 1-1,-1 1 1,-1 0 0,1 0 0,-1 2 0,-1-1-1,2 3-8,-9-7 2,1 0-1,-1-1 0,1 1 1,0-1-1,0 0 0,0 0 1,0 0-1,0-1 0,1 0 1,-1 0-1,1 0 0,-1-1 1,1 0-1,0 0 0,0 0 1,2-1-2,1 2 0,0 0 0,0 0 0,-1 1 0,1 0 0,-1 0 0,1 1 0,-1 1 0,0-1 0,0 1 0,-1 0 0,23 12 0,45 23 0,-2 3 0,7 9 0,-71-47 0,1-1 0,-1 1 1,1-1-1,-1-1 1,6 1-1,-4-1-5,-1 1 0,0 0 1,1 0-1,-2 1 0,7 3 5,16 12-247,-24-16 198,-1 0 0,1 1 0,-1 0 0,0 1 0,6 5 49,173 149 21,-120-106-42,27 28 128,-63-46-215,-2 1 1,-1 2-1,16 33 108,2 1 66,-26-47-229,2 0 0,15 13 163,19 25 90,-36-41-119,1-1 0,0-1 0,18 13 29,-22-20 14,-1-1 1,-1 2-1,0 0 1,-1 0 0,0 1-1,8 16-14,-16-25 58,-1-1 0,1 1 0,0-1 0,1 0 0,0-1 0,1 2-58,-1-2 5,0 0 1,-1 1-1,0 0 1,0 0-1,0 0 0,-1 0 1,2 4-6,3 8 0,-6-13 0,-1-1 0,0 0 0,0 1 0,-1-1 0,1 1 0,-1 0 0,0-1 0,0 1 0,0 0 0,-1 0 0,0 0 0,0 2 0,2 4-3,-1 0 0,2 1 0,0-1 0,0 0-1,1-1 1,0 1 0,4 6 3,3-3-113,-9-13 106,-1 0 0,0 0 0,0 0-1,0 0 1,0 0 0,0 0 0,-1 0 0,1 0-1,0 1 1,0-1 0,-1 0 0,1 0 0,-1 1-1,1-1 1,-1 1 0,0-1 0,1 0 0,-1 1 0,0-1-1,0 1 8,1 9-31,1-1 0,1 0 0,-1 1 0,1-1 0,1 0 0,0-1 0,2 3 31,7 22 89,-5-6-73,-3-13-15,-1 0 0,-1 1 0,0 0 0,-1-1-1,0 1 1,-1 2-1,-1-15 0,0-1 0,1 1 0,0 0 0,-1-1 0,1 1 0,0-1 0,0 1 0,0-1 0,1 1 0,-1-1 0,1 0 0,1 2 0,-2-2 0,1 0 0,-1 1 0,1-1 0,-1 0 0,0 1 0,0-1 0,0 1 0,0-1 0,-1 1 0,1-1 0,-1 1 0,1 1 0,-1-1 0,1 0 0,-1 0 0,1-1 0,0 1 0,0-1 0,-1 1 0,2-1 0,-1 1 0,0-1 0,0 1 0,1-1 0,0 0 0,-1 1 0,1-1 0,-1 0 0,1 1 0,-1-1 0,0 1 0,0 0 0,0-1 0,0 1 0,-1 0 0,1 0 0,-1-1 0,1 2 0,-1 4 0,1-1 0,0 1 0,1 0 0,0 0 0,0-1 0,3 7 0,-2-7 0,0 1 0,-1-1 0,0 1 0,-1 0 0,1 0 0,-1 7 0,5 23 0,1 9 0,-7 743 900,-13-697-900,0-12 0,13-76 15,-1 0 1,0 0-1,0 0 1,0-1 0,-1 1-1,1 0 1,-1-1-1,-2 4-15,2-4 17,-1 1-1,1 0 1,1 0 0,-1 0-1,1 0 1,0 0-1,0 0 1,0 5-17,1-4 0,0 1 0,0-1 0,-1 1 0,1-1 0,-2 1 0,1-1 0,-1 1 0,1-1 0,-3 3 0,0 31 0,-7-17 53,9-18-30,0 0 0,0 0 0,-1-1-1,1 1 1,-1 0 0,0-1 0,-1 0-1,-2 3-22,3-4 3,1 1-1,0-1 0,0 0 1,0 1-1,0 0 0,0-1 1,1 1-1,-1 0 0,1 0 1,0 1-3,0-1-1,0 0 1,-1 0 0,1 0 0,-1 0 0,0 0-1,0 0 1,-1 0 0,1-1 0,-2 3 0,2-4 5,0 1 0,1-1 0,-1 1 0,1 0 0,0 0 0,0-1 0,0 1 0,0 0 0,0 0 0,1 0 0,-1 0 0,1 0 0,0 0 0,0 0 0,0 0 1,0 0-1,1 2-5,-1-2 2,0 0 0,1 0 1,-1 0-1,0 0 0,-1 0 1,1 0-1,0 0 1,-1-1-1,0 1 0,1 0 1,-1 0-1,0-1 0,-1 1 1,1 0-1,0-1 1,-1 1-1,1-1 0,-2 2-2,-1 1 0,0-1-1,1 1 1,0 0 0,0 0-1,0 1 1,1-1 0,-1 1-1,1 1 1,0-1 33,0-1-1,-1 0 1,1 0-1,-1 0 1,0 0-1,0 0 1,0 0-1,-2 0-32,-35 49 386,21-21-402,17-29-12,1 0 1,-1 0-1,0 0 1,0-1-1,-1 1 1,1 0 0,-1-1-1,0 1 28,-37 50 214,35-49-212,1 0 0,0 1 0,0 0-1,0-1 1,1 1 0,0 0 0,0 1 0,1-1-1,-1 1 1,1-1 0,1 1 0,-1 1-2,0-2 55,0-1 0,0 1 0,-1-1 0,0 0 0,0 0 0,0 0 0,-1 0 0,1-1 0,-1 1 0,0-1 1,-1 0-1,1 0 0,-1-1 0,-1 2-55,-8 3 38,0 1 1,1 1 0,0 0 0,1 1-1,0 0 1,1 1 0,-3 4-39,-16 15-14,-23 9 14,39-29 94,0 0 0,-1-1 1,0-1-1,-14 6-94,-15 10 265,15-8-166,22-13-72,-1 0-1,1 1 0,-1 0 1,1 0-1,1 1 0,-4 3-26,2-3-33,0-1 1,0 1-1,0-1 0,-1 0 1,1-1-1,-1 0 0,-1-1 0,1 0 1,0 0-1,-6 0 33,-40 17-165,-15 18 140,26-13 26,-1-2 1,-1-2-2,30-15 0,0 1 0,1 1 0,0 0 0,0 1 0,1 1 0,0 0 0,-10 10 0,12-8 31,-2-2-1,1 1 1,-1-2-1,-5 2-30,6-3 27,0 1 0,0 0 0,0 1 0,1 0 0,0 2-27,8-8 2,-1 0-1,0-1 1,1 1 0,-1-1-1,-1 0 1,1 0 0,-3 1-2,3-2 19,0 0 1,0 1 0,1 0 0,-1 0 0,1 1-1,-1-1 1,0 2-20,0 0 10,-1-1 0,1 0 0,-1-1 0,0 1 0,0-1-1,0 0 1,0 0 0,-1-1 0,1 0 0,-1 0 0,-3 0-10,-33 13-23,-3-2-183,37-11 201,-1 0 0,1 0 0,0 1 0,0 0 0,0 1 0,-2 1 5,-78 36 0,-2-4 0,-16 1 0,-24 16 0,49-14 0,35-19-69,38-16 48,0 0 0,-1 0 0,0-1 0,0-1 0,0 0 1,0 0-1,0-1 0,0 0 0,-1-1 21,-10 2-33,0 0 1,0 1-1,1 1 0,-1 1 0,-16 8 33,-17 3-93,-34 14-142,-250 58-44,283-80 56,0-2-1,-1-3 0,0-2 1,-43-5 223,-1 1-112,59 1-28,0-2 1,-18-5 139,-105-24 0,-129-48 0,210 45 0,80 34 0,1 1 0,0-1 0,0 1 0,0-1 0,0 0 0,0 0 0,0 0 0,1 0 0,-1 0 0,0 0 0,0 0 0,1-1 0,-1 1 0,0-1 0,-19-13 0,10 10 0,7 4 0,0 0 0,1 0 0,0-1 0,-1 0 0,1 0 0,0 0 0,0 0 0,0 0 0,0-1 0,-1-1 0,2 2 0,-1 0 0,0 0 0,0 0 0,1 0 0,-1 0 0,0 1 0,-1-1 0,1 1 0,0 0 0,0 0 0,-1 0 0,1 0 0,0 1 0,-3-1 0,2 1 0,1-1 0,0 1 0,0-1 0,0 0 0,0 0 0,0 0 0,0 0 0,0 0 0,0-1 0,1 1 0,-1-1 0,1 0 0,-1 0 0,-1-1 0,0-1 0,-1 0 0,1 1 0,-1 0 0,0 0 0,0 0 0,0 1 0,0-1 0,0 1 0,-5-1 0,2 1 0,1-1 0,-1-1 0,1 1 0,0-1 0,0 0 0,-2-3 0,-16-12 32,-1 0 1,0 2-1,-1 1 0,-16-7-32,4-5 350,10 5-315,3 3-34,0-2 0,2-1 1,-5-7-2,5 6 18,-56-43 346,65 52-362,8 7 1,-1 0 1,0 1 0,-1 0 0,0 0 0,-5-2-4,-33-32 202,40 34-198,0-1 0,-1 1 1,0 1-1,0-1 0,-1 1 0,0 1 1,0 0-1,-8-4-4,7 4 32,1 0 0,0-1-1,0 0 1,0-1 0,0 0 0,1 0 0,1-1 0,-1 0 0,1 0 0,-2-3-32,-19-20 66,2-9-323,22 35 265,-1 0 0,2-1 0,-1 1 0,0-1 0,1 0 0,0 0 0,1 0 0,-1 0 1,1 0-1,0 0 0,1-1 0,-1 1 0,1-1 0,1 1 0,-1-1 0,1-6-8,0 10 8,0 0 1,-1 0 0,0 0-1,1 0 1,-1 0-1,0 0 1,0 0 0,-1 0-1,1 0 1,-1 0-1,-1-2-8,1 2 3,0 0 0,1 0 0,-1 0 0,1 0 0,0 0-1,-1 0 1,1-1 0,1 1 0,-1 0 0,0-1-1,1 1 1,0-1-3,-1-2 0,1-1 0,-1 1 0,0 0 0,-1 0 0,1 0 0,-1 0 0,0 0 0,-1 0 0,1 1 0,-1-1 0,1 0 0,1 1 0,-1-1 0,1 0 0,0 0 0,1 0 0,-1 0 0,1 4 0,0 1 0,0 0 0,0-1 0,0 1 0,-1 0 0,1-1 0,0 1 0,-1 0 0,0 0 0,1-1 0,-1 1 0,1 0 0,-1 0 0,0 0 0,0 0 0,0 0 0,0 0 0,0 0 0,-1-1 0,-13-19 0,12 14 0,1 1 0,0-1 0,0 0 0,1 1 0,0-1 0,0 0 0,0 0 0,1-2 0,-1 3 0,0-1 0,0 1 0,-1 0 0,0 0 0,0 0 0,-1 0 0,1 0 0,-1 0 0,-1 0 0,1 1 0,-1 0 0,0-1 0,-15-24 0,18 26-16,-1 0 0,1-1 0,-1 1 0,1 0 0,1 0 0,-1-1 0,0 1 0,1-1 16,0 0-19,-1 0 1,1 0 0,-1 0-1,-1 0 1,1 0 0,0 1-1,-2-3 19,-4-8 0,1 0 0,0 0 0,1 0 0,1 0 0,1-1 0,0 0 0,1 1 0,0-12 0,-11-40 0,12 58 26,-1 0 0,0 0-1,-1 1 1,0-1 0,0 1-1,-1-1 1,0 1 0,0 0 0,-1 1-1,-4-6-25,8 12 10,-4-5 0,1-1 1,0 1 0,0-1 0,0 1 0,1-1 0,-1-1-1,2 1 1,-1 0 0,1 0 0,0-1 0,0-7-11,1 9 0,-1 0 0,1 0 0,-1 0 0,0 0 0,0 1 0,-1-1 0,0 0 0,0 1 0,-1-2 0,-14-30 0,13 27-2,0 1 0,0 0 0,-1 0 1,-1 1-1,1 0 0,-4-3 2,-24-33 139,-86-153-10,67 130 128,28 37 26,22 27-243,0 0 0,0-1 0,1 1 0,-1 0 0,1-1 0,-1 1-1,1-1 1,0 0 0,-1-2-40,0-1 47,0 1 0,0 0 0,-1 1 0,1-1 0,-2 1 0,1-1 0,0 1 1,-1 1-1,0-1 0,-2-1-47,3 3 3,0 0 1,0 0 0,0-1 0,1 1 0,-1-1 0,1 0-1,0 0 1,0 0 0,1-1 0,-1 1 0,1-1 0,0 1-1,0-1 1,0 0 0,1 0 0,0 0 0,-1-1-4,2 4 15,0 0 1,0 0 0,-1 0 0,1 0 0,-1 0-1,0 0 1,1 1 0,-1-1 0,0 0-1,0 0 1,0 1 0,0-1 0,0 1 0,0-1-1,-1 1 1,1-1-16,-15-25 240,11 12-212,2 4-18,0 0 0,0 0 0,-2 0 1,1 1-1,-1 0 0,-1 0 0,0 0 0,0 0 0,-1 1 0,-4-5-10,1 2 28,0 0 0,0-1 1,1 0-1,1-1 1,1 1-1,0-2 0,-2-4-28,-16-31 59,15 36-11,0 1 0,-1 1 0,0 0 0,-1 0 0,-9-6-48,-22-23 17,-342-350 1212,292 299-1173,39 50-56,50 39 6,0-1 0,0 1 0,-1 0 1,1 1-1,-1-1 0,0 1 0,0-1 0,0 1 1,-1 0-7,1 1 22,0-1 0,0 0 1,1 0-1,-1-1 0,1 0 1,-1 1-1,1-1 0,0-1 1,-1 0-23,-88-63 128,88 63-128,0 1 0,0-1 0,-1 1 0,1 0 0,-1 0 0,1 1 0,-1 0 0,0 0 0,0 0 0,-4 0 0,-31-12 0,-12-21 257,0 17-128,-14-22-129,39 17 0,25 20 0,0 0 0,0 0 0,0 0 0,-1 0 0,1 1 0,-1-1 0,0 1 0,0 0 0,-1-1 0,-24-12 0,26 13 0,1 1 0,0-1 0,0 1 0,-1 0 0,1 0 0,0 0 0,-1 0 0,1 0 0,-1 0 0,0 0 0,1 1 0,-1 0 0,0-1 0,1 1 0,-1 0 0,1 0 0,-1 0 0,1-1 0,-1 1 0,1-1 0,-1 1 0,1-1 0,0 0 0,-1 0 0,1 0 0,0 0 0,0-1 0,0 1 0,0-1 0,-1 0 0,1 0 0,0 1 0,0 0 0,1-1 0,-1 1 0,0 0 0,0 0 0,0 0 0,0 1 0,0-1 0,0 0 0,-1 1 0,1-1 0,0 1 0,-1 0 0,1 0 0,-1-1 0,1 1 0,0-1 0,-1 1 0,1-1 0,0 0 0,0 0 0,0 0 0,-1 0 0,1 0 0,0 0 0,0-1 0,-1 0 0,1 0 0,0 0 0,0 1 0,0 0 0,-1-1 0,1 1 0,0 0 0,-1 0 0,1 0 0,0 1 0,-1-1 0,1 1 0,-1-1 0,1 1 0,-1 0 0,-3 0 0,3 0 0,1 0 0,-1 0 0,1 0 0,-1 0 0,1 0 0,-1 0 0,1-1 0,-1 1 0,1-1 0,-1 0 0,1 1 0,-1-1 0,1 0 0,0-1 0,-1 1 0,1 0 0,0-1 0,-1 0 0,-1-2 0,-1 1 0,1 0 0,-1 0 0,0 0 0,0 0 0,0 1 0,0 0 0,-2 0 0,2 0 0,1 0 0,-1 0 0,0 0 0,1-1 0,-1 1 0,1-1 0,0 0 0,0 0 0,-4-4 0,5 4 0,-1 0 0,1 1 0,-1-1 0,1 1 0,-1 0 0,0 0 0,0 0 0,-1 0 0,-27-17 0,26 15 0,0 0 0,0 1 0,0 0 0,0 0 0,-1 1 0,1 0 0,-1 0 0,1 0 0,-1 1 0,0 0 0,0 0 0,0 1 0,1-1 0,-1 2 0,-3-1 0,-1 1-24,0-1 1,1 0 0,-1-1-1,0 0 1,0 0-1,1-1 1,-1-1 0,1 0-1,0 0 1,0-1 0,-7-4 23,-6 1-160,-9-5 512,-6-19 3486,18 15-7737,-3-2-8011,-13-7 4028</inkml:trace>
  <inkml:trace contextRef="#ctx0" brushRef="#br3" timeOffset="67273.505">12999 6405 7324,'0'0'-128,"0"0"42,0 0 172,0 0 107,0 0 235,0 0 0,0 0 43,0 0-42,0 28 727,12 57 643,-12 183-259,0-141-9034,0-83 2761</inkml:trace>
  <inkml:trace contextRef="#ctx0" brushRef="#br3" timeOffset="69378.309">8414 5813 2056,'0'0'236,"0"0"-65,0 0 64,0 0 1,0 0-22,0 0 215,0 0 20,0-15 1029,0 1-1072,0 2-209,0 1 1,0 0-1,1 0 0,1-1 0,1-5-197,-2 14 46,1-1-1,-1 0 0,1 1 0,-1-1 0,1 1 1,0 0-1,0-1 0,1 1 0,-1 0 0,1 0 1,-1 1-1,1-1 0,0 0 0,0 1 0,0 0 0,1 0 1,-1 0-1,2-1-45,39-13 450,-43 16-439,1 0 1,-1-1-1,1 1 1,-1 0-1,1 0 0,-1 0 1,0 0-1,1 0 1,-1 0-1,1 1 1,-1-1-1,0 0 1,1 1-1,-1-1 1,0 1-1,1-1 1,-1 1-1,0 0 1,1-1-1,-1 1 1,0 0-1,0 0 1,0 0-1,0 0 0,0 0 1,0 0-1,0 0 1,0 1-12,62 115 685,-62-114-639,0 0 0,-1 1 0,1-1 0,-1 1 0,0-1 1,0 1-1,0-1 0,0 0 0,-1 1 0,1-1 0,-1 1 0,0-1 0,0 0 0,0 1 0,0-1 0,-1 0 0,0 2-46,-2 4 74,-6 13-5,0-2 0,-1 1 1,-1-1-1,-1-1 0,-1-1 0,-1 0 1,0 0-1,-1-1 0,-6 3-69,-13 17 255,31-35-241,1 1 0,-1 0 0,0-1 0,0 0 0,-1 0 0,1 0 0,0 0 0,-1-1 0,1 1 0,-1-1 0,1 0 0,-3 0-14,1 0 49,0 0 1,1 0-1,-1 1 0,0 0 1,1 0-1,0 1 1,-3 0-50,0 7 19,17-5-12,14-5 108,-23 0-106,7 0 61,1 0 0,-1 1 0,0 0 0,1 1 0,-1-1 0,0 2 0,0-1 1,0 1-1,0 0 0,0 0 0,3 3-70,11-2 749,14 7-446,-2 0 0,1 3 0,14 8-303,-16-6 89,1-2 1,0-2 0,16 4-90,31-2 257,-64-11-272,-1-1 0,1-1-1,0 0 1,-1-1 0,1 0-1,8-3 16,20 1 1206,-4 2-10544,29 0 4455</inkml:trace>
  <inkml:trace contextRef="#ctx0" brushRef="#br3" timeOffset="72620.315">5795 2274 2441,'0'0'129,"0"0"42,0 0 151,-10 0-27,9 0 3543,33-1-3407,-15 1-344,1 0 0,-1 0 1,17 4-88,-28-3 27,0 1 1,0 0-1,0 0 0,0 0 1,0 0-1,-1 1 1,1 0-1,-1 0 1,0 1-1,0 0 0,0 0 1,0 0-1,0 0-27,-1 0 58,-1 0 0,1 0 0,-1 0-1,0 0 1,0 1 0,0-1 0,0 1-1,-1 0 1,0-1 0,0 1 0,0 0-1,-1 1 1,1-1 0,-1 0 0,0 0-1,-1 5-57,0-2 136,0 0-1,-1 0 0,-1 0 1,1 0-1,-1 0 0,0 0 0,-1-1 1,0 1-1,-4 5-135,5-8 72,-2 0 0,1 0 0,-1 0 1,1-1-1,-1 0 0,-1 1 0,1-1 0,0-1 0,-2 2-72,-13 11 272,-4 5-25,12-11-344,0 0 1,0 1-1,1 0 1,0 1-1,-3 4 97,11 12-407,2-27 415,0 1 0,0 0 0,0 0 0,1 0 0,-1-1 0,1 1 0,-1 0 0,1 0 0,-1-1 0,1 1 0,0-1 0,0 1 0,0 0 0,0-1 0,0 0 0,0 1 1,1-1-1,-1 0 0,0 1 0,1-1 0,-1 0 0,1 0 0,-1 0 0,1 0 0,1 0-8,1 2 14,-2-2-15,12 9-42,0 0-1,-1 1 0,0 1 1,9 10 43,-19-19-7,-1 0-1,1 0 1,-1 0 0,1 1-1,-1-1 1,0 1 0,-1 0-1,1 0 1,0 0 0,-1-1 0,0 1-1,0 1 1,0-1 0,-1 0-1,1 0 1,-1 0 0,0 0-1,0 0 1,0 0 0,-1 0-1,1 1 1,-1-1 0,0 0 7,-2 2 37,0 0 1,0-1-1,-1 1 0,0-1 1,1 0-1,-2 0 1,1 0-1,-1 0 0,1-1 1,-1 1-1,-1-2 0,1 1 1,0 0-1,-1-1 1,0 0-1,0 0 0,0-1 1,0 1-38,-22 8 228,0-2 0,-1 0 0,-7-1-228,26-6-8,-3 1 305,-1-1 0,1-1-1,-1 0 1,0-1 0,0 0-1,-8-2-296,-24 0-3665,14 2-982,-16 0 578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2-02T18:05:25.130"/>
    </inkml:context>
    <inkml:brush xml:id="br0">
      <inkml:brushProperty name="width" value="0.1" units="cm"/>
      <inkml:brushProperty name="height" value="0.1" units="cm"/>
      <inkml:brushProperty name="color" value="#008C3A"/>
    </inkml:brush>
  </inkml:definitions>
  <inkml:trace contextRef="#ctx0" brushRef="#br0">1 0 2955,'0'0'129,"0"0"128,0 0-129,0 0 1,0 0-1,0 0 1,0 0-129,0 0 0,0 0 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51BEAE3-407B-4E46-B973-9682F532E9ED}" type="datetimeFigureOut">
              <a:rPr lang="sv-SE" smtClean="0"/>
              <a:t>2019-09-10</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254E463-5927-47B6-BD30-13E9628E6D8C}" type="slidenum">
              <a:rPr lang="sv-SE" smtClean="0"/>
              <a:t>‹#›</a:t>
            </a:fld>
            <a:endParaRPr lang="sv-SE"/>
          </a:p>
        </p:txBody>
      </p:sp>
    </p:spTree>
    <p:extLst>
      <p:ext uri="{BB962C8B-B14F-4D97-AF65-F5344CB8AC3E}">
        <p14:creationId xmlns:p14="http://schemas.microsoft.com/office/powerpoint/2010/main" val="316992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1</a:t>
            </a:fld>
            <a:endParaRPr lang="sv-SE"/>
          </a:p>
        </p:txBody>
      </p:sp>
    </p:spTree>
    <p:extLst>
      <p:ext uri="{BB962C8B-B14F-4D97-AF65-F5344CB8AC3E}">
        <p14:creationId xmlns:p14="http://schemas.microsoft.com/office/powerpoint/2010/main" val="397289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2</a:t>
            </a:fld>
            <a:endParaRPr lang="sv-SE"/>
          </a:p>
        </p:txBody>
      </p:sp>
    </p:spTree>
    <p:extLst>
      <p:ext uri="{BB962C8B-B14F-4D97-AF65-F5344CB8AC3E}">
        <p14:creationId xmlns:p14="http://schemas.microsoft.com/office/powerpoint/2010/main" val="4112153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80B163B6-C941-4B67-A60C-5EAC55472A90}" type="slidenum">
              <a:rPr lang="sv-SE" smtClean="0"/>
              <a:t>3</a:t>
            </a:fld>
            <a:endParaRPr lang="sv-SE"/>
          </a:p>
        </p:txBody>
      </p:sp>
    </p:spTree>
    <p:extLst>
      <p:ext uri="{BB962C8B-B14F-4D97-AF65-F5344CB8AC3E}">
        <p14:creationId xmlns:p14="http://schemas.microsoft.com/office/powerpoint/2010/main" val="3756487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4</a:t>
            </a:fld>
            <a:endParaRPr lang="sv-SE"/>
          </a:p>
        </p:txBody>
      </p:sp>
    </p:spTree>
    <p:extLst>
      <p:ext uri="{BB962C8B-B14F-4D97-AF65-F5344CB8AC3E}">
        <p14:creationId xmlns:p14="http://schemas.microsoft.com/office/powerpoint/2010/main" val="599631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5</a:t>
            </a:fld>
            <a:endParaRPr lang="sv-SE"/>
          </a:p>
        </p:txBody>
      </p:sp>
    </p:spTree>
    <p:extLst>
      <p:ext uri="{BB962C8B-B14F-4D97-AF65-F5344CB8AC3E}">
        <p14:creationId xmlns:p14="http://schemas.microsoft.com/office/powerpoint/2010/main" val="2491126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F254E463-5927-47B6-BD30-13E9628E6D8C}" type="slidenum">
              <a:rPr lang="sv-SE" smtClean="0"/>
              <a:t>6</a:t>
            </a:fld>
            <a:endParaRPr lang="sv-SE"/>
          </a:p>
        </p:txBody>
      </p:sp>
    </p:spTree>
    <p:extLst>
      <p:ext uri="{BB962C8B-B14F-4D97-AF65-F5344CB8AC3E}">
        <p14:creationId xmlns:p14="http://schemas.microsoft.com/office/powerpoint/2010/main" val="1909972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2019-09-10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2019-09-10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2019-09-10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2019-09-10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2019-09-10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2019-09-10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2019-09-10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2019-09-10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2019-09-10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2019-09-10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2019-09-10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2019-09-10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laget.se/VSKBANDYF07/Document/Download/899197/5606428" TargetMode="External"/><Relationship Id="rId3" Type="http://schemas.openxmlformats.org/officeDocument/2006/relationships/image" Target="../media/image1.jpeg"/><Relationship Id="rId7" Type="http://schemas.openxmlformats.org/officeDocument/2006/relationships/hyperlink" Target="https://bandyburken.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tm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customXml" Target="../ink/ink2.xml"/><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customXml" Target="../ink/ink1.xml"/><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tmp"/><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9.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customXml" Target="../ink/ink3.xml"/></Relationships>
</file>

<file path=ppt/slides/_rels/slide5.xml.rels><?xml version="1.0" encoding="UTF-8" standalone="yes"?>
<Relationships xmlns="http://schemas.openxmlformats.org/package/2006/relationships"><Relationship Id="rId13" Type="http://schemas.openxmlformats.org/officeDocument/2006/relationships/image" Target="../media/image13.tmp"/><Relationship Id="rId3" Type="http://schemas.openxmlformats.org/officeDocument/2006/relationships/image" Target="../media/image9.png"/><Relationship Id="rId7" Type="http://schemas.openxmlformats.org/officeDocument/2006/relationships/customXml" Target="../ink/ink4.xml"/><Relationship Id="rId12" Type="http://schemas.openxmlformats.org/officeDocument/2006/relationships/image" Target="../media/image12.tmp"/><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1.tmp"/><Relationship Id="rId5" Type="http://schemas.openxmlformats.org/officeDocument/2006/relationships/image" Target="../media/image2.png"/><Relationship Id="rId10" Type="http://schemas.openxmlformats.org/officeDocument/2006/relationships/image" Target="../media/image80.pn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2019-11 VSK F-07</a:t>
            </a:r>
            <a:endParaRPr lang="sv-SE" dirty="0">
              <a:solidFill>
                <a:schemeClr val="accent2">
                  <a:lumMod val="75000"/>
                </a:schemeClr>
              </a:solidFill>
            </a:endParaRPr>
          </a:p>
        </p:txBody>
      </p:sp>
      <p:sp>
        <p:nvSpPr>
          <p:cNvPr id="182" name="Underrubrik 2"/>
          <p:cNvSpPr txBox="1">
            <a:spLocks/>
          </p:cNvSpPr>
          <p:nvPr/>
        </p:nvSpPr>
        <p:spPr>
          <a:xfrm rot="2520084">
            <a:off x="10805984" y="319447"/>
            <a:ext cx="1506723"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Placerings tips</a:t>
            </a:r>
            <a:endParaRPr lang="sv-SE" sz="1200" dirty="0">
              <a:solidFill>
                <a:schemeClr val="accent2">
                  <a:lumMod val="75000"/>
                </a:schemeClr>
              </a:solidFill>
            </a:endParaRPr>
          </a:p>
        </p:txBody>
      </p: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5486" y="298631"/>
            <a:ext cx="3789155" cy="2866239"/>
          </a:xfrm>
          <a:prstGeom prst="rect">
            <a:avLst/>
          </a:prstGeom>
        </p:spPr>
      </p:pic>
      <p:sp>
        <p:nvSpPr>
          <p:cNvPr id="106" name="Textruta 192"/>
          <p:cNvSpPr txBox="1"/>
          <p:nvPr/>
        </p:nvSpPr>
        <p:spPr>
          <a:xfrm>
            <a:off x="7647804" y="626312"/>
            <a:ext cx="1862821" cy="2228412"/>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b="1" dirty="0">
                <a:solidFill>
                  <a:schemeClr val="accent2">
                    <a:lumMod val="75000"/>
                  </a:schemeClr>
                </a:solidFill>
                <a:ea typeface="Calibri" panose="020F0502020204030204" pitchFamily="34" charset="0"/>
                <a:cs typeface="Times New Roman" panose="02020603050405020304" pitchFamily="18" charset="0"/>
              </a:rPr>
              <a:t>Övningsområde 1</a:t>
            </a:r>
          </a:p>
        </p:txBody>
      </p:sp>
      <p:sp>
        <p:nvSpPr>
          <p:cNvPr id="71" name="Textruta 192"/>
          <p:cNvSpPr txBox="1"/>
          <p:nvPr/>
        </p:nvSpPr>
        <p:spPr>
          <a:xfrm>
            <a:off x="9592942" y="1800607"/>
            <a:ext cx="1392943" cy="1054118"/>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2</a:t>
            </a:r>
          </a:p>
        </p:txBody>
      </p:sp>
      <p:sp>
        <p:nvSpPr>
          <p:cNvPr id="72" name="Textruta 192"/>
          <p:cNvSpPr txBox="1"/>
          <p:nvPr/>
        </p:nvSpPr>
        <p:spPr>
          <a:xfrm>
            <a:off x="9592942" y="626313"/>
            <a:ext cx="1392943" cy="1122093"/>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200" b="1" dirty="0">
                <a:solidFill>
                  <a:schemeClr val="accent2">
                    <a:lumMod val="75000"/>
                  </a:schemeClr>
                </a:solidFill>
                <a:ea typeface="Calibri" panose="020F0502020204030204" pitchFamily="34" charset="0"/>
                <a:cs typeface="Times New Roman" panose="02020603050405020304" pitchFamily="18" charset="0"/>
              </a:rPr>
              <a:t>Övningsområde 3</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18" name="Underrubrik 2"/>
          <p:cNvSpPr txBox="1">
            <a:spLocks/>
          </p:cNvSpPr>
          <p:nvPr/>
        </p:nvSpPr>
        <p:spPr>
          <a:xfrm>
            <a:off x="192176" y="4625806"/>
            <a:ext cx="5581560" cy="1843938"/>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Vid varje övning. Kort förklara övningens syfte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Problem med fokus</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Knä i isen vid samling</a:t>
            </a:r>
          </a:p>
          <a:p>
            <a:pPr marL="800100" lvl="1" indent="-342900" algn="l">
              <a:spcBef>
                <a:spcPts val="0"/>
              </a:spcBef>
              <a:buFont typeface="Wingdings" panose="05000000000000000000" pitchFamily="2" charset="2"/>
              <a:buChar char="ü"/>
            </a:pPr>
            <a:r>
              <a:rPr lang="sv-SE" sz="1600" i="1" dirty="0">
                <a:solidFill>
                  <a:schemeClr val="accent2">
                    <a:lumMod val="75000"/>
                  </a:schemeClr>
                </a:solidFill>
              </a:rPr>
              <a:t>”Dålig”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Övningar med flera positioner, låt spelarna köra samma position för att enklare ge feedback i aktuell position innan byte sker.</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461658" y="1226790"/>
            <a:ext cx="2453224" cy="286623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Genomgång (ca 15 </a:t>
            </a:r>
            <a:r>
              <a:rPr lang="sv-SE" sz="1400" b="1">
                <a:solidFill>
                  <a:schemeClr val="accent2">
                    <a:lumMod val="75000"/>
                  </a:schemeClr>
                </a:solidFill>
              </a:rPr>
              <a:t>min)</a:t>
            </a:r>
            <a:br>
              <a:rPr lang="sv-SE" b="1" dirty="0">
                <a:solidFill>
                  <a:schemeClr val="accent2">
                    <a:lumMod val="75000"/>
                  </a:schemeClr>
                </a:solidFill>
              </a:rPr>
            </a:br>
            <a:r>
              <a:rPr lang="sv-SE" sz="1000" dirty="0">
                <a:solidFill>
                  <a:schemeClr val="accent2">
                    <a:lumMod val="75000"/>
                  </a:schemeClr>
                </a:solidFill>
              </a:rPr>
              <a:t>(i omklädningsrum samt redo vid is)</a:t>
            </a:r>
            <a:endParaRPr lang="sv-SE" sz="1050" b="1" dirty="0">
              <a:solidFill>
                <a:schemeClr val="accent2">
                  <a:lumMod val="75000"/>
                </a:schemeClr>
              </a:solidFill>
            </a:endParaRPr>
          </a:p>
          <a:p>
            <a:pPr marL="72000" indent="-72000" algn="l">
              <a:lnSpc>
                <a:spcPct val="120000"/>
              </a:lnSpc>
              <a:spcBef>
                <a:spcPts val="0"/>
              </a:spcBef>
              <a:buFont typeface="+mj-lt"/>
              <a:buAutoNum type="arabicPeriod"/>
            </a:pPr>
            <a:r>
              <a:rPr lang="sv-SE" sz="1400" b="1" dirty="0">
                <a:solidFill>
                  <a:schemeClr val="accent2">
                    <a:lumMod val="75000"/>
                  </a:schemeClr>
                </a:solidFill>
              </a:rPr>
              <a:t>Uppvärmning (ca 9 min)</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Teknik och spelövningar (ca 35 min)</a:t>
            </a:r>
          </a:p>
          <a:p>
            <a:pPr marL="72000" indent="-72000" algn="l">
              <a:lnSpc>
                <a:spcPct val="100000"/>
              </a:lnSpc>
              <a:spcBef>
                <a:spcPts val="0"/>
              </a:spcBef>
              <a:buFont typeface="+mj-lt"/>
              <a:buAutoNum type="arabicPeriod"/>
            </a:pPr>
            <a:r>
              <a:rPr lang="sv-SE" sz="1400" b="1" dirty="0">
                <a:solidFill>
                  <a:schemeClr val="accent2">
                    <a:lumMod val="75000"/>
                  </a:schemeClr>
                </a:solidFill>
              </a:rPr>
              <a:t>Spel (ca 15 min)</a:t>
            </a:r>
            <a:endParaRPr lang="sv-SE" sz="1200" b="1" dirty="0">
              <a:solidFill>
                <a:schemeClr val="accent2">
                  <a:lumMod val="75000"/>
                </a:schemeClr>
              </a:solidFill>
            </a:endParaRPr>
          </a:p>
          <a:p>
            <a:pPr marL="72000" indent="-72000" algn="l">
              <a:lnSpc>
                <a:spcPct val="100000"/>
              </a:lnSpc>
              <a:spcBef>
                <a:spcPts val="0"/>
              </a:spcBef>
              <a:buFont typeface="+mj-lt"/>
              <a:buAutoNum type="arabicPeriod"/>
            </a:pPr>
            <a:r>
              <a:rPr lang="sv-SE" sz="1400" b="1" dirty="0">
                <a:solidFill>
                  <a:schemeClr val="accent2">
                    <a:lumMod val="75000"/>
                  </a:schemeClr>
                </a:solidFill>
              </a:rPr>
              <a:t>Avslutning (ca 1 min)</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(positiv feedback, tack för idag, ”fansen tycker vi är sköna …”, nästa event)</a:t>
            </a:r>
          </a:p>
        </p:txBody>
      </p:sp>
      <p:graphicFrame>
        <p:nvGraphicFramePr>
          <p:cNvPr id="7" name="Diagram 6">
            <a:extLst>
              <a:ext uri="{FF2B5EF4-FFF2-40B4-BE49-F238E27FC236}">
                <a16:creationId xmlns:a16="http://schemas.microsoft.com/office/drawing/2014/main" id="{5BA5B84A-48C2-431E-A9B7-AC5FBD40E6A2}"/>
              </a:ext>
            </a:extLst>
          </p:cNvPr>
          <p:cNvGraphicFramePr/>
          <p:nvPr>
            <p:extLst>
              <p:ext uri="{D42A27DB-BD31-4B8C-83A1-F6EECF244321}">
                <p14:modId xmlns:p14="http://schemas.microsoft.com/office/powerpoint/2010/main" val="3001416608"/>
              </p:ext>
            </p:extLst>
          </p:nvPr>
        </p:nvGraphicFramePr>
        <p:xfrm>
          <a:off x="45119" y="730246"/>
          <a:ext cx="3553729" cy="3530841"/>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ruta 218">
            <a:extLst>
              <a:ext uri="{FF2B5EF4-FFF2-40B4-BE49-F238E27FC236}">
                <a16:creationId xmlns:a16="http://schemas.microsoft.com/office/drawing/2014/main" id="{983E4DFF-99E4-48ED-B080-D57511711B4C}"/>
              </a:ext>
            </a:extLst>
          </p:cNvPr>
          <p:cNvSpPr txBox="1"/>
          <p:nvPr/>
        </p:nvSpPr>
        <p:spPr>
          <a:xfrm>
            <a:off x="7469041" y="3818558"/>
            <a:ext cx="2970359" cy="2310099"/>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Förslag på uppvärmning med boll.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Min boll (</a:t>
            </a:r>
            <a:r>
              <a:rPr lang="sv-SE" sz="1100" dirty="0" err="1">
                <a:solidFill>
                  <a:schemeClr val="accent2">
                    <a:lumMod val="75000"/>
                  </a:schemeClr>
                </a:solidFill>
                <a:ea typeface="Calibri" panose="020F0502020204030204" pitchFamily="34" charset="0"/>
                <a:cs typeface="Times New Roman" panose="02020603050405020304" pitchFamily="18" charset="0"/>
              </a:rPr>
              <a:t>ev</a:t>
            </a:r>
            <a:r>
              <a:rPr lang="sv-SE" sz="1100" dirty="0">
                <a:solidFill>
                  <a:schemeClr val="accent2">
                    <a:lumMod val="75000"/>
                  </a:schemeClr>
                </a:solidFill>
                <a:ea typeface="Calibri" panose="020F0502020204030204" pitchFamily="34" charset="0"/>
                <a:cs typeface="Times New Roman" panose="02020603050405020304" pitchFamily="18" charset="0"/>
              </a:rPr>
              <a:t> inom ett område och skjut gärna mot sarg)</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rPr>
              <a:t>Två stycken och passa varandra (</a:t>
            </a:r>
            <a:r>
              <a:rPr lang="sv-SE" sz="1100" dirty="0" err="1">
                <a:solidFill>
                  <a:schemeClr val="accent2">
                    <a:lumMod val="75000"/>
                  </a:schemeClr>
                </a:solidFill>
              </a:rPr>
              <a:t>ev</a:t>
            </a:r>
            <a:r>
              <a:rPr lang="sv-SE" sz="1100" dirty="0">
                <a:solidFill>
                  <a:schemeClr val="accent2">
                    <a:lumMod val="75000"/>
                  </a:schemeClr>
                </a:solidFill>
              </a:rPr>
              <a:t> göra överlämningar ”droppa mot eget mål”)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Nummerboll (tex 4 och 4 eller fler bollar)</a:t>
            </a:r>
          </a:p>
        </p:txBody>
      </p:sp>
      <p:sp>
        <p:nvSpPr>
          <p:cNvPr id="20" name="Rektangel 19">
            <a:extLst>
              <a:ext uri="{FF2B5EF4-FFF2-40B4-BE49-F238E27FC236}">
                <a16:creationId xmlns:a16="http://schemas.microsoft.com/office/drawing/2014/main" id="{F816228E-B96E-4A46-9035-9BCF90CB052E}"/>
              </a:ext>
            </a:extLst>
          </p:cNvPr>
          <p:cNvSpPr/>
          <p:nvPr/>
        </p:nvSpPr>
        <p:spPr>
          <a:xfrm rot="1621267">
            <a:off x="10097931" y="4034048"/>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sp>
        <p:nvSpPr>
          <p:cNvPr id="21" name="Underrubrik 2">
            <a:extLst>
              <a:ext uri="{FF2B5EF4-FFF2-40B4-BE49-F238E27FC236}">
                <a16:creationId xmlns:a16="http://schemas.microsoft.com/office/drawing/2014/main" id="{E7AE111B-829D-4E5B-9CE1-EBC3695C1BCC}"/>
              </a:ext>
            </a:extLst>
          </p:cNvPr>
          <p:cNvSpPr txBox="1">
            <a:spLocks/>
          </p:cNvSpPr>
          <p:nvPr/>
        </p:nvSpPr>
        <p:spPr>
          <a:xfrm rot="19234283">
            <a:off x="6844351" y="3745480"/>
            <a:ext cx="1144065" cy="411518"/>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a:t>
            </a:r>
            <a:endParaRPr lang="sv-SE" sz="1400" dirty="0">
              <a:solidFill>
                <a:schemeClr val="accent2">
                  <a:lumMod val="75000"/>
                </a:schemeClr>
              </a:solidFill>
            </a:endParaRPr>
          </a:p>
        </p:txBody>
      </p:sp>
      <p:sp>
        <p:nvSpPr>
          <p:cNvPr id="22" name="Rektangel 21">
            <a:extLst>
              <a:ext uri="{FF2B5EF4-FFF2-40B4-BE49-F238E27FC236}">
                <a16:creationId xmlns:a16="http://schemas.microsoft.com/office/drawing/2014/main" id="{F8DD4961-EA97-4A33-9C03-B1D57641256A}"/>
              </a:ext>
            </a:extLst>
          </p:cNvPr>
          <p:cNvSpPr/>
          <p:nvPr/>
        </p:nvSpPr>
        <p:spPr>
          <a:xfrm>
            <a:off x="6999877" y="6421151"/>
            <a:ext cx="5130851" cy="338554"/>
          </a:xfrm>
          <a:prstGeom prst="rect">
            <a:avLst/>
          </a:prstGeom>
        </p:spPr>
        <p:txBody>
          <a:bodyPr wrap="square">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sv-SE" sz="800" i="1" dirty="0">
                <a:solidFill>
                  <a:srgbClr val="00B050"/>
                </a:solidFill>
              </a:rPr>
              <a:t>Övningarna (och dess nummer) är hämtad från  </a:t>
            </a:r>
            <a:r>
              <a:rPr lang="sv-SE" sz="800" i="1" dirty="0">
                <a:solidFill>
                  <a:srgbClr val="00B050"/>
                </a:solidFill>
                <a:hlinkClick r:id="rId7">
                  <a:extLst>
                    <a:ext uri="{A12FA001-AC4F-418D-AE19-62706E023703}">
                      <ahyp:hlinkClr xmlns:ahyp="http://schemas.microsoft.com/office/drawing/2018/hyperlinkcolor" val="tx"/>
                    </a:ext>
                  </a:extLst>
                </a:hlinkClick>
              </a:rPr>
              <a:t>bandyburken.se</a:t>
            </a:r>
            <a:r>
              <a:rPr lang="sv-SE" sz="800" i="1" dirty="0">
                <a:solidFill>
                  <a:srgbClr val="00B050"/>
                </a:solidFill>
              </a:rPr>
              <a:t> alternativt från ”Övningsbank - </a:t>
            </a:r>
            <a:r>
              <a:rPr lang="sv-SE" sz="800" i="1" dirty="0" err="1">
                <a:solidFill>
                  <a:srgbClr val="00B050"/>
                </a:solidFill>
              </a:rPr>
              <a:t>ispass</a:t>
            </a:r>
            <a:r>
              <a:rPr lang="sv-SE" sz="800" i="1" dirty="0">
                <a:solidFill>
                  <a:srgbClr val="00B050"/>
                </a:solidFill>
              </a:rPr>
              <a:t> VSK F07.pptx”</a:t>
            </a:r>
          </a:p>
          <a:p>
            <a:pPr algn="ctr"/>
            <a:r>
              <a:rPr lang="sv-SE" sz="800" i="1" dirty="0">
                <a:solidFill>
                  <a:srgbClr val="00B050"/>
                </a:solidFill>
                <a:hlinkClick r:id="rId8">
                  <a:extLst>
                    <a:ext uri="{A12FA001-AC4F-418D-AE19-62706E023703}">
                      <ahyp:hlinkClr xmlns:ahyp="http://schemas.microsoft.com/office/drawing/2018/hyperlinkcolor" val="tx"/>
                    </a:ext>
                  </a:extLst>
                </a:hlinkClick>
              </a:rPr>
              <a:t>http://www.laget.se/VSKBANDYF07/Document/Download/899197/5606428</a:t>
            </a:r>
            <a:endParaRPr lang="sv-SE" sz="800" i="1" dirty="0">
              <a:solidFill>
                <a:srgbClr val="00B050"/>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14" name="Underrubrik 2">
            <a:extLst>
              <a:ext uri="{FF2B5EF4-FFF2-40B4-BE49-F238E27FC236}">
                <a16:creationId xmlns:a16="http://schemas.microsoft.com/office/drawing/2014/main" id="{4AFBBD2E-E743-4B38-A8FB-D0C9FE479FD4}"/>
              </a:ext>
            </a:extLst>
          </p:cNvPr>
          <p:cNvSpPr txBox="1">
            <a:spLocks/>
          </p:cNvSpPr>
          <p:nvPr/>
        </p:nvSpPr>
        <p:spPr>
          <a:xfrm>
            <a:off x="6361976" y="157559"/>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Skridskoteknik</a:t>
            </a:r>
          </a:p>
        </p:txBody>
      </p:sp>
      <p:sp>
        <p:nvSpPr>
          <p:cNvPr id="198" name="Ellips 197">
            <a:extLst>
              <a:ext uri="{FF2B5EF4-FFF2-40B4-BE49-F238E27FC236}">
                <a16:creationId xmlns:a16="http://schemas.microsoft.com/office/drawing/2014/main" id="{16D0D04A-9FCD-4151-A13F-6D245593FC44}"/>
              </a:ext>
            </a:extLst>
          </p:cNvPr>
          <p:cNvSpPr/>
          <p:nvPr/>
        </p:nvSpPr>
        <p:spPr>
          <a:xfrm>
            <a:off x="6386889" y="3498145"/>
            <a:ext cx="3221897" cy="3120887"/>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99" name="Rak 85">
            <a:extLst>
              <a:ext uri="{FF2B5EF4-FFF2-40B4-BE49-F238E27FC236}">
                <a16:creationId xmlns:a16="http://schemas.microsoft.com/office/drawing/2014/main" id="{0B944520-4B04-4A83-8243-AB7C9CF12699}"/>
              </a:ext>
            </a:extLst>
          </p:cNvPr>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00" name="Underrubrik 2">
            <a:extLst>
              <a:ext uri="{FF2B5EF4-FFF2-40B4-BE49-F238E27FC236}">
                <a16:creationId xmlns:a16="http://schemas.microsoft.com/office/drawing/2014/main" id="{67461D36-3B58-4E1B-9EFC-D97499F6B5AA}"/>
              </a:ext>
            </a:extLst>
          </p:cNvPr>
          <p:cNvSpPr txBox="1">
            <a:spLocks/>
          </p:cNvSpPr>
          <p:nvPr/>
        </p:nvSpPr>
        <p:spPr>
          <a:xfrm rot="18981307">
            <a:off x="-57489" y="175280"/>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a:t>
            </a:r>
            <a:endParaRPr lang="sv-SE" sz="1400" dirty="0">
              <a:solidFill>
                <a:schemeClr val="accent2">
                  <a:lumMod val="75000"/>
                </a:schemeClr>
              </a:solidFill>
            </a:endParaRPr>
          </a:p>
        </p:txBody>
      </p:sp>
      <p:sp>
        <p:nvSpPr>
          <p:cNvPr id="201" name="Likbent triangel 200">
            <a:extLst>
              <a:ext uri="{FF2B5EF4-FFF2-40B4-BE49-F238E27FC236}">
                <a16:creationId xmlns:a16="http://schemas.microsoft.com/office/drawing/2014/main" id="{220C7CA0-4D46-4845-A4C6-3692F83D42F7}"/>
              </a:ext>
            </a:extLst>
          </p:cNvPr>
          <p:cNvSpPr/>
          <p:nvPr/>
        </p:nvSpPr>
        <p:spPr>
          <a:xfrm>
            <a:off x="7002068" y="429139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2" name="Likbent triangel 201">
            <a:extLst>
              <a:ext uri="{FF2B5EF4-FFF2-40B4-BE49-F238E27FC236}">
                <a16:creationId xmlns:a16="http://schemas.microsoft.com/office/drawing/2014/main" id="{B5D3E265-688C-4FC7-A051-8E6B12F80E32}"/>
              </a:ext>
            </a:extLst>
          </p:cNvPr>
          <p:cNvSpPr/>
          <p:nvPr/>
        </p:nvSpPr>
        <p:spPr>
          <a:xfrm>
            <a:off x="7845225" y="4977687"/>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3" name="Likbent triangel 202">
            <a:extLst>
              <a:ext uri="{FF2B5EF4-FFF2-40B4-BE49-F238E27FC236}">
                <a16:creationId xmlns:a16="http://schemas.microsoft.com/office/drawing/2014/main" id="{6D44727D-27A8-45A3-B2CA-8B65A8A81A53}"/>
              </a:ext>
            </a:extLst>
          </p:cNvPr>
          <p:cNvSpPr/>
          <p:nvPr/>
        </p:nvSpPr>
        <p:spPr>
          <a:xfrm>
            <a:off x="8675032" y="424782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04" name="Rak pil 335">
            <a:extLst>
              <a:ext uri="{FF2B5EF4-FFF2-40B4-BE49-F238E27FC236}">
                <a16:creationId xmlns:a16="http://schemas.microsoft.com/office/drawing/2014/main" id="{B2AC3A2B-DAAD-463F-BEF7-93746FA7E616}"/>
              </a:ext>
            </a:extLst>
          </p:cNvPr>
          <p:cNvCxnSpPr/>
          <p:nvPr/>
        </p:nvCxnSpPr>
        <p:spPr>
          <a:xfrm flipH="1">
            <a:off x="7780568" y="4601404"/>
            <a:ext cx="1037359" cy="314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5" name="Likbent triangel 204">
            <a:extLst>
              <a:ext uri="{FF2B5EF4-FFF2-40B4-BE49-F238E27FC236}">
                <a16:creationId xmlns:a16="http://schemas.microsoft.com/office/drawing/2014/main" id="{EAED6096-0480-4F26-A05B-35B8C10E27DD}"/>
              </a:ext>
            </a:extLst>
          </p:cNvPr>
          <p:cNvSpPr/>
          <p:nvPr/>
        </p:nvSpPr>
        <p:spPr>
          <a:xfrm>
            <a:off x="7026035" y="55496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6" name="Likbent triangel 205">
            <a:extLst>
              <a:ext uri="{FF2B5EF4-FFF2-40B4-BE49-F238E27FC236}">
                <a16:creationId xmlns:a16="http://schemas.microsoft.com/office/drawing/2014/main" id="{6BA45B36-DD44-40BF-8E2C-99C4F2621AF6}"/>
              </a:ext>
            </a:extLst>
          </p:cNvPr>
          <p:cNvSpPr/>
          <p:nvPr/>
        </p:nvSpPr>
        <p:spPr>
          <a:xfrm>
            <a:off x="8698999" y="550612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07" name="Högerböjd 119">
            <a:extLst>
              <a:ext uri="{FF2B5EF4-FFF2-40B4-BE49-F238E27FC236}">
                <a16:creationId xmlns:a16="http://schemas.microsoft.com/office/drawing/2014/main" id="{C651AF7E-68C5-45D1-BFE3-5EA6095E768C}"/>
              </a:ext>
            </a:extLst>
          </p:cNvPr>
          <p:cNvSpPr/>
          <p:nvPr/>
        </p:nvSpPr>
        <p:spPr>
          <a:xfrm>
            <a:off x="7605809" y="4983474"/>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08" name="Rak pil 120">
            <a:extLst>
              <a:ext uri="{FF2B5EF4-FFF2-40B4-BE49-F238E27FC236}">
                <a16:creationId xmlns:a16="http://schemas.microsoft.com/office/drawing/2014/main" id="{CBC0DB87-B68C-49E0-97AD-6211567ACDB2}"/>
              </a:ext>
            </a:extLst>
          </p:cNvPr>
          <p:cNvCxnSpPr/>
          <p:nvPr/>
        </p:nvCxnSpPr>
        <p:spPr>
          <a:xfrm>
            <a:off x="7897552" y="5366391"/>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9" name="Vänsterböjd 123">
            <a:extLst>
              <a:ext uri="{FF2B5EF4-FFF2-40B4-BE49-F238E27FC236}">
                <a16:creationId xmlns:a16="http://schemas.microsoft.com/office/drawing/2014/main" id="{7A1C6B32-EB33-47F8-B048-55B78D6BCF87}"/>
              </a:ext>
            </a:extLst>
          </p:cNvPr>
          <p:cNvSpPr/>
          <p:nvPr/>
        </p:nvSpPr>
        <p:spPr>
          <a:xfrm rot="3470097">
            <a:off x="8714895" y="5632466"/>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10" name="Rak pil 124">
            <a:extLst>
              <a:ext uri="{FF2B5EF4-FFF2-40B4-BE49-F238E27FC236}">
                <a16:creationId xmlns:a16="http://schemas.microsoft.com/office/drawing/2014/main" id="{EDE21FEF-DDBC-472C-A2C3-D879347E48B5}"/>
              </a:ext>
            </a:extLst>
          </p:cNvPr>
          <p:cNvCxnSpPr/>
          <p:nvPr/>
        </p:nvCxnSpPr>
        <p:spPr>
          <a:xfrm flipH="1" flipV="1">
            <a:off x="8044478" y="4916378"/>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1" name="Högerböjd 127">
            <a:extLst>
              <a:ext uri="{FF2B5EF4-FFF2-40B4-BE49-F238E27FC236}">
                <a16:creationId xmlns:a16="http://schemas.microsoft.com/office/drawing/2014/main" id="{09502F3F-871D-44E7-A771-14BF059ECB67}"/>
              </a:ext>
            </a:extLst>
          </p:cNvPr>
          <p:cNvSpPr/>
          <p:nvPr/>
        </p:nvSpPr>
        <p:spPr>
          <a:xfrm rot="5400000">
            <a:off x="7771753" y="4595512"/>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212" name="Rak pil 128">
            <a:extLst>
              <a:ext uri="{FF2B5EF4-FFF2-40B4-BE49-F238E27FC236}">
                <a16:creationId xmlns:a16="http://schemas.microsoft.com/office/drawing/2014/main" id="{1400DADD-D100-4EAE-85CC-1E40E0F94778}"/>
              </a:ext>
            </a:extLst>
          </p:cNvPr>
          <p:cNvCxnSpPr/>
          <p:nvPr/>
        </p:nvCxnSpPr>
        <p:spPr>
          <a:xfrm flipH="1">
            <a:off x="7182804" y="4916378"/>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3" name="Likbent triangel 212">
            <a:extLst>
              <a:ext uri="{FF2B5EF4-FFF2-40B4-BE49-F238E27FC236}">
                <a16:creationId xmlns:a16="http://schemas.microsoft.com/office/drawing/2014/main" id="{06790411-5430-419F-BD63-AF25AB4FA6E5}"/>
              </a:ext>
            </a:extLst>
          </p:cNvPr>
          <p:cNvSpPr/>
          <p:nvPr/>
        </p:nvSpPr>
        <p:spPr>
          <a:xfrm>
            <a:off x="6835436" y="106919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14" name="Rak pil 347">
            <a:extLst>
              <a:ext uri="{FF2B5EF4-FFF2-40B4-BE49-F238E27FC236}">
                <a16:creationId xmlns:a16="http://schemas.microsoft.com/office/drawing/2014/main" id="{48C63E26-94AE-4C87-B17D-6D09AC64DEE4}"/>
              </a:ext>
            </a:extLst>
          </p:cNvPr>
          <p:cNvCxnSpPr/>
          <p:nvPr/>
        </p:nvCxnSpPr>
        <p:spPr>
          <a:xfrm flipV="1">
            <a:off x="7319732" y="727315"/>
            <a:ext cx="1720117" cy="101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5" name="Rak pil 348">
            <a:extLst>
              <a:ext uri="{FF2B5EF4-FFF2-40B4-BE49-F238E27FC236}">
                <a16:creationId xmlns:a16="http://schemas.microsoft.com/office/drawing/2014/main" id="{6BF4A706-F44B-4DE8-8D96-706C257DA96E}"/>
              </a:ext>
            </a:extLst>
          </p:cNvPr>
          <p:cNvCxnSpPr/>
          <p:nvPr/>
        </p:nvCxnSpPr>
        <p:spPr>
          <a:xfrm flipH="1" flipV="1">
            <a:off x="7274732" y="685452"/>
            <a:ext cx="1804027" cy="104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6" name="Textruta 63">
            <a:extLst>
              <a:ext uri="{FF2B5EF4-FFF2-40B4-BE49-F238E27FC236}">
                <a16:creationId xmlns:a16="http://schemas.microsoft.com/office/drawing/2014/main" id="{40283E25-AC92-4044-B54A-9A43AA73D4AA}"/>
              </a:ext>
            </a:extLst>
          </p:cNvPr>
          <p:cNvSpPr txBox="1"/>
          <p:nvPr/>
        </p:nvSpPr>
        <p:spPr>
          <a:xfrm>
            <a:off x="9679069" y="905257"/>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baklänges.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och axlarna i åkriktning samt klubban in mot konen</a:t>
            </a:r>
          </a:p>
        </p:txBody>
      </p:sp>
      <p:sp>
        <p:nvSpPr>
          <p:cNvPr id="217" name="Likbent triangel 216">
            <a:extLst>
              <a:ext uri="{FF2B5EF4-FFF2-40B4-BE49-F238E27FC236}">
                <a16:creationId xmlns:a16="http://schemas.microsoft.com/office/drawing/2014/main" id="{A99CDC9F-0530-452D-84A3-44501AE4761B}"/>
              </a:ext>
            </a:extLst>
          </p:cNvPr>
          <p:cNvSpPr/>
          <p:nvPr/>
        </p:nvSpPr>
        <p:spPr>
          <a:xfrm>
            <a:off x="9328382" y="108925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8" name="Vänsterböjd 114">
            <a:extLst>
              <a:ext uri="{FF2B5EF4-FFF2-40B4-BE49-F238E27FC236}">
                <a16:creationId xmlns:a16="http://schemas.microsoft.com/office/drawing/2014/main" id="{0D9029B2-C052-4E0D-AB8E-09DC772C514A}"/>
              </a:ext>
            </a:extLst>
          </p:cNvPr>
          <p:cNvSpPr/>
          <p:nvPr/>
        </p:nvSpPr>
        <p:spPr>
          <a:xfrm>
            <a:off x="9338985" y="778393"/>
            <a:ext cx="309195" cy="10083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19" name="Högerböjd 20">
            <a:extLst>
              <a:ext uri="{FF2B5EF4-FFF2-40B4-BE49-F238E27FC236}">
                <a16:creationId xmlns:a16="http://schemas.microsoft.com/office/drawing/2014/main" id="{9D4DD83D-E46A-47BE-BEFD-6BFB6833D15E}"/>
              </a:ext>
            </a:extLst>
          </p:cNvPr>
          <p:cNvSpPr/>
          <p:nvPr/>
        </p:nvSpPr>
        <p:spPr>
          <a:xfrm>
            <a:off x="6524214" y="696047"/>
            <a:ext cx="312876" cy="1041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20" name="Textruta 63">
            <a:extLst>
              <a:ext uri="{FF2B5EF4-FFF2-40B4-BE49-F238E27FC236}">
                <a16:creationId xmlns:a16="http://schemas.microsoft.com/office/drawing/2014/main" id="{185B963C-9F07-4409-BCBC-3CD506682C62}"/>
              </a:ext>
            </a:extLst>
          </p:cNvPr>
          <p:cNvSpPr txBox="1"/>
          <p:nvPr/>
        </p:nvSpPr>
        <p:spPr>
          <a:xfrm>
            <a:off x="9620034" y="4247821"/>
            <a:ext cx="2272795" cy="206725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 Om det är fler är 2-3 spelare ställ upp en till ”konfemma”. Denna övning kan göras på många fler sätt tex framlänges med boll. Om det är fler på kö så kan de åka översteg runtom</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74" name="Underrubrik 2">
            <a:extLst>
              <a:ext uri="{FF2B5EF4-FFF2-40B4-BE49-F238E27FC236}">
                <a16:creationId xmlns:a16="http://schemas.microsoft.com/office/drawing/2014/main" id="{E76EAB66-28B1-40CF-B268-2A8BA39EB617}"/>
              </a:ext>
            </a:extLst>
          </p:cNvPr>
          <p:cNvSpPr txBox="1">
            <a:spLocks/>
          </p:cNvSpPr>
          <p:nvPr/>
        </p:nvSpPr>
        <p:spPr>
          <a:xfrm>
            <a:off x="0" y="180560"/>
            <a:ext cx="5264047" cy="32165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a:t>
            </a:r>
            <a:r>
              <a:rPr lang="sv-SE" sz="1400" dirty="0">
                <a:solidFill>
                  <a:schemeClr val="accent2">
                    <a:lumMod val="75000"/>
                  </a:schemeClr>
                </a:solidFill>
              </a:rPr>
              <a:t>: Skridskoteknik med boll</a:t>
            </a:r>
          </a:p>
        </p:txBody>
      </p:sp>
      <p:sp>
        <p:nvSpPr>
          <p:cNvPr id="138" name="Underrubrik 2">
            <a:extLst>
              <a:ext uri="{FF2B5EF4-FFF2-40B4-BE49-F238E27FC236}">
                <a16:creationId xmlns:a16="http://schemas.microsoft.com/office/drawing/2014/main" id="{9D99CA82-AE27-4BBC-87A6-A6D9085153F8}"/>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a:t>
            </a:r>
            <a:endParaRPr lang="sv-SE" sz="1400" dirty="0">
              <a:solidFill>
                <a:schemeClr val="accent2">
                  <a:lumMod val="75000"/>
                </a:schemeClr>
              </a:solidFill>
            </a:endParaRPr>
          </a:p>
        </p:txBody>
      </p:sp>
      <p:cxnSp>
        <p:nvCxnSpPr>
          <p:cNvPr id="116" name="Rak 85">
            <a:extLst>
              <a:ext uri="{FF2B5EF4-FFF2-40B4-BE49-F238E27FC236}">
                <a16:creationId xmlns:a16="http://schemas.microsoft.com/office/drawing/2014/main" id="{26EBF565-70F6-4311-9583-C6A9C38A7962}"/>
              </a:ext>
            </a:extLst>
          </p:cNvPr>
          <p:cNvCxnSpPr/>
          <p:nvPr/>
        </p:nvCxnSpPr>
        <p:spPr>
          <a:xfrm>
            <a:off x="12348942" y="938450"/>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5">
            <p14:nvContentPartPr>
              <p14:cNvPr id="57" name="Pennanteckning 56">
                <a:extLst>
                  <a:ext uri="{FF2B5EF4-FFF2-40B4-BE49-F238E27FC236}">
                    <a16:creationId xmlns:a16="http://schemas.microsoft.com/office/drawing/2014/main" id="{034293F9-C7C6-432A-8403-0FFA811AAA46}"/>
                  </a:ext>
                </a:extLst>
              </p14:cNvPr>
              <p14:cNvContentPartPr/>
              <p14:nvPr/>
            </p14:nvContentPartPr>
            <p14:xfrm>
              <a:off x="913894" y="4354933"/>
              <a:ext cx="360" cy="360"/>
            </p14:xfrm>
          </p:contentPart>
        </mc:Choice>
        <mc:Fallback>
          <p:pic>
            <p:nvPicPr>
              <p:cNvPr id="57" name="Pennanteckning 56">
                <a:extLst>
                  <a:ext uri="{FF2B5EF4-FFF2-40B4-BE49-F238E27FC236}">
                    <a16:creationId xmlns:a16="http://schemas.microsoft.com/office/drawing/2014/main" id="{034293F9-C7C6-432A-8403-0FFA811AAA46}"/>
                  </a:ext>
                </a:extLst>
              </p:cNvPr>
              <p:cNvPicPr/>
              <p:nvPr/>
            </p:nvPicPr>
            <p:blipFill>
              <a:blip r:embed="rId6"/>
              <a:stretch>
                <a:fillRect/>
              </a:stretch>
            </p:blipFill>
            <p:spPr>
              <a:xfrm>
                <a:off x="895894" y="4336933"/>
                <a:ext cx="36000" cy="36000"/>
              </a:xfrm>
              <a:prstGeom prst="rect">
                <a:avLst/>
              </a:prstGeom>
            </p:spPr>
          </p:pic>
        </mc:Fallback>
      </mc:AlternateContent>
      <p:sp>
        <p:nvSpPr>
          <p:cNvPr id="58" name="Likbent triangel 57">
            <a:extLst>
              <a:ext uri="{FF2B5EF4-FFF2-40B4-BE49-F238E27FC236}">
                <a16:creationId xmlns:a16="http://schemas.microsoft.com/office/drawing/2014/main" id="{671B0121-3AD4-4BBB-A9E2-4BCCEC6BF71F}"/>
              </a:ext>
            </a:extLst>
          </p:cNvPr>
          <p:cNvSpPr/>
          <p:nvPr/>
        </p:nvSpPr>
        <p:spPr>
          <a:xfrm>
            <a:off x="3546895" y="405477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9" name="Ned 301">
            <a:extLst>
              <a:ext uri="{FF2B5EF4-FFF2-40B4-BE49-F238E27FC236}">
                <a16:creationId xmlns:a16="http://schemas.microsoft.com/office/drawing/2014/main" id="{B2EA6695-11A8-46AB-94F2-441D16F5250E}"/>
              </a:ext>
            </a:extLst>
          </p:cNvPr>
          <p:cNvSpPr/>
          <p:nvPr/>
        </p:nvSpPr>
        <p:spPr>
          <a:xfrm rot="10800000">
            <a:off x="3587304" y="1180395"/>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0" name="Koppling 26">
            <a:extLst>
              <a:ext uri="{FF2B5EF4-FFF2-40B4-BE49-F238E27FC236}">
                <a16:creationId xmlns:a16="http://schemas.microsoft.com/office/drawing/2014/main" id="{9946FA4F-96D6-4249-9D2D-EE5E7219C047}"/>
              </a:ext>
            </a:extLst>
          </p:cNvPr>
          <p:cNvSpPr/>
          <p:nvPr/>
        </p:nvSpPr>
        <p:spPr>
          <a:xfrm>
            <a:off x="3462842" y="4267979"/>
            <a:ext cx="215265" cy="20397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61" name="Koppling 26">
            <a:extLst>
              <a:ext uri="{FF2B5EF4-FFF2-40B4-BE49-F238E27FC236}">
                <a16:creationId xmlns:a16="http://schemas.microsoft.com/office/drawing/2014/main" id="{310FF8D1-673B-4EE4-A0B6-B2A6759E6786}"/>
              </a:ext>
            </a:extLst>
          </p:cNvPr>
          <p:cNvSpPr/>
          <p:nvPr/>
        </p:nvSpPr>
        <p:spPr>
          <a:xfrm>
            <a:off x="3743699" y="424652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62" name="Likbent triangel 61">
            <a:extLst>
              <a:ext uri="{FF2B5EF4-FFF2-40B4-BE49-F238E27FC236}">
                <a16:creationId xmlns:a16="http://schemas.microsoft.com/office/drawing/2014/main" id="{04D4640E-0E1D-412D-8769-E20D3879CCB2}"/>
              </a:ext>
            </a:extLst>
          </p:cNvPr>
          <p:cNvSpPr/>
          <p:nvPr/>
        </p:nvSpPr>
        <p:spPr>
          <a:xfrm>
            <a:off x="3708204" y="405477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3" name="Likbent triangel 62">
            <a:extLst>
              <a:ext uri="{FF2B5EF4-FFF2-40B4-BE49-F238E27FC236}">
                <a16:creationId xmlns:a16="http://schemas.microsoft.com/office/drawing/2014/main" id="{79907608-EEC9-478B-BB03-DCD92C0D49C8}"/>
              </a:ext>
            </a:extLst>
          </p:cNvPr>
          <p:cNvSpPr/>
          <p:nvPr/>
        </p:nvSpPr>
        <p:spPr>
          <a:xfrm>
            <a:off x="4342195" y="280380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4" name="Rektangel 63">
            <a:extLst>
              <a:ext uri="{FF2B5EF4-FFF2-40B4-BE49-F238E27FC236}">
                <a16:creationId xmlns:a16="http://schemas.microsoft.com/office/drawing/2014/main" id="{EA10CCA6-2B46-45CE-92FF-F435E9D95A23}"/>
              </a:ext>
            </a:extLst>
          </p:cNvPr>
          <p:cNvSpPr/>
          <p:nvPr/>
        </p:nvSpPr>
        <p:spPr>
          <a:xfrm>
            <a:off x="3459771" y="762115"/>
            <a:ext cx="648819" cy="108617"/>
          </a:xfrm>
          <a:prstGeom prst="rect">
            <a:avLst/>
          </a:prstGeom>
          <a:blipFill>
            <a:blip r:embed="rId7"/>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65" name="Likbent triangel 64">
            <a:extLst>
              <a:ext uri="{FF2B5EF4-FFF2-40B4-BE49-F238E27FC236}">
                <a16:creationId xmlns:a16="http://schemas.microsoft.com/office/drawing/2014/main" id="{5832B38A-CCC8-4EA2-8657-83ED7CD6BAFF}"/>
              </a:ext>
            </a:extLst>
          </p:cNvPr>
          <p:cNvSpPr/>
          <p:nvPr/>
        </p:nvSpPr>
        <p:spPr>
          <a:xfrm>
            <a:off x="3110977" y="280380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6" name="Rak pilkoppling 65">
            <a:extLst>
              <a:ext uri="{FF2B5EF4-FFF2-40B4-BE49-F238E27FC236}">
                <a16:creationId xmlns:a16="http://schemas.microsoft.com/office/drawing/2014/main" id="{C9C7C644-97E3-4656-94BC-6331C7416EED}"/>
              </a:ext>
            </a:extLst>
          </p:cNvPr>
          <p:cNvCxnSpPr>
            <a:cxnSpLocks/>
          </p:cNvCxnSpPr>
          <p:nvPr/>
        </p:nvCxnSpPr>
        <p:spPr>
          <a:xfrm>
            <a:off x="3639204" y="3227859"/>
            <a:ext cx="0" cy="17076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67" name="Rak pilkoppling 66">
            <a:extLst>
              <a:ext uri="{FF2B5EF4-FFF2-40B4-BE49-F238E27FC236}">
                <a16:creationId xmlns:a16="http://schemas.microsoft.com/office/drawing/2014/main" id="{57657207-3C83-4A87-90EE-F48CF43482CE}"/>
              </a:ext>
            </a:extLst>
          </p:cNvPr>
          <p:cNvCxnSpPr>
            <a:cxnSpLocks/>
          </p:cNvCxnSpPr>
          <p:nvPr/>
        </p:nvCxnSpPr>
        <p:spPr>
          <a:xfrm flipV="1">
            <a:off x="3505925" y="1343493"/>
            <a:ext cx="507144" cy="209221"/>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68" name="Rak pilkoppling 67">
            <a:extLst>
              <a:ext uri="{FF2B5EF4-FFF2-40B4-BE49-F238E27FC236}">
                <a16:creationId xmlns:a16="http://schemas.microsoft.com/office/drawing/2014/main" id="{2AD82D51-1652-45D9-B798-0D5913F72774}"/>
              </a:ext>
            </a:extLst>
          </p:cNvPr>
          <p:cNvCxnSpPr>
            <a:cxnSpLocks/>
          </p:cNvCxnSpPr>
          <p:nvPr/>
        </p:nvCxnSpPr>
        <p:spPr>
          <a:xfrm>
            <a:off x="3851331" y="1986104"/>
            <a:ext cx="62207" cy="15136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9" name="Likbent triangel 68">
            <a:extLst>
              <a:ext uri="{FF2B5EF4-FFF2-40B4-BE49-F238E27FC236}">
                <a16:creationId xmlns:a16="http://schemas.microsoft.com/office/drawing/2014/main" id="{EA86BEB1-F70B-4AF9-AF4F-010FB560FAE5}"/>
              </a:ext>
            </a:extLst>
          </p:cNvPr>
          <p:cNvSpPr/>
          <p:nvPr/>
        </p:nvSpPr>
        <p:spPr>
          <a:xfrm>
            <a:off x="4335021" y="22570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0" name="Likbent triangel 69">
            <a:extLst>
              <a:ext uri="{FF2B5EF4-FFF2-40B4-BE49-F238E27FC236}">
                <a16:creationId xmlns:a16="http://schemas.microsoft.com/office/drawing/2014/main" id="{E8A2287A-E7F8-4445-8318-78A8703FBD9C}"/>
              </a:ext>
            </a:extLst>
          </p:cNvPr>
          <p:cNvSpPr/>
          <p:nvPr/>
        </p:nvSpPr>
        <p:spPr>
          <a:xfrm>
            <a:off x="3103803" y="22570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2" name="Likbent triangel 71">
            <a:extLst>
              <a:ext uri="{FF2B5EF4-FFF2-40B4-BE49-F238E27FC236}">
                <a16:creationId xmlns:a16="http://schemas.microsoft.com/office/drawing/2014/main" id="{FFB3DE9C-0EF4-4563-B25B-D44B141AAB7E}"/>
              </a:ext>
            </a:extLst>
          </p:cNvPr>
          <p:cNvSpPr/>
          <p:nvPr/>
        </p:nvSpPr>
        <p:spPr>
          <a:xfrm>
            <a:off x="4335021" y="339862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3" name="Likbent triangel 72">
            <a:extLst>
              <a:ext uri="{FF2B5EF4-FFF2-40B4-BE49-F238E27FC236}">
                <a16:creationId xmlns:a16="http://schemas.microsoft.com/office/drawing/2014/main" id="{93A40C31-9606-4435-851B-623A9F15A777}"/>
              </a:ext>
            </a:extLst>
          </p:cNvPr>
          <p:cNvSpPr/>
          <p:nvPr/>
        </p:nvSpPr>
        <p:spPr>
          <a:xfrm>
            <a:off x="3103803" y="339862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mc:AlternateContent xmlns:mc="http://schemas.openxmlformats.org/markup-compatibility/2006">
        <mc:Choice xmlns:p14="http://schemas.microsoft.com/office/powerpoint/2010/main" Requires="p14">
          <p:contentPart p14:bwMode="auto" r:id="rId8">
            <p14:nvContentPartPr>
              <p14:cNvPr id="75" name="Pennanteckning 74">
                <a:extLst>
                  <a:ext uri="{FF2B5EF4-FFF2-40B4-BE49-F238E27FC236}">
                    <a16:creationId xmlns:a16="http://schemas.microsoft.com/office/drawing/2014/main" id="{1B822D55-4D7C-4F96-A995-3D4858FE6F17}"/>
                  </a:ext>
                </a:extLst>
              </p14:cNvPr>
              <p14:cNvContentPartPr/>
              <p14:nvPr/>
            </p14:nvContentPartPr>
            <p14:xfrm>
              <a:off x="2881086" y="1472554"/>
              <a:ext cx="1809360" cy="2749680"/>
            </p14:xfrm>
          </p:contentPart>
        </mc:Choice>
        <mc:Fallback>
          <p:pic>
            <p:nvPicPr>
              <p:cNvPr id="75" name="Pennanteckning 74">
                <a:extLst>
                  <a:ext uri="{FF2B5EF4-FFF2-40B4-BE49-F238E27FC236}">
                    <a16:creationId xmlns:a16="http://schemas.microsoft.com/office/drawing/2014/main" id="{1B822D55-4D7C-4F96-A995-3D4858FE6F17}"/>
                  </a:ext>
                </a:extLst>
              </p:cNvPr>
              <p:cNvPicPr/>
              <p:nvPr/>
            </p:nvPicPr>
            <p:blipFill>
              <a:blip r:embed="rId9"/>
              <a:stretch>
                <a:fillRect/>
              </a:stretch>
            </p:blipFill>
            <p:spPr>
              <a:xfrm>
                <a:off x="2863086" y="1454554"/>
                <a:ext cx="1845000" cy="2785320"/>
              </a:xfrm>
              <a:prstGeom prst="rect">
                <a:avLst/>
              </a:prstGeom>
            </p:spPr>
          </p:pic>
        </mc:Fallback>
      </mc:AlternateContent>
      <p:cxnSp>
        <p:nvCxnSpPr>
          <p:cNvPr id="76" name="Rak pilkoppling 75">
            <a:extLst>
              <a:ext uri="{FF2B5EF4-FFF2-40B4-BE49-F238E27FC236}">
                <a16:creationId xmlns:a16="http://schemas.microsoft.com/office/drawing/2014/main" id="{F3C43481-07D7-483E-A677-B9DECBEFCDCA}"/>
              </a:ext>
            </a:extLst>
          </p:cNvPr>
          <p:cNvCxnSpPr>
            <a:cxnSpLocks/>
          </p:cNvCxnSpPr>
          <p:nvPr/>
        </p:nvCxnSpPr>
        <p:spPr>
          <a:xfrm flipH="1">
            <a:off x="3743699" y="2510656"/>
            <a:ext cx="56815" cy="293144"/>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77" name="Textruta 63">
            <a:extLst>
              <a:ext uri="{FF2B5EF4-FFF2-40B4-BE49-F238E27FC236}">
                <a16:creationId xmlns:a16="http://schemas.microsoft.com/office/drawing/2014/main" id="{C2832CF6-6064-4996-93D1-791351D1E1BC}"/>
              </a:ext>
            </a:extLst>
          </p:cNvPr>
          <p:cNvSpPr txBox="1"/>
          <p:nvPr/>
        </p:nvSpPr>
        <p:spPr>
          <a:xfrm>
            <a:off x="4614586" y="1194235"/>
            <a:ext cx="1446160" cy="47422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Överlämningar med avslut. Avsluta eller passa. Ledare kan vara back så att avslutet kommer tidigare.</a:t>
            </a:r>
          </a:p>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Tips: överlämning/dropp gör mot e</a:t>
            </a:r>
            <a:r>
              <a:rPr lang="sv-SE" sz="1100" dirty="0">
                <a:solidFill>
                  <a:schemeClr val="accent2">
                    <a:lumMod val="75000"/>
                  </a:schemeClr>
                </a:solidFill>
                <a:ea typeface="Calibri" panose="020F0502020204030204" pitchFamily="34" charset="0"/>
                <a:cs typeface="Times New Roman" panose="02020603050405020304" pitchFamily="18" charset="0"/>
              </a:rPr>
              <a:t>get mål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pic>
        <p:nvPicPr>
          <p:cNvPr id="78" name="Bildobjekt 77">
            <a:extLst>
              <a:ext uri="{FF2B5EF4-FFF2-40B4-BE49-F238E27FC236}">
                <a16:creationId xmlns:a16="http://schemas.microsoft.com/office/drawing/2014/main" id="{D9BF1025-DC4F-42EE-9B73-FBF9452E4E7F}"/>
              </a:ext>
            </a:extLst>
          </p:cNvPr>
          <p:cNvPicPr>
            <a:picLocks noChangeAspect="1"/>
          </p:cNvPicPr>
          <p:nvPr/>
        </p:nvPicPr>
        <p:blipFill>
          <a:blip r:embed="rId10"/>
          <a:stretch>
            <a:fillRect/>
          </a:stretch>
        </p:blipFill>
        <p:spPr>
          <a:xfrm>
            <a:off x="126537" y="4589692"/>
            <a:ext cx="3305175" cy="1238250"/>
          </a:xfrm>
          <a:prstGeom prst="rect">
            <a:avLst/>
          </a:prstGeom>
        </p:spPr>
      </p:pic>
      <p:pic>
        <p:nvPicPr>
          <p:cNvPr id="79" name="Bildobjekt 78">
            <a:extLst>
              <a:ext uri="{FF2B5EF4-FFF2-40B4-BE49-F238E27FC236}">
                <a16:creationId xmlns:a16="http://schemas.microsoft.com/office/drawing/2014/main" id="{68C665DB-9AA9-4036-AB14-4B3B05DCF272}"/>
              </a:ext>
            </a:extLst>
          </p:cNvPr>
          <p:cNvPicPr>
            <a:picLocks noChangeAspect="1"/>
          </p:cNvPicPr>
          <p:nvPr/>
        </p:nvPicPr>
        <p:blipFill rotWithShape="1">
          <a:blip r:embed="rId11"/>
          <a:srcRect t="50671" b="24042"/>
          <a:stretch/>
        </p:blipFill>
        <p:spPr>
          <a:xfrm>
            <a:off x="758742" y="5524799"/>
            <a:ext cx="2672970" cy="823595"/>
          </a:xfrm>
          <a:prstGeom prst="rect">
            <a:avLst/>
          </a:prstGeom>
        </p:spPr>
      </p:pic>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sp>
        <p:nvSpPr>
          <p:cNvPr id="38" name="Likbent triangel 37">
            <a:extLst>
              <a:ext uri="{FF2B5EF4-FFF2-40B4-BE49-F238E27FC236}">
                <a16:creationId xmlns:a16="http://schemas.microsoft.com/office/drawing/2014/main" id="{8F662F62-F2ED-4A74-98AE-F399C501FA8D}"/>
              </a:ext>
            </a:extLst>
          </p:cNvPr>
          <p:cNvSpPr/>
          <p:nvPr/>
        </p:nvSpPr>
        <p:spPr>
          <a:xfrm>
            <a:off x="6930849"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Textruta 63">
            <a:extLst>
              <a:ext uri="{FF2B5EF4-FFF2-40B4-BE49-F238E27FC236}">
                <a16:creationId xmlns:a16="http://schemas.microsoft.com/office/drawing/2014/main" id="{CE109476-FD26-4897-A0FF-0F8C1B8D0776}"/>
              </a:ext>
            </a:extLst>
          </p:cNvPr>
          <p:cNvSpPr txBox="1"/>
          <p:nvPr/>
        </p:nvSpPr>
        <p:spPr>
          <a:xfrm>
            <a:off x="7468143" y="3703019"/>
            <a:ext cx="3420159" cy="215153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Alternativt</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sv-SE" sz="14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400" dirty="0">
                <a:solidFill>
                  <a:schemeClr val="accent2">
                    <a:lumMod val="75000"/>
                  </a:schemeClr>
                </a:solidFill>
                <a:effectLst/>
                <a:ea typeface="Calibri" panose="020F0502020204030204" pitchFamily="34" charset="0"/>
                <a:cs typeface="Times New Roman" panose="02020603050405020304" pitchFamily="18" charset="0"/>
              </a:rPr>
            </a:br>
            <a:r>
              <a:rPr lang="sv-SE" sz="1400" dirty="0">
                <a:solidFill>
                  <a:schemeClr val="accent2">
                    <a:lumMod val="75000"/>
                  </a:schemeClr>
                </a:solidFill>
                <a:effectLst/>
                <a:ea typeface="Calibri" panose="020F0502020204030204" pitchFamily="34" charset="0"/>
                <a:cs typeface="Times New Roman" panose="02020603050405020304" pitchFamily="18" charset="0"/>
              </a:rPr>
              <a:t>Tips: </a:t>
            </a:r>
            <a:r>
              <a:rPr lang="sv-SE" sz="14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Gör så många planer som behövs</a:t>
            </a:r>
          </a:p>
          <a:p>
            <a:pPr algn="ctr">
              <a:lnSpc>
                <a:spcPct val="107000"/>
              </a:lnSpc>
              <a:spcAft>
                <a:spcPts val="800"/>
              </a:spcAft>
            </a:pP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0" name="Likbent triangel 39">
            <a:extLst>
              <a:ext uri="{FF2B5EF4-FFF2-40B4-BE49-F238E27FC236}">
                <a16:creationId xmlns:a16="http://schemas.microsoft.com/office/drawing/2014/main" id="{5F152843-3212-4201-8992-C97CAC16DBBA}"/>
              </a:ext>
            </a:extLst>
          </p:cNvPr>
          <p:cNvSpPr/>
          <p:nvPr/>
        </p:nvSpPr>
        <p:spPr>
          <a:xfrm>
            <a:off x="6930848"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D9FE9B72-43A6-44EE-85A2-A79BDE50A542}"/>
              </a:ext>
            </a:extLst>
          </p:cNvPr>
          <p:cNvSpPr/>
          <p:nvPr/>
        </p:nvSpPr>
        <p:spPr>
          <a:xfrm>
            <a:off x="11086464" y="416859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Likbent triangel 41">
            <a:extLst>
              <a:ext uri="{FF2B5EF4-FFF2-40B4-BE49-F238E27FC236}">
                <a16:creationId xmlns:a16="http://schemas.microsoft.com/office/drawing/2014/main" id="{E68B3204-95DD-4758-A78F-2EB3992FF7A4}"/>
              </a:ext>
            </a:extLst>
          </p:cNvPr>
          <p:cNvSpPr/>
          <p:nvPr/>
        </p:nvSpPr>
        <p:spPr>
          <a:xfrm>
            <a:off x="11086463" y="46129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3" name="Textruta 63">
            <a:extLst>
              <a:ext uri="{FF2B5EF4-FFF2-40B4-BE49-F238E27FC236}">
                <a16:creationId xmlns:a16="http://schemas.microsoft.com/office/drawing/2014/main" id="{E978CBB5-CB8C-4729-B232-402FBE071ED4}"/>
              </a:ext>
            </a:extLst>
          </p:cNvPr>
          <p:cNvSpPr txBox="1"/>
          <p:nvPr/>
        </p:nvSpPr>
        <p:spPr>
          <a:xfrm>
            <a:off x="7023157" y="1021976"/>
            <a:ext cx="4063303" cy="158137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400" dirty="0">
                <a:solidFill>
                  <a:schemeClr val="accent2">
                    <a:lumMod val="75000"/>
                  </a:schemeClr>
                </a:solidFill>
                <a:ea typeface="Calibri" panose="020F0502020204030204" pitchFamily="34" charset="0"/>
                <a:cs typeface="Times New Roman" panose="02020603050405020304" pitchFamily="18" charset="0"/>
              </a:rPr>
              <a:t>Helplansspel</a:t>
            </a:r>
            <a:br>
              <a:rPr lang="sv-SE" sz="1400" dirty="0">
                <a:solidFill>
                  <a:schemeClr val="accent2">
                    <a:lumMod val="75000"/>
                  </a:schemeClr>
                </a:solidFill>
                <a:ea typeface="Calibri" panose="020F0502020204030204" pitchFamily="34" charset="0"/>
                <a:cs typeface="Times New Roman" panose="02020603050405020304" pitchFamily="18" charset="0"/>
              </a:rPr>
            </a:br>
            <a:r>
              <a:rPr lang="sv-SE" sz="14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mittfält och vilka anfaller. Ledare kan gärna vara med i spelet och tex visa spel på ytor mm. Reflektera tillsammans med spelarna under och efter (tex gör en paus och fråga)</a:t>
            </a:r>
            <a:endParaRPr lang="sv-SE" sz="14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44" name="Underrubrik 2">
            <a:extLst>
              <a:ext uri="{FF2B5EF4-FFF2-40B4-BE49-F238E27FC236}">
                <a16:creationId xmlns:a16="http://schemas.microsoft.com/office/drawing/2014/main" id="{88DA4F58-F63D-4DF0-A701-C5D6C6FC21A4}"/>
              </a:ext>
            </a:extLst>
          </p:cNvPr>
          <p:cNvSpPr txBox="1">
            <a:spLocks/>
          </p:cNvSpPr>
          <p:nvPr/>
        </p:nvSpPr>
        <p:spPr>
          <a:xfrm rot="2570839">
            <a:off x="11238406" y="215683"/>
            <a:ext cx="938936" cy="4115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dirty="0">
                <a:solidFill>
                  <a:schemeClr val="accent2">
                    <a:lumMod val="75000"/>
                  </a:schemeClr>
                </a:solidFill>
              </a:rPr>
              <a:t>Spel</a:t>
            </a:r>
          </a:p>
        </p:txBody>
      </p:sp>
      <p:pic>
        <p:nvPicPr>
          <p:cNvPr id="17" name="Bildobjekt 16">
            <a:extLst>
              <a:ext uri="{FF2B5EF4-FFF2-40B4-BE49-F238E27FC236}">
                <a16:creationId xmlns:a16="http://schemas.microsoft.com/office/drawing/2014/main" id="{4C4C014D-C42B-4320-9CEE-76D91F004F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5450" y="414380"/>
            <a:ext cx="4574749" cy="6263557"/>
          </a:xfrm>
          <a:prstGeom prst="rect">
            <a:avLst/>
          </a:prstGeom>
        </p:spPr>
      </p:pic>
      <p:sp>
        <p:nvSpPr>
          <p:cNvPr id="28" name="Rektangel 27">
            <a:extLst>
              <a:ext uri="{FF2B5EF4-FFF2-40B4-BE49-F238E27FC236}">
                <a16:creationId xmlns:a16="http://schemas.microsoft.com/office/drawing/2014/main" id="{FE9D5F0B-C9DA-45B1-8A6D-197214D2E5C2}"/>
              </a:ext>
            </a:extLst>
          </p:cNvPr>
          <p:cNvSpPr/>
          <p:nvPr/>
        </p:nvSpPr>
        <p:spPr>
          <a:xfrm>
            <a:off x="2108414" y="426373"/>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29" name="Rektangel 28">
            <a:extLst>
              <a:ext uri="{FF2B5EF4-FFF2-40B4-BE49-F238E27FC236}">
                <a16:creationId xmlns:a16="http://schemas.microsoft.com/office/drawing/2014/main" id="{3880EF49-9324-4885-8502-D59FA8D590FC}"/>
              </a:ext>
            </a:extLst>
          </p:cNvPr>
          <p:cNvSpPr/>
          <p:nvPr/>
        </p:nvSpPr>
        <p:spPr>
          <a:xfrm>
            <a:off x="2162240" y="6662057"/>
            <a:ext cx="609989" cy="62770"/>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pic>
        <p:nvPicPr>
          <p:cNvPr id="37" name="Bildobjekt 36" descr="En bild som visar skärmbild&#10;&#10;Automatiskt genererad beskrivning">
            <a:extLst>
              <a:ext uri="{FF2B5EF4-FFF2-40B4-BE49-F238E27FC236}">
                <a16:creationId xmlns:a16="http://schemas.microsoft.com/office/drawing/2014/main" id="{8FED41FF-4B1F-4899-A7DB-285CBDE2A6A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5400000">
            <a:off x="5793728" y="1620771"/>
            <a:ext cx="6552098" cy="3530474"/>
          </a:xfrm>
          <a:prstGeom prst="rect">
            <a:avLst/>
          </a:prstGeom>
        </p:spPr>
      </p:pic>
    </p:spTree>
    <p:extLst>
      <p:ext uri="{BB962C8B-B14F-4D97-AF65-F5344CB8AC3E}">
        <p14:creationId xmlns:p14="http://schemas.microsoft.com/office/powerpoint/2010/main" val="407518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 name="Likbent triangel 39">
            <a:extLst>
              <a:ext uri="{FF2B5EF4-FFF2-40B4-BE49-F238E27FC236}">
                <a16:creationId xmlns:a16="http://schemas.microsoft.com/office/drawing/2014/main" id="{B29C2386-6984-41B1-BF56-5D0F5178C0A6}"/>
              </a:ext>
            </a:extLst>
          </p:cNvPr>
          <p:cNvSpPr/>
          <p:nvPr/>
        </p:nvSpPr>
        <p:spPr>
          <a:xfrm rot="16200000">
            <a:off x="4503051" y="3785028"/>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Likbent triangel 40">
            <a:extLst>
              <a:ext uri="{FF2B5EF4-FFF2-40B4-BE49-F238E27FC236}">
                <a16:creationId xmlns:a16="http://schemas.microsoft.com/office/drawing/2014/main" id="{91947586-346A-448D-B800-32E204864F31}"/>
              </a:ext>
            </a:extLst>
          </p:cNvPr>
          <p:cNvSpPr/>
          <p:nvPr/>
        </p:nvSpPr>
        <p:spPr>
          <a:xfrm rot="16200000">
            <a:off x="8510183" y="3103465"/>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2" name="Ned 301">
            <a:extLst>
              <a:ext uri="{FF2B5EF4-FFF2-40B4-BE49-F238E27FC236}">
                <a16:creationId xmlns:a16="http://schemas.microsoft.com/office/drawing/2014/main" id="{1B7FF470-D032-4DFA-B46B-36710184E6CF}"/>
              </a:ext>
            </a:extLst>
          </p:cNvPr>
          <p:cNvSpPr/>
          <p:nvPr/>
        </p:nvSpPr>
        <p:spPr>
          <a:xfrm rot="4127454">
            <a:off x="2116526" y="2167105"/>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26">
            <a:extLst>
              <a:ext uri="{FF2B5EF4-FFF2-40B4-BE49-F238E27FC236}">
                <a16:creationId xmlns:a16="http://schemas.microsoft.com/office/drawing/2014/main" id="{C34FDF7A-1CC5-4857-90F3-E7C50155FD70}"/>
              </a:ext>
            </a:extLst>
          </p:cNvPr>
          <p:cNvSpPr/>
          <p:nvPr/>
        </p:nvSpPr>
        <p:spPr>
          <a:xfrm rot="16200000">
            <a:off x="8528091" y="3360853"/>
            <a:ext cx="322703" cy="30153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45" name="Koppling 26">
            <a:extLst>
              <a:ext uri="{FF2B5EF4-FFF2-40B4-BE49-F238E27FC236}">
                <a16:creationId xmlns:a16="http://schemas.microsoft.com/office/drawing/2014/main" id="{DB0F6ADA-E855-47C9-B82C-35CAD27AFB50}"/>
              </a:ext>
            </a:extLst>
          </p:cNvPr>
          <p:cNvSpPr/>
          <p:nvPr/>
        </p:nvSpPr>
        <p:spPr>
          <a:xfrm rot="16200000">
            <a:off x="4410890" y="3293326"/>
            <a:ext cx="322704" cy="30153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46" name="Likbent triangel 45">
            <a:extLst>
              <a:ext uri="{FF2B5EF4-FFF2-40B4-BE49-F238E27FC236}">
                <a16:creationId xmlns:a16="http://schemas.microsoft.com/office/drawing/2014/main" id="{5478B236-EC95-4C75-92E8-2DD3A4CE94F8}"/>
              </a:ext>
            </a:extLst>
          </p:cNvPr>
          <p:cNvSpPr/>
          <p:nvPr/>
        </p:nvSpPr>
        <p:spPr>
          <a:xfrm rot="16200000">
            <a:off x="4503616" y="2799280"/>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0" name="Rektangel 49">
            <a:extLst>
              <a:ext uri="{FF2B5EF4-FFF2-40B4-BE49-F238E27FC236}">
                <a16:creationId xmlns:a16="http://schemas.microsoft.com/office/drawing/2014/main" id="{3AA75A93-2A68-4741-A3C4-46703D24568B}"/>
              </a:ext>
            </a:extLst>
          </p:cNvPr>
          <p:cNvSpPr/>
          <p:nvPr/>
        </p:nvSpPr>
        <p:spPr>
          <a:xfrm rot="16200000">
            <a:off x="-87569" y="3341199"/>
            <a:ext cx="1871367" cy="175602"/>
          </a:xfrm>
          <a:prstGeom prst="rect">
            <a:avLst/>
          </a:prstGeom>
          <a:blipFill>
            <a:blip r:embed="rId3"/>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cxnSp>
        <p:nvCxnSpPr>
          <p:cNvPr id="53" name="Rak pilkoppling 52">
            <a:extLst>
              <a:ext uri="{FF2B5EF4-FFF2-40B4-BE49-F238E27FC236}">
                <a16:creationId xmlns:a16="http://schemas.microsoft.com/office/drawing/2014/main" id="{8F276FE4-6DA1-400C-8668-DBD3305CB6F6}"/>
              </a:ext>
            </a:extLst>
          </p:cNvPr>
          <p:cNvCxnSpPr>
            <a:cxnSpLocks/>
          </p:cNvCxnSpPr>
          <p:nvPr/>
        </p:nvCxnSpPr>
        <p:spPr>
          <a:xfrm flipH="1">
            <a:off x="4723009" y="3477264"/>
            <a:ext cx="3521512"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0AD21B07-D19E-4753-A3DC-8092EB95EE8D}"/>
              </a:ext>
            </a:extLst>
          </p:cNvPr>
          <p:cNvCxnSpPr>
            <a:cxnSpLocks/>
          </p:cNvCxnSpPr>
          <p:nvPr/>
        </p:nvCxnSpPr>
        <p:spPr>
          <a:xfrm>
            <a:off x="5064329" y="3245424"/>
            <a:ext cx="3044691" cy="0"/>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0" name="Likbent triangel 19">
            <a:extLst>
              <a:ext uri="{FF2B5EF4-FFF2-40B4-BE49-F238E27FC236}">
                <a16:creationId xmlns:a16="http://schemas.microsoft.com/office/drawing/2014/main" id="{939EAA57-F6A6-4571-A3F3-7679455886CF}"/>
              </a:ext>
            </a:extLst>
          </p:cNvPr>
          <p:cNvSpPr/>
          <p:nvPr/>
        </p:nvSpPr>
        <p:spPr>
          <a:xfrm rot="16200000">
            <a:off x="5206238" y="89651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1" name="Likbent triangel 20">
            <a:extLst>
              <a:ext uri="{FF2B5EF4-FFF2-40B4-BE49-F238E27FC236}">
                <a16:creationId xmlns:a16="http://schemas.microsoft.com/office/drawing/2014/main" id="{0DBA2DE6-B3EF-46CA-8DAD-B9C1E8BA0C65}"/>
              </a:ext>
            </a:extLst>
          </p:cNvPr>
          <p:cNvSpPr/>
          <p:nvPr/>
        </p:nvSpPr>
        <p:spPr>
          <a:xfrm rot="16200000">
            <a:off x="5206238" y="5440847"/>
            <a:ext cx="138380" cy="30153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dirty="0"/>
          </a:p>
        </p:txBody>
      </p:sp>
      <p:sp>
        <p:nvSpPr>
          <p:cNvPr id="54" name="Underrubrik 2">
            <a:extLst>
              <a:ext uri="{FF2B5EF4-FFF2-40B4-BE49-F238E27FC236}">
                <a16:creationId xmlns:a16="http://schemas.microsoft.com/office/drawing/2014/main" id="{FD8310D1-42EA-48D5-9137-DA02EE5EF04A}"/>
              </a:ext>
            </a:extLst>
          </p:cNvPr>
          <p:cNvSpPr txBox="1">
            <a:spLocks/>
          </p:cNvSpPr>
          <p:nvPr/>
        </p:nvSpPr>
        <p:spPr>
          <a:xfrm rot="18917576">
            <a:off x="124003" y="334936"/>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 </a:t>
            </a:r>
          </a:p>
        </p:txBody>
      </p:sp>
      <p:grpSp>
        <p:nvGrpSpPr>
          <p:cNvPr id="4" name="Grupp 3">
            <a:extLst>
              <a:ext uri="{FF2B5EF4-FFF2-40B4-BE49-F238E27FC236}">
                <a16:creationId xmlns:a16="http://schemas.microsoft.com/office/drawing/2014/main" id="{C9016BBC-8293-4A09-9AEC-2D6F8E514E0E}"/>
              </a:ext>
            </a:extLst>
          </p:cNvPr>
          <p:cNvGrpSpPr/>
          <p:nvPr/>
        </p:nvGrpSpPr>
        <p:grpSpPr>
          <a:xfrm>
            <a:off x="8864027" y="3185335"/>
            <a:ext cx="265961" cy="228480"/>
            <a:chOff x="6250033" y="2677356"/>
            <a:chExt cx="265961" cy="228480"/>
          </a:xfrm>
        </p:grpSpPr>
        <p:sp>
          <p:nvSpPr>
            <p:cNvPr id="25" name="Koppling 26">
              <a:extLst>
                <a:ext uri="{FF2B5EF4-FFF2-40B4-BE49-F238E27FC236}">
                  <a16:creationId xmlns:a16="http://schemas.microsoft.com/office/drawing/2014/main" id="{CE6B4A94-1B09-4346-8C6D-2CD2875B9D4D}"/>
                </a:ext>
              </a:extLst>
            </p:cNvPr>
            <p:cNvSpPr/>
            <p:nvPr/>
          </p:nvSpPr>
          <p:spPr>
            <a:xfrm rot="16200000">
              <a:off x="6249847" y="26775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6" name="Koppling 26">
              <a:extLst>
                <a:ext uri="{FF2B5EF4-FFF2-40B4-BE49-F238E27FC236}">
                  <a16:creationId xmlns:a16="http://schemas.microsoft.com/office/drawing/2014/main" id="{3243EC3E-3DC2-48D6-88F3-6D729DCD1DAD}"/>
                </a:ext>
              </a:extLst>
            </p:cNvPr>
            <p:cNvSpPr/>
            <p:nvPr/>
          </p:nvSpPr>
          <p:spPr>
            <a:xfrm rot="16200000">
              <a:off x="6402247" y="282994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7" name="Koppling 26">
              <a:extLst>
                <a:ext uri="{FF2B5EF4-FFF2-40B4-BE49-F238E27FC236}">
                  <a16:creationId xmlns:a16="http://schemas.microsoft.com/office/drawing/2014/main" id="{646E97AA-C8BF-472C-B683-DAF33397C63E}"/>
                </a:ext>
              </a:extLst>
            </p:cNvPr>
            <p:cNvSpPr/>
            <p:nvPr/>
          </p:nvSpPr>
          <p:spPr>
            <a:xfrm rot="16200000">
              <a:off x="6344974" y="2715582"/>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sp>
          <p:nvSpPr>
            <p:cNvPr id="28" name="Koppling 26">
              <a:extLst>
                <a:ext uri="{FF2B5EF4-FFF2-40B4-BE49-F238E27FC236}">
                  <a16:creationId xmlns:a16="http://schemas.microsoft.com/office/drawing/2014/main" id="{2B4291DF-4A02-47BD-9D65-844BE9FC609E}"/>
                </a:ext>
              </a:extLst>
            </p:cNvPr>
            <p:cNvSpPr/>
            <p:nvPr/>
          </p:nvSpPr>
          <p:spPr>
            <a:xfrm rot="16200000">
              <a:off x="6440101" y="2679244"/>
              <a:ext cx="76080" cy="75707"/>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sv-SE" dirty="0"/>
            </a:p>
          </p:txBody>
        </p:sp>
      </p:grpSp>
      <p:cxnSp>
        <p:nvCxnSpPr>
          <p:cNvPr id="48" name="Rak pilkoppling 47">
            <a:extLst>
              <a:ext uri="{FF2B5EF4-FFF2-40B4-BE49-F238E27FC236}">
                <a16:creationId xmlns:a16="http://schemas.microsoft.com/office/drawing/2014/main" id="{93225FC8-A6EE-464B-8717-C9965C7E05A4}"/>
              </a:ext>
            </a:extLst>
          </p:cNvPr>
          <p:cNvCxnSpPr>
            <a:cxnSpLocks/>
          </p:cNvCxnSpPr>
          <p:nvPr/>
        </p:nvCxnSpPr>
        <p:spPr>
          <a:xfrm flipH="1" flipV="1">
            <a:off x="4129873" y="1467060"/>
            <a:ext cx="2484622" cy="1659423"/>
          </a:xfrm>
          <a:prstGeom prst="straightConnector1">
            <a:avLst/>
          </a:prstGeom>
          <a:ln w="38100">
            <a:solidFill>
              <a:srgbClr val="FFC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6" name="Ned 301">
            <a:extLst>
              <a:ext uri="{FF2B5EF4-FFF2-40B4-BE49-F238E27FC236}">
                <a16:creationId xmlns:a16="http://schemas.microsoft.com/office/drawing/2014/main" id="{B2BCDAE6-B96F-4A93-AFEB-30F2B7B8B4B0}"/>
              </a:ext>
            </a:extLst>
          </p:cNvPr>
          <p:cNvSpPr/>
          <p:nvPr/>
        </p:nvSpPr>
        <p:spPr>
          <a:xfrm rot="5957895">
            <a:off x="2142106" y="3590333"/>
            <a:ext cx="500864" cy="7560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mc:AlternateContent xmlns:mc="http://schemas.openxmlformats.org/markup-compatibility/2006" xmlns:p14="http://schemas.microsoft.com/office/powerpoint/2010/main">
        <mc:Choice Requires="p14">
          <p:contentPart p14:bwMode="auto" r:id="rId4">
            <p14:nvContentPartPr>
              <p14:cNvPr id="59" name="Pennanteckning 58">
                <a:extLst>
                  <a:ext uri="{FF2B5EF4-FFF2-40B4-BE49-F238E27FC236}">
                    <a16:creationId xmlns:a16="http://schemas.microsoft.com/office/drawing/2014/main" id="{B0E78388-04D4-42D9-845C-A2F9E4CDD927}"/>
                  </a:ext>
                </a:extLst>
              </p14:cNvPr>
              <p14:cNvContentPartPr/>
              <p14:nvPr/>
            </p14:nvContentPartPr>
            <p14:xfrm>
              <a:off x="2888818" y="1083624"/>
              <a:ext cx="5272920" cy="4531680"/>
            </p14:xfrm>
          </p:contentPart>
        </mc:Choice>
        <mc:Fallback xmlns="">
          <p:pic>
            <p:nvPicPr>
              <p:cNvPr id="59" name="Pennanteckning 58">
                <a:extLst>
                  <a:ext uri="{FF2B5EF4-FFF2-40B4-BE49-F238E27FC236}">
                    <a16:creationId xmlns:a16="http://schemas.microsoft.com/office/drawing/2014/main" id="{B0E78388-04D4-42D9-845C-A2F9E4CDD927}"/>
                  </a:ext>
                </a:extLst>
              </p:cNvPr>
              <p:cNvPicPr/>
              <p:nvPr/>
            </p:nvPicPr>
            <p:blipFill>
              <a:blip r:embed="rId5"/>
              <a:stretch>
                <a:fillRect/>
              </a:stretch>
            </p:blipFill>
            <p:spPr>
              <a:xfrm>
                <a:off x="2852818" y="1047627"/>
                <a:ext cx="5344560" cy="4603314"/>
              </a:xfrm>
              <a:prstGeom prst="rect">
                <a:avLst/>
              </a:prstGeom>
            </p:spPr>
          </p:pic>
        </mc:Fallback>
      </mc:AlternateContent>
    </p:spTree>
    <p:extLst>
      <p:ext uri="{BB962C8B-B14F-4D97-AF65-F5344CB8AC3E}">
        <p14:creationId xmlns:p14="http://schemas.microsoft.com/office/powerpoint/2010/main" val="3758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2" name="Bildobjekt 51">
            <a:extLst>
              <a:ext uri="{FF2B5EF4-FFF2-40B4-BE49-F238E27FC236}">
                <a16:creationId xmlns:a16="http://schemas.microsoft.com/office/drawing/2014/main" id="{E69B513C-13A0-4632-A4AA-99683500F2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37355" y="512140"/>
            <a:ext cx="4574749" cy="6263557"/>
          </a:xfrm>
          <a:prstGeom prst="rect">
            <a:avLst/>
          </a:prstGeom>
        </p:spPr>
      </p:pic>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199" name="Rak 85">
            <a:extLst>
              <a:ext uri="{FF2B5EF4-FFF2-40B4-BE49-F238E27FC236}">
                <a16:creationId xmlns:a16="http://schemas.microsoft.com/office/drawing/2014/main" id="{0B944520-4B04-4A83-8243-AB7C9CF12699}"/>
              </a:ext>
            </a:extLst>
          </p:cNvPr>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64" name="Rektangel 63">
            <a:extLst>
              <a:ext uri="{FF2B5EF4-FFF2-40B4-BE49-F238E27FC236}">
                <a16:creationId xmlns:a16="http://schemas.microsoft.com/office/drawing/2014/main" id="{4AF14409-E675-4D0A-A8BE-1C016455345A}"/>
              </a:ext>
            </a:extLst>
          </p:cNvPr>
          <p:cNvSpPr/>
          <p:nvPr/>
        </p:nvSpPr>
        <p:spPr>
          <a:xfrm>
            <a:off x="9526828" y="492502"/>
            <a:ext cx="648819" cy="108617"/>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65" name="Rektangel 64">
            <a:extLst>
              <a:ext uri="{FF2B5EF4-FFF2-40B4-BE49-F238E27FC236}">
                <a16:creationId xmlns:a16="http://schemas.microsoft.com/office/drawing/2014/main" id="{AB05025E-0139-4ADA-9750-779053096038}"/>
              </a:ext>
            </a:extLst>
          </p:cNvPr>
          <p:cNvSpPr/>
          <p:nvPr/>
        </p:nvSpPr>
        <p:spPr>
          <a:xfrm>
            <a:off x="9523566" y="6672360"/>
            <a:ext cx="648819" cy="152983"/>
          </a:xfrm>
          <a:prstGeom prst="rect">
            <a:avLst/>
          </a:prstGeom>
          <a:blipFill>
            <a:blip r:embed="rId6"/>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mc:AlternateContent xmlns:mc="http://schemas.openxmlformats.org/markup-compatibility/2006" xmlns:p14="http://schemas.microsoft.com/office/powerpoint/2010/main">
        <mc:Choice Requires="p14">
          <p:contentPart p14:bwMode="auto" r:id="rId7">
            <p14:nvContentPartPr>
              <p14:cNvPr id="71" name="Pennanteckning 70">
                <a:extLst>
                  <a:ext uri="{FF2B5EF4-FFF2-40B4-BE49-F238E27FC236}">
                    <a16:creationId xmlns:a16="http://schemas.microsoft.com/office/drawing/2014/main" id="{4623C55B-9A85-4E44-B881-AF4125E20FF4}"/>
                  </a:ext>
                </a:extLst>
              </p14:cNvPr>
              <p14:cNvContentPartPr/>
              <p14:nvPr/>
            </p14:nvContentPartPr>
            <p14:xfrm>
              <a:off x="7100604" y="4138034"/>
              <a:ext cx="360" cy="360"/>
            </p14:xfrm>
          </p:contentPart>
        </mc:Choice>
        <mc:Fallback xmlns="">
          <p:pic>
            <p:nvPicPr>
              <p:cNvPr id="71" name="Pennanteckning 70">
                <a:extLst>
                  <a:ext uri="{FF2B5EF4-FFF2-40B4-BE49-F238E27FC236}">
                    <a16:creationId xmlns:a16="http://schemas.microsoft.com/office/drawing/2014/main" id="{4623C55B-9A85-4E44-B881-AF4125E20FF4}"/>
                  </a:ext>
                </a:extLst>
              </p:cNvPr>
              <p:cNvPicPr/>
              <p:nvPr/>
            </p:nvPicPr>
            <p:blipFill>
              <a:blip r:embed="rId10"/>
              <a:stretch>
                <a:fillRect/>
              </a:stretch>
            </p:blipFill>
            <p:spPr>
              <a:xfrm>
                <a:off x="7082964" y="4120034"/>
                <a:ext cx="36000" cy="36000"/>
              </a:xfrm>
              <a:prstGeom prst="rect">
                <a:avLst/>
              </a:prstGeom>
            </p:spPr>
          </p:pic>
        </mc:Fallback>
      </mc:AlternateContent>
      <p:pic>
        <p:nvPicPr>
          <p:cNvPr id="3" name="Bildobjekt 2" descr="En bild som visar skärmbild&#10;&#10;Automatiskt genererad beskrivning">
            <a:extLst>
              <a:ext uri="{FF2B5EF4-FFF2-40B4-BE49-F238E27FC236}">
                <a16:creationId xmlns:a16="http://schemas.microsoft.com/office/drawing/2014/main" id="{B8A8184A-B347-4047-BE88-D143769D6D2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5400000">
            <a:off x="7358901" y="1826750"/>
            <a:ext cx="6310961" cy="3122637"/>
          </a:xfrm>
          <a:prstGeom prst="rect">
            <a:avLst/>
          </a:prstGeom>
        </p:spPr>
      </p:pic>
      <p:pic>
        <p:nvPicPr>
          <p:cNvPr id="67" name="Bildobjekt 66" descr="En bild som visar skärmbild&#10;&#10;Automatiskt genererad beskrivning">
            <a:extLst>
              <a:ext uri="{FF2B5EF4-FFF2-40B4-BE49-F238E27FC236}">
                <a16:creationId xmlns:a16="http://schemas.microsoft.com/office/drawing/2014/main" id="{71D83079-9CA1-4972-9B64-4750BAD38BCE}"/>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rot="5400000">
            <a:off x="3839147" y="1776701"/>
            <a:ext cx="6609194" cy="3304597"/>
          </a:xfrm>
          <a:prstGeom prst="rect">
            <a:avLst/>
          </a:prstGeom>
        </p:spPr>
      </p:pic>
      <p:pic>
        <p:nvPicPr>
          <p:cNvPr id="5" name="Bildobjekt 4" descr="En bild som visar skärmbild&#10;&#10;Automatiskt genererad beskrivning">
            <a:extLst>
              <a:ext uri="{FF2B5EF4-FFF2-40B4-BE49-F238E27FC236}">
                <a16:creationId xmlns:a16="http://schemas.microsoft.com/office/drawing/2014/main" id="{9E02E373-43EB-46F2-A5B2-14AC5097D4EA}"/>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rot="5400000">
            <a:off x="240596" y="1293331"/>
            <a:ext cx="5905804" cy="4178515"/>
          </a:xfrm>
          <a:prstGeom prst="rect">
            <a:avLst/>
          </a:prstGeom>
        </p:spPr>
      </p:pic>
      <p:sp>
        <p:nvSpPr>
          <p:cNvPr id="42" name="Underrubrik 2">
            <a:extLst>
              <a:ext uri="{FF2B5EF4-FFF2-40B4-BE49-F238E27FC236}">
                <a16:creationId xmlns:a16="http://schemas.microsoft.com/office/drawing/2014/main" id="{124D9626-F114-4FD5-8851-17A6603B3FDB}"/>
              </a:ext>
            </a:extLst>
          </p:cNvPr>
          <p:cNvSpPr txBox="1">
            <a:spLocks/>
          </p:cNvSpPr>
          <p:nvPr/>
        </p:nvSpPr>
        <p:spPr>
          <a:xfrm rot="18917576">
            <a:off x="37031" y="337325"/>
            <a:ext cx="938936" cy="52758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Extra Övningar </a:t>
            </a:r>
          </a:p>
        </p:txBody>
      </p:sp>
    </p:spTree>
    <p:extLst>
      <p:ext uri="{BB962C8B-B14F-4D97-AF65-F5344CB8AC3E}">
        <p14:creationId xmlns:p14="http://schemas.microsoft.com/office/powerpoint/2010/main" val="2332784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Grupp 1">
            <a:extLst>
              <a:ext uri="{FF2B5EF4-FFF2-40B4-BE49-F238E27FC236}">
                <a16:creationId xmlns:a16="http://schemas.microsoft.com/office/drawing/2014/main" id="{DE33A694-3AC7-4F5A-BD3C-4E9208E8B849}"/>
              </a:ext>
            </a:extLst>
          </p:cNvPr>
          <p:cNvGrpSpPr/>
          <p:nvPr/>
        </p:nvGrpSpPr>
        <p:grpSpPr>
          <a:xfrm rot="16200000">
            <a:off x="2667000" y="-1912160"/>
            <a:ext cx="6858000" cy="10682319"/>
            <a:chOff x="7495286" y="492502"/>
            <a:chExt cx="4574749" cy="6288475"/>
          </a:xfrm>
        </p:grpSpPr>
        <p:pic>
          <p:nvPicPr>
            <p:cNvPr id="38" name="Bildobjekt 37">
              <a:extLst>
                <a:ext uri="{FF2B5EF4-FFF2-40B4-BE49-F238E27FC236}">
                  <a16:creationId xmlns:a16="http://schemas.microsoft.com/office/drawing/2014/main" id="{E3D9BEC9-405B-4C64-BBBC-15C96ACA6A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5286" y="495436"/>
              <a:ext cx="4574749" cy="6263557"/>
            </a:xfrm>
            <a:prstGeom prst="rect">
              <a:avLst/>
            </a:prstGeom>
          </p:spPr>
        </p:pic>
        <p:sp>
          <p:nvSpPr>
            <p:cNvPr id="50" name="Rektangel 49">
              <a:extLst>
                <a:ext uri="{FF2B5EF4-FFF2-40B4-BE49-F238E27FC236}">
                  <a16:creationId xmlns:a16="http://schemas.microsoft.com/office/drawing/2014/main" id="{3AA75A93-2A68-4741-A3C4-46703D24568B}"/>
                </a:ext>
              </a:extLst>
            </p:cNvPr>
            <p:cNvSpPr/>
            <p:nvPr/>
          </p:nvSpPr>
          <p:spPr>
            <a:xfrm>
              <a:off x="9526828" y="492502"/>
              <a:ext cx="648819" cy="108617"/>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sp>
          <p:nvSpPr>
            <p:cNvPr id="51" name="Rektangel 50">
              <a:extLst>
                <a:ext uri="{FF2B5EF4-FFF2-40B4-BE49-F238E27FC236}">
                  <a16:creationId xmlns:a16="http://schemas.microsoft.com/office/drawing/2014/main" id="{74D5843A-3356-4050-AE10-B734424C53F6}"/>
                </a:ext>
              </a:extLst>
            </p:cNvPr>
            <p:cNvSpPr/>
            <p:nvPr/>
          </p:nvSpPr>
          <p:spPr>
            <a:xfrm>
              <a:off x="9458250" y="6672360"/>
              <a:ext cx="648819" cy="108617"/>
            </a:xfrm>
            <a:prstGeom prst="rect">
              <a:avLst/>
            </a:prstGeom>
            <a:blipFill>
              <a:blip r:embed="rId4"/>
              <a:tile tx="0" ty="0" sx="100000" sy="100000" flip="none" algn="tl"/>
            </a:blipFill>
            <a:ln w="2857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sv-SE"/>
            </a:p>
          </p:txBody>
        </p:sp>
      </p:grpSp>
    </p:spTree>
    <p:extLst>
      <p:ext uri="{BB962C8B-B14F-4D97-AF65-F5344CB8AC3E}">
        <p14:creationId xmlns:p14="http://schemas.microsoft.com/office/powerpoint/2010/main" val="2540632877"/>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6064</TotalTime>
  <Words>384</Words>
  <Application>Microsoft Office PowerPoint</Application>
  <PresentationFormat>Bredbild</PresentationFormat>
  <Paragraphs>57</Paragraphs>
  <Slides>6</Slides>
  <Notes>6</Notes>
  <HiddenSlides>3</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Calibri</vt:lpstr>
      <vt:lpstr>Calibri Light</vt:lpstr>
      <vt:lpstr>Wingdings</vt:lpstr>
      <vt:lpstr>Office-tema</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100</cp:revision>
  <cp:lastPrinted>2019-02-14T10:59:33Z</cp:lastPrinted>
  <dcterms:created xsi:type="dcterms:W3CDTF">2015-11-16T21:49:43Z</dcterms:created>
  <dcterms:modified xsi:type="dcterms:W3CDTF">2019-09-10T10:52:32Z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3c527d9-c67c-4119-b575-7f0595879d4f_Enabled">
    <vt:lpwstr>True</vt:lpwstr>
  </property>
  <property fmtid="{D5CDD505-2E9C-101B-9397-08002B2CF9AE}" pid="3" name="MSIP_Label_93c527d9-c67c-4119-b575-7f0595879d4f_SiteId">
    <vt:lpwstr>8cd17d6b-a88b-419c-865c-16be53db86f1</vt:lpwstr>
  </property>
  <property fmtid="{D5CDD505-2E9C-101B-9397-08002B2CF9AE}" pid="4" name="MSIP_Label_93c527d9-c67c-4119-b575-7f0595879d4f_Owner">
    <vt:lpwstr>daniel.kolsmyr@solidpark.se</vt:lpwstr>
  </property>
  <property fmtid="{D5CDD505-2E9C-101B-9397-08002B2CF9AE}" pid="5" name="MSIP_Label_93c527d9-c67c-4119-b575-7f0595879d4f_SetDate">
    <vt:lpwstr>2018-12-27T14:38:50.5061994Z</vt:lpwstr>
  </property>
  <property fmtid="{D5CDD505-2E9C-101B-9397-08002B2CF9AE}" pid="6" name="MSIP_Label_93c527d9-c67c-4119-b575-7f0595879d4f_Name">
    <vt:lpwstr>Allmänt</vt:lpwstr>
  </property>
  <property fmtid="{D5CDD505-2E9C-101B-9397-08002B2CF9AE}" pid="7" name="MSIP_Label_93c527d9-c67c-4119-b575-7f0595879d4f_Application">
    <vt:lpwstr>Microsoft Azure Information Protection</vt:lpwstr>
  </property>
  <property fmtid="{D5CDD505-2E9C-101B-9397-08002B2CF9AE}" pid="8" name="MSIP_Label_93c527d9-c67c-4119-b575-7f0595879d4f_Extended_MSFT_Method">
    <vt:lpwstr>Automatic</vt:lpwstr>
  </property>
  <property fmtid="{D5CDD505-2E9C-101B-9397-08002B2CF9AE}" pid="9" name="Sensitivity">
    <vt:lpwstr>Allmänt</vt:lpwstr>
  </property>
</Properties>
</file>