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7" r:id="rId2"/>
    <p:sldId id="261" r:id="rId3"/>
    <p:sldId id="25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60B4F-69CA-4040-A18D-1FAB9F651EC1}" v="1" dt="2019-10-14T19:20:57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K" userId="9ae49f2f11440d07" providerId="LiveId" clId="{DBAD9F20-C96D-4060-811A-5D16E4D3EAC9}"/>
    <pc:docChg chg="addSld delSld modSld">
      <pc:chgData name="D K" userId="9ae49f2f11440d07" providerId="LiveId" clId="{DBAD9F20-C96D-4060-811A-5D16E4D3EAC9}" dt="2019-08-12T08:06:30.419" v="1" actId="2696"/>
      <pc:docMkLst>
        <pc:docMk/>
      </pc:docMkLst>
      <pc:sldChg chg="del">
        <pc:chgData name="D K" userId="9ae49f2f11440d07" providerId="LiveId" clId="{DBAD9F20-C96D-4060-811A-5D16E4D3EAC9}" dt="2019-08-12T08:06:30.419" v="1" actId="2696"/>
        <pc:sldMkLst>
          <pc:docMk/>
          <pc:sldMk cId="0" sldId="257"/>
        </pc:sldMkLst>
      </pc:sldChg>
      <pc:sldChg chg="add">
        <pc:chgData name="D K" userId="9ae49f2f11440d07" providerId="LiveId" clId="{DBAD9F20-C96D-4060-811A-5D16E4D3EAC9}" dt="2019-08-12T08:06:28.794" v="0"/>
        <pc:sldMkLst>
          <pc:docMk/>
          <pc:sldMk cId="0" sldId="277"/>
        </pc:sldMkLst>
      </pc:sldChg>
    </pc:docChg>
  </pc:docChgLst>
  <pc:docChgLst>
    <pc:chgData name="D K" userId="9ae49f2f11440d07" providerId="LiveId" clId="{97DFABDE-6AA7-48F8-B92A-727BC8735756}"/>
    <pc:docChg chg="undo redo custSel addSld delSld modSld addSection delSection">
      <pc:chgData name="D K" userId="9ae49f2f11440d07" providerId="LiveId" clId="{97DFABDE-6AA7-48F8-B92A-727BC8735756}" dt="2019-07-29T21:54:44.663" v="3251"/>
      <pc:docMkLst>
        <pc:docMk/>
      </pc:docMkLst>
      <pc:sldChg chg="addSp delSp modSp add">
        <pc:chgData name="D K" userId="9ae49f2f11440d07" providerId="LiveId" clId="{97DFABDE-6AA7-48F8-B92A-727BC8735756}" dt="2019-07-29T21:53:57.904" v="3232" actId="108"/>
        <pc:sldMkLst>
          <pc:docMk/>
          <pc:sldMk cId="1271883960" sldId="259"/>
        </pc:sldMkLst>
        <pc:spChg chg="add del mod">
          <ac:chgData name="D K" userId="9ae49f2f11440d07" providerId="LiveId" clId="{97DFABDE-6AA7-48F8-B92A-727BC8735756}" dt="2019-07-23T10:18:38.240" v="306" actId="478"/>
          <ac:spMkLst>
            <pc:docMk/>
            <pc:sldMk cId="1271883960" sldId="259"/>
            <ac:spMk id="6" creationId="{BDF5D8B5-1912-4CE6-A928-8F9BAA8E071C}"/>
          </ac:spMkLst>
        </pc:spChg>
        <pc:spChg chg="mod">
          <ac:chgData name="D K" userId="9ae49f2f11440d07" providerId="LiveId" clId="{97DFABDE-6AA7-48F8-B92A-727BC8735756}" dt="2019-07-25T21:02:46.123" v="2413" actId="20577"/>
          <ac:spMkLst>
            <pc:docMk/>
            <pc:sldMk cId="1271883960" sldId="259"/>
            <ac:spMk id="9" creationId="{00000000-0000-0000-0000-000000000000}"/>
          </ac:spMkLst>
        </pc:spChg>
        <pc:spChg chg="add mod">
          <ac:chgData name="D K" userId="9ae49f2f11440d07" providerId="LiveId" clId="{97DFABDE-6AA7-48F8-B92A-727BC8735756}" dt="2019-07-29T21:53:57.904" v="3232" actId="108"/>
          <ac:spMkLst>
            <pc:docMk/>
            <pc:sldMk cId="1271883960" sldId="259"/>
            <ac:spMk id="11" creationId="{BB40E6FF-E82C-4A2C-961A-0F39FB00FAFB}"/>
          </ac:spMkLst>
        </pc:spChg>
        <pc:spChg chg="add del mod">
          <ac:chgData name="D K" userId="9ae49f2f11440d07" providerId="LiveId" clId="{97DFABDE-6AA7-48F8-B92A-727BC8735756}" dt="2019-07-23T10:18:41.198" v="307" actId="478"/>
          <ac:spMkLst>
            <pc:docMk/>
            <pc:sldMk cId="1271883960" sldId="259"/>
            <ac:spMk id="14" creationId="{4E090FDA-397B-450D-80A3-129183E3C4D1}"/>
          </ac:spMkLst>
        </pc:spChg>
        <pc:graphicFrameChg chg="del">
          <ac:chgData name="D K" userId="9ae49f2f11440d07" providerId="LiveId" clId="{97DFABDE-6AA7-48F8-B92A-727BC8735756}" dt="2019-07-23T09:39:41.835" v="154" actId="478"/>
          <ac:graphicFrameMkLst>
            <pc:docMk/>
            <pc:sldMk cId="1271883960" sldId="259"/>
            <ac:graphicFrameMk id="4" creationId="{00000000-0000-0000-0000-000000000000}"/>
          </ac:graphicFrameMkLst>
        </pc:graphicFrameChg>
        <pc:graphicFrameChg chg="del mod">
          <ac:chgData name="D K" userId="9ae49f2f11440d07" providerId="LiveId" clId="{97DFABDE-6AA7-48F8-B92A-727BC8735756}" dt="2019-07-23T09:39:47.891" v="156" actId="478"/>
          <ac:graphicFrameMkLst>
            <pc:docMk/>
            <pc:sldMk cId="1271883960" sldId="259"/>
            <ac:graphicFrameMk id="10" creationId="{341FC106-7F7C-4393-B735-31A2A9B9C6D7}"/>
          </ac:graphicFrameMkLst>
        </pc:graphicFrameChg>
        <pc:picChg chg="del">
          <ac:chgData name="D K" userId="9ae49f2f11440d07" providerId="LiveId" clId="{97DFABDE-6AA7-48F8-B92A-727BC8735756}" dt="2019-07-23T09:39:50.197" v="157" actId="478"/>
          <ac:picMkLst>
            <pc:docMk/>
            <pc:sldMk cId="1271883960" sldId="259"/>
            <ac:picMk id="12" creationId="{489A2AD1-46DE-49E5-B259-8F540E06B717}"/>
          </ac:picMkLst>
        </pc:picChg>
        <pc:inkChg chg="add del">
          <ac:chgData name="D K" userId="9ae49f2f11440d07" providerId="LiveId" clId="{97DFABDE-6AA7-48F8-B92A-727BC8735756}" dt="2019-07-23T09:44:37.682" v="162" actId="9405"/>
          <ac:inkMkLst>
            <pc:docMk/>
            <pc:sldMk cId="1271883960" sldId="259"/>
            <ac:inkMk id="2" creationId="{80523016-A06A-497B-B76B-8FD9571331E5}"/>
          </ac:inkMkLst>
        </pc:inkChg>
        <pc:inkChg chg="add del">
          <ac:chgData name="D K" userId="9ae49f2f11440d07" providerId="LiveId" clId="{97DFABDE-6AA7-48F8-B92A-727BC8735756}" dt="2019-07-23T09:44:36.672" v="161" actId="9405"/>
          <ac:inkMkLst>
            <pc:docMk/>
            <pc:sldMk cId="1271883960" sldId="259"/>
            <ac:inkMk id="3" creationId="{3CC2D949-E732-46FB-8A4C-4196A73E024B}"/>
          </ac:inkMkLst>
        </pc:inkChg>
        <pc:inkChg chg="add">
          <ac:chgData name="D K" userId="9ae49f2f11440d07" providerId="LiveId" clId="{97DFABDE-6AA7-48F8-B92A-727BC8735756}" dt="2019-07-23T09:44:35.797" v="160"/>
          <ac:inkMkLst>
            <pc:docMk/>
            <pc:sldMk cId="1271883960" sldId="259"/>
            <ac:inkMk id="5" creationId="{3CDB9640-4477-4EB0-9F95-E4C524A8EF79}"/>
          </ac:inkMkLst>
        </pc:inkChg>
      </pc:sldChg>
      <pc:sldChg chg="addSp delSp modSp add">
        <pc:chgData name="D K" userId="9ae49f2f11440d07" providerId="LiveId" clId="{97DFABDE-6AA7-48F8-B92A-727BC8735756}" dt="2019-07-29T21:54:44.663" v="3251"/>
        <pc:sldMkLst>
          <pc:docMk/>
          <pc:sldMk cId="128738059" sldId="261"/>
        </pc:sldMkLst>
        <pc:spChg chg="add del mod">
          <ac:chgData name="D K" userId="9ae49f2f11440d07" providerId="LiveId" clId="{97DFABDE-6AA7-48F8-B92A-727BC8735756}" dt="2019-07-23T09:51:13.121" v="290" actId="478"/>
          <ac:spMkLst>
            <pc:docMk/>
            <pc:sldMk cId="128738059" sldId="261"/>
            <ac:spMk id="2" creationId="{CFC75ACB-F04A-4283-BE11-215366489466}"/>
          </ac:spMkLst>
        </pc:spChg>
        <pc:spChg chg="add del mod">
          <ac:chgData name="D K" userId="9ae49f2f11440d07" providerId="LiveId" clId="{97DFABDE-6AA7-48F8-B92A-727BC8735756}" dt="2019-07-23T09:53:10.420" v="297" actId="478"/>
          <ac:spMkLst>
            <pc:docMk/>
            <pc:sldMk cId="128738059" sldId="261"/>
            <ac:spMk id="3" creationId="{4FAD512C-2B81-44EF-B05A-BC0DD912D5C0}"/>
          </ac:spMkLst>
        </pc:spChg>
        <pc:spChg chg="add del mod">
          <ac:chgData name="D K" userId="9ae49f2f11440d07" providerId="LiveId" clId="{97DFABDE-6AA7-48F8-B92A-727BC8735756}" dt="2019-07-23T09:54:13.106" v="302" actId="11529"/>
          <ac:spMkLst>
            <pc:docMk/>
            <pc:sldMk cId="128738059" sldId="261"/>
            <ac:spMk id="5" creationId="{59AEEF98-05DB-4384-B13D-7A2D33042D57}"/>
          </ac:spMkLst>
        </pc:spChg>
        <pc:spChg chg="add">
          <ac:chgData name="D K" userId="9ae49f2f11440d07" providerId="LiveId" clId="{97DFABDE-6AA7-48F8-B92A-727BC8735756}" dt="2019-07-23T09:47:49.949" v="263"/>
          <ac:spMkLst>
            <pc:docMk/>
            <pc:sldMk cId="128738059" sldId="261"/>
            <ac:spMk id="13" creationId="{2D590328-6295-43B0-A91F-08101C497FB3}"/>
          </ac:spMkLst>
        </pc:spChg>
        <pc:spChg chg="add mod">
          <ac:chgData name="D K" userId="9ae49f2f11440d07" providerId="LiveId" clId="{97DFABDE-6AA7-48F8-B92A-727BC8735756}" dt="2019-07-23T09:48:16.129" v="269" actId="1076"/>
          <ac:spMkLst>
            <pc:docMk/>
            <pc:sldMk cId="128738059" sldId="261"/>
            <ac:spMk id="14" creationId="{E00DE268-2096-498E-B801-6B50FB0A27C2}"/>
          </ac:spMkLst>
        </pc:spChg>
        <pc:spChg chg="add">
          <ac:chgData name="D K" userId="9ae49f2f11440d07" providerId="LiveId" clId="{97DFABDE-6AA7-48F8-B92A-727BC8735756}" dt="2019-07-23T09:47:57.160" v="264"/>
          <ac:spMkLst>
            <pc:docMk/>
            <pc:sldMk cId="128738059" sldId="261"/>
            <ac:spMk id="17" creationId="{8998204F-E866-4641-8BDB-2F9449D504A4}"/>
          </ac:spMkLst>
        </pc:spChg>
        <pc:spChg chg="add">
          <ac:chgData name="D K" userId="9ae49f2f11440d07" providerId="LiveId" clId="{97DFABDE-6AA7-48F8-B92A-727BC8735756}" dt="2019-07-23T09:47:57.160" v="264"/>
          <ac:spMkLst>
            <pc:docMk/>
            <pc:sldMk cId="128738059" sldId="261"/>
            <ac:spMk id="18" creationId="{9DFEA58E-4EA5-4C4E-BEFB-022FB46F85CC}"/>
          </ac:spMkLst>
        </pc:spChg>
        <pc:spChg chg="add">
          <ac:chgData name="D K" userId="9ae49f2f11440d07" providerId="LiveId" clId="{97DFABDE-6AA7-48F8-B92A-727BC8735756}" dt="2019-07-23T09:48:06.677" v="266"/>
          <ac:spMkLst>
            <pc:docMk/>
            <pc:sldMk cId="128738059" sldId="261"/>
            <ac:spMk id="20" creationId="{CCA3C9DA-017B-42EE-9CF8-64BCBAF29233}"/>
          </ac:spMkLst>
        </pc:spChg>
        <pc:spChg chg="add">
          <ac:chgData name="D K" userId="9ae49f2f11440d07" providerId="LiveId" clId="{97DFABDE-6AA7-48F8-B92A-727BC8735756}" dt="2019-07-23T09:48:06.677" v="266"/>
          <ac:spMkLst>
            <pc:docMk/>
            <pc:sldMk cId="128738059" sldId="261"/>
            <ac:spMk id="21" creationId="{0717480C-4227-4F7A-8ADF-DEFFF400C586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2" creationId="{31F8C035-6733-4ACA-B6DD-FEBBACD0B9DA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3" creationId="{3431B79B-FD29-4AC8-99BF-2F02E2C96D7D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4" creationId="{B9ECAB87-1350-4F95-A453-038F3174B727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5" creationId="{54EC8DA2-AFDD-4623-8E87-41A199ED028A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6" creationId="{FD2391AE-72A0-426F-9131-491E4439ADE0}"/>
          </ac:spMkLst>
        </pc:spChg>
        <pc:spChg chg="add mod">
          <ac:chgData name="D K" userId="9ae49f2f11440d07" providerId="LiveId" clId="{97DFABDE-6AA7-48F8-B92A-727BC8735756}" dt="2019-07-29T21:35:08.054" v="2959" actId="1036"/>
          <ac:spMkLst>
            <pc:docMk/>
            <pc:sldMk cId="128738059" sldId="261"/>
            <ac:spMk id="28" creationId="{F5169205-C610-40C0-890B-09189F3E1DB3}"/>
          </ac:spMkLst>
        </pc:spChg>
        <pc:spChg chg="add del mod">
          <ac:chgData name="D K" userId="9ae49f2f11440d07" providerId="LiveId" clId="{97DFABDE-6AA7-48F8-B92A-727BC8735756}" dt="2019-07-29T21:34:53.756" v="2944" actId="478"/>
          <ac:spMkLst>
            <pc:docMk/>
            <pc:sldMk cId="128738059" sldId="261"/>
            <ac:spMk id="29" creationId="{33BEB1F0-DA97-408C-B79C-3D1D57BBAB73}"/>
          </ac:spMkLst>
        </pc:spChg>
        <pc:spChg chg="add del">
          <ac:chgData name="D K" userId="9ae49f2f11440d07" providerId="LiveId" clId="{97DFABDE-6AA7-48F8-B92A-727BC8735756}" dt="2019-07-25T21:17:03.944" v="2933"/>
          <ac:spMkLst>
            <pc:docMk/>
            <pc:sldMk cId="128738059" sldId="261"/>
            <ac:spMk id="30" creationId="{2B5350B0-90DC-4A87-A5FE-5421005F6C35}"/>
          </ac:spMkLst>
        </pc:spChg>
        <pc:spChg chg="add del">
          <ac:chgData name="D K" userId="9ae49f2f11440d07" providerId="LiveId" clId="{97DFABDE-6AA7-48F8-B92A-727BC8735756}" dt="2019-07-25T21:17:03.944" v="2933"/>
          <ac:spMkLst>
            <pc:docMk/>
            <pc:sldMk cId="128738059" sldId="261"/>
            <ac:spMk id="31" creationId="{C1691A82-8D65-4DCE-80EC-E24DE23FDDAF}"/>
          </ac:spMkLst>
        </pc:spChg>
        <pc:grpChg chg="add del mod">
          <ac:chgData name="D K" userId="9ae49f2f11440d07" providerId="LiveId" clId="{97DFABDE-6AA7-48F8-B92A-727BC8735756}" dt="2019-07-23T09:48:30.457" v="272" actId="478"/>
          <ac:grpSpMkLst>
            <pc:docMk/>
            <pc:sldMk cId="128738059" sldId="261"/>
            <ac:grpSpMk id="11" creationId="{6EC6328B-E256-4416-A08E-D7705693927C}"/>
          </ac:grpSpMkLst>
        </pc:grpChg>
        <pc:grpChg chg="add del mod">
          <ac:chgData name="D K" userId="9ae49f2f11440d07" providerId="LiveId" clId="{97DFABDE-6AA7-48F8-B92A-727BC8735756}" dt="2019-07-23T09:48:42.968" v="275" actId="478"/>
          <ac:grpSpMkLst>
            <pc:docMk/>
            <pc:sldMk cId="128738059" sldId="261"/>
            <ac:grpSpMk id="15" creationId="{73495C91-1590-47EA-9049-E606A26F8181}"/>
          </ac:grpSpMkLst>
        </pc:grpChg>
        <pc:grpChg chg="add del mod">
          <ac:chgData name="D K" userId="9ae49f2f11440d07" providerId="LiveId" clId="{97DFABDE-6AA7-48F8-B92A-727BC8735756}" dt="2019-07-23T09:48:53.673" v="278" actId="478"/>
          <ac:grpSpMkLst>
            <pc:docMk/>
            <pc:sldMk cId="128738059" sldId="261"/>
            <ac:grpSpMk id="19" creationId="{FB916636-C215-453A-AA9B-7367AB019A51}"/>
          </ac:grpSpMkLst>
        </pc:grpChg>
        <pc:graphicFrameChg chg="del mod">
          <ac:chgData name="D K" userId="9ae49f2f11440d07" providerId="LiveId" clId="{97DFABDE-6AA7-48F8-B92A-727BC8735756}" dt="2019-07-23T09:49:52.928" v="287" actId="478"/>
          <ac:graphicFrameMkLst>
            <pc:docMk/>
            <pc:sldMk cId="128738059" sldId="261"/>
            <ac:graphicFrameMk id="4" creationId="{00000000-0000-0000-0000-000000000000}"/>
          </ac:graphicFrameMkLst>
        </pc:graphicFrameChg>
        <pc:graphicFrameChg chg="mod">
          <ac:chgData name="D K" userId="9ae49f2f11440d07" providerId="LiveId" clId="{97DFABDE-6AA7-48F8-B92A-727BC8735756}" dt="2019-07-29T21:54:44.663" v="3251"/>
          <ac:graphicFrameMkLst>
            <pc:docMk/>
            <pc:sldMk cId="128738059" sldId="261"/>
            <ac:graphicFrameMk id="10" creationId="{341FC106-7F7C-4393-B735-31A2A9B9C6D7}"/>
          </ac:graphicFrameMkLst>
        </pc:graphicFrameChg>
        <pc:picChg chg="del mod">
          <ac:chgData name="D K" userId="9ae49f2f11440d07" providerId="LiveId" clId="{97DFABDE-6AA7-48F8-B92A-727BC8735756}" dt="2019-07-25T21:16:59.458" v="2929" actId="478"/>
          <ac:picMkLst>
            <pc:docMk/>
            <pc:sldMk cId="128738059" sldId="261"/>
            <ac:picMk id="12" creationId="{489A2AD1-46DE-49E5-B259-8F540E06B717}"/>
          </ac:picMkLst>
        </pc:picChg>
        <pc:picChg chg="add mod ord">
          <ac:chgData name="D K" userId="9ae49f2f11440d07" providerId="LiveId" clId="{97DFABDE-6AA7-48F8-B92A-727BC8735756}" dt="2019-07-29T21:35:08.054" v="2959" actId="1036"/>
          <ac:picMkLst>
            <pc:docMk/>
            <pc:sldMk cId="128738059" sldId="261"/>
            <ac:picMk id="32" creationId="{BE401CC0-120F-44BD-AF7B-238A34C5873B}"/>
          </ac:picMkLst>
        </pc:picChg>
        <pc:inkChg chg="add del">
          <ac:chgData name="D K" userId="9ae49f2f11440d07" providerId="LiveId" clId="{97DFABDE-6AA7-48F8-B92A-727BC8735756}" dt="2019-07-25T12:41:02.500" v="1072" actId="9405"/>
          <ac:inkMkLst>
            <pc:docMk/>
            <pc:sldMk cId="128738059" sldId="261"/>
            <ac:inkMk id="6" creationId="{A5C785B1-0F6C-40C7-A7FB-27BE98007314}"/>
          </ac:inkMkLst>
        </pc:inkChg>
        <pc:inkChg chg="add del">
          <ac:chgData name="D K" userId="9ae49f2f11440d07" providerId="LiveId" clId="{97DFABDE-6AA7-48F8-B92A-727BC8735756}" dt="2019-07-25T12:41:02.069" v="1071" actId="9405"/>
          <ac:inkMkLst>
            <pc:docMk/>
            <pc:sldMk cId="128738059" sldId="261"/>
            <ac:inkMk id="27" creationId="{0DA2265E-2CC7-4C4D-AB8A-0EA3C4CA6FE3}"/>
          </ac:inkMkLst>
        </pc:inkChg>
      </pc:sldChg>
    </pc:docChg>
  </pc:docChgLst>
  <pc:docChgLst>
    <pc:chgData name="D K" userId="9ae49f2f11440d07" providerId="LiveId" clId="{E6B61E82-5F23-429A-B2D9-68E2EFA2C413}"/>
    <pc:docChg chg="undo custSel modSld">
      <pc:chgData name="D K" userId="9ae49f2f11440d07" providerId="LiveId" clId="{E6B61E82-5F23-429A-B2D9-68E2EFA2C413}" dt="2019-09-10T10:29:00.747" v="63" actId="6549"/>
      <pc:docMkLst>
        <pc:docMk/>
      </pc:docMkLst>
      <pc:sldChg chg="modSp">
        <pc:chgData name="D K" userId="9ae49f2f11440d07" providerId="LiveId" clId="{E6B61E82-5F23-429A-B2D9-68E2EFA2C413}" dt="2019-09-10T10:29:00.747" v="63" actId="6549"/>
        <pc:sldMkLst>
          <pc:docMk/>
          <pc:sldMk cId="128738059" sldId="261"/>
        </pc:sldMkLst>
        <pc:spChg chg="mod">
          <ac:chgData name="D K" userId="9ae49f2f11440d07" providerId="LiveId" clId="{E6B61E82-5F23-429A-B2D9-68E2EFA2C413}" dt="2019-09-10T10:29:00.747" v="63" actId="6549"/>
          <ac:spMkLst>
            <pc:docMk/>
            <pc:sldMk cId="128738059" sldId="261"/>
            <ac:spMk id="9" creationId="{00000000-0000-0000-0000-000000000000}"/>
          </ac:spMkLst>
        </pc:spChg>
        <pc:spChg chg="mod">
          <ac:chgData name="D K" userId="9ae49f2f11440d07" providerId="LiveId" clId="{E6B61E82-5F23-429A-B2D9-68E2EFA2C413}" dt="2019-09-10T10:28:26.894" v="39" actId="1076"/>
          <ac:spMkLst>
            <pc:docMk/>
            <pc:sldMk cId="128738059" sldId="261"/>
            <ac:spMk id="22" creationId="{31F8C035-6733-4ACA-B6DD-FEBBACD0B9DA}"/>
          </ac:spMkLst>
        </pc:spChg>
        <pc:spChg chg="mod">
          <ac:chgData name="D K" userId="9ae49f2f11440d07" providerId="LiveId" clId="{E6B61E82-5F23-429A-B2D9-68E2EFA2C413}" dt="2019-09-10T10:27:53.531" v="35" actId="14100"/>
          <ac:spMkLst>
            <pc:docMk/>
            <pc:sldMk cId="128738059" sldId="261"/>
            <ac:spMk id="23" creationId="{3431B79B-FD29-4AC8-99BF-2F02E2C96D7D}"/>
          </ac:spMkLst>
        </pc:spChg>
        <pc:spChg chg="mod">
          <ac:chgData name="D K" userId="9ae49f2f11440d07" providerId="LiveId" clId="{E6B61E82-5F23-429A-B2D9-68E2EFA2C413}" dt="2019-09-10T10:28:08.845" v="37" actId="1076"/>
          <ac:spMkLst>
            <pc:docMk/>
            <pc:sldMk cId="128738059" sldId="261"/>
            <ac:spMk id="24" creationId="{B9ECAB87-1350-4F95-A453-038F3174B727}"/>
          </ac:spMkLst>
        </pc:spChg>
        <pc:spChg chg="mod">
          <ac:chgData name="D K" userId="9ae49f2f11440d07" providerId="LiveId" clId="{E6B61E82-5F23-429A-B2D9-68E2EFA2C413}" dt="2019-09-10T10:28:13.274" v="38" actId="1076"/>
          <ac:spMkLst>
            <pc:docMk/>
            <pc:sldMk cId="128738059" sldId="261"/>
            <ac:spMk id="25" creationId="{54EC8DA2-AFDD-4623-8E87-41A199ED028A}"/>
          </ac:spMkLst>
        </pc:spChg>
        <pc:spChg chg="mod">
          <ac:chgData name="D K" userId="9ae49f2f11440d07" providerId="LiveId" clId="{E6B61E82-5F23-429A-B2D9-68E2EFA2C413}" dt="2019-09-10T10:27:02.694" v="25" actId="403"/>
          <ac:spMkLst>
            <pc:docMk/>
            <pc:sldMk cId="128738059" sldId="261"/>
            <ac:spMk id="26" creationId="{FD2391AE-72A0-426F-9131-491E4439ADE0}"/>
          </ac:spMkLst>
        </pc:spChg>
        <pc:spChg chg="mod">
          <ac:chgData name="D K" userId="9ae49f2f11440d07" providerId="LiveId" clId="{E6B61E82-5F23-429A-B2D9-68E2EFA2C413}" dt="2019-09-10T10:27:11.023" v="26" actId="1076"/>
          <ac:spMkLst>
            <pc:docMk/>
            <pc:sldMk cId="128738059" sldId="261"/>
            <ac:spMk id="28" creationId="{F5169205-C610-40C0-890B-09189F3E1DB3}"/>
          </ac:spMkLst>
        </pc:spChg>
        <pc:graphicFrameChg chg="mod">
          <ac:chgData name="D K" userId="9ae49f2f11440d07" providerId="LiveId" clId="{E6B61E82-5F23-429A-B2D9-68E2EFA2C413}" dt="2019-09-10T10:23:57.485" v="20" actId="20577"/>
          <ac:graphicFrameMkLst>
            <pc:docMk/>
            <pc:sldMk cId="128738059" sldId="261"/>
            <ac:graphicFrameMk id="10" creationId="{341FC106-7F7C-4393-B735-31A2A9B9C6D7}"/>
          </ac:graphicFrameMkLst>
        </pc:graphicFrameChg>
      </pc:sldChg>
    </pc:docChg>
  </pc:docChgLst>
  <pc:docChgLst>
    <pc:chgData name="D K" userId="9ae49f2f11440d07" providerId="LiveId" clId="{08E60B4F-69CA-4040-A18D-1FAB9F651EC1}"/>
    <pc:docChg chg="custSel modSld">
      <pc:chgData name="D K" userId="9ae49f2f11440d07" providerId="LiveId" clId="{08E60B4F-69CA-4040-A18D-1FAB9F651EC1}" dt="2019-10-14T19:21:24.142" v="3" actId="1076"/>
      <pc:docMkLst>
        <pc:docMk/>
      </pc:docMkLst>
      <pc:sldChg chg="addSp delSp modSp">
        <pc:chgData name="D K" userId="9ae49f2f11440d07" providerId="LiveId" clId="{08E60B4F-69CA-4040-A18D-1FAB9F651EC1}" dt="2019-10-14T19:21:24.142" v="3" actId="1076"/>
        <pc:sldMkLst>
          <pc:docMk/>
          <pc:sldMk cId="128738059" sldId="261"/>
        </pc:sldMkLst>
        <pc:graphicFrameChg chg="del">
          <ac:chgData name="D K" userId="9ae49f2f11440d07" providerId="LiveId" clId="{08E60B4F-69CA-4040-A18D-1FAB9F651EC1}" dt="2019-10-14T19:21:14.546" v="2" actId="478"/>
          <ac:graphicFrameMkLst>
            <pc:docMk/>
            <pc:sldMk cId="128738059" sldId="261"/>
            <ac:graphicFrameMk id="10" creationId="{341FC106-7F7C-4393-B735-31A2A9B9C6D7}"/>
          </ac:graphicFrameMkLst>
        </pc:graphicFrameChg>
        <pc:graphicFrameChg chg="add mod">
          <ac:chgData name="D K" userId="9ae49f2f11440d07" providerId="LiveId" clId="{08E60B4F-69CA-4040-A18D-1FAB9F651EC1}" dt="2019-10-14T19:21:24.142" v="3" actId="1076"/>
          <ac:graphicFrameMkLst>
            <pc:docMk/>
            <pc:sldMk cId="128738059" sldId="261"/>
            <ac:graphicFrameMk id="14" creationId="{6965B7E6-0BBE-4CA4-B1F7-C1C7B1B849A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5CF4C-C81B-4AAF-B058-12599A10B9D2}" type="doc">
      <dgm:prSet loTypeId="urn:microsoft.com/office/officeart/2005/8/layout/chevron1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FD9405FB-26DC-40A1-BFFA-85AD7F76E49D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Augusti/September</a:t>
          </a:r>
        </a:p>
      </dgm:t>
    </dgm:pt>
    <dgm:pt modelId="{A69B4C11-7471-4E80-9432-573B80EC38F6}" type="parTrans" cxnId="{2C77B1C4-585E-4E1D-849A-E1306CBC43A4}">
      <dgm:prSet/>
      <dgm:spPr/>
      <dgm:t>
        <a:bodyPr/>
        <a:lstStyle/>
        <a:p>
          <a:endParaRPr lang="sv-SE" sz="1100"/>
        </a:p>
      </dgm:t>
    </dgm:pt>
    <dgm:pt modelId="{E3E47C25-2123-4D99-AF57-45FCB3093B23}" type="sibTrans" cxnId="{2C77B1C4-585E-4E1D-849A-E1306CBC43A4}">
      <dgm:prSet/>
      <dgm:spPr/>
      <dgm:t>
        <a:bodyPr/>
        <a:lstStyle/>
        <a:p>
          <a:endParaRPr lang="sv-SE" sz="1100"/>
        </a:p>
      </dgm:t>
    </dgm:pt>
    <dgm:pt modelId="{A98BB993-C2D4-41D1-A973-1DABFA7BEAF6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Oktober</a:t>
          </a:r>
        </a:p>
      </dgm:t>
    </dgm:pt>
    <dgm:pt modelId="{0A8A688C-AD67-40B9-B103-CB2A137D9B49}" type="parTrans" cxnId="{FF8A452A-7606-465A-A78A-A2B4AC2521D5}">
      <dgm:prSet/>
      <dgm:spPr/>
      <dgm:t>
        <a:bodyPr/>
        <a:lstStyle/>
        <a:p>
          <a:endParaRPr lang="sv-SE" sz="1100"/>
        </a:p>
      </dgm:t>
    </dgm:pt>
    <dgm:pt modelId="{3ED39BCB-404A-46EC-9394-CD9735756B79}" type="sibTrans" cxnId="{FF8A452A-7606-465A-A78A-A2B4AC2521D5}">
      <dgm:prSet/>
      <dgm:spPr/>
      <dgm:t>
        <a:bodyPr/>
        <a:lstStyle/>
        <a:p>
          <a:endParaRPr lang="sv-SE" sz="1100"/>
        </a:p>
      </dgm:t>
    </dgm:pt>
    <dgm:pt modelId="{94074347-54A5-42F5-B18E-D9D996977151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Försäsongs tider</a:t>
          </a:r>
          <a:endParaRPr lang="sv-SE" sz="1050" strike="sngStrike" dirty="0">
            <a:solidFill>
              <a:schemeClr val="accent6">
                <a:lumMod val="75000"/>
              </a:schemeClr>
            </a:solidFill>
          </a:endParaRPr>
        </a:p>
      </dgm:t>
    </dgm:pt>
    <dgm:pt modelId="{71309E81-C984-4B3C-9457-472A471EFCFF}" type="parTrans" cxnId="{A4ABDE56-5EA3-4128-A895-8742BCB93C3D}">
      <dgm:prSet/>
      <dgm:spPr/>
      <dgm:t>
        <a:bodyPr/>
        <a:lstStyle/>
        <a:p>
          <a:endParaRPr lang="sv-SE" sz="1100"/>
        </a:p>
      </dgm:t>
    </dgm:pt>
    <dgm:pt modelId="{DDEBA028-178D-4443-87FB-BE67C4507218}" type="sibTrans" cxnId="{A4ABDE56-5EA3-4128-A895-8742BCB93C3D}">
      <dgm:prSet/>
      <dgm:spPr/>
      <dgm:t>
        <a:bodyPr/>
        <a:lstStyle/>
        <a:p>
          <a:endParaRPr lang="sv-SE" sz="1100"/>
        </a:p>
      </dgm:t>
    </dgm:pt>
    <dgm:pt modelId="{190004F9-7D2B-4D04-84E0-9BF6B93D6C07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November</a:t>
          </a:r>
        </a:p>
      </dgm:t>
    </dgm:pt>
    <dgm:pt modelId="{CA50B615-15A6-452C-BF25-076A562F0988}" type="parTrans" cxnId="{E4C776A7-30FB-4232-AC21-84BECD91A7CE}">
      <dgm:prSet/>
      <dgm:spPr/>
      <dgm:t>
        <a:bodyPr/>
        <a:lstStyle/>
        <a:p>
          <a:endParaRPr lang="sv-SE" sz="1100"/>
        </a:p>
      </dgm:t>
    </dgm:pt>
    <dgm:pt modelId="{1BB17C52-7573-4D33-A4FC-DC636ECFC38B}" type="sibTrans" cxnId="{E4C776A7-30FB-4232-AC21-84BECD91A7CE}">
      <dgm:prSet/>
      <dgm:spPr/>
      <dgm:t>
        <a:bodyPr/>
        <a:lstStyle/>
        <a:p>
          <a:endParaRPr lang="sv-SE" sz="1100"/>
        </a:p>
      </dgm:t>
    </dgm:pt>
    <dgm:pt modelId="{24D3A920-9EF1-496E-9468-CDCCF4D8B776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+mn-lt"/>
              <a:ea typeface="+mn-ea"/>
              <a:cs typeface="+mn-cs"/>
            </a:rPr>
            <a:t>8-10/11 Frida Cup i Vänersborg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8702E0D3-C9F5-454F-9990-BBC39FB06144}" type="parTrans" cxnId="{DF5C9133-9D3E-433E-A4BB-D45E04065ACB}">
      <dgm:prSet/>
      <dgm:spPr/>
      <dgm:t>
        <a:bodyPr/>
        <a:lstStyle/>
        <a:p>
          <a:endParaRPr lang="sv-SE" sz="1100"/>
        </a:p>
      </dgm:t>
    </dgm:pt>
    <dgm:pt modelId="{E42175AF-A567-4470-A0A3-FDF4AD0C4444}" type="sibTrans" cxnId="{DF5C9133-9D3E-433E-A4BB-D45E04065ACB}">
      <dgm:prSet/>
      <dgm:spPr/>
      <dgm:t>
        <a:bodyPr/>
        <a:lstStyle/>
        <a:p>
          <a:endParaRPr lang="sv-SE" sz="1100"/>
        </a:p>
      </dgm:t>
    </dgm:pt>
    <dgm:pt modelId="{7820BDE5-077F-4A3B-B036-A96FEC896D22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December</a:t>
          </a:r>
        </a:p>
      </dgm:t>
    </dgm:pt>
    <dgm:pt modelId="{F03D8403-0C83-4797-95B6-FBBECF2B6943}" type="parTrans" cxnId="{05535EC3-6435-4FE0-ABAF-484000FA6092}">
      <dgm:prSet/>
      <dgm:spPr/>
      <dgm:t>
        <a:bodyPr/>
        <a:lstStyle/>
        <a:p>
          <a:endParaRPr lang="sv-SE" sz="1100"/>
        </a:p>
      </dgm:t>
    </dgm:pt>
    <dgm:pt modelId="{A7337A68-EE8B-4A0E-B261-5AD7F7100E79}" type="sibTrans" cxnId="{05535EC3-6435-4FE0-ABAF-484000FA6092}">
      <dgm:prSet/>
      <dgm:spPr/>
      <dgm:t>
        <a:bodyPr/>
        <a:lstStyle/>
        <a:p>
          <a:endParaRPr lang="sv-SE" sz="1100"/>
        </a:p>
      </dgm:t>
    </dgm:pt>
    <dgm:pt modelId="{0D317BF2-FB78-416E-8889-D47D0C6AC767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Januari</a:t>
          </a:r>
        </a:p>
      </dgm:t>
    </dgm:pt>
    <dgm:pt modelId="{58C422D4-C74A-40AA-87CC-30671A05ACFB}" type="parTrans" cxnId="{07113C82-6FFC-4688-A4C5-26B35D3EE23B}">
      <dgm:prSet/>
      <dgm:spPr/>
      <dgm:t>
        <a:bodyPr/>
        <a:lstStyle/>
        <a:p>
          <a:endParaRPr lang="sv-SE" sz="1100"/>
        </a:p>
      </dgm:t>
    </dgm:pt>
    <dgm:pt modelId="{DFE15DBF-399D-48C0-9EB9-82729D19BC02}" type="sibTrans" cxnId="{07113C82-6FFC-4688-A4C5-26B35D3EE23B}">
      <dgm:prSet/>
      <dgm:spPr/>
      <dgm:t>
        <a:bodyPr/>
        <a:lstStyle/>
        <a:p>
          <a:endParaRPr lang="sv-SE" sz="1100"/>
        </a:p>
      </dgm:t>
    </dgm:pt>
    <dgm:pt modelId="{1F5A6E7D-5E6F-48CB-9C1B-3231F7F45AD7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endParaRPr lang="sv-SE" sz="1050" kern="1200" dirty="0">
            <a:solidFill>
              <a:schemeClr val="accent6">
                <a:lumMod val="75000"/>
              </a:schemeClr>
            </a:solidFill>
          </a:endParaRPr>
        </a:p>
      </dgm:t>
    </dgm:pt>
    <dgm:pt modelId="{7A48B25C-7D3B-45DB-B19D-ACDB77DA43FC}" type="parTrans" cxnId="{7256080B-656E-4611-AE8F-5CFD5C05F94C}">
      <dgm:prSet/>
      <dgm:spPr/>
      <dgm:t>
        <a:bodyPr/>
        <a:lstStyle/>
        <a:p>
          <a:endParaRPr lang="sv-SE" sz="1100"/>
        </a:p>
      </dgm:t>
    </dgm:pt>
    <dgm:pt modelId="{113BD752-C842-4053-BF3C-C6EF692C7F73}" type="sibTrans" cxnId="{7256080B-656E-4611-AE8F-5CFD5C05F94C}">
      <dgm:prSet/>
      <dgm:spPr/>
      <dgm:t>
        <a:bodyPr/>
        <a:lstStyle/>
        <a:p>
          <a:endParaRPr lang="sv-SE" sz="1100"/>
        </a:p>
      </dgm:t>
    </dgm:pt>
    <dgm:pt modelId="{BE4D9D51-7603-4ED8-B6B4-69CDF9685C4C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Februari</a:t>
          </a:r>
        </a:p>
      </dgm:t>
    </dgm:pt>
    <dgm:pt modelId="{55ED79EC-A9F4-44BC-8813-2E98A6D811C4}" type="parTrans" cxnId="{93839FF1-2FFE-4223-A9AC-5425D6C7BE5C}">
      <dgm:prSet/>
      <dgm:spPr/>
      <dgm:t>
        <a:bodyPr/>
        <a:lstStyle/>
        <a:p>
          <a:endParaRPr lang="sv-SE" sz="1100"/>
        </a:p>
      </dgm:t>
    </dgm:pt>
    <dgm:pt modelId="{16D97AA4-B6D3-4C68-AC63-B0782678E58A}" type="sibTrans" cxnId="{93839FF1-2FFE-4223-A9AC-5425D6C7BE5C}">
      <dgm:prSet/>
      <dgm:spPr/>
      <dgm:t>
        <a:bodyPr/>
        <a:lstStyle/>
        <a:p>
          <a:endParaRPr lang="sv-SE" sz="1100"/>
        </a:p>
      </dgm:t>
    </dgm:pt>
    <dgm:pt modelId="{4EFF8227-DFD4-407F-B073-610D0F858A8B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Träningar 9st</a:t>
          </a:r>
        </a:p>
      </dgm:t>
    </dgm:pt>
    <dgm:pt modelId="{E7391ADA-2927-4450-A06F-1935E651BE76}" type="parTrans" cxnId="{AE35E975-A0BE-44E5-9C10-9652403FEB0E}">
      <dgm:prSet/>
      <dgm:spPr/>
      <dgm:t>
        <a:bodyPr/>
        <a:lstStyle/>
        <a:p>
          <a:endParaRPr lang="sv-SE" sz="1100"/>
        </a:p>
      </dgm:t>
    </dgm:pt>
    <dgm:pt modelId="{DB128173-DB20-4B22-90FA-2F0647A10FA2}" type="sibTrans" cxnId="{AE35E975-A0BE-44E5-9C10-9652403FEB0E}">
      <dgm:prSet/>
      <dgm:spPr/>
      <dgm:t>
        <a:bodyPr/>
        <a:lstStyle/>
        <a:p>
          <a:endParaRPr lang="sv-SE" sz="1100"/>
        </a:p>
      </dgm:t>
    </dgm:pt>
    <dgm:pt modelId="{E16B2881-A84A-4807-B7F9-1F1DBEBEA822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sv-SE" sz="1050" dirty="0"/>
            <a:t>Mars</a:t>
          </a:r>
        </a:p>
      </dgm:t>
    </dgm:pt>
    <dgm:pt modelId="{7FC2EBB6-2A79-403A-8919-F70CF138BAF6}" type="parTrans" cxnId="{BB145D6E-5D6D-48A7-8E8A-440D0236DE99}">
      <dgm:prSet/>
      <dgm:spPr/>
      <dgm:t>
        <a:bodyPr/>
        <a:lstStyle/>
        <a:p>
          <a:endParaRPr lang="sv-SE"/>
        </a:p>
      </dgm:t>
    </dgm:pt>
    <dgm:pt modelId="{05F5D83F-0783-44BF-9324-E6158B76197C}" type="sibTrans" cxnId="{BB145D6E-5D6D-48A7-8E8A-440D0236DE99}">
      <dgm:prSet/>
      <dgm:spPr/>
      <dgm:t>
        <a:bodyPr/>
        <a:lstStyle/>
        <a:p>
          <a:endParaRPr lang="sv-SE"/>
        </a:p>
      </dgm:t>
    </dgm:pt>
    <dgm:pt modelId="{B295250F-4F49-4D53-9186-ACDE5EE4B323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SM final resa</a:t>
          </a:r>
        </a:p>
      </dgm:t>
    </dgm:pt>
    <dgm:pt modelId="{9BC9B731-B668-4BA6-9116-30B3193E6AB0}" type="parTrans" cxnId="{7A7ACACF-6407-4501-AFB3-BFACEF3506F8}">
      <dgm:prSet/>
      <dgm:spPr/>
      <dgm:t>
        <a:bodyPr/>
        <a:lstStyle/>
        <a:p>
          <a:endParaRPr lang="sv-SE"/>
        </a:p>
      </dgm:t>
    </dgm:pt>
    <dgm:pt modelId="{21EBC113-6294-4E39-95FE-3282C16ECEF4}" type="sibTrans" cxnId="{7A7ACACF-6407-4501-AFB3-BFACEF3506F8}">
      <dgm:prSet/>
      <dgm:spPr/>
      <dgm:t>
        <a:bodyPr/>
        <a:lstStyle/>
        <a:p>
          <a:endParaRPr lang="sv-SE"/>
        </a:p>
      </dgm:t>
    </dgm:pt>
    <dgm:pt modelId="{896F1C10-441B-4FC7-9FCE-E9E3C2415F1F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Avslutningsaktivitet</a:t>
          </a:r>
        </a:p>
      </dgm:t>
    </dgm:pt>
    <dgm:pt modelId="{03D6000F-3FA2-4E90-B531-9B73E85E5ECD}" type="parTrans" cxnId="{FEDFF517-1344-4088-B786-3060D61487B8}">
      <dgm:prSet/>
      <dgm:spPr/>
      <dgm:t>
        <a:bodyPr/>
        <a:lstStyle/>
        <a:p>
          <a:endParaRPr lang="sv-SE"/>
        </a:p>
      </dgm:t>
    </dgm:pt>
    <dgm:pt modelId="{CEB3287C-CD4F-4CC7-A33A-F8505B32FF69}" type="sibTrans" cxnId="{FEDFF517-1344-4088-B786-3060D61487B8}">
      <dgm:prSet/>
      <dgm:spPr/>
      <dgm:t>
        <a:bodyPr/>
        <a:lstStyle/>
        <a:p>
          <a:endParaRPr lang="sv-SE"/>
        </a:p>
      </dgm:t>
    </dgm:pt>
    <dgm:pt modelId="{C2A9573F-DBF9-4487-905A-0EC0F397ABC5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Försäsongs tider</a:t>
          </a:r>
        </a:p>
      </dgm:t>
    </dgm:pt>
    <dgm:pt modelId="{8DBE6128-F99A-4393-9313-AF2FFFF2F595}" type="parTrans" cxnId="{BB197E3F-4C81-4C72-B6BC-1EF3B5C22F7A}">
      <dgm:prSet/>
      <dgm:spPr/>
      <dgm:t>
        <a:bodyPr/>
        <a:lstStyle/>
        <a:p>
          <a:endParaRPr lang="sv-SE"/>
        </a:p>
      </dgm:t>
    </dgm:pt>
    <dgm:pt modelId="{CE812EA3-7FC1-4DA1-8768-8098D39FE711}" type="sibTrans" cxnId="{BB197E3F-4C81-4C72-B6BC-1EF3B5C22F7A}">
      <dgm:prSet/>
      <dgm:spPr/>
      <dgm:t>
        <a:bodyPr/>
        <a:lstStyle/>
        <a:p>
          <a:endParaRPr lang="sv-SE"/>
        </a:p>
      </dgm:t>
    </dgm:pt>
    <dgm:pt modelId="{76478FDB-8FC9-40CA-BB8A-3EA26E581DF3}">
      <dgm:prSet custT="1"/>
      <dgm:spPr/>
      <dgm:t>
        <a:bodyPr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12st</a:t>
          </a:r>
        </a:p>
      </dgm:t>
    </dgm:pt>
    <dgm:pt modelId="{D327C6BE-3FDB-46C9-BA7E-6AB7F834BBD9}" type="parTrans" cxnId="{C37F3107-BF85-4CA3-BFC5-95DCE4986F45}">
      <dgm:prSet/>
      <dgm:spPr/>
      <dgm:t>
        <a:bodyPr/>
        <a:lstStyle/>
        <a:p>
          <a:endParaRPr lang="sv-SE"/>
        </a:p>
      </dgm:t>
    </dgm:pt>
    <dgm:pt modelId="{4E404A09-8242-4016-8039-859819F6A4E0}" type="sibTrans" cxnId="{C37F3107-BF85-4CA3-BFC5-95DCE4986F45}">
      <dgm:prSet/>
      <dgm:spPr/>
      <dgm:t>
        <a:bodyPr/>
        <a:lstStyle/>
        <a:p>
          <a:endParaRPr lang="sv-SE"/>
        </a:p>
      </dgm:t>
    </dgm:pt>
    <dgm:pt modelId="{8660DC89-1C47-4371-B9D8-6B58D848FFD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endParaRPr lang="sv-SE" sz="1050" kern="1200" dirty="0">
            <a:solidFill>
              <a:schemeClr val="accent6">
                <a:lumMod val="75000"/>
              </a:schemeClr>
            </a:solidFill>
          </a:endParaRPr>
        </a:p>
      </dgm:t>
    </dgm:pt>
    <dgm:pt modelId="{A626EDB3-5DAE-4C64-A50F-F90D54DE162A}" type="sibTrans" cxnId="{5720342A-7797-48D3-84B1-1BC0A0ACD593}">
      <dgm:prSet/>
      <dgm:spPr/>
      <dgm:t>
        <a:bodyPr/>
        <a:lstStyle/>
        <a:p>
          <a:endParaRPr lang="sv-SE" sz="1100"/>
        </a:p>
      </dgm:t>
    </dgm:pt>
    <dgm:pt modelId="{A988D4CD-2312-4187-9D61-08DB0B02DE8C}" type="parTrans" cxnId="{5720342A-7797-48D3-84B1-1BC0A0ACD593}">
      <dgm:prSet/>
      <dgm:spPr/>
      <dgm:t>
        <a:bodyPr/>
        <a:lstStyle/>
        <a:p>
          <a:endParaRPr lang="sv-SE" sz="1100"/>
        </a:p>
      </dgm:t>
    </dgm:pt>
    <dgm:pt modelId="{4D3387EC-C3D9-4E7F-B1B0-108CA6673F56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Poolspel Medel 12/1</a:t>
          </a:r>
          <a:endParaRPr lang="sv-SE" sz="1050" kern="1200" dirty="0"/>
        </a:p>
      </dgm:t>
    </dgm:pt>
    <dgm:pt modelId="{DA028ACD-ED96-4B7A-AAF6-E19799CF5374}" type="parTrans" cxnId="{D3B11388-1E31-47FC-A739-9F9811575EC5}">
      <dgm:prSet/>
      <dgm:spPr/>
      <dgm:t>
        <a:bodyPr/>
        <a:lstStyle/>
        <a:p>
          <a:endParaRPr lang="sv-SE"/>
        </a:p>
      </dgm:t>
    </dgm:pt>
    <dgm:pt modelId="{3C108629-CB59-4966-B666-835EBA4D49A0}" type="sibTrans" cxnId="{D3B11388-1E31-47FC-A739-9F9811575EC5}">
      <dgm:prSet/>
      <dgm:spPr/>
      <dgm:t>
        <a:bodyPr/>
        <a:lstStyle/>
        <a:p>
          <a:endParaRPr lang="sv-SE"/>
        </a:p>
      </dgm:t>
    </dgm:pt>
    <dgm:pt modelId="{35181D66-2B4E-43CA-BF73-B68C4A4E8AB3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Poolspel Svår 25/1</a:t>
          </a:r>
        </a:p>
      </dgm:t>
    </dgm:pt>
    <dgm:pt modelId="{12B89624-5406-45C0-B10B-9E4F1D266D92}" type="parTrans" cxnId="{A847E70A-C378-420A-9798-D0F65D5C01BC}">
      <dgm:prSet/>
      <dgm:spPr/>
      <dgm:t>
        <a:bodyPr/>
        <a:lstStyle/>
        <a:p>
          <a:endParaRPr lang="sv-SE"/>
        </a:p>
      </dgm:t>
    </dgm:pt>
    <dgm:pt modelId="{899001BB-163C-4BF5-A5C5-6954E7E201C9}" type="sibTrans" cxnId="{A847E70A-C378-420A-9798-D0F65D5C01BC}">
      <dgm:prSet/>
      <dgm:spPr/>
      <dgm:t>
        <a:bodyPr/>
        <a:lstStyle/>
        <a:p>
          <a:endParaRPr lang="sv-SE"/>
        </a:p>
      </dgm:t>
    </dgm:pt>
    <dgm:pt modelId="{E7218990-2002-4212-958D-5C447B52C16A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Poolspel Svår 2/2</a:t>
          </a:r>
        </a:p>
      </dgm:t>
    </dgm:pt>
    <dgm:pt modelId="{DE963C8F-B387-4947-8E82-C2143539D772}" type="parTrans" cxnId="{659A6574-0FD5-4BFC-943E-F44DFD3556EF}">
      <dgm:prSet/>
      <dgm:spPr/>
      <dgm:t>
        <a:bodyPr/>
        <a:lstStyle/>
        <a:p>
          <a:endParaRPr lang="sv-SE"/>
        </a:p>
      </dgm:t>
    </dgm:pt>
    <dgm:pt modelId="{A4921762-A39D-4875-8477-B410EA83E19D}" type="sibTrans" cxnId="{659A6574-0FD5-4BFC-943E-F44DFD3556EF}">
      <dgm:prSet/>
      <dgm:spPr/>
      <dgm:t>
        <a:bodyPr/>
        <a:lstStyle/>
        <a:p>
          <a:endParaRPr lang="sv-SE"/>
        </a:p>
      </dgm:t>
    </dgm:pt>
    <dgm:pt modelId="{818DFB2C-CA8D-4C5B-97DF-625551022AB7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endParaRPr lang="sv-SE" sz="1050" dirty="0">
            <a:solidFill>
              <a:schemeClr val="accent6">
                <a:lumMod val="75000"/>
              </a:schemeClr>
            </a:solidFill>
          </a:endParaRPr>
        </a:p>
      </dgm:t>
    </dgm:pt>
    <dgm:pt modelId="{930C0BC9-1B6C-47C4-AA58-B71DFF48485C}" type="parTrans" cxnId="{8DADFE6F-EFB8-4A74-9B29-AABE2BF30ABA}">
      <dgm:prSet/>
      <dgm:spPr/>
      <dgm:t>
        <a:bodyPr/>
        <a:lstStyle/>
        <a:p>
          <a:endParaRPr lang="sv-SE"/>
        </a:p>
      </dgm:t>
    </dgm:pt>
    <dgm:pt modelId="{E46F4751-B5E7-4BA5-94E4-9DAF29196E62}" type="sibTrans" cxnId="{8DADFE6F-EFB8-4A74-9B29-AABE2BF30ABA}">
      <dgm:prSet/>
      <dgm:spPr/>
      <dgm:t>
        <a:bodyPr/>
        <a:lstStyle/>
        <a:p>
          <a:endParaRPr lang="sv-SE"/>
        </a:p>
      </dgm:t>
    </dgm:pt>
    <dgm:pt modelId="{0507B095-0A18-44A6-8372-0A84B16BB0A5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Träningar 4st</a:t>
          </a:r>
        </a:p>
      </dgm:t>
    </dgm:pt>
    <dgm:pt modelId="{1308F6A1-7D83-4204-B70F-DB011AF02040}" type="parTrans" cxnId="{B34F3D12-0348-4D9E-A4EA-C444910EE00B}">
      <dgm:prSet/>
      <dgm:spPr/>
      <dgm:t>
        <a:bodyPr/>
        <a:lstStyle/>
        <a:p>
          <a:endParaRPr lang="sv-SE"/>
        </a:p>
      </dgm:t>
    </dgm:pt>
    <dgm:pt modelId="{61753A80-780D-416B-9D28-98B4972E3C92}" type="sibTrans" cxnId="{B34F3D12-0348-4D9E-A4EA-C444910EE00B}">
      <dgm:prSet/>
      <dgm:spPr/>
      <dgm:t>
        <a:bodyPr/>
        <a:lstStyle/>
        <a:p>
          <a:endParaRPr lang="sv-SE"/>
        </a:p>
      </dgm:t>
    </dgm:pt>
    <dgm:pt modelId="{743BEFD5-826D-4823-A244-28D5D65A745B}">
      <dgm:prSet custT="1"/>
      <dgm:spPr/>
      <dgm:t>
        <a:bodyPr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Medel 14/12</a:t>
          </a:r>
        </a:p>
      </dgm:t>
    </dgm:pt>
    <dgm:pt modelId="{44A8AD2B-E826-49F8-B71F-514ADC6070C4}" type="parTrans" cxnId="{0E0FBBDD-D1E2-4F02-9F40-826D2F0F3B8D}">
      <dgm:prSet/>
      <dgm:spPr/>
      <dgm:t>
        <a:bodyPr/>
        <a:lstStyle/>
        <a:p>
          <a:endParaRPr lang="sv-SE"/>
        </a:p>
      </dgm:t>
    </dgm:pt>
    <dgm:pt modelId="{3C226DF0-19A2-4161-B5F3-E9331261A055}" type="sibTrans" cxnId="{0E0FBBDD-D1E2-4F02-9F40-826D2F0F3B8D}">
      <dgm:prSet/>
      <dgm:spPr/>
      <dgm:t>
        <a:bodyPr/>
        <a:lstStyle/>
        <a:p>
          <a:endParaRPr lang="sv-SE"/>
        </a:p>
      </dgm:t>
    </dgm:pt>
    <dgm:pt modelId="{E40D0363-6462-4E97-8010-6EC7466B5FBB}">
      <dgm:prSet custT="1"/>
      <dgm:spPr/>
      <dgm:t>
        <a:bodyPr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Svår 7/12</a:t>
          </a:r>
        </a:p>
      </dgm:t>
    </dgm:pt>
    <dgm:pt modelId="{A1AF608D-AB7D-4C2D-BB9D-98DDD19CD465}" type="parTrans" cxnId="{1D6D6DE5-F301-4CCD-817A-881A6576340D}">
      <dgm:prSet/>
      <dgm:spPr/>
      <dgm:t>
        <a:bodyPr/>
        <a:lstStyle/>
        <a:p>
          <a:endParaRPr lang="sv-SE"/>
        </a:p>
      </dgm:t>
    </dgm:pt>
    <dgm:pt modelId="{358455E7-DE5C-4638-AA63-F7268A569D94}" type="sibTrans" cxnId="{1D6D6DE5-F301-4CCD-817A-881A6576340D}">
      <dgm:prSet/>
      <dgm:spPr/>
      <dgm:t>
        <a:bodyPr/>
        <a:lstStyle/>
        <a:p>
          <a:endParaRPr lang="sv-SE"/>
        </a:p>
      </dgm:t>
    </dgm:pt>
    <dgm:pt modelId="{80A4AFDC-EBA6-4195-A3B2-048E2891E158}">
      <dgm:prSet custT="1"/>
      <dgm:spPr/>
      <dgm:t>
        <a:bodyPr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11-manna 8/12, 15/12</a:t>
          </a:r>
        </a:p>
      </dgm:t>
    </dgm:pt>
    <dgm:pt modelId="{6BB7F8C0-91AA-4672-B293-FC56FC552C85}" type="parTrans" cxnId="{34FD5B76-83BD-4540-A7B5-14B1CDA21E78}">
      <dgm:prSet/>
      <dgm:spPr/>
      <dgm:t>
        <a:bodyPr/>
        <a:lstStyle/>
        <a:p>
          <a:endParaRPr lang="sv-SE"/>
        </a:p>
      </dgm:t>
    </dgm:pt>
    <dgm:pt modelId="{8A03AA32-2BA3-43DC-882D-0F6E795F4E87}" type="sibTrans" cxnId="{34FD5B76-83BD-4540-A7B5-14B1CDA21E78}">
      <dgm:prSet/>
      <dgm:spPr/>
      <dgm:t>
        <a:bodyPr/>
        <a:lstStyle/>
        <a:p>
          <a:endParaRPr lang="sv-SE"/>
        </a:p>
      </dgm:t>
    </dgm:pt>
    <dgm:pt modelId="{CF5A02CA-3F0B-41CC-B0F7-5649D8D25DA0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11-manna 19/1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487A53AD-8CF6-4698-AFAD-5B94999B0F24}" type="parTrans" cxnId="{87C6389B-0075-47A5-84B9-40673754943E}">
      <dgm:prSet/>
      <dgm:spPr/>
      <dgm:t>
        <a:bodyPr/>
        <a:lstStyle/>
        <a:p>
          <a:endParaRPr lang="sv-SE"/>
        </a:p>
      </dgm:t>
    </dgm:pt>
    <dgm:pt modelId="{EED99397-1931-44C6-8925-D4B610012CA3}" type="sibTrans" cxnId="{87C6389B-0075-47A5-84B9-40673754943E}">
      <dgm:prSet/>
      <dgm:spPr/>
      <dgm:t>
        <a:bodyPr/>
        <a:lstStyle/>
        <a:p>
          <a:endParaRPr lang="sv-SE"/>
        </a:p>
      </dgm:t>
    </dgm:pt>
    <dgm:pt modelId="{9A281042-F092-4785-97EE-3442AF10EC0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11-manna bredd 9/2</a:t>
          </a:r>
        </a:p>
      </dgm:t>
    </dgm:pt>
    <dgm:pt modelId="{295A152D-DB63-4091-A582-C860FB638167}" type="parTrans" cxnId="{473E2E8F-9E78-4ECC-B13E-FD6823283768}">
      <dgm:prSet/>
      <dgm:spPr/>
      <dgm:t>
        <a:bodyPr/>
        <a:lstStyle/>
        <a:p>
          <a:endParaRPr lang="sv-SE"/>
        </a:p>
      </dgm:t>
    </dgm:pt>
    <dgm:pt modelId="{DC5F7AA0-8CF0-4D32-8C05-BBB2CC01CE22}" type="sibTrans" cxnId="{473E2E8F-9E78-4ECC-B13E-FD6823283768}">
      <dgm:prSet/>
      <dgm:spPr/>
      <dgm:t>
        <a:bodyPr/>
        <a:lstStyle/>
        <a:p>
          <a:endParaRPr lang="sv-SE"/>
        </a:p>
      </dgm:t>
    </dgm:pt>
    <dgm:pt modelId="{578C9CB6-3631-4B36-A249-65006CDE4A14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Föräldrastämma/ kickoff</a:t>
          </a:r>
        </a:p>
      </dgm:t>
    </dgm:pt>
    <dgm:pt modelId="{7659764D-3C0C-4D4C-843E-511E14FC9198}" type="parTrans" cxnId="{6BF54724-E917-46D4-ABE6-5AEFBC31E2D3}">
      <dgm:prSet/>
      <dgm:spPr/>
      <dgm:t>
        <a:bodyPr/>
        <a:lstStyle/>
        <a:p>
          <a:endParaRPr lang="sv-SE"/>
        </a:p>
      </dgm:t>
    </dgm:pt>
    <dgm:pt modelId="{F391AB78-622F-4D67-81A9-DBACFF06AA75}" type="sibTrans" cxnId="{6BF54724-E917-46D4-ABE6-5AEFBC31E2D3}">
      <dgm:prSet/>
      <dgm:spPr/>
      <dgm:t>
        <a:bodyPr/>
        <a:lstStyle/>
        <a:p>
          <a:endParaRPr lang="sv-SE"/>
        </a:p>
      </dgm:t>
    </dgm:pt>
    <dgm:pt modelId="{0EB57DDA-D30F-4423-8637-03F4F65D84D2}">
      <dgm:prSet custT="1"/>
      <dgm:spPr>
        <a:noFill/>
        <a:ln>
          <a:noFill/>
        </a:ln>
        <a:effectLst/>
      </dgm:spPr>
      <dgm:t>
        <a:bodyPr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Svår 23/11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BEB6D5A1-C6B3-478E-AE60-DC100464B99F}" type="parTrans" cxnId="{C9AA3568-2F44-4C91-972A-0B2E31411804}">
      <dgm:prSet/>
      <dgm:spPr/>
      <dgm:t>
        <a:bodyPr/>
        <a:lstStyle/>
        <a:p>
          <a:endParaRPr lang="sv-SE"/>
        </a:p>
      </dgm:t>
    </dgm:pt>
    <dgm:pt modelId="{B5039012-503C-4748-9891-50BC38A4E880}" type="sibTrans" cxnId="{C9AA3568-2F44-4C91-972A-0B2E31411804}">
      <dgm:prSet/>
      <dgm:spPr/>
      <dgm:t>
        <a:bodyPr/>
        <a:lstStyle/>
        <a:p>
          <a:endParaRPr lang="sv-SE"/>
        </a:p>
      </dgm:t>
    </dgm:pt>
    <dgm:pt modelId="{E2DB93E8-AECD-4AD1-BBC0-FC631145E72B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Poolspel Medel 15/2</a:t>
          </a:r>
        </a:p>
      </dgm:t>
    </dgm:pt>
    <dgm:pt modelId="{4B433B0C-A86C-4A53-980B-361F93B2220E}" type="parTrans" cxnId="{A317827B-12B3-4264-9EFC-8330526B3C3E}">
      <dgm:prSet/>
      <dgm:spPr/>
      <dgm:t>
        <a:bodyPr/>
        <a:lstStyle/>
        <a:p>
          <a:endParaRPr lang="sv-SE"/>
        </a:p>
      </dgm:t>
    </dgm:pt>
    <dgm:pt modelId="{B446848A-3F1E-497F-B3DE-63AB0CD51F56}" type="sibTrans" cxnId="{A317827B-12B3-4264-9EFC-8330526B3C3E}">
      <dgm:prSet/>
      <dgm:spPr/>
      <dgm:t>
        <a:bodyPr/>
        <a:lstStyle/>
        <a:p>
          <a:endParaRPr lang="sv-SE"/>
        </a:p>
      </dgm:t>
    </dgm:pt>
    <dgm:pt modelId="{34488AAF-FECC-4921-B18C-3D5537E84E37}">
      <dgm:prSet custT="1"/>
      <dgm:spPr/>
      <dgm:t>
        <a:bodyPr/>
        <a:lstStyle/>
        <a:p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10st</a:t>
          </a:r>
          <a:endParaRPr lang="sv-SE" sz="1050" kern="1200" dirty="0"/>
        </a:p>
      </dgm:t>
    </dgm:pt>
    <dgm:pt modelId="{3F956134-038A-45E8-AE89-8D0DB92000D2}" type="parTrans" cxnId="{C504B297-1547-4D4E-8F3C-417ED5083F87}">
      <dgm:prSet/>
      <dgm:spPr/>
      <dgm:t>
        <a:bodyPr/>
        <a:lstStyle/>
        <a:p>
          <a:endParaRPr lang="sv-SE"/>
        </a:p>
      </dgm:t>
    </dgm:pt>
    <dgm:pt modelId="{F1B6EC70-986D-4E59-8FDD-AB1312BF4C99}" type="sibTrans" cxnId="{C504B297-1547-4D4E-8F3C-417ED5083F87}">
      <dgm:prSet/>
      <dgm:spPr/>
      <dgm:t>
        <a:bodyPr/>
        <a:lstStyle/>
        <a:p>
          <a:endParaRPr lang="sv-SE"/>
        </a:p>
      </dgm:t>
    </dgm:pt>
    <dgm:pt modelId="{C72A0319-CE8A-4310-B0BE-5951AF240BBC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10st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BB03CB45-A52B-4E27-91DF-70401CF24A72}" type="parTrans" cxnId="{43733CF0-B6ED-4CC2-AB2A-B1E30803B65B}">
      <dgm:prSet/>
      <dgm:spPr/>
      <dgm:t>
        <a:bodyPr/>
        <a:lstStyle/>
        <a:p>
          <a:endParaRPr lang="sv-SE"/>
        </a:p>
      </dgm:t>
    </dgm:pt>
    <dgm:pt modelId="{A090B57C-F079-4E1E-A704-D1B98320B64D}" type="sibTrans" cxnId="{43733CF0-B6ED-4CC2-AB2A-B1E30803B65B}">
      <dgm:prSet/>
      <dgm:spPr/>
      <dgm:t>
        <a:bodyPr/>
        <a:lstStyle/>
        <a:p>
          <a:endParaRPr lang="sv-SE"/>
        </a:p>
      </dgm:t>
    </dgm:pt>
    <dgm:pt modelId="{796F60B2-3AA2-4B9B-AD34-20174D8A0191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dirty="0">
              <a:solidFill>
                <a:schemeClr val="accent6">
                  <a:lumMod val="75000"/>
                </a:schemeClr>
              </a:solidFill>
            </a:rPr>
            <a:t>Poolspel Borlänge 16/2</a:t>
          </a:r>
        </a:p>
      </dgm:t>
    </dgm:pt>
    <dgm:pt modelId="{BC3A7244-CA66-4387-9178-9E999A19C333}" type="parTrans" cxnId="{A597CF58-8DAD-44D2-AEE5-AA9B764A4F56}">
      <dgm:prSet/>
      <dgm:spPr/>
      <dgm:t>
        <a:bodyPr/>
        <a:lstStyle/>
        <a:p>
          <a:endParaRPr lang="sv-SE"/>
        </a:p>
      </dgm:t>
    </dgm:pt>
    <dgm:pt modelId="{8DA18195-1672-4AC3-B23A-5B0690D6EC2E}" type="sibTrans" cxnId="{A597CF58-8DAD-44D2-AEE5-AA9B764A4F56}">
      <dgm:prSet/>
      <dgm:spPr/>
      <dgm:t>
        <a:bodyPr/>
        <a:lstStyle/>
        <a:p>
          <a:endParaRPr lang="sv-SE"/>
        </a:p>
      </dgm:t>
    </dgm:pt>
    <dgm:pt modelId="{DF78CC90-8098-477B-93B5-E4FC77FCE587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strike="noStrike" dirty="0">
              <a:solidFill>
                <a:schemeClr val="accent6">
                  <a:lumMod val="75000"/>
                </a:schemeClr>
              </a:solidFill>
            </a:rPr>
            <a:t>Träningsdag BOIS 28/10</a:t>
          </a:r>
        </a:p>
      </dgm:t>
    </dgm:pt>
    <dgm:pt modelId="{D3C1AD5C-7425-4860-8CE4-3474EEE27091}" type="parTrans" cxnId="{66D1D30C-18A4-4D41-BF93-008CB0F85292}">
      <dgm:prSet/>
      <dgm:spPr/>
      <dgm:t>
        <a:bodyPr/>
        <a:lstStyle/>
        <a:p>
          <a:endParaRPr lang="sv-SE"/>
        </a:p>
      </dgm:t>
    </dgm:pt>
    <dgm:pt modelId="{80D6679D-00C5-4CA7-A904-7F6F547080FD}" type="sibTrans" cxnId="{66D1D30C-18A4-4D41-BF93-008CB0F85292}">
      <dgm:prSet/>
      <dgm:spPr/>
      <dgm:t>
        <a:bodyPr/>
        <a:lstStyle/>
        <a:p>
          <a:endParaRPr lang="sv-SE"/>
        </a:p>
      </dgm:t>
    </dgm:pt>
    <dgm:pt modelId="{FD37F071-289B-43E0-9BB0-3DC74E2D588A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P08 poolspel 5/1</a:t>
          </a:r>
        </a:p>
      </dgm:t>
    </dgm:pt>
    <dgm:pt modelId="{BBB719A9-2E27-4161-988B-4BBE2BE84DD3}" type="parTrans" cxnId="{5ADBD9C6-54A0-4107-99D7-9DFB25ED42A1}">
      <dgm:prSet/>
      <dgm:spPr/>
      <dgm:t>
        <a:bodyPr/>
        <a:lstStyle/>
        <a:p>
          <a:endParaRPr lang="sv-SE"/>
        </a:p>
      </dgm:t>
    </dgm:pt>
    <dgm:pt modelId="{11C6E28C-73EE-42CA-9110-6D6FF55B97F0}" type="sibTrans" cxnId="{5ADBD9C6-54A0-4107-99D7-9DFB25ED42A1}">
      <dgm:prSet/>
      <dgm:spPr/>
      <dgm:t>
        <a:bodyPr/>
        <a:lstStyle/>
        <a:p>
          <a:endParaRPr lang="sv-SE"/>
        </a:p>
      </dgm:t>
    </dgm:pt>
    <dgm:pt modelId="{6A84D248-24D8-4A6F-8916-0A3A5945442A}" type="pres">
      <dgm:prSet presAssocID="{6D05CF4C-C81B-4AAF-B058-12599A10B9D2}" presName="Name0" presStyleCnt="0">
        <dgm:presLayoutVars>
          <dgm:dir/>
          <dgm:animLvl val="lvl"/>
          <dgm:resizeHandles val="exact"/>
        </dgm:presLayoutVars>
      </dgm:prSet>
      <dgm:spPr/>
    </dgm:pt>
    <dgm:pt modelId="{59614213-781F-469C-9F88-D7F49E3C1960}" type="pres">
      <dgm:prSet presAssocID="{FD9405FB-26DC-40A1-BFFA-85AD7F76E49D}" presName="composite" presStyleCnt="0"/>
      <dgm:spPr/>
    </dgm:pt>
    <dgm:pt modelId="{8A20AE5A-36AC-4F5F-BF44-BDEC9990A0A1}" type="pres">
      <dgm:prSet presAssocID="{FD9405FB-26DC-40A1-BFFA-85AD7F76E49D}" presName="parTx" presStyleLbl="node1" presStyleIdx="0" presStyleCnt="7" custLinFactNeighborX="113" custLinFactNeighborY="629">
        <dgm:presLayoutVars>
          <dgm:chMax val="0"/>
          <dgm:chPref val="0"/>
          <dgm:bulletEnabled val="1"/>
        </dgm:presLayoutVars>
      </dgm:prSet>
      <dgm:spPr/>
    </dgm:pt>
    <dgm:pt modelId="{5B776EBB-77FA-4413-B0CC-0DC93D1B77B9}" type="pres">
      <dgm:prSet presAssocID="{FD9405FB-26DC-40A1-BFFA-85AD7F76E49D}" presName="desTx" presStyleLbl="revTx" presStyleIdx="0" presStyleCnt="7">
        <dgm:presLayoutVars>
          <dgm:bulletEnabled val="1"/>
        </dgm:presLayoutVars>
      </dgm:prSet>
      <dgm:spPr/>
    </dgm:pt>
    <dgm:pt modelId="{7BB8F676-87BA-45DD-A445-60541B242912}" type="pres">
      <dgm:prSet presAssocID="{E3E47C25-2123-4D99-AF57-45FCB3093B23}" presName="space" presStyleCnt="0"/>
      <dgm:spPr/>
    </dgm:pt>
    <dgm:pt modelId="{19561FA8-00CF-46E8-8B59-46325BBB8ED8}" type="pres">
      <dgm:prSet presAssocID="{A98BB993-C2D4-41D1-A973-1DABFA7BEAF6}" presName="composite" presStyleCnt="0"/>
      <dgm:spPr/>
    </dgm:pt>
    <dgm:pt modelId="{C4F2FA3A-8A56-4788-BD12-255482639CB1}" type="pres">
      <dgm:prSet presAssocID="{A98BB993-C2D4-41D1-A973-1DABFA7BEAF6}" presName="par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7048B30B-8C1A-4555-9D71-47EC0CC2DA7C}" type="pres">
      <dgm:prSet presAssocID="{A98BB993-C2D4-41D1-A973-1DABFA7BEAF6}" presName="desTx" presStyleLbl="revTx" presStyleIdx="1" presStyleCnt="7">
        <dgm:presLayoutVars>
          <dgm:bulletEnabled val="1"/>
        </dgm:presLayoutVars>
      </dgm:prSet>
      <dgm:spPr/>
    </dgm:pt>
    <dgm:pt modelId="{7BDA0484-561A-490E-8EE3-0183CE51A9CB}" type="pres">
      <dgm:prSet presAssocID="{3ED39BCB-404A-46EC-9394-CD9735756B79}" presName="space" presStyleCnt="0"/>
      <dgm:spPr/>
    </dgm:pt>
    <dgm:pt modelId="{E84E3BE7-C6D1-45D0-85D7-5CA4E2415318}" type="pres">
      <dgm:prSet presAssocID="{190004F9-7D2B-4D04-84E0-9BF6B93D6C07}" presName="composite" presStyleCnt="0"/>
      <dgm:spPr/>
    </dgm:pt>
    <dgm:pt modelId="{F565A5A7-F357-4AFE-9CCB-38D1D54731E8}" type="pres">
      <dgm:prSet presAssocID="{190004F9-7D2B-4D04-84E0-9BF6B93D6C07}" presName="par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1B709A42-4472-4440-B0CB-8B027A186A54}" type="pres">
      <dgm:prSet presAssocID="{190004F9-7D2B-4D04-84E0-9BF6B93D6C07}" presName="desTx" presStyleLbl="revTx" presStyleIdx="2" presStyleCnt="7">
        <dgm:presLayoutVars>
          <dgm:bulletEnabled val="1"/>
        </dgm:presLayoutVars>
      </dgm:prSet>
      <dgm:spPr>
        <a:xfrm>
          <a:off x="3342732" y="880302"/>
          <a:ext cx="1506410" cy="1170000"/>
        </a:xfrm>
        <a:prstGeom prst="rect">
          <a:avLst/>
        </a:prstGeom>
      </dgm:spPr>
    </dgm:pt>
    <dgm:pt modelId="{47984731-5C34-424B-9822-287A81C14726}" type="pres">
      <dgm:prSet presAssocID="{1BB17C52-7573-4D33-A4FC-DC636ECFC38B}" presName="space" presStyleCnt="0"/>
      <dgm:spPr/>
    </dgm:pt>
    <dgm:pt modelId="{0301B951-6A33-4C89-B31E-D745DFAEE5A0}" type="pres">
      <dgm:prSet presAssocID="{7820BDE5-077F-4A3B-B036-A96FEC896D22}" presName="composite" presStyleCnt="0"/>
      <dgm:spPr/>
    </dgm:pt>
    <dgm:pt modelId="{2833278E-0CA9-47D3-ACE5-31A50E57C9F3}" type="pres">
      <dgm:prSet presAssocID="{7820BDE5-077F-4A3B-B036-A96FEC896D22}" presName="par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E89173C7-01AF-4DAD-A5E8-6654DE98F41D}" type="pres">
      <dgm:prSet presAssocID="{7820BDE5-077F-4A3B-B036-A96FEC896D22}" presName="desTx" presStyleLbl="revTx" presStyleIdx="3" presStyleCnt="7">
        <dgm:presLayoutVars>
          <dgm:bulletEnabled val="1"/>
        </dgm:presLayoutVars>
      </dgm:prSet>
      <dgm:spPr/>
    </dgm:pt>
    <dgm:pt modelId="{BB4DB63C-DD17-490B-B7B4-BA0B54D33184}" type="pres">
      <dgm:prSet presAssocID="{A7337A68-EE8B-4A0E-B261-5AD7F7100E79}" presName="space" presStyleCnt="0"/>
      <dgm:spPr/>
    </dgm:pt>
    <dgm:pt modelId="{E70D1D1E-8CB5-464C-8EFF-B439F2067DDB}" type="pres">
      <dgm:prSet presAssocID="{0D317BF2-FB78-416E-8889-D47D0C6AC767}" presName="composite" presStyleCnt="0"/>
      <dgm:spPr/>
    </dgm:pt>
    <dgm:pt modelId="{472DD355-285E-44BF-968B-4CEA45DAD3DB}" type="pres">
      <dgm:prSet presAssocID="{0D317BF2-FB78-416E-8889-D47D0C6AC767}" presName="par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C8E697C8-0A56-40E5-A8F8-6AC52DF27B8A}" type="pres">
      <dgm:prSet presAssocID="{0D317BF2-FB78-416E-8889-D47D0C6AC767}" presName="desTx" presStyleLbl="revTx" presStyleIdx="4" presStyleCnt="7">
        <dgm:presLayoutVars>
          <dgm:bulletEnabled val="1"/>
        </dgm:presLayoutVars>
      </dgm:prSet>
      <dgm:spPr/>
    </dgm:pt>
    <dgm:pt modelId="{D667774C-5323-4B4D-BDB8-55D57CFAE9C9}" type="pres">
      <dgm:prSet presAssocID="{DFE15DBF-399D-48C0-9EB9-82729D19BC02}" presName="space" presStyleCnt="0"/>
      <dgm:spPr/>
    </dgm:pt>
    <dgm:pt modelId="{CDAA35B2-8D8E-4C2A-BE7D-D7C467A1C1AE}" type="pres">
      <dgm:prSet presAssocID="{BE4D9D51-7603-4ED8-B6B4-69CDF9685C4C}" presName="composite" presStyleCnt="0"/>
      <dgm:spPr/>
    </dgm:pt>
    <dgm:pt modelId="{7065B2E0-CE48-4EFE-A07A-F789DD70DD74}" type="pres">
      <dgm:prSet presAssocID="{BE4D9D51-7603-4ED8-B6B4-69CDF9685C4C}" presName="par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3985A10B-1866-4D18-8C80-B7079E257EAC}" type="pres">
      <dgm:prSet presAssocID="{BE4D9D51-7603-4ED8-B6B4-69CDF9685C4C}" presName="desTx" presStyleLbl="revTx" presStyleIdx="5" presStyleCnt="7">
        <dgm:presLayoutVars>
          <dgm:bulletEnabled val="1"/>
        </dgm:presLayoutVars>
      </dgm:prSet>
      <dgm:spPr/>
    </dgm:pt>
    <dgm:pt modelId="{457104B1-9F6D-49D5-BE44-9F7B43436070}" type="pres">
      <dgm:prSet presAssocID="{16D97AA4-B6D3-4C68-AC63-B0782678E58A}" presName="space" presStyleCnt="0"/>
      <dgm:spPr/>
    </dgm:pt>
    <dgm:pt modelId="{1C3A3F6B-0847-475C-BBFB-6BE429E50362}" type="pres">
      <dgm:prSet presAssocID="{E16B2881-A84A-4807-B7F9-1F1DBEBEA822}" presName="composite" presStyleCnt="0"/>
      <dgm:spPr/>
    </dgm:pt>
    <dgm:pt modelId="{C613CA62-83AF-46B2-87E9-AD3D7F575FBE}" type="pres">
      <dgm:prSet presAssocID="{E16B2881-A84A-4807-B7F9-1F1DBEBEA822}" presName="par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37C2664E-AA01-4611-A058-56848A6B4CE7}" type="pres">
      <dgm:prSet presAssocID="{E16B2881-A84A-4807-B7F9-1F1DBEBEA822}" presName="desTx" presStyleLbl="revTx" presStyleIdx="6" presStyleCnt="7">
        <dgm:presLayoutVars>
          <dgm:bulletEnabled val="1"/>
        </dgm:presLayoutVars>
      </dgm:prSet>
      <dgm:spPr/>
    </dgm:pt>
  </dgm:ptLst>
  <dgm:cxnLst>
    <dgm:cxn modelId="{C94FC706-EEA2-48D5-B333-D6B516152EBA}" type="presOf" srcId="{0D317BF2-FB78-416E-8889-D47D0C6AC767}" destId="{472DD355-285E-44BF-968B-4CEA45DAD3DB}" srcOrd="0" destOrd="0" presId="urn:microsoft.com/office/officeart/2005/8/layout/chevron1"/>
    <dgm:cxn modelId="{C37F3107-BF85-4CA3-BFC5-95DCE4986F45}" srcId="{7820BDE5-077F-4A3B-B036-A96FEC896D22}" destId="{76478FDB-8FC9-40CA-BB8A-3EA26E581DF3}" srcOrd="0" destOrd="0" parTransId="{D327C6BE-3FDB-46C9-BA7E-6AB7F834BBD9}" sibTransId="{4E404A09-8242-4016-8039-859819F6A4E0}"/>
    <dgm:cxn modelId="{A847E70A-C378-420A-9798-D0F65D5C01BC}" srcId="{0D317BF2-FB78-416E-8889-D47D0C6AC767}" destId="{35181D66-2B4E-43CA-BF73-B68C4A4E8AB3}" srcOrd="2" destOrd="0" parTransId="{12B89624-5406-45C0-B10B-9E4F1D266D92}" sibTransId="{899001BB-163C-4BF5-A5C5-6954E7E201C9}"/>
    <dgm:cxn modelId="{7256080B-656E-4611-AE8F-5CFD5C05F94C}" srcId="{0D317BF2-FB78-416E-8889-D47D0C6AC767}" destId="{1F5A6E7D-5E6F-48CB-9C1B-3231F7F45AD7}" srcOrd="5" destOrd="0" parTransId="{7A48B25C-7D3B-45DB-B19D-ACDB77DA43FC}" sibTransId="{113BD752-C842-4053-BF3C-C6EF692C7F73}"/>
    <dgm:cxn modelId="{17119C0C-5CE7-42E2-B4C7-25FE2E5F7DDC}" type="presOf" srcId="{896F1C10-441B-4FC7-9FCE-E9E3C2415F1F}" destId="{37C2664E-AA01-4611-A058-56848A6B4CE7}" srcOrd="0" destOrd="2" presId="urn:microsoft.com/office/officeart/2005/8/layout/chevron1"/>
    <dgm:cxn modelId="{66D1D30C-18A4-4D41-BF93-008CB0F85292}" srcId="{A98BB993-C2D4-41D1-A973-1DABFA7BEAF6}" destId="{DF78CC90-8098-477B-93B5-E4FC77FCE587}" srcOrd="1" destOrd="0" parTransId="{D3C1AD5C-7425-4860-8CE4-3474EEE27091}" sibTransId="{80D6679D-00C5-4CA7-A904-7F6F547080FD}"/>
    <dgm:cxn modelId="{B34F3D12-0348-4D9E-A4EA-C444910EE00B}" srcId="{E16B2881-A84A-4807-B7F9-1F1DBEBEA822}" destId="{0507B095-0A18-44A6-8372-0A84B16BB0A5}" srcOrd="0" destOrd="0" parTransId="{1308F6A1-7D83-4204-B70F-DB011AF02040}" sibTransId="{61753A80-780D-416B-9D28-98B4972E3C92}"/>
    <dgm:cxn modelId="{FEDFF517-1344-4088-B786-3060D61487B8}" srcId="{E16B2881-A84A-4807-B7F9-1F1DBEBEA822}" destId="{896F1C10-441B-4FC7-9FCE-E9E3C2415F1F}" srcOrd="2" destOrd="0" parTransId="{03D6000F-3FA2-4E90-B531-9B73E85E5ECD}" sibTransId="{CEB3287C-CD4F-4CC7-A33A-F8505B32FF69}"/>
    <dgm:cxn modelId="{C5CA6E20-4E80-478E-9A4B-0B3F42ED161A}" type="presOf" srcId="{E7218990-2002-4212-958D-5C447B52C16A}" destId="{3985A10B-1866-4D18-8C80-B7079E257EAC}" srcOrd="0" destOrd="2" presId="urn:microsoft.com/office/officeart/2005/8/layout/chevron1"/>
    <dgm:cxn modelId="{6BF54724-E917-46D4-ABE6-5AEFBC31E2D3}" srcId="{FD9405FB-26DC-40A1-BFFA-85AD7F76E49D}" destId="{578C9CB6-3631-4B36-A249-65006CDE4A14}" srcOrd="1" destOrd="0" parTransId="{7659764D-3C0C-4D4C-843E-511E14FC9198}" sibTransId="{F391AB78-622F-4D67-81A9-DBACFF06AA75}"/>
    <dgm:cxn modelId="{24027C25-C9CF-44CE-9CA4-CCFDB164EA5F}" type="presOf" srcId="{4EFF8227-DFD4-407F-B073-610D0F858A8B}" destId="{3985A10B-1866-4D18-8C80-B7079E257EAC}" srcOrd="0" destOrd="0" presId="urn:microsoft.com/office/officeart/2005/8/layout/chevron1"/>
    <dgm:cxn modelId="{5720342A-7797-48D3-84B1-1BC0A0ACD593}" srcId="{0D317BF2-FB78-416E-8889-D47D0C6AC767}" destId="{8660DC89-1C47-4371-B9D8-6B58D848FFD2}" srcOrd="6" destOrd="0" parTransId="{A988D4CD-2312-4187-9D61-08DB0B02DE8C}" sibTransId="{A626EDB3-5DAE-4C64-A50F-F90D54DE162A}"/>
    <dgm:cxn modelId="{FF8A452A-7606-465A-A78A-A2B4AC2521D5}" srcId="{6D05CF4C-C81B-4AAF-B058-12599A10B9D2}" destId="{A98BB993-C2D4-41D1-A973-1DABFA7BEAF6}" srcOrd="1" destOrd="0" parTransId="{0A8A688C-AD67-40B9-B103-CB2A137D9B49}" sibTransId="{3ED39BCB-404A-46EC-9394-CD9735756B79}"/>
    <dgm:cxn modelId="{8C1E0F2C-1928-4B5C-9681-1B2EC2BB61B4}" type="presOf" srcId="{190004F9-7D2B-4D04-84E0-9BF6B93D6C07}" destId="{F565A5A7-F357-4AFE-9CCB-38D1D54731E8}" srcOrd="0" destOrd="0" presId="urn:microsoft.com/office/officeart/2005/8/layout/chevron1"/>
    <dgm:cxn modelId="{67AF612D-8C36-4D13-9AFB-8A965FA89A4A}" type="presOf" srcId="{E40D0363-6462-4E97-8010-6EC7466B5FBB}" destId="{E89173C7-01AF-4DAD-A5E8-6654DE98F41D}" srcOrd="0" destOrd="2" presId="urn:microsoft.com/office/officeart/2005/8/layout/chevron1"/>
    <dgm:cxn modelId="{354FC92D-C955-4099-9728-5953171475FF}" type="presOf" srcId="{4D3387EC-C3D9-4E7F-B1B0-108CA6673F56}" destId="{C8E697C8-0A56-40E5-A8F8-6AC52DF27B8A}" srcOrd="0" destOrd="1" presId="urn:microsoft.com/office/officeart/2005/8/layout/chevron1"/>
    <dgm:cxn modelId="{0DEA9030-6D16-4AFC-A445-181547388D1D}" type="presOf" srcId="{35181D66-2B4E-43CA-BF73-B68C4A4E8AB3}" destId="{C8E697C8-0A56-40E5-A8F8-6AC52DF27B8A}" srcOrd="0" destOrd="2" presId="urn:microsoft.com/office/officeart/2005/8/layout/chevron1"/>
    <dgm:cxn modelId="{DF5C9133-9D3E-433E-A4BB-D45E04065ACB}" srcId="{190004F9-7D2B-4D04-84E0-9BF6B93D6C07}" destId="{24D3A920-9EF1-496E-9468-CDCCF4D8B776}" srcOrd="1" destOrd="0" parTransId="{8702E0D3-C9F5-454F-9990-BBC39FB06144}" sibTransId="{E42175AF-A567-4470-A0A3-FDF4AD0C4444}"/>
    <dgm:cxn modelId="{CECAF833-7F56-4709-ADAC-A4BABEAD9D47}" type="presOf" srcId="{80A4AFDC-EBA6-4195-A3B2-048E2891E158}" destId="{E89173C7-01AF-4DAD-A5E8-6654DE98F41D}" srcOrd="0" destOrd="3" presId="urn:microsoft.com/office/officeart/2005/8/layout/chevron1"/>
    <dgm:cxn modelId="{BB197E3F-4C81-4C72-B6BC-1EF3B5C22F7A}" srcId="{FD9405FB-26DC-40A1-BFFA-85AD7F76E49D}" destId="{C2A9573F-DBF9-4487-905A-0EC0F397ABC5}" srcOrd="0" destOrd="0" parTransId="{8DBE6128-F99A-4393-9313-AF2FFFF2F595}" sibTransId="{CE812EA3-7FC1-4DA1-8768-8098D39FE711}"/>
    <dgm:cxn modelId="{B3FF9360-EF44-4028-9565-CDECB1CA7920}" type="presOf" srcId="{818DFB2C-CA8D-4C5B-97DF-625551022AB7}" destId="{3985A10B-1866-4D18-8C80-B7079E257EAC}" srcOrd="0" destOrd="5" presId="urn:microsoft.com/office/officeart/2005/8/layout/chevron1"/>
    <dgm:cxn modelId="{57E41B47-4BC5-4112-9627-E350E9BF0C38}" type="presOf" srcId="{E16B2881-A84A-4807-B7F9-1F1DBEBEA822}" destId="{C613CA62-83AF-46B2-87E9-AD3D7F575FBE}" srcOrd="0" destOrd="0" presId="urn:microsoft.com/office/officeart/2005/8/layout/chevron1"/>
    <dgm:cxn modelId="{C9AA3568-2F44-4C91-972A-0B2E31411804}" srcId="{190004F9-7D2B-4D04-84E0-9BF6B93D6C07}" destId="{0EB57DDA-D30F-4423-8637-03F4F65D84D2}" srcOrd="2" destOrd="0" parTransId="{BEB6D5A1-C6B3-478E-AE60-DC100464B99F}" sibTransId="{B5039012-503C-4748-9891-50BC38A4E880}"/>
    <dgm:cxn modelId="{BB145D6E-5D6D-48A7-8E8A-440D0236DE99}" srcId="{6D05CF4C-C81B-4AAF-B058-12599A10B9D2}" destId="{E16B2881-A84A-4807-B7F9-1F1DBEBEA822}" srcOrd="6" destOrd="0" parTransId="{7FC2EBB6-2A79-403A-8919-F70CF138BAF6}" sibTransId="{05F5D83F-0783-44BF-9324-E6158B76197C}"/>
    <dgm:cxn modelId="{3AFF716F-ADD1-4523-8C0C-7B0821AE0CAD}" type="presOf" srcId="{E2DB93E8-AECD-4AD1-BBC0-FC631145E72B}" destId="{3985A10B-1866-4D18-8C80-B7079E257EAC}" srcOrd="0" destOrd="1" presId="urn:microsoft.com/office/officeart/2005/8/layout/chevron1"/>
    <dgm:cxn modelId="{8DADFE6F-EFB8-4A74-9B29-AABE2BF30ABA}" srcId="{BE4D9D51-7603-4ED8-B6B4-69CDF9685C4C}" destId="{818DFB2C-CA8D-4C5B-97DF-625551022AB7}" srcOrd="5" destOrd="0" parTransId="{930C0BC9-1B6C-47C4-AA58-B71DFF48485C}" sibTransId="{E46F4751-B5E7-4BA5-94E4-9DAF29196E62}"/>
    <dgm:cxn modelId="{659A6574-0FD5-4BFC-943E-F44DFD3556EF}" srcId="{BE4D9D51-7603-4ED8-B6B4-69CDF9685C4C}" destId="{E7218990-2002-4212-958D-5C447B52C16A}" srcOrd="2" destOrd="0" parTransId="{DE963C8F-B387-4947-8E82-C2143539D772}" sibTransId="{A4921762-A39D-4875-8477-B410EA83E19D}"/>
    <dgm:cxn modelId="{AE35E975-A0BE-44E5-9C10-9652403FEB0E}" srcId="{BE4D9D51-7603-4ED8-B6B4-69CDF9685C4C}" destId="{4EFF8227-DFD4-407F-B073-610D0F858A8B}" srcOrd="0" destOrd="0" parTransId="{E7391ADA-2927-4450-A06F-1935E651BE76}" sibTransId="{DB128173-DB20-4B22-90FA-2F0647A10FA2}"/>
    <dgm:cxn modelId="{34FD5B76-83BD-4540-A7B5-14B1CDA21E78}" srcId="{7820BDE5-077F-4A3B-B036-A96FEC896D22}" destId="{80A4AFDC-EBA6-4195-A3B2-048E2891E158}" srcOrd="3" destOrd="0" parTransId="{6BB7F8C0-91AA-4672-B293-FC56FC552C85}" sibTransId="{8A03AA32-2BA3-43DC-882D-0F6E795F4E87}"/>
    <dgm:cxn modelId="{A4ABDE56-5EA3-4128-A895-8742BCB93C3D}" srcId="{A98BB993-C2D4-41D1-A973-1DABFA7BEAF6}" destId="{94074347-54A5-42F5-B18E-D9D996977151}" srcOrd="0" destOrd="0" parTransId="{71309E81-C984-4B3C-9457-472A471EFCFF}" sibTransId="{DDEBA028-178D-4443-87FB-BE67C4507218}"/>
    <dgm:cxn modelId="{A597CF58-8DAD-44D2-AEE5-AA9B764A4F56}" srcId="{BE4D9D51-7603-4ED8-B6B4-69CDF9685C4C}" destId="{796F60B2-3AA2-4B9B-AD34-20174D8A0191}" srcOrd="4" destOrd="0" parTransId="{BC3A7244-CA66-4387-9178-9E999A19C333}" sibTransId="{8DA18195-1672-4AC3-B23A-5B0690D6EC2E}"/>
    <dgm:cxn modelId="{A317827B-12B3-4264-9EFC-8330526B3C3E}" srcId="{BE4D9D51-7603-4ED8-B6B4-69CDF9685C4C}" destId="{E2DB93E8-AECD-4AD1-BBC0-FC631145E72B}" srcOrd="1" destOrd="0" parTransId="{4B433B0C-A86C-4A53-980B-361F93B2220E}" sibTransId="{B446848A-3F1E-497F-B3DE-63AB0CD51F56}"/>
    <dgm:cxn modelId="{7A3F307C-5C73-4ABE-8BA8-AB82EA2122DF}" type="presOf" srcId="{8660DC89-1C47-4371-B9D8-6B58D848FFD2}" destId="{C8E697C8-0A56-40E5-A8F8-6AC52DF27B8A}" srcOrd="0" destOrd="6" presId="urn:microsoft.com/office/officeart/2005/8/layout/chevron1"/>
    <dgm:cxn modelId="{07113C82-6FFC-4688-A4C5-26B35D3EE23B}" srcId="{6D05CF4C-C81B-4AAF-B058-12599A10B9D2}" destId="{0D317BF2-FB78-416E-8889-D47D0C6AC767}" srcOrd="4" destOrd="0" parTransId="{58C422D4-C74A-40AA-87CC-30671A05ACFB}" sibTransId="{DFE15DBF-399D-48C0-9EB9-82729D19BC02}"/>
    <dgm:cxn modelId="{83F74882-2E59-478E-B337-26BA48AC5FE0}" type="presOf" srcId="{7820BDE5-077F-4A3B-B036-A96FEC896D22}" destId="{2833278E-0CA9-47D3-ACE5-31A50E57C9F3}" srcOrd="0" destOrd="0" presId="urn:microsoft.com/office/officeart/2005/8/layout/chevron1"/>
    <dgm:cxn modelId="{D3B11388-1E31-47FC-A739-9F9811575EC5}" srcId="{0D317BF2-FB78-416E-8889-D47D0C6AC767}" destId="{4D3387EC-C3D9-4E7F-B1B0-108CA6673F56}" srcOrd="1" destOrd="0" parTransId="{DA028ACD-ED96-4B7A-AAF6-E19799CF5374}" sibTransId="{3C108629-CB59-4966-B666-835EBA4D49A0}"/>
    <dgm:cxn modelId="{7C745F8C-A2B0-43C7-962F-ABA5410DAFA3}" type="presOf" srcId="{743BEFD5-826D-4823-A244-28D5D65A745B}" destId="{E89173C7-01AF-4DAD-A5E8-6654DE98F41D}" srcOrd="0" destOrd="1" presId="urn:microsoft.com/office/officeart/2005/8/layout/chevron1"/>
    <dgm:cxn modelId="{473E2E8F-9E78-4ECC-B13E-FD6823283768}" srcId="{BE4D9D51-7603-4ED8-B6B4-69CDF9685C4C}" destId="{9A281042-F092-4785-97EE-3442AF10EC02}" srcOrd="3" destOrd="0" parTransId="{295A152D-DB63-4091-A582-C860FB638167}" sibTransId="{DC5F7AA0-8CF0-4D32-8C05-BBB2CC01CE22}"/>
    <dgm:cxn modelId="{6A230893-8D96-4C7F-826C-8758C53FC766}" type="presOf" srcId="{B295250F-4F49-4D53-9186-ACDE5EE4B323}" destId="{37C2664E-AA01-4611-A058-56848A6B4CE7}" srcOrd="0" destOrd="1" presId="urn:microsoft.com/office/officeart/2005/8/layout/chevron1"/>
    <dgm:cxn modelId="{8C4A0097-2ACF-44A8-91AD-467AE9F467BE}" type="presOf" srcId="{76478FDB-8FC9-40CA-BB8A-3EA26E581DF3}" destId="{E89173C7-01AF-4DAD-A5E8-6654DE98F41D}" srcOrd="0" destOrd="0" presId="urn:microsoft.com/office/officeart/2005/8/layout/chevron1"/>
    <dgm:cxn modelId="{C504B297-1547-4D4E-8F3C-417ED5083F87}" srcId="{0D317BF2-FB78-416E-8889-D47D0C6AC767}" destId="{34488AAF-FECC-4921-B18C-3D5537E84E37}" srcOrd="0" destOrd="0" parTransId="{3F956134-038A-45E8-AE89-8D0DB92000D2}" sibTransId="{F1B6EC70-986D-4E59-8FDD-AB1312BF4C99}"/>
    <dgm:cxn modelId="{4C47049B-42D8-41A4-B4C7-9EE437120A01}" type="presOf" srcId="{796F60B2-3AA2-4B9B-AD34-20174D8A0191}" destId="{3985A10B-1866-4D18-8C80-B7079E257EAC}" srcOrd="0" destOrd="4" presId="urn:microsoft.com/office/officeart/2005/8/layout/chevron1"/>
    <dgm:cxn modelId="{87C6389B-0075-47A5-84B9-40673754943E}" srcId="{0D317BF2-FB78-416E-8889-D47D0C6AC767}" destId="{CF5A02CA-3F0B-41CC-B0F7-5649D8D25DA0}" srcOrd="3" destOrd="0" parTransId="{487A53AD-8CF6-4698-AFAD-5B94999B0F24}" sibTransId="{EED99397-1931-44C6-8925-D4B610012CA3}"/>
    <dgm:cxn modelId="{378686A5-FDC3-4A9B-BF0C-7C4D0AF8AD31}" type="presOf" srcId="{A98BB993-C2D4-41D1-A973-1DABFA7BEAF6}" destId="{C4F2FA3A-8A56-4788-BD12-255482639CB1}" srcOrd="0" destOrd="0" presId="urn:microsoft.com/office/officeart/2005/8/layout/chevron1"/>
    <dgm:cxn modelId="{E4C776A7-30FB-4232-AC21-84BECD91A7CE}" srcId="{6D05CF4C-C81B-4AAF-B058-12599A10B9D2}" destId="{190004F9-7D2B-4D04-84E0-9BF6B93D6C07}" srcOrd="2" destOrd="0" parTransId="{CA50B615-15A6-452C-BF25-076A562F0988}" sibTransId="{1BB17C52-7573-4D33-A4FC-DC636ECFC38B}"/>
    <dgm:cxn modelId="{E801F5B2-605F-4E62-AEF1-BA5638F7E42F}" type="presOf" srcId="{FD37F071-289B-43E0-9BB0-3DC74E2D588A}" destId="{C8E697C8-0A56-40E5-A8F8-6AC52DF27B8A}" srcOrd="0" destOrd="4" presId="urn:microsoft.com/office/officeart/2005/8/layout/chevron1"/>
    <dgm:cxn modelId="{01DD1CB9-A264-4D9B-904E-22D414F0DF16}" type="presOf" srcId="{CF5A02CA-3F0B-41CC-B0F7-5649D8D25DA0}" destId="{C8E697C8-0A56-40E5-A8F8-6AC52DF27B8A}" srcOrd="0" destOrd="3" presId="urn:microsoft.com/office/officeart/2005/8/layout/chevron1"/>
    <dgm:cxn modelId="{8309C5B9-A2C3-4538-8485-24380F9106B4}" type="presOf" srcId="{578C9CB6-3631-4B36-A249-65006CDE4A14}" destId="{5B776EBB-77FA-4413-B0CC-0DC93D1B77B9}" srcOrd="0" destOrd="1" presId="urn:microsoft.com/office/officeart/2005/8/layout/chevron1"/>
    <dgm:cxn modelId="{BAA8A8BF-5C7C-4104-9F88-F41C1F9F1201}" type="presOf" srcId="{9A281042-F092-4785-97EE-3442AF10EC02}" destId="{3985A10B-1866-4D18-8C80-B7079E257EAC}" srcOrd="0" destOrd="3" presId="urn:microsoft.com/office/officeart/2005/8/layout/chevron1"/>
    <dgm:cxn modelId="{476CE3C2-1395-4EF5-8C1F-FD2B0B7E731D}" type="presOf" srcId="{C72A0319-CE8A-4310-B0BE-5951AF240BBC}" destId="{1B709A42-4472-4440-B0CB-8B027A186A54}" srcOrd="0" destOrd="0" presId="urn:microsoft.com/office/officeart/2005/8/layout/chevron1"/>
    <dgm:cxn modelId="{05535EC3-6435-4FE0-ABAF-484000FA6092}" srcId="{6D05CF4C-C81B-4AAF-B058-12599A10B9D2}" destId="{7820BDE5-077F-4A3B-B036-A96FEC896D22}" srcOrd="3" destOrd="0" parTransId="{F03D8403-0C83-4797-95B6-FBBECF2B6943}" sibTransId="{A7337A68-EE8B-4A0E-B261-5AD7F7100E79}"/>
    <dgm:cxn modelId="{2C77B1C4-585E-4E1D-849A-E1306CBC43A4}" srcId="{6D05CF4C-C81B-4AAF-B058-12599A10B9D2}" destId="{FD9405FB-26DC-40A1-BFFA-85AD7F76E49D}" srcOrd="0" destOrd="0" parTransId="{A69B4C11-7471-4E80-9432-573B80EC38F6}" sibTransId="{E3E47C25-2123-4D99-AF57-45FCB3093B23}"/>
    <dgm:cxn modelId="{5ADBD9C6-54A0-4107-99D7-9DFB25ED42A1}" srcId="{0D317BF2-FB78-416E-8889-D47D0C6AC767}" destId="{FD37F071-289B-43E0-9BB0-3DC74E2D588A}" srcOrd="4" destOrd="0" parTransId="{BBB719A9-2E27-4161-988B-4BBE2BE84DD3}" sibTransId="{11C6E28C-73EE-42CA-9110-6D6FF55B97F0}"/>
    <dgm:cxn modelId="{EE8E66C7-BB69-4C14-BB60-00BD6D8FBBA0}" type="presOf" srcId="{24D3A920-9EF1-496E-9468-CDCCF4D8B776}" destId="{1B709A42-4472-4440-B0CB-8B027A186A54}" srcOrd="0" destOrd="1" presId="urn:microsoft.com/office/officeart/2005/8/layout/chevron1"/>
    <dgm:cxn modelId="{9CCB0FCB-4A58-472A-9444-9040ED169288}" type="presOf" srcId="{BE4D9D51-7603-4ED8-B6B4-69CDF9685C4C}" destId="{7065B2E0-CE48-4EFE-A07A-F789DD70DD74}" srcOrd="0" destOrd="0" presId="urn:microsoft.com/office/officeart/2005/8/layout/chevron1"/>
    <dgm:cxn modelId="{7A7ACACF-6407-4501-AFB3-BFACEF3506F8}" srcId="{E16B2881-A84A-4807-B7F9-1F1DBEBEA822}" destId="{B295250F-4F49-4D53-9186-ACDE5EE4B323}" srcOrd="1" destOrd="0" parTransId="{9BC9B731-B668-4BA6-9116-30B3193E6AB0}" sibTransId="{21EBC113-6294-4E39-95FE-3282C16ECEF4}"/>
    <dgm:cxn modelId="{8D4678D2-CA99-44C4-BE3A-F3EE4025A130}" type="presOf" srcId="{C2A9573F-DBF9-4487-905A-0EC0F397ABC5}" destId="{5B776EBB-77FA-4413-B0CC-0DC93D1B77B9}" srcOrd="0" destOrd="0" presId="urn:microsoft.com/office/officeart/2005/8/layout/chevron1"/>
    <dgm:cxn modelId="{180C62DA-00E8-41FA-9579-30B34194A747}" type="presOf" srcId="{DF78CC90-8098-477B-93B5-E4FC77FCE587}" destId="{7048B30B-8C1A-4555-9D71-47EC0CC2DA7C}" srcOrd="0" destOrd="1" presId="urn:microsoft.com/office/officeart/2005/8/layout/chevron1"/>
    <dgm:cxn modelId="{E131B3DA-625D-4DED-8201-D28C8FBFF421}" type="presOf" srcId="{0EB57DDA-D30F-4423-8637-03F4F65D84D2}" destId="{1B709A42-4472-4440-B0CB-8B027A186A54}" srcOrd="0" destOrd="2" presId="urn:microsoft.com/office/officeart/2005/8/layout/chevron1"/>
    <dgm:cxn modelId="{0E0FBBDD-D1E2-4F02-9F40-826D2F0F3B8D}" srcId="{7820BDE5-077F-4A3B-B036-A96FEC896D22}" destId="{743BEFD5-826D-4823-A244-28D5D65A745B}" srcOrd="1" destOrd="0" parTransId="{44A8AD2B-E826-49F8-B71F-514ADC6070C4}" sibTransId="{3C226DF0-19A2-4161-B5F3-E9331261A055}"/>
    <dgm:cxn modelId="{1D6D6DE5-F301-4CCD-817A-881A6576340D}" srcId="{7820BDE5-077F-4A3B-B036-A96FEC896D22}" destId="{E40D0363-6462-4E97-8010-6EC7466B5FBB}" srcOrd="2" destOrd="0" parTransId="{A1AF608D-AB7D-4C2D-BB9D-98DDD19CD465}" sibTransId="{358455E7-DE5C-4638-AA63-F7268A569D94}"/>
    <dgm:cxn modelId="{06D7ABE5-4C8B-476B-A407-03089959995B}" type="presOf" srcId="{FD9405FB-26DC-40A1-BFFA-85AD7F76E49D}" destId="{8A20AE5A-36AC-4F5F-BF44-BDEC9990A0A1}" srcOrd="0" destOrd="0" presId="urn:microsoft.com/office/officeart/2005/8/layout/chevron1"/>
    <dgm:cxn modelId="{4D09BEE6-86B7-4F15-B78E-E42936D86ACD}" type="presOf" srcId="{6D05CF4C-C81B-4AAF-B058-12599A10B9D2}" destId="{6A84D248-24D8-4A6F-8916-0A3A5945442A}" srcOrd="0" destOrd="0" presId="urn:microsoft.com/office/officeart/2005/8/layout/chevron1"/>
    <dgm:cxn modelId="{41E719EB-614C-4C09-8CDA-FAE893EC6803}" type="presOf" srcId="{1F5A6E7D-5E6F-48CB-9C1B-3231F7F45AD7}" destId="{C8E697C8-0A56-40E5-A8F8-6AC52DF27B8A}" srcOrd="0" destOrd="5" presId="urn:microsoft.com/office/officeart/2005/8/layout/chevron1"/>
    <dgm:cxn modelId="{8BD85CED-B3EA-46B3-95E7-B3A0A1C9CF05}" type="presOf" srcId="{94074347-54A5-42F5-B18E-D9D996977151}" destId="{7048B30B-8C1A-4555-9D71-47EC0CC2DA7C}" srcOrd="0" destOrd="0" presId="urn:microsoft.com/office/officeart/2005/8/layout/chevron1"/>
    <dgm:cxn modelId="{43733CF0-B6ED-4CC2-AB2A-B1E30803B65B}" srcId="{190004F9-7D2B-4D04-84E0-9BF6B93D6C07}" destId="{C72A0319-CE8A-4310-B0BE-5951AF240BBC}" srcOrd="0" destOrd="0" parTransId="{BB03CB45-A52B-4E27-91DF-70401CF24A72}" sibTransId="{A090B57C-F079-4E1E-A704-D1B98320B64D}"/>
    <dgm:cxn modelId="{93839FF1-2FFE-4223-A9AC-5425D6C7BE5C}" srcId="{6D05CF4C-C81B-4AAF-B058-12599A10B9D2}" destId="{BE4D9D51-7603-4ED8-B6B4-69CDF9685C4C}" srcOrd="5" destOrd="0" parTransId="{55ED79EC-A9F4-44BC-8813-2E98A6D811C4}" sibTransId="{16D97AA4-B6D3-4C68-AC63-B0782678E58A}"/>
    <dgm:cxn modelId="{4152B6F1-2804-4556-8A71-B00A52587645}" type="presOf" srcId="{0507B095-0A18-44A6-8372-0A84B16BB0A5}" destId="{37C2664E-AA01-4611-A058-56848A6B4CE7}" srcOrd="0" destOrd="0" presId="urn:microsoft.com/office/officeart/2005/8/layout/chevron1"/>
    <dgm:cxn modelId="{51AB48FA-8AD3-4057-BE60-016A4995C6F9}" type="presOf" srcId="{34488AAF-FECC-4921-B18C-3D5537E84E37}" destId="{C8E697C8-0A56-40E5-A8F8-6AC52DF27B8A}" srcOrd="0" destOrd="0" presId="urn:microsoft.com/office/officeart/2005/8/layout/chevron1"/>
    <dgm:cxn modelId="{66570772-9992-4C06-BB88-FDC00E886158}" type="presParOf" srcId="{6A84D248-24D8-4A6F-8916-0A3A5945442A}" destId="{59614213-781F-469C-9F88-D7F49E3C1960}" srcOrd="0" destOrd="0" presId="urn:microsoft.com/office/officeart/2005/8/layout/chevron1"/>
    <dgm:cxn modelId="{7E4AC4BB-1192-4A09-AFA3-4BABB3C5E5F3}" type="presParOf" srcId="{59614213-781F-469C-9F88-D7F49E3C1960}" destId="{8A20AE5A-36AC-4F5F-BF44-BDEC9990A0A1}" srcOrd="0" destOrd="0" presId="urn:microsoft.com/office/officeart/2005/8/layout/chevron1"/>
    <dgm:cxn modelId="{39DE968A-4D36-471C-8E3C-38604AFD1C92}" type="presParOf" srcId="{59614213-781F-469C-9F88-D7F49E3C1960}" destId="{5B776EBB-77FA-4413-B0CC-0DC93D1B77B9}" srcOrd="1" destOrd="0" presId="urn:microsoft.com/office/officeart/2005/8/layout/chevron1"/>
    <dgm:cxn modelId="{710E2337-D1DB-423B-8D9C-033561F9E880}" type="presParOf" srcId="{6A84D248-24D8-4A6F-8916-0A3A5945442A}" destId="{7BB8F676-87BA-45DD-A445-60541B242912}" srcOrd="1" destOrd="0" presId="urn:microsoft.com/office/officeart/2005/8/layout/chevron1"/>
    <dgm:cxn modelId="{AAD7E5CF-5906-448D-B54C-564D26204DBA}" type="presParOf" srcId="{6A84D248-24D8-4A6F-8916-0A3A5945442A}" destId="{19561FA8-00CF-46E8-8B59-46325BBB8ED8}" srcOrd="2" destOrd="0" presId="urn:microsoft.com/office/officeart/2005/8/layout/chevron1"/>
    <dgm:cxn modelId="{BC2CF2D4-3D4B-47AC-9A1F-CEAE0FCD6D56}" type="presParOf" srcId="{19561FA8-00CF-46E8-8B59-46325BBB8ED8}" destId="{C4F2FA3A-8A56-4788-BD12-255482639CB1}" srcOrd="0" destOrd="0" presId="urn:microsoft.com/office/officeart/2005/8/layout/chevron1"/>
    <dgm:cxn modelId="{39B1B4C5-BB49-4121-8AEF-F46BFD93FB8F}" type="presParOf" srcId="{19561FA8-00CF-46E8-8B59-46325BBB8ED8}" destId="{7048B30B-8C1A-4555-9D71-47EC0CC2DA7C}" srcOrd="1" destOrd="0" presId="urn:microsoft.com/office/officeart/2005/8/layout/chevron1"/>
    <dgm:cxn modelId="{4BAF8FA2-6FB6-4C20-A32B-A4C82C8FD251}" type="presParOf" srcId="{6A84D248-24D8-4A6F-8916-0A3A5945442A}" destId="{7BDA0484-561A-490E-8EE3-0183CE51A9CB}" srcOrd="3" destOrd="0" presId="urn:microsoft.com/office/officeart/2005/8/layout/chevron1"/>
    <dgm:cxn modelId="{D333E2C2-2EB0-4EEE-85BC-2C24BB9F33D3}" type="presParOf" srcId="{6A84D248-24D8-4A6F-8916-0A3A5945442A}" destId="{E84E3BE7-C6D1-45D0-85D7-5CA4E2415318}" srcOrd="4" destOrd="0" presId="urn:microsoft.com/office/officeart/2005/8/layout/chevron1"/>
    <dgm:cxn modelId="{362A7F1E-40A6-4196-8D20-E81E6F7C7A4C}" type="presParOf" srcId="{E84E3BE7-C6D1-45D0-85D7-5CA4E2415318}" destId="{F565A5A7-F357-4AFE-9CCB-38D1D54731E8}" srcOrd="0" destOrd="0" presId="urn:microsoft.com/office/officeart/2005/8/layout/chevron1"/>
    <dgm:cxn modelId="{4CCCE1DC-0B78-479A-AB57-9422A3EFDB43}" type="presParOf" srcId="{E84E3BE7-C6D1-45D0-85D7-5CA4E2415318}" destId="{1B709A42-4472-4440-B0CB-8B027A186A54}" srcOrd="1" destOrd="0" presId="urn:microsoft.com/office/officeart/2005/8/layout/chevron1"/>
    <dgm:cxn modelId="{EA28972D-D7FB-48E9-AD12-E21E786D9232}" type="presParOf" srcId="{6A84D248-24D8-4A6F-8916-0A3A5945442A}" destId="{47984731-5C34-424B-9822-287A81C14726}" srcOrd="5" destOrd="0" presId="urn:microsoft.com/office/officeart/2005/8/layout/chevron1"/>
    <dgm:cxn modelId="{D4108983-08C3-4F72-B53F-DE99DC34932C}" type="presParOf" srcId="{6A84D248-24D8-4A6F-8916-0A3A5945442A}" destId="{0301B951-6A33-4C89-B31E-D745DFAEE5A0}" srcOrd="6" destOrd="0" presId="urn:microsoft.com/office/officeart/2005/8/layout/chevron1"/>
    <dgm:cxn modelId="{1AB94B7B-D7F3-4A5C-884A-1834003F8EA3}" type="presParOf" srcId="{0301B951-6A33-4C89-B31E-D745DFAEE5A0}" destId="{2833278E-0CA9-47D3-ACE5-31A50E57C9F3}" srcOrd="0" destOrd="0" presId="urn:microsoft.com/office/officeart/2005/8/layout/chevron1"/>
    <dgm:cxn modelId="{AD6C49E3-7804-4BF7-A4C8-B27847FEFD5F}" type="presParOf" srcId="{0301B951-6A33-4C89-B31E-D745DFAEE5A0}" destId="{E89173C7-01AF-4DAD-A5E8-6654DE98F41D}" srcOrd="1" destOrd="0" presId="urn:microsoft.com/office/officeart/2005/8/layout/chevron1"/>
    <dgm:cxn modelId="{1C1DBD60-D811-4523-A6BB-3FDED84EB75B}" type="presParOf" srcId="{6A84D248-24D8-4A6F-8916-0A3A5945442A}" destId="{BB4DB63C-DD17-490B-B7B4-BA0B54D33184}" srcOrd="7" destOrd="0" presId="urn:microsoft.com/office/officeart/2005/8/layout/chevron1"/>
    <dgm:cxn modelId="{AF582748-C3CA-48E2-9047-09E167277B72}" type="presParOf" srcId="{6A84D248-24D8-4A6F-8916-0A3A5945442A}" destId="{E70D1D1E-8CB5-464C-8EFF-B439F2067DDB}" srcOrd="8" destOrd="0" presId="urn:microsoft.com/office/officeart/2005/8/layout/chevron1"/>
    <dgm:cxn modelId="{2246489C-741B-47FB-A116-AF03D7FE0954}" type="presParOf" srcId="{E70D1D1E-8CB5-464C-8EFF-B439F2067DDB}" destId="{472DD355-285E-44BF-968B-4CEA45DAD3DB}" srcOrd="0" destOrd="0" presId="urn:microsoft.com/office/officeart/2005/8/layout/chevron1"/>
    <dgm:cxn modelId="{5E926C26-8043-4B03-ABDB-68434AA947BA}" type="presParOf" srcId="{E70D1D1E-8CB5-464C-8EFF-B439F2067DDB}" destId="{C8E697C8-0A56-40E5-A8F8-6AC52DF27B8A}" srcOrd="1" destOrd="0" presId="urn:microsoft.com/office/officeart/2005/8/layout/chevron1"/>
    <dgm:cxn modelId="{ED294084-C325-4238-BA2D-C936ACD9EE0E}" type="presParOf" srcId="{6A84D248-24D8-4A6F-8916-0A3A5945442A}" destId="{D667774C-5323-4B4D-BDB8-55D57CFAE9C9}" srcOrd="9" destOrd="0" presId="urn:microsoft.com/office/officeart/2005/8/layout/chevron1"/>
    <dgm:cxn modelId="{4D03417D-FF38-41AF-BB7D-F7CEC41A9A97}" type="presParOf" srcId="{6A84D248-24D8-4A6F-8916-0A3A5945442A}" destId="{CDAA35B2-8D8E-4C2A-BE7D-D7C467A1C1AE}" srcOrd="10" destOrd="0" presId="urn:microsoft.com/office/officeart/2005/8/layout/chevron1"/>
    <dgm:cxn modelId="{119F6F9E-E21F-4855-A805-8C09C46BF0F8}" type="presParOf" srcId="{CDAA35B2-8D8E-4C2A-BE7D-D7C467A1C1AE}" destId="{7065B2E0-CE48-4EFE-A07A-F789DD70DD74}" srcOrd="0" destOrd="0" presId="urn:microsoft.com/office/officeart/2005/8/layout/chevron1"/>
    <dgm:cxn modelId="{302B2D6E-DA84-470E-84D8-F0B1B756E628}" type="presParOf" srcId="{CDAA35B2-8D8E-4C2A-BE7D-D7C467A1C1AE}" destId="{3985A10B-1866-4D18-8C80-B7079E257EAC}" srcOrd="1" destOrd="0" presId="urn:microsoft.com/office/officeart/2005/8/layout/chevron1"/>
    <dgm:cxn modelId="{43E2CABE-3A5D-4FC7-B7E8-2A299AC2CD3A}" type="presParOf" srcId="{6A84D248-24D8-4A6F-8916-0A3A5945442A}" destId="{457104B1-9F6D-49D5-BE44-9F7B43436070}" srcOrd="11" destOrd="0" presId="urn:microsoft.com/office/officeart/2005/8/layout/chevron1"/>
    <dgm:cxn modelId="{9AF9D9A3-8AA4-4C50-841F-541A79E2CD6D}" type="presParOf" srcId="{6A84D248-24D8-4A6F-8916-0A3A5945442A}" destId="{1C3A3F6B-0847-475C-BBFB-6BE429E50362}" srcOrd="12" destOrd="0" presId="urn:microsoft.com/office/officeart/2005/8/layout/chevron1"/>
    <dgm:cxn modelId="{40C98527-4A0B-4C76-BF2A-CA3A4976B7DE}" type="presParOf" srcId="{1C3A3F6B-0847-475C-BBFB-6BE429E50362}" destId="{C613CA62-83AF-46B2-87E9-AD3D7F575FBE}" srcOrd="0" destOrd="0" presId="urn:microsoft.com/office/officeart/2005/8/layout/chevron1"/>
    <dgm:cxn modelId="{DC793ADB-2888-48E4-9989-87FF95016785}" type="presParOf" srcId="{1C3A3F6B-0847-475C-BBFB-6BE429E50362}" destId="{37C2664E-AA01-4611-A058-56848A6B4CE7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0AE5A-36AC-4F5F-BF44-BDEC9990A0A1}">
      <dsp:nvSpPr>
        <dsp:cNvPr id="0" name=""/>
        <dsp:cNvSpPr/>
      </dsp:nvSpPr>
      <dsp:spPr>
        <a:xfrm>
          <a:off x="10833" y="5867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Augusti/September</a:t>
          </a:r>
        </a:p>
      </dsp:txBody>
      <dsp:txXfrm>
        <a:off x="307833" y="5867"/>
        <a:ext cx="1289013" cy="594000"/>
      </dsp:txXfrm>
    </dsp:sp>
    <dsp:sp modelId="{5B776EBB-77FA-4413-B0CC-0DC93D1B77B9}">
      <dsp:nvSpPr>
        <dsp:cNvPr id="0" name=""/>
        <dsp:cNvSpPr/>
      </dsp:nvSpPr>
      <dsp:spPr>
        <a:xfrm>
          <a:off x="8705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Försäsongs tider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Föräldrastämma/ kickoff</a:t>
          </a:r>
        </a:p>
      </dsp:txBody>
      <dsp:txXfrm>
        <a:off x="8705" y="670380"/>
        <a:ext cx="1506410" cy="1182054"/>
      </dsp:txXfrm>
    </dsp:sp>
    <dsp:sp modelId="{C4F2FA3A-8A56-4788-BD12-255482639CB1}">
      <dsp:nvSpPr>
        <dsp:cNvPr id="0" name=""/>
        <dsp:cNvSpPr/>
      </dsp:nvSpPr>
      <dsp:spPr>
        <a:xfrm>
          <a:off x="1675718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Oktober</a:t>
          </a:r>
        </a:p>
      </dsp:txBody>
      <dsp:txXfrm>
        <a:off x="1972718" y="2130"/>
        <a:ext cx="1289013" cy="594000"/>
      </dsp:txXfrm>
    </dsp:sp>
    <dsp:sp modelId="{7048B30B-8C1A-4555-9D71-47EC0CC2DA7C}">
      <dsp:nvSpPr>
        <dsp:cNvPr id="0" name=""/>
        <dsp:cNvSpPr/>
      </dsp:nvSpPr>
      <dsp:spPr>
        <a:xfrm>
          <a:off x="1675718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Försäsongs tider</a:t>
          </a:r>
          <a:endParaRPr lang="sv-SE" sz="1050" strike="sngStrike" kern="1200" dirty="0">
            <a:solidFill>
              <a:schemeClr val="accent6">
                <a:lumMod val="75000"/>
              </a:schemeClr>
            </a:solidFill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strike="noStrike" kern="1200" dirty="0">
              <a:solidFill>
                <a:schemeClr val="accent6">
                  <a:lumMod val="75000"/>
                </a:schemeClr>
              </a:solidFill>
            </a:rPr>
            <a:t>Träningsdag BOIS 28/10</a:t>
          </a:r>
        </a:p>
      </dsp:txBody>
      <dsp:txXfrm>
        <a:off x="1675718" y="670380"/>
        <a:ext cx="1506410" cy="1182054"/>
      </dsp:txXfrm>
    </dsp:sp>
    <dsp:sp modelId="{F565A5A7-F357-4AFE-9CCB-38D1D54731E8}">
      <dsp:nvSpPr>
        <dsp:cNvPr id="0" name=""/>
        <dsp:cNvSpPr/>
      </dsp:nvSpPr>
      <dsp:spPr>
        <a:xfrm>
          <a:off x="3342732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November</a:t>
          </a:r>
        </a:p>
      </dsp:txBody>
      <dsp:txXfrm>
        <a:off x="3639732" y="2130"/>
        <a:ext cx="1289013" cy="594000"/>
      </dsp:txXfrm>
    </dsp:sp>
    <dsp:sp modelId="{1B709A42-4472-4440-B0CB-8B027A186A54}">
      <dsp:nvSpPr>
        <dsp:cNvPr id="0" name=""/>
        <dsp:cNvSpPr/>
      </dsp:nvSpPr>
      <dsp:spPr>
        <a:xfrm>
          <a:off x="3342732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10st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+mn-lt"/>
              <a:ea typeface="+mn-ea"/>
              <a:cs typeface="+mn-cs"/>
            </a:rPr>
            <a:t>8-10/11 Frida Cup i Vänersborg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Svår 23/11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</dsp:txBody>
      <dsp:txXfrm>
        <a:off x="3342732" y="670380"/>
        <a:ext cx="1506410" cy="1182054"/>
      </dsp:txXfrm>
    </dsp:sp>
    <dsp:sp modelId="{2833278E-0CA9-47D3-ACE5-31A50E57C9F3}">
      <dsp:nvSpPr>
        <dsp:cNvPr id="0" name=""/>
        <dsp:cNvSpPr/>
      </dsp:nvSpPr>
      <dsp:spPr>
        <a:xfrm>
          <a:off x="5009745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December</a:t>
          </a:r>
        </a:p>
      </dsp:txBody>
      <dsp:txXfrm>
        <a:off x="5306745" y="2130"/>
        <a:ext cx="1289013" cy="594000"/>
      </dsp:txXfrm>
    </dsp:sp>
    <dsp:sp modelId="{E89173C7-01AF-4DAD-A5E8-6654DE98F41D}">
      <dsp:nvSpPr>
        <dsp:cNvPr id="0" name=""/>
        <dsp:cNvSpPr/>
      </dsp:nvSpPr>
      <dsp:spPr>
        <a:xfrm>
          <a:off x="5009745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12st</a:t>
          </a:r>
        </a:p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Medel 14/12</a:t>
          </a:r>
        </a:p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Svår 7/12</a:t>
          </a:r>
        </a:p>
        <a:p>
          <a:pPr marL="5715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11-manna 8/12, 15/12</a:t>
          </a:r>
        </a:p>
      </dsp:txBody>
      <dsp:txXfrm>
        <a:off x="5009745" y="670380"/>
        <a:ext cx="1506410" cy="1182054"/>
      </dsp:txXfrm>
    </dsp:sp>
    <dsp:sp modelId="{472DD355-285E-44BF-968B-4CEA45DAD3DB}">
      <dsp:nvSpPr>
        <dsp:cNvPr id="0" name=""/>
        <dsp:cNvSpPr/>
      </dsp:nvSpPr>
      <dsp:spPr>
        <a:xfrm>
          <a:off x="6676759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Januari</a:t>
          </a:r>
        </a:p>
      </dsp:txBody>
      <dsp:txXfrm>
        <a:off x="6973759" y="2130"/>
        <a:ext cx="1289013" cy="594000"/>
      </dsp:txXfrm>
    </dsp:sp>
    <dsp:sp modelId="{C8E697C8-0A56-40E5-A8F8-6AC52DF27B8A}">
      <dsp:nvSpPr>
        <dsp:cNvPr id="0" name=""/>
        <dsp:cNvSpPr/>
      </dsp:nvSpPr>
      <dsp:spPr>
        <a:xfrm>
          <a:off x="6676759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10st</a:t>
          </a:r>
          <a:endParaRPr lang="sv-SE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Poolspel Medel 12/1</a:t>
          </a:r>
          <a:endParaRPr lang="sv-SE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Poolspel Svår 25/1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11-manna 19/1</a:t>
          </a:r>
          <a:endParaRPr lang="sv-SE" sz="1050" kern="1200" dirty="0">
            <a:solidFill>
              <a:srgbClr val="70AD47">
                <a:lumMod val="75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rgbClr val="70AD47">
                  <a:lumMod val="75000"/>
                </a:srgbClr>
              </a:solidFill>
              <a:latin typeface="Calibri" panose="020F0502020204030204"/>
              <a:ea typeface="+mn-ea"/>
              <a:cs typeface="+mn-cs"/>
            </a:rPr>
            <a:t>P08 poolspel 5/1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endParaRPr lang="sv-SE" sz="1050" kern="1200" dirty="0">
            <a:solidFill>
              <a:schemeClr val="accent6">
                <a:lumMod val="75000"/>
              </a:schemeClr>
            </a:solidFill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endParaRPr lang="sv-SE" sz="105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676759" y="670380"/>
        <a:ext cx="1506410" cy="1182054"/>
      </dsp:txXfrm>
    </dsp:sp>
    <dsp:sp modelId="{7065B2E0-CE48-4EFE-A07A-F789DD70DD74}">
      <dsp:nvSpPr>
        <dsp:cNvPr id="0" name=""/>
        <dsp:cNvSpPr/>
      </dsp:nvSpPr>
      <dsp:spPr>
        <a:xfrm>
          <a:off x="8343772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Februari</a:t>
          </a:r>
        </a:p>
      </dsp:txBody>
      <dsp:txXfrm>
        <a:off x="8640772" y="2130"/>
        <a:ext cx="1289013" cy="594000"/>
      </dsp:txXfrm>
    </dsp:sp>
    <dsp:sp modelId="{3985A10B-1866-4D18-8C80-B7079E257EAC}">
      <dsp:nvSpPr>
        <dsp:cNvPr id="0" name=""/>
        <dsp:cNvSpPr/>
      </dsp:nvSpPr>
      <dsp:spPr>
        <a:xfrm>
          <a:off x="8343772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9st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Medel 15/2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Svår 2/2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11-manna bredd 9/2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Poolspel Borlänge 16/2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endParaRPr lang="sv-SE" sz="105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8343772" y="670380"/>
        <a:ext cx="1506410" cy="1182054"/>
      </dsp:txXfrm>
    </dsp:sp>
    <dsp:sp modelId="{C613CA62-83AF-46B2-87E9-AD3D7F575FBE}">
      <dsp:nvSpPr>
        <dsp:cNvPr id="0" name=""/>
        <dsp:cNvSpPr/>
      </dsp:nvSpPr>
      <dsp:spPr>
        <a:xfrm>
          <a:off x="10010786" y="2130"/>
          <a:ext cx="1883013" cy="594000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sv-SE" sz="1050" kern="1200" dirty="0"/>
            <a:t>Mars</a:t>
          </a:r>
        </a:p>
      </dsp:txBody>
      <dsp:txXfrm>
        <a:off x="10307786" y="2130"/>
        <a:ext cx="1289013" cy="594000"/>
      </dsp:txXfrm>
    </dsp:sp>
    <dsp:sp modelId="{37C2664E-AA01-4611-A058-56848A6B4CE7}">
      <dsp:nvSpPr>
        <dsp:cNvPr id="0" name=""/>
        <dsp:cNvSpPr/>
      </dsp:nvSpPr>
      <dsp:spPr>
        <a:xfrm>
          <a:off x="10010786" y="670380"/>
          <a:ext cx="1506410" cy="1182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Träningar 4st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SM final resa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sv-SE" sz="1050" kern="1200" dirty="0">
              <a:solidFill>
                <a:schemeClr val="accent6">
                  <a:lumMod val="75000"/>
                </a:schemeClr>
              </a:solidFill>
            </a:rPr>
            <a:t>Avslutningsaktivitet</a:t>
          </a:r>
        </a:p>
      </dsp:txBody>
      <dsp:txXfrm>
        <a:off x="10010786" y="670380"/>
        <a:ext cx="1506410" cy="1182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904A1-D71D-4B30-B8B4-37E854272D54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90AD-83C8-418F-B146-1D5A1F1F9C6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219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58" cy="49805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sv-S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153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3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99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68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10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58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5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11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871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30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86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69D9-B545-401F-91AB-38ECDB472631}" type="datetimeFigureOut">
              <a:rPr lang="sv-SE" smtClean="0"/>
              <a:t>2019-10-14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213E-DC41-4988-A7C2-21981120D03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134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744393" y="365125"/>
            <a:ext cx="9609405" cy="13255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48135"/>
              </a:buClr>
              <a:buSzPct val="25000"/>
              <a:buFont typeface="Calibri"/>
              <a:buNone/>
            </a:pPr>
            <a:r>
              <a:rPr lang="sv-SE" dirty="0">
                <a:solidFill>
                  <a:srgbClr val="548135"/>
                </a:solidFill>
              </a:rPr>
              <a:t>#</a:t>
            </a:r>
            <a:r>
              <a:rPr lang="sv-SE" sz="4400" b="0" i="0" u="none" strike="noStrike" cap="none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VSKF07 </a:t>
            </a:r>
          </a:p>
        </p:txBody>
      </p:sp>
      <p:sp>
        <p:nvSpPr>
          <p:cNvPr id="100" name="Shape 100"/>
          <p:cNvSpPr/>
          <p:nvPr/>
        </p:nvSpPr>
        <p:spPr>
          <a:xfrm>
            <a:off x="8952095" y="108801"/>
            <a:ext cx="1581695" cy="1581886"/>
          </a:xfrm>
          <a:prstGeom prst="star6">
            <a:avLst>
              <a:gd name="adj" fmla="val 28868"/>
              <a:gd name="hf" fmla="val 115470"/>
            </a:avLst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path path="circle">
              <a:fillToRect l="50000" t="50000" r="50000" b="50000"/>
            </a:path>
            <a:tileRect/>
          </a:gradFill>
          <a:ln w="57150" cap="flat" cmpd="sng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Gemenskap Utveckling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Ansvar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4150707" y="1786989"/>
            <a:ext cx="18021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Trygghet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Jag bidrar till en miljö där vi gläds med varandra och jag trivs med mig själv.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Vad får mig att känna trygghet?( (tex i omklädningsrumm)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6079467" y="1789308"/>
            <a:ext cx="1800600" cy="47976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Glädje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Jag tar mig an uppgiften med en positiv inställning, även då jag står inför en utmaning. 	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Tillstånd är smittsamt. Vilket tillstånd har jag? 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8006739" y="1787051"/>
            <a:ext cx="18036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Lärande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endParaRPr lang="sv-SE" sz="1800" b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Tillsammans</a:t>
            </a: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 skapa vi goda vanor. Vilär oss av utvecklande och roliga sammanhang för både knopp och kropp.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Hur skulle det kännas om jag säger ”har inte lärt mig än” istället för ”kan inte”?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26806" y="1786976"/>
            <a:ext cx="1805100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Tillit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Genom delaktighet och kompisanda vågar jag göra så att andra glänser.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Vad gör jag redan idag som får andra omkring mig att glänsa?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2218935" y="1784689"/>
            <a:ext cx="1805099" cy="4802100"/>
          </a:xfrm>
          <a:prstGeom prst="rect">
            <a:avLst/>
          </a:prstGeom>
          <a:gradFill>
            <a:gsLst>
              <a:gs pos="0">
                <a:srgbClr val="8CDE9E"/>
              </a:gs>
              <a:gs pos="50000">
                <a:srgbClr val="BAE8C3"/>
              </a:gs>
              <a:gs pos="100000">
                <a:srgbClr val="DEF2E1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 b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Enkelhet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ct val="25000"/>
              <a:buFont typeface="Arial"/>
              <a:buNone/>
            </a:pPr>
            <a:r>
              <a:rPr lang="sv-SE" sz="18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Det ska vara enkelt att utöva, stötta och leda. 	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i="1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48135"/>
              </a:buClr>
              <a:buSzPct val="25000"/>
              <a:buFont typeface="Arial"/>
              <a:buNone/>
            </a:pPr>
            <a:r>
              <a:rPr lang="sv-SE" sz="1600" i="1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Hur kan jag  bidra till att förenkla engagemanget för mig och för andra? </a:t>
            </a:r>
          </a:p>
        </p:txBody>
      </p:sp>
      <p:sp>
        <p:nvSpPr>
          <p:cNvPr id="106" name="Shape 106"/>
          <p:cNvSpPr/>
          <p:nvPr/>
        </p:nvSpPr>
        <p:spPr>
          <a:xfrm>
            <a:off x="338800" y="2175218"/>
            <a:ext cx="9578922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Vår dröm är att alla är trygga i sig själva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och förblir fysiskt aktiva i någon form genom livet och speciellt tonåren.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sv-SE" sz="18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Hur kan jag bidra?</a:t>
            </a:r>
          </a:p>
        </p:txBody>
      </p:sp>
      <p:sp>
        <p:nvSpPr>
          <p:cNvPr id="107" name="Shape 107"/>
          <p:cNvSpPr/>
          <p:nvPr/>
        </p:nvSpPr>
        <p:spPr>
          <a:xfrm>
            <a:off x="10096975" y="6236351"/>
            <a:ext cx="2056973" cy="24622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00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http://www.laget.se/VSKBANDYF07</a:t>
            </a:r>
          </a:p>
        </p:txBody>
      </p:sp>
      <p:pic>
        <p:nvPicPr>
          <p:cNvPr id="108" name="Shape 108" descr="QR-kod för http://www.laget.se/VSKBANDYF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59232" y="5177323"/>
            <a:ext cx="1132457" cy="11324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 descr="VSK_Logga_555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518904"/>
            <a:ext cx="1412477" cy="10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8A675F33-99B5-48BE-B24B-A882F8077369}"/>
              </a:ext>
            </a:extLst>
          </p:cNvPr>
          <p:cNvSpPr/>
          <p:nvPr/>
        </p:nvSpPr>
        <p:spPr>
          <a:xfrm>
            <a:off x="9649643" y="1416115"/>
            <a:ext cx="2542357" cy="25251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C78ED96-0FF0-4867-8E9A-09E4A961873A}"/>
              </a:ext>
            </a:extLst>
          </p:cNvPr>
          <p:cNvSpPr txBox="1"/>
          <p:nvPr/>
        </p:nvSpPr>
        <p:spPr>
          <a:xfrm>
            <a:off x="9772104" y="1662355"/>
            <a:ext cx="238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i="1" dirty="0">
                <a:solidFill>
                  <a:schemeClr val="accent6">
                    <a:lumMod val="75000"/>
                  </a:schemeClr>
                </a:solidFill>
              </a:rPr>
              <a:t>Målbild</a:t>
            </a:r>
            <a:endParaRPr lang="sv-SE" sz="8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sv-SE" sz="800" b="1" i="1" dirty="0">
                <a:solidFill>
                  <a:schemeClr val="accent6">
                    <a:lumMod val="75000"/>
                  </a:schemeClr>
                </a:solidFill>
              </a:rPr>
              <a:t>När säsongen är slut …:</a:t>
            </a:r>
            <a:r>
              <a:rPr lang="sv-SE" sz="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Bildobjekt 31">
            <a:extLst>
              <a:ext uri="{FF2B5EF4-FFF2-40B4-BE49-F238E27FC236}">
                <a16:creationId xmlns:a16="http://schemas.microsoft.com/office/drawing/2014/main" id="{BE401CC0-120F-44BD-AF7B-238A34C58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5434" y="3416951"/>
            <a:ext cx="506566" cy="510811"/>
          </a:xfrm>
          <a:prstGeom prst="rect">
            <a:avLst/>
          </a:prstGeom>
        </p:spPr>
      </p:pic>
      <p:pic>
        <p:nvPicPr>
          <p:cNvPr id="16" name="Picture 2" descr="VSK_Logga_5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ktangel 6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8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ubrik 1"/>
          <p:cNvSpPr txBox="1">
            <a:spLocks/>
          </p:cNvSpPr>
          <p:nvPr/>
        </p:nvSpPr>
        <p:spPr>
          <a:xfrm>
            <a:off x="1568052" y="365125"/>
            <a:ext cx="9785747" cy="1084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400">
                <a:solidFill>
                  <a:schemeClr val="accent6">
                    <a:lumMod val="75000"/>
                  </a:schemeClr>
                </a:solidFill>
              </a:rPr>
              <a:t>Fokusområden under säsongen</a:t>
            </a:r>
            <a:endParaRPr lang="sv-SE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Pil: sparr 4">
            <a:extLst>
              <a:ext uri="{FF2B5EF4-FFF2-40B4-BE49-F238E27FC236}">
                <a16:creationId xmlns:a16="http://schemas.microsoft.com/office/drawing/2014/main" id="{31F8C035-6733-4ACA-B6DD-FEBBACD0B9DA}"/>
              </a:ext>
            </a:extLst>
          </p:cNvPr>
          <p:cNvSpPr txBox="1"/>
          <p:nvPr/>
        </p:nvSpPr>
        <p:spPr>
          <a:xfrm>
            <a:off x="3213893" y="2417813"/>
            <a:ext cx="1417534" cy="7154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lvl="0"/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Fokusområde 1: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Skridskoteknik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Klubbteknik</a:t>
            </a:r>
          </a:p>
        </p:txBody>
      </p:sp>
      <p:sp>
        <p:nvSpPr>
          <p:cNvPr id="23" name="Pil: sparr 4">
            <a:extLst>
              <a:ext uri="{FF2B5EF4-FFF2-40B4-BE49-F238E27FC236}">
                <a16:creationId xmlns:a16="http://schemas.microsoft.com/office/drawing/2014/main" id="{3431B79B-FD29-4AC8-99BF-2F02E2C96D7D}"/>
              </a:ext>
            </a:extLst>
          </p:cNvPr>
          <p:cNvSpPr txBox="1"/>
          <p:nvPr/>
        </p:nvSpPr>
        <p:spPr>
          <a:xfrm>
            <a:off x="4954349" y="2486812"/>
            <a:ext cx="1885945" cy="76218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lvl="0" defTabSz="466725">
              <a:lnSpc>
                <a:spcPct val="90000"/>
              </a:lnSpc>
              <a:spcBef>
                <a:spcPct val="0"/>
              </a:spcBef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Fokusområde</a:t>
            </a:r>
            <a:r>
              <a:rPr lang="sv-SE" sz="1400" kern="1200" dirty="0">
                <a:solidFill>
                  <a:srgbClr val="70AD47">
                    <a:lumMod val="75000"/>
                  </a:srgbClr>
                </a:solidFill>
              </a:rPr>
              <a:t> 2:</a:t>
            </a:r>
          </a:p>
          <a:p>
            <a:pPr marL="171450" lvl="0" indent="-171450" defTabSz="466725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v-SE" sz="1400" kern="1200" dirty="0">
                <a:solidFill>
                  <a:srgbClr val="70AD47">
                    <a:lumMod val="75000"/>
                  </a:srgbClr>
                </a:solidFill>
              </a:rPr>
              <a:t>Passningsspel (även luftpassning och tajming)</a:t>
            </a:r>
          </a:p>
        </p:txBody>
      </p:sp>
      <p:sp>
        <p:nvSpPr>
          <p:cNvPr id="24" name="Pil: sparr 4">
            <a:extLst>
              <a:ext uri="{FF2B5EF4-FFF2-40B4-BE49-F238E27FC236}">
                <a16:creationId xmlns:a16="http://schemas.microsoft.com/office/drawing/2014/main" id="{B9ECAB87-1350-4F95-A453-038F3174B727}"/>
              </a:ext>
            </a:extLst>
          </p:cNvPr>
          <p:cNvSpPr txBox="1"/>
          <p:nvPr/>
        </p:nvSpPr>
        <p:spPr>
          <a:xfrm>
            <a:off x="6770468" y="2402489"/>
            <a:ext cx="1417534" cy="5729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lvl="0" defTabSz="466725">
              <a:lnSpc>
                <a:spcPct val="90000"/>
              </a:lnSpc>
              <a:spcBef>
                <a:spcPct val="0"/>
              </a:spcBef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Fokusområde</a:t>
            </a:r>
            <a:r>
              <a:rPr lang="sv-SE" sz="1400" kern="1200" dirty="0">
                <a:solidFill>
                  <a:srgbClr val="70AD47">
                    <a:lumMod val="75000"/>
                  </a:srgbClr>
                </a:solidFill>
              </a:rPr>
              <a:t> 3:</a:t>
            </a:r>
          </a:p>
          <a:p>
            <a:pPr marL="171450" lvl="0" indent="-171450" defTabSz="466725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v-SE" sz="1400" kern="1200" dirty="0">
                <a:solidFill>
                  <a:srgbClr val="70AD47">
                    <a:lumMod val="75000"/>
                  </a:srgbClr>
                </a:solidFill>
              </a:rPr>
              <a:t>Skott/avslut</a:t>
            </a:r>
          </a:p>
        </p:txBody>
      </p:sp>
      <p:sp>
        <p:nvSpPr>
          <p:cNvPr id="25" name="Pil: sparr 4">
            <a:extLst>
              <a:ext uri="{FF2B5EF4-FFF2-40B4-BE49-F238E27FC236}">
                <a16:creationId xmlns:a16="http://schemas.microsoft.com/office/drawing/2014/main" id="{54EC8DA2-AFDD-4623-8E87-41A199ED028A}"/>
              </a:ext>
            </a:extLst>
          </p:cNvPr>
          <p:cNvSpPr txBox="1"/>
          <p:nvPr/>
        </p:nvSpPr>
        <p:spPr>
          <a:xfrm>
            <a:off x="8510924" y="2331241"/>
            <a:ext cx="1493197" cy="7154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lvl="0" defTabSz="466725">
              <a:lnSpc>
                <a:spcPct val="90000"/>
              </a:lnSpc>
              <a:spcBef>
                <a:spcPct val="0"/>
              </a:spcBef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Fokusområde 4:</a:t>
            </a:r>
          </a:p>
          <a:p>
            <a:pPr marL="171450" indent="-171450" defTabSz="466725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Spela som ett lag</a:t>
            </a:r>
          </a:p>
        </p:txBody>
      </p:sp>
      <p:sp>
        <p:nvSpPr>
          <p:cNvPr id="26" name="Pil: sparr 4">
            <a:extLst>
              <a:ext uri="{FF2B5EF4-FFF2-40B4-BE49-F238E27FC236}">
                <a16:creationId xmlns:a16="http://schemas.microsoft.com/office/drawing/2014/main" id="{FD2391AE-72A0-426F-9131-491E4439ADE0}"/>
              </a:ext>
            </a:extLst>
          </p:cNvPr>
          <p:cNvSpPr txBox="1"/>
          <p:nvPr/>
        </p:nvSpPr>
        <p:spPr>
          <a:xfrm>
            <a:off x="320329" y="2533537"/>
            <a:ext cx="2010684" cy="715457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lvl="0"/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Fokusområde ”försäsong”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”Känna in utrustningen”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sv-SE" sz="1400" dirty="0">
                <a:solidFill>
                  <a:srgbClr val="70AD47">
                    <a:lumMod val="75000"/>
                  </a:srgbClr>
                </a:solidFill>
              </a:rPr>
              <a:t>Individuellt skridskor och klubba</a:t>
            </a:r>
          </a:p>
        </p:txBody>
      </p:sp>
      <p:sp>
        <p:nvSpPr>
          <p:cNvPr id="28" name="Pil: sparr 4">
            <a:extLst>
              <a:ext uri="{FF2B5EF4-FFF2-40B4-BE49-F238E27FC236}">
                <a16:creationId xmlns:a16="http://schemas.microsoft.com/office/drawing/2014/main" id="{F5169205-C610-40C0-890B-09189F3E1DB3}"/>
              </a:ext>
            </a:extLst>
          </p:cNvPr>
          <p:cNvSpPr txBox="1"/>
          <p:nvPr/>
        </p:nvSpPr>
        <p:spPr>
          <a:xfrm rot="21333563">
            <a:off x="3216997" y="1606547"/>
            <a:ext cx="7735679" cy="30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06" tIns="14669" rIns="14669" bIns="14669" numCol="1" spcCol="1270" anchor="ctr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</a:pPr>
            <a:r>
              <a:rPr lang="sv-SE" sz="1050" i="1" dirty="0">
                <a:solidFill>
                  <a:srgbClr val="70AD47">
                    <a:lumMod val="75000"/>
                  </a:srgbClr>
                </a:solidFill>
              </a:rPr>
              <a:t>Ökar farten/tempot allt efter övningarna sitter. Samma övning kan med fördel vara med i över flera områden men med annat/nytt fokus.</a:t>
            </a:r>
          </a:p>
        </p:txBody>
      </p:sp>
      <p:graphicFrame>
        <p:nvGraphicFramePr>
          <p:cNvPr id="14" name="Platshållare för innehåll 4">
            <a:extLst>
              <a:ext uri="{FF2B5EF4-FFF2-40B4-BE49-F238E27FC236}">
                <a16:creationId xmlns:a16="http://schemas.microsoft.com/office/drawing/2014/main" id="{6965B7E6-0BBE-4CA4-B1F7-C1C7B1B84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884943"/>
              </p:ext>
            </p:extLst>
          </p:nvPr>
        </p:nvGraphicFramePr>
        <p:xfrm>
          <a:off x="82536" y="3380739"/>
          <a:ext cx="11902505" cy="1854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2873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VSK_Logga_5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ktangel 6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8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ubrik 1"/>
          <p:cNvSpPr txBox="1">
            <a:spLocks/>
          </p:cNvSpPr>
          <p:nvPr/>
        </p:nvSpPr>
        <p:spPr>
          <a:xfrm>
            <a:off x="1568052" y="365125"/>
            <a:ext cx="9785747" cy="1084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400" dirty="0">
                <a:solidFill>
                  <a:schemeClr val="accent6">
                    <a:lumMod val="75000"/>
                  </a:schemeClr>
                </a:solidFill>
              </a:rPr>
              <a:t>Tankar/tips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BB40E6FF-E82C-4A2C-961A-0F39FB00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2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Tips på fokusområden inför lärande i matchsituation </a:t>
            </a:r>
          </a:p>
          <a:p>
            <a:pPr lvl="1"/>
            <a:r>
              <a:rPr lang="sv-SE" sz="2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Organisera för att underlätta/hjälpa varandra 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Hur ska jag tänka för att hjälpa mina kompisar i försvarsspel? (gärna några exempel som tips)</a:t>
            </a:r>
          </a:p>
          <a:p>
            <a:pPr lvl="3"/>
            <a:r>
              <a:rPr lang="sv-SE" sz="1400" dirty="0">
                <a:solidFill>
                  <a:schemeClr val="accent6">
                    <a:lumMod val="75000"/>
                  </a:schemeClr>
                </a:solidFill>
              </a:rPr>
              <a:t>Bollen mellan mig och eget mål, bollen mellan mig och sargen annars fort hem till ”försvarssida/rätt sida bollen”</a:t>
            </a:r>
            <a:endParaRPr lang="sv-SE" sz="1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Hur ska jag tänka för att hjälpa mina kompisar i passningsspelet? (tex olika delar på plan uppspel, spelvändning, avslut, …) </a:t>
            </a:r>
          </a:p>
          <a:p>
            <a:pPr lvl="3"/>
            <a:r>
              <a:rPr lang="sv-SE" sz="1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Överlämning, få uppmärksamhet hos motståndarna, tajmning</a:t>
            </a:r>
            <a:endParaRPr lang="sv-SE" sz="16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sv-SE" sz="2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Tips på fokusområden under lärande i matchsituation </a:t>
            </a:r>
          </a:p>
          <a:p>
            <a:pPr lvl="1"/>
            <a:r>
              <a:rPr lang="sv-SE" sz="2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När laget kommit längre än andra laget: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Överlämningar, spelvändning, luftpassningar</a:t>
            </a:r>
          </a:p>
          <a:p>
            <a:pPr lvl="1"/>
            <a:r>
              <a:rPr lang="sv-SE" sz="2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När laget inte kommit lika långt som andra laget: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Bollen mellan mig och eget mål, bollen mellan mig och sargen annars fort hem till ”försvarssida/rätt sida bollen”</a:t>
            </a:r>
          </a:p>
          <a:p>
            <a:r>
              <a:rPr lang="sv-SE" sz="2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Individuellt lärande</a:t>
            </a:r>
          </a:p>
          <a:p>
            <a:pPr lvl="1"/>
            <a:r>
              <a:rPr lang="sv-SE" sz="2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Skicka med t.ex. tre kloka frågor inför individuell träning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Vad inom bandyn känner du dig mest trygg/nöjd med?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Är det något du skulle vilja förbättra mer?</a:t>
            </a:r>
          </a:p>
          <a:p>
            <a:pPr lvl="2"/>
            <a:r>
              <a:rPr lang="sv-SE" sz="16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Vad är roligast med bandy?</a:t>
            </a:r>
          </a:p>
          <a:p>
            <a:pPr lvl="1"/>
            <a:r>
              <a:rPr lang="sv-SE" sz="2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Tex filma olika moment med spelarens egen mobil för att se sig själv</a:t>
            </a:r>
          </a:p>
        </p:txBody>
      </p:sp>
    </p:spTree>
    <p:extLst>
      <p:ext uri="{BB962C8B-B14F-4D97-AF65-F5344CB8AC3E}">
        <p14:creationId xmlns:p14="http://schemas.microsoft.com/office/powerpoint/2010/main" val="1271883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14501</TotalTime>
  <Words>542</Words>
  <Application>Microsoft Office PowerPoint</Application>
  <PresentationFormat>Bredbild</PresentationFormat>
  <Paragraphs>115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Office-tema</vt:lpstr>
      <vt:lpstr>#VSKF07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</dc:creator>
  <cp:lastModifiedBy>Daniel Kolsmyr</cp:lastModifiedBy>
  <cp:revision>44</cp:revision>
  <dcterms:created xsi:type="dcterms:W3CDTF">2015-11-02T22:21:53Z</dcterms:created>
  <dcterms:modified xsi:type="dcterms:W3CDTF">2019-10-14T19:21:26Z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c527d9-c67c-4119-b575-7f0595879d4f_Enabled">
    <vt:lpwstr>True</vt:lpwstr>
  </property>
  <property fmtid="{D5CDD505-2E9C-101B-9397-08002B2CF9AE}" pid="3" name="MSIP_Label_93c527d9-c67c-4119-b575-7f0595879d4f_SiteId">
    <vt:lpwstr>8cd17d6b-a88b-419c-865c-16be53db86f1</vt:lpwstr>
  </property>
  <property fmtid="{D5CDD505-2E9C-101B-9397-08002B2CF9AE}" pid="4" name="MSIP_Label_93c527d9-c67c-4119-b575-7f0595879d4f_Owner">
    <vt:lpwstr>daniel.kolsmyr@solidpark.se</vt:lpwstr>
  </property>
  <property fmtid="{D5CDD505-2E9C-101B-9397-08002B2CF9AE}" pid="5" name="MSIP_Label_93c527d9-c67c-4119-b575-7f0595879d4f_SetDate">
    <vt:lpwstr>2019-07-22T21:18:59.1176776Z</vt:lpwstr>
  </property>
  <property fmtid="{D5CDD505-2E9C-101B-9397-08002B2CF9AE}" pid="6" name="MSIP_Label_93c527d9-c67c-4119-b575-7f0595879d4f_Name">
    <vt:lpwstr>Allmänt</vt:lpwstr>
  </property>
  <property fmtid="{D5CDD505-2E9C-101B-9397-08002B2CF9AE}" pid="7" name="MSIP_Label_93c527d9-c67c-4119-b575-7f0595879d4f_Application">
    <vt:lpwstr>Microsoft Azure Information Protection</vt:lpwstr>
  </property>
  <property fmtid="{D5CDD505-2E9C-101B-9397-08002B2CF9AE}" pid="8" name="MSIP_Label_93c527d9-c67c-4119-b575-7f0595879d4f_ActionId">
    <vt:lpwstr>37fbe373-fe24-4c3d-8e48-d6ffdfa589e0</vt:lpwstr>
  </property>
  <property fmtid="{D5CDD505-2E9C-101B-9397-08002B2CF9AE}" pid="9" name="MSIP_Label_93c527d9-c67c-4119-b575-7f0595879d4f_Extended_MSFT_Method">
    <vt:lpwstr>Automatic</vt:lpwstr>
  </property>
  <property fmtid="{D5CDD505-2E9C-101B-9397-08002B2CF9AE}" pid="10" name="Sensitivity">
    <vt:lpwstr>Allmänt</vt:lpwstr>
  </property>
</Properties>
</file>