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ink/ink1.xml" ContentType="application/inkml+xml"/>
  <Override PartName="/ppt/ink/ink2.xml" ContentType="application/inkml+xml"/>
  <Override PartName="/ppt/notesSlides/notesSlide3.xml" ContentType="application/vnd.openxmlformats-officedocument.presentationml.notesSlide+xml"/>
  <Override PartName="/ppt/ink/ink3.xml" ContentType="application/inkml+xml"/>
  <Override PartName="/ppt/notesSlides/notesSlide4.xml" ContentType="application/vnd.openxmlformats-officedocument.presentationml.notesSlide+xml"/>
  <Override PartName="/ppt/ink/ink4.xml" ContentType="application/inkml+xml"/>
  <Override PartName="/ppt/notesSlides/notesSlide5.xml" ContentType="application/vnd.openxmlformats-officedocument.presentationml.notesSlide+xml"/>
  <Override PartName="/ppt/ink/ink5.xml" ContentType="application/inkml+xml"/>
  <Override PartName="/ppt/notesSlides/notesSlide6.xml" ContentType="application/vnd.openxmlformats-officedocument.presentationml.notesSlide+xml"/>
  <Override PartName="/ppt/ink/ink6.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61" r:id="rId4"/>
    <p:sldId id="262" r:id="rId5"/>
    <p:sldId id="263" r:id="rId6"/>
    <p:sldId id="264"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FCAF1C-4DFA-42DD-9EC6-B43D2996ED99}" v="66" dt="2018-12-27T14:37:22.3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89" d="100"/>
          <a:sy n="89" d="100"/>
        </p:scale>
        <p:origin x="3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 K" userId="9ae49f2f11440d07" providerId="LiveId" clId="{AA1A56D4-BF26-4247-B155-844D2D2BF116}"/>
    <pc:docChg chg="undo custSel addSld delSld modSld">
      <pc:chgData name="D K" userId="9ae49f2f11440d07" providerId="LiveId" clId="{AA1A56D4-BF26-4247-B155-844D2D2BF116}" dt="2018-10-21T08:42:59.640" v="1121" actId="1076"/>
      <pc:docMkLst>
        <pc:docMk/>
      </pc:docMkLst>
      <pc:sldChg chg="addSp delSp modSp mod">
        <pc:chgData name="D K" userId="9ae49f2f11440d07" providerId="LiveId" clId="{AA1A56D4-BF26-4247-B155-844D2D2BF116}" dt="2018-10-21T08:42:24.283" v="1120" actId="14100"/>
        <pc:sldMkLst>
          <pc:docMk/>
          <pc:sldMk cId="1891919691" sldId="256"/>
        </pc:sldMkLst>
        <pc:spChg chg="mod">
          <ac:chgData name="D K" userId="9ae49f2f11440d07" providerId="LiveId" clId="{AA1A56D4-BF26-4247-B155-844D2D2BF116}" dt="2018-10-20T14:30:16.576" v="13" actId="20577"/>
          <ac:spMkLst>
            <pc:docMk/>
            <pc:sldMk cId="1891919691" sldId="256"/>
            <ac:spMk id="5" creationId="{00000000-0000-0000-0000-000000000000}"/>
          </ac:spMkLst>
        </pc:spChg>
        <pc:spChg chg="mod">
          <ac:chgData name="D K" userId="9ae49f2f11440d07" providerId="LiveId" clId="{AA1A56D4-BF26-4247-B155-844D2D2BF116}" dt="2018-10-21T08:15:54.653" v="849" actId="20577"/>
          <ac:spMkLst>
            <pc:docMk/>
            <pc:sldMk cId="1891919691" sldId="256"/>
            <ac:spMk id="6" creationId="{00000000-0000-0000-0000-000000000000}"/>
          </ac:spMkLst>
        </pc:spChg>
        <pc:spChg chg="del mod">
          <ac:chgData name="D K" userId="9ae49f2f11440d07" providerId="LiveId" clId="{AA1A56D4-BF26-4247-B155-844D2D2BF116}" dt="2018-10-21T07:59:06.104" v="378" actId="478"/>
          <ac:spMkLst>
            <pc:docMk/>
            <pc:sldMk cId="1891919691" sldId="256"/>
            <ac:spMk id="17" creationId="{00000000-0000-0000-0000-000000000000}"/>
          </ac:spMkLst>
        </pc:spChg>
        <pc:spChg chg="mod">
          <ac:chgData name="D K" userId="9ae49f2f11440d07" providerId="LiveId" clId="{AA1A56D4-BF26-4247-B155-844D2D2BF116}" dt="2018-10-21T08:17:40.872" v="902" actId="1035"/>
          <ac:spMkLst>
            <pc:docMk/>
            <pc:sldMk cId="1891919691" sldId="256"/>
            <ac:spMk id="18" creationId="{00000000-0000-0000-0000-000000000000}"/>
          </ac:spMkLst>
        </pc:spChg>
        <pc:spChg chg="mod">
          <ac:chgData name="D K" userId="9ae49f2f11440d07" providerId="LiveId" clId="{AA1A56D4-BF26-4247-B155-844D2D2BF116}" dt="2018-10-21T08:42:24.283" v="1120" actId="14100"/>
          <ac:spMkLst>
            <pc:docMk/>
            <pc:sldMk cId="1891919691" sldId="256"/>
            <ac:spMk id="19" creationId="{00000000-0000-0000-0000-000000000000}"/>
          </ac:spMkLst>
        </pc:spChg>
        <pc:spChg chg="mod">
          <ac:chgData name="D K" userId="9ae49f2f11440d07" providerId="LiveId" clId="{AA1A56D4-BF26-4247-B155-844D2D2BF116}" dt="2018-10-21T08:12:13.366" v="816" actId="14100"/>
          <ac:spMkLst>
            <pc:docMk/>
            <pc:sldMk cId="1891919691" sldId="256"/>
            <ac:spMk id="71" creationId="{00000000-0000-0000-0000-000000000000}"/>
          </ac:spMkLst>
        </pc:spChg>
        <pc:spChg chg="mod">
          <ac:chgData name="D K" userId="9ae49f2f11440d07" providerId="LiveId" clId="{AA1A56D4-BF26-4247-B155-844D2D2BF116}" dt="2018-10-21T08:12:06.989" v="815" actId="1076"/>
          <ac:spMkLst>
            <pc:docMk/>
            <pc:sldMk cId="1891919691" sldId="256"/>
            <ac:spMk id="72" creationId="{00000000-0000-0000-0000-000000000000}"/>
          </ac:spMkLst>
        </pc:spChg>
        <pc:spChg chg="mod">
          <ac:chgData name="D K" userId="9ae49f2f11440d07" providerId="LiveId" clId="{AA1A56D4-BF26-4247-B155-844D2D2BF116}" dt="2018-10-21T08:12:23.843" v="817" actId="14100"/>
          <ac:spMkLst>
            <pc:docMk/>
            <pc:sldMk cId="1891919691" sldId="256"/>
            <ac:spMk id="106" creationId="{00000000-0000-0000-0000-000000000000}"/>
          </ac:spMkLst>
        </pc:spChg>
        <pc:graphicFrameChg chg="add mod">
          <ac:chgData name="D K" userId="9ae49f2f11440d07" providerId="LiveId" clId="{AA1A56D4-BF26-4247-B155-844D2D2BF116}" dt="2018-10-21T08:42:18.900" v="1119" actId="14100"/>
          <ac:graphicFrameMkLst>
            <pc:docMk/>
            <pc:sldMk cId="1891919691" sldId="256"/>
            <ac:graphicFrameMk id="7" creationId="{5BA5B84A-48C2-431E-A9B7-AC5FBD40E6A2}"/>
          </ac:graphicFrameMkLst>
        </pc:graphicFrameChg>
        <pc:graphicFrameChg chg="del mod">
          <ac:chgData name="D K" userId="9ae49f2f11440d07" providerId="LiveId" clId="{AA1A56D4-BF26-4247-B155-844D2D2BF116}" dt="2018-10-21T08:34:52.929" v="926" actId="478"/>
          <ac:graphicFrameMkLst>
            <pc:docMk/>
            <pc:sldMk cId="1891919691" sldId="256"/>
            <ac:graphicFrameMk id="16" creationId="{00000000-0000-0000-0000-000000000000}"/>
          </ac:graphicFrameMkLst>
        </pc:graphicFrameChg>
        <pc:cxnChg chg="add del mod">
          <ac:chgData name="D K" userId="9ae49f2f11440d07" providerId="LiveId" clId="{AA1A56D4-BF26-4247-B155-844D2D2BF116}" dt="2018-10-20T14:58:57.790" v="233" actId="478"/>
          <ac:cxnSpMkLst>
            <pc:docMk/>
            <pc:sldMk cId="1891919691" sldId="256"/>
            <ac:cxnSpMk id="20" creationId="{42B5E713-9B43-4D2E-B777-901ACB75332F}"/>
          </ac:cxnSpMkLst>
        </pc:cxnChg>
      </pc:sldChg>
      <pc:sldChg chg="addSp delSp modSp">
        <pc:chgData name="D K" userId="9ae49f2f11440d07" providerId="LiveId" clId="{AA1A56D4-BF26-4247-B155-844D2D2BF116}" dt="2018-10-20T14:48:05.660" v="211" actId="20577"/>
        <pc:sldMkLst>
          <pc:docMk/>
          <pc:sldMk cId="210890507" sldId="258"/>
        </pc:sldMkLst>
        <pc:spChg chg="add mod">
          <ac:chgData name="D K" userId="9ae49f2f11440d07" providerId="LiveId" clId="{AA1A56D4-BF26-4247-B155-844D2D2BF116}" dt="2018-10-20T14:33:37.113" v="16" actId="1076"/>
          <ac:spMkLst>
            <pc:docMk/>
            <pc:sldMk cId="210890507" sldId="258"/>
            <ac:spMk id="14" creationId="{4AFBBD2E-E743-4B38-A8FB-D0C9FE479FD4}"/>
          </ac:spMkLst>
        </pc:spChg>
        <pc:spChg chg="add mod">
          <ac:chgData name="D K" userId="9ae49f2f11440d07" providerId="LiveId" clId="{AA1A56D4-BF26-4247-B155-844D2D2BF116}" dt="2018-10-20T14:33:37.113" v="16" actId="1076"/>
          <ac:spMkLst>
            <pc:docMk/>
            <pc:sldMk cId="210890507" sldId="258"/>
            <ac:spMk id="15" creationId="{96BB57CA-2420-4881-A3A2-89C443CC3977}"/>
          </ac:spMkLst>
        </pc:spChg>
        <pc:spChg chg="add mod">
          <ac:chgData name="D K" userId="9ae49f2f11440d07" providerId="LiveId" clId="{AA1A56D4-BF26-4247-B155-844D2D2BF116}" dt="2018-10-20T14:33:37.113" v="16" actId="1076"/>
          <ac:spMkLst>
            <pc:docMk/>
            <pc:sldMk cId="210890507" sldId="258"/>
            <ac:spMk id="16" creationId="{9C8F17A0-F762-4483-B6E0-B73EB4512798}"/>
          </ac:spMkLst>
        </pc:spChg>
        <pc:spChg chg="add mod">
          <ac:chgData name="D K" userId="9ae49f2f11440d07" providerId="LiveId" clId="{AA1A56D4-BF26-4247-B155-844D2D2BF116}" dt="2018-10-20T14:33:37.113" v="16" actId="1076"/>
          <ac:spMkLst>
            <pc:docMk/>
            <pc:sldMk cId="210890507" sldId="258"/>
            <ac:spMk id="17" creationId="{ABC5B3D4-62D8-4270-8882-3D0CEAFFE916}"/>
          </ac:spMkLst>
        </pc:spChg>
        <pc:spChg chg="add mod">
          <ac:chgData name="D K" userId="9ae49f2f11440d07" providerId="LiveId" clId="{AA1A56D4-BF26-4247-B155-844D2D2BF116}" dt="2018-10-20T14:33:37.113" v="16" actId="1076"/>
          <ac:spMkLst>
            <pc:docMk/>
            <pc:sldMk cId="210890507" sldId="258"/>
            <ac:spMk id="20" creationId="{BFAF9AFE-3781-4881-80E8-23C5A553E1AF}"/>
          </ac:spMkLst>
        </pc:spChg>
        <pc:spChg chg="add mod">
          <ac:chgData name="D K" userId="9ae49f2f11440d07" providerId="LiveId" clId="{AA1A56D4-BF26-4247-B155-844D2D2BF116}" dt="2018-10-20T14:33:37.113" v="16" actId="1076"/>
          <ac:spMkLst>
            <pc:docMk/>
            <pc:sldMk cId="210890507" sldId="258"/>
            <ac:spMk id="24" creationId="{C09A67AA-7065-41E7-B840-F3F65DDA50BF}"/>
          </ac:spMkLst>
        </pc:spChg>
        <pc:spChg chg="add mod">
          <ac:chgData name="D K" userId="9ae49f2f11440d07" providerId="LiveId" clId="{AA1A56D4-BF26-4247-B155-844D2D2BF116}" dt="2018-10-20T14:33:37.113" v="16" actId="1076"/>
          <ac:spMkLst>
            <pc:docMk/>
            <pc:sldMk cId="210890507" sldId="258"/>
            <ac:spMk id="26" creationId="{23E43C69-D64E-4CBD-91A8-C2377A1276E7}"/>
          </ac:spMkLst>
        </pc:spChg>
        <pc:spChg chg="add mod">
          <ac:chgData name="D K" userId="9ae49f2f11440d07" providerId="LiveId" clId="{AA1A56D4-BF26-4247-B155-844D2D2BF116}" dt="2018-10-20T14:33:37.113" v="16" actId="1076"/>
          <ac:spMkLst>
            <pc:docMk/>
            <pc:sldMk cId="210890507" sldId="258"/>
            <ac:spMk id="28" creationId="{6CA6F833-9499-409A-A3FF-476B8835EA60}"/>
          </ac:spMkLst>
        </pc:spChg>
        <pc:spChg chg="add mod">
          <ac:chgData name="D K" userId="9ae49f2f11440d07" providerId="LiveId" clId="{AA1A56D4-BF26-4247-B155-844D2D2BF116}" dt="2018-10-20T14:33:37.113" v="16" actId="1076"/>
          <ac:spMkLst>
            <pc:docMk/>
            <pc:sldMk cId="210890507" sldId="258"/>
            <ac:spMk id="29" creationId="{CF4286DF-6E93-4835-87D5-0205A6C9C695}"/>
          </ac:spMkLst>
        </pc:spChg>
        <pc:spChg chg="add mod">
          <ac:chgData name="D K" userId="9ae49f2f11440d07" providerId="LiveId" clId="{AA1A56D4-BF26-4247-B155-844D2D2BF116}" dt="2018-10-20T14:33:37.113" v="16" actId="1076"/>
          <ac:spMkLst>
            <pc:docMk/>
            <pc:sldMk cId="210890507" sldId="258"/>
            <ac:spMk id="30" creationId="{5DDF28B9-E312-415A-AAB2-01FE7FCB98EE}"/>
          </ac:spMkLst>
        </pc:spChg>
        <pc:spChg chg="add mod">
          <ac:chgData name="D K" userId="9ae49f2f11440d07" providerId="LiveId" clId="{AA1A56D4-BF26-4247-B155-844D2D2BF116}" dt="2018-10-20T14:33:37.113" v="16" actId="1076"/>
          <ac:spMkLst>
            <pc:docMk/>
            <pc:sldMk cId="210890507" sldId="258"/>
            <ac:spMk id="33" creationId="{310B79C0-374A-447E-9AE5-4E10CD13B759}"/>
          </ac:spMkLst>
        </pc:spChg>
        <pc:spChg chg="add mod">
          <ac:chgData name="D K" userId="9ae49f2f11440d07" providerId="LiveId" clId="{AA1A56D4-BF26-4247-B155-844D2D2BF116}" dt="2018-10-20T14:33:37.113" v="16" actId="1076"/>
          <ac:spMkLst>
            <pc:docMk/>
            <pc:sldMk cId="210890507" sldId="258"/>
            <ac:spMk id="38" creationId="{AECFB78E-4C34-4A03-B03B-950CE05D4625}"/>
          </ac:spMkLst>
        </pc:spChg>
        <pc:spChg chg="add mod">
          <ac:chgData name="D K" userId="9ae49f2f11440d07" providerId="LiveId" clId="{AA1A56D4-BF26-4247-B155-844D2D2BF116}" dt="2018-10-20T14:33:37.113" v="16" actId="1076"/>
          <ac:spMkLst>
            <pc:docMk/>
            <pc:sldMk cId="210890507" sldId="258"/>
            <ac:spMk id="39" creationId="{A7D28857-E97E-452B-A1A2-8528DB850037}"/>
          </ac:spMkLst>
        </pc:spChg>
        <pc:spChg chg="add mod">
          <ac:chgData name="D K" userId="9ae49f2f11440d07" providerId="LiveId" clId="{AA1A56D4-BF26-4247-B155-844D2D2BF116}" dt="2018-10-20T14:33:37.113" v="16" actId="1076"/>
          <ac:spMkLst>
            <pc:docMk/>
            <pc:sldMk cId="210890507" sldId="258"/>
            <ac:spMk id="40" creationId="{2A1C7A76-1DD3-4FE3-9DF2-9D0F09ADCC82}"/>
          </ac:spMkLst>
        </pc:spChg>
        <pc:spChg chg="add mod">
          <ac:chgData name="D K" userId="9ae49f2f11440d07" providerId="LiveId" clId="{AA1A56D4-BF26-4247-B155-844D2D2BF116}" dt="2018-10-20T14:33:37.113" v="16" actId="1076"/>
          <ac:spMkLst>
            <pc:docMk/>
            <pc:sldMk cId="210890507" sldId="258"/>
            <ac:spMk id="41" creationId="{5A7CC068-DCD8-481F-BE02-8B498925695E}"/>
          </ac:spMkLst>
        </pc:spChg>
        <pc:spChg chg="add mod">
          <ac:chgData name="D K" userId="9ae49f2f11440d07" providerId="LiveId" clId="{AA1A56D4-BF26-4247-B155-844D2D2BF116}" dt="2018-10-20T14:33:37.113" v="16" actId="1076"/>
          <ac:spMkLst>
            <pc:docMk/>
            <pc:sldMk cId="210890507" sldId="258"/>
            <ac:spMk id="42" creationId="{EDF5EA31-DE21-411A-A4A5-645AE7640E3D}"/>
          </ac:spMkLst>
        </pc:spChg>
        <pc:spChg chg="mod">
          <ac:chgData name="D K" userId="9ae49f2f11440d07" providerId="LiveId" clId="{AA1A56D4-BF26-4247-B155-844D2D2BF116}" dt="2018-10-20T14:48:05.660" v="211" actId="20577"/>
          <ac:spMkLst>
            <pc:docMk/>
            <pc:sldMk cId="210890507" sldId="258"/>
            <ac:spMk id="82" creationId="{00000000-0000-0000-0000-000000000000}"/>
          </ac:spMkLst>
        </pc:spChg>
        <pc:picChg chg="del">
          <ac:chgData name="D K" userId="9ae49f2f11440d07" providerId="LiveId" clId="{AA1A56D4-BF26-4247-B155-844D2D2BF116}" dt="2018-10-20T14:32:02.267" v="14" actId="478"/>
          <ac:picMkLst>
            <pc:docMk/>
            <pc:sldMk cId="210890507" sldId="258"/>
            <ac:picMk id="3" creationId="{0B50808A-297B-4256-BE9E-A8EDC53C4D54}"/>
          </ac:picMkLst>
        </pc:picChg>
        <pc:picChg chg="del">
          <ac:chgData name="D K" userId="9ae49f2f11440d07" providerId="LiveId" clId="{AA1A56D4-BF26-4247-B155-844D2D2BF116}" dt="2018-10-20T14:32:02.267" v="14" actId="478"/>
          <ac:picMkLst>
            <pc:docMk/>
            <pc:sldMk cId="210890507" sldId="258"/>
            <ac:picMk id="4" creationId="{69CDD618-2057-4AF7-A1BE-747D5DBC3A53}"/>
          </ac:picMkLst>
        </pc:picChg>
        <pc:picChg chg="add mod">
          <ac:chgData name="D K" userId="9ae49f2f11440d07" providerId="LiveId" clId="{AA1A56D4-BF26-4247-B155-844D2D2BF116}" dt="2018-10-20T14:33:37.113" v="16" actId="1076"/>
          <ac:picMkLst>
            <pc:docMk/>
            <pc:sldMk cId="210890507" sldId="258"/>
            <ac:picMk id="19" creationId="{7065C1FA-599F-4595-88F6-9CEEA52B248B}"/>
          </ac:picMkLst>
        </pc:picChg>
        <pc:cxnChg chg="add mod">
          <ac:chgData name="D K" userId="9ae49f2f11440d07" providerId="LiveId" clId="{AA1A56D4-BF26-4247-B155-844D2D2BF116}" dt="2018-10-20T14:33:37.113" v="16" actId="1076"/>
          <ac:cxnSpMkLst>
            <pc:docMk/>
            <pc:sldMk cId="210890507" sldId="258"/>
            <ac:cxnSpMk id="18" creationId="{7622AF39-E2A8-4A18-B734-A732E6869736}"/>
          </ac:cxnSpMkLst>
        </pc:cxnChg>
        <pc:cxnChg chg="add mod">
          <ac:chgData name="D K" userId="9ae49f2f11440d07" providerId="LiveId" clId="{AA1A56D4-BF26-4247-B155-844D2D2BF116}" dt="2018-10-20T14:33:37.113" v="16" actId="1076"/>
          <ac:cxnSpMkLst>
            <pc:docMk/>
            <pc:sldMk cId="210890507" sldId="258"/>
            <ac:cxnSpMk id="21" creationId="{DB810B80-6B91-4FF1-A979-5E56B9F4B108}"/>
          </ac:cxnSpMkLst>
        </pc:cxnChg>
        <pc:cxnChg chg="add mod">
          <ac:chgData name="D K" userId="9ae49f2f11440d07" providerId="LiveId" clId="{AA1A56D4-BF26-4247-B155-844D2D2BF116}" dt="2018-10-20T14:33:37.113" v="16" actId="1076"/>
          <ac:cxnSpMkLst>
            <pc:docMk/>
            <pc:sldMk cId="210890507" sldId="258"/>
            <ac:cxnSpMk id="22" creationId="{49ABB02F-32EB-473A-983C-FEE1255CB8AF}"/>
          </ac:cxnSpMkLst>
        </pc:cxnChg>
        <pc:cxnChg chg="add mod">
          <ac:chgData name="D K" userId="9ae49f2f11440d07" providerId="LiveId" clId="{AA1A56D4-BF26-4247-B155-844D2D2BF116}" dt="2018-10-20T14:33:37.113" v="16" actId="1076"/>
          <ac:cxnSpMkLst>
            <pc:docMk/>
            <pc:sldMk cId="210890507" sldId="258"/>
            <ac:cxnSpMk id="23" creationId="{70313460-82EC-408B-9A44-C9EEF1410AEF}"/>
          </ac:cxnSpMkLst>
        </pc:cxnChg>
        <pc:cxnChg chg="add mod">
          <ac:chgData name="D K" userId="9ae49f2f11440d07" providerId="LiveId" clId="{AA1A56D4-BF26-4247-B155-844D2D2BF116}" dt="2018-10-20T14:33:37.113" v="16" actId="1076"/>
          <ac:cxnSpMkLst>
            <pc:docMk/>
            <pc:sldMk cId="210890507" sldId="258"/>
            <ac:cxnSpMk id="25" creationId="{4A0CE496-BCF4-46B0-84AF-A364C779E083}"/>
          </ac:cxnSpMkLst>
        </pc:cxnChg>
        <pc:cxnChg chg="add mod">
          <ac:chgData name="D K" userId="9ae49f2f11440d07" providerId="LiveId" clId="{AA1A56D4-BF26-4247-B155-844D2D2BF116}" dt="2018-10-20T14:33:37.113" v="16" actId="1076"/>
          <ac:cxnSpMkLst>
            <pc:docMk/>
            <pc:sldMk cId="210890507" sldId="258"/>
            <ac:cxnSpMk id="27" creationId="{DCCD6C55-FA74-427D-B097-4EE89DCB2017}"/>
          </ac:cxnSpMkLst>
        </pc:cxnChg>
        <pc:cxnChg chg="add mod">
          <ac:chgData name="D K" userId="9ae49f2f11440d07" providerId="LiveId" clId="{AA1A56D4-BF26-4247-B155-844D2D2BF116}" dt="2018-10-20T14:33:37.113" v="16" actId="1076"/>
          <ac:cxnSpMkLst>
            <pc:docMk/>
            <pc:sldMk cId="210890507" sldId="258"/>
            <ac:cxnSpMk id="31" creationId="{787B083F-405E-489A-933A-DC51A14BAE4B}"/>
          </ac:cxnSpMkLst>
        </pc:cxnChg>
        <pc:cxnChg chg="add mod">
          <ac:chgData name="D K" userId="9ae49f2f11440d07" providerId="LiveId" clId="{AA1A56D4-BF26-4247-B155-844D2D2BF116}" dt="2018-10-20T14:33:37.113" v="16" actId="1076"/>
          <ac:cxnSpMkLst>
            <pc:docMk/>
            <pc:sldMk cId="210890507" sldId="258"/>
            <ac:cxnSpMk id="32" creationId="{61785E71-D16F-4E3C-9E7E-0541FFFBFA32}"/>
          </ac:cxnSpMkLst>
        </pc:cxnChg>
        <pc:cxnChg chg="add mod">
          <ac:chgData name="D K" userId="9ae49f2f11440d07" providerId="LiveId" clId="{AA1A56D4-BF26-4247-B155-844D2D2BF116}" dt="2018-10-20T14:33:37.113" v="16" actId="1076"/>
          <ac:cxnSpMkLst>
            <pc:docMk/>
            <pc:sldMk cId="210890507" sldId="258"/>
            <ac:cxnSpMk id="34" creationId="{9869DFC6-A876-43E1-A772-EEE2E8F70D2D}"/>
          </ac:cxnSpMkLst>
        </pc:cxnChg>
        <pc:cxnChg chg="add mod">
          <ac:chgData name="D K" userId="9ae49f2f11440d07" providerId="LiveId" clId="{AA1A56D4-BF26-4247-B155-844D2D2BF116}" dt="2018-10-20T14:33:37.113" v="16" actId="1076"/>
          <ac:cxnSpMkLst>
            <pc:docMk/>
            <pc:sldMk cId="210890507" sldId="258"/>
            <ac:cxnSpMk id="35" creationId="{EBC62825-ADFA-4C4A-B9A7-4791BA57C3CC}"/>
          </ac:cxnSpMkLst>
        </pc:cxnChg>
        <pc:cxnChg chg="add mod">
          <ac:chgData name="D K" userId="9ae49f2f11440d07" providerId="LiveId" clId="{AA1A56D4-BF26-4247-B155-844D2D2BF116}" dt="2018-10-20T14:33:37.113" v="16" actId="1076"/>
          <ac:cxnSpMkLst>
            <pc:docMk/>
            <pc:sldMk cId="210890507" sldId="258"/>
            <ac:cxnSpMk id="36" creationId="{769ACF35-97B4-4B5C-952E-8FA61C9D4D2C}"/>
          </ac:cxnSpMkLst>
        </pc:cxnChg>
        <pc:cxnChg chg="add mod">
          <ac:chgData name="D K" userId="9ae49f2f11440d07" providerId="LiveId" clId="{AA1A56D4-BF26-4247-B155-844D2D2BF116}" dt="2018-10-20T14:33:37.113" v="16" actId="1076"/>
          <ac:cxnSpMkLst>
            <pc:docMk/>
            <pc:sldMk cId="210890507" sldId="258"/>
            <ac:cxnSpMk id="37" creationId="{E330C72B-FC71-4355-8BEC-BD0D081A0268}"/>
          </ac:cxnSpMkLst>
        </pc:cxnChg>
      </pc:sldChg>
      <pc:sldChg chg="delSp modSp">
        <pc:chgData name="D K" userId="9ae49f2f11440d07" providerId="LiveId" clId="{AA1A56D4-BF26-4247-B155-844D2D2BF116}" dt="2018-10-20T15:19:17.244" v="279" actId="20577"/>
        <pc:sldMkLst>
          <pc:docMk/>
          <pc:sldMk cId="1685544136" sldId="260"/>
        </pc:sldMkLst>
        <pc:spChg chg="mod">
          <ac:chgData name="D K" userId="9ae49f2f11440d07" providerId="LiveId" clId="{AA1A56D4-BF26-4247-B155-844D2D2BF116}" dt="2018-10-20T15:19:17.244" v="279" actId="20577"/>
          <ac:spMkLst>
            <pc:docMk/>
            <pc:sldMk cId="1685544136" sldId="260"/>
            <ac:spMk id="148" creationId="{00000000-0000-0000-0000-000000000000}"/>
          </ac:spMkLst>
        </pc:spChg>
        <pc:spChg chg="del">
          <ac:chgData name="D K" userId="9ae49f2f11440d07" providerId="LiveId" clId="{AA1A56D4-BF26-4247-B155-844D2D2BF116}" dt="2018-10-20T15:18:50.855" v="272" actId="478"/>
          <ac:spMkLst>
            <pc:docMk/>
            <pc:sldMk cId="1685544136" sldId="260"/>
            <ac:spMk id="164" creationId="{0C32413B-D419-4ED2-8571-E867A3FC9C55}"/>
          </ac:spMkLst>
        </pc:spChg>
        <pc:picChg chg="del">
          <ac:chgData name="D K" userId="9ae49f2f11440d07" providerId="LiveId" clId="{AA1A56D4-BF26-4247-B155-844D2D2BF116}" dt="2018-10-20T15:03:59.111" v="234" actId="478"/>
          <ac:picMkLst>
            <pc:docMk/>
            <pc:sldMk cId="1685544136" sldId="260"/>
            <ac:picMk id="2" creationId="{4D4E6AA2-79F7-4214-A893-371E312A8C68}"/>
          </ac:picMkLst>
        </pc:picChg>
        <pc:picChg chg="del">
          <ac:chgData name="D K" userId="9ae49f2f11440d07" providerId="LiveId" clId="{AA1A56D4-BF26-4247-B155-844D2D2BF116}" dt="2018-10-20T15:04:00.657" v="235" actId="478"/>
          <ac:picMkLst>
            <pc:docMk/>
            <pc:sldMk cId="1685544136" sldId="260"/>
            <ac:picMk id="3" creationId="{616A36E7-81A5-49A4-9D5C-98723EEAE5AF}"/>
          </ac:picMkLst>
        </pc:picChg>
        <pc:picChg chg="del">
          <ac:chgData name="D K" userId="9ae49f2f11440d07" providerId="LiveId" clId="{AA1A56D4-BF26-4247-B155-844D2D2BF116}" dt="2018-10-20T15:04:01.794" v="236" actId="478"/>
          <ac:picMkLst>
            <pc:docMk/>
            <pc:sldMk cId="1685544136" sldId="260"/>
            <ac:picMk id="5" creationId="{9F949C47-CD85-4A41-9702-6AC8C8600FDC}"/>
          </ac:picMkLst>
        </pc:picChg>
      </pc:sldChg>
      <pc:sldChg chg="addSp delSp modSp">
        <pc:chgData name="D K" userId="9ae49f2f11440d07" providerId="LiveId" clId="{AA1A56D4-BF26-4247-B155-844D2D2BF116}" dt="2018-10-21T08:42:59.640" v="1121" actId="1076"/>
        <pc:sldMkLst>
          <pc:docMk/>
          <pc:sldMk cId="4075188278" sldId="261"/>
        </pc:sldMkLst>
        <pc:spChg chg="add mod">
          <ac:chgData name="D K" userId="9ae49f2f11440d07" providerId="LiveId" clId="{AA1A56D4-BF26-4247-B155-844D2D2BF116}" dt="2018-10-21T08:42:59.640" v="1121" actId="1076"/>
          <ac:spMkLst>
            <pc:docMk/>
            <pc:sldMk cId="4075188278" sldId="261"/>
            <ac:spMk id="13" creationId="{097B89B8-FEA7-408F-A599-186C9C23BB81}"/>
          </ac:spMkLst>
        </pc:spChg>
        <pc:spChg chg="add mod">
          <ac:chgData name="D K" userId="9ae49f2f11440d07" providerId="LiveId" clId="{AA1A56D4-BF26-4247-B155-844D2D2BF116}" dt="2018-10-21T08:42:59.640" v="1121" actId="1076"/>
          <ac:spMkLst>
            <pc:docMk/>
            <pc:sldMk cId="4075188278" sldId="261"/>
            <ac:spMk id="14" creationId="{25331F0C-FE75-4DE8-A7E8-0FC32548A68A}"/>
          </ac:spMkLst>
        </pc:spChg>
        <pc:spChg chg="add mod">
          <ac:chgData name="D K" userId="9ae49f2f11440d07" providerId="LiveId" clId="{AA1A56D4-BF26-4247-B155-844D2D2BF116}" dt="2018-10-21T08:42:59.640" v="1121" actId="1076"/>
          <ac:spMkLst>
            <pc:docMk/>
            <pc:sldMk cId="4075188278" sldId="261"/>
            <ac:spMk id="15" creationId="{BE3CFCB6-8676-4B9F-99B1-0B7FCF6A687B}"/>
          </ac:spMkLst>
        </pc:spChg>
        <pc:spChg chg="add mod">
          <ac:chgData name="D K" userId="9ae49f2f11440d07" providerId="LiveId" clId="{AA1A56D4-BF26-4247-B155-844D2D2BF116}" dt="2018-10-21T08:42:59.640" v="1121" actId="1076"/>
          <ac:spMkLst>
            <pc:docMk/>
            <pc:sldMk cId="4075188278" sldId="261"/>
            <ac:spMk id="16" creationId="{672245FF-9E5B-489F-8584-FF63B5AF4EC9}"/>
          </ac:spMkLst>
        </pc:spChg>
        <pc:spChg chg="add mod">
          <ac:chgData name="D K" userId="9ae49f2f11440d07" providerId="LiveId" clId="{AA1A56D4-BF26-4247-B155-844D2D2BF116}" dt="2018-10-21T08:42:59.640" v="1121" actId="1076"/>
          <ac:spMkLst>
            <pc:docMk/>
            <pc:sldMk cId="4075188278" sldId="261"/>
            <ac:spMk id="18" creationId="{DB1DCC73-A182-4899-B201-3F3D31437C62}"/>
          </ac:spMkLst>
        </pc:spChg>
        <pc:spChg chg="add mod">
          <ac:chgData name="D K" userId="9ae49f2f11440d07" providerId="LiveId" clId="{AA1A56D4-BF26-4247-B155-844D2D2BF116}" dt="2018-10-21T08:42:59.640" v="1121" actId="1076"/>
          <ac:spMkLst>
            <pc:docMk/>
            <pc:sldMk cId="4075188278" sldId="261"/>
            <ac:spMk id="19" creationId="{DAAC3779-38E3-4572-9935-A68D36BFFBC6}"/>
          </ac:spMkLst>
        </pc:spChg>
        <pc:spChg chg="add mod">
          <ac:chgData name="D K" userId="9ae49f2f11440d07" providerId="LiveId" clId="{AA1A56D4-BF26-4247-B155-844D2D2BF116}" dt="2018-10-21T08:42:59.640" v="1121" actId="1076"/>
          <ac:spMkLst>
            <pc:docMk/>
            <pc:sldMk cId="4075188278" sldId="261"/>
            <ac:spMk id="20" creationId="{0D3BA7AB-4D17-4167-86ED-C6BC0E1C6EF7}"/>
          </ac:spMkLst>
        </pc:spChg>
        <pc:spChg chg="add mod">
          <ac:chgData name="D K" userId="9ae49f2f11440d07" providerId="LiveId" clId="{AA1A56D4-BF26-4247-B155-844D2D2BF116}" dt="2018-10-21T08:42:59.640" v="1121" actId="1076"/>
          <ac:spMkLst>
            <pc:docMk/>
            <pc:sldMk cId="4075188278" sldId="261"/>
            <ac:spMk id="22" creationId="{A2E31D08-0843-46B0-BCA3-2B95440D15E9}"/>
          </ac:spMkLst>
        </pc:spChg>
        <pc:spChg chg="add mod">
          <ac:chgData name="D K" userId="9ae49f2f11440d07" providerId="LiveId" clId="{AA1A56D4-BF26-4247-B155-844D2D2BF116}" dt="2018-10-21T08:42:59.640" v="1121" actId="1076"/>
          <ac:spMkLst>
            <pc:docMk/>
            <pc:sldMk cId="4075188278" sldId="261"/>
            <ac:spMk id="24" creationId="{4BE2BD04-0D85-4A62-A5AB-26512FE57418}"/>
          </ac:spMkLst>
        </pc:spChg>
        <pc:spChg chg="add mod">
          <ac:chgData name="D K" userId="9ae49f2f11440d07" providerId="LiveId" clId="{AA1A56D4-BF26-4247-B155-844D2D2BF116}" dt="2018-10-20T14:37:28.612" v="21" actId="1076"/>
          <ac:spMkLst>
            <pc:docMk/>
            <pc:sldMk cId="4075188278" sldId="261"/>
            <ac:spMk id="26" creationId="{EB480E3E-3101-4624-9D1B-9193EF844D6A}"/>
          </ac:spMkLst>
        </pc:spChg>
        <pc:spChg chg="add mod">
          <ac:chgData name="D K" userId="9ae49f2f11440d07" providerId="LiveId" clId="{AA1A56D4-BF26-4247-B155-844D2D2BF116}" dt="2018-10-20T14:48:56.685" v="223" actId="20577"/>
          <ac:spMkLst>
            <pc:docMk/>
            <pc:sldMk cId="4075188278" sldId="261"/>
            <ac:spMk id="29" creationId="{12CC8F05-6C20-4408-8D3C-617988A6E863}"/>
          </ac:spMkLst>
        </pc:spChg>
        <pc:spChg chg="add mod">
          <ac:chgData name="D K" userId="9ae49f2f11440d07" providerId="LiveId" clId="{AA1A56D4-BF26-4247-B155-844D2D2BF116}" dt="2018-10-20T14:37:28.612" v="21" actId="1076"/>
          <ac:spMkLst>
            <pc:docMk/>
            <pc:sldMk cId="4075188278" sldId="261"/>
            <ac:spMk id="30" creationId="{F50C9A7C-0DA2-478E-8CDC-F73E6F12FDD1}"/>
          </ac:spMkLst>
        </pc:spChg>
        <pc:spChg chg="add mod">
          <ac:chgData name="D K" userId="9ae49f2f11440d07" providerId="LiveId" clId="{AA1A56D4-BF26-4247-B155-844D2D2BF116}" dt="2018-10-20T14:37:28.612" v="21" actId="1076"/>
          <ac:spMkLst>
            <pc:docMk/>
            <pc:sldMk cId="4075188278" sldId="261"/>
            <ac:spMk id="31" creationId="{78DB7B71-8CBC-4A89-A507-145F0E844CCD}"/>
          </ac:spMkLst>
        </pc:spChg>
        <pc:spChg chg="add mod">
          <ac:chgData name="D K" userId="9ae49f2f11440d07" providerId="LiveId" clId="{AA1A56D4-BF26-4247-B155-844D2D2BF116}" dt="2018-10-20T14:37:28.612" v="21" actId="1076"/>
          <ac:spMkLst>
            <pc:docMk/>
            <pc:sldMk cId="4075188278" sldId="261"/>
            <ac:spMk id="32" creationId="{004915F4-081E-46E4-BFC7-A7CE130ECE61}"/>
          </ac:spMkLst>
        </pc:spChg>
        <pc:spChg chg="add del mod">
          <ac:chgData name="D K" userId="9ae49f2f11440d07" providerId="LiveId" clId="{AA1A56D4-BF26-4247-B155-844D2D2BF116}" dt="2018-10-21T07:12:32.266" v="330" actId="478"/>
          <ac:spMkLst>
            <pc:docMk/>
            <pc:sldMk cId="4075188278" sldId="261"/>
            <ac:spMk id="33" creationId="{0C80785D-F7EC-4FA9-A5B7-DE37A4CF8330}"/>
          </ac:spMkLst>
        </pc:spChg>
        <pc:picChg chg="del">
          <ac:chgData name="D K" userId="9ae49f2f11440d07" providerId="LiveId" clId="{AA1A56D4-BF26-4247-B155-844D2D2BF116}" dt="2018-10-20T14:35:26.408" v="17" actId="478"/>
          <ac:picMkLst>
            <pc:docMk/>
            <pc:sldMk cId="4075188278" sldId="261"/>
            <ac:picMk id="2" creationId="{7B7FF307-12F3-4033-BB74-070B80202C4F}"/>
          </ac:picMkLst>
        </pc:picChg>
        <pc:picChg chg="del">
          <ac:chgData name="D K" userId="9ae49f2f11440d07" providerId="LiveId" clId="{AA1A56D4-BF26-4247-B155-844D2D2BF116}" dt="2018-10-20T14:35:28.604" v="18" actId="478"/>
          <ac:picMkLst>
            <pc:docMk/>
            <pc:sldMk cId="4075188278" sldId="261"/>
            <ac:picMk id="3" creationId="{B78B6642-D8CD-460C-AF44-3195147C07D2}"/>
          </ac:picMkLst>
        </pc:picChg>
        <pc:picChg chg="del">
          <ac:chgData name="D K" userId="9ae49f2f11440d07" providerId="LiveId" clId="{AA1A56D4-BF26-4247-B155-844D2D2BF116}" dt="2018-10-20T14:50:04.901" v="224" actId="478"/>
          <ac:picMkLst>
            <pc:docMk/>
            <pc:sldMk cId="4075188278" sldId="261"/>
            <ac:picMk id="4" creationId="{EE0EF357-B06A-42AE-9419-738A85B8ABFC}"/>
          </ac:picMkLst>
        </pc:picChg>
        <pc:picChg chg="del">
          <ac:chgData name="D K" userId="9ae49f2f11440d07" providerId="LiveId" clId="{AA1A56D4-BF26-4247-B155-844D2D2BF116}" dt="2018-10-20T14:50:07.237" v="225" actId="478"/>
          <ac:picMkLst>
            <pc:docMk/>
            <pc:sldMk cId="4075188278" sldId="261"/>
            <ac:picMk id="5" creationId="{495045C7-01F0-4314-895D-6CEA0CF4E1CA}"/>
          </ac:picMkLst>
        </pc:picChg>
        <pc:picChg chg="add">
          <ac:chgData name="D K" userId="9ae49f2f11440d07" providerId="LiveId" clId="{AA1A56D4-BF26-4247-B155-844D2D2BF116}" dt="2018-10-21T07:12:33.565" v="331"/>
          <ac:picMkLst>
            <pc:docMk/>
            <pc:sldMk cId="4075188278" sldId="261"/>
            <ac:picMk id="34" creationId="{EEF3C6A9-7004-42DD-95C2-5B63BEF1A8AC}"/>
          </ac:picMkLst>
        </pc:picChg>
        <pc:picChg chg="add">
          <ac:chgData name="D K" userId="9ae49f2f11440d07" providerId="LiveId" clId="{AA1A56D4-BF26-4247-B155-844D2D2BF116}" dt="2018-10-21T07:12:33.565" v="331"/>
          <ac:picMkLst>
            <pc:docMk/>
            <pc:sldMk cId="4075188278" sldId="261"/>
            <ac:picMk id="35" creationId="{879F51D6-547E-43AA-838B-F84F92BE82A3}"/>
          </ac:picMkLst>
        </pc:picChg>
        <pc:cxnChg chg="add mod">
          <ac:chgData name="D K" userId="9ae49f2f11440d07" providerId="LiveId" clId="{AA1A56D4-BF26-4247-B155-844D2D2BF116}" dt="2018-10-21T08:42:59.640" v="1121" actId="1076"/>
          <ac:cxnSpMkLst>
            <pc:docMk/>
            <pc:sldMk cId="4075188278" sldId="261"/>
            <ac:cxnSpMk id="17" creationId="{AC125F82-481A-486B-A0AB-72155A359269}"/>
          </ac:cxnSpMkLst>
        </pc:cxnChg>
        <pc:cxnChg chg="add mod">
          <ac:chgData name="D K" userId="9ae49f2f11440d07" providerId="LiveId" clId="{AA1A56D4-BF26-4247-B155-844D2D2BF116}" dt="2018-10-21T08:42:59.640" v="1121" actId="1076"/>
          <ac:cxnSpMkLst>
            <pc:docMk/>
            <pc:sldMk cId="4075188278" sldId="261"/>
            <ac:cxnSpMk id="21" creationId="{36CC821D-51D5-4995-A48E-EA0587AFF635}"/>
          </ac:cxnSpMkLst>
        </pc:cxnChg>
        <pc:cxnChg chg="add mod">
          <ac:chgData name="D K" userId="9ae49f2f11440d07" providerId="LiveId" clId="{AA1A56D4-BF26-4247-B155-844D2D2BF116}" dt="2018-10-21T08:42:59.640" v="1121" actId="1076"/>
          <ac:cxnSpMkLst>
            <pc:docMk/>
            <pc:sldMk cId="4075188278" sldId="261"/>
            <ac:cxnSpMk id="23" creationId="{7B01B685-129C-47F2-8068-4F5E9CCF7D88}"/>
          </ac:cxnSpMkLst>
        </pc:cxnChg>
        <pc:cxnChg chg="add mod">
          <ac:chgData name="D K" userId="9ae49f2f11440d07" providerId="LiveId" clId="{AA1A56D4-BF26-4247-B155-844D2D2BF116}" dt="2018-10-21T08:42:59.640" v="1121" actId="1076"/>
          <ac:cxnSpMkLst>
            <pc:docMk/>
            <pc:sldMk cId="4075188278" sldId="261"/>
            <ac:cxnSpMk id="25" creationId="{706CCB61-DFCE-4BA3-BB1E-85DC727E822D}"/>
          </ac:cxnSpMkLst>
        </pc:cxnChg>
        <pc:cxnChg chg="add mod">
          <ac:chgData name="D K" userId="9ae49f2f11440d07" providerId="LiveId" clId="{AA1A56D4-BF26-4247-B155-844D2D2BF116}" dt="2018-10-20T14:37:28.612" v="21" actId="1076"/>
          <ac:cxnSpMkLst>
            <pc:docMk/>
            <pc:sldMk cId="4075188278" sldId="261"/>
            <ac:cxnSpMk id="27" creationId="{D80D26E1-C784-4767-B7AE-097F138239E9}"/>
          </ac:cxnSpMkLst>
        </pc:cxnChg>
        <pc:cxnChg chg="add mod">
          <ac:chgData name="D K" userId="9ae49f2f11440d07" providerId="LiveId" clId="{AA1A56D4-BF26-4247-B155-844D2D2BF116}" dt="2018-10-20T14:37:28.612" v="21" actId="1076"/>
          <ac:cxnSpMkLst>
            <pc:docMk/>
            <pc:sldMk cId="4075188278" sldId="261"/>
            <ac:cxnSpMk id="28" creationId="{6CB5E465-5130-47A3-B8CC-5942AA2C78A3}"/>
          </ac:cxnSpMkLst>
        </pc:cxnChg>
      </pc:sldChg>
    </pc:docChg>
  </pc:docChgLst>
  <pc:docChgLst>
    <pc:chgData userId="9ae49f2f11440d07" providerId="LiveId" clId="{BF3AE7EF-1B71-4BFE-9DF5-9BA6761DB7F5}"/>
  </pc:docChgLst>
  <pc:docChgLst>
    <pc:chgData name="D K" userId="9ae49f2f11440d07" providerId="LiveId" clId="{C1FCAF1C-4DFA-42DD-9EC6-B43D2996ED99}"/>
    <pc:docChg chg="undo redo custSel modSld">
      <pc:chgData name="D K" userId="9ae49f2f11440d07" providerId="LiveId" clId="{C1FCAF1C-4DFA-42DD-9EC6-B43D2996ED99}" dt="2018-12-27T14:37:46.564" v="137" actId="14100"/>
      <pc:docMkLst>
        <pc:docMk/>
      </pc:docMkLst>
      <pc:sldChg chg="addSp delSp modSp">
        <pc:chgData name="D K" userId="9ae49f2f11440d07" providerId="LiveId" clId="{C1FCAF1C-4DFA-42DD-9EC6-B43D2996ED99}" dt="2018-12-27T14:36:53.109" v="127" actId="20577"/>
        <pc:sldMkLst>
          <pc:docMk/>
          <pc:sldMk cId="1685544136" sldId="260"/>
        </pc:sldMkLst>
        <pc:spChg chg="del mod">
          <ac:chgData name="D K" userId="9ae49f2f11440d07" providerId="LiveId" clId="{C1FCAF1C-4DFA-42DD-9EC6-B43D2996ED99}" dt="2018-12-27T14:26:31.164" v="34" actId="478"/>
          <ac:spMkLst>
            <pc:docMk/>
            <pc:sldMk cId="1685544136" sldId="260"/>
            <ac:spMk id="40" creationId="{34FF1C94-0155-441F-B4AC-C1977CF7740F}"/>
          </ac:spMkLst>
        </pc:spChg>
        <pc:spChg chg="mod">
          <ac:chgData name="D K" userId="9ae49f2f11440d07" providerId="LiveId" clId="{C1FCAF1C-4DFA-42DD-9EC6-B43D2996ED99}" dt="2018-12-27T14:26:53.906" v="37" actId="1076"/>
          <ac:spMkLst>
            <pc:docMk/>
            <pc:sldMk cId="1685544136" sldId="260"/>
            <ac:spMk id="41" creationId="{DFE5DEB5-F789-4165-818B-B8150B0BB255}"/>
          </ac:spMkLst>
        </pc:spChg>
        <pc:spChg chg="mod">
          <ac:chgData name="D K" userId="9ae49f2f11440d07" providerId="LiveId" clId="{C1FCAF1C-4DFA-42DD-9EC6-B43D2996ED99}" dt="2018-12-27T14:27:15.155" v="38" actId="1076"/>
          <ac:spMkLst>
            <pc:docMk/>
            <pc:sldMk cId="1685544136" sldId="260"/>
            <ac:spMk id="42" creationId="{1B825BD1-38E3-48DA-B9E2-885DCF9354D8}"/>
          </ac:spMkLst>
        </pc:spChg>
        <pc:spChg chg="mod">
          <ac:chgData name="D K" userId="9ae49f2f11440d07" providerId="LiveId" clId="{C1FCAF1C-4DFA-42DD-9EC6-B43D2996ED99}" dt="2018-12-27T14:29:23.080" v="54" actId="1076"/>
          <ac:spMkLst>
            <pc:docMk/>
            <pc:sldMk cId="1685544136" sldId="260"/>
            <ac:spMk id="43" creationId="{7009D9E0-AE09-4F84-A06B-C35443E239B1}"/>
          </ac:spMkLst>
        </pc:spChg>
        <pc:spChg chg="mod">
          <ac:chgData name="D K" userId="9ae49f2f11440d07" providerId="LiveId" clId="{C1FCAF1C-4DFA-42DD-9EC6-B43D2996ED99}" dt="2018-12-27T14:23:55.727" v="10" actId="1076"/>
          <ac:spMkLst>
            <pc:docMk/>
            <pc:sldMk cId="1685544136" sldId="260"/>
            <ac:spMk id="46" creationId="{3CFB8FE2-DB71-45A9-874A-CFD2129D2391}"/>
          </ac:spMkLst>
        </pc:spChg>
        <pc:spChg chg="mod">
          <ac:chgData name="D K" userId="9ae49f2f11440d07" providerId="LiveId" clId="{C1FCAF1C-4DFA-42DD-9EC6-B43D2996ED99}" dt="2018-12-27T14:26:53.906" v="37" actId="1076"/>
          <ac:spMkLst>
            <pc:docMk/>
            <pc:sldMk cId="1685544136" sldId="260"/>
            <ac:spMk id="47" creationId="{7E9CC741-13A5-4193-AD45-C146C07EBCE7}"/>
          </ac:spMkLst>
        </pc:spChg>
        <pc:spChg chg="mod">
          <ac:chgData name="D K" userId="9ae49f2f11440d07" providerId="LiveId" clId="{C1FCAF1C-4DFA-42DD-9EC6-B43D2996ED99}" dt="2018-12-27T14:23:55.727" v="10" actId="1076"/>
          <ac:spMkLst>
            <pc:docMk/>
            <pc:sldMk cId="1685544136" sldId="260"/>
            <ac:spMk id="48" creationId="{FF1E6390-E813-4713-A6EC-E2E90D4BCAEF}"/>
          </ac:spMkLst>
        </pc:spChg>
        <pc:spChg chg="mod">
          <ac:chgData name="D K" userId="9ae49f2f11440d07" providerId="LiveId" clId="{C1FCAF1C-4DFA-42DD-9EC6-B43D2996ED99}" dt="2018-12-27T14:26:00.562" v="29" actId="1076"/>
          <ac:spMkLst>
            <pc:docMk/>
            <pc:sldMk cId="1685544136" sldId="260"/>
            <ac:spMk id="50" creationId="{7E43576D-2F66-4D35-B425-FF75A252E109}"/>
          </ac:spMkLst>
        </pc:spChg>
        <pc:spChg chg="mod">
          <ac:chgData name="D K" userId="9ae49f2f11440d07" providerId="LiveId" clId="{C1FCAF1C-4DFA-42DD-9EC6-B43D2996ED99}" dt="2018-12-27T14:26:00.562" v="29" actId="1076"/>
          <ac:spMkLst>
            <pc:docMk/>
            <pc:sldMk cId="1685544136" sldId="260"/>
            <ac:spMk id="53" creationId="{740A0959-A637-43B3-8753-D836E70CA019}"/>
          </ac:spMkLst>
        </pc:spChg>
        <pc:spChg chg="add mod">
          <ac:chgData name="D K" userId="9ae49f2f11440d07" providerId="LiveId" clId="{C1FCAF1C-4DFA-42DD-9EC6-B43D2996ED99}" dt="2018-12-27T14:28:42.494" v="48" actId="1076"/>
          <ac:spMkLst>
            <pc:docMk/>
            <pc:sldMk cId="1685544136" sldId="260"/>
            <ac:spMk id="71" creationId="{77E56BAA-A42B-4E99-B602-E82BE44B33C1}"/>
          </ac:spMkLst>
        </pc:spChg>
        <pc:spChg chg="add mod">
          <ac:chgData name="D K" userId="9ae49f2f11440d07" providerId="LiveId" clId="{C1FCAF1C-4DFA-42DD-9EC6-B43D2996ED99}" dt="2018-12-27T14:28:42.494" v="48" actId="1076"/>
          <ac:spMkLst>
            <pc:docMk/>
            <pc:sldMk cId="1685544136" sldId="260"/>
            <ac:spMk id="72" creationId="{51982868-E2EB-418D-8D99-398222A02DF4}"/>
          </ac:spMkLst>
        </pc:spChg>
        <pc:spChg chg="add mod">
          <ac:chgData name="D K" userId="9ae49f2f11440d07" providerId="LiveId" clId="{C1FCAF1C-4DFA-42DD-9EC6-B43D2996ED99}" dt="2018-12-27T14:28:42.494" v="48" actId="1076"/>
          <ac:spMkLst>
            <pc:docMk/>
            <pc:sldMk cId="1685544136" sldId="260"/>
            <ac:spMk id="73" creationId="{3564B237-DE35-41A0-9F71-27D7A9801FF7}"/>
          </ac:spMkLst>
        </pc:spChg>
        <pc:spChg chg="mod">
          <ac:chgData name="D K" userId="9ae49f2f11440d07" providerId="LiveId" clId="{C1FCAF1C-4DFA-42DD-9EC6-B43D2996ED99}" dt="2018-12-27T14:36:53.109" v="127" actId="20577"/>
          <ac:spMkLst>
            <pc:docMk/>
            <pc:sldMk cId="1685544136" sldId="260"/>
            <ac:spMk id="91" creationId="{156D2D97-E4F3-4157-ADD7-6A9FFD6C7305}"/>
          </ac:spMkLst>
        </pc:spChg>
        <pc:picChg chg="ord">
          <ac:chgData name="D K" userId="9ae49f2f11440d07" providerId="LiveId" clId="{C1FCAF1C-4DFA-42DD-9EC6-B43D2996ED99}" dt="2018-12-27T14:22:48.710" v="3" actId="167"/>
          <ac:picMkLst>
            <pc:docMk/>
            <pc:sldMk cId="1685544136" sldId="260"/>
            <ac:picMk id="38" creationId="{A166310F-3EED-4B94-9D9A-B75EE21B902D}"/>
          </ac:picMkLst>
        </pc:picChg>
        <pc:inkChg chg="add del">
          <ac:chgData name="D K" userId="9ae49f2f11440d07" providerId="LiveId" clId="{C1FCAF1C-4DFA-42DD-9EC6-B43D2996ED99}" dt="2018-12-27T14:21:51.450" v="2"/>
          <ac:inkMkLst>
            <pc:docMk/>
            <pc:sldMk cId="1685544136" sldId="260"/>
            <ac:inkMk id="2" creationId="{9D726623-6188-4BF6-8334-B32ABD2778EB}"/>
          </ac:inkMkLst>
        </pc:inkChg>
        <pc:inkChg chg="add del">
          <ac:chgData name="D K" userId="9ae49f2f11440d07" providerId="LiveId" clId="{C1FCAF1C-4DFA-42DD-9EC6-B43D2996ED99}" dt="2018-12-27T14:23:42" v="6"/>
          <ac:inkMkLst>
            <pc:docMk/>
            <pc:sldMk cId="1685544136" sldId="260"/>
            <ac:inkMk id="3" creationId="{1DF7BD1A-0412-4780-A3BC-A2E9A40869E2}"/>
          </ac:inkMkLst>
        </pc:inkChg>
        <pc:inkChg chg="add del">
          <ac:chgData name="D K" userId="9ae49f2f11440d07" providerId="LiveId" clId="{C1FCAF1C-4DFA-42DD-9EC6-B43D2996ED99}" dt="2018-12-27T14:23:50.507" v="8"/>
          <ac:inkMkLst>
            <pc:docMk/>
            <pc:sldMk cId="1685544136" sldId="260"/>
            <ac:inkMk id="4" creationId="{2C9982C6-CDBF-48A2-8CCB-B81A6A068F08}"/>
          </ac:inkMkLst>
        </pc:inkChg>
        <pc:inkChg chg="add del">
          <ac:chgData name="D K" userId="9ae49f2f11440d07" providerId="LiveId" clId="{C1FCAF1C-4DFA-42DD-9EC6-B43D2996ED99}" dt="2018-12-27T14:24:19.421" v="13"/>
          <ac:inkMkLst>
            <pc:docMk/>
            <pc:sldMk cId="1685544136" sldId="260"/>
            <ac:inkMk id="5" creationId="{3273F7AB-BCBF-4979-8F36-E7D7347882CB}"/>
          </ac:inkMkLst>
        </pc:inkChg>
        <pc:inkChg chg="add del">
          <ac:chgData name="D K" userId="9ae49f2f11440d07" providerId="LiveId" clId="{C1FCAF1C-4DFA-42DD-9EC6-B43D2996ED99}" dt="2018-12-27T14:24:19.421" v="13"/>
          <ac:inkMkLst>
            <pc:docMk/>
            <pc:sldMk cId="1685544136" sldId="260"/>
            <ac:inkMk id="6" creationId="{CCD0C3CA-EA7D-4B98-99B2-1801281AE6C4}"/>
          </ac:inkMkLst>
        </pc:inkChg>
        <pc:inkChg chg="add del">
          <ac:chgData name="D K" userId="9ae49f2f11440d07" providerId="LiveId" clId="{C1FCAF1C-4DFA-42DD-9EC6-B43D2996ED99}" dt="2018-12-27T14:24:40.430" v="15"/>
          <ac:inkMkLst>
            <pc:docMk/>
            <pc:sldMk cId="1685544136" sldId="260"/>
            <ac:inkMk id="7" creationId="{FE694C59-AEED-4955-9290-B521DD87AF6A}"/>
          </ac:inkMkLst>
        </pc:inkChg>
        <pc:inkChg chg="add del">
          <ac:chgData name="D K" userId="9ae49f2f11440d07" providerId="LiveId" clId="{C1FCAF1C-4DFA-42DD-9EC6-B43D2996ED99}" dt="2018-12-27T14:24:40.430" v="15"/>
          <ac:inkMkLst>
            <pc:docMk/>
            <pc:sldMk cId="1685544136" sldId="260"/>
            <ac:inkMk id="8" creationId="{50D0D78F-DF7D-4499-AB21-073EE6183A6F}"/>
          </ac:inkMkLst>
        </pc:inkChg>
        <pc:inkChg chg="add del">
          <ac:chgData name="D K" userId="9ae49f2f11440d07" providerId="LiveId" clId="{C1FCAF1C-4DFA-42DD-9EC6-B43D2996ED99}" dt="2018-12-27T14:24:47.400" v="17"/>
          <ac:inkMkLst>
            <pc:docMk/>
            <pc:sldMk cId="1685544136" sldId="260"/>
            <ac:inkMk id="9" creationId="{AFFCB7F6-3DAB-4E5A-80A1-3AE6B1ACB180}"/>
          </ac:inkMkLst>
        </pc:inkChg>
        <pc:inkChg chg="add del">
          <ac:chgData name="D K" userId="9ae49f2f11440d07" providerId="LiveId" clId="{C1FCAF1C-4DFA-42DD-9EC6-B43D2996ED99}" dt="2018-12-27T14:24:47.400" v="17"/>
          <ac:inkMkLst>
            <pc:docMk/>
            <pc:sldMk cId="1685544136" sldId="260"/>
            <ac:inkMk id="10" creationId="{BC9BE79B-CA1D-44C1-BA03-EFCA77A6B2AE}"/>
          </ac:inkMkLst>
        </pc:inkChg>
        <pc:inkChg chg="add del">
          <ac:chgData name="D K" userId="9ae49f2f11440d07" providerId="LiveId" clId="{C1FCAF1C-4DFA-42DD-9EC6-B43D2996ED99}" dt="2018-12-27T14:25:04.439" v="19"/>
          <ac:inkMkLst>
            <pc:docMk/>
            <pc:sldMk cId="1685544136" sldId="260"/>
            <ac:inkMk id="11" creationId="{3D07FADF-2E49-4A4D-A187-7A248CF35DA7}"/>
          </ac:inkMkLst>
        </pc:inkChg>
        <pc:inkChg chg="add del">
          <ac:chgData name="D K" userId="9ae49f2f11440d07" providerId="LiveId" clId="{C1FCAF1C-4DFA-42DD-9EC6-B43D2996ED99}" dt="2018-12-27T14:25:04.439" v="19"/>
          <ac:inkMkLst>
            <pc:docMk/>
            <pc:sldMk cId="1685544136" sldId="260"/>
            <ac:inkMk id="12" creationId="{B1175A6A-5630-49E6-8A9F-9AE37740C845}"/>
          </ac:inkMkLst>
        </pc:inkChg>
        <pc:inkChg chg="add del">
          <ac:chgData name="D K" userId="9ae49f2f11440d07" providerId="LiveId" clId="{C1FCAF1C-4DFA-42DD-9EC6-B43D2996ED99}" dt="2018-12-27T14:25:07.733" v="22"/>
          <ac:inkMkLst>
            <pc:docMk/>
            <pc:sldMk cId="1685544136" sldId="260"/>
            <ac:inkMk id="13" creationId="{EAC22FD3-6FBB-428F-8034-82E616A81C17}"/>
          </ac:inkMkLst>
        </pc:inkChg>
        <pc:inkChg chg="add del">
          <ac:chgData name="D K" userId="9ae49f2f11440d07" providerId="LiveId" clId="{C1FCAF1C-4DFA-42DD-9EC6-B43D2996ED99}" dt="2018-12-27T14:25:07.733" v="22"/>
          <ac:inkMkLst>
            <pc:docMk/>
            <pc:sldMk cId="1685544136" sldId="260"/>
            <ac:inkMk id="14" creationId="{4BBCFBEB-4185-43A6-87AF-7CD2F1DBF7F7}"/>
          </ac:inkMkLst>
        </pc:inkChg>
        <pc:inkChg chg="add del">
          <ac:chgData name="D K" userId="9ae49f2f11440d07" providerId="LiveId" clId="{C1FCAF1C-4DFA-42DD-9EC6-B43D2996ED99}" dt="2018-12-27T14:25:07.733" v="22"/>
          <ac:inkMkLst>
            <pc:docMk/>
            <pc:sldMk cId="1685544136" sldId="260"/>
            <ac:inkMk id="15" creationId="{B65C0AC8-48E5-429D-80E4-6E0AFB7CCA52}"/>
          </ac:inkMkLst>
        </pc:inkChg>
        <pc:inkChg chg="add del">
          <ac:chgData name="D K" userId="9ae49f2f11440d07" providerId="LiveId" clId="{C1FCAF1C-4DFA-42DD-9EC6-B43D2996ED99}" dt="2018-12-27T14:25:12.817" v="24"/>
          <ac:inkMkLst>
            <pc:docMk/>
            <pc:sldMk cId="1685544136" sldId="260"/>
            <ac:inkMk id="16" creationId="{44166EBA-419B-4456-8509-8B837B096577}"/>
          </ac:inkMkLst>
        </pc:inkChg>
        <pc:inkChg chg="add del">
          <ac:chgData name="D K" userId="9ae49f2f11440d07" providerId="LiveId" clId="{C1FCAF1C-4DFA-42DD-9EC6-B43D2996ED99}" dt="2018-12-27T14:25:12.817" v="24"/>
          <ac:inkMkLst>
            <pc:docMk/>
            <pc:sldMk cId="1685544136" sldId="260"/>
            <ac:inkMk id="19" creationId="{EBF04431-F40F-487C-977E-C9B32281CC30}"/>
          </ac:inkMkLst>
        </pc:inkChg>
        <pc:inkChg chg="add del">
          <ac:chgData name="D K" userId="9ae49f2f11440d07" providerId="LiveId" clId="{C1FCAF1C-4DFA-42DD-9EC6-B43D2996ED99}" dt="2018-12-27T14:25:29.742" v="28"/>
          <ac:inkMkLst>
            <pc:docMk/>
            <pc:sldMk cId="1685544136" sldId="260"/>
            <ac:inkMk id="37" creationId="{5445D6AC-6780-4887-904F-F25E623DC6E2}"/>
          </ac:inkMkLst>
        </pc:inkChg>
        <pc:inkChg chg="del mod">
          <ac:chgData name="D K" userId="9ae49f2f11440d07" providerId="LiveId" clId="{C1FCAF1C-4DFA-42DD-9EC6-B43D2996ED99}" dt="2018-12-27T14:25:28.303" v="27"/>
          <ac:inkMkLst>
            <pc:docMk/>
            <pc:sldMk cId="1685544136" sldId="260"/>
            <ac:inkMk id="56" creationId="{E1C639AB-BD38-4976-957E-6D83E0CD568E}"/>
          </ac:inkMkLst>
        </pc:inkChg>
        <pc:inkChg chg="add del">
          <ac:chgData name="D K" userId="9ae49f2f11440d07" providerId="LiveId" clId="{C1FCAF1C-4DFA-42DD-9EC6-B43D2996ED99}" dt="2018-12-27T14:25:27.570" v="26"/>
          <ac:inkMkLst>
            <pc:docMk/>
            <pc:sldMk cId="1685544136" sldId="260"/>
            <ac:inkMk id="57" creationId="{C4521AE4-09B4-4CE8-95E4-7A9F370F9661}"/>
          </ac:inkMkLst>
        </pc:inkChg>
        <pc:inkChg chg="add del">
          <ac:chgData name="D K" userId="9ae49f2f11440d07" providerId="LiveId" clId="{C1FCAF1C-4DFA-42DD-9EC6-B43D2996ED99}" dt="2018-12-27T14:27:36.062" v="40"/>
          <ac:inkMkLst>
            <pc:docMk/>
            <pc:sldMk cId="1685544136" sldId="260"/>
            <ac:inkMk id="58" creationId="{7144505C-38F6-482A-A8D6-34E9B261A9FA}"/>
          </ac:inkMkLst>
        </pc:inkChg>
        <pc:inkChg chg="add del">
          <ac:chgData name="D K" userId="9ae49f2f11440d07" providerId="LiveId" clId="{C1FCAF1C-4DFA-42DD-9EC6-B43D2996ED99}" dt="2018-12-27T14:28:02.332" v="43"/>
          <ac:inkMkLst>
            <pc:docMk/>
            <pc:sldMk cId="1685544136" sldId="260"/>
            <ac:inkMk id="59" creationId="{130EBEC2-B1BE-49B8-A42F-880706B503A9}"/>
          </ac:inkMkLst>
        </pc:inkChg>
        <pc:inkChg chg="add del">
          <ac:chgData name="D K" userId="9ae49f2f11440d07" providerId="LiveId" clId="{C1FCAF1C-4DFA-42DD-9EC6-B43D2996ED99}" dt="2018-12-27T14:28:02.332" v="43"/>
          <ac:inkMkLst>
            <pc:docMk/>
            <pc:sldMk cId="1685544136" sldId="260"/>
            <ac:inkMk id="60" creationId="{915B2B15-8DF9-41D8-A25D-853B70F25EBC}"/>
          </ac:inkMkLst>
        </pc:inkChg>
        <pc:inkChg chg="add del">
          <ac:chgData name="D K" userId="9ae49f2f11440d07" providerId="LiveId" clId="{C1FCAF1C-4DFA-42DD-9EC6-B43D2996ED99}" dt="2018-12-27T14:28:24.231" v="46"/>
          <ac:inkMkLst>
            <pc:docMk/>
            <pc:sldMk cId="1685544136" sldId="260"/>
            <ac:inkMk id="61" creationId="{D77304BA-3922-4713-9D3C-F1361EE9490F}"/>
          </ac:inkMkLst>
        </pc:inkChg>
        <pc:inkChg chg="add del">
          <ac:chgData name="D K" userId="9ae49f2f11440d07" providerId="LiveId" clId="{C1FCAF1C-4DFA-42DD-9EC6-B43D2996ED99}" dt="2018-12-27T14:28:24.231" v="46"/>
          <ac:inkMkLst>
            <pc:docMk/>
            <pc:sldMk cId="1685544136" sldId="260"/>
            <ac:inkMk id="62" creationId="{96EFADE0-05D7-483E-8C50-4B1D80ACA368}"/>
          </ac:inkMkLst>
        </pc:inkChg>
        <pc:inkChg chg="add del">
          <ac:chgData name="D K" userId="9ae49f2f11440d07" providerId="LiveId" clId="{C1FCAF1C-4DFA-42DD-9EC6-B43D2996ED99}" dt="2018-12-27T14:28:24.231" v="46"/>
          <ac:inkMkLst>
            <pc:docMk/>
            <pc:sldMk cId="1685544136" sldId="260"/>
            <ac:inkMk id="63" creationId="{DC43366E-2154-4E78-A853-CE70722AE461}"/>
          </ac:inkMkLst>
        </pc:inkChg>
        <pc:inkChg chg="add del">
          <ac:chgData name="D K" userId="9ae49f2f11440d07" providerId="LiveId" clId="{C1FCAF1C-4DFA-42DD-9EC6-B43D2996ED99}" dt="2018-12-27T14:29:14.629" v="52"/>
          <ac:inkMkLst>
            <pc:docMk/>
            <pc:sldMk cId="1685544136" sldId="260"/>
            <ac:inkMk id="64" creationId="{067B150E-950D-4F9F-B68C-E563ED13FF89}"/>
          </ac:inkMkLst>
        </pc:inkChg>
        <pc:inkChg chg="add del">
          <ac:chgData name="D K" userId="9ae49f2f11440d07" providerId="LiveId" clId="{C1FCAF1C-4DFA-42DD-9EC6-B43D2996ED99}" dt="2018-12-27T14:29:14.629" v="52"/>
          <ac:inkMkLst>
            <pc:docMk/>
            <pc:sldMk cId="1685544136" sldId="260"/>
            <ac:inkMk id="65" creationId="{76DBD714-5F93-4871-A31E-DE0F11EBEE1F}"/>
          </ac:inkMkLst>
        </pc:inkChg>
        <pc:inkChg chg="add del">
          <ac:chgData name="D K" userId="9ae49f2f11440d07" providerId="LiveId" clId="{C1FCAF1C-4DFA-42DD-9EC6-B43D2996ED99}" dt="2018-12-27T14:29:14.629" v="52"/>
          <ac:inkMkLst>
            <pc:docMk/>
            <pc:sldMk cId="1685544136" sldId="260"/>
            <ac:inkMk id="66" creationId="{5A9E9B06-72D0-49B7-8065-D2450DCF8050}"/>
          </ac:inkMkLst>
        </pc:inkChg>
        <pc:inkChg chg="add del">
          <ac:chgData name="D K" userId="9ae49f2f11440d07" providerId="LiveId" clId="{C1FCAF1C-4DFA-42DD-9EC6-B43D2996ED99}" dt="2018-12-27T14:29:14.629" v="52"/>
          <ac:inkMkLst>
            <pc:docMk/>
            <pc:sldMk cId="1685544136" sldId="260"/>
            <ac:inkMk id="67" creationId="{CF27FF92-7B6F-4FAA-88ED-A0483559C2BF}"/>
          </ac:inkMkLst>
        </pc:inkChg>
        <pc:inkChg chg="add del">
          <ac:chgData name="D K" userId="9ae49f2f11440d07" providerId="LiveId" clId="{C1FCAF1C-4DFA-42DD-9EC6-B43D2996ED99}" dt="2018-12-27T14:29:46.430" v="56"/>
          <ac:inkMkLst>
            <pc:docMk/>
            <pc:sldMk cId="1685544136" sldId="260"/>
            <ac:inkMk id="68" creationId="{8F8BA1FB-E2AE-4E87-A66A-441EA0798D8A}"/>
          </ac:inkMkLst>
        </pc:inkChg>
        <pc:inkChg chg="add del">
          <ac:chgData name="D K" userId="9ae49f2f11440d07" providerId="LiveId" clId="{C1FCAF1C-4DFA-42DD-9EC6-B43D2996ED99}" dt="2018-12-27T14:29:46.430" v="56"/>
          <ac:inkMkLst>
            <pc:docMk/>
            <pc:sldMk cId="1685544136" sldId="260"/>
            <ac:inkMk id="69" creationId="{496B3784-24DB-4391-B1BB-F08DF371E313}"/>
          </ac:inkMkLst>
        </pc:inkChg>
        <pc:inkChg chg="add del">
          <ac:chgData name="D K" userId="9ae49f2f11440d07" providerId="LiveId" clId="{C1FCAF1C-4DFA-42DD-9EC6-B43D2996ED99}" dt="2018-12-27T14:30:04.428" v="58"/>
          <ac:inkMkLst>
            <pc:docMk/>
            <pc:sldMk cId="1685544136" sldId="260"/>
            <ac:inkMk id="70" creationId="{5983A6E5-4B78-4C05-BDFC-F855A1AA1FD7}"/>
          </ac:inkMkLst>
        </pc:inkChg>
        <pc:inkChg chg="add del">
          <ac:chgData name="D K" userId="9ae49f2f11440d07" providerId="LiveId" clId="{C1FCAF1C-4DFA-42DD-9EC6-B43D2996ED99}" dt="2018-12-27T14:30:04.428" v="58"/>
          <ac:inkMkLst>
            <pc:docMk/>
            <pc:sldMk cId="1685544136" sldId="260"/>
            <ac:inkMk id="74" creationId="{C5C94ED9-ED2E-4719-BBE4-9862422AACAF}"/>
          </ac:inkMkLst>
        </pc:inkChg>
        <pc:inkChg chg="add del">
          <ac:chgData name="D K" userId="9ae49f2f11440d07" providerId="LiveId" clId="{C1FCAF1C-4DFA-42DD-9EC6-B43D2996ED99}" dt="2018-12-27T14:30:20.923" v="60"/>
          <ac:inkMkLst>
            <pc:docMk/>
            <pc:sldMk cId="1685544136" sldId="260"/>
            <ac:inkMk id="75" creationId="{F8E7425F-BCBD-46E1-92FF-F974D3F6E1D6}"/>
          </ac:inkMkLst>
        </pc:inkChg>
        <pc:inkChg chg="add del">
          <ac:chgData name="D K" userId="9ae49f2f11440d07" providerId="LiveId" clId="{C1FCAF1C-4DFA-42DD-9EC6-B43D2996ED99}" dt="2018-12-27T14:30:20.923" v="60"/>
          <ac:inkMkLst>
            <pc:docMk/>
            <pc:sldMk cId="1685544136" sldId="260"/>
            <ac:inkMk id="76" creationId="{5154F7FA-471E-4B28-991B-BE49CF9D3AF8}"/>
          </ac:inkMkLst>
        </pc:inkChg>
        <pc:inkChg chg="add del">
          <ac:chgData name="D K" userId="9ae49f2f11440d07" providerId="LiveId" clId="{C1FCAF1C-4DFA-42DD-9EC6-B43D2996ED99}" dt="2018-12-27T14:30:53.928" v="62"/>
          <ac:inkMkLst>
            <pc:docMk/>
            <pc:sldMk cId="1685544136" sldId="260"/>
            <ac:inkMk id="77" creationId="{716B62DE-B269-4E07-8563-0DA34E91BB21}"/>
          </ac:inkMkLst>
        </pc:inkChg>
        <pc:inkChg chg="add del">
          <ac:chgData name="D K" userId="9ae49f2f11440d07" providerId="LiveId" clId="{C1FCAF1C-4DFA-42DD-9EC6-B43D2996ED99}" dt="2018-12-27T14:30:53.928" v="62"/>
          <ac:inkMkLst>
            <pc:docMk/>
            <pc:sldMk cId="1685544136" sldId="260"/>
            <ac:inkMk id="78" creationId="{B05D7CB5-C249-4820-9038-22977D32B7E1}"/>
          </ac:inkMkLst>
        </pc:inkChg>
        <pc:inkChg chg="add del">
          <ac:chgData name="D K" userId="9ae49f2f11440d07" providerId="LiveId" clId="{C1FCAF1C-4DFA-42DD-9EC6-B43D2996ED99}" dt="2018-12-27T14:31:11.229" v="66"/>
          <ac:inkMkLst>
            <pc:docMk/>
            <pc:sldMk cId="1685544136" sldId="260"/>
            <ac:inkMk id="79" creationId="{6D711A20-CD5E-407E-A0EC-17D5DFDA7ECE}"/>
          </ac:inkMkLst>
        </pc:inkChg>
        <pc:inkChg chg="add del">
          <ac:chgData name="D K" userId="9ae49f2f11440d07" providerId="LiveId" clId="{C1FCAF1C-4DFA-42DD-9EC6-B43D2996ED99}" dt="2018-12-27T14:31:11.229" v="66"/>
          <ac:inkMkLst>
            <pc:docMk/>
            <pc:sldMk cId="1685544136" sldId="260"/>
            <ac:inkMk id="80" creationId="{4147C5F9-C698-4361-9177-7157B97B0E47}"/>
          </ac:inkMkLst>
        </pc:inkChg>
        <pc:inkChg chg="add del">
          <ac:chgData name="D K" userId="9ae49f2f11440d07" providerId="LiveId" clId="{C1FCAF1C-4DFA-42DD-9EC6-B43D2996ED99}" dt="2018-12-27T14:31:11.229" v="66"/>
          <ac:inkMkLst>
            <pc:docMk/>
            <pc:sldMk cId="1685544136" sldId="260"/>
            <ac:inkMk id="81" creationId="{3BF67B08-F5BF-45F8-B845-ECF99225C827}"/>
          </ac:inkMkLst>
        </pc:inkChg>
        <pc:inkChg chg="mod">
          <ac:chgData name="D K" userId="9ae49f2f11440d07" providerId="LiveId" clId="{C1FCAF1C-4DFA-42DD-9EC6-B43D2996ED99}" dt="2018-12-27T14:21:47.354" v="0" actId="208"/>
          <ac:inkMkLst>
            <pc:docMk/>
            <pc:sldMk cId="1685544136" sldId="260"/>
            <ac:inkMk id="82" creationId="{076614CD-3375-488F-8619-496F41F8CC25}"/>
          </ac:inkMkLst>
        </pc:inkChg>
        <pc:inkChg chg="add del">
          <ac:chgData name="D K" userId="9ae49f2f11440d07" providerId="LiveId" clId="{C1FCAF1C-4DFA-42DD-9EC6-B43D2996ED99}" dt="2018-12-27T14:31:11.229" v="66"/>
          <ac:inkMkLst>
            <pc:docMk/>
            <pc:sldMk cId="1685544136" sldId="260"/>
            <ac:inkMk id="83" creationId="{F4A538EC-4AF1-4973-8D21-8F4947199D23}"/>
          </ac:inkMkLst>
        </pc:inkChg>
        <pc:inkChg chg="add del">
          <ac:chgData name="D K" userId="9ae49f2f11440d07" providerId="LiveId" clId="{C1FCAF1C-4DFA-42DD-9EC6-B43D2996ED99}" dt="2018-12-27T14:31:24.985" v="73"/>
          <ac:inkMkLst>
            <pc:docMk/>
            <pc:sldMk cId="1685544136" sldId="260"/>
            <ac:inkMk id="84" creationId="{4D638ABD-11C0-4200-8371-DAC864C763D1}"/>
          </ac:inkMkLst>
        </pc:inkChg>
        <pc:inkChg chg="add del">
          <ac:chgData name="D K" userId="9ae49f2f11440d07" providerId="LiveId" clId="{C1FCAF1C-4DFA-42DD-9EC6-B43D2996ED99}" dt="2018-12-27T14:32:18.160" v="90" actId="478"/>
          <ac:inkMkLst>
            <pc:docMk/>
            <pc:sldMk cId="1685544136" sldId="260"/>
            <ac:inkMk id="85" creationId="{096F1DC3-E8F0-4A98-A622-047CF444E8AC}"/>
          </ac:inkMkLst>
        </pc:inkChg>
        <pc:inkChg chg="add del">
          <ac:chgData name="D K" userId="9ae49f2f11440d07" providerId="LiveId" clId="{C1FCAF1C-4DFA-42DD-9EC6-B43D2996ED99}" dt="2018-12-27T14:31:24.985" v="73"/>
          <ac:inkMkLst>
            <pc:docMk/>
            <pc:sldMk cId="1685544136" sldId="260"/>
            <ac:inkMk id="86" creationId="{E5AEF1B0-04B8-4C6C-8751-5E4BD72A3060}"/>
          </ac:inkMkLst>
        </pc:inkChg>
        <pc:inkChg chg="add del">
          <ac:chgData name="D K" userId="9ae49f2f11440d07" providerId="LiveId" clId="{C1FCAF1C-4DFA-42DD-9EC6-B43D2996ED99}" dt="2018-12-27T14:31:24.985" v="73"/>
          <ac:inkMkLst>
            <pc:docMk/>
            <pc:sldMk cId="1685544136" sldId="260"/>
            <ac:inkMk id="92" creationId="{C683DC61-454F-41EF-9F1C-0553F879DFD6}"/>
          </ac:inkMkLst>
        </pc:inkChg>
        <pc:inkChg chg="add del">
          <ac:chgData name="D K" userId="9ae49f2f11440d07" providerId="LiveId" clId="{C1FCAF1C-4DFA-42DD-9EC6-B43D2996ED99}" dt="2018-12-27T14:31:24.985" v="73"/>
          <ac:inkMkLst>
            <pc:docMk/>
            <pc:sldMk cId="1685544136" sldId="260"/>
            <ac:inkMk id="93" creationId="{329F856A-3CDA-4620-9FC3-16CAB42129B9}"/>
          </ac:inkMkLst>
        </pc:inkChg>
        <pc:inkChg chg="add del">
          <ac:chgData name="D K" userId="9ae49f2f11440d07" providerId="LiveId" clId="{C1FCAF1C-4DFA-42DD-9EC6-B43D2996ED99}" dt="2018-12-27T14:31:24.985" v="73"/>
          <ac:inkMkLst>
            <pc:docMk/>
            <pc:sldMk cId="1685544136" sldId="260"/>
            <ac:inkMk id="94" creationId="{30FF1BD8-28DF-4500-A495-F3E8CD4E0EDC}"/>
          </ac:inkMkLst>
        </pc:inkChg>
        <pc:inkChg chg="add del">
          <ac:chgData name="D K" userId="9ae49f2f11440d07" providerId="LiveId" clId="{C1FCAF1C-4DFA-42DD-9EC6-B43D2996ED99}" dt="2018-12-27T14:31:24.985" v="73"/>
          <ac:inkMkLst>
            <pc:docMk/>
            <pc:sldMk cId="1685544136" sldId="260"/>
            <ac:inkMk id="95" creationId="{B4E318B5-01E8-4B68-BCB1-2940F02E59C2}"/>
          </ac:inkMkLst>
        </pc:inkChg>
        <pc:inkChg chg="add del">
          <ac:chgData name="D K" userId="9ae49f2f11440d07" providerId="LiveId" clId="{C1FCAF1C-4DFA-42DD-9EC6-B43D2996ED99}" dt="2018-12-27T14:31:26.514" v="75"/>
          <ac:inkMkLst>
            <pc:docMk/>
            <pc:sldMk cId="1685544136" sldId="260"/>
            <ac:inkMk id="96" creationId="{B92C933E-86ED-4496-A304-5A7B80862BDF}"/>
          </ac:inkMkLst>
        </pc:inkChg>
        <pc:inkChg chg="add del">
          <ac:chgData name="D K" userId="9ae49f2f11440d07" providerId="LiveId" clId="{C1FCAF1C-4DFA-42DD-9EC6-B43D2996ED99}" dt="2018-12-27T14:31:26.514" v="75"/>
          <ac:inkMkLst>
            <pc:docMk/>
            <pc:sldMk cId="1685544136" sldId="260"/>
            <ac:inkMk id="97" creationId="{2C0F22EE-DFFB-45CE-B207-6CE190F2C63A}"/>
          </ac:inkMkLst>
        </pc:inkChg>
        <pc:inkChg chg="add del">
          <ac:chgData name="D K" userId="9ae49f2f11440d07" providerId="LiveId" clId="{C1FCAF1C-4DFA-42DD-9EC6-B43D2996ED99}" dt="2018-12-27T14:31:29.331" v="78"/>
          <ac:inkMkLst>
            <pc:docMk/>
            <pc:sldMk cId="1685544136" sldId="260"/>
            <ac:inkMk id="98" creationId="{06351C3A-1C20-478C-BF5B-957CED52A139}"/>
          </ac:inkMkLst>
        </pc:inkChg>
        <pc:inkChg chg="add del">
          <ac:chgData name="D K" userId="9ae49f2f11440d07" providerId="LiveId" clId="{C1FCAF1C-4DFA-42DD-9EC6-B43D2996ED99}" dt="2018-12-27T14:31:29.331" v="78"/>
          <ac:inkMkLst>
            <pc:docMk/>
            <pc:sldMk cId="1685544136" sldId="260"/>
            <ac:inkMk id="99" creationId="{938AC418-69D5-4E77-B816-C601EB470E2F}"/>
          </ac:inkMkLst>
        </pc:inkChg>
        <pc:inkChg chg="add del">
          <ac:chgData name="D K" userId="9ae49f2f11440d07" providerId="LiveId" clId="{C1FCAF1C-4DFA-42DD-9EC6-B43D2996ED99}" dt="2018-12-27T14:31:29.331" v="78"/>
          <ac:inkMkLst>
            <pc:docMk/>
            <pc:sldMk cId="1685544136" sldId="260"/>
            <ac:inkMk id="100" creationId="{F1AB769D-D884-4CEC-9509-EBE02141FA41}"/>
          </ac:inkMkLst>
        </pc:inkChg>
        <pc:inkChg chg="add del">
          <ac:chgData name="D K" userId="9ae49f2f11440d07" providerId="LiveId" clId="{C1FCAF1C-4DFA-42DD-9EC6-B43D2996ED99}" dt="2018-12-27T14:31:32.028" v="80"/>
          <ac:inkMkLst>
            <pc:docMk/>
            <pc:sldMk cId="1685544136" sldId="260"/>
            <ac:inkMk id="101" creationId="{C66FEF81-3092-47DF-AA9B-1614C0A8E9AC}"/>
          </ac:inkMkLst>
        </pc:inkChg>
        <pc:inkChg chg="add del">
          <ac:chgData name="D K" userId="9ae49f2f11440d07" providerId="LiveId" clId="{C1FCAF1C-4DFA-42DD-9EC6-B43D2996ED99}" dt="2018-12-27T14:31:32.028" v="80"/>
          <ac:inkMkLst>
            <pc:docMk/>
            <pc:sldMk cId="1685544136" sldId="260"/>
            <ac:inkMk id="102" creationId="{96A40E4C-0FBC-4FE1-923A-82E492214745}"/>
          </ac:inkMkLst>
        </pc:inkChg>
        <pc:inkChg chg="add del">
          <ac:chgData name="D K" userId="9ae49f2f11440d07" providerId="LiveId" clId="{C1FCAF1C-4DFA-42DD-9EC6-B43D2996ED99}" dt="2018-12-27T14:31:39.077" v="89"/>
          <ac:inkMkLst>
            <pc:docMk/>
            <pc:sldMk cId="1685544136" sldId="260"/>
            <ac:inkMk id="103" creationId="{1B3517E3-E3E2-4CB5-95C6-05D2CABFFFCA}"/>
          </ac:inkMkLst>
        </pc:inkChg>
        <pc:inkChg chg="add del">
          <ac:chgData name="D K" userId="9ae49f2f11440d07" providerId="LiveId" clId="{C1FCAF1C-4DFA-42DD-9EC6-B43D2996ED99}" dt="2018-12-27T14:31:39.077" v="89"/>
          <ac:inkMkLst>
            <pc:docMk/>
            <pc:sldMk cId="1685544136" sldId="260"/>
            <ac:inkMk id="104" creationId="{060634A5-FE3C-468B-BD62-C3B031125017}"/>
          </ac:inkMkLst>
        </pc:inkChg>
        <pc:inkChg chg="add del">
          <ac:chgData name="D K" userId="9ae49f2f11440d07" providerId="LiveId" clId="{C1FCAF1C-4DFA-42DD-9EC6-B43D2996ED99}" dt="2018-12-27T14:31:39.077" v="89"/>
          <ac:inkMkLst>
            <pc:docMk/>
            <pc:sldMk cId="1685544136" sldId="260"/>
            <ac:inkMk id="105" creationId="{75D27678-5640-4446-B171-AA7DBEB903C2}"/>
          </ac:inkMkLst>
        </pc:inkChg>
        <pc:inkChg chg="add del">
          <ac:chgData name="D K" userId="9ae49f2f11440d07" providerId="LiveId" clId="{C1FCAF1C-4DFA-42DD-9EC6-B43D2996ED99}" dt="2018-12-27T14:31:39.077" v="89"/>
          <ac:inkMkLst>
            <pc:docMk/>
            <pc:sldMk cId="1685544136" sldId="260"/>
            <ac:inkMk id="106" creationId="{B4F7F5A4-3F22-43E7-B79A-4835B1EA00D2}"/>
          </ac:inkMkLst>
        </pc:inkChg>
        <pc:inkChg chg="add del">
          <ac:chgData name="D K" userId="9ae49f2f11440d07" providerId="LiveId" clId="{C1FCAF1C-4DFA-42DD-9EC6-B43D2996ED99}" dt="2018-12-27T14:31:39.077" v="89"/>
          <ac:inkMkLst>
            <pc:docMk/>
            <pc:sldMk cId="1685544136" sldId="260"/>
            <ac:inkMk id="107" creationId="{BA150D48-93A6-4255-A7A7-6F97395AEADF}"/>
          </ac:inkMkLst>
        </pc:inkChg>
        <pc:inkChg chg="add del">
          <ac:chgData name="D K" userId="9ae49f2f11440d07" providerId="LiveId" clId="{C1FCAF1C-4DFA-42DD-9EC6-B43D2996ED99}" dt="2018-12-27T14:31:39.077" v="89"/>
          <ac:inkMkLst>
            <pc:docMk/>
            <pc:sldMk cId="1685544136" sldId="260"/>
            <ac:inkMk id="108" creationId="{9602E2EF-DB36-4B30-9C2D-2D0EB96426A4}"/>
          </ac:inkMkLst>
        </pc:inkChg>
        <pc:inkChg chg="add del">
          <ac:chgData name="D K" userId="9ae49f2f11440d07" providerId="LiveId" clId="{C1FCAF1C-4DFA-42DD-9EC6-B43D2996ED99}" dt="2018-12-27T14:31:39.077" v="89"/>
          <ac:inkMkLst>
            <pc:docMk/>
            <pc:sldMk cId="1685544136" sldId="260"/>
            <ac:inkMk id="109" creationId="{EC48D18C-DD12-480A-8551-5CB39F79A91A}"/>
          </ac:inkMkLst>
        </pc:inkChg>
        <pc:inkChg chg="add del">
          <ac:chgData name="D K" userId="9ae49f2f11440d07" providerId="LiveId" clId="{C1FCAF1C-4DFA-42DD-9EC6-B43D2996ED99}" dt="2018-12-27T14:31:39.077" v="89"/>
          <ac:inkMkLst>
            <pc:docMk/>
            <pc:sldMk cId="1685544136" sldId="260"/>
            <ac:inkMk id="110" creationId="{C8BED991-B99D-47FE-B378-0EFDCCF850D8}"/>
          </ac:inkMkLst>
        </pc:inkChg>
        <pc:inkChg chg="add del">
          <ac:chgData name="D K" userId="9ae49f2f11440d07" providerId="LiveId" clId="{C1FCAF1C-4DFA-42DD-9EC6-B43D2996ED99}" dt="2018-12-27T14:31:39.077" v="89"/>
          <ac:inkMkLst>
            <pc:docMk/>
            <pc:sldMk cId="1685544136" sldId="260"/>
            <ac:inkMk id="111" creationId="{4288BD46-563D-4100-9237-515816C8911D}"/>
          </ac:inkMkLst>
        </pc:inkChg>
        <pc:inkChg chg="add del">
          <ac:chgData name="D K" userId="9ae49f2f11440d07" providerId="LiveId" clId="{C1FCAF1C-4DFA-42DD-9EC6-B43D2996ED99}" dt="2018-12-27T14:32:53.327" v="94"/>
          <ac:inkMkLst>
            <pc:docMk/>
            <pc:sldMk cId="1685544136" sldId="260"/>
            <ac:inkMk id="112" creationId="{20F9BC7C-B74F-4F6B-8A61-CBF3412B723C}"/>
          </ac:inkMkLst>
        </pc:inkChg>
        <pc:inkChg chg="add del">
          <ac:chgData name="D K" userId="9ae49f2f11440d07" providerId="LiveId" clId="{C1FCAF1C-4DFA-42DD-9EC6-B43D2996ED99}" dt="2018-12-27T14:32:53.327" v="94"/>
          <ac:inkMkLst>
            <pc:docMk/>
            <pc:sldMk cId="1685544136" sldId="260"/>
            <ac:inkMk id="113" creationId="{5FCC8C7B-23E5-44F8-B330-B97DCD02755A}"/>
          </ac:inkMkLst>
        </pc:inkChg>
        <pc:inkChg chg="add del">
          <ac:chgData name="D K" userId="9ae49f2f11440d07" providerId="LiveId" clId="{C1FCAF1C-4DFA-42DD-9EC6-B43D2996ED99}" dt="2018-12-27T14:32:53.327" v="94"/>
          <ac:inkMkLst>
            <pc:docMk/>
            <pc:sldMk cId="1685544136" sldId="260"/>
            <ac:inkMk id="114" creationId="{36DEE7BB-11C5-4B1F-B358-759BA4D8CA26}"/>
          </ac:inkMkLst>
        </pc:inkChg>
        <pc:inkChg chg="add del">
          <ac:chgData name="D K" userId="9ae49f2f11440d07" providerId="LiveId" clId="{C1FCAF1C-4DFA-42DD-9EC6-B43D2996ED99}" dt="2018-12-27T14:32:53.327" v="94"/>
          <ac:inkMkLst>
            <pc:docMk/>
            <pc:sldMk cId="1685544136" sldId="260"/>
            <ac:inkMk id="115" creationId="{5221B804-C2F1-4FFE-A632-91DC89AF2632}"/>
          </ac:inkMkLst>
        </pc:inkChg>
        <pc:inkChg chg="add del">
          <ac:chgData name="D K" userId="9ae49f2f11440d07" providerId="LiveId" clId="{C1FCAF1C-4DFA-42DD-9EC6-B43D2996ED99}" dt="2018-12-27T14:33:20.641" v="99"/>
          <ac:inkMkLst>
            <pc:docMk/>
            <pc:sldMk cId="1685544136" sldId="260"/>
            <ac:inkMk id="116" creationId="{4BC9C2C9-11EE-453C-875A-3579C26FBF7B}"/>
          </ac:inkMkLst>
        </pc:inkChg>
        <pc:inkChg chg="add del">
          <ac:chgData name="D K" userId="9ae49f2f11440d07" providerId="LiveId" clId="{C1FCAF1C-4DFA-42DD-9EC6-B43D2996ED99}" dt="2018-12-27T14:33:20.641" v="99"/>
          <ac:inkMkLst>
            <pc:docMk/>
            <pc:sldMk cId="1685544136" sldId="260"/>
            <ac:inkMk id="117" creationId="{85A5A260-503E-44FD-AC0C-7414E246D2D6}"/>
          </ac:inkMkLst>
        </pc:inkChg>
        <pc:inkChg chg="add del">
          <ac:chgData name="D K" userId="9ae49f2f11440d07" providerId="LiveId" clId="{C1FCAF1C-4DFA-42DD-9EC6-B43D2996ED99}" dt="2018-12-27T14:33:20.641" v="99"/>
          <ac:inkMkLst>
            <pc:docMk/>
            <pc:sldMk cId="1685544136" sldId="260"/>
            <ac:inkMk id="118" creationId="{F39751D8-7389-49C5-990F-BD18812762C9}"/>
          </ac:inkMkLst>
        </pc:inkChg>
        <pc:inkChg chg="add del">
          <ac:chgData name="D K" userId="9ae49f2f11440d07" providerId="LiveId" clId="{C1FCAF1C-4DFA-42DD-9EC6-B43D2996ED99}" dt="2018-12-27T14:33:20.077" v="98"/>
          <ac:inkMkLst>
            <pc:docMk/>
            <pc:sldMk cId="1685544136" sldId="260"/>
            <ac:inkMk id="119" creationId="{258DF75E-FCBF-4E4E-B850-93EF61C394FD}"/>
          </ac:inkMkLst>
        </pc:inkChg>
        <pc:inkChg chg="add del">
          <ac:chgData name="D K" userId="9ae49f2f11440d07" providerId="LiveId" clId="{C1FCAF1C-4DFA-42DD-9EC6-B43D2996ED99}" dt="2018-12-27T14:33:23.928" v="103"/>
          <ac:inkMkLst>
            <pc:docMk/>
            <pc:sldMk cId="1685544136" sldId="260"/>
            <ac:inkMk id="120" creationId="{38608E7F-584F-440F-8315-5E75C30F49F0}"/>
          </ac:inkMkLst>
        </pc:inkChg>
        <pc:inkChg chg="add del">
          <ac:chgData name="D K" userId="9ae49f2f11440d07" providerId="LiveId" clId="{C1FCAF1C-4DFA-42DD-9EC6-B43D2996ED99}" dt="2018-12-27T14:33:23.928" v="103"/>
          <ac:inkMkLst>
            <pc:docMk/>
            <pc:sldMk cId="1685544136" sldId="260"/>
            <ac:inkMk id="121" creationId="{ACFB6BDC-C6A3-40ED-B311-F22A8F57B1F9}"/>
          </ac:inkMkLst>
        </pc:inkChg>
        <pc:inkChg chg="add del">
          <ac:chgData name="D K" userId="9ae49f2f11440d07" providerId="LiveId" clId="{C1FCAF1C-4DFA-42DD-9EC6-B43D2996ED99}" dt="2018-12-27T14:33:23.928" v="103"/>
          <ac:inkMkLst>
            <pc:docMk/>
            <pc:sldMk cId="1685544136" sldId="260"/>
            <ac:inkMk id="122" creationId="{B0479AAB-B0EB-4A14-B4B6-F6D4F1EC6506}"/>
          </ac:inkMkLst>
        </pc:inkChg>
        <pc:inkChg chg="add del">
          <ac:chgData name="D K" userId="9ae49f2f11440d07" providerId="LiveId" clId="{C1FCAF1C-4DFA-42DD-9EC6-B43D2996ED99}" dt="2018-12-27T14:33:23.928" v="103"/>
          <ac:inkMkLst>
            <pc:docMk/>
            <pc:sldMk cId="1685544136" sldId="260"/>
            <ac:inkMk id="123" creationId="{245B2853-733B-458E-82F0-82F9122BD98B}"/>
          </ac:inkMkLst>
        </pc:inkChg>
        <pc:inkChg chg="add del">
          <ac:chgData name="D K" userId="9ae49f2f11440d07" providerId="LiveId" clId="{C1FCAF1C-4DFA-42DD-9EC6-B43D2996ED99}" dt="2018-12-27T14:33:26.623" v="105"/>
          <ac:inkMkLst>
            <pc:docMk/>
            <pc:sldMk cId="1685544136" sldId="260"/>
            <ac:inkMk id="124" creationId="{C9ADDFAE-E5D0-4AD2-9954-29B3DFCC52B7}"/>
          </ac:inkMkLst>
        </pc:inkChg>
        <pc:inkChg chg="add del">
          <ac:chgData name="D K" userId="9ae49f2f11440d07" providerId="LiveId" clId="{C1FCAF1C-4DFA-42DD-9EC6-B43D2996ED99}" dt="2018-12-27T14:33:26.623" v="105"/>
          <ac:inkMkLst>
            <pc:docMk/>
            <pc:sldMk cId="1685544136" sldId="260"/>
            <ac:inkMk id="125" creationId="{1952D204-91E8-4E80-ACA7-3E2085E9A272}"/>
          </ac:inkMkLst>
        </pc:inkChg>
        <pc:inkChg chg="add del">
          <ac:chgData name="D K" userId="9ae49f2f11440d07" providerId="LiveId" clId="{C1FCAF1C-4DFA-42DD-9EC6-B43D2996ED99}" dt="2018-12-27T14:33:30.843" v="112"/>
          <ac:inkMkLst>
            <pc:docMk/>
            <pc:sldMk cId="1685544136" sldId="260"/>
            <ac:inkMk id="126" creationId="{29828EE5-20D2-4813-A568-C233C278F0EB}"/>
          </ac:inkMkLst>
        </pc:inkChg>
        <pc:inkChg chg="add del">
          <ac:chgData name="D K" userId="9ae49f2f11440d07" providerId="LiveId" clId="{C1FCAF1C-4DFA-42DD-9EC6-B43D2996ED99}" dt="2018-12-27T14:33:30.843" v="112"/>
          <ac:inkMkLst>
            <pc:docMk/>
            <pc:sldMk cId="1685544136" sldId="260"/>
            <ac:inkMk id="127" creationId="{4AAB164B-3DE2-4140-ABFA-256F6405292C}"/>
          </ac:inkMkLst>
        </pc:inkChg>
        <pc:inkChg chg="add del">
          <ac:chgData name="D K" userId="9ae49f2f11440d07" providerId="LiveId" clId="{C1FCAF1C-4DFA-42DD-9EC6-B43D2996ED99}" dt="2018-12-27T14:33:30.843" v="112"/>
          <ac:inkMkLst>
            <pc:docMk/>
            <pc:sldMk cId="1685544136" sldId="260"/>
            <ac:inkMk id="128" creationId="{210B17FF-4D94-46FB-8C5B-6C3C2D67DBAA}"/>
          </ac:inkMkLst>
        </pc:inkChg>
        <pc:inkChg chg="add del">
          <ac:chgData name="D K" userId="9ae49f2f11440d07" providerId="LiveId" clId="{C1FCAF1C-4DFA-42DD-9EC6-B43D2996ED99}" dt="2018-12-27T14:33:30.843" v="112"/>
          <ac:inkMkLst>
            <pc:docMk/>
            <pc:sldMk cId="1685544136" sldId="260"/>
            <ac:inkMk id="129" creationId="{54002375-D363-4508-8ED2-56DD85A244ED}"/>
          </ac:inkMkLst>
        </pc:inkChg>
        <pc:inkChg chg="add del">
          <ac:chgData name="D K" userId="9ae49f2f11440d07" providerId="LiveId" clId="{C1FCAF1C-4DFA-42DD-9EC6-B43D2996ED99}" dt="2018-12-27T14:33:30.843" v="112"/>
          <ac:inkMkLst>
            <pc:docMk/>
            <pc:sldMk cId="1685544136" sldId="260"/>
            <ac:inkMk id="130" creationId="{4A684FC6-55DE-4F16-BD39-4AAE9472A6D8}"/>
          </ac:inkMkLst>
        </pc:inkChg>
        <pc:inkChg chg="add del">
          <ac:chgData name="D K" userId="9ae49f2f11440d07" providerId="LiveId" clId="{C1FCAF1C-4DFA-42DD-9EC6-B43D2996ED99}" dt="2018-12-27T14:33:30.843" v="112"/>
          <ac:inkMkLst>
            <pc:docMk/>
            <pc:sldMk cId="1685544136" sldId="260"/>
            <ac:inkMk id="131" creationId="{65A32A66-76FD-45C1-834A-5E515F5162F2}"/>
          </ac:inkMkLst>
        </pc:inkChg>
        <pc:inkChg chg="add del">
          <ac:chgData name="D K" userId="9ae49f2f11440d07" providerId="LiveId" clId="{C1FCAF1C-4DFA-42DD-9EC6-B43D2996ED99}" dt="2018-12-27T14:33:30.843" v="112"/>
          <ac:inkMkLst>
            <pc:docMk/>
            <pc:sldMk cId="1685544136" sldId="260"/>
            <ac:inkMk id="132" creationId="{675BF2A1-4B2A-445C-8B8E-38F52E3408F6}"/>
          </ac:inkMkLst>
        </pc:inkChg>
        <pc:inkChg chg="add del">
          <ac:chgData name="D K" userId="9ae49f2f11440d07" providerId="LiveId" clId="{C1FCAF1C-4DFA-42DD-9EC6-B43D2996ED99}" dt="2018-12-27T14:33:42.243" v="114"/>
          <ac:inkMkLst>
            <pc:docMk/>
            <pc:sldMk cId="1685544136" sldId="260"/>
            <ac:inkMk id="133" creationId="{13DF34AF-7493-4A4D-8E14-2139AF3B9361}"/>
          </ac:inkMkLst>
        </pc:inkChg>
        <pc:inkChg chg="add del">
          <ac:chgData name="D K" userId="9ae49f2f11440d07" providerId="LiveId" clId="{C1FCAF1C-4DFA-42DD-9EC6-B43D2996ED99}" dt="2018-12-27T14:33:42.243" v="114"/>
          <ac:inkMkLst>
            <pc:docMk/>
            <pc:sldMk cId="1685544136" sldId="260"/>
            <ac:inkMk id="134" creationId="{DB751FB9-70C0-4B87-AD03-39CC81226672}"/>
          </ac:inkMkLst>
        </pc:inkChg>
        <pc:inkChg chg="add del">
          <ac:chgData name="D K" userId="9ae49f2f11440d07" providerId="LiveId" clId="{C1FCAF1C-4DFA-42DD-9EC6-B43D2996ED99}" dt="2018-12-27T14:33:44.032" v="116"/>
          <ac:inkMkLst>
            <pc:docMk/>
            <pc:sldMk cId="1685544136" sldId="260"/>
            <ac:inkMk id="135" creationId="{30452928-79AE-40D0-B3AF-FEC8AAC90EB6}"/>
          </ac:inkMkLst>
        </pc:inkChg>
        <pc:inkChg chg="add del">
          <ac:chgData name="D K" userId="9ae49f2f11440d07" providerId="LiveId" clId="{C1FCAF1C-4DFA-42DD-9EC6-B43D2996ED99}" dt="2018-12-27T14:33:44.032" v="116"/>
          <ac:inkMkLst>
            <pc:docMk/>
            <pc:sldMk cId="1685544136" sldId="260"/>
            <ac:inkMk id="136" creationId="{37AD10D0-A8A7-40F3-BBE4-28008E14A600}"/>
          </ac:inkMkLst>
        </pc:inkChg>
        <pc:inkChg chg="add del">
          <ac:chgData name="D K" userId="9ae49f2f11440d07" providerId="LiveId" clId="{C1FCAF1C-4DFA-42DD-9EC6-B43D2996ED99}" dt="2018-12-27T14:33:52.675" v="119"/>
          <ac:inkMkLst>
            <pc:docMk/>
            <pc:sldMk cId="1685544136" sldId="260"/>
            <ac:inkMk id="137" creationId="{70C44BBF-1D28-47AF-9078-E7C85979F531}"/>
          </ac:inkMkLst>
        </pc:inkChg>
        <pc:inkChg chg="add del">
          <ac:chgData name="D K" userId="9ae49f2f11440d07" providerId="LiveId" clId="{C1FCAF1C-4DFA-42DD-9EC6-B43D2996ED99}" dt="2018-12-27T14:33:52.675" v="119"/>
          <ac:inkMkLst>
            <pc:docMk/>
            <pc:sldMk cId="1685544136" sldId="260"/>
            <ac:inkMk id="138" creationId="{96C9BD11-FB7C-46F3-8877-BCB93EE7D6C2}"/>
          </ac:inkMkLst>
        </pc:inkChg>
        <pc:inkChg chg="add del">
          <ac:chgData name="D K" userId="9ae49f2f11440d07" providerId="LiveId" clId="{C1FCAF1C-4DFA-42DD-9EC6-B43D2996ED99}" dt="2018-12-27T14:33:52.675" v="119"/>
          <ac:inkMkLst>
            <pc:docMk/>
            <pc:sldMk cId="1685544136" sldId="260"/>
            <ac:inkMk id="139" creationId="{77141D8A-6D55-465B-A6AC-5F0499BEFF1A}"/>
          </ac:inkMkLst>
        </pc:inkChg>
        <pc:inkChg chg="add del">
          <ac:chgData name="D K" userId="9ae49f2f11440d07" providerId="LiveId" clId="{C1FCAF1C-4DFA-42DD-9EC6-B43D2996ED99}" dt="2018-12-27T14:34:05.337" v="125"/>
          <ac:inkMkLst>
            <pc:docMk/>
            <pc:sldMk cId="1685544136" sldId="260"/>
            <ac:inkMk id="140" creationId="{3EF0CECD-5D8C-4CF2-BF2D-3098F9E368A1}"/>
          </ac:inkMkLst>
        </pc:inkChg>
        <pc:inkChg chg="add del">
          <ac:chgData name="D K" userId="9ae49f2f11440d07" providerId="LiveId" clId="{C1FCAF1C-4DFA-42DD-9EC6-B43D2996ED99}" dt="2018-12-27T14:34:05.337" v="125"/>
          <ac:inkMkLst>
            <pc:docMk/>
            <pc:sldMk cId="1685544136" sldId="260"/>
            <ac:inkMk id="141" creationId="{BE9FE56F-C535-44E6-86ED-317179861A04}"/>
          </ac:inkMkLst>
        </pc:inkChg>
        <pc:inkChg chg="add del">
          <ac:chgData name="D K" userId="9ae49f2f11440d07" providerId="LiveId" clId="{C1FCAF1C-4DFA-42DD-9EC6-B43D2996ED99}" dt="2018-12-27T14:34:05.337" v="125"/>
          <ac:inkMkLst>
            <pc:docMk/>
            <pc:sldMk cId="1685544136" sldId="260"/>
            <ac:inkMk id="142" creationId="{EEFB9A9F-E04E-477D-A360-A681493785A8}"/>
          </ac:inkMkLst>
        </pc:inkChg>
        <pc:inkChg chg="add del">
          <ac:chgData name="D K" userId="9ae49f2f11440d07" providerId="LiveId" clId="{C1FCAF1C-4DFA-42DD-9EC6-B43D2996ED99}" dt="2018-12-27T14:34:05.337" v="125"/>
          <ac:inkMkLst>
            <pc:docMk/>
            <pc:sldMk cId="1685544136" sldId="260"/>
            <ac:inkMk id="143" creationId="{66554D4C-9193-4F93-9A1C-BE87508C3B9F}"/>
          </ac:inkMkLst>
        </pc:inkChg>
        <pc:inkChg chg="add del">
          <ac:chgData name="D K" userId="9ae49f2f11440d07" providerId="LiveId" clId="{C1FCAF1C-4DFA-42DD-9EC6-B43D2996ED99}" dt="2018-12-27T14:34:05.337" v="125"/>
          <ac:inkMkLst>
            <pc:docMk/>
            <pc:sldMk cId="1685544136" sldId="260"/>
            <ac:inkMk id="144" creationId="{07A3A317-6C3C-499A-86A1-C9D8AE6DEC58}"/>
          </ac:inkMkLst>
        </pc:inkChg>
        <pc:inkChg chg="add del">
          <ac:chgData name="D K" userId="9ae49f2f11440d07" providerId="LiveId" clId="{C1FCAF1C-4DFA-42DD-9EC6-B43D2996ED99}" dt="2018-12-27T14:34:05.337" v="125"/>
          <ac:inkMkLst>
            <pc:docMk/>
            <pc:sldMk cId="1685544136" sldId="260"/>
            <ac:inkMk id="145" creationId="{99233C95-C39C-4090-A556-18D3D90458F9}"/>
          </ac:inkMkLst>
        </pc:inkChg>
        <pc:inkChg chg="add">
          <ac:chgData name="D K" userId="9ae49f2f11440d07" providerId="LiveId" clId="{C1FCAF1C-4DFA-42DD-9EC6-B43D2996ED99}" dt="2018-12-27T14:34:05.337" v="125"/>
          <ac:inkMkLst>
            <pc:docMk/>
            <pc:sldMk cId="1685544136" sldId="260"/>
            <ac:inkMk id="146" creationId="{53CB9233-78D6-4FF9-A504-5A111CD7CE21}"/>
          </ac:inkMkLst>
        </pc:inkChg>
      </pc:sldChg>
      <pc:sldChg chg="addSp delSp modSp">
        <pc:chgData name="D K" userId="9ae49f2f11440d07" providerId="LiveId" clId="{C1FCAF1C-4DFA-42DD-9EC6-B43D2996ED99}" dt="2018-12-27T14:37:46.564" v="137" actId="14100"/>
        <pc:sldMkLst>
          <pc:docMk/>
          <pc:sldMk cId="2540632877" sldId="262"/>
        </pc:sldMkLst>
        <pc:spChg chg="add mod">
          <ac:chgData name="D K" userId="9ae49f2f11440d07" providerId="LiveId" clId="{C1FCAF1C-4DFA-42DD-9EC6-B43D2996ED99}" dt="2018-12-27T14:37:22.328" v="130" actId="164"/>
          <ac:spMkLst>
            <pc:docMk/>
            <pc:sldMk cId="2540632877" sldId="262"/>
            <ac:spMk id="22" creationId="{104BA3AD-369C-4E40-9846-0227EEC9A21D}"/>
          </ac:spMkLst>
        </pc:spChg>
        <pc:spChg chg="add mod">
          <ac:chgData name="D K" userId="9ae49f2f11440d07" providerId="LiveId" clId="{C1FCAF1C-4DFA-42DD-9EC6-B43D2996ED99}" dt="2018-12-27T14:37:22.328" v="130" actId="164"/>
          <ac:spMkLst>
            <pc:docMk/>
            <pc:sldMk cId="2540632877" sldId="262"/>
            <ac:spMk id="23" creationId="{3A0782D5-A642-44B7-95F1-1CE63750F7B1}"/>
          </ac:spMkLst>
        </pc:spChg>
        <pc:spChg chg="add mod">
          <ac:chgData name="D K" userId="9ae49f2f11440d07" providerId="LiveId" clId="{C1FCAF1C-4DFA-42DD-9EC6-B43D2996ED99}" dt="2018-12-27T14:37:22.328" v="130" actId="164"/>
          <ac:spMkLst>
            <pc:docMk/>
            <pc:sldMk cId="2540632877" sldId="262"/>
            <ac:spMk id="24" creationId="{51220267-816E-4230-9663-60C4B80B2C57}"/>
          </ac:spMkLst>
        </pc:spChg>
        <pc:spChg chg="add mod">
          <ac:chgData name="D K" userId="9ae49f2f11440d07" providerId="LiveId" clId="{C1FCAF1C-4DFA-42DD-9EC6-B43D2996ED99}" dt="2018-12-27T14:37:22.328" v="130" actId="164"/>
          <ac:spMkLst>
            <pc:docMk/>
            <pc:sldMk cId="2540632877" sldId="262"/>
            <ac:spMk id="25" creationId="{9D566D61-3C76-4152-80D3-5A24E96715D3}"/>
          </ac:spMkLst>
        </pc:spChg>
        <pc:spChg chg="add mod">
          <ac:chgData name="D K" userId="9ae49f2f11440d07" providerId="LiveId" clId="{C1FCAF1C-4DFA-42DD-9EC6-B43D2996ED99}" dt="2018-12-27T14:37:22.328" v="130" actId="164"/>
          <ac:spMkLst>
            <pc:docMk/>
            <pc:sldMk cId="2540632877" sldId="262"/>
            <ac:spMk id="26" creationId="{F690EEE2-A2E7-4A2D-8349-4741128123D7}"/>
          </ac:spMkLst>
        </pc:spChg>
        <pc:spChg chg="add mod">
          <ac:chgData name="D K" userId="9ae49f2f11440d07" providerId="LiveId" clId="{C1FCAF1C-4DFA-42DD-9EC6-B43D2996ED99}" dt="2018-12-27T14:37:22.328" v="130" actId="164"/>
          <ac:spMkLst>
            <pc:docMk/>
            <pc:sldMk cId="2540632877" sldId="262"/>
            <ac:spMk id="27" creationId="{EFEF5F4A-A971-43EC-A603-16BB399BE4E9}"/>
          </ac:spMkLst>
        </pc:spChg>
        <pc:spChg chg="add mod">
          <ac:chgData name="D K" userId="9ae49f2f11440d07" providerId="LiveId" clId="{C1FCAF1C-4DFA-42DD-9EC6-B43D2996ED99}" dt="2018-12-27T14:37:22.328" v="130" actId="164"/>
          <ac:spMkLst>
            <pc:docMk/>
            <pc:sldMk cId="2540632877" sldId="262"/>
            <ac:spMk id="28" creationId="{1991F989-9B36-4397-845C-01E32B03BBA4}"/>
          </ac:spMkLst>
        </pc:spChg>
        <pc:spChg chg="add mod">
          <ac:chgData name="D K" userId="9ae49f2f11440d07" providerId="LiveId" clId="{C1FCAF1C-4DFA-42DD-9EC6-B43D2996ED99}" dt="2018-12-27T14:37:22.328" v="130" actId="164"/>
          <ac:spMkLst>
            <pc:docMk/>
            <pc:sldMk cId="2540632877" sldId="262"/>
            <ac:spMk id="29" creationId="{A8047604-0624-406B-B217-1291AC9AF9BC}"/>
          </ac:spMkLst>
        </pc:spChg>
        <pc:spChg chg="add mod">
          <ac:chgData name="D K" userId="9ae49f2f11440d07" providerId="LiveId" clId="{C1FCAF1C-4DFA-42DD-9EC6-B43D2996ED99}" dt="2018-12-27T14:37:22.328" v="130" actId="164"/>
          <ac:spMkLst>
            <pc:docMk/>
            <pc:sldMk cId="2540632877" sldId="262"/>
            <ac:spMk id="30" creationId="{CDB46198-2D09-4C79-B0F1-554689838D20}"/>
          </ac:spMkLst>
        </pc:spChg>
        <pc:spChg chg="add mod">
          <ac:chgData name="D K" userId="9ae49f2f11440d07" providerId="LiveId" clId="{C1FCAF1C-4DFA-42DD-9EC6-B43D2996ED99}" dt="2018-12-27T14:37:22.328" v="130" actId="164"/>
          <ac:spMkLst>
            <pc:docMk/>
            <pc:sldMk cId="2540632877" sldId="262"/>
            <ac:spMk id="31" creationId="{3C14ED39-7800-44DE-9E56-A1952F1C9571}"/>
          </ac:spMkLst>
        </pc:spChg>
        <pc:spChg chg="add mod">
          <ac:chgData name="D K" userId="9ae49f2f11440d07" providerId="LiveId" clId="{C1FCAF1C-4DFA-42DD-9EC6-B43D2996ED99}" dt="2018-12-27T14:37:22.328" v="130" actId="164"/>
          <ac:spMkLst>
            <pc:docMk/>
            <pc:sldMk cId="2540632877" sldId="262"/>
            <ac:spMk id="32" creationId="{114994B1-D396-469E-9B7B-ED00F1AF3E6F}"/>
          </ac:spMkLst>
        </pc:spChg>
        <pc:spChg chg="add mod">
          <ac:chgData name="D K" userId="9ae49f2f11440d07" providerId="LiveId" clId="{C1FCAF1C-4DFA-42DD-9EC6-B43D2996ED99}" dt="2018-12-27T14:37:22.328" v="130" actId="164"/>
          <ac:spMkLst>
            <pc:docMk/>
            <pc:sldMk cId="2540632877" sldId="262"/>
            <ac:spMk id="33" creationId="{31AEE9BD-1EA9-40A7-9E22-C1B65899A538}"/>
          </ac:spMkLst>
        </pc:spChg>
        <pc:spChg chg="add mod">
          <ac:chgData name="D K" userId="9ae49f2f11440d07" providerId="LiveId" clId="{C1FCAF1C-4DFA-42DD-9EC6-B43D2996ED99}" dt="2018-12-27T14:37:22.328" v="130" actId="164"/>
          <ac:spMkLst>
            <pc:docMk/>
            <pc:sldMk cId="2540632877" sldId="262"/>
            <ac:spMk id="34" creationId="{EC981279-919C-48D0-B568-E8890ADBA4FA}"/>
          </ac:spMkLst>
        </pc:spChg>
        <pc:spChg chg="add mod">
          <ac:chgData name="D K" userId="9ae49f2f11440d07" providerId="LiveId" clId="{C1FCAF1C-4DFA-42DD-9EC6-B43D2996ED99}" dt="2018-12-27T14:37:22.328" v="130" actId="164"/>
          <ac:spMkLst>
            <pc:docMk/>
            <pc:sldMk cId="2540632877" sldId="262"/>
            <ac:spMk id="37" creationId="{2CE8478A-58AC-4301-B548-B816AB6F328C}"/>
          </ac:spMkLst>
        </pc:spChg>
        <pc:spChg chg="add mod">
          <ac:chgData name="D K" userId="9ae49f2f11440d07" providerId="LiveId" clId="{C1FCAF1C-4DFA-42DD-9EC6-B43D2996ED99}" dt="2018-12-27T14:37:22.328" v="130" actId="164"/>
          <ac:spMkLst>
            <pc:docMk/>
            <pc:sldMk cId="2540632877" sldId="262"/>
            <ac:spMk id="39" creationId="{54CDC181-F802-4DC1-811B-A06F2DF30D2B}"/>
          </ac:spMkLst>
        </pc:spChg>
        <pc:spChg chg="add mod">
          <ac:chgData name="D K" userId="9ae49f2f11440d07" providerId="LiveId" clId="{C1FCAF1C-4DFA-42DD-9EC6-B43D2996ED99}" dt="2018-12-27T14:37:22.328" v="130" actId="164"/>
          <ac:spMkLst>
            <pc:docMk/>
            <pc:sldMk cId="2540632877" sldId="262"/>
            <ac:spMk id="54" creationId="{6B342B7D-E346-4663-B3F0-ACFEC896766A}"/>
          </ac:spMkLst>
        </pc:spChg>
        <pc:grpChg chg="del">
          <ac:chgData name="D K" userId="9ae49f2f11440d07" providerId="LiveId" clId="{C1FCAF1C-4DFA-42DD-9EC6-B43D2996ED99}" dt="2018-12-27T14:37:09.652" v="128" actId="478"/>
          <ac:grpSpMkLst>
            <pc:docMk/>
            <pc:sldMk cId="2540632877" sldId="262"/>
            <ac:grpSpMk id="2" creationId="{63A9F4F1-89ED-4C01-925E-A0A029627D83}"/>
          </ac:grpSpMkLst>
        </pc:grpChg>
        <pc:grpChg chg="add mod">
          <ac:chgData name="D K" userId="9ae49f2f11440d07" providerId="LiveId" clId="{C1FCAF1C-4DFA-42DD-9EC6-B43D2996ED99}" dt="2018-12-27T14:37:46.564" v="137" actId="14100"/>
          <ac:grpSpMkLst>
            <pc:docMk/>
            <pc:sldMk cId="2540632877" sldId="262"/>
            <ac:grpSpMk id="3" creationId="{560C17F5-EFB6-4210-A32D-A3ABD1F62CF8}"/>
          </ac:grpSpMkLst>
        </pc:grpChg>
        <pc:picChg chg="add mod">
          <ac:chgData name="D K" userId="9ae49f2f11440d07" providerId="LiveId" clId="{C1FCAF1C-4DFA-42DD-9EC6-B43D2996ED99}" dt="2018-12-27T14:37:22.328" v="130" actId="164"/>
          <ac:picMkLst>
            <pc:docMk/>
            <pc:sldMk cId="2540632877" sldId="262"/>
            <ac:picMk id="21" creationId="{37D78251-205E-4D48-9BD8-DCACC9234F24}"/>
          </ac:picMkLst>
        </pc:picChg>
        <pc:inkChg chg="add mod">
          <ac:chgData name="D K" userId="9ae49f2f11440d07" providerId="LiveId" clId="{C1FCAF1C-4DFA-42DD-9EC6-B43D2996ED99}" dt="2018-12-27T14:37:22.328" v="130" actId="164"/>
          <ac:inkMkLst>
            <pc:docMk/>
            <pc:sldMk cId="2540632877" sldId="262"/>
            <ac:inkMk id="35" creationId="{5C561350-1448-4C30-9E77-5824FEE13AD4}"/>
          </ac:inkMkLst>
        </pc:inkChg>
        <pc:inkChg chg="add mod">
          <ac:chgData name="D K" userId="9ae49f2f11440d07" providerId="LiveId" clId="{C1FCAF1C-4DFA-42DD-9EC6-B43D2996ED99}" dt="2018-12-27T14:37:22.328" v="130" actId="164"/>
          <ac:inkMkLst>
            <pc:docMk/>
            <pc:sldMk cId="2540632877" sldId="262"/>
            <ac:inkMk id="36" creationId="{A2FD19D0-DC35-456B-9838-B23C3D79D7BA}"/>
          </ac:inkMkLst>
        </pc:inkChg>
        <pc:inkChg chg="add mod">
          <ac:chgData name="D K" userId="9ae49f2f11440d07" providerId="LiveId" clId="{C1FCAF1C-4DFA-42DD-9EC6-B43D2996ED99}" dt="2018-12-27T14:37:22.328" v="130" actId="164"/>
          <ac:inkMkLst>
            <pc:docMk/>
            <pc:sldMk cId="2540632877" sldId="262"/>
            <ac:inkMk id="57" creationId="{33106208-1B2B-4482-87C1-30C1FB74AAC1}"/>
          </ac:inkMkLst>
        </pc:inkChg>
      </pc:sldChg>
    </pc:docChg>
  </pc:docChgLst>
  <pc:docChgLst>
    <pc:chgData name="D K" userId="9ae49f2f11440d07" providerId="LiveId" clId="{085E930B-7F4B-4A1E-9CF2-CD2BCF277D61}"/>
    <pc:docChg chg="undo redo custSel addSld delSld modSld sldOrd">
      <pc:chgData name="D K" userId="9ae49f2f11440d07" providerId="LiveId" clId="{085E930B-7F4B-4A1E-9CF2-CD2BCF277D61}" dt="2018-11-27T10:42:34.901" v="1889" actId="14100"/>
      <pc:docMkLst>
        <pc:docMk/>
      </pc:docMkLst>
      <pc:sldChg chg="addSp delSp modSp mod">
        <pc:chgData name="D K" userId="9ae49f2f11440d07" providerId="LiveId" clId="{085E930B-7F4B-4A1E-9CF2-CD2BCF277D61}" dt="2018-11-15T14:02:50.509" v="1165" actId="20577"/>
        <pc:sldMkLst>
          <pc:docMk/>
          <pc:sldMk cId="1891919691" sldId="256"/>
        </pc:sldMkLst>
        <pc:spChg chg="mod">
          <ac:chgData name="D K" userId="9ae49f2f11440d07" providerId="LiveId" clId="{085E930B-7F4B-4A1E-9CF2-CD2BCF277D61}" dt="2018-11-15T13:59:43.096" v="1108" actId="1076"/>
          <ac:spMkLst>
            <pc:docMk/>
            <pc:sldMk cId="1891919691" sldId="256"/>
            <ac:spMk id="6" creationId="{00000000-0000-0000-0000-000000000000}"/>
          </ac:spMkLst>
        </pc:spChg>
        <pc:spChg chg="add mod">
          <ac:chgData name="D K" userId="9ae49f2f11440d07" providerId="LiveId" clId="{085E930B-7F4B-4A1E-9CF2-CD2BCF277D61}" dt="2018-11-15T14:02:50.509" v="1165" actId="20577"/>
          <ac:spMkLst>
            <pc:docMk/>
            <pc:sldMk cId="1891919691" sldId="256"/>
            <ac:spMk id="17" creationId="{983E4DFF-99E4-48ED-B080-D57511711B4C}"/>
          </ac:spMkLst>
        </pc:spChg>
        <pc:spChg chg="mod">
          <ac:chgData name="D K" userId="9ae49f2f11440d07" providerId="LiveId" clId="{085E930B-7F4B-4A1E-9CF2-CD2BCF277D61}" dt="2018-11-14T22:03:36.230" v="184" actId="20577"/>
          <ac:spMkLst>
            <pc:docMk/>
            <pc:sldMk cId="1891919691" sldId="256"/>
            <ac:spMk id="19" creationId="{00000000-0000-0000-0000-000000000000}"/>
          </ac:spMkLst>
        </pc:spChg>
        <pc:spChg chg="add mod">
          <ac:chgData name="D K" userId="9ae49f2f11440d07" providerId="LiveId" clId="{085E930B-7F4B-4A1E-9CF2-CD2BCF277D61}" dt="2018-11-15T14:01:55.035" v="1132" actId="1076"/>
          <ac:spMkLst>
            <pc:docMk/>
            <pc:sldMk cId="1891919691" sldId="256"/>
            <ac:spMk id="20" creationId="{F816228E-B96E-4A46-9035-9BCF90CB052E}"/>
          </ac:spMkLst>
        </pc:spChg>
        <pc:spChg chg="add mod">
          <ac:chgData name="D K" userId="9ae49f2f11440d07" providerId="LiveId" clId="{085E930B-7F4B-4A1E-9CF2-CD2BCF277D61}" dt="2018-11-15T14:02:13.839" v="1136" actId="1076"/>
          <ac:spMkLst>
            <pc:docMk/>
            <pc:sldMk cId="1891919691" sldId="256"/>
            <ac:spMk id="21" creationId="{E7AE111B-829D-4E5B-9CE1-EBC3695C1BCC}"/>
          </ac:spMkLst>
        </pc:spChg>
        <pc:spChg chg="mod topLvl">
          <ac:chgData name="D K" userId="9ae49f2f11440d07" providerId="LiveId" clId="{085E930B-7F4B-4A1E-9CF2-CD2BCF277D61}" dt="2018-11-15T14:01:21.658" v="1124" actId="404"/>
          <ac:spMkLst>
            <pc:docMk/>
            <pc:sldMk cId="1891919691" sldId="256"/>
            <ac:spMk id="71" creationId="{00000000-0000-0000-0000-000000000000}"/>
          </ac:spMkLst>
        </pc:spChg>
        <pc:spChg chg="mod topLvl">
          <ac:chgData name="D K" userId="9ae49f2f11440d07" providerId="LiveId" clId="{085E930B-7F4B-4A1E-9CF2-CD2BCF277D61}" dt="2018-11-15T14:01:07.418" v="1122" actId="404"/>
          <ac:spMkLst>
            <pc:docMk/>
            <pc:sldMk cId="1891919691" sldId="256"/>
            <ac:spMk id="72" creationId="{00000000-0000-0000-0000-000000000000}"/>
          </ac:spMkLst>
        </pc:spChg>
        <pc:spChg chg="mod topLvl">
          <ac:chgData name="D K" userId="9ae49f2f11440d07" providerId="LiveId" clId="{085E930B-7F4B-4A1E-9CF2-CD2BCF277D61}" dt="2018-11-15T14:01:33.213" v="1129" actId="403"/>
          <ac:spMkLst>
            <pc:docMk/>
            <pc:sldMk cId="1891919691" sldId="256"/>
            <ac:spMk id="106" creationId="{00000000-0000-0000-0000-000000000000}"/>
          </ac:spMkLst>
        </pc:spChg>
        <pc:spChg chg="mod">
          <ac:chgData name="D K" userId="9ae49f2f11440d07" providerId="LiveId" clId="{085E930B-7F4B-4A1E-9CF2-CD2BCF277D61}" dt="2018-11-15T14:00:20.287" v="1115" actId="688"/>
          <ac:spMkLst>
            <pc:docMk/>
            <pc:sldMk cId="1891919691" sldId="256"/>
            <ac:spMk id="182" creationId="{00000000-0000-0000-0000-000000000000}"/>
          </ac:spMkLst>
        </pc:spChg>
        <pc:grpChg chg="add del mod">
          <ac:chgData name="D K" userId="9ae49f2f11440d07" providerId="LiveId" clId="{085E930B-7F4B-4A1E-9CF2-CD2BCF277D61}" dt="2018-11-15T14:00:50.024" v="1118" actId="165"/>
          <ac:grpSpMkLst>
            <pc:docMk/>
            <pc:sldMk cId="1891919691" sldId="256"/>
            <ac:grpSpMk id="3" creationId="{38BEB456-A185-4EAB-961A-47B4316A5E35}"/>
          </ac:grpSpMkLst>
        </pc:grpChg>
        <pc:picChg chg="mod topLvl">
          <ac:chgData name="D K" userId="9ae49f2f11440d07" providerId="LiveId" clId="{085E930B-7F4B-4A1E-9CF2-CD2BCF277D61}" dt="2018-11-15T14:00:50.024" v="1118" actId="165"/>
          <ac:picMkLst>
            <pc:docMk/>
            <pc:sldMk cId="1891919691" sldId="256"/>
            <ac:picMk id="2" creationId="{00000000-0000-0000-0000-000000000000}"/>
          </ac:picMkLst>
        </pc:picChg>
      </pc:sldChg>
      <pc:sldChg chg="addSp delSp modSp ord">
        <pc:chgData name="D K" userId="9ae49f2f11440d07" providerId="LiveId" clId="{085E930B-7F4B-4A1E-9CF2-CD2BCF277D61}" dt="2018-11-19T14:41:43.546" v="1745" actId="14100"/>
        <pc:sldMkLst>
          <pc:docMk/>
          <pc:sldMk cId="210890507" sldId="258"/>
        </pc:sldMkLst>
        <pc:spChg chg="add mod">
          <ac:chgData name="D K" userId="9ae49f2f11440d07" providerId="LiveId" clId="{085E930B-7F4B-4A1E-9CF2-CD2BCF277D61}" dt="2018-11-15T13:42:27.979" v="712" actId="1038"/>
          <ac:spMkLst>
            <pc:docMk/>
            <pc:sldMk cId="210890507" sldId="258"/>
            <ac:spMk id="4" creationId="{BE8EFBA9-B1CF-49E4-82D9-C9E6D4E3013D}"/>
          </ac:spMkLst>
        </pc:spChg>
        <pc:spChg chg="add del mod">
          <ac:chgData name="D K" userId="9ae49f2f11440d07" providerId="LiveId" clId="{085E930B-7F4B-4A1E-9CF2-CD2BCF277D61}" dt="2018-11-14T21:53:28.326" v="130" actId="478"/>
          <ac:spMkLst>
            <pc:docMk/>
            <pc:sldMk cId="210890507" sldId="258"/>
            <ac:spMk id="11" creationId="{892FF0D2-4378-4298-A710-0542E57CD1FF}"/>
          </ac:spMkLst>
        </pc:spChg>
        <pc:spChg chg="add del mod">
          <ac:chgData name="D K" userId="9ae49f2f11440d07" providerId="LiveId" clId="{085E930B-7F4B-4A1E-9CF2-CD2BCF277D61}" dt="2018-11-19T14:27:59.222" v="1319" actId="478"/>
          <ac:spMkLst>
            <pc:docMk/>
            <pc:sldMk cId="210890507" sldId="258"/>
            <ac:spMk id="12" creationId="{2E03926D-4F09-401A-ABD3-9B0E1192F680}"/>
          </ac:spMkLst>
        </pc:spChg>
        <pc:spChg chg="mod">
          <ac:chgData name="D K" userId="9ae49f2f11440d07" providerId="LiveId" clId="{085E930B-7F4B-4A1E-9CF2-CD2BCF277D61}" dt="2018-11-15T14:03:49.639" v="1183" actId="1035"/>
          <ac:spMkLst>
            <pc:docMk/>
            <pc:sldMk cId="210890507" sldId="258"/>
            <ac:spMk id="14" creationId="{4AFBBD2E-E743-4B38-A8FB-D0C9FE479FD4}"/>
          </ac:spMkLst>
        </pc:spChg>
        <pc:spChg chg="mod">
          <ac:chgData name="D K" userId="9ae49f2f11440d07" providerId="LiveId" clId="{085E930B-7F4B-4A1E-9CF2-CD2BCF277D61}" dt="2018-11-15T13:42:27.979" v="712" actId="1038"/>
          <ac:spMkLst>
            <pc:docMk/>
            <pc:sldMk cId="210890507" sldId="258"/>
            <ac:spMk id="15" creationId="{96BB57CA-2420-4881-A3A2-89C443CC3977}"/>
          </ac:spMkLst>
        </pc:spChg>
        <pc:spChg chg="mod">
          <ac:chgData name="D K" userId="9ae49f2f11440d07" providerId="LiveId" clId="{085E930B-7F4B-4A1E-9CF2-CD2BCF277D61}" dt="2018-11-15T13:42:27.979" v="712" actId="1038"/>
          <ac:spMkLst>
            <pc:docMk/>
            <pc:sldMk cId="210890507" sldId="258"/>
            <ac:spMk id="16" creationId="{9C8F17A0-F762-4483-B6E0-B73EB4512798}"/>
          </ac:spMkLst>
        </pc:spChg>
        <pc:spChg chg="mod">
          <ac:chgData name="D K" userId="9ae49f2f11440d07" providerId="LiveId" clId="{085E930B-7F4B-4A1E-9CF2-CD2BCF277D61}" dt="2018-11-15T13:42:27.979" v="712" actId="1038"/>
          <ac:spMkLst>
            <pc:docMk/>
            <pc:sldMk cId="210890507" sldId="258"/>
            <ac:spMk id="17" creationId="{ABC5B3D4-62D8-4270-8882-3D0CEAFFE916}"/>
          </ac:spMkLst>
        </pc:spChg>
        <pc:spChg chg="mod">
          <ac:chgData name="D K" userId="9ae49f2f11440d07" providerId="LiveId" clId="{085E930B-7F4B-4A1E-9CF2-CD2BCF277D61}" dt="2018-11-15T13:42:27.979" v="712" actId="1038"/>
          <ac:spMkLst>
            <pc:docMk/>
            <pc:sldMk cId="210890507" sldId="258"/>
            <ac:spMk id="20" creationId="{BFAF9AFE-3781-4881-80E8-23C5A553E1AF}"/>
          </ac:spMkLst>
        </pc:spChg>
        <pc:spChg chg="del mod">
          <ac:chgData name="D K" userId="9ae49f2f11440d07" providerId="LiveId" clId="{085E930B-7F4B-4A1E-9CF2-CD2BCF277D61}" dt="2018-11-14T21:32:08.196" v="61" actId="478"/>
          <ac:spMkLst>
            <pc:docMk/>
            <pc:sldMk cId="210890507" sldId="258"/>
            <ac:spMk id="24" creationId="{C09A67AA-7065-41E7-B840-F3F65DDA50BF}"/>
          </ac:spMkLst>
        </pc:spChg>
        <pc:spChg chg="mod">
          <ac:chgData name="D K" userId="9ae49f2f11440d07" providerId="LiveId" clId="{085E930B-7F4B-4A1E-9CF2-CD2BCF277D61}" dt="2018-11-15T13:42:27.979" v="712" actId="1038"/>
          <ac:spMkLst>
            <pc:docMk/>
            <pc:sldMk cId="210890507" sldId="258"/>
            <ac:spMk id="26" creationId="{23E43C69-D64E-4CBD-91A8-C2377A1276E7}"/>
          </ac:spMkLst>
        </pc:spChg>
        <pc:spChg chg="mod">
          <ac:chgData name="D K" userId="9ae49f2f11440d07" providerId="LiveId" clId="{085E930B-7F4B-4A1E-9CF2-CD2BCF277D61}" dt="2018-11-15T13:42:27.979" v="712" actId="1038"/>
          <ac:spMkLst>
            <pc:docMk/>
            <pc:sldMk cId="210890507" sldId="258"/>
            <ac:spMk id="28" creationId="{6CA6F833-9499-409A-A3FF-476B8835EA60}"/>
          </ac:spMkLst>
        </pc:spChg>
        <pc:spChg chg="mod">
          <ac:chgData name="D K" userId="9ae49f2f11440d07" providerId="LiveId" clId="{085E930B-7F4B-4A1E-9CF2-CD2BCF277D61}" dt="2018-11-15T13:42:27.979" v="712" actId="1038"/>
          <ac:spMkLst>
            <pc:docMk/>
            <pc:sldMk cId="210890507" sldId="258"/>
            <ac:spMk id="29" creationId="{CF4286DF-6E93-4835-87D5-0205A6C9C695}"/>
          </ac:spMkLst>
        </pc:spChg>
        <pc:spChg chg="del">
          <ac:chgData name="D K" userId="9ae49f2f11440d07" providerId="LiveId" clId="{085E930B-7F4B-4A1E-9CF2-CD2BCF277D61}" dt="2018-11-14T21:50:16.278" v="113" actId="478"/>
          <ac:spMkLst>
            <pc:docMk/>
            <pc:sldMk cId="210890507" sldId="258"/>
            <ac:spMk id="30" creationId="{5DDF28B9-E312-415A-AAB2-01FE7FCB98EE}"/>
          </ac:spMkLst>
        </pc:spChg>
        <pc:spChg chg="mod">
          <ac:chgData name="D K" userId="9ae49f2f11440d07" providerId="LiveId" clId="{085E930B-7F4B-4A1E-9CF2-CD2BCF277D61}" dt="2018-11-15T13:42:27.979" v="712" actId="1038"/>
          <ac:spMkLst>
            <pc:docMk/>
            <pc:sldMk cId="210890507" sldId="258"/>
            <ac:spMk id="33" creationId="{310B79C0-374A-447E-9AE5-4E10CD13B759}"/>
          </ac:spMkLst>
        </pc:spChg>
        <pc:spChg chg="del mod">
          <ac:chgData name="D K" userId="9ae49f2f11440d07" providerId="LiveId" clId="{085E930B-7F4B-4A1E-9CF2-CD2BCF277D61}" dt="2018-11-15T13:26:34.952" v="455" actId="478"/>
          <ac:spMkLst>
            <pc:docMk/>
            <pc:sldMk cId="210890507" sldId="258"/>
            <ac:spMk id="38" creationId="{AECFB78E-4C34-4A03-B03B-950CE05D4625}"/>
          </ac:spMkLst>
        </pc:spChg>
        <pc:spChg chg="mod">
          <ac:chgData name="D K" userId="9ae49f2f11440d07" providerId="LiveId" clId="{085E930B-7F4B-4A1E-9CF2-CD2BCF277D61}" dt="2018-11-15T13:42:27.979" v="712" actId="1038"/>
          <ac:spMkLst>
            <pc:docMk/>
            <pc:sldMk cId="210890507" sldId="258"/>
            <ac:spMk id="39" creationId="{A7D28857-E97E-452B-A1A2-8528DB850037}"/>
          </ac:spMkLst>
        </pc:spChg>
        <pc:spChg chg="mod">
          <ac:chgData name="D K" userId="9ae49f2f11440d07" providerId="LiveId" clId="{085E930B-7F4B-4A1E-9CF2-CD2BCF277D61}" dt="2018-11-15T13:42:27.979" v="712" actId="1038"/>
          <ac:spMkLst>
            <pc:docMk/>
            <pc:sldMk cId="210890507" sldId="258"/>
            <ac:spMk id="40" creationId="{2A1C7A76-1DD3-4FE3-9DF2-9D0F09ADCC82}"/>
          </ac:spMkLst>
        </pc:spChg>
        <pc:spChg chg="mod">
          <ac:chgData name="D K" userId="9ae49f2f11440d07" providerId="LiveId" clId="{085E930B-7F4B-4A1E-9CF2-CD2BCF277D61}" dt="2018-11-15T13:42:27.979" v="712" actId="1038"/>
          <ac:spMkLst>
            <pc:docMk/>
            <pc:sldMk cId="210890507" sldId="258"/>
            <ac:spMk id="41" creationId="{5A7CC068-DCD8-481F-BE02-8B498925695E}"/>
          </ac:spMkLst>
        </pc:spChg>
        <pc:spChg chg="del">
          <ac:chgData name="D K" userId="9ae49f2f11440d07" providerId="LiveId" clId="{085E930B-7F4B-4A1E-9CF2-CD2BCF277D61}" dt="2018-11-14T21:50:16.278" v="113" actId="478"/>
          <ac:spMkLst>
            <pc:docMk/>
            <pc:sldMk cId="210890507" sldId="258"/>
            <ac:spMk id="42" creationId="{EDF5EA31-DE21-411A-A4A5-645AE7640E3D}"/>
          </ac:spMkLst>
        </pc:spChg>
        <pc:spChg chg="add mod">
          <ac:chgData name="D K" userId="9ae49f2f11440d07" providerId="LiveId" clId="{085E930B-7F4B-4A1E-9CF2-CD2BCF277D61}" dt="2018-11-15T13:42:27.979" v="712" actId="1038"/>
          <ac:spMkLst>
            <pc:docMk/>
            <pc:sldMk cId="210890507" sldId="258"/>
            <ac:spMk id="44" creationId="{C4B96B98-321C-4A6E-8200-B5BD4A280B2C}"/>
          </ac:spMkLst>
        </pc:spChg>
        <pc:spChg chg="add del mod">
          <ac:chgData name="D K" userId="9ae49f2f11440d07" providerId="LiveId" clId="{085E930B-7F4B-4A1E-9CF2-CD2BCF277D61}" dt="2018-11-15T13:26:40.382" v="457" actId="478"/>
          <ac:spMkLst>
            <pc:docMk/>
            <pc:sldMk cId="210890507" sldId="258"/>
            <ac:spMk id="45" creationId="{3AB8553A-43D1-42DC-9066-B824EC1632AA}"/>
          </ac:spMkLst>
        </pc:spChg>
        <pc:spChg chg="add del mod">
          <ac:chgData name="D K" userId="9ae49f2f11440d07" providerId="LiveId" clId="{085E930B-7F4B-4A1E-9CF2-CD2BCF277D61}" dt="2018-11-15T13:26:46.447" v="459" actId="478"/>
          <ac:spMkLst>
            <pc:docMk/>
            <pc:sldMk cId="210890507" sldId="258"/>
            <ac:spMk id="46" creationId="{4208CE07-2735-432D-B54D-7ACD00DF7C4A}"/>
          </ac:spMkLst>
        </pc:spChg>
        <pc:spChg chg="add mod">
          <ac:chgData name="D K" userId="9ae49f2f11440d07" providerId="LiveId" clId="{085E930B-7F4B-4A1E-9CF2-CD2BCF277D61}" dt="2018-11-19T14:34:45.485" v="1566" actId="1076"/>
          <ac:spMkLst>
            <pc:docMk/>
            <pc:sldMk cId="210890507" sldId="258"/>
            <ac:spMk id="51" creationId="{7D4E4F3C-A069-4287-B242-89D322A1EB50}"/>
          </ac:spMkLst>
        </pc:spChg>
        <pc:spChg chg="add mod">
          <ac:chgData name="D K" userId="9ae49f2f11440d07" providerId="LiveId" clId="{085E930B-7F4B-4A1E-9CF2-CD2BCF277D61}" dt="2018-11-15T13:42:27.979" v="712" actId="1038"/>
          <ac:spMkLst>
            <pc:docMk/>
            <pc:sldMk cId="210890507" sldId="258"/>
            <ac:spMk id="53" creationId="{77B1C19D-9E3C-4096-B82B-96A23E1D1D9B}"/>
          </ac:spMkLst>
        </pc:spChg>
        <pc:spChg chg="add del mod topLvl">
          <ac:chgData name="D K" userId="9ae49f2f11440d07" providerId="LiveId" clId="{085E930B-7F4B-4A1E-9CF2-CD2BCF277D61}" dt="2018-11-19T14:28:08.691" v="1322" actId="478"/>
          <ac:spMkLst>
            <pc:docMk/>
            <pc:sldMk cId="210890507" sldId="258"/>
            <ac:spMk id="54" creationId="{DA04D267-9487-4964-98A9-920755F5A6D6}"/>
          </ac:spMkLst>
        </pc:spChg>
        <pc:spChg chg="add del mod topLvl">
          <ac:chgData name="D K" userId="9ae49f2f11440d07" providerId="LiveId" clId="{085E930B-7F4B-4A1E-9CF2-CD2BCF277D61}" dt="2018-11-19T14:27:26.757" v="1311" actId="478"/>
          <ac:spMkLst>
            <pc:docMk/>
            <pc:sldMk cId="210890507" sldId="258"/>
            <ac:spMk id="55" creationId="{76761465-9124-487E-B75C-F1F8CE6916AA}"/>
          </ac:spMkLst>
        </pc:spChg>
        <pc:spChg chg="add del mod topLvl">
          <ac:chgData name="D K" userId="9ae49f2f11440d07" providerId="LiveId" clId="{085E930B-7F4B-4A1E-9CF2-CD2BCF277D61}" dt="2018-11-19T14:27:29.457" v="1312" actId="478"/>
          <ac:spMkLst>
            <pc:docMk/>
            <pc:sldMk cId="210890507" sldId="258"/>
            <ac:spMk id="56" creationId="{FCACB8AC-68C7-4E45-98F8-48F62B6F17AB}"/>
          </ac:spMkLst>
        </pc:spChg>
        <pc:spChg chg="add del mod topLvl">
          <ac:chgData name="D K" userId="9ae49f2f11440d07" providerId="LiveId" clId="{085E930B-7F4B-4A1E-9CF2-CD2BCF277D61}" dt="2018-11-19T14:28:11.453" v="1323" actId="478"/>
          <ac:spMkLst>
            <pc:docMk/>
            <pc:sldMk cId="210890507" sldId="258"/>
            <ac:spMk id="57" creationId="{4A310EE8-5A01-48F0-A259-187BCB4524DE}"/>
          </ac:spMkLst>
        </pc:spChg>
        <pc:spChg chg="add del mod topLvl">
          <ac:chgData name="D K" userId="9ae49f2f11440d07" providerId="LiveId" clId="{085E930B-7F4B-4A1E-9CF2-CD2BCF277D61}" dt="2018-11-19T14:27:57.386" v="1318" actId="478"/>
          <ac:spMkLst>
            <pc:docMk/>
            <pc:sldMk cId="210890507" sldId="258"/>
            <ac:spMk id="59" creationId="{EE966642-F25C-443D-B2B6-9D9EEDF547C2}"/>
          </ac:spMkLst>
        </pc:spChg>
        <pc:spChg chg="add del mod topLvl">
          <ac:chgData name="D K" userId="9ae49f2f11440d07" providerId="LiveId" clId="{085E930B-7F4B-4A1E-9CF2-CD2BCF277D61}" dt="2018-11-14T21:54:13.607" v="141" actId="478"/>
          <ac:spMkLst>
            <pc:docMk/>
            <pc:sldMk cId="210890507" sldId="258"/>
            <ac:spMk id="60" creationId="{F18E29CC-5AE2-4FF0-A703-2219FDCD0774}"/>
          </ac:spMkLst>
        </pc:spChg>
        <pc:spChg chg="add del mod topLvl">
          <ac:chgData name="D K" userId="9ae49f2f11440d07" providerId="LiveId" clId="{085E930B-7F4B-4A1E-9CF2-CD2BCF277D61}" dt="2018-11-14T21:54:15.879" v="142" actId="478"/>
          <ac:spMkLst>
            <pc:docMk/>
            <pc:sldMk cId="210890507" sldId="258"/>
            <ac:spMk id="61" creationId="{60ED832F-D5A7-4510-8A27-68CDE339AEBA}"/>
          </ac:spMkLst>
        </pc:spChg>
        <pc:spChg chg="add del mod topLvl">
          <ac:chgData name="D K" userId="9ae49f2f11440d07" providerId="LiveId" clId="{085E930B-7F4B-4A1E-9CF2-CD2BCF277D61}" dt="2018-11-19T14:27:29.457" v="1312" actId="478"/>
          <ac:spMkLst>
            <pc:docMk/>
            <pc:sldMk cId="210890507" sldId="258"/>
            <ac:spMk id="62" creationId="{32EED605-5A7D-403E-98DC-CE6094B8C36D}"/>
          </ac:spMkLst>
        </pc:spChg>
        <pc:spChg chg="add del mod topLvl">
          <ac:chgData name="D K" userId="9ae49f2f11440d07" providerId="LiveId" clId="{085E930B-7F4B-4A1E-9CF2-CD2BCF277D61}" dt="2018-11-15T13:26:50.578" v="460" actId="478"/>
          <ac:spMkLst>
            <pc:docMk/>
            <pc:sldMk cId="210890507" sldId="258"/>
            <ac:spMk id="63" creationId="{43F560DB-EFA3-4652-93E0-19CCF9E5EA5F}"/>
          </ac:spMkLst>
        </pc:spChg>
        <pc:spChg chg="add del mod topLvl">
          <ac:chgData name="D K" userId="9ae49f2f11440d07" providerId="LiveId" clId="{085E930B-7F4B-4A1E-9CF2-CD2BCF277D61}" dt="2018-11-19T14:27:39.014" v="1313" actId="478"/>
          <ac:spMkLst>
            <pc:docMk/>
            <pc:sldMk cId="210890507" sldId="258"/>
            <ac:spMk id="64" creationId="{CD45E2EE-66D8-4527-95F7-E82BB94B8D1E}"/>
          </ac:spMkLst>
        </pc:spChg>
        <pc:spChg chg="add del mod topLvl">
          <ac:chgData name="D K" userId="9ae49f2f11440d07" providerId="LiveId" clId="{085E930B-7F4B-4A1E-9CF2-CD2BCF277D61}" dt="2018-11-19T14:27:46.042" v="1316" actId="478"/>
          <ac:spMkLst>
            <pc:docMk/>
            <pc:sldMk cId="210890507" sldId="258"/>
            <ac:spMk id="65" creationId="{CE720CF8-C3E6-4DD5-B88D-EE9CA94D7D0C}"/>
          </ac:spMkLst>
        </pc:spChg>
        <pc:spChg chg="add del mod topLvl">
          <ac:chgData name="D K" userId="9ae49f2f11440d07" providerId="LiveId" clId="{085E930B-7F4B-4A1E-9CF2-CD2BCF277D61}" dt="2018-11-14T21:54:19.370" v="143" actId="478"/>
          <ac:spMkLst>
            <pc:docMk/>
            <pc:sldMk cId="210890507" sldId="258"/>
            <ac:spMk id="66" creationId="{C4878246-C9E5-42B3-A3C2-45B9C692E27C}"/>
          </ac:spMkLst>
        </pc:spChg>
        <pc:spChg chg="add del mod topLvl">
          <ac:chgData name="D K" userId="9ae49f2f11440d07" providerId="LiveId" clId="{085E930B-7F4B-4A1E-9CF2-CD2BCF277D61}" dt="2018-11-15T13:26:57.437" v="463" actId="478"/>
          <ac:spMkLst>
            <pc:docMk/>
            <pc:sldMk cId="210890507" sldId="258"/>
            <ac:spMk id="67" creationId="{28ECF2B8-FB60-441B-BB7A-0402575CA117}"/>
          </ac:spMkLst>
        </pc:spChg>
        <pc:spChg chg="add del mod topLvl">
          <ac:chgData name="D K" userId="9ae49f2f11440d07" providerId="LiveId" clId="{085E930B-7F4B-4A1E-9CF2-CD2BCF277D61}" dt="2018-11-15T13:26:59.610" v="464" actId="478"/>
          <ac:spMkLst>
            <pc:docMk/>
            <pc:sldMk cId="210890507" sldId="258"/>
            <ac:spMk id="68" creationId="{8CACBD4D-0033-453D-9942-F5835AA1929A}"/>
          </ac:spMkLst>
        </pc:spChg>
        <pc:spChg chg="add del mod topLvl">
          <ac:chgData name="D K" userId="9ae49f2f11440d07" providerId="LiveId" clId="{085E930B-7F4B-4A1E-9CF2-CD2BCF277D61}" dt="2018-11-19T14:28:06.959" v="1321" actId="478"/>
          <ac:spMkLst>
            <pc:docMk/>
            <pc:sldMk cId="210890507" sldId="258"/>
            <ac:spMk id="71" creationId="{4F9EC0BE-7E08-486C-8AF3-F5DD377AC022}"/>
          </ac:spMkLst>
        </pc:spChg>
        <pc:spChg chg="add del">
          <ac:chgData name="D K" userId="9ae49f2f11440d07" providerId="LiveId" clId="{085E930B-7F4B-4A1E-9CF2-CD2BCF277D61}" dt="2018-11-14T21:53:50.429" v="136"/>
          <ac:spMkLst>
            <pc:docMk/>
            <pc:sldMk cId="210890507" sldId="258"/>
            <ac:spMk id="74" creationId="{8BA76BE8-598E-47C7-8DAF-F28CDBEE53AF}"/>
          </ac:spMkLst>
        </pc:spChg>
        <pc:spChg chg="add del">
          <ac:chgData name="D K" userId="9ae49f2f11440d07" providerId="LiveId" clId="{085E930B-7F4B-4A1E-9CF2-CD2BCF277D61}" dt="2018-11-14T21:53:50.429" v="136"/>
          <ac:spMkLst>
            <pc:docMk/>
            <pc:sldMk cId="210890507" sldId="258"/>
            <ac:spMk id="75" creationId="{E985FCB5-2718-45B0-BF91-7DAB442A691D}"/>
          </ac:spMkLst>
        </pc:spChg>
        <pc:spChg chg="add del">
          <ac:chgData name="D K" userId="9ae49f2f11440d07" providerId="LiveId" clId="{085E930B-7F4B-4A1E-9CF2-CD2BCF277D61}" dt="2018-11-14T21:53:50.429" v="136"/>
          <ac:spMkLst>
            <pc:docMk/>
            <pc:sldMk cId="210890507" sldId="258"/>
            <ac:spMk id="76" creationId="{0BBE2E38-1F33-4EEE-B540-BBEC7854EFA2}"/>
          </ac:spMkLst>
        </pc:spChg>
        <pc:spChg chg="add del">
          <ac:chgData name="D K" userId="9ae49f2f11440d07" providerId="LiveId" clId="{085E930B-7F4B-4A1E-9CF2-CD2BCF277D61}" dt="2018-11-14T21:53:50.429" v="136"/>
          <ac:spMkLst>
            <pc:docMk/>
            <pc:sldMk cId="210890507" sldId="258"/>
            <ac:spMk id="77" creationId="{F10D386F-BA5B-4FA6-9399-A2CDCEC0FEAD}"/>
          </ac:spMkLst>
        </pc:spChg>
        <pc:spChg chg="add del">
          <ac:chgData name="D K" userId="9ae49f2f11440d07" providerId="LiveId" clId="{085E930B-7F4B-4A1E-9CF2-CD2BCF277D61}" dt="2018-11-14T21:53:50.429" v="136"/>
          <ac:spMkLst>
            <pc:docMk/>
            <pc:sldMk cId="210890507" sldId="258"/>
            <ac:spMk id="79" creationId="{58FC4C72-4CAC-45C4-AD63-98C3D796E1B9}"/>
          </ac:spMkLst>
        </pc:spChg>
        <pc:spChg chg="add del">
          <ac:chgData name="D K" userId="9ae49f2f11440d07" providerId="LiveId" clId="{085E930B-7F4B-4A1E-9CF2-CD2BCF277D61}" dt="2018-11-14T21:53:50.429" v="136"/>
          <ac:spMkLst>
            <pc:docMk/>
            <pc:sldMk cId="210890507" sldId="258"/>
            <ac:spMk id="81" creationId="{E7DC0363-9CC6-4E5A-B5E5-166ACC0744E2}"/>
          </ac:spMkLst>
        </pc:spChg>
        <pc:spChg chg="del">
          <ac:chgData name="D K" userId="9ae49f2f11440d07" providerId="LiveId" clId="{085E930B-7F4B-4A1E-9CF2-CD2BCF277D61}" dt="2018-11-15T14:03:17.629" v="1167" actId="478"/>
          <ac:spMkLst>
            <pc:docMk/>
            <pc:sldMk cId="210890507" sldId="258"/>
            <ac:spMk id="82" creationId="{00000000-0000-0000-0000-000000000000}"/>
          </ac:spMkLst>
        </pc:spChg>
        <pc:spChg chg="del mod">
          <ac:chgData name="D K" userId="9ae49f2f11440d07" providerId="LiveId" clId="{085E930B-7F4B-4A1E-9CF2-CD2BCF277D61}" dt="2018-11-15T14:03:21.763" v="1169" actId="478"/>
          <ac:spMkLst>
            <pc:docMk/>
            <pc:sldMk cId="210890507" sldId="258"/>
            <ac:spMk id="85" creationId="{00000000-0000-0000-0000-000000000000}"/>
          </ac:spMkLst>
        </pc:spChg>
        <pc:spChg chg="add del">
          <ac:chgData name="D K" userId="9ae49f2f11440d07" providerId="LiveId" clId="{085E930B-7F4B-4A1E-9CF2-CD2BCF277D61}" dt="2018-11-14T21:53:50.429" v="136"/>
          <ac:spMkLst>
            <pc:docMk/>
            <pc:sldMk cId="210890507" sldId="258"/>
            <ac:spMk id="87" creationId="{44CD5184-6F18-43AA-9743-67DB7A1AE548}"/>
          </ac:spMkLst>
        </pc:spChg>
        <pc:spChg chg="add del">
          <ac:chgData name="D K" userId="9ae49f2f11440d07" providerId="LiveId" clId="{085E930B-7F4B-4A1E-9CF2-CD2BCF277D61}" dt="2018-11-14T21:53:50.429" v="136"/>
          <ac:spMkLst>
            <pc:docMk/>
            <pc:sldMk cId="210890507" sldId="258"/>
            <ac:spMk id="89" creationId="{4A2BA47F-0D65-47DB-BEC7-5962B8D78F32}"/>
          </ac:spMkLst>
        </pc:spChg>
        <pc:spChg chg="add del">
          <ac:chgData name="D K" userId="9ae49f2f11440d07" providerId="LiveId" clId="{085E930B-7F4B-4A1E-9CF2-CD2BCF277D61}" dt="2018-11-14T21:53:50.429" v="136"/>
          <ac:spMkLst>
            <pc:docMk/>
            <pc:sldMk cId="210890507" sldId="258"/>
            <ac:spMk id="90" creationId="{0D0F96AD-E1F8-49C9-BBDC-19DD5DF25884}"/>
          </ac:spMkLst>
        </pc:spChg>
        <pc:spChg chg="add del">
          <ac:chgData name="D K" userId="9ae49f2f11440d07" providerId="LiveId" clId="{085E930B-7F4B-4A1E-9CF2-CD2BCF277D61}" dt="2018-11-14T21:53:50.429" v="136"/>
          <ac:spMkLst>
            <pc:docMk/>
            <pc:sldMk cId="210890507" sldId="258"/>
            <ac:spMk id="91" creationId="{5BEAF1A4-AE94-4583-9287-7F980768A94B}"/>
          </ac:spMkLst>
        </pc:spChg>
        <pc:spChg chg="add del">
          <ac:chgData name="D K" userId="9ae49f2f11440d07" providerId="LiveId" clId="{085E930B-7F4B-4A1E-9CF2-CD2BCF277D61}" dt="2018-11-14T21:53:50.429" v="136"/>
          <ac:spMkLst>
            <pc:docMk/>
            <pc:sldMk cId="210890507" sldId="258"/>
            <ac:spMk id="92" creationId="{3C1A585C-17C1-44EA-A44C-B1DB8F4C9415}"/>
          </ac:spMkLst>
        </pc:spChg>
        <pc:spChg chg="add del">
          <ac:chgData name="D K" userId="9ae49f2f11440d07" providerId="LiveId" clId="{085E930B-7F4B-4A1E-9CF2-CD2BCF277D61}" dt="2018-11-14T21:53:50.429" v="136"/>
          <ac:spMkLst>
            <pc:docMk/>
            <pc:sldMk cId="210890507" sldId="258"/>
            <ac:spMk id="93" creationId="{C398083E-1C69-4FF0-8ACB-3876CA14C621}"/>
          </ac:spMkLst>
        </pc:spChg>
        <pc:spChg chg="add del">
          <ac:chgData name="D K" userId="9ae49f2f11440d07" providerId="LiveId" clId="{085E930B-7F4B-4A1E-9CF2-CD2BCF277D61}" dt="2018-11-14T21:53:50.429" v="136"/>
          <ac:spMkLst>
            <pc:docMk/>
            <pc:sldMk cId="210890507" sldId="258"/>
            <ac:spMk id="94" creationId="{7A762F8E-E22A-4A58-A753-9FA1EC6178DB}"/>
          </ac:spMkLst>
        </pc:spChg>
        <pc:spChg chg="add del">
          <ac:chgData name="D K" userId="9ae49f2f11440d07" providerId="LiveId" clId="{085E930B-7F4B-4A1E-9CF2-CD2BCF277D61}" dt="2018-11-14T21:53:50.429" v="136"/>
          <ac:spMkLst>
            <pc:docMk/>
            <pc:sldMk cId="210890507" sldId="258"/>
            <ac:spMk id="95" creationId="{0186F26E-A611-478A-AA37-7933685950C3}"/>
          </ac:spMkLst>
        </pc:spChg>
        <pc:spChg chg="add del">
          <ac:chgData name="D K" userId="9ae49f2f11440d07" providerId="LiveId" clId="{085E930B-7F4B-4A1E-9CF2-CD2BCF277D61}" dt="2018-11-14T21:53:50.429" v="136"/>
          <ac:spMkLst>
            <pc:docMk/>
            <pc:sldMk cId="210890507" sldId="258"/>
            <ac:spMk id="97" creationId="{C93E066D-F00E-4AC7-B28B-8929819E53BD}"/>
          </ac:spMkLst>
        </pc:spChg>
        <pc:spChg chg="add del">
          <ac:chgData name="D K" userId="9ae49f2f11440d07" providerId="LiveId" clId="{085E930B-7F4B-4A1E-9CF2-CD2BCF277D61}" dt="2018-11-14T21:53:49.937" v="135"/>
          <ac:spMkLst>
            <pc:docMk/>
            <pc:sldMk cId="210890507" sldId="258"/>
            <ac:spMk id="98" creationId="{E5BFA3E1-0DFB-43DD-88C5-583C7DA1534D}"/>
          </ac:spMkLst>
        </pc:spChg>
        <pc:spChg chg="add del">
          <ac:chgData name="D K" userId="9ae49f2f11440d07" providerId="LiveId" clId="{085E930B-7F4B-4A1E-9CF2-CD2BCF277D61}" dt="2018-11-14T21:53:49.937" v="135"/>
          <ac:spMkLst>
            <pc:docMk/>
            <pc:sldMk cId="210890507" sldId="258"/>
            <ac:spMk id="99" creationId="{851BC503-8D5A-4170-AF89-C9CF2E2F2298}"/>
          </ac:spMkLst>
        </pc:spChg>
        <pc:spChg chg="add del">
          <ac:chgData name="D K" userId="9ae49f2f11440d07" providerId="LiveId" clId="{085E930B-7F4B-4A1E-9CF2-CD2BCF277D61}" dt="2018-11-14T21:53:49.937" v="135"/>
          <ac:spMkLst>
            <pc:docMk/>
            <pc:sldMk cId="210890507" sldId="258"/>
            <ac:spMk id="100" creationId="{0D5843BD-3665-4F9E-9E2C-EE628671573A}"/>
          </ac:spMkLst>
        </pc:spChg>
        <pc:spChg chg="add del">
          <ac:chgData name="D K" userId="9ae49f2f11440d07" providerId="LiveId" clId="{085E930B-7F4B-4A1E-9CF2-CD2BCF277D61}" dt="2018-11-14T21:53:49.937" v="135"/>
          <ac:spMkLst>
            <pc:docMk/>
            <pc:sldMk cId="210890507" sldId="258"/>
            <ac:spMk id="101" creationId="{F7261213-2B7E-4820-8610-D931EB20510F}"/>
          </ac:spMkLst>
        </pc:spChg>
        <pc:spChg chg="add del">
          <ac:chgData name="D K" userId="9ae49f2f11440d07" providerId="LiveId" clId="{085E930B-7F4B-4A1E-9CF2-CD2BCF277D61}" dt="2018-11-14T21:53:49.937" v="135"/>
          <ac:spMkLst>
            <pc:docMk/>
            <pc:sldMk cId="210890507" sldId="258"/>
            <ac:spMk id="103" creationId="{5B559F97-829D-4C48-B9C1-2001DBBC86A0}"/>
          </ac:spMkLst>
        </pc:spChg>
        <pc:spChg chg="add del">
          <ac:chgData name="D K" userId="9ae49f2f11440d07" providerId="LiveId" clId="{085E930B-7F4B-4A1E-9CF2-CD2BCF277D61}" dt="2018-11-14T21:53:49.937" v="135"/>
          <ac:spMkLst>
            <pc:docMk/>
            <pc:sldMk cId="210890507" sldId="258"/>
            <ac:spMk id="104" creationId="{D63D71BB-762B-47ED-88E8-2A7C52778E8F}"/>
          </ac:spMkLst>
        </pc:spChg>
        <pc:spChg chg="add del">
          <ac:chgData name="D K" userId="9ae49f2f11440d07" providerId="LiveId" clId="{085E930B-7F4B-4A1E-9CF2-CD2BCF277D61}" dt="2018-11-14T21:53:49.937" v="135"/>
          <ac:spMkLst>
            <pc:docMk/>
            <pc:sldMk cId="210890507" sldId="258"/>
            <ac:spMk id="105" creationId="{22D90883-C3B7-4E45-8E6C-D08C5417D9B6}"/>
          </ac:spMkLst>
        </pc:spChg>
        <pc:spChg chg="add del">
          <ac:chgData name="D K" userId="9ae49f2f11440d07" providerId="LiveId" clId="{085E930B-7F4B-4A1E-9CF2-CD2BCF277D61}" dt="2018-11-14T21:53:49.937" v="135"/>
          <ac:spMkLst>
            <pc:docMk/>
            <pc:sldMk cId="210890507" sldId="258"/>
            <ac:spMk id="106" creationId="{BAF6B522-B7F3-4112-B105-B36ED95702DE}"/>
          </ac:spMkLst>
        </pc:spChg>
        <pc:spChg chg="add del">
          <ac:chgData name="D K" userId="9ae49f2f11440d07" providerId="LiveId" clId="{085E930B-7F4B-4A1E-9CF2-CD2BCF277D61}" dt="2018-11-14T21:53:49.937" v="135"/>
          <ac:spMkLst>
            <pc:docMk/>
            <pc:sldMk cId="210890507" sldId="258"/>
            <ac:spMk id="107" creationId="{E3B9F0B9-0B22-4354-9EAE-FAA99DED3701}"/>
          </ac:spMkLst>
        </pc:spChg>
        <pc:spChg chg="add del">
          <ac:chgData name="D K" userId="9ae49f2f11440d07" providerId="LiveId" clId="{085E930B-7F4B-4A1E-9CF2-CD2BCF277D61}" dt="2018-11-14T21:53:49.937" v="135"/>
          <ac:spMkLst>
            <pc:docMk/>
            <pc:sldMk cId="210890507" sldId="258"/>
            <ac:spMk id="108" creationId="{F7951125-16A4-4FA2-9F4A-D15FB45E10B9}"/>
          </ac:spMkLst>
        </pc:spChg>
        <pc:spChg chg="add del">
          <ac:chgData name="D K" userId="9ae49f2f11440d07" providerId="LiveId" clId="{085E930B-7F4B-4A1E-9CF2-CD2BCF277D61}" dt="2018-11-14T21:53:49.937" v="135"/>
          <ac:spMkLst>
            <pc:docMk/>
            <pc:sldMk cId="210890507" sldId="258"/>
            <ac:spMk id="109" creationId="{2BEA3F0C-7F2B-419E-94EF-07AE4A7B8F1D}"/>
          </ac:spMkLst>
        </pc:spChg>
        <pc:spChg chg="add del">
          <ac:chgData name="D K" userId="9ae49f2f11440d07" providerId="LiveId" clId="{085E930B-7F4B-4A1E-9CF2-CD2BCF277D61}" dt="2018-11-14T21:53:49.937" v="135"/>
          <ac:spMkLst>
            <pc:docMk/>
            <pc:sldMk cId="210890507" sldId="258"/>
            <ac:spMk id="110" creationId="{5CE6340E-DD3F-4232-A24E-618724B939BE}"/>
          </ac:spMkLst>
        </pc:spChg>
        <pc:spChg chg="add del">
          <ac:chgData name="D K" userId="9ae49f2f11440d07" providerId="LiveId" clId="{085E930B-7F4B-4A1E-9CF2-CD2BCF277D61}" dt="2018-11-14T21:53:49.937" v="135"/>
          <ac:spMkLst>
            <pc:docMk/>
            <pc:sldMk cId="210890507" sldId="258"/>
            <ac:spMk id="111" creationId="{542C32AD-0BD3-48B5-9A0C-782F5ACFD49A}"/>
          </ac:spMkLst>
        </pc:spChg>
        <pc:spChg chg="add del">
          <ac:chgData name="D K" userId="9ae49f2f11440d07" providerId="LiveId" clId="{085E930B-7F4B-4A1E-9CF2-CD2BCF277D61}" dt="2018-11-14T21:53:49.937" v="135"/>
          <ac:spMkLst>
            <pc:docMk/>
            <pc:sldMk cId="210890507" sldId="258"/>
            <ac:spMk id="112" creationId="{6F2194D6-A555-4DF7-A451-4CC00F396D9E}"/>
          </ac:spMkLst>
        </pc:spChg>
        <pc:spChg chg="add del">
          <ac:chgData name="D K" userId="9ae49f2f11440d07" providerId="LiveId" clId="{085E930B-7F4B-4A1E-9CF2-CD2BCF277D61}" dt="2018-11-14T21:53:49.937" v="135"/>
          <ac:spMkLst>
            <pc:docMk/>
            <pc:sldMk cId="210890507" sldId="258"/>
            <ac:spMk id="114" creationId="{B22CD924-AB15-4EF6-BD3F-618F8BC54CB6}"/>
          </ac:spMkLst>
        </pc:spChg>
        <pc:spChg chg="add del mod">
          <ac:chgData name="D K" userId="9ae49f2f11440d07" providerId="LiveId" clId="{085E930B-7F4B-4A1E-9CF2-CD2BCF277D61}" dt="2018-11-19T14:27:43.197" v="1315" actId="478"/>
          <ac:spMkLst>
            <pc:docMk/>
            <pc:sldMk cId="210890507" sldId="258"/>
            <ac:spMk id="115" creationId="{80317CDF-8F57-455A-8CEC-D01F31071730}"/>
          </ac:spMkLst>
        </pc:spChg>
        <pc:spChg chg="add del mod">
          <ac:chgData name="D K" userId="9ae49f2f11440d07" providerId="LiveId" clId="{085E930B-7F4B-4A1E-9CF2-CD2BCF277D61}" dt="2018-11-19T14:28:05.292" v="1320" actId="478"/>
          <ac:spMkLst>
            <pc:docMk/>
            <pc:sldMk cId="210890507" sldId="258"/>
            <ac:spMk id="116" creationId="{9D2857AF-CC45-4A6A-B296-914C99A21C1A}"/>
          </ac:spMkLst>
        </pc:spChg>
        <pc:spChg chg="mod">
          <ac:chgData name="D K" userId="9ae49f2f11440d07" providerId="LiveId" clId="{085E930B-7F4B-4A1E-9CF2-CD2BCF277D61}" dt="2018-11-15T14:03:34.214" v="1174" actId="20577"/>
          <ac:spMkLst>
            <pc:docMk/>
            <pc:sldMk cId="210890507" sldId="258"/>
            <ac:spMk id="138" creationId="{9D99CA82-AE27-4BBC-87A6-A6D9085153F8}"/>
          </ac:spMkLst>
        </pc:spChg>
        <pc:spChg chg="del">
          <ac:chgData name="D K" userId="9ae49f2f11440d07" providerId="LiveId" clId="{085E930B-7F4B-4A1E-9CF2-CD2BCF277D61}" dt="2018-11-15T14:03:17.629" v="1167" actId="478"/>
          <ac:spMkLst>
            <pc:docMk/>
            <pc:sldMk cId="210890507" sldId="258"/>
            <ac:spMk id="140" creationId="{9BF927DE-2A3E-4515-A1A7-EEC116C2518E}"/>
          </ac:spMkLst>
        </pc:spChg>
        <pc:spChg chg="add mod">
          <ac:chgData name="D K" userId="9ae49f2f11440d07" providerId="LiveId" clId="{085E930B-7F4B-4A1E-9CF2-CD2BCF277D61}" dt="2018-11-19T14:41:43.546" v="1745" actId="14100"/>
          <ac:spMkLst>
            <pc:docMk/>
            <pc:sldMk cId="210890507" sldId="258"/>
            <ac:spMk id="197" creationId="{22C7A8C1-8DD5-4E2A-AD38-6C17E42032EA}"/>
          </ac:spMkLst>
        </pc:spChg>
        <pc:spChg chg="add">
          <ac:chgData name="D K" userId="9ae49f2f11440d07" providerId="LiveId" clId="{085E930B-7F4B-4A1E-9CF2-CD2BCF277D61}" dt="2018-11-15T14:03:22.280" v="1170"/>
          <ac:spMkLst>
            <pc:docMk/>
            <pc:sldMk cId="210890507" sldId="258"/>
            <ac:spMk id="198" creationId="{16D0D04A-9FCD-4151-A13F-6D245593FC44}"/>
          </ac:spMkLst>
        </pc:spChg>
        <pc:spChg chg="add mod">
          <ac:chgData name="D K" userId="9ae49f2f11440d07" providerId="LiveId" clId="{085E930B-7F4B-4A1E-9CF2-CD2BCF277D61}" dt="2018-11-15T14:03:28.538" v="1172" actId="20577"/>
          <ac:spMkLst>
            <pc:docMk/>
            <pc:sldMk cId="210890507" sldId="258"/>
            <ac:spMk id="200" creationId="{67461D36-3B58-4E1B-9EFC-D97499F6B5AA}"/>
          </ac:spMkLst>
        </pc:spChg>
        <pc:spChg chg="add">
          <ac:chgData name="D K" userId="9ae49f2f11440d07" providerId="LiveId" clId="{085E930B-7F4B-4A1E-9CF2-CD2BCF277D61}" dt="2018-11-15T14:03:22.280" v="1170"/>
          <ac:spMkLst>
            <pc:docMk/>
            <pc:sldMk cId="210890507" sldId="258"/>
            <ac:spMk id="201" creationId="{220C7CA0-4D46-4845-A4C6-3692F83D42F7}"/>
          </ac:spMkLst>
        </pc:spChg>
        <pc:spChg chg="add">
          <ac:chgData name="D K" userId="9ae49f2f11440d07" providerId="LiveId" clId="{085E930B-7F4B-4A1E-9CF2-CD2BCF277D61}" dt="2018-11-15T14:03:22.280" v="1170"/>
          <ac:spMkLst>
            <pc:docMk/>
            <pc:sldMk cId="210890507" sldId="258"/>
            <ac:spMk id="202" creationId="{B5D3E265-688C-4FC7-A051-8E6B12F80E32}"/>
          </ac:spMkLst>
        </pc:spChg>
        <pc:spChg chg="add">
          <ac:chgData name="D K" userId="9ae49f2f11440d07" providerId="LiveId" clId="{085E930B-7F4B-4A1E-9CF2-CD2BCF277D61}" dt="2018-11-15T14:03:22.280" v="1170"/>
          <ac:spMkLst>
            <pc:docMk/>
            <pc:sldMk cId="210890507" sldId="258"/>
            <ac:spMk id="203" creationId="{6D44727D-27A8-45A3-B2CA-8B65A8A81A53}"/>
          </ac:spMkLst>
        </pc:spChg>
        <pc:spChg chg="add">
          <ac:chgData name="D K" userId="9ae49f2f11440d07" providerId="LiveId" clId="{085E930B-7F4B-4A1E-9CF2-CD2BCF277D61}" dt="2018-11-15T14:03:22.280" v="1170"/>
          <ac:spMkLst>
            <pc:docMk/>
            <pc:sldMk cId="210890507" sldId="258"/>
            <ac:spMk id="205" creationId="{EAED6096-0480-4F26-A05B-35B8C10E27DD}"/>
          </ac:spMkLst>
        </pc:spChg>
        <pc:spChg chg="add">
          <ac:chgData name="D K" userId="9ae49f2f11440d07" providerId="LiveId" clId="{085E930B-7F4B-4A1E-9CF2-CD2BCF277D61}" dt="2018-11-15T14:03:22.280" v="1170"/>
          <ac:spMkLst>
            <pc:docMk/>
            <pc:sldMk cId="210890507" sldId="258"/>
            <ac:spMk id="206" creationId="{6BA45B36-DD44-40BF-8E2C-99C4F2621AF6}"/>
          </ac:spMkLst>
        </pc:spChg>
        <pc:spChg chg="add">
          <ac:chgData name="D K" userId="9ae49f2f11440d07" providerId="LiveId" clId="{085E930B-7F4B-4A1E-9CF2-CD2BCF277D61}" dt="2018-11-15T14:03:22.280" v="1170"/>
          <ac:spMkLst>
            <pc:docMk/>
            <pc:sldMk cId="210890507" sldId="258"/>
            <ac:spMk id="207" creationId="{C651AF7E-68C5-45D1-BFE3-5EA6095E768C}"/>
          </ac:spMkLst>
        </pc:spChg>
        <pc:spChg chg="add">
          <ac:chgData name="D K" userId="9ae49f2f11440d07" providerId="LiveId" clId="{085E930B-7F4B-4A1E-9CF2-CD2BCF277D61}" dt="2018-11-15T14:03:22.280" v="1170"/>
          <ac:spMkLst>
            <pc:docMk/>
            <pc:sldMk cId="210890507" sldId="258"/>
            <ac:spMk id="209" creationId="{7A1C6B32-EB33-47F8-B048-55B78D6BCF87}"/>
          </ac:spMkLst>
        </pc:spChg>
        <pc:spChg chg="add">
          <ac:chgData name="D K" userId="9ae49f2f11440d07" providerId="LiveId" clId="{085E930B-7F4B-4A1E-9CF2-CD2BCF277D61}" dt="2018-11-15T14:03:22.280" v="1170"/>
          <ac:spMkLst>
            <pc:docMk/>
            <pc:sldMk cId="210890507" sldId="258"/>
            <ac:spMk id="211" creationId="{09502F3F-871D-44E7-A771-14BF059ECB67}"/>
          </ac:spMkLst>
        </pc:spChg>
        <pc:spChg chg="add">
          <ac:chgData name="D K" userId="9ae49f2f11440d07" providerId="LiveId" clId="{085E930B-7F4B-4A1E-9CF2-CD2BCF277D61}" dt="2018-11-15T14:03:22.280" v="1170"/>
          <ac:spMkLst>
            <pc:docMk/>
            <pc:sldMk cId="210890507" sldId="258"/>
            <ac:spMk id="213" creationId="{06790411-5430-419F-BD63-AF25AB4FA6E5}"/>
          </ac:spMkLst>
        </pc:spChg>
        <pc:spChg chg="add">
          <ac:chgData name="D K" userId="9ae49f2f11440d07" providerId="LiveId" clId="{085E930B-7F4B-4A1E-9CF2-CD2BCF277D61}" dt="2018-11-15T14:03:22.280" v="1170"/>
          <ac:spMkLst>
            <pc:docMk/>
            <pc:sldMk cId="210890507" sldId="258"/>
            <ac:spMk id="216" creationId="{40283E25-AC92-4044-B54A-9A43AA73D4AA}"/>
          </ac:spMkLst>
        </pc:spChg>
        <pc:spChg chg="add">
          <ac:chgData name="D K" userId="9ae49f2f11440d07" providerId="LiveId" clId="{085E930B-7F4B-4A1E-9CF2-CD2BCF277D61}" dt="2018-11-15T14:03:22.280" v="1170"/>
          <ac:spMkLst>
            <pc:docMk/>
            <pc:sldMk cId="210890507" sldId="258"/>
            <ac:spMk id="217" creationId="{A99CDC9F-0530-452D-84A3-44501AE4761B}"/>
          </ac:spMkLst>
        </pc:spChg>
        <pc:spChg chg="add">
          <ac:chgData name="D K" userId="9ae49f2f11440d07" providerId="LiveId" clId="{085E930B-7F4B-4A1E-9CF2-CD2BCF277D61}" dt="2018-11-15T14:03:22.280" v="1170"/>
          <ac:spMkLst>
            <pc:docMk/>
            <pc:sldMk cId="210890507" sldId="258"/>
            <ac:spMk id="218" creationId="{0D9029B2-C052-4E0D-AB8E-09DC772C514A}"/>
          </ac:spMkLst>
        </pc:spChg>
        <pc:spChg chg="add">
          <ac:chgData name="D K" userId="9ae49f2f11440d07" providerId="LiveId" clId="{085E930B-7F4B-4A1E-9CF2-CD2BCF277D61}" dt="2018-11-15T14:03:22.280" v="1170"/>
          <ac:spMkLst>
            <pc:docMk/>
            <pc:sldMk cId="210890507" sldId="258"/>
            <ac:spMk id="219" creationId="{9D4DD83D-E46A-47BE-BEFD-6BFB6833D15E}"/>
          </ac:spMkLst>
        </pc:spChg>
        <pc:spChg chg="add">
          <ac:chgData name="D K" userId="9ae49f2f11440d07" providerId="LiveId" clId="{085E930B-7F4B-4A1E-9CF2-CD2BCF277D61}" dt="2018-11-15T14:03:22.280" v="1170"/>
          <ac:spMkLst>
            <pc:docMk/>
            <pc:sldMk cId="210890507" sldId="258"/>
            <ac:spMk id="220" creationId="{185B963C-9F07-4409-BCBC-3CD506682C62}"/>
          </ac:spMkLst>
        </pc:spChg>
        <pc:grpChg chg="add del mod">
          <ac:chgData name="D K" userId="9ae49f2f11440d07" providerId="LiveId" clId="{085E930B-7F4B-4A1E-9CF2-CD2BCF277D61}" dt="2018-11-14T21:52:14.509" v="125" actId="165"/>
          <ac:grpSpMkLst>
            <pc:docMk/>
            <pc:sldMk cId="210890507" sldId="258"/>
            <ac:grpSpMk id="10" creationId="{B8232393-F886-422B-8A99-165A8DF308AA}"/>
          </ac:grpSpMkLst>
        </pc:grpChg>
        <pc:picChg chg="add mod ord">
          <ac:chgData name="D K" userId="9ae49f2f11440d07" providerId="LiveId" clId="{085E930B-7F4B-4A1E-9CF2-CD2BCF277D61}" dt="2018-11-15T13:42:27.979" v="712" actId="1038"/>
          <ac:picMkLst>
            <pc:docMk/>
            <pc:sldMk cId="210890507" sldId="258"/>
            <ac:picMk id="3" creationId="{CBA8D9A4-DED6-402F-8BB8-A28BD77C9BEB}"/>
          </ac:picMkLst>
        </pc:picChg>
        <pc:picChg chg="del mod">
          <ac:chgData name="D K" userId="9ae49f2f11440d07" providerId="LiveId" clId="{085E930B-7F4B-4A1E-9CF2-CD2BCF277D61}" dt="2018-11-14T21:07:16.107" v="22" actId="478"/>
          <ac:picMkLst>
            <pc:docMk/>
            <pc:sldMk cId="210890507" sldId="258"/>
            <ac:picMk id="19" creationId="{7065C1FA-599F-4595-88F6-9CEEA52B248B}"/>
          </ac:picMkLst>
        </pc:picChg>
        <pc:picChg chg="mod">
          <ac:chgData name="D K" userId="9ae49f2f11440d07" providerId="LiveId" clId="{085E930B-7F4B-4A1E-9CF2-CD2BCF277D61}" dt="2018-11-14T21:54:34.306" v="148" actId="1076"/>
          <ac:picMkLst>
            <pc:docMk/>
            <pc:sldMk cId="210890507" sldId="258"/>
            <ac:picMk id="83" creationId="{00000000-0000-0000-0000-000000000000}"/>
          </ac:picMkLst>
        </pc:picChg>
        <pc:picChg chg="add">
          <ac:chgData name="D K" userId="9ae49f2f11440d07" providerId="LiveId" clId="{085E930B-7F4B-4A1E-9CF2-CD2BCF277D61}" dt="2018-11-15T14:03:22.280" v="1170"/>
          <ac:picMkLst>
            <pc:docMk/>
            <pc:sldMk cId="210890507" sldId="258"/>
            <ac:picMk id="221" creationId="{3527D070-5776-4D91-A7D8-65ECA13C5A60}"/>
          </ac:picMkLst>
        </pc:picChg>
        <pc:picChg chg="add">
          <ac:chgData name="D K" userId="9ae49f2f11440d07" providerId="LiveId" clId="{085E930B-7F4B-4A1E-9CF2-CD2BCF277D61}" dt="2018-11-15T14:03:22.280" v="1170"/>
          <ac:picMkLst>
            <pc:docMk/>
            <pc:sldMk cId="210890507" sldId="258"/>
            <ac:picMk id="222" creationId="{91F861FA-2638-40F8-AE9C-C350B1192545}"/>
          </ac:picMkLst>
        </pc:picChg>
        <pc:inkChg chg="add del">
          <ac:chgData name="D K" userId="9ae49f2f11440d07" providerId="LiveId" clId="{085E930B-7F4B-4A1E-9CF2-CD2BCF277D61}" dt="2018-11-19T14:35:14.358" v="1570"/>
          <ac:inkMkLst>
            <pc:docMk/>
            <pc:sldMk cId="210890507" sldId="258"/>
            <ac:inkMk id="2" creationId="{499E66C0-9E38-43F2-BFE7-EE607F939BFF}"/>
          </ac:inkMkLst>
        </pc:inkChg>
        <pc:inkChg chg="add del">
          <ac:chgData name="D K" userId="9ae49f2f11440d07" providerId="LiveId" clId="{085E930B-7F4B-4A1E-9CF2-CD2BCF277D61}" dt="2018-11-19T14:35:14.358" v="1570"/>
          <ac:inkMkLst>
            <pc:docMk/>
            <pc:sldMk cId="210890507" sldId="258"/>
            <ac:inkMk id="5" creationId="{288B130A-18F3-4A40-91CF-2ED9133A7019}"/>
          </ac:inkMkLst>
        </pc:inkChg>
        <pc:inkChg chg="add del">
          <ac:chgData name="D K" userId="9ae49f2f11440d07" providerId="LiveId" clId="{085E930B-7F4B-4A1E-9CF2-CD2BCF277D61}" dt="2018-11-19T14:35:38.313" v="1571" actId="478"/>
          <ac:inkMkLst>
            <pc:docMk/>
            <pc:sldMk cId="210890507" sldId="258"/>
            <ac:inkMk id="6" creationId="{3833162E-B1EB-40B4-AA09-7F4F1D3AA815}"/>
          </ac:inkMkLst>
        </pc:inkChg>
        <pc:inkChg chg="add del">
          <ac:chgData name="D K" userId="9ae49f2f11440d07" providerId="LiveId" clId="{085E930B-7F4B-4A1E-9CF2-CD2BCF277D61}" dt="2018-11-19T14:35:51.652" v="1573" actId="478"/>
          <ac:inkMkLst>
            <pc:docMk/>
            <pc:sldMk cId="210890507" sldId="258"/>
            <ac:inkMk id="7" creationId="{F20FC95D-6EA0-43AB-BA59-6CC0AF74CC0F}"/>
          </ac:inkMkLst>
        </pc:inkChg>
        <pc:inkChg chg="add del">
          <ac:chgData name="D K" userId="9ae49f2f11440d07" providerId="LiveId" clId="{085E930B-7F4B-4A1E-9CF2-CD2BCF277D61}" dt="2018-11-19T14:36:03.840" v="1575"/>
          <ac:inkMkLst>
            <pc:docMk/>
            <pc:sldMk cId="210890507" sldId="258"/>
            <ac:inkMk id="8" creationId="{D67EF018-B77D-452B-8108-63F43283F29E}"/>
          </ac:inkMkLst>
        </pc:inkChg>
        <pc:inkChg chg="add del">
          <ac:chgData name="D K" userId="9ae49f2f11440d07" providerId="LiveId" clId="{085E930B-7F4B-4A1E-9CF2-CD2BCF277D61}" dt="2018-11-19T14:36:22.269" v="1580"/>
          <ac:inkMkLst>
            <pc:docMk/>
            <pc:sldMk cId="210890507" sldId="258"/>
            <ac:inkMk id="9" creationId="{B97146ED-A161-4687-9BB2-2F3C8BE020D6}"/>
          </ac:inkMkLst>
        </pc:inkChg>
        <pc:inkChg chg="add del">
          <ac:chgData name="D K" userId="9ae49f2f11440d07" providerId="LiveId" clId="{085E930B-7F4B-4A1E-9CF2-CD2BCF277D61}" dt="2018-11-19T14:36:21.540" v="1579"/>
          <ac:inkMkLst>
            <pc:docMk/>
            <pc:sldMk cId="210890507" sldId="258"/>
            <ac:inkMk id="10" creationId="{1D273DF0-C601-40FD-B16C-9B730B4A4A6E}"/>
          </ac:inkMkLst>
        </pc:inkChg>
        <pc:inkChg chg="add">
          <ac:chgData name="D K" userId="9ae49f2f11440d07" providerId="LiveId" clId="{085E930B-7F4B-4A1E-9CF2-CD2BCF277D61}" dt="2018-11-19T14:36:18.201" v="1578"/>
          <ac:inkMkLst>
            <pc:docMk/>
            <pc:sldMk cId="210890507" sldId="258"/>
            <ac:inkMk id="11" creationId="{A82BF648-A5F6-4FC1-9DD1-FBC00917A691}"/>
          </ac:inkMkLst>
        </pc:inkChg>
        <pc:inkChg chg="add del">
          <ac:chgData name="D K" userId="9ae49f2f11440d07" providerId="LiveId" clId="{085E930B-7F4B-4A1E-9CF2-CD2BCF277D61}" dt="2018-11-19T14:36:36.044" v="1583"/>
          <ac:inkMkLst>
            <pc:docMk/>
            <pc:sldMk cId="210890507" sldId="258"/>
            <ac:inkMk id="12" creationId="{BB2634EC-D6C0-4544-B754-82C50749AECB}"/>
          </ac:inkMkLst>
        </pc:inkChg>
        <pc:inkChg chg="add del">
          <ac:chgData name="D K" userId="9ae49f2f11440d07" providerId="LiveId" clId="{085E930B-7F4B-4A1E-9CF2-CD2BCF277D61}" dt="2018-11-19T14:36:36.044" v="1583"/>
          <ac:inkMkLst>
            <pc:docMk/>
            <pc:sldMk cId="210890507" sldId="258"/>
            <ac:inkMk id="13" creationId="{30E7E2E4-CE3B-4906-9F47-9C4D98DC854C}"/>
          </ac:inkMkLst>
        </pc:inkChg>
        <pc:inkChg chg="add del">
          <ac:chgData name="D K" userId="9ae49f2f11440d07" providerId="LiveId" clId="{085E930B-7F4B-4A1E-9CF2-CD2BCF277D61}" dt="2018-11-15T13:27:43.557" v="468"/>
          <ac:inkMkLst>
            <pc:docMk/>
            <pc:sldMk cId="210890507" sldId="258"/>
            <ac:inkMk id="13" creationId="{35344FE5-93F3-4F41-8CE9-D62DAA1A050F}"/>
          </ac:inkMkLst>
        </pc:inkChg>
        <pc:inkChg chg="add del">
          <ac:chgData name="D K" userId="9ae49f2f11440d07" providerId="LiveId" clId="{085E930B-7F4B-4A1E-9CF2-CD2BCF277D61}" dt="2018-11-19T14:37:09.548" v="1587"/>
          <ac:inkMkLst>
            <pc:docMk/>
            <pc:sldMk cId="210890507" sldId="258"/>
            <ac:inkMk id="18" creationId="{D3DE2317-1ED8-46F6-9206-82431E09A6C5}"/>
          </ac:inkMkLst>
        </pc:inkChg>
        <pc:inkChg chg="add del">
          <ac:chgData name="D K" userId="9ae49f2f11440d07" providerId="LiveId" clId="{085E930B-7F4B-4A1E-9CF2-CD2BCF277D61}" dt="2018-11-19T14:37:09.548" v="1587"/>
          <ac:inkMkLst>
            <pc:docMk/>
            <pc:sldMk cId="210890507" sldId="258"/>
            <ac:inkMk id="19" creationId="{87BA96CD-AC02-4C95-968C-FCF723FB7AFE}"/>
          </ac:inkMkLst>
        </pc:inkChg>
        <pc:inkChg chg="add del">
          <ac:chgData name="D K" userId="9ae49f2f11440d07" providerId="LiveId" clId="{085E930B-7F4B-4A1E-9CF2-CD2BCF277D61}" dt="2018-11-19T14:37:09.548" v="1587"/>
          <ac:inkMkLst>
            <pc:docMk/>
            <pc:sldMk cId="210890507" sldId="258"/>
            <ac:inkMk id="21" creationId="{E63C1E7F-60B6-4D18-8BDF-01F7D33B998F}"/>
          </ac:inkMkLst>
        </pc:inkChg>
        <pc:inkChg chg="add del">
          <ac:chgData name="D K" userId="9ae49f2f11440d07" providerId="LiveId" clId="{085E930B-7F4B-4A1E-9CF2-CD2BCF277D61}" dt="2018-11-19T14:37:09.548" v="1587"/>
          <ac:inkMkLst>
            <pc:docMk/>
            <pc:sldMk cId="210890507" sldId="258"/>
            <ac:inkMk id="22" creationId="{F9AF6630-14A5-433A-B8EE-F660F0FB0B12}"/>
          </ac:inkMkLst>
        </pc:inkChg>
        <pc:inkChg chg="add del">
          <ac:chgData name="D K" userId="9ae49f2f11440d07" providerId="LiveId" clId="{085E930B-7F4B-4A1E-9CF2-CD2BCF277D61}" dt="2018-11-19T14:37:50.313" v="1589"/>
          <ac:inkMkLst>
            <pc:docMk/>
            <pc:sldMk cId="210890507" sldId="258"/>
            <ac:inkMk id="23" creationId="{06F69306-EF15-47DC-81EF-6E5D0D5BCBD3}"/>
          </ac:inkMkLst>
        </pc:inkChg>
        <pc:inkChg chg="add del">
          <ac:chgData name="D K" userId="9ae49f2f11440d07" providerId="LiveId" clId="{085E930B-7F4B-4A1E-9CF2-CD2BCF277D61}" dt="2018-11-19T14:37:50.313" v="1589"/>
          <ac:inkMkLst>
            <pc:docMk/>
            <pc:sldMk cId="210890507" sldId="258"/>
            <ac:inkMk id="24" creationId="{9BD01F60-03C7-4D4E-95D8-828090E42795}"/>
          </ac:inkMkLst>
        </pc:inkChg>
        <pc:inkChg chg="add del">
          <ac:chgData name="D K" userId="9ae49f2f11440d07" providerId="LiveId" clId="{085E930B-7F4B-4A1E-9CF2-CD2BCF277D61}" dt="2018-11-19T14:39:18.211" v="1609"/>
          <ac:inkMkLst>
            <pc:docMk/>
            <pc:sldMk cId="210890507" sldId="258"/>
            <ac:inkMk id="25" creationId="{6E9E18C0-F9EB-4D0E-97D7-3EBD9A6AAB4A}"/>
          </ac:inkMkLst>
        </pc:inkChg>
        <pc:inkChg chg="add del">
          <ac:chgData name="D K" userId="9ae49f2f11440d07" providerId="LiveId" clId="{085E930B-7F4B-4A1E-9CF2-CD2BCF277D61}" dt="2018-11-19T14:38:04.780" v="1594"/>
          <ac:inkMkLst>
            <pc:docMk/>
            <pc:sldMk cId="210890507" sldId="258"/>
            <ac:inkMk id="27" creationId="{59DE8DE0-C763-4F82-AD84-26CA7F39AE58}"/>
          </ac:inkMkLst>
        </pc:inkChg>
        <pc:inkChg chg="add del">
          <ac:chgData name="D K" userId="9ae49f2f11440d07" providerId="LiveId" clId="{085E930B-7F4B-4A1E-9CF2-CD2BCF277D61}" dt="2018-11-19T14:38:04.403" v="1593"/>
          <ac:inkMkLst>
            <pc:docMk/>
            <pc:sldMk cId="210890507" sldId="258"/>
            <ac:inkMk id="30" creationId="{8F847CE7-2555-48C1-8698-CF152349F71D}"/>
          </ac:inkMkLst>
        </pc:inkChg>
        <pc:inkChg chg="add">
          <ac:chgData name="D K" userId="9ae49f2f11440d07" providerId="LiveId" clId="{085E930B-7F4B-4A1E-9CF2-CD2BCF277D61}" dt="2018-11-19T14:38:02.604" v="1592"/>
          <ac:inkMkLst>
            <pc:docMk/>
            <pc:sldMk cId="210890507" sldId="258"/>
            <ac:inkMk id="31" creationId="{B3870FEB-205A-4407-B123-494F9A0E6EFC}"/>
          </ac:inkMkLst>
        </pc:inkChg>
        <pc:inkChg chg="add del">
          <ac:chgData name="D K" userId="9ae49f2f11440d07" providerId="LiveId" clId="{085E930B-7F4B-4A1E-9CF2-CD2BCF277D61}" dt="2018-11-19T14:38:38.444" v="1605"/>
          <ac:inkMkLst>
            <pc:docMk/>
            <pc:sldMk cId="210890507" sldId="258"/>
            <ac:inkMk id="32" creationId="{4D342789-A99D-4A05-BE10-7A706A1204D3}"/>
          </ac:inkMkLst>
        </pc:inkChg>
        <pc:inkChg chg="add del">
          <ac:chgData name="D K" userId="9ae49f2f11440d07" providerId="LiveId" clId="{085E930B-7F4B-4A1E-9CF2-CD2BCF277D61}" dt="2018-11-19T14:38:38.032" v="1604"/>
          <ac:inkMkLst>
            <pc:docMk/>
            <pc:sldMk cId="210890507" sldId="258"/>
            <ac:inkMk id="34" creationId="{0A5CFCB8-D633-4F88-B601-ACC25189D7AC}"/>
          </ac:inkMkLst>
        </pc:inkChg>
        <pc:inkChg chg="add del">
          <ac:chgData name="D K" userId="9ae49f2f11440d07" providerId="LiveId" clId="{085E930B-7F4B-4A1E-9CF2-CD2BCF277D61}" dt="2018-11-19T14:38:37.812" v="1603"/>
          <ac:inkMkLst>
            <pc:docMk/>
            <pc:sldMk cId="210890507" sldId="258"/>
            <ac:inkMk id="35" creationId="{C4910E38-BC35-4240-8259-C2070082CF01}"/>
          </ac:inkMkLst>
        </pc:inkChg>
        <pc:inkChg chg="add del">
          <ac:chgData name="D K" userId="9ae49f2f11440d07" providerId="LiveId" clId="{085E930B-7F4B-4A1E-9CF2-CD2BCF277D61}" dt="2018-11-19T14:38:37.598" v="1602"/>
          <ac:inkMkLst>
            <pc:docMk/>
            <pc:sldMk cId="210890507" sldId="258"/>
            <ac:inkMk id="36" creationId="{83015337-49C5-48B8-A1DF-484CCA322E48}"/>
          </ac:inkMkLst>
        </pc:inkChg>
        <pc:inkChg chg="add del">
          <ac:chgData name="D K" userId="9ae49f2f11440d07" providerId="LiveId" clId="{085E930B-7F4B-4A1E-9CF2-CD2BCF277D61}" dt="2018-11-19T14:38:37.312" v="1601"/>
          <ac:inkMkLst>
            <pc:docMk/>
            <pc:sldMk cId="210890507" sldId="258"/>
            <ac:inkMk id="37" creationId="{BE065690-0CBB-4F88-BCFB-DC64F459D2F7}"/>
          </ac:inkMkLst>
        </pc:inkChg>
        <pc:inkChg chg="add">
          <ac:chgData name="D K" userId="9ae49f2f11440d07" providerId="LiveId" clId="{085E930B-7F4B-4A1E-9CF2-CD2BCF277D61}" dt="2018-11-19T14:38:33.592" v="1600"/>
          <ac:inkMkLst>
            <pc:docMk/>
            <pc:sldMk cId="210890507" sldId="258"/>
            <ac:inkMk id="38" creationId="{D1459E56-F36A-4699-B489-D6AC6E512532}"/>
          </ac:inkMkLst>
        </pc:inkChg>
        <pc:inkChg chg="add del">
          <ac:chgData name="D K" userId="9ae49f2f11440d07" providerId="LiveId" clId="{085E930B-7F4B-4A1E-9CF2-CD2BCF277D61}" dt="2018-11-19T14:38:58.792" v="1607"/>
          <ac:inkMkLst>
            <pc:docMk/>
            <pc:sldMk cId="210890507" sldId="258"/>
            <ac:inkMk id="42" creationId="{BA807E16-C56B-476B-8B39-1F112F3FA3DD}"/>
          </ac:inkMkLst>
        </pc:inkChg>
        <pc:inkChg chg="add del">
          <ac:chgData name="D K" userId="9ae49f2f11440d07" providerId="LiveId" clId="{085E930B-7F4B-4A1E-9CF2-CD2BCF277D61}" dt="2018-11-15T13:27:43.557" v="468"/>
          <ac:inkMkLst>
            <pc:docMk/>
            <pc:sldMk cId="210890507" sldId="258"/>
            <ac:inkMk id="43" creationId="{B44CF9D4-91FB-41E5-8958-08D4849A4C48}"/>
          </ac:inkMkLst>
        </pc:inkChg>
        <pc:inkChg chg="add del">
          <ac:chgData name="D K" userId="9ae49f2f11440d07" providerId="LiveId" clId="{085E930B-7F4B-4A1E-9CF2-CD2BCF277D61}" dt="2018-11-19T14:39:18.211" v="1609"/>
          <ac:inkMkLst>
            <pc:docMk/>
            <pc:sldMk cId="210890507" sldId="258"/>
            <ac:inkMk id="43" creationId="{F64AD9A5-F464-43DE-B8F1-76E9E8E52320}"/>
          </ac:inkMkLst>
        </pc:inkChg>
        <pc:inkChg chg="add del">
          <ac:chgData name="D K" userId="9ae49f2f11440d07" providerId="LiveId" clId="{085E930B-7F4B-4A1E-9CF2-CD2BCF277D61}" dt="2018-11-19T14:39:35.676" v="1616"/>
          <ac:inkMkLst>
            <pc:docMk/>
            <pc:sldMk cId="210890507" sldId="258"/>
            <ac:inkMk id="45" creationId="{D1D39D56-5539-41C0-8042-4044F50C5764}"/>
          </ac:inkMkLst>
        </pc:inkChg>
        <pc:inkChg chg="add del">
          <ac:chgData name="D K" userId="9ae49f2f11440d07" providerId="LiveId" clId="{085E930B-7F4B-4A1E-9CF2-CD2BCF277D61}" dt="2018-11-19T14:39:35.676" v="1616"/>
          <ac:inkMkLst>
            <pc:docMk/>
            <pc:sldMk cId="210890507" sldId="258"/>
            <ac:inkMk id="46" creationId="{17CD0416-B814-4AA8-A857-3DADFFC0276F}"/>
          </ac:inkMkLst>
        </pc:inkChg>
        <pc:inkChg chg="add del">
          <ac:chgData name="D K" userId="9ae49f2f11440d07" providerId="LiveId" clId="{085E930B-7F4B-4A1E-9CF2-CD2BCF277D61}" dt="2018-11-19T14:39:35.676" v="1616"/>
          <ac:inkMkLst>
            <pc:docMk/>
            <pc:sldMk cId="210890507" sldId="258"/>
            <ac:inkMk id="47" creationId="{7116BC50-1C32-412B-A5B8-ECE7A187DEC6}"/>
          </ac:inkMkLst>
        </pc:inkChg>
        <pc:inkChg chg="add del">
          <ac:chgData name="D K" userId="9ae49f2f11440d07" providerId="LiveId" clId="{085E930B-7F4B-4A1E-9CF2-CD2BCF277D61}" dt="2018-11-19T14:39:35.676" v="1616"/>
          <ac:inkMkLst>
            <pc:docMk/>
            <pc:sldMk cId="210890507" sldId="258"/>
            <ac:inkMk id="48" creationId="{253C73CD-0522-4102-9DBD-BA0D667850FC}"/>
          </ac:inkMkLst>
        </pc:inkChg>
        <pc:inkChg chg="add del">
          <ac:chgData name="D K" userId="9ae49f2f11440d07" providerId="LiveId" clId="{085E930B-7F4B-4A1E-9CF2-CD2BCF277D61}" dt="2018-11-15T13:27:43.557" v="468"/>
          <ac:inkMkLst>
            <pc:docMk/>
            <pc:sldMk cId="210890507" sldId="258"/>
            <ac:inkMk id="48" creationId="{72FAE21B-9CEA-4D76-BD6A-89B89BD70ACA}"/>
          </ac:inkMkLst>
        </pc:inkChg>
        <pc:inkChg chg="add del">
          <ac:chgData name="D K" userId="9ae49f2f11440d07" providerId="LiveId" clId="{085E930B-7F4B-4A1E-9CF2-CD2BCF277D61}" dt="2018-11-19T14:39:35.676" v="1616"/>
          <ac:inkMkLst>
            <pc:docMk/>
            <pc:sldMk cId="210890507" sldId="258"/>
            <ac:inkMk id="49" creationId="{1028743B-D2CA-4254-874A-6683453B3735}"/>
          </ac:inkMkLst>
        </pc:inkChg>
        <pc:inkChg chg="add del">
          <ac:chgData name="D K" userId="9ae49f2f11440d07" providerId="LiveId" clId="{085E930B-7F4B-4A1E-9CF2-CD2BCF277D61}" dt="2018-11-15T13:27:52.453" v="469"/>
          <ac:inkMkLst>
            <pc:docMk/>
            <pc:sldMk cId="210890507" sldId="258"/>
            <ac:inkMk id="49" creationId="{E7726F6F-3196-4054-BABA-67AFC6B05AA2}"/>
          </ac:inkMkLst>
        </pc:inkChg>
        <pc:inkChg chg="add del">
          <ac:chgData name="D K" userId="9ae49f2f11440d07" providerId="LiveId" clId="{085E930B-7F4B-4A1E-9CF2-CD2BCF277D61}" dt="2018-11-15T13:28:28.227" v="475"/>
          <ac:inkMkLst>
            <pc:docMk/>
            <pc:sldMk cId="210890507" sldId="258"/>
            <ac:inkMk id="50" creationId="{27EAE09C-85BF-4555-8E1C-005D0C097E9E}"/>
          </ac:inkMkLst>
        </pc:inkChg>
        <pc:inkChg chg="add del">
          <ac:chgData name="D K" userId="9ae49f2f11440d07" providerId="LiveId" clId="{085E930B-7F4B-4A1E-9CF2-CD2BCF277D61}" dt="2018-11-19T14:39:35.676" v="1616"/>
          <ac:inkMkLst>
            <pc:docMk/>
            <pc:sldMk cId="210890507" sldId="258"/>
            <ac:inkMk id="50" creationId="{BC7D007C-AC34-4C9F-87A6-1B23BCAC050B}"/>
          </ac:inkMkLst>
        </pc:inkChg>
        <pc:inkChg chg="add del">
          <ac:chgData name="D K" userId="9ae49f2f11440d07" providerId="LiveId" clId="{085E930B-7F4B-4A1E-9CF2-CD2BCF277D61}" dt="2018-11-15T13:28:28.227" v="475"/>
          <ac:inkMkLst>
            <pc:docMk/>
            <pc:sldMk cId="210890507" sldId="258"/>
            <ac:inkMk id="51" creationId="{2FB3F7C4-2A20-48B7-9D40-F8A13AA6D331}"/>
          </ac:inkMkLst>
        </pc:inkChg>
        <pc:inkChg chg="add del">
          <ac:chgData name="D K" userId="9ae49f2f11440d07" providerId="LiveId" clId="{085E930B-7F4B-4A1E-9CF2-CD2BCF277D61}" dt="2018-11-15T13:28:30.988" v="477"/>
          <ac:inkMkLst>
            <pc:docMk/>
            <pc:sldMk cId="210890507" sldId="258"/>
            <ac:inkMk id="52" creationId="{23F87169-B58D-4AB9-9FA8-97AFBB4EF52A}"/>
          </ac:inkMkLst>
        </pc:inkChg>
        <pc:inkChg chg="add del">
          <ac:chgData name="D K" userId="9ae49f2f11440d07" providerId="LiveId" clId="{085E930B-7F4B-4A1E-9CF2-CD2BCF277D61}" dt="2018-11-19T14:39:35.676" v="1616"/>
          <ac:inkMkLst>
            <pc:docMk/>
            <pc:sldMk cId="210890507" sldId="258"/>
            <ac:inkMk id="52" creationId="{6F0C3CD3-C570-4EE8-BFD1-76575D44A470}"/>
          </ac:inkMkLst>
        </pc:inkChg>
        <pc:inkChg chg="add del">
          <ac:chgData name="D K" userId="9ae49f2f11440d07" providerId="LiveId" clId="{085E930B-7F4B-4A1E-9CF2-CD2BCF277D61}" dt="2018-11-19T14:39:40.426" v="1620"/>
          <ac:inkMkLst>
            <pc:docMk/>
            <pc:sldMk cId="210890507" sldId="258"/>
            <ac:inkMk id="54" creationId="{D5EC7AD6-5073-4E2A-B55F-9BB6D83E9594}"/>
          </ac:inkMkLst>
        </pc:inkChg>
        <pc:inkChg chg="add del">
          <ac:chgData name="D K" userId="9ae49f2f11440d07" providerId="LiveId" clId="{085E930B-7F4B-4A1E-9CF2-CD2BCF277D61}" dt="2018-11-19T14:39:40.426" v="1620"/>
          <ac:inkMkLst>
            <pc:docMk/>
            <pc:sldMk cId="210890507" sldId="258"/>
            <ac:inkMk id="55" creationId="{B4230904-D926-42E4-89F0-303DC48A9608}"/>
          </ac:inkMkLst>
        </pc:inkChg>
        <pc:inkChg chg="add del">
          <ac:chgData name="D K" userId="9ae49f2f11440d07" providerId="LiveId" clId="{085E930B-7F4B-4A1E-9CF2-CD2BCF277D61}" dt="2018-11-19T14:39:40.426" v="1620"/>
          <ac:inkMkLst>
            <pc:docMk/>
            <pc:sldMk cId="210890507" sldId="258"/>
            <ac:inkMk id="56" creationId="{27F2395B-580F-4866-87E1-C7D94709A83D}"/>
          </ac:inkMkLst>
        </pc:inkChg>
        <pc:inkChg chg="add del">
          <ac:chgData name="D K" userId="9ae49f2f11440d07" providerId="LiveId" clId="{085E930B-7F4B-4A1E-9CF2-CD2BCF277D61}" dt="2018-11-19T14:39:40.426" v="1620"/>
          <ac:inkMkLst>
            <pc:docMk/>
            <pc:sldMk cId="210890507" sldId="258"/>
            <ac:inkMk id="57" creationId="{1656D903-2A53-4D9A-8EF4-703E40F99F27}"/>
          </ac:inkMkLst>
        </pc:inkChg>
        <pc:inkChg chg="add del">
          <ac:chgData name="D K" userId="9ae49f2f11440d07" providerId="LiveId" clId="{085E930B-7F4B-4A1E-9CF2-CD2BCF277D61}" dt="2018-11-19T14:39:51.913" v="1632"/>
          <ac:inkMkLst>
            <pc:docMk/>
            <pc:sldMk cId="210890507" sldId="258"/>
            <ac:inkMk id="58" creationId="{231CC5E3-F794-480B-9094-CA8D5BE2CEF5}"/>
          </ac:inkMkLst>
        </pc:inkChg>
        <pc:inkChg chg="add del">
          <ac:chgData name="D K" userId="9ae49f2f11440d07" providerId="LiveId" clId="{085E930B-7F4B-4A1E-9CF2-CD2BCF277D61}" dt="2018-11-19T14:39:47.833" v="1628"/>
          <ac:inkMkLst>
            <pc:docMk/>
            <pc:sldMk cId="210890507" sldId="258"/>
            <ac:inkMk id="59" creationId="{CFEE29CB-9813-4F4F-BFC0-BAA4BF5CD57C}"/>
          </ac:inkMkLst>
        </pc:inkChg>
        <pc:inkChg chg="add del">
          <ac:chgData name="D K" userId="9ae49f2f11440d07" providerId="LiveId" clId="{085E930B-7F4B-4A1E-9CF2-CD2BCF277D61}" dt="2018-11-19T14:39:47.496" v="1627"/>
          <ac:inkMkLst>
            <pc:docMk/>
            <pc:sldMk cId="210890507" sldId="258"/>
            <ac:inkMk id="60" creationId="{7870088C-AB9C-4A0E-98C2-2C8468B9565A}"/>
          </ac:inkMkLst>
        </pc:inkChg>
        <pc:inkChg chg="add del">
          <ac:chgData name="D K" userId="9ae49f2f11440d07" providerId="LiveId" clId="{085E930B-7F4B-4A1E-9CF2-CD2BCF277D61}" dt="2018-11-19T14:39:43.827" v="1625"/>
          <ac:inkMkLst>
            <pc:docMk/>
            <pc:sldMk cId="210890507" sldId="258"/>
            <ac:inkMk id="61" creationId="{7CCCAB33-835A-4BD8-A833-8F5F1FE32074}"/>
          </ac:inkMkLst>
        </pc:inkChg>
        <pc:inkChg chg="add del">
          <ac:chgData name="D K" userId="9ae49f2f11440d07" providerId="LiveId" clId="{085E930B-7F4B-4A1E-9CF2-CD2BCF277D61}" dt="2018-11-19T14:39:47.176" v="1626"/>
          <ac:inkMkLst>
            <pc:docMk/>
            <pc:sldMk cId="210890507" sldId="258"/>
            <ac:inkMk id="62" creationId="{0B65C1A1-E113-4F54-BA27-9E2DD26AEB0E}"/>
          </ac:inkMkLst>
        </pc:inkChg>
        <pc:inkChg chg="add">
          <ac:chgData name="D K" userId="9ae49f2f11440d07" providerId="LiveId" clId="{085E930B-7F4B-4A1E-9CF2-CD2BCF277D61}" dt="2018-11-19T14:39:43.827" v="1625"/>
          <ac:inkMkLst>
            <pc:docMk/>
            <pc:sldMk cId="210890507" sldId="258"/>
            <ac:inkMk id="63" creationId="{BA0B3B76-D93C-4927-84D9-FB9327BCD980}"/>
          </ac:inkMkLst>
        </pc:inkChg>
        <pc:inkChg chg="add del">
          <ac:chgData name="D K" userId="9ae49f2f11440d07" providerId="LiveId" clId="{085E930B-7F4B-4A1E-9CF2-CD2BCF277D61}" dt="2018-11-19T14:39:51.913" v="1632"/>
          <ac:inkMkLst>
            <pc:docMk/>
            <pc:sldMk cId="210890507" sldId="258"/>
            <ac:inkMk id="64" creationId="{8308E98A-4317-4B72-B9C0-CAB8A09BF381}"/>
          </ac:inkMkLst>
        </pc:inkChg>
        <pc:inkChg chg="add del">
          <ac:chgData name="D K" userId="9ae49f2f11440d07" providerId="LiveId" clId="{085E930B-7F4B-4A1E-9CF2-CD2BCF277D61}" dt="2018-11-19T14:39:51.913" v="1632"/>
          <ac:inkMkLst>
            <pc:docMk/>
            <pc:sldMk cId="210890507" sldId="258"/>
            <ac:inkMk id="65" creationId="{39172525-4E7B-428B-BDE1-198C076C0C3A}"/>
          </ac:inkMkLst>
        </pc:inkChg>
        <pc:inkChg chg="add del">
          <ac:chgData name="D K" userId="9ae49f2f11440d07" providerId="LiveId" clId="{085E930B-7F4B-4A1E-9CF2-CD2BCF277D61}" dt="2018-11-19T14:39:51.913" v="1632"/>
          <ac:inkMkLst>
            <pc:docMk/>
            <pc:sldMk cId="210890507" sldId="258"/>
            <ac:inkMk id="66" creationId="{A82212AD-C420-4EDE-896C-16123A91915E}"/>
          </ac:inkMkLst>
        </pc:inkChg>
        <pc:inkChg chg="add">
          <ac:chgData name="D K" userId="9ae49f2f11440d07" providerId="LiveId" clId="{085E930B-7F4B-4A1E-9CF2-CD2BCF277D61}" dt="2018-11-19T14:39:51.913" v="1632"/>
          <ac:inkMkLst>
            <pc:docMk/>
            <pc:sldMk cId="210890507" sldId="258"/>
            <ac:inkMk id="67" creationId="{8B7342EA-24E0-4523-B5A3-565C694B09B0}"/>
          </ac:inkMkLst>
        </pc:inkChg>
        <pc:inkChg chg="add del">
          <ac:chgData name="D K" userId="9ae49f2f11440d07" providerId="LiveId" clId="{085E930B-7F4B-4A1E-9CF2-CD2BCF277D61}" dt="2018-11-15T13:28:30.988" v="477"/>
          <ac:inkMkLst>
            <pc:docMk/>
            <pc:sldMk cId="210890507" sldId="258"/>
            <ac:inkMk id="72" creationId="{B913EE41-F040-4C69-BA5E-B5D398A95E83}"/>
          </ac:inkMkLst>
        </pc:inkChg>
        <pc:inkChg chg="add del">
          <ac:chgData name="D K" userId="9ae49f2f11440d07" providerId="LiveId" clId="{085E930B-7F4B-4A1E-9CF2-CD2BCF277D61}" dt="2018-11-15T13:28:54.039" v="480"/>
          <ac:inkMkLst>
            <pc:docMk/>
            <pc:sldMk cId="210890507" sldId="258"/>
            <ac:inkMk id="73" creationId="{F63CA2E5-D002-4170-969B-045D511F001D}"/>
          </ac:inkMkLst>
        </pc:inkChg>
        <pc:inkChg chg="add del">
          <ac:chgData name="D K" userId="9ae49f2f11440d07" providerId="LiveId" clId="{085E930B-7F4B-4A1E-9CF2-CD2BCF277D61}" dt="2018-11-15T13:28:54.039" v="480"/>
          <ac:inkMkLst>
            <pc:docMk/>
            <pc:sldMk cId="210890507" sldId="258"/>
            <ac:inkMk id="117" creationId="{E1002E2E-87CF-410F-B2E5-279504129174}"/>
          </ac:inkMkLst>
        </pc:inkChg>
        <pc:inkChg chg="add del">
          <ac:chgData name="D K" userId="9ae49f2f11440d07" providerId="LiveId" clId="{085E930B-7F4B-4A1E-9CF2-CD2BCF277D61}" dt="2018-11-15T13:28:54.039" v="480"/>
          <ac:inkMkLst>
            <pc:docMk/>
            <pc:sldMk cId="210890507" sldId="258"/>
            <ac:inkMk id="118" creationId="{032CB687-F9EF-4881-ADBA-ACE046D2BBF0}"/>
          </ac:inkMkLst>
        </pc:inkChg>
        <pc:inkChg chg="add del">
          <ac:chgData name="D K" userId="9ae49f2f11440d07" providerId="LiveId" clId="{085E930B-7F4B-4A1E-9CF2-CD2BCF277D61}" dt="2018-11-15T13:28:55.578" v="482"/>
          <ac:inkMkLst>
            <pc:docMk/>
            <pc:sldMk cId="210890507" sldId="258"/>
            <ac:inkMk id="119" creationId="{E917AE34-779A-4ACE-B59C-3899C772E760}"/>
          </ac:inkMkLst>
        </pc:inkChg>
        <pc:inkChg chg="add del">
          <ac:chgData name="D K" userId="9ae49f2f11440d07" providerId="LiveId" clId="{085E930B-7F4B-4A1E-9CF2-CD2BCF277D61}" dt="2018-11-15T13:28:55.578" v="482"/>
          <ac:inkMkLst>
            <pc:docMk/>
            <pc:sldMk cId="210890507" sldId="258"/>
            <ac:inkMk id="120" creationId="{3D330921-1086-43AF-B7D9-D6A78C14DC07}"/>
          </ac:inkMkLst>
        </pc:inkChg>
        <pc:inkChg chg="add del">
          <ac:chgData name="D K" userId="9ae49f2f11440d07" providerId="LiveId" clId="{085E930B-7F4B-4A1E-9CF2-CD2BCF277D61}" dt="2018-11-15T13:29:09.396" v="491"/>
          <ac:inkMkLst>
            <pc:docMk/>
            <pc:sldMk cId="210890507" sldId="258"/>
            <ac:inkMk id="121" creationId="{3953FDF0-596A-4F6D-8678-7BC6AFB074FE}"/>
          </ac:inkMkLst>
        </pc:inkChg>
        <pc:inkChg chg="add del">
          <ac:chgData name="D K" userId="9ae49f2f11440d07" providerId="LiveId" clId="{085E930B-7F4B-4A1E-9CF2-CD2BCF277D61}" dt="2018-11-15T13:29:09.396" v="491"/>
          <ac:inkMkLst>
            <pc:docMk/>
            <pc:sldMk cId="210890507" sldId="258"/>
            <ac:inkMk id="122" creationId="{45BC8814-1DB2-4E3C-9932-570BEABFF907}"/>
          </ac:inkMkLst>
        </pc:inkChg>
        <pc:inkChg chg="add del">
          <ac:chgData name="D K" userId="9ae49f2f11440d07" providerId="LiveId" clId="{085E930B-7F4B-4A1E-9CF2-CD2BCF277D61}" dt="2018-11-15T13:29:09.396" v="491"/>
          <ac:inkMkLst>
            <pc:docMk/>
            <pc:sldMk cId="210890507" sldId="258"/>
            <ac:inkMk id="123" creationId="{3F985CF7-8044-4F84-A575-CEEC9A68E047}"/>
          </ac:inkMkLst>
        </pc:inkChg>
        <pc:inkChg chg="add del">
          <ac:chgData name="D K" userId="9ae49f2f11440d07" providerId="LiveId" clId="{085E930B-7F4B-4A1E-9CF2-CD2BCF277D61}" dt="2018-11-15T13:29:56.452" v="497"/>
          <ac:inkMkLst>
            <pc:docMk/>
            <pc:sldMk cId="210890507" sldId="258"/>
            <ac:inkMk id="124" creationId="{3BEDF007-332A-4C8A-9A8C-C55E47C153D9}"/>
          </ac:inkMkLst>
        </pc:inkChg>
        <pc:inkChg chg="add del">
          <ac:chgData name="D K" userId="9ae49f2f11440d07" providerId="LiveId" clId="{085E930B-7F4B-4A1E-9CF2-CD2BCF277D61}" dt="2018-11-15T13:29:56.452" v="497"/>
          <ac:inkMkLst>
            <pc:docMk/>
            <pc:sldMk cId="210890507" sldId="258"/>
            <ac:inkMk id="125" creationId="{974D0412-BDA9-4A48-8D8B-B22E5130697F}"/>
          </ac:inkMkLst>
        </pc:inkChg>
        <pc:inkChg chg="add del">
          <ac:chgData name="D K" userId="9ae49f2f11440d07" providerId="LiveId" clId="{085E930B-7F4B-4A1E-9CF2-CD2BCF277D61}" dt="2018-11-15T13:29:56.452" v="497"/>
          <ac:inkMkLst>
            <pc:docMk/>
            <pc:sldMk cId="210890507" sldId="258"/>
            <ac:inkMk id="126" creationId="{5144E748-307D-4947-BA21-F5DB5836AC20}"/>
          </ac:inkMkLst>
        </pc:inkChg>
        <pc:inkChg chg="add del">
          <ac:chgData name="D K" userId="9ae49f2f11440d07" providerId="LiveId" clId="{085E930B-7F4B-4A1E-9CF2-CD2BCF277D61}" dt="2018-11-15T13:29:56.452" v="497"/>
          <ac:inkMkLst>
            <pc:docMk/>
            <pc:sldMk cId="210890507" sldId="258"/>
            <ac:inkMk id="127" creationId="{0731F3AD-C5B6-49EA-A859-3ADE10DA58AC}"/>
          </ac:inkMkLst>
        </pc:inkChg>
        <pc:inkChg chg="add del">
          <ac:chgData name="D K" userId="9ae49f2f11440d07" providerId="LiveId" clId="{085E930B-7F4B-4A1E-9CF2-CD2BCF277D61}" dt="2018-11-15T13:29:56.452" v="497"/>
          <ac:inkMkLst>
            <pc:docMk/>
            <pc:sldMk cId="210890507" sldId="258"/>
            <ac:inkMk id="128" creationId="{A55CD02A-A80D-4BE7-BF75-A3543B0EA3B9}"/>
          </ac:inkMkLst>
        </pc:inkChg>
        <pc:inkChg chg="add del">
          <ac:chgData name="D K" userId="9ae49f2f11440d07" providerId="LiveId" clId="{085E930B-7F4B-4A1E-9CF2-CD2BCF277D61}" dt="2018-11-15T13:29:10.644" v="493"/>
          <ac:inkMkLst>
            <pc:docMk/>
            <pc:sldMk cId="210890507" sldId="258"/>
            <ac:inkMk id="129" creationId="{6E66FAF2-0124-41CD-838D-F6D89375CEF0}"/>
          </ac:inkMkLst>
        </pc:inkChg>
        <pc:inkChg chg="add del">
          <ac:chgData name="D K" userId="9ae49f2f11440d07" providerId="LiveId" clId="{085E930B-7F4B-4A1E-9CF2-CD2BCF277D61}" dt="2018-11-15T13:29:56.452" v="497"/>
          <ac:inkMkLst>
            <pc:docMk/>
            <pc:sldMk cId="210890507" sldId="258"/>
            <ac:inkMk id="130" creationId="{939082A1-0898-4B7F-9244-6CFF16674F83}"/>
          </ac:inkMkLst>
        </pc:inkChg>
        <pc:inkChg chg="add del">
          <ac:chgData name="D K" userId="9ae49f2f11440d07" providerId="LiveId" clId="{085E930B-7F4B-4A1E-9CF2-CD2BCF277D61}" dt="2018-11-15T13:29:10.644" v="493"/>
          <ac:inkMkLst>
            <pc:docMk/>
            <pc:sldMk cId="210890507" sldId="258"/>
            <ac:inkMk id="131" creationId="{52AB3157-DB50-40A3-8CFE-A26FD329D87A}"/>
          </ac:inkMkLst>
        </pc:inkChg>
        <pc:inkChg chg="add del">
          <ac:chgData name="D K" userId="9ae49f2f11440d07" providerId="LiveId" clId="{085E930B-7F4B-4A1E-9CF2-CD2BCF277D61}" dt="2018-11-15T13:29:56.452" v="497"/>
          <ac:inkMkLst>
            <pc:docMk/>
            <pc:sldMk cId="210890507" sldId="258"/>
            <ac:inkMk id="132" creationId="{E82F1E28-9368-47BB-8E6B-BDB3DC8394B6}"/>
          </ac:inkMkLst>
        </pc:inkChg>
        <pc:inkChg chg="add del">
          <ac:chgData name="D K" userId="9ae49f2f11440d07" providerId="LiveId" clId="{085E930B-7F4B-4A1E-9CF2-CD2BCF277D61}" dt="2018-11-15T13:29:26.059" v="495"/>
          <ac:inkMkLst>
            <pc:docMk/>
            <pc:sldMk cId="210890507" sldId="258"/>
            <ac:inkMk id="133" creationId="{3EBB8111-B4B0-4DBF-A3C2-452D5E877CBE}"/>
          </ac:inkMkLst>
        </pc:inkChg>
        <pc:inkChg chg="add del">
          <ac:chgData name="D K" userId="9ae49f2f11440d07" providerId="LiveId" clId="{085E930B-7F4B-4A1E-9CF2-CD2BCF277D61}" dt="2018-11-15T13:29:56.452" v="497"/>
          <ac:inkMkLst>
            <pc:docMk/>
            <pc:sldMk cId="210890507" sldId="258"/>
            <ac:inkMk id="134" creationId="{CFA87720-73BE-417B-8F05-AC09D7DB9775}"/>
          </ac:inkMkLst>
        </pc:inkChg>
        <pc:inkChg chg="add del">
          <ac:chgData name="D K" userId="9ae49f2f11440d07" providerId="LiveId" clId="{085E930B-7F4B-4A1E-9CF2-CD2BCF277D61}" dt="2018-11-15T13:30:23.790" v="501"/>
          <ac:inkMkLst>
            <pc:docMk/>
            <pc:sldMk cId="210890507" sldId="258"/>
            <ac:inkMk id="135" creationId="{1E2291CF-16F5-4B27-9BAC-DD508FC9C1DA}"/>
          </ac:inkMkLst>
        </pc:inkChg>
        <pc:inkChg chg="add del">
          <ac:chgData name="D K" userId="9ae49f2f11440d07" providerId="LiveId" clId="{085E930B-7F4B-4A1E-9CF2-CD2BCF277D61}" dt="2018-11-15T13:30:23.790" v="501"/>
          <ac:inkMkLst>
            <pc:docMk/>
            <pc:sldMk cId="210890507" sldId="258"/>
            <ac:inkMk id="136" creationId="{B31739AC-D04D-4209-86BF-67A7F58FDF3E}"/>
          </ac:inkMkLst>
        </pc:inkChg>
        <pc:inkChg chg="add del">
          <ac:chgData name="D K" userId="9ae49f2f11440d07" providerId="LiveId" clId="{085E930B-7F4B-4A1E-9CF2-CD2BCF277D61}" dt="2018-11-15T13:30:23.790" v="501"/>
          <ac:inkMkLst>
            <pc:docMk/>
            <pc:sldMk cId="210890507" sldId="258"/>
            <ac:inkMk id="137" creationId="{0D07B46A-2DB5-4608-8412-0FA04555704F}"/>
          </ac:inkMkLst>
        </pc:inkChg>
        <pc:inkChg chg="add del">
          <ac:chgData name="D K" userId="9ae49f2f11440d07" providerId="LiveId" clId="{085E930B-7F4B-4A1E-9CF2-CD2BCF277D61}" dt="2018-11-15T13:30:23.790" v="501"/>
          <ac:inkMkLst>
            <pc:docMk/>
            <pc:sldMk cId="210890507" sldId="258"/>
            <ac:inkMk id="139" creationId="{24DD5BE2-77CD-45DC-BACA-CCACDD42BFC7}"/>
          </ac:inkMkLst>
        </pc:inkChg>
        <pc:inkChg chg="add del">
          <ac:chgData name="D K" userId="9ae49f2f11440d07" providerId="LiveId" clId="{085E930B-7F4B-4A1E-9CF2-CD2BCF277D61}" dt="2018-11-15T13:30:24.810" v="503"/>
          <ac:inkMkLst>
            <pc:docMk/>
            <pc:sldMk cId="210890507" sldId="258"/>
            <ac:inkMk id="141" creationId="{66B57510-750F-4594-80B0-DEF5150BFACC}"/>
          </ac:inkMkLst>
        </pc:inkChg>
        <pc:inkChg chg="add del">
          <ac:chgData name="D K" userId="9ae49f2f11440d07" providerId="LiveId" clId="{085E930B-7F4B-4A1E-9CF2-CD2BCF277D61}" dt="2018-11-15T13:30:24.810" v="503"/>
          <ac:inkMkLst>
            <pc:docMk/>
            <pc:sldMk cId="210890507" sldId="258"/>
            <ac:inkMk id="142" creationId="{8B98BDC2-839F-4695-ADF9-8580F8D76E58}"/>
          </ac:inkMkLst>
        </pc:inkChg>
        <pc:inkChg chg="add del">
          <ac:chgData name="D K" userId="9ae49f2f11440d07" providerId="LiveId" clId="{085E930B-7F4B-4A1E-9CF2-CD2BCF277D61}" dt="2018-11-15T13:31:07.546" v="507"/>
          <ac:inkMkLst>
            <pc:docMk/>
            <pc:sldMk cId="210890507" sldId="258"/>
            <ac:inkMk id="143" creationId="{C92D1582-31A7-46F9-B415-A696B74FEC9A}"/>
          </ac:inkMkLst>
        </pc:inkChg>
        <pc:inkChg chg="add del">
          <ac:chgData name="D K" userId="9ae49f2f11440d07" providerId="LiveId" clId="{085E930B-7F4B-4A1E-9CF2-CD2BCF277D61}" dt="2018-11-15T13:31:07.546" v="507"/>
          <ac:inkMkLst>
            <pc:docMk/>
            <pc:sldMk cId="210890507" sldId="258"/>
            <ac:inkMk id="144" creationId="{4B0268AD-AC8B-444C-9D59-CF92C8C33FB5}"/>
          </ac:inkMkLst>
        </pc:inkChg>
        <pc:inkChg chg="add del">
          <ac:chgData name="D K" userId="9ae49f2f11440d07" providerId="LiveId" clId="{085E930B-7F4B-4A1E-9CF2-CD2BCF277D61}" dt="2018-11-15T13:31:07.546" v="507"/>
          <ac:inkMkLst>
            <pc:docMk/>
            <pc:sldMk cId="210890507" sldId="258"/>
            <ac:inkMk id="145" creationId="{46DA10B7-1FD7-4685-9EB4-7D6DA506F1CB}"/>
          </ac:inkMkLst>
        </pc:inkChg>
        <pc:inkChg chg="add del">
          <ac:chgData name="D K" userId="9ae49f2f11440d07" providerId="LiveId" clId="{085E930B-7F4B-4A1E-9CF2-CD2BCF277D61}" dt="2018-11-15T13:31:07.546" v="507"/>
          <ac:inkMkLst>
            <pc:docMk/>
            <pc:sldMk cId="210890507" sldId="258"/>
            <ac:inkMk id="146" creationId="{CEA236CF-2924-48DF-B191-3FE941ED89EF}"/>
          </ac:inkMkLst>
        </pc:inkChg>
        <pc:inkChg chg="add del">
          <ac:chgData name="D K" userId="9ae49f2f11440d07" providerId="LiveId" clId="{085E930B-7F4B-4A1E-9CF2-CD2BCF277D61}" dt="2018-11-15T13:31:08.738" v="509"/>
          <ac:inkMkLst>
            <pc:docMk/>
            <pc:sldMk cId="210890507" sldId="258"/>
            <ac:inkMk id="147" creationId="{3E7A6220-6F9F-44FB-BB2A-950F70868604}"/>
          </ac:inkMkLst>
        </pc:inkChg>
        <pc:inkChg chg="add del">
          <ac:chgData name="D K" userId="9ae49f2f11440d07" providerId="LiveId" clId="{085E930B-7F4B-4A1E-9CF2-CD2BCF277D61}" dt="2018-11-15T13:31:08.738" v="509"/>
          <ac:inkMkLst>
            <pc:docMk/>
            <pc:sldMk cId="210890507" sldId="258"/>
            <ac:inkMk id="148" creationId="{E412B323-B0E6-497B-B091-768DF9846FB6}"/>
          </ac:inkMkLst>
        </pc:inkChg>
        <pc:inkChg chg="add del">
          <ac:chgData name="D K" userId="9ae49f2f11440d07" providerId="LiveId" clId="{085E930B-7F4B-4A1E-9CF2-CD2BCF277D61}" dt="2018-11-15T13:31:16.848" v="513"/>
          <ac:inkMkLst>
            <pc:docMk/>
            <pc:sldMk cId="210890507" sldId="258"/>
            <ac:inkMk id="149" creationId="{761C992B-E64D-47B7-B4D3-1A4184A97D79}"/>
          </ac:inkMkLst>
        </pc:inkChg>
        <pc:inkChg chg="add del">
          <ac:chgData name="D K" userId="9ae49f2f11440d07" providerId="LiveId" clId="{085E930B-7F4B-4A1E-9CF2-CD2BCF277D61}" dt="2018-11-15T13:31:16.848" v="513"/>
          <ac:inkMkLst>
            <pc:docMk/>
            <pc:sldMk cId="210890507" sldId="258"/>
            <ac:inkMk id="150" creationId="{5D0B2BEC-F835-45A4-970A-7C004D5B77B6}"/>
          </ac:inkMkLst>
        </pc:inkChg>
        <pc:inkChg chg="add del">
          <ac:chgData name="D K" userId="9ae49f2f11440d07" providerId="LiveId" clId="{085E930B-7F4B-4A1E-9CF2-CD2BCF277D61}" dt="2018-11-15T13:31:16.848" v="513"/>
          <ac:inkMkLst>
            <pc:docMk/>
            <pc:sldMk cId="210890507" sldId="258"/>
            <ac:inkMk id="151" creationId="{1FE07825-58FB-4AD5-AF30-266C9DDE7D9F}"/>
          </ac:inkMkLst>
        </pc:inkChg>
        <pc:inkChg chg="add del">
          <ac:chgData name="D K" userId="9ae49f2f11440d07" providerId="LiveId" clId="{085E930B-7F4B-4A1E-9CF2-CD2BCF277D61}" dt="2018-11-15T13:31:16.848" v="513"/>
          <ac:inkMkLst>
            <pc:docMk/>
            <pc:sldMk cId="210890507" sldId="258"/>
            <ac:inkMk id="152" creationId="{2B2686CA-D9F9-4D86-BEE0-80D61E9B8C67}"/>
          </ac:inkMkLst>
        </pc:inkChg>
        <pc:inkChg chg="add del">
          <ac:chgData name="D K" userId="9ae49f2f11440d07" providerId="LiveId" clId="{085E930B-7F4B-4A1E-9CF2-CD2BCF277D61}" dt="2018-11-15T13:31:29.153" v="517"/>
          <ac:inkMkLst>
            <pc:docMk/>
            <pc:sldMk cId="210890507" sldId="258"/>
            <ac:inkMk id="153" creationId="{58B1E76C-B7B3-481F-B176-F9BB399E8134}"/>
          </ac:inkMkLst>
        </pc:inkChg>
        <pc:inkChg chg="add del">
          <ac:chgData name="D K" userId="9ae49f2f11440d07" providerId="LiveId" clId="{085E930B-7F4B-4A1E-9CF2-CD2BCF277D61}" dt="2018-11-15T13:31:29.153" v="517"/>
          <ac:inkMkLst>
            <pc:docMk/>
            <pc:sldMk cId="210890507" sldId="258"/>
            <ac:inkMk id="154" creationId="{1880FCAA-B00F-4C28-9496-3B863F1DAEAB}"/>
          </ac:inkMkLst>
        </pc:inkChg>
        <pc:inkChg chg="add del">
          <ac:chgData name="D K" userId="9ae49f2f11440d07" providerId="LiveId" clId="{085E930B-7F4B-4A1E-9CF2-CD2BCF277D61}" dt="2018-11-15T13:31:29.153" v="517"/>
          <ac:inkMkLst>
            <pc:docMk/>
            <pc:sldMk cId="210890507" sldId="258"/>
            <ac:inkMk id="155" creationId="{FB278EF0-C37F-4DC5-813E-BAE3FCB7610F}"/>
          </ac:inkMkLst>
        </pc:inkChg>
        <pc:inkChg chg="add del">
          <ac:chgData name="D K" userId="9ae49f2f11440d07" providerId="LiveId" clId="{085E930B-7F4B-4A1E-9CF2-CD2BCF277D61}" dt="2018-11-15T13:31:29.153" v="517"/>
          <ac:inkMkLst>
            <pc:docMk/>
            <pc:sldMk cId="210890507" sldId="258"/>
            <ac:inkMk id="156" creationId="{73341CC4-D3D2-45E8-ABFA-5294D2CEE457}"/>
          </ac:inkMkLst>
        </pc:inkChg>
        <pc:inkChg chg="add del">
          <ac:chgData name="D K" userId="9ae49f2f11440d07" providerId="LiveId" clId="{085E930B-7F4B-4A1E-9CF2-CD2BCF277D61}" dt="2018-11-15T13:31:53.776" v="524"/>
          <ac:inkMkLst>
            <pc:docMk/>
            <pc:sldMk cId="210890507" sldId="258"/>
            <ac:inkMk id="157" creationId="{F256AD89-86F6-4E4D-A978-630CC890FA8F}"/>
          </ac:inkMkLst>
        </pc:inkChg>
        <pc:inkChg chg="add del">
          <ac:chgData name="D K" userId="9ae49f2f11440d07" providerId="LiveId" clId="{085E930B-7F4B-4A1E-9CF2-CD2BCF277D61}" dt="2018-11-15T13:31:53.776" v="524"/>
          <ac:inkMkLst>
            <pc:docMk/>
            <pc:sldMk cId="210890507" sldId="258"/>
            <ac:inkMk id="158" creationId="{F6A181C9-1BCE-4B71-AF88-744694922DE2}"/>
          </ac:inkMkLst>
        </pc:inkChg>
        <pc:inkChg chg="add del">
          <ac:chgData name="D K" userId="9ae49f2f11440d07" providerId="LiveId" clId="{085E930B-7F4B-4A1E-9CF2-CD2BCF277D61}" dt="2018-11-15T13:31:53.776" v="524"/>
          <ac:inkMkLst>
            <pc:docMk/>
            <pc:sldMk cId="210890507" sldId="258"/>
            <ac:inkMk id="159" creationId="{7D12B53F-7806-4D72-903C-5F2C5724F131}"/>
          </ac:inkMkLst>
        </pc:inkChg>
        <pc:inkChg chg="add del">
          <ac:chgData name="D K" userId="9ae49f2f11440d07" providerId="LiveId" clId="{085E930B-7F4B-4A1E-9CF2-CD2BCF277D61}" dt="2018-11-15T13:31:53.776" v="524"/>
          <ac:inkMkLst>
            <pc:docMk/>
            <pc:sldMk cId="210890507" sldId="258"/>
            <ac:inkMk id="160" creationId="{61576EF6-94A8-4EBE-9040-A4552A3351E3}"/>
          </ac:inkMkLst>
        </pc:inkChg>
        <pc:inkChg chg="add del">
          <ac:chgData name="D K" userId="9ae49f2f11440d07" providerId="LiveId" clId="{085E930B-7F4B-4A1E-9CF2-CD2BCF277D61}" dt="2018-11-15T13:31:53.776" v="524"/>
          <ac:inkMkLst>
            <pc:docMk/>
            <pc:sldMk cId="210890507" sldId="258"/>
            <ac:inkMk id="161" creationId="{0064FBF2-9D61-412F-8BA9-E003DFCCD795}"/>
          </ac:inkMkLst>
        </pc:inkChg>
        <pc:inkChg chg="add del">
          <ac:chgData name="D K" userId="9ae49f2f11440d07" providerId="LiveId" clId="{085E930B-7F4B-4A1E-9CF2-CD2BCF277D61}" dt="2018-11-15T13:31:53.776" v="524"/>
          <ac:inkMkLst>
            <pc:docMk/>
            <pc:sldMk cId="210890507" sldId="258"/>
            <ac:inkMk id="162" creationId="{D2DCD58F-AB06-4897-AE02-3BA3D2E48C15}"/>
          </ac:inkMkLst>
        </pc:inkChg>
        <pc:inkChg chg="add del">
          <ac:chgData name="D K" userId="9ae49f2f11440d07" providerId="LiveId" clId="{085E930B-7F4B-4A1E-9CF2-CD2BCF277D61}" dt="2018-11-15T13:31:53.776" v="524"/>
          <ac:inkMkLst>
            <pc:docMk/>
            <pc:sldMk cId="210890507" sldId="258"/>
            <ac:inkMk id="163" creationId="{B1837899-9356-48AF-B296-905BA6ACB309}"/>
          </ac:inkMkLst>
        </pc:inkChg>
        <pc:inkChg chg="add del">
          <ac:chgData name="D K" userId="9ae49f2f11440d07" providerId="LiveId" clId="{085E930B-7F4B-4A1E-9CF2-CD2BCF277D61}" dt="2018-11-15T13:32:07.574" v="528"/>
          <ac:inkMkLst>
            <pc:docMk/>
            <pc:sldMk cId="210890507" sldId="258"/>
            <ac:inkMk id="164" creationId="{0F70B93E-1F59-4D2B-8957-6AE57A34D1AF}"/>
          </ac:inkMkLst>
        </pc:inkChg>
        <pc:inkChg chg="add del">
          <ac:chgData name="D K" userId="9ae49f2f11440d07" providerId="LiveId" clId="{085E930B-7F4B-4A1E-9CF2-CD2BCF277D61}" dt="2018-11-15T13:32:07.574" v="528"/>
          <ac:inkMkLst>
            <pc:docMk/>
            <pc:sldMk cId="210890507" sldId="258"/>
            <ac:inkMk id="165" creationId="{126F37B1-90FB-4424-9380-C374059B2B81}"/>
          </ac:inkMkLst>
        </pc:inkChg>
        <pc:inkChg chg="add del">
          <ac:chgData name="D K" userId="9ae49f2f11440d07" providerId="LiveId" clId="{085E930B-7F4B-4A1E-9CF2-CD2BCF277D61}" dt="2018-11-15T13:32:07.574" v="528"/>
          <ac:inkMkLst>
            <pc:docMk/>
            <pc:sldMk cId="210890507" sldId="258"/>
            <ac:inkMk id="166" creationId="{85072E48-E542-4019-80C9-BB92CAF3A9EE}"/>
          </ac:inkMkLst>
        </pc:inkChg>
        <pc:inkChg chg="add del">
          <ac:chgData name="D K" userId="9ae49f2f11440d07" providerId="LiveId" clId="{085E930B-7F4B-4A1E-9CF2-CD2BCF277D61}" dt="2018-11-15T13:32:07.574" v="528"/>
          <ac:inkMkLst>
            <pc:docMk/>
            <pc:sldMk cId="210890507" sldId="258"/>
            <ac:inkMk id="167" creationId="{507FD024-941D-4434-9F37-F037D9C07238}"/>
          </ac:inkMkLst>
        </pc:inkChg>
        <pc:inkChg chg="add del">
          <ac:chgData name="D K" userId="9ae49f2f11440d07" providerId="LiveId" clId="{085E930B-7F4B-4A1E-9CF2-CD2BCF277D61}" dt="2018-11-15T13:32:13.021" v="533"/>
          <ac:inkMkLst>
            <pc:docMk/>
            <pc:sldMk cId="210890507" sldId="258"/>
            <ac:inkMk id="168" creationId="{2D6ABE09-27DF-457B-96DB-0796DA0D43E6}"/>
          </ac:inkMkLst>
        </pc:inkChg>
        <pc:inkChg chg="add del">
          <ac:chgData name="D K" userId="9ae49f2f11440d07" providerId="LiveId" clId="{085E930B-7F4B-4A1E-9CF2-CD2BCF277D61}" dt="2018-11-15T13:32:13.021" v="533"/>
          <ac:inkMkLst>
            <pc:docMk/>
            <pc:sldMk cId="210890507" sldId="258"/>
            <ac:inkMk id="169" creationId="{12F057DA-4E04-4637-920A-1C4932D0400D}"/>
          </ac:inkMkLst>
        </pc:inkChg>
        <pc:inkChg chg="add del">
          <ac:chgData name="D K" userId="9ae49f2f11440d07" providerId="LiveId" clId="{085E930B-7F4B-4A1E-9CF2-CD2BCF277D61}" dt="2018-11-15T13:32:13.021" v="533"/>
          <ac:inkMkLst>
            <pc:docMk/>
            <pc:sldMk cId="210890507" sldId="258"/>
            <ac:inkMk id="170" creationId="{73DDA6E0-D888-43A5-BCD4-EB51CCCFDDB7}"/>
          </ac:inkMkLst>
        </pc:inkChg>
        <pc:inkChg chg="add del">
          <ac:chgData name="D K" userId="9ae49f2f11440d07" providerId="LiveId" clId="{085E930B-7F4B-4A1E-9CF2-CD2BCF277D61}" dt="2018-11-15T13:32:13.021" v="533"/>
          <ac:inkMkLst>
            <pc:docMk/>
            <pc:sldMk cId="210890507" sldId="258"/>
            <ac:inkMk id="171" creationId="{401F6AE5-6173-4B9A-8146-2E61D9BD0969}"/>
          </ac:inkMkLst>
        </pc:inkChg>
        <pc:inkChg chg="add del">
          <ac:chgData name="D K" userId="9ae49f2f11440d07" providerId="LiveId" clId="{085E930B-7F4B-4A1E-9CF2-CD2BCF277D61}" dt="2018-11-15T13:32:13.021" v="533"/>
          <ac:inkMkLst>
            <pc:docMk/>
            <pc:sldMk cId="210890507" sldId="258"/>
            <ac:inkMk id="172" creationId="{B435C9BE-AE40-4639-995B-64A896FDF1DA}"/>
          </ac:inkMkLst>
        </pc:inkChg>
        <pc:inkChg chg="add del">
          <ac:chgData name="D K" userId="9ae49f2f11440d07" providerId="LiveId" clId="{085E930B-7F4B-4A1E-9CF2-CD2BCF277D61}" dt="2018-11-15T13:33:36.653" v="540"/>
          <ac:inkMkLst>
            <pc:docMk/>
            <pc:sldMk cId="210890507" sldId="258"/>
            <ac:inkMk id="173" creationId="{CD9F6A97-B381-460A-B20F-EDEC62F9C60E}"/>
          </ac:inkMkLst>
        </pc:inkChg>
        <pc:inkChg chg="add del mod">
          <ac:chgData name="D K" userId="9ae49f2f11440d07" providerId="LiveId" clId="{085E930B-7F4B-4A1E-9CF2-CD2BCF277D61}" dt="2018-11-19T14:26:58.289" v="1309" actId="478"/>
          <ac:inkMkLst>
            <pc:docMk/>
            <pc:sldMk cId="210890507" sldId="258"/>
            <ac:inkMk id="174" creationId="{F71957A8-6C5E-4D4C-A438-D34E36555624}"/>
          </ac:inkMkLst>
        </pc:inkChg>
        <pc:inkChg chg="add del">
          <ac:chgData name="D K" userId="9ae49f2f11440d07" providerId="LiveId" clId="{085E930B-7F4B-4A1E-9CF2-CD2BCF277D61}" dt="2018-11-15T13:33:36.653" v="540"/>
          <ac:inkMkLst>
            <pc:docMk/>
            <pc:sldMk cId="210890507" sldId="258"/>
            <ac:inkMk id="175" creationId="{B68F7FB3-5692-46D5-A2CD-FC506DDB1CB7}"/>
          </ac:inkMkLst>
        </pc:inkChg>
        <pc:inkChg chg="add del">
          <ac:chgData name="D K" userId="9ae49f2f11440d07" providerId="LiveId" clId="{085E930B-7F4B-4A1E-9CF2-CD2BCF277D61}" dt="2018-11-15T13:34:32.270" v="547"/>
          <ac:inkMkLst>
            <pc:docMk/>
            <pc:sldMk cId="210890507" sldId="258"/>
            <ac:inkMk id="176" creationId="{ABB1F5B9-0D48-4AD6-9642-395B90BC5D5B}"/>
          </ac:inkMkLst>
        </pc:inkChg>
        <pc:inkChg chg="add del mod">
          <ac:chgData name="D K" userId="9ae49f2f11440d07" providerId="LiveId" clId="{085E930B-7F4B-4A1E-9CF2-CD2BCF277D61}" dt="2018-11-19T14:27:02.203" v="1310" actId="478"/>
          <ac:inkMkLst>
            <pc:docMk/>
            <pc:sldMk cId="210890507" sldId="258"/>
            <ac:inkMk id="177" creationId="{B4278296-3D9A-48B8-9F39-13CD3578275A}"/>
          </ac:inkMkLst>
        </pc:inkChg>
        <pc:inkChg chg="add del">
          <ac:chgData name="D K" userId="9ae49f2f11440d07" providerId="LiveId" clId="{085E930B-7F4B-4A1E-9CF2-CD2BCF277D61}" dt="2018-11-15T13:34:32.270" v="547"/>
          <ac:inkMkLst>
            <pc:docMk/>
            <pc:sldMk cId="210890507" sldId="258"/>
            <ac:inkMk id="178" creationId="{EA3E968C-672E-4272-BF75-85C1742E5249}"/>
          </ac:inkMkLst>
        </pc:inkChg>
        <pc:inkChg chg="add del">
          <ac:chgData name="D K" userId="9ae49f2f11440d07" providerId="LiveId" clId="{085E930B-7F4B-4A1E-9CF2-CD2BCF277D61}" dt="2018-11-15T13:34:32.270" v="547"/>
          <ac:inkMkLst>
            <pc:docMk/>
            <pc:sldMk cId="210890507" sldId="258"/>
            <ac:inkMk id="179" creationId="{26B75D46-738D-43CA-8D40-20562E24BE95}"/>
          </ac:inkMkLst>
        </pc:inkChg>
        <pc:inkChg chg="add del">
          <ac:chgData name="D K" userId="9ae49f2f11440d07" providerId="LiveId" clId="{085E930B-7F4B-4A1E-9CF2-CD2BCF277D61}" dt="2018-11-15T13:34:32.270" v="547"/>
          <ac:inkMkLst>
            <pc:docMk/>
            <pc:sldMk cId="210890507" sldId="258"/>
            <ac:inkMk id="180" creationId="{C7D47C07-0900-4753-B9D6-6D11CD5C9593}"/>
          </ac:inkMkLst>
        </pc:inkChg>
        <pc:inkChg chg="add del">
          <ac:chgData name="D K" userId="9ae49f2f11440d07" providerId="LiveId" clId="{085E930B-7F4B-4A1E-9CF2-CD2BCF277D61}" dt="2018-11-15T13:34:32.270" v="547"/>
          <ac:inkMkLst>
            <pc:docMk/>
            <pc:sldMk cId="210890507" sldId="258"/>
            <ac:inkMk id="181" creationId="{1779EF51-9D7D-42FC-B1CF-FBF10B8FDA28}"/>
          </ac:inkMkLst>
        </pc:inkChg>
        <pc:inkChg chg="add del">
          <ac:chgData name="D K" userId="9ae49f2f11440d07" providerId="LiveId" clId="{085E930B-7F4B-4A1E-9CF2-CD2BCF277D61}" dt="2018-11-15T13:34:32.270" v="547"/>
          <ac:inkMkLst>
            <pc:docMk/>
            <pc:sldMk cId="210890507" sldId="258"/>
            <ac:inkMk id="182" creationId="{CB341A3C-775A-424C-9EBA-4021B733EA03}"/>
          </ac:inkMkLst>
        </pc:inkChg>
        <pc:inkChg chg="add del">
          <ac:chgData name="D K" userId="9ae49f2f11440d07" providerId="LiveId" clId="{085E930B-7F4B-4A1E-9CF2-CD2BCF277D61}" dt="2018-11-15T13:34:33.955" v="549"/>
          <ac:inkMkLst>
            <pc:docMk/>
            <pc:sldMk cId="210890507" sldId="258"/>
            <ac:inkMk id="183" creationId="{8DCF3309-B419-4E24-9FB4-CFD795DCF2FF}"/>
          </ac:inkMkLst>
        </pc:inkChg>
        <pc:inkChg chg="add del">
          <ac:chgData name="D K" userId="9ae49f2f11440d07" providerId="LiveId" clId="{085E930B-7F4B-4A1E-9CF2-CD2BCF277D61}" dt="2018-11-15T13:34:33.955" v="549"/>
          <ac:inkMkLst>
            <pc:docMk/>
            <pc:sldMk cId="210890507" sldId="258"/>
            <ac:inkMk id="184" creationId="{EB6BCDFC-B5AB-45F5-B2E8-F2535E508E08}"/>
          </ac:inkMkLst>
        </pc:inkChg>
        <pc:inkChg chg="add del mod">
          <ac:chgData name="D K" userId="9ae49f2f11440d07" providerId="LiveId" clId="{085E930B-7F4B-4A1E-9CF2-CD2BCF277D61}" dt="2018-11-19T14:34:55.775" v="1567" actId="478"/>
          <ac:inkMkLst>
            <pc:docMk/>
            <pc:sldMk cId="210890507" sldId="258"/>
            <ac:inkMk id="185" creationId="{5A5E43CB-91E2-4DD5-8C56-BFB6A026B179}"/>
          </ac:inkMkLst>
        </pc:inkChg>
        <pc:inkChg chg="add del">
          <ac:chgData name="D K" userId="9ae49f2f11440d07" providerId="LiveId" clId="{085E930B-7F4B-4A1E-9CF2-CD2BCF277D61}" dt="2018-11-15T13:34:48.715" v="559"/>
          <ac:inkMkLst>
            <pc:docMk/>
            <pc:sldMk cId="210890507" sldId="258"/>
            <ac:inkMk id="186" creationId="{19D227C1-1AE6-41B1-BCFD-7AE4DE67113F}"/>
          </ac:inkMkLst>
        </pc:inkChg>
        <pc:inkChg chg="add del">
          <ac:chgData name="D K" userId="9ae49f2f11440d07" providerId="LiveId" clId="{085E930B-7F4B-4A1E-9CF2-CD2BCF277D61}" dt="2018-11-15T13:34:47.442" v="558"/>
          <ac:inkMkLst>
            <pc:docMk/>
            <pc:sldMk cId="210890507" sldId="258"/>
            <ac:inkMk id="187" creationId="{6459A6A2-EA7A-40AD-89EA-80888492694D}"/>
          </ac:inkMkLst>
        </pc:inkChg>
        <pc:inkChg chg="add del">
          <ac:chgData name="D K" userId="9ae49f2f11440d07" providerId="LiveId" clId="{085E930B-7F4B-4A1E-9CF2-CD2BCF277D61}" dt="2018-11-15T13:34:46.890" v="557"/>
          <ac:inkMkLst>
            <pc:docMk/>
            <pc:sldMk cId="210890507" sldId="258"/>
            <ac:inkMk id="188" creationId="{E71D0722-4111-42FA-BF12-1D2911CD21E2}"/>
          </ac:inkMkLst>
        </pc:inkChg>
        <pc:inkChg chg="add del">
          <ac:chgData name="D K" userId="9ae49f2f11440d07" providerId="LiveId" clId="{085E930B-7F4B-4A1E-9CF2-CD2BCF277D61}" dt="2018-11-15T13:34:40.551" v="555"/>
          <ac:inkMkLst>
            <pc:docMk/>
            <pc:sldMk cId="210890507" sldId="258"/>
            <ac:inkMk id="189" creationId="{44B9BF6A-4FE7-49C1-A514-CC618F005103}"/>
          </ac:inkMkLst>
        </pc:inkChg>
        <pc:inkChg chg="add del">
          <ac:chgData name="D K" userId="9ae49f2f11440d07" providerId="LiveId" clId="{085E930B-7F4B-4A1E-9CF2-CD2BCF277D61}" dt="2018-11-15T13:34:40.551" v="555"/>
          <ac:inkMkLst>
            <pc:docMk/>
            <pc:sldMk cId="210890507" sldId="258"/>
            <ac:inkMk id="190" creationId="{4EF03F4B-6AE8-4E27-90B3-130E85D88517}"/>
          </ac:inkMkLst>
        </pc:inkChg>
        <pc:inkChg chg="add del">
          <ac:chgData name="D K" userId="9ae49f2f11440d07" providerId="LiveId" clId="{085E930B-7F4B-4A1E-9CF2-CD2BCF277D61}" dt="2018-11-15T13:34:45.841" v="556"/>
          <ac:inkMkLst>
            <pc:docMk/>
            <pc:sldMk cId="210890507" sldId="258"/>
            <ac:inkMk id="191" creationId="{99ECF245-D7FA-45BB-91F4-C36257437269}"/>
          </ac:inkMkLst>
        </pc:inkChg>
        <pc:inkChg chg="add del mod">
          <ac:chgData name="D K" userId="9ae49f2f11440d07" providerId="LiveId" clId="{085E930B-7F4B-4A1E-9CF2-CD2BCF277D61}" dt="2018-11-19T14:27:57.386" v="1318" actId="478"/>
          <ac:inkMkLst>
            <pc:docMk/>
            <pc:sldMk cId="210890507" sldId="258"/>
            <ac:inkMk id="192" creationId="{26F3256A-AAEB-4C27-9585-4A2FDC8B7B1E}"/>
          </ac:inkMkLst>
        </pc:inkChg>
        <pc:inkChg chg="add del mod">
          <ac:chgData name="D K" userId="9ae49f2f11440d07" providerId="LiveId" clId="{085E930B-7F4B-4A1E-9CF2-CD2BCF277D61}" dt="2018-11-19T14:27:57.386" v="1318" actId="478"/>
          <ac:inkMkLst>
            <pc:docMk/>
            <pc:sldMk cId="210890507" sldId="258"/>
            <ac:inkMk id="193" creationId="{806056A8-65FB-4AAC-9123-FF1599116CCF}"/>
          </ac:inkMkLst>
        </pc:inkChg>
        <pc:inkChg chg="add del mod">
          <ac:chgData name="D K" userId="9ae49f2f11440d07" providerId="LiveId" clId="{085E930B-7F4B-4A1E-9CF2-CD2BCF277D61}" dt="2018-11-19T14:27:50.216" v="1317" actId="478"/>
          <ac:inkMkLst>
            <pc:docMk/>
            <pc:sldMk cId="210890507" sldId="258"/>
            <ac:inkMk id="194" creationId="{C82DE045-A584-40FF-B61D-298CFCE04D00}"/>
          </ac:inkMkLst>
        </pc:inkChg>
        <pc:inkChg chg="add del mod">
          <ac:chgData name="D K" userId="9ae49f2f11440d07" providerId="LiveId" clId="{085E930B-7F4B-4A1E-9CF2-CD2BCF277D61}" dt="2018-11-19T14:27:57.386" v="1318" actId="478"/>
          <ac:inkMkLst>
            <pc:docMk/>
            <pc:sldMk cId="210890507" sldId="258"/>
            <ac:inkMk id="195" creationId="{FA1D3EE4-30C6-4209-9B02-9CDEB05228DC}"/>
          </ac:inkMkLst>
        </pc:inkChg>
        <pc:inkChg chg="add del mod">
          <ac:chgData name="D K" userId="9ae49f2f11440d07" providerId="LiveId" clId="{085E930B-7F4B-4A1E-9CF2-CD2BCF277D61}" dt="2018-11-19T14:27:57.386" v="1318" actId="478"/>
          <ac:inkMkLst>
            <pc:docMk/>
            <pc:sldMk cId="210890507" sldId="258"/>
            <ac:inkMk id="196" creationId="{68B14E13-40A5-4AC5-8037-1B822A093115}"/>
          </ac:inkMkLst>
        </pc:inkChg>
        <pc:cxnChg chg="del">
          <ac:chgData name="D K" userId="9ae49f2f11440d07" providerId="LiveId" clId="{085E930B-7F4B-4A1E-9CF2-CD2BCF277D61}" dt="2018-11-14T21:50:21.635" v="114" actId="478"/>
          <ac:cxnSpMkLst>
            <pc:docMk/>
            <pc:sldMk cId="210890507" sldId="258"/>
            <ac:cxnSpMk id="18" creationId="{7622AF39-E2A8-4A18-B734-A732E6869736}"/>
          </ac:cxnSpMkLst>
        </pc:cxnChg>
        <pc:cxnChg chg="del">
          <ac:chgData name="D K" userId="9ae49f2f11440d07" providerId="LiveId" clId="{085E930B-7F4B-4A1E-9CF2-CD2BCF277D61}" dt="2018-11-14T21:07:07.754" v="19" actId="478"/>
          <ac:cxnSpMkLst>
            <pc:docMk/>
            <pc:sldMk cId="210890507" sldId="258"/>
            <ac:cxnSpMk id="21" creationId="{DB810B80-6B91-4FF1-A979-5E56B9F4B108}"/>
          </ac:cxnSpMkLst>
        </pc:cxnChg>
        <pc:cxnChg chg="del">
          <ac:chgData name="D K" userId="9ae49f2f11440d07" providerId="LiveId" clId="{085E930B-7F4B-4A1E-9CF2-CD2BCF277D61}" dt="2018-11-14T21:07:05.481" v="18" actId="478"/>
          <ac:cxnSpMkLst>
            <pc:docMk/>
            <pc:sldMk cId="210890507" sldId="258"/>
            <ac:cxnSpMk id="22" creationId="{49ABB02F-32EB-473A-983C-FEE1255CB8AF}"/>
          </ac:cxnSpMkLst>
        </pc:cxnChg>
        <pc:cxnChg chg="del mod">
          <ac:chgData name="D K" userId="9ae49f2f11440d07" providerId="LiveId" clId="{085E930B-7F4B-4A1E-9CF2-CD2BCF277D61}" dt="2018-11-15T13:26:37.610" v="456" actId="478"/>
          <ac:cxnSpMkLst>
            <pc:docMk/>
            <pc:sldMk cId="210890507" sldId="258"/>
            <ac:cxnSpMk id="23" creationId="{70313460-82EC-408B-9A44-C9EEF1410AEF}"/>
          </ac:cxnSpMkLst>
        </pc:cxnChg>
        <pc:cxnChg chg="del">
          <ac:chgData name="D K" userId="9ae49f2f11440d07" providerId="LiveId" clId="{085E930B-7F4B-4A1E-9CF2-CD2BCF277D61}" dt="2018-11-14T21:07:00.865" v="17" actId="478"/>
          <ac:cxnSpMkLst>
            <pc:docMk/>
            <pc:sldMk cId="210890507" sldId="258"/>
            <ac:cxnSpMk id="25" creationId="{4A0CE496-BCF4-46B0-84AF-A364C779E083}"/>
          </ac:cxnSpMkLst>
        </pc:cxnChg>
        <pc:cxnChg chg="del">
          <ac:chgData name="D K" userId="9ae49f2f11440d07" providerId="LiveId" clId="{085E930B-7F4B-4A1E-9CF2-CD2BCF277D61}" dt="2018-11-14T21:50:16.278" v="113" actId="478"/>
          <ac:cxnSpMkLst>
            <pc:docMk/>
            <pc:sldMk cId="210890507" sldId="258"/>
            <ac:cxnSpMk id="27" creationId="{DCCD6C55-FA74-427D-B097-4EE89DCB2017}"/>
          </ac:cxnSpMkLst>
        </pc:cxnChg>
        <pc:cxnChg chg="del">
          <ac:chgData name="D K" userId="9ae49f2f11440d07" providerId="LiveId" clId="{085E930B-7F4B-4A1E-9CF2-CD2BCF277D61}" dt="2018-11-14T21:50:21.635" v="114" actId="478"/>
          <ac:cxnSpMkLst>
            <pc:docMk/>
            <pc:sldMk cId="210890507" sldId="258"/>
            <ac:cxnSpMk id="31" creationId="{787B083F-405E-489A-933A-DC51A14BAE4B}"/>
          </ac:cxnSpMkLst>
        </pc:cxnChg>
        <pc:cxnChg chg="del">
          <ac:chgData name="D K" userId="9ae49f2f11440d07" providerId="LiveId" clId="{085E930B-7F4B-4A1E-9CF2-CD2BCF277D61}" dt="2018-11-14T21:50:25.086" v="115" actId="478"/>
          <ac:cxnSpMkLst>
            <pc:docMk/>
            <pc:sldMk cId="210890507" sldId="258"/>
            <ac:cxnSpMk id="32" creationId="{61785E71-D16F-4E3C-9E7E-0541FFFBFA32}"/>
          </ac:cxnSpMkLst>
        </pc:cxnChg>
        <pc:cxnChg chg="del">
          <ac:chgData name="D K" userId="9ae49f2f11440d07" providerId="LiveId" clId="{085E930B-7F4B-4A1E-9CF2-CD2BCF277D61}" dt="2018-11-14T21:50:21.635" v="114" actId="478"/>
          <ac:cxnSpMkLst>
            <pc:docMk/>
            <pc:sldMk cId="210890507" sldId="258"/>
            <ac:cxnSpMk id="34" creationId="{9869DFC6-A876-43E1-A772-EEE2E8F70D2D}"/>
          </ac:cxnSpMkLst>
        </pc:cxnChg>
        <pc:cxnChg chg="del">
          <ac:chgData name="D K" userId="9ae49f2f11440d07" providerId="LiveId" clId="{085E930B-7F4B-4A1E-9CF2-CD2BCF277D61}" dt="2018-11-14T21:50:16.278" v="113" actId="478"/>
          <ac:cxnSpMkLst>
            <pc:docMk/>
            <pc:sldMk cId="210890507" sldId="258"/>
            <ac:cxnSpMk id="35" creationId="{EBC62825-ADFA-4C4A-B9A7-4791BA57C3CC}"/>
          </ac:cxnSpMkLst>
        </pc:cxnChg>
        <pc:cxnChg chg="del">
          <ac:chgData name="D K" userId="9ae49f2f11440d07" providerId="LiveId" clId="{085E930B-7F4B-4A1E-9CF2-CD2BCF277D61}" dt="2018-11-14T21:50:16.278" v="113" actId="478"/>
          <ac:cxnSpMkLst>
            <pc:docMk/>
            <pc:sldMk cId="210890507" sldId="258"/>
            <ac:cxnSpMk id="36" creationId="{769ACF35-97B4-4B5C-952E-8FA61C9D4D2C}"/>
          </ac:cxnSpMkLst>
        </pc:cxnChg>
        <pc:cxnChg chg="del">
          <ac:chgData name="D K" userId="9ae49f2f11440d07" providerId="LiveId" clId="{085E930B-7F4B-4A1E-9CF2-CD2BCF277D61}" dt="2018-11-14T21:07:09.851" v="20" actId="478"/>
          <ac:cxnSpMkLst>
            <pc:docMk/>
            <pc:sldMk cId="210890507" sldId="258"/>
            <ac:cxnSpMk id="37" creationId="{E330C72B-FC71-4355-8BEC-BD0D081A0268}"/>
          </ac:cxnSpMkLst>
        </pc:cxnChg>
        <pc:cxnChg chg="add del mod">
          <ac:chgData name="D K" userId="9ae49f2f11440d07" providerId="LiveId" clId="{085E930B-7F4B-4A1E-9CF2-CD2BCF277D61}" dt="2018-11-15T13:26:42.346" v="458" actId="478"/>
          <ac:cxnSpMkLst>
            <pc:docMk/>
            <pc:sldMk cId="210890507" sldId="258"/>
            <ac:cxnSpMk id="47" creationId="{29CFD5D9-5FC7-4A8D-A3F8-220DDA3F103E}"/>
          </ac:cxnSpMkLst>
        </pc:cxnChg>
        <pc:cxnChg chg="add del mod topLvl">
          <ac:chgData name="D K" userId="9ae49f2f11440d07" providerId="LiveId" clId="{085E930B-7F4B-4A1E-9CF2-CD2BCF277D61}" dt="2018-11-15T13:26:53.650" v="461" actId="478"/>
          <ac:cxnSpMkLst>
            <pc:docMk/>
            <pc:sldMk cId="210890507" sldId="258"/>
            <ac:cxnSpMk id="58" creationId="{B733DD39-F7D4-4EA1-806B-22CFEAAEE8C7}"/>
          </ac:cxnSpMkLst>
        </pc:cxnChg>
        <pc:cxnChg chg="del mod">
          <ac:chgData name="D K" userId="9ae49f2f11440d07" providerId="LiveId" clId="{085E930B-7F4B-4A1E-9CF2-CD2BCF277D61}" dt="2018-11-14T21:50:09.102" v="112" actId="478"/>
          <ac:cxnSpMkLst>
            <pc:docMk/>
            <pc:sldMk cId="210890507" sldId="258"/>
            <ac:cxnSpMk id="69" creationId="{00000000-0000-0000-0000-000000000000}"/>
          </ac:cxnSpMkLst>
        </pc:cxnChg>
        <pc:cxnChg chg="add del mod topLvl">
          <ac:chgData name="D K" userId="9ae49f2f11440d07" providerId="LiveId" clId="{085E930B-7F4B-4A1E-9CF2-CD2BCF277D61}" dt="2018-11-15T13:26:55.123" v="462" actId="478"/>
          <ac:cxnSpMkLst>
            <pc:docMk/>
            <pc:sldMk cId="210890507" sldId="258"/>
            <ac:cxnSpMk id="70" creationId="{767FF633-1234-40B2-96BF-D1D3ABA041F3}"/>
          </ac:cxnSpMkLst>
        </pc:cxnChg>
        <pc:cxnChg chg="add del">
          <ac:chgData name="D K" userId="9ae49f2f11440d07" providerId="LiveId" clId="{085E930B-7F4B-4A1E-9CF2-CD2BCF277D61}" dt="2018-11-14T21:53:50.429" v="136"/>
          <ac:cxnSpMkLst>
            <pc:docMk/>
            <pc:sldMk cId="210890507" sldId="258"/>
            <ac:cxnSpMk id="78" creationId="{C3BF8C91-B2CA-4089-9F1E-AA36CBF7B27A}"/>
          </ac:cxnSpMkLst>
        </pc:cxnChg>
        <pc:cxnChg chg="add del">
          <ac:chgData name="D K" userId="9ae49f2f11440d07" providerId="LiveId" clId="{085E930B-7F4B-4A1E-9CF2-CD2BCF277D61}" dt="2018-11-14T21:53:50.429" v="136"/>
          <ac:cxnSpMkLst>
            <pc:docMk/>
            <pc:sldMk cId="210890507" sldId="258"/>
            <ac:cxnSpMk id="96" creationId="{EAEFD293-49E2-4800-BE9F-84C8C6C099A7}"/>
          </ac:cxnSpMkLst>
        </pc:cxnChg>
        <pc:cxnChg chg="add del">
          <ac:chgData name="D K" userId="9ae49f2f11440d07" providerId="LiveId" clId="{085E930B-7F4B-4A1E-9CF2-CD2BCF277D61}" dt="2018-11-14T21:53:49.937" v="135"/>
          <ac:cxnSpMkLst>
            <pc:docMk/>
            <pc:sldMk cId="210890507" sldId="258"/>
            <ac:cxnSpMk id="102" creationId="{02CAED3A-9395-4CEC-ACA4-D04A1C1AA0CE}"/>
          </ac:cxnSpMkLst>
        </pc:cxnChg>
        <pc:cxnChg chg="add del">
          <ac:chgData name="D K" userId="9ae49f2f11440d07" providerId="LiveId" clId="{085E930B-7F4B-4A1E-9CF2-CD2BCF277D61}" dt="2018-11-14T21:53:49.937" v="135"/>
          <ac:cxnSpMkLst>
            <pc:docMk/>
            <pc:sldMk cId="210890507" sldId="258"/>
            <ac:cxnSpMk id="113" creationId="{86848F83-90ED-4656-A321-AF915F3EFBB9}"/>
          </ac:cxnSpMkLst>
        </pc:cxnChg>
        <pc:cxnChg chg="add">
          <ac:chgData name="D K" userId="9ae49f2f11440d07" providerId="LiveId" clId="{085E930B-7F4B-4A1E-9CF2-CD2BCF277D61}" dt="2018-11-15T14:03:22.280" v="1170"/>
          <ac:cxnSpMkLst>
            <pc:docMk/>
            <pc:sldMk cId="210890507" sldId="258"/>
            <ac:cxnSpMk id="199" creationId="{0B944520-4B04-4A83-8243-AB7C9CF12699}"/>
          </ac:cxnSpMkLst>
        </pc:cxnChg>
        <pc:cxnChg chg="add">
          <ac:chgData name="D K" userId="9ae49f2f11440d07" providerId="LiveId" clId="{085E930B-7F4B-4A1E-9CF2-CD2BCF277D61}" dt="2018-11-15T14:03:22.280" v="1170"/>
          <ac:cxnSpMkLst>
            <pc:docMk/>
            <pc:sldMk cId="210890507" sldId="258"/>
            <ac:cxnSpMk id="204" creationId="{B2AC3A2B-DAAD-463F-BEF7-93746FA7E616}"/>
          </ac:cxnSpMkLst>
        </pc:cxnChg>
        <pc:cxnChg chg="add">
          <ac:chgData name="D K" userId="9ae49f2f11440d07" providerId="LiveId" clId="{085E930B-7F4B-4A1E-9CF2-CD2BCF277D61}" dt="2018-11-15T14:03:22.280" v="1170"/>
          <ac:cxnSpMkLst>
            <pc:docMk/>
            <pc:sldMk cId="210890507" sldId="258"/>
            <ac:cxnSpMk id="208" creationId="{CBC0DB87-B68C-49E0-97AD-6211567ACDB2}"/>
          </ac:cxnSpMkLst>
        </pc:cxnChg>
        <pc:cxnChg chg="add">
          <ac:chgData name="D K" userId="9ae49f2f11440d07" providerId="LiveId" clId="{085E930B-7F4B-4A1E-9CF2-CD2BCF277D61}" dt="2018-11-15T14:03:22.280" v="1170"/>
          <ac:cxnSpMkLst>
            <pc:docMk/>
            <pc:sldMk cId="210890507" sldId="258"/>
            <ac:cxnSpMk id="210" creationId="{EDE21FEF-DDBC-472C-A2C3-D879347E48B5}"/>
          </ac:cxnSpMkLst>
        </pc:cxnChg>
        <pc:cxnChg chg="add">
          <ac:chgData name="D K" userId="9ae49f2f11440d07" providerId="LiveId" clId="{085E930B-7F4B-4A1E-9CF2-CD2BCF277D61}" dt="2018-11-15T14:03:22.280" v="1170"/>
          <ac:cxnSpMkLst>
            <pc:docMk/>
            <pc:sldMk cId="210890507" sldId="258"/>
            <ac:cxnSpMk id="212" creationId="{1400DADD-D100-4EAE-85CC-1E40E0F94778}"/>
          </ac:cxnSpMkLst>
        </pc:cxnChg>
        <pc:cxnChg chg="add">
          <ac:chgData name="D K" userId="9ae49f2f11440d07" providerId="LiveId" clId="{085E930B-7F4B-4A1E-9CF2-CD2BCF277D61}" dt="2018-11-15T14:03:22.280" v="1170"/>
          <ac:cxnSpMkLst>
            <pc:docMk/>
            <pc:sldMk cId="210890507" sldId="258"/>
            <ac:cxnSpMk id="214" creationId="{48C63E26-94AE-4C87-B17D-6D09AC64DEE4}"/>
          </ac:cxnSpMkLst>
        </pc:cxnChg>
        <pc:cxnChg chg="add">
          <ac:chgData name="D K" userId="9ae49f2f11440d07" providerId="LiveId" clId="{085E930B-7F4B-4A1E-9CF2-CD2BCF277D61}" dt="2018-11-15T14:03:22.280" v="1170"/>
          <ac:cxnSpMkLst>
            <pc:docMk/>
            <pc:sldMk cId="210890507" sldId="258"/>
            <ac:cxnSpMk id="215" creationId="{6BF4A706-F44B-4DE8-8D96-706C257DA96E}"/>
          </ac:cxnSpMkLst>
        </pc:cxnChg>
      </pc:sldChg>
      <pc:sldChg chg="addSp delSp modSp">
        <pc:chgData name="D K" userId="9ae49f2f11440d07" providerId="LiveId" clId="{085E930B-7F4B-4A1E-9CF2-CD2BCF277D61}" dt="2018-11-26T22:49:13.687" v="1869" actId="1076"/>
        <pc:sldMkLst>
          <pc:docMk/>
          <pc:sldMk cId="1685544136" sldId="260"/>
        </pc:sldMkLst>
        <pc:spChg chg="add mod">
          <ac:chgData name="D K" userId="9ae49f2f11440d07" providerId="LiveId" clId="{085E930B-7F4B-4A1E-9CF2-CD2BCF277D61}" dt="2018-11-15T14:04:58.067" v="1192" actId="164"/>
          <ac:spMkLst>
            <pc:docMk/>
            <pc:sldMk cId="1685544136" sldId="260"/>
            <ac:spMk id="15" creationId="{2BFEC144-EA97-4D62-8D24-946DCE089035}"/>
          </ac:spMkLst>
        </pc:spChg>
        <pc:spChg chg="add mod">
          <ac:chgData name="D K" userId="9ae49f2f11440d07" providerId="LiveId" clId="{085E930B-7F4B-4A1E-9CF2-CD2BCF277D61}" dt="2018-11-15T14:04:58.067" v="1192" actId="164"/>
          <ac:spMkLst>
            <pc:docMk/>
            <pc:sldMk cId="1685544136" sldId="260"/>
            <ac:spMk id="16" creationId="{6612CF67-95C2-49C6-8C79-D834EDEF8675}"/>
          </ac:spMkLst>
        </pc:spChg>
        <pc:spChg chg="add mod">
          <ac:chgData name="D K" userId="9ae49f2f11440d07" providerId="LiveId" clId="{085E930B-7F4B-4A1E-9CF2-CD2BCF277D61}" dt="2018-11-26T22:48:38.838" v="1849" actId="20577"/>
          <ac:spMkLst>
            <pc:docMk/>
            <pc:sldMk cId="1685544136" sldId="260"/>
            <ac:spMk id="18" creationId="{8767785F-4580-4120-AD14-898FA0A8B5B8}"/>
          </ac:spMkLst>
        </pc:spChg>
        <pc:spChg chg="add del">
          <ac:chgData name="D K" userId="9ae49f2f11440d07" providerId="LiveId" clId="{085E930B-7F4B-4A1E-9CF2-CD2BCF277D61}" dt="2018-11-26T22:48:24.989" v="1840" actId="478"/>
          <ac:spMkLst>
            <pc:docMk/>
            <pc:sldMk cId="1685544136" sldId="260"/>
            <ac:spMk id="19" creationId="{BA5DAE2B-3F2F-4B69-A874-F7ABE254023A}"/>
          </ac:spMkLst>
        </pc:spChg>
        <pc:spChg chg="add">
          <ac:chgData name="D K" userId="9ae49f2f11440d07" providerId="LiveId" clId="{085E930B-7F4B-4A1E-9CF2-CD2BCF277D61}" dt="2018-11-19T14:46:08.757" v="1790"/>
          <ac:spMkLst>
            <pc:docMk/>
            <pc:sldMk cId="1685544136" sldId="260"/>
            <ac:spMk id="20" creationId="{DAC1868D-B01D-4D42-8B93-0A15E083D69B}"/>
          </ac:spMkLst>
        </pc:spChg>
        <pc:spChg chg="add">
          <ac:chgData name="D K" userId="9ae49f2f11440d07" providerId="LiveId" clId="{085E930B-7F4B-4A1E-9CF2-CD2BCF277D61}" dt="2018-11-19T14:46:08.757" v="1790"/>
          <ac:spMkLst>
            <pc:docMk/>
            <pc:sldMk cId="1685544136" sldId="260"/>
            <ac:spMk id="21" creationId="{28DF5CB0-9A8E-4B12-B36A-F44454F3CC82}"/>
          </ac:spMkLst>
        </pc:spChg>
        <pc:spChg chg="add">
          <ac:chgData name="D K" userId="9ae49f2f11440d07" providerId="LiveId" clId="{085E930B-7F4B-4A1E-9CF2-CD2BCF277D61}" dt="2018-11-19T14:46:08.757" v="1790"/>
          <ac:spMkLst>
            <pc:docMk/>
            <pc:sldMk cId="1685544136" sldId="260"/>
            <ac:spMk id="22" creationId="{797EA8F9-948F-43CF-A8E4-4EC93801B506}"/>
          </ac:spMkLst>
        </pc:spChg>
        <pc:spChg chg="add del mod">
          <ac:chgData name="D K" userId="9ae49f2f11440d07" providerId="LiveId" clId="{085E930B-7F4B-4A1E-9CF2-CD2BCF277D61}" dt="2018-11-15T14:09:08.891" v="1306" actId="478"/>
          <ac:spMkLst>
            <pc:docMk/>
            <pc:sldMk cId="1685544136" sldId="260"/>
            <ac:spMk id="23" creationId="{25A87241-AF8B-471A-8B52-2E5E7B2FA3B7}"/>
          </ac:spMkLst>
        </pc:spChg>
        <pc:spChg chg="add">
          <ac:chgData name="D K" userId="9ae49f2f11440d07" providerId="LiveId" clId="{085E930B-7F4B-4A1E-9CF2-CD2BCF277D61}" dt="2018-11-19T14:46:08.757" v="1790"/>
          <ac:spMkLst>
            <pc:docMk/>
            <pc:sldMk cId="1685544136" sldId="260"/>
            <ac:spMk id="23" creationId="{6B53E8B2-F2BC-4926-9562-DD6D792715F6}"/>
          </ac:spMkLst>
        </pc:spChg>
        <pc:spChg chg="add">
          <ac:chgData name="D K" userId="9ae49f2f11440d07" providerId="LiveId" clId="{085E930B-7F4B-4A1E-9CF2-CD2BCF277D61}" dt="2018-11-19T14:46:08.757" v="1790"/>
          <ac:spMkLst>
            <pc:docMk/>
            <pc:sldMk cId="1685544136" sldId="260"/>
            <ac:spMk id="24" creationId="{12EEFC21-1FB3-4EF6-BDC4-562D371E3950}"/>
          </ac:spMkLst>
        </pc:spChg>
        <pc:spChg chg="add del mod">
          <ac:chgData name="D K" userId="9ae49f2f11440d07" providerId="LiveId" clId="{085E930B-7F4B-4A1E-9CF2-CD2BCF277D61}" dt="2018-11-15T14:09:08.891" v="1306" actId="478"/>
          <ac:spMkLst>
            <pc:docMk/>
            <pc:sldMk cId="1685544136" sldId="260"/>
            <ac:spMk id="24" creationId="{169F1CD2-ED6E-4810-9452-A8612C5AFABE}"/>
          </ac:spMkLst>
        </pc:spChg>
        <pc:spChg chg="add del mod">
          <ac:chgData name="D K" userId="9ae49f2f11440d07" providerId="LiveId" clId="{085E930B-7F4B-4A1E-9CF2-CD2BCF277D61}" dt="2018-11-15T14:09:08.891" v="1306" actId="478"/>
          <ac:spMkLst>
            <pc:docMk/>
            <pc:sldMk cId="1685544136" sldId="260"/>
            <ac:spMk id="25" creationId="{C4CABF9B-BE73-44D3-BC30-84013E113C61}"/>
          </ac:spMkLst>
        </pc:spChg>
        <pc:spChg chg="add">
          <ac:chgData name="D K" userId="9ae49f2f11440d07" providerId="LiveId" clId="{085E930B-7F4B-4A1E-9CF2-CD2BCF277D61}" dt="2018-11-19T14:46:08.757" v="1790"/>
          <ac:spMkLst>
            <pc:docMk/>
            <pc:sldMk cId="1685544136" sldId="260"/>
            <ac:spMk id="25" creationId="{F755C659-83AF-49BA-A34C-3A750772B885}"/>
          </ac:spMkLst>
        </pc:spChg>
        <pc:spChg chg="add">
          <ac:chgData name="D K" userId="9ae49f2f11440d07" providerId="LiveId" clId="{085E930B-7F4B-4A1E-9CF2-CD2BCF277D61}" dt="2018-11-19T14:46:08.757" v="1790"/>
          <ac:spMkLst>
            <pc:docMk/>
            <pc:sldMk cId="1685544136" sldId="260"/>
            <ac:spMk id="26" creationId="{6A70DE48-84FD-4C83-9843-05D90343BBEF}"/>
          </ac:spMkLst>
        </pc:spChg>
        <pc:spChg chg="add del mod">
          <ac:chgData name="D K" userId="9ae49f2f11440d07" providerId="LiveId" clId="{085E930B-7F4B-4A1E-9CF2-CD2BCF277D61}" dt="2018-11-15T14:09:08.891" v="1306" actId="478"/>
          <ac:spMkLst>
            <pc:docMk/>
            <pc:sldMk cId="1685544136" sldId="260"/>
            <ac:spMk id="26" creationId="{F896201C-1C24-4F12-8237-5B6EC6C0DCC7}"/>
          </ac:spMkLst>
        </pc:spChg>
        <pc:spChg chg="add">
          <ac:chgData name="D K" userId="9ae49f2f11440d07" providerId="LiveId" clId="{085E930B-7F4B-4A1E-9CF2-CD2BCF277D61}" dt="2018-11-19T14:46:08.757" v="1790"/>
          <ac:spMkLst>
            <pc:docMk/>
            <pc:sldMk cId="1685544136" sldId="260"/>
            <ac:spMk id="27" creationId="{0486937E-0BF6-461E-845D-3AD5F63B6CDD}"/>
          </ac:spMkLst>
        </pc:spChg>
        <pc:spChg chg="add del mod">
          <ac:chgData name="D K" userId="9ae49f2f11440d07" providerId="LiveId" clId="{085E930B-7F4B-4A1E-9CF2-CD2BCF277D61}" dt="2018-11-15T14:09:08.891" v="1306" actId="478"/>
          <ac:spMkLst>
            <pc:docMk/>
            <pc:sldMk cId="1685544136" sldId="260"/>
            <ac:spMk id="27" creationId="{6BF608FE-F660-4C9A-9C14-79D731560645}"/>
          </ac:spMkLst>
        </pc:spChg>
        <pc:spChg chg="add del mod">
          <ac:chgData name="D K" userId="9ae49f2f11440d07" providerId="LiveId" clId="{085E930B-7F4B-4A1E-9CF2-CD2BCF277D61}" dt="2018-11-15T14:09:08.891" v="1306" actId="478"/>
          <ac:spMkLst>
            <pc:docMk/>
            <pc:sldMk cId="1685544136" sldId="260"/>
            <ac:spMk id="28" creationId="{810828A9-64BE-4F39-BC94-C9C730184DFF}"/>
          </ac:spMkLst>
        </pc:spChg>
        <pc:spChg chg="add">
          <ac:chgData name="D K" userId="9ae49f2f11440d07" providerId="LiveId" clId="{085E930B-7F4B-4A1E-9CF2-CD2BCF277D61}" dt="2018-11-19T14:46:08.757" v="1790"/>
          <ac:spMkLst>
            <pc:docMk/>
            <pc:sldMk cId="1685544136" sldId="260"/>
            <ac:spMk id="28" creationId="{BF623DF7-0C95-42B3-9A97-3CBA1B64C8DE}"/>
          </ac:spMkLst>
        </pc:spChg>
        <pc:spChg chg="add del mod">
          <ac:chgData name="D K" userId="9ae49f2f11440d07" providerId="LiveId" clId="{085E930B-7F4B-4A1E-9CF2-CD2BCF277D61}" dt="2018-11-15T14:09:08.891" v="1306" actId="478"/>
          <ac:spMkLst>
            <pc:docMk/>
            <pc:sldMk cId="1685544136" sldId="260"/>
            <ac:spMk id="29" creationId="{A36EC717-1B11-46C6-BDBF-1C1D627BA949}"/>
          </ac:spMkLst>
        </pc:spChg>
        <pc:spChg chg="add">
          <ac:chgData name="D K" userId="9ae49f2f11440d07" providerId="LiveId" clId="{085E930B-7F4B-4A1E-9CF2-CD2BCF277D61}" dt="2018-11-19T14:46:08.757" v="1790"/>
          <ac:spMkLst>
            <pc:docMk/>
            <pc:sldMk cId="1685544136" sldId="260"/>
            <ac:spMk id="29" creationId="{AB1B307A-4A64-4756-B5CC-548474877E8F}"/>
          </ac:spMkLst>
        </pc:spChg>
        <pc:spChg chg="add del mod">
          <ac:chgData name="D K" userId="9ae49f2f11440d07" providerId="LiveId" clId="{085E930B-7F4B-4A1E-9CF2-CD2BCF277D61}" dt="2018-11-15T14:09:08.891" v="1306" actId="478"/>
          <ac:spMkLst>
            <pc:docMk/>
            <pc:sldMk cId="1685544136" sldId="260"/>
            <ac:spMk id="30" creationId="{8AA8C255-0A0D-4993-A550-96E421A8CAA9}"/>
          </ac:spMkLst>
        </pc:spChg>
        <pc:spChg chg="add">
          <ac:chgData name="D K" userId="9ae49f2f11440d07" providerId="LiveId" clId="{085E930B-7F4B-4A1E-9CF2-CD2BCF277D61}" dt="2018-11-19T14:46:08.757" v="1790"/>
          <ac:spMkLst>
            <pc:docMk/>
            <pc:sldMk cId="1685544136" sldId="260"/>
            <ac:spMk id="30" creationId="{B9CF9988-9CA5-47A7-A819-4B059E37BB20}"/>
          </ac:spMkLst>
        </pc:spChg>
        <pc:spChg chg="add">
          <ac:chgData name="D K" userId="9ae49f2f11440d07" providerId="LiveId" clId="{085E930B-7F4B-4A1E-9CF2-CD2BCF277D61}" dt="2018-11-19T14:46:08.757" v="1790"/>
          <ac:spMkLst>
            <pc:docMk/>
            <pc:sldMk cId="1685544136" sldId="260"/>
            <ac:spMk id="31" creationId="{2212742E-64AF-42A7-A378-52D329371ABD}"/>
          </ac:spMkLst>
        </pc:spChg>
        <pc:spChg chg="add del mod">
          <ac:chgData name="D K" userId="9ae49f2f11440d07" providerId="LiveId" clId="{085E930B-7F4B-4A1E-9CF2-CD2BCF277D61}" dt="2018-11-15T14:09:08.891" v="1306" actId="478"/>
          <ac:spMkLst>
            <pc:docMk/>
            <pc:sldMk cId="1685544136" sldId="260"/>
            <ac:spMk id="31" creationId="{CD63746C-5273-442F-B269-3753F7D96845}"/>
          </ac:spMkLst>
        </pc:spChg>
        <pc:spChg chg="add del mod">
          <ac:chgData name="D K" userId="9ae49f2f11440d07" providerId="LiveId" clId="{085E930B-7F4B-4A1E-9CF2-CD2BCF277D61}" dt="2018-11-15T14:09:08.891" v="1306" actId="478"/>
          <ac:spMkLst>
            <pc:docMk/>
            <pc:sldMk cId="1685544136" sldId="260"/>
            <ac:spMk id="32" creationId="{9D541D34-B2E1-47FE-B262-94D0024FEC1F}"/>
          </ac:spMkLst>
        </pc:spChg>
        <pc:spChg chg="add">
          <ac:chgData name="D K" userId="9ae49f2f11440d07" providerId="LiveId" clId="{085E930B-7F4B-4A1E-9CF2-CD2BCF277D61}" dt="2018-11-19T14:46:08.757" v="1790"/>
          <ac:spMkLst>
            <pc:docMk/>
            <pc:sldMk cId="1685544136" sldId="260"/>
            <ac:spMk id="32" creationId="{F6DA9D1B-4599-427E-A1EF-780FA4892EFD}"/>
          </ac:spMkLst>
        </pc:spChg>
        <pc:spChg chg="add del mod">
          <ac:chgData name="D K" userId="9ae49f2f11440d07" providerId="LiveId" clId="{085E930B-7F4B-4A1E-9CF2-CD2BCF277D61}" dt="2018-11-15T14:09:08.891" v="1306" actId="478"/>
          <ac:spMkLst>
            <pc:docMk/>
            <pc:sldMk cId="1685544136" sldId="260"/>
            <ac:spMk id="33" creationId="{14D07B58-D5C8-49ED-8114-02DBD74CC676}"/>
          </ac:spMkLst>
        </pc:spChg>
        <pc:spChg chg="add">
          <ac:chgData name="D K" userId="9ae49f2f11440d07" providerId="LiveId" clId="{085E930B-7F4B-4A1E-9CF2-CD2BCF277D61}" dt="2018-11-19T14:46:08.757" v="1790"/>
          <ac:spMkLst>
            <pc:docMk/>
            <pc:sldMk cId="1685544136" sldId="260"/>
            <ac:spMk id="33" creationId="{6D06F89D-BC81-4116-8AE7-033F60D32BC4}"/>
          </ac:spMkLst>
        </pc:spChg>
        <pc:spChg chg="add">
          <ac:chgData name="D K" userId="9ae49f2f11440d07" providerId="LiveId" clId="{085E930B-7F4B-4A1E-9CF2-CD2BCF277D61}" dt="2018-11-19T14:46:08.757" v="1790"/>
          <ac:spMkLst>
            <pc:docMk/>
            <pc:sldMk cId="1685544136" sldId="260"/>
            <ac:spMk id="34" creationId="{8AFFCEF0-25B2-45AF-89CB-22848045B113}"/>
          </ac:spMkLst>
        </pc:spChg>
        <pc:spChg chg="add del mod">
          <ac:chgData name="D K" userId="9ae49f2f11440d07" providerId="LiveId" clId="{085E930B-7F4B-4A1E-9CF2-CD2BCF277D61}" dt="2018-11-15T14:09:08.891" v="1306" actId="478"/>
          <ac:spMkLst>
            <pc:docMk/>
            <pc:sldMk cId="1685544136" sldId="260"/>
            <ac:spMk id="34" creationId="{E822DADF-C4D8-4647-91D8-5314B9C28D8D}"/>
          </ac:spMkLst>
        </pc:spChg>
        <pc:spChg chg="add del mod">
          <ac:chgData name="D K" userId="9ae49f2f11440d07" providerId="LiveId" clId="{085E930B-7F4B-4A1E-9CF2-CD2BCF277D61}" dt="2018-11-15T14:09:08.891" v="1306" actId="478"/>
          <ac:spMkLst>
            <pc:docMk/>
            <pc:sldMk cId="1685544136" sldId="260"/>
            <ac:spMk id="35" creationId="{BCA80ACE-2C2A-47C0-99FF-2EA0FFE02555}"/>
          </ac:spMkLst>
        </pc:spChg>
        <pc:spChg chg="add del mod">
          <ac:chgData name="D K" userId="9ae49f2f11440d07" providerId="LiveId" clId="{085E930B-7F4B-4A1E-9CF2-CD2BCF277D61}" dt="2018-11-15T14:09:08.891" v="1306" actId="478"/>
          <ac:spMkLst>
            <pc:docMk/>
            <pc:sldMk cId="1685544136" sldId="260"/>
            <ac:spMk id="36" creationId="{F76A55B1-CCE3-4E9B-8DE1-961C34841B57}"/>
          </ac:spMkLst>
        </pc:spChg>
        <pc:spChg chg="add del mod">
          <ac:chgData name="D K" userId="9ae49f2f11440d07" providerId="LiveId" clId="{085E930B-7F4B-4A1E-9CF2-CD2BCF277D61}" dt="2018-11-15T14:09:08.891" v="1306" actId="478"/>
          <ac:spMkLst>
            <pc:docMk/>
            <pc:sldMk cId="1685544136" sldId="260"/>
            <ac:spMk id="37" creationId="{6DF16D2E-B1E6-4BA8-8989-3187B8D906CE}"/>
          </ac:spMkLst>
        </pc:spChg>
        <pc:spChg chg="add del mod">
          <ac:chgData name="D K" userId="9ae49f2f11440d07" providerId="LiveId" clId="{085E930B-7F4B-4A1E-9CF2-CD2BCF277D61}" dt="2018-11-15T14:09:08.891" v="1306" actId="478"/>
          <ac:spMkLst>
            <pc:docMk/>
            <pc:sldMk cId="1685544136" sldId="260"/>
            <ac:spMk id="38" creationId="{C01BCE5D-BA1B-4E9C-9264-BCB428A2A452}"/>
          </ac:spMkLst>
        </pc:spChg>
        <pc:spChg chg="add mod">
          <ac:chgData name="D K" userId="9ae49f2f11440d07" providerId="LiveId" clId="{085E930B-7F4B-4A1E-9CF2-CD2BCF277D61}" dt="2018-11-26T22:49:07.420" v="1868" actId="1035"/>
          <ac:spMkLst>
            <pc:docMk/>
            <pc:sldMk cId="1685544136" sldId="260"/>
            <ac:spMk id="40" creationId="{34FF1C94-0155-441F-B4AC-C1977CF7740F}"/>
          </ac:spMkLst>
        </pc:spChg>
        <pc:spChg chg="add del mod">
          <ac:chgData name="D K" userId="9ae49f2f11440d07" providerId="LiveId" clId="{085E930B-7F4B-4A1E-9CF2-CD2BCF277D61}" dt="2018-11-15T14:09:08.891" v="1306" actId="478"/>
          <ac:spMkLst>
            <pc:docMk/>
            <pc:sldMk cId="1685544136" sldId="260"/>
            <ac:spMk id="40" creationId="{5834CADB-753A-495E-A0E4-0100EC7E74A3}"/>
          </ac:spMkLst>
        </pc:spChg>
        <pc:spChg chg="add mod">
          <ac:chgData name="D K" userId="9ae49f2f11440d07" providerId="LiveId" clId="{085E930B-7F4B-4A1E-9CF2-CD2BCF277D61}" dt="2018-11-26T22:49:07.420" v="1868" actId="1035"/>
          <ac:spMkLst>
            <pc:docMk/>
            <pc:sldMk cId="1685544136" sldId="260"/>
            <ac:spMk id="41" creationId="{DFE5DEB5-F789-4165-818B-B8150B0BB255}"/>
          </ac:spMkLst>
        </pc:spChg>
        <pc:spChg chg="add del mod">
          <ac:chgData name="D K" userId="9ae49f2f11440d07" providerId="LiveId" clId="{085E930B-7F4B-4A1E-9CF2-CD2BCF277D61}" dt="2018-11-15T14:09:08.891" v="1306" actId="478"/>
          <ac:spMkLst>
            <pc:docMk/>
            <pc:sldMk cId="1685544136" sldId="260"/>
            <ac:spMk id="41" creationId="{E5B68986-E11C-4928-BC03-D28E1434A483}"/>
          </ac:spMkLst>
        </pc:spChg>
        <pc:spChg chg="add mod">
          <ac:chgData name="D K" userId="9ae49f2f11440d07" providerId="LiveId" clId="{085E930B-7F4B-4A1E-9CF2-CD2BCF277D61}" dt="2018-11-26T22:49:07.420" v="1868" actId="1035"/>
          <ac:spMkLst>
            <pc:docMk/>
            <pc:sldMk cId="1685544136" sldId="260"/>
            <ac:spMk id="42" creationId="{1B825BD1-38E3-48DA-B9E2-885DCF9354D8}"/>
          </ac:spMkLst>
        </pc:spChg>
        <pc:spChg chg="add del mod">
          <ac:chgData name="D K" userId="9ae49f2f11440d07" providerId="LiveId" clId="{085E930B-7F4B-4A1E-9CF2-CD2BCF277D61}" dt="2018-11-15T14:09:08.891" v="1306" actId="478"/>
          <ac:spMkLst>
            <pc:docMk/>
            <pc:sldMk cId="1685544136" sldId="260"/>
            <ac:spMk id="42" creationId="{2EAAB786-A846-44E4-A726-BA4E9F33E0DE}"/>
          </ac:spMkLst>
        </pc:spChg>
        <pc:spChg chg="add mod">
          <ac:chgData name="D K" userId="9ae49f2f11440d07" providerId="LiveId" clId="{085E930B-7F4B-4A1E-9CF2-CD2BCF277D61}" dt="2018-11-26T22:49:07.420" v="1868" actId="1035"/>
          <ac:spMkLst>
            <pc:docMk/>
            <pc:sldMk cId="1685544136" sldId="260"/>
            <ac:spMk id="43" creationId="{7009D9E0-AE09-4F84-A06B-C35443E239B1}"/>
          </ac:spMkLst>
        </pc:spChg>
        <pc:spChg chg="add del mod">
          <ac:chgData name="D K" userId="9ae49f2f11440d07" providerId="LiveId" clId="{085E930B-7F4B-4A1E-9CF2-CD2BCF277D61}" dt="2018-11-15T14:09:08.891" v="1306" actId="478"/>
          <ac:spMkLst>
            <pc:docMk/>
            <pc:sldMk cId="1685544136" sldId="260"/>
            <ac:spMk id="43" creationId="{9B733DA8-6328-499E-B1AE-5680CC7514B0}"/>
          </ac:spMkLst>
        </pc:spChg>
        <pc:spChg chg="add mod">
          <ac:chgData name="D K" userId="9ae49f2f11440d07" providerId="LiveId" clId="{085E930B-7F4B-4A1E-9CF2-CD2BCF277D61}" dt="2018-11-26T22:49:07.420" v="1868" actId="1035"/>
          <ac:spMkLst>
            <pc:docMk/>
            <pc:sldMk cId="1685544136" sldId="260"/>
            <ac:spMk id="44" creationId="{6D8AE7A0-3F86-4A69-93BB-DA2574AA981C}"/>
          </ac:spMkLst>
        </pc:spChg>
        <pc:spChg chg="add del mod">
          <ac:chgData name="D K" userId="9ae49f2f11440d07" providerId="LiveId" clId="{085E930B-7F4B-4A1E-9CF2-CD2BCF277D61}" dt="2018-11-15T14:09:08.891" v="1306" actId="478"/>
          <ac:spMkLst>
            <pc:docMk/>
            <pc:sldMk cId="1685544136" sldId="260"/>
            <ac:spMk id="44" creationId="{738D3825-F6F9-4B27-B37C-16185BCB7B4D}"/>
          </ac:spMkLst>
        </pc:spChg>
        <pc:spChg chg="add del mod">
          <ac:chgData name="D K" userId="9ae49f2f11440d07" providerId="LiveId" clId="{085E930B-7F4B-4A1E-9CF2-CD2BCF277D61}" dt="2018-11-15T14:09:08.891" v="1306" actId="478"/>
          <ac:spMkLst>
            <pc:docMk/>
            <pc:sldMk cId="1685544136" sldId="260"/>
            <ac:spMk id="45" creationId="{9AD01133-42A6-4AB3-A3F5-B36C76252178}"/>
          </ac:spMkLst>
        </pc:spChg>
        <pc:spChg chg="add mod">
          <ac:chgData name="D K" userId="9ae49f2f11440d07" providerId="LiveId" clId="{085E930B-7F4B-4A1E-9CF2-CD2BCF277D61}" dt="2018-11-26T22:49:07.420" v="1868" actId="1035"/>
          <ac:spMkLst>
            <pc:docMk/>
            <pc:sldMk cId="1685544136" sldId="260"/>
            <ac:spMk id="45" creationId="{AA565649-DB74-4A7C-9DAB-E191CE0273BA}"/>
          </ac:spMkLst>
        </pc:spChg>
        <pc:spChg chg="add mod">
          <ac:chgData name="D K" userId="9ae49f2f11440d07" providerId="LiveId" clId="{085E930B-7F4B-4A1E-9CF2-CD2BCF277D61}" dt="2018-11-26T22:49:07.420" v="1868" actId="1035"/>
          <ac:spMkLst>
            <pc:docMk/>
            <pc:sldMk cId="1685544136" sldId="260"/>
            <ac:spMk id="46" creationId="{3CFB8FE2-DB71-45A9-874A-CFD2129D2391}"/>
          </ac:spMkLst>
        </pc:spChg>
        <pc:spChg chg="add del mod">
          <ac:chgData name="D K" userId="9ae49f2f11440d07" providerId="LiveId" clId="{085E930B-7F4B-4A1E-9CF2-CD2BCF277D61}" dt="2018-11-15T14:09:08.891" v="1306" actId="478"/>
          <ac:spMkLst>
            <pc:docMk/>
            <pc:sldMk cId="1685544136" sldId="260"/>
            <ac:spMk id="46" creationId="{66ED1799-4893-469E-A3F1-4E5686EAD258}"/>
          </ac:spMkLst>
        </pc:spChg>
        <pc:spChg chg="add mod">
          <ac:chgData name="D K" userId="9ae49f2f11440d07" providerId="LiveId" clId="{085E930B-7F4B-4A1E-9CF2-CD2BCF277D61}" dt="2018-11-26T22:49:07.420" v="1868" actId="1035"/>
          <ac:spMkLst>
            <pc:docMk/>
            <pc:sldMk cId="1685544136" sldId="260"/>
            <ac:spMk id="47" creationId="{7E9CC741-13A5-4193-AD45-C146C07EBCE7}"/>
          </ac:spMkLst>
        </pc:spChg>
        <pc:spChg chg="add del mod">
          <ac:chgData name="D K" userId="9ae49f2f11440d07" providerId="LiveId" clId="{085E930B-7F4B-4A1E-9CF2-CD2BCF277D61}" dt="2018-11-15T14:09:08.891" v="1306" actId="478"/>
          <ac:spMkLst>
            <pc:docMk/>
            <pc:sldMk cId="1685544136" sldId="260"/>
            <ac:spMk id="47" creationId="{D0B71B11-962C-4B9F-813C-1EA5D351A328}"/>
          </ac:spMkLst>
        </pc:spChg>
        <pc:spChg chg="add del mod">
          <ac:chgData name="D K" userId="9ae49f2f11440d07" providerId="LiveId" clId="{085E930B-7F4B-4A1E-9CF2-CD2BCF277D61}" dt="2018-11-15T14:09:08.891" v="1306" actId="478"/>
          <ac:spMkLst>
            <pc:docMk/>
            <pc:sldMk cId="1685544136" sldId="260"/>
            <ac:spMk id="48" creationId="{CE119696-4742-4AC6-8E43-DAB51FB81005}"/>
          </ac:spMkLst>
        </pc:spChg>
        <pc:spChg chg="add mod">
          <ac:chgData name="D K" userId="9ae49f2f11440d07" providerId="LiveId" clId="{085E930B-7F4B-4A1E-9CF2-CD2BCF277D61}" dt="2018-11-26T22:49:07.420" v="1868" actId="1035"/>
          <ac:spMkLst>
            <pc:docMk/>
            <pc:sldMk cId="1685544136" sldId="260"/>
            <ac:spMk id="48" creationId="{FF1E6390-E813-4713-A6EC-E2E90D4BCAEF}"/>
          </ac:spMkLst>
        </pc:spChg>
        <pc:spChg chg="add mod">
          <ac:chgData name="D K" userId="9ae49f2f11440d07" providerId="LiveId" clId="{085E930B-7F4B-4A1E-9CF2-CD2BCF277D61}" dt="2018-11-26T22:49:07.420" v="1868" actId="1035"/>
          <ac:spMkLst>
            <pc:docMk/>
            <pc:sldMk cId="1685544136" sldId="260"/>
            <ac:spMk id="49" creationId="{9CE7E774-C770-4A37-851E-17D7A9E89FD2}"/>
          </ac:spMkLst>
        </pc:spChg>
        <pc:spChg chg="add del mod">
          <ac:chgData name="D K" userId="9ae49f2f11440d07" providerId="LiveId" clId="{085E930B-7F4B-4A1E-9CF2-CD2BCF277D61}" dt="2018-11-15T14:09:08.891" v="1306" actId="478"/>
          <ac:spMkLst>
            <pc:docMk/>
            <pc:sldMk cId="1685544136" sldId="260"/>
            <ac:spMk id="49" creationId="{B752857C-51C7-46B1-9C10-529513CBDCBE}"/>
          </ac:spMkLst>
        </pc:spChg>
        <pc:spChg chg="add mod">
          <ac:chgData name="D K" userId="9ae49f2f11440d07" providerId="LiveId" clId="{085E930B-7F4B-4A1E-9CF2-CD2BCF277D61}" dt="2018-11-26T22:49:07.420" v="1868" actId="1035"/>
          <ac:spMkLst>
            <pc:docMk/>
            <pc:sldMk cId="1685544136" sldId="260"/>
            <ac:spMk id="50" creationId="{7E43576D-2F66-4D35-B425-FF75A252E109}"/>
          </ac:spMkLst>
        </pc:spChg>
        <pc:spChg chg="add mod">
          <ac:chgData name="D K" userId="9ae49f2f11440d07" providerId="LiveId" clId="{085E930B-7F4B-4A1E-9CF2-CD2BCF277D61}" dt="2018-11-26T22:49:07.420" v="1868" actId="1035"/>
          <ac:spMkLst>
            <pc:docMk/>
            <pc:sldMk cId="1685544136" sldId="260"/>
            <ac:spMk id="51" creationId="{B66ED33E-32F9-404C-B0AE-B242B7225B7C}"/>
          </ac:spMkLst>
        </pc:spChg>
        <pc:spChg chg="add mod">
          <ac:chgData name="D K" userId="9ae49f2f11440d07" providerId="LiveId" clId="{085E930B-7F4B-4A1E-9CF2-CD2BCF277D61}" dt="2018-11-26T22:49:07.420" v="1868" actId="1035"/>
          <ac:spMkLst>
            <pc:docMk/>
            <pc:sldMk cId="1685544136" sldId="260"/>
            <ac:spMk id="52" creationId="{F3E673D3-77D5-428C-B8B9-D2C30D552A99}"/>
          </ac:spMkLst>
        </pc:spChg>
        <pc:spChg chg="add mod">
          <ac:chgData name="D K" userId="9ae49f2f11440d07" providerId="LiveId" clId="{085E930B-7F4B-4A1E-9CF2-CD2BCF277D61}" dt="2018-11-26T22:49:07.420" v="1868" actId="1035"/>
          <ac:spMkLst>
            <pc:docMk/>
            <pc:sldMk cId="1685544136" sldId="260"/>
            <ac:spMk id="53" creationId="{740A0959-A637-43B3-8753-D836E70CA019}"/>
          </ac:spMkLst>
        </pc:spChg>
        <pc:spChg chg="add mod">
          <ac:chgData name="D K" userId="9ae49f2f11440d07" providerId="LiveId" clId="{085E930B-7F4B-4A1E-9CF2-CD2BCF277D61}" dt="2018-11-26T22:35:47.817" v="1795" actId="1076"/>
          <ac:spMkLst>
            <pc:docMk/>
            <pc:sldMk cId="1685544136" sldId="260"/>
            <ac:spMk id="54" creationId="{B979A153-0AAD-4D8B-90D9-62204CA3F414}"/>
          </ac:spMkLst>
        </pc:spChg>
        <pc:spChg chg="add mod">
          <ac:chgData name="D K" userId="9ae49f2f11440d07" providerId="LiveId" clId="{085E930B-7F4B-4A1E-9CF2-CD2BCF277D61}" dt="2018-11-26T22:49:13.687" v="1869" actId="1076"/>
          <ac:spMkLst>
            <pc:docMk/>
            <pc:sldMk cId="1685544136" sldId="260"/>
            <ac:spMk id="91" creationId="{156D2D97-E4F3-4157-ADD7-6A9FFD6C7305}"/>
          </ac:spMkLst>
        </pc:spChg>
        <pc:spChg chg="del">
          <ac:chgData name="D K" userId="9ae49f2f11440d07" providerId="LiveId" clId="{085E930B-7F4B-4A1E-9CF2-CD2BCF277D61}" dt="2018-11-15T14:04:38.492" v="1190"/>
          <ac:spMkLst>
            <pc:docMk/>
            <pc:sldMk cId="1685544136" sldId="260"/>
            <ac:spMk id="147" creationId="{00000000-0000-0000-0000-000000000000}"/>
          </ac:spMkLst>
        </pc:spChg>
        <pc:spChg chg="del">
          <ac:chgData name="D K" userId="9ae49f2f11440d07" providerId="LiveId" clId="{085E930B-7F4B-4A1E-9CF2-CD2BCF277D61}" dt="2018-11-15T14:04:38.492" v="1190"/>
          <ac:spMkLst>
            <pc:docMk/>
            <pc:sldMk cId="1685544136" sldId="260"/>
            <ac:spMk id="148" creationId="{00000000-0000-0000-0000-000000000000}"/>
          </ac:spMkLst>
        </pc:spChg>
        <pc:spChg chg="del">
          <ac:chgData name="D K" userId="9ae49f2f11440d07" providerId="LiveId" clId="{085E930B-7F4B-4A1E-9CF2-CD2BCF277D61}" dt="2018-11-15T14:04:38.492" v="1190"/>
          <ac:spMkLst>
            <pc:docMk/>
            <pc:sldMk cId="1685544136" sldId="260"/>
            <ac:spMk id="149" creationId="{00000000-0000-0000-0000-000000000000}"/>
          </ac:spMkLst>
        </pc:spChg>
        <pc:spChg chg="del">
          <ac:chgData name="D K" userId="9ae49f2f11440d07" providerId="LiveId" clId="{085E930B-7F4B-4A1E-9CF2-CD2BCF277D61}" dt="2018-11-15T14:04:38.492" v="1190"/>
          <ac:spMkLst>
            <pc:docMk/>
            <pc:sldMk cId="1685544136" sldId="260"/>
            <ac:spMk id="150" creationId="{00000000-0000-0000-0000-000000000000}"/>
          </ac:spMkLst>
        </pc:spChg>
        <pc:spChg chg="del">
          <ac:chgData name="D K" userId="9ae49f2f11440d07" providerId="LiveId" clId="{085E930B-7F4B-4A1E-9CF2-CD2BCF277D61}" dt="2018-11-15T14:04:38.492" v="1190"/>
          <ac:spMkLst>
            <pc:docMk/>
            <pc:sldMk cId="1685544136" sldId="260"/>
            <ac:spMk id="151" creationId="{00000000-0000-0000-0000-000000000000}"/>
          </ac:spMkLst>
        </pc:spChg>
        <pc:spChg chg="del">
          <ac:chgData name="D K" userId="9ae49f2f11440d07" providerId="LiveId" clId="{085E930B-7F4B-4A1E-9CF2-CD2BCF277D61}" dt="2018-11-15T14:04:38.492" v="1190"/>
          <ac:spMkLst>
            <pc:docMk/>
            <pc:sldMk cId="1685544136" sldId="260"/>
            <ac:spMk id="153" creationId="{00000000-0000-0000-0000-000000000000}"/>
          </ac:spMkLst>
        </pc:spChg>
        <pc:spChg chg="del">
          <ac:chgData name="D K" userId="9ae49f2f11440d07" providerId="LiveId" clId="{085E930B-7F4B-4A1E-9CF2-CD2BCF277D61}" dt="2018-11-15T14:04:38.492" v="1190"/>
          <ac:spMkLst>
            <pc:docMk/>
            <pc:sldMk cId="1685544136" sldId="260"/>
            <ac:spMk id="165" creationId="{D67B2D59-9B30-4E34-8720-F1DD0DFB2725}"/>
          </ac:spMkLst>
        </pc:spChg>
        <pc:grpChg chg="add del mod">
          <ac:chgData name="D K" userId="9ae49f2f11440d07" providerId="LiveId" clId="{085E930B-7F4B-4A1E-9CF2-CD2BCF277D61}" dt="2018-11-26T22:35:19.033" v="1792" actId="478"/>
          <ac:grpSpMkLst>
            <pc:docMk/>
            <pc:sldMk cId="1685544136" sldId="260"/>
            <ac:grpSpMk id="2" creationId="{5608D47D-81F3-4180-868F-4AE54EFC5A06}"/>
          </ac:grpSpMkLst>
        </pc:grpChg>
        <pc:grpChg chg="add del mod">
          <ac:chgData name="D K" userId="9ae49f2f11440d07" providerId="LiveId" clId="{085E930B-7F4B-4A1E-9CF2-CD2BCF277D61}" dt="2018-11-15T14:07:50.264" v="1293" actId="478"/>
          <ac:grpSpMkLst>
            <pc:docMk/>
            <pc:sldMk cId="1685544136" sldId="260"/>
            <ac:grpSpMk id="18" creationId="{1466D5E9-71F2-4224-811A-86915C1EC832}"/>
          </ac:grpSpMkLst>
        </pc:grpChg>
        <pc:grpChg chg="add del mod">
          <ac:chgData name="D K" userId="9ae49f2f11440d07" providerId="LiveId" clId="{085E930B-7F4B-4A1E-9CF2-CD2BCF277D61}" dt="2018-11-19T14:46:07.766" v="1789" actId="478"/>
          <ac:grpSpMkLst>
            <pc:docMk/>
            <pc:sldMk cId="1685544136" sldId="260"/>
            <ac:grpSpMk id="58" creationId="{3E6793D9-F31D-4306-A4C5-E732566E707E}"/>
          </ac:grpSpMkLst>
        </pc:grpChg>
        <pc:picChg chg="add mod">
          <ac:chgData name="D K" userId="9ae49f2f11440d07" providerId="LiveId" clId="{085E930B-7F4B-4A1E-9CF2-CD2BCF277D61}" dt="2018-11-15T14:04:58.067" v="1192" actId="164"/>
          <ac:picMkLst>
            <pc:docMk/>
            <pc:sldMk cId="1685544136" sldId="260"/>
            <ac:picMk id="14" creationId="{F44E6F27-D575-47EC-8955-4C84F5BF45D5}"/>
          </ac:picMkLst>
        </pc:picChg>
        <pc:picChg chg="add">
          <ac:chgData name="D K" userId="9ae49f2f11440d07" providerId="LiveId" clId="{085E930B-7F4B-4A1E-9CF2-CD2BCF277D61}" dt="2018-11-19T14:46:08.757" v="1790"/>
          <ac:picMkLst>
            <pc:docMk/>
            <pc:sldMk cId="1685544136" sldId="260"/>
            <ac:picMk id="17" creationId="{EEA0C1A5-1693-4609-BA31-17B0F03EEEA3}"/>
          </ac:picMkLst>
        </pc:picChg>
        <pc:picChg chg="add del mod">
          <ac:chgData name="D K" userId="9ae49f2f11440d07" providerId="LiveId" clId="{085E930B-7F4B-4A1E-9CF2-CD2BCF277D61}" dt="2018-11-15T14:09:08.891" v="1306" actId="478"/>
          <ac:picMkLst>
            <pc:docMk/>
            <pc:sldMk cId="1685544136" sldId="260"/>
            <ac:picMk id="22" creationId="{7E947559-AF75-4A1C-9A08-2655B2526B42}"/>
          </ac:picMkLst>
        </pc:picChg>
        <pc:picChg chg="add mod">
          <ac:chgData name="D K" userId="9ae49f2f11440d07" providerId="LiveId" clId="{085E930B-7F4B-4A1E-9CF2-CD2BCF277D61}" dt="2018-11-26T22:49:07.420" v="1868" actId="1035"/>
          <ac:picMkLst>
            <pc:docMk/>
            <pc:sldMk cId="1685544136" sldId="260"/>
            <ac:picMk id="38" creationId="{A166310F-3EED-4B94-9D9A-B75EE21B902D}"/>
          </ac:picMkLst>
        </pc:picChg>
        <pc:picChg chg="mod">
          <ac:chgData name="D K" userId="9ae49f2f11440d07" providerId="LiveId" clId="{085E930B-7F4B-4A1E-9CF2-CD2BCF277D61}" dt="2018-11-15T14:08:18.973" v="1300" actId="1076"/>
          <ac:picMkLst>
            <pc:docMk/>
            <pc:sldMk cId="1685544136" sldId="260"/>
            <ac:picMk id="87" creationId="{00000000-0000-0000-0000-000000000000}"/>
          </ac:picMkLst>
        </pc:picChg>
        <pc:inkChg chg="add del">
          <ac:chgData name="D K" userId="9ae49f2f11440d07" providerId="LiveId" clId="{085E930B-7F4B-4A1E-9CF2-CD2BCF277D61}" dt="2018-11-26T22:41:16.732" v="1822"/>
          <ac:inkMkLst>
            <pc:docMk/>
            <pc:sldMk cId="1685544136" sldId="260"/>
            <ac:inkMk id="3" creationId="{E9EBC1A5-4898-40DA-8069-25F46C961B0B}"/>
          </ac:inkMkLst>
        </pc:inkChg>
        <pc:inkChg chg="add del">
          <ac:chgData name="D K" userId="9ae49f2f11440d07" providerId="LiveId" clId="{085E930B-7F4B-4A1E-9CF2-CD2BCF277D61}" dt="2018-11-26T22:36:52.643" v="1800"/>
          <ac:inkMkLst>
            <pc:docMk/>
            <pc:sldMk cId="1685544136" sldId="260"/>
            <ac:inkMk id="4" creationId="{3AFA12EC-BA94-48B7-86C1-6D9B4D399E8E}"/>
          </ac:inkMkLst>
        </pc:inkChg>
        <pc:inkChg chg="add del">
          <ac:chgData name="D K" userId="9ae49f2f11440d07" providerId="LiveId" clId="{085E930B-7F4B-4A1E-9CF2-CD2BCF277D61}" dt="2018-11-26T22:36:52.643" v="1800"/>
          <ac:inkMkLst>
            <pc:docMk/>
            <pc:sldMk cId="1685544136" sldId="260"/>
            <ac:inkMk id="5" creationId="{A85878EF-13D2-4CAB-88B9-073E6A29BD7C}"/>
          </ac:inkMkLst>
        </pc:inkChg>
        <pc:inkChg chg="add del">
          <ac:chgData name="D K" userId="9ae49f2f11440d07" providerId="LiveId" clId="{085E930B-7F4B-4A1E-9CF2-CD2BCF277D61}" dt="2018-11-26T22:36:59.604" v="1802"/>
          <ac:inkMkLst>
            <pc:docMk/>
            <pc:sldMk cId="1685544136" sldId="260"/>
            <ac:inkMk id="6" creationId="{8631A340-8771-4D3D-9717-A0AC84A07BCB}"/>
          </ac:inkMkLst>
        </pc:inkChg>
        <pc:inkChg chg="add del">
          <ac:chgData name="D K" userId="9ae49f2f11440d07" providerId="LiveId" clId="{085E930B-7F4B-4A1E-9CF2-CD2BCF277D61}" dt="2018-11-26T22:36:59.604" v="1802"/>
          <ac:inkMkLst>
            <pc:docMk/>
            <pc:sldMk cId="1685544136" sldId="260"/>
            <ac:inkMk id="7" creationId="{BA2EE3B0-D85B-400D-9028-954361098E08}"/>
          </ac:inkMkLst>
        </pc:inkChg>
        <pc:inkChg chg="add del">
          <ac:chgData name="D K" userId="9ae49f2f11440d07" providerId="LiveId" clId="{085E930B-7F4B-4A1E-9CF2-CD2BCF277D61}" dt="2018-11-26T22:38:08.378" v="1814"/>
          <ac:inkMkLst>
            <pc:docMk/>
            <pc:sldMk cId="1685544136" sldId="260"/>
            <ac:inkMk id="8" creationId="{7E228FD9-AA48-4352-B8CA-6044E4446378}"/>
          </ac:inkMkLst>
        </pc:inkChg>
        <pc:inkChg chg="add del">
          <ac:chgData name="D K" userId="9ae49f2f11440d07" providerId="LiveId" clId="{085E930B-7F4B-4A1E-9CF2-CD2BCF277D61}" dt="2018-11-26T22:37:32.237" v="1806"/>
          <ac:inkMkLst>
            <pc:docMk/>
            <pc:sldMk cId="1685544136" sldId="260"/>
            <ac:inkMk id="9" creationId="{C5E92AE4-3F2F-44F2-8C4F-CCDE6710AB8A}"/>
          </ac:inkMkLst>
        </pc:inkChg>
        <pc:inkChg chg="add del">
          <ac:chgData name="D K" userId="9ae49f2f11440d07" providerId="LiveId" clId="{085E930B-7F4B-4A1E-9CF2-CD2BCF277D61}" dt="2018-11-26T22:37:58.262" v="1812"/>
          <ac:inkMkLst>
            <pc:docMk/>
            <pc:sldMk cId="1685544136" sldId="260"/>
            <ac:inkMk id="10" creationId="{7C0B25A7-D776-403F-A7A1-B37C19FCCB83}"/>
          </ac:inkMkLst>
        </pc:inkChg>
        <pc:inkChg chg="add del">
          <ac:chgData name="D K" userId="9ae49f2f11440d07" providerId="LiveId" clId="{085E930B-7F4B-4A1E-9CF2-CD2BCF277D61}" dt="2018-11-26T22:37:32.237" v="1806"/>
          <ac:inkMkLst>
            <pc:docMk/>
            <pc:sldMk cId="1685544136" sldId="260"/>
            <ac:inkMk id="11" creationId="{3FA6717B-7E67-4A8F-9C46-12A0DB765631}"/>
          </ac:inkMkLst>
        </pc:inkChg>
        <pc:inkChg chg="add del">
          <ac:chgData name="D K" userId="9ae49f2f11440d07" providerId="LiveId" clId="{085E930B-7F4B-4A1E-9CF2-CD2BCF277D61}" dt="2018-11-26T22:37:48.129" v="1809"/>
          <ac:inkMkLst>
            <pc:docMk/>
            <pc:sldMk cId="1685544136" sldId="260"/>
            <ac:inkMk id="12" creationId="{8EFFA2D0-687D-4A30-A5C3-BE3C8CF9F604}"/>
          </ac:inkMkLst>
        </pc:inkChg>
        <pc:inkChg chg="add del">
          <ac:chgData name="D K" userId="9ae49f2f11440d07" providerId="LiveId" clId="{085E930B-7F4B-4A1E-9CF2-CD2BCF277D61}" dt="2018-11-26T22:37:58.257" v="1810"/>
          <ac:inkMkLst>
            <pc:docMk/>
            <pc:sldMk cId="1685544136" sldId="260"/>
            <ac:inkMk id="13" creationId="{40046272-C00C-4949-A95F-92A3FD9F4529}"/>
          </ac:inkMkLst>
        </pc:inkChg>
        <pc:inkChg chg="add">
          <ac:chgData name="D K" userId="9ae49f2f11440d07" providerId="LiveId" clId="{085E930B-7F4B-4A1E-9CF2-CD2BCF277D61}" dt="2018-11-19T14:46:08.757" v="1790"/>
          <ac:inkMkLst>
            <pc:docMk/>
            <pc:sldMk cId="1685544136" sldId="260"/>
            <ac:inkMk id="35" creationId="{5E11354F-EE4F-4BE9-8D5D-29F5877AB46F}"/>
          </ac:inkMkLst>
        </pc:inkChg>
        <pc:inkChg chg="add">
          <ac:chgData name="D K" userId="9ae49f2f11440d07" providerId="LiveId" clId="{085E930B-7F4B-4A1E-9CF2-CD2BCF277D61}" dt="2018-11-19T14:46:08.757" v="1790"/>
          <ac:inkMkLst>
            <pc:docMk/>
            <pc:sldMk cId="1685544136" sldId="260"/>
            <ac:inkMk id="36" creationId="{4B718ED7-0BA3-4E4D-93EA-C0B177DDD3A3}"/>
          </ac:inkMkLst>
        </pc:inkChg>
        <pc:inkChg chg="add del mod">
          <ac:chgData name="D K" userId="9ae49f2f11440d07" providerId="LiveId" clId="{085E930B-7F4B-4A1E-9CF2-CD2BCF277D61}" dt="2018-11-15T14:08:04.725" v="1296" actId="478"/>
          <ac:inkMkLst>
            <pc:docMk/>
            <pc:sldMk cId="1685544136" sldId="260"/>
            <ac:inkMk id="50" creationId="{CE537768-0897-410C-9EB5-9AFC98F39458}"/>
          </ac:inkMkLst>
        </pc:inkChg>
        <pc:inkChg chg="add del mod">
          <ac:chgData name="D K" userId="9ae49f2f11440d07" providerId="LiveId" clId="{085E930B-7F4B-4A1E-9CF2-CD2BCF277D61}" dt="2018-11-15T14:08:07.454" v="1297" actId="478"/>
          <ac:inkMkLst>
            <pc:docMk/>
            <pc:sldMk cId="1685544136" sldId="260"/>
            <ac:inkMk id="51" creationId="{827E12A6-E833-49D6-B3E7-706C4F07C4D7}"/>
          </ac:inkMkLst>
        </pc:inkChg>
        <pc:inkChg chg="add del mod">
          <ac:chgData name="D K" userId="9ae49f2f11440d07" providerId="LiveId" clId="{085E930B-7F4B-4A1E-9CF2-CD2BCF277D61}" dt="2018-11-15T14:08:02.473" v="1295" actId="478"/>
          <ac:inkMkLst>
            <pc:docMk/>
            <pc:sldMk cId="1685544136" sldId="260"/>
            <ac:inkMk id="52" creationId="{7F82841E-AAF3-4F01-A426-5F077A58E63E}"/>
          </ac:inkMkLst>
        </pc:inkChg>
        <pc:inkChg chg="add del mod">
          <ac:chgData name="D K" userId="9ae49f2f11440d07" providerId="LiveId" clId="{085E930B-7F4B-4A1E-9CF2-CD2BCF277D61}" dt="2018-11-15T14:08:23.149" v="1301" actId="478"/>
          <ac:inkMkLst>
            <pc:docMk/>
            <pc:sldMk cId="1685544136" sldId="260"/>
            <ac:inkMk id="53" creationId="{91B522AF-626A-43F0-880A-8EBB14303C20}"/>
          </ac:inkMkLst>
        </pc:inkChg>
        <pc:inkChg chg="add del mod">
          <ac:chgData name="D K" userId="9ae49f2f11440d07" providerId="LiveId" clId="{085E930B-7F4B-4A1E-9CF2-CD2BCF277D61}" dt="2018-11-15T14:08:23.149" v="1301" actId="478"/>
          <ac:inkMkLst>
            <pc:docMk/>
            <pc:sldMk cId="1685544136" sldId="260"/>
            <ac:inkMk id="54" creationId="{8F477977-A7B8-48C9-AE60-A3AE6DECDD12}"/>
          </ac:inkMkLst>
        </pc:inkChg>
        <pc:inkChg chg="add del mod">
          <ac:chgData name="D K" userId="9ae49f2f11440d07" providerId="LiveId" clId="{085E930B-7F4B-4A1E-9CF2-CD2BCF277D61}" dt="2018-11-15T14:08:23.149" v="1301" actId="478"/>
          <ac:inkMkLst>
            <pc:docMk/>
            <pc:sldMk cId="1685544136" sldId="260"/>
            <ac:inkMk id="55" creationId="{9C9F5EC6-1CD8-4582-BE47-89C307369EAD}"/>
          </ac:inkMkLst>
        </pc:inkChg>
        <pc:inkChg chg="add mod">
          <ac:chgData name="D K" userId="9ae49f2f11440d07" providerId="LiveId" clId="{085E930B-7F4B-4A1E-9CF2-CD2BCF277D61}" dt="2018-11-26T22:49:07.420" v="1868" actId="1035"/>
          <ac:inkMkLst>
            <pc:docMk/>
            <pc:sldMk cId="1685544136" sldId="260"/>
            <ac:inkMk id="55" creationId="{DB21654A-52CE-4317-A788-AFB36957A220}"/>
          </ac:inkMkLst>
        </pc:inkChg>
        <pc:inkChg chg="add del mod">
          <ac:chgData name="D K" userId="9ae49f2f11440d07" providerId="LiveId" clId="{085E930B-7F4B-4A1E-9CF2-CD2BCF277D61}" dt="2018-11-15T14:08:15.174" v="1298" actId="478"/>
          <ac:inkMkLst>
            <pc:docMk/>
            <pc:sldMk cId="1685544136" sldId="260"/>
            <ac:inkMk id="56" creationId="{1468348C-7FFF-4B67-9949-5A2057A45F11}"/>
          </ac:inkMkLst>
        </pc:inkChg>
        <pc:inkChg chg="add mod">
          <ac:chgData name="D K" userId="9ae49f2f11440d07" providerId="LiveId" clId="{085E930B-7F4B-4A1E-9CF2-CD2BCF277D61}" dt="2018-11-26T22:49:07.420" v="1868" actId="1035"/>
          <ac:inkMkLst>
            <pc:docMk/>
            <pc:sldMk cId="1685544136" sldId="260"/>
            <ac:inkMk id="56" creationId="{E1C639AB-BD38-4976-957E-6D83E0CD568E}"/>
          </ac:inkMkLst>
        </pc:inkChg>
        <pc:inkChg chg="add del mod">
          <ac:chgData name="D K" userId="9ae49f2f11440d07" providerId="LiveId" clId="{085E930B-7F4B-4A1E-9CF2-CD2BCF277D61}" dt="2018-11-15T14:08:23.149" v="1301" actId="478"/>
          <ac:inkMkLst>
            <pc:docMk/>
            <pc:sldMk cId="1685544136" sldId="260"/>
            <ac:inkMk id="57" creationId="{50AB84DA-EFE0-4B45-9EDD-4C1579838293}"/>
          </ac:inkMkLst>
        </pc:inkChg>
        <pc:inkChg chg="add del">
          <ac:chgData name="D K" userId="9ae49f2f11440d07" providerId="LiveId" clId="{085E930B-7F4B-4A1E-9CF2-CD2BCF277D61}" dt="2018-11-26T22:37:48.129" v="1809"/>
          <ac:inkMkLst>
            <pc:docMk/>
            <pc:sldMk cId="1685544136" sldId="260"/>
            <ac:inkMk id="57" creationId="{A0A2D4F9-2681-4BD8-8AB6-23C483D91014}"/>
          </ac:inkMkLst>
        </pc:inkChg>
        <pc:inkChg chg="add del">
          <ac:chgData name="D K" userId="9ae49f2f11440d07" providerId="LiveId" clId="{085E930B-7F4B-4A1E-9CF2-CD2BCF277D61}" dt="2018-11-26T22:37:58.261" v="1811"/>
          <ac:inkMkLst>
            <pc:docMk/>
            <pc:sldMk cId="1685544136" sldId="260"/>
            <ac:inkMk id="58" creationId="{D9AB27E8-E4EF-413F-996B-90A5914FB090}"/>
          </ac:inkMkLst>
        </pc:inkChg>
        <pc:inkChg chg="add del">
          <ac:chgData name="D K" userId="9ae49f2f11440d07" providerId="LiveId" clId="{085E930B-7F4B-4A1E-9CF2-CD2BCF277D61}" dt="2018-11-26T22:38:08.378" v="1814"/>
          <ac:inkMkLst>
            <pc:docMk/>
            <pc:sldMk cId="1685544136" sldId="260"/>
            <ac:inkMk id="59" creationId="{B772C3F0-8D57-49F8-9CEC-8265E6C9E736}"/>
          </ac:inkMkLst>
        </pc:inkChg>
        <pc:inkChg chg="add del">
          <ac:chgData name="D K" userId="9ae49f2f11440d07" providerId="LiveId" clId="{085E930B-7F4B-4A1E-9CF2-CD2BCF277D61}" dt="2018-11-26T22:40:37.935" v="1820"/>
          <ac:inkMkLst>
            <pc:docMk/>
            <pc:sldMk cId="1685544136" sldId="260"/>
            <ac:inkMk id="60" creationId="{73461818-E47E-4A24-803B-DE3FBD6BD930}"/>
          </ac:inkMkLst>
        </pc:inkChg>
        <pc:inkChg chg="add del">
          <ac:chgData name="D K" userId="9ae49f2f11440d07" providerId="LiveId" clId="{085E930B-7F4B-4A1E-9CF2-CD2BCF277D61}" dt="2018-11-26T22:40:37.935" v="1820"/>
          <ac:inkMkLst>
            <pc:docMk/>
            <pc:sldMk cId="1685544136" sldId="260"/>
            <ac:inkMk id="61" creationId="{5B93002A-2628-49DE-8DB0-8B9CB9C77CC3}"/>
          </ac:inkMkLst>
        </pc:inkChg>
        <pc:inkChg chg="add del">
          <ac:chgData name="D K" userId="9ae49f2f11440d07" providerId="LiveId" clId="{085E930B-7F4B-4A1E-9CF2-CD2BCF277D61}" dt="2018-11-26T22:40:37.935" v="1820"/>
          <ac:inkMkLst>
            <pc:docMk/>
            <pc:sldMk cId="1685544136" sldId="260"/>
            <ac:inkMk id="62" creationId="{402F0031-FA3F-45E8-BA5F-B67D925A2CE5}"/>
          </ac:inkMkLst>
        </pc:inkChg>
        <pc:inkChg chg="add del">
          <ac:chgData name="D K" userId="9ae49f2f11440d07" providerId="LiveId" clId="{085E930B-7F4B-4A1E-9CF2-CD2BCF277D61}" dt="2018-11-26T22:41:16.732" v="1822"/>
          <ac:inkMkLst>
            <pc:docMk/>
            <pc:sldMk cId="1685544136" sldId="260"/>
            <ac:inkMk id="63" creationId="{12FCE995-A9EE-4C2C-BAAC-B5E226CD3932}"/>
          </ac:inkMkLst>
        </pc:inkChg>
        <pc:inkChg chg="add del">
          <ac:chgData name="D K" userId="9ae49f2f11440d07" providerId="LiveId" clId="{085E930B-7F4B-4A1E-9CF2-CD2BCF277D61}" dt="2018-11-26T22:41:16.732" v="1822"/>
          <ac:inkMkLst>
            <pc:docMk/>
            <pc:sldMk cId="1685544136" sldId="260"/>
            <ac:inkMk id="64" creationId="{3CDB50AC-0C14-4630-AF22-A0E80B1ED427}"/>
          </ac:inkMkLst>
        </pc:inkChg>
        <pc:inkChg chg="add del">
          <ac:chgData name="D K" userId="9ae49f2f11440d07" providerId="LiveId" clId="{085E930B-7F4B-4A1E-9CF2-CD2BCF277D61}" dt="2018-11-26T22:41:50.238" v="1824"/>
          <ac:inkMkLst>
            <pc:docMk/>
            <pc:sldMk cId="1685544136" sldId="260"/>
            <ac:inkMk id="65" creationId="{E1EF7C54-7ECF-4E16-89AB-F5EBEF83A95E}"/>
          </ac:inkMkLst>
        </pc:inkChg>
        <pc:inkChg chg="add del">
          <ac:chgData name="D K" userId="9ae49f2f11440d07" providerId="LiveId" clId="{085E930B-7F4B-4A1E-9CF2-CD2BCF277D61}" dt="2018-11-26T22:41:50.238" v="1824"/>
          <ac:inkMkLst>
            <pc:docMk/>
            <pc:sldMk cId="1685544136" sldId="260"/>
            <ac:inkMk id="66" creationId="{1554BB98-B659-4671-9437-5F8B0AE9AC79}"/>
          </ac:inkMkLst>
        </pc:inkChg>
        <pc:inkChg chg="add del">
          <ac:chgData name="D K" userId="9ae49f2f11440d07" providerId="LiveId" clId="{085E930B-7F4B-4A1E-9CF2-CD2BCF277D61}" dt="2018-11-26T22:42:06.136" v="1826"/>
          <ac:inkMkLst>
            <pc:docMk/>
            <pc:sldMk cId="1685544136" sldId="260"/>
            <ac:inkMk id="67" creationId="{4EE125AB-646D-4C41-8AFA-4D6B31F4C018}"/>
          </ac:inkMkLst>
        </pc:inkChg>
        <pc:inkChg chg="add del">
          <ac:chgData name="D K" userId="9ae49f2f11440d07" providerId="LiveId" clId="{085E930B-7F4B-4A1E-9CF2-CD2BCF277D61}" dt="2018-11-26T22:42:06.136" v="1826"/>
          <ac:inkMkLst>
            <pc:docMk/>
            <pc:sldMk cId="1685544136" sldId="260"/>
            <ac:inkMk id="68" creationId="{BB1CC48C-B28D-4111-9051-96A89E0683A1}"/>
          </ac:inkMkLst>
        </pc:inkChg>
        <pc:inkChg chg="add del">
          <ac:chgData name="D K" userId="9ae49f2f11440d07" providerId="LiveId" clId="{085E930B-7F4B-4A1E-9CF2-CD2BCF277D61}" dt="2018-11-26T22:42:26.529" v="1829"/>
          <ac:inkMkLst>
            <pc:docMk/>
            <pc:sldMk cId="1685544136" sldId="260"/>
            <ac:inkMk id="69" creationId="{763666CA-6BA2-4F05-B125-C89E0AB54F0F}"/>
          </ac:inkMkLst>
        </pc:inkChg>
        <pc:inkChg chg="add del">
          <ac:chgData name="D K" userId="9ae49f2f11440d07" providerId="LiveId" clId="{085E930B-7F4B-4A1E-9CF2-CD2BCF277D61}" dt="2018-11-26T22:42:26.529" v="1829"/>
          <ac:inkMkLst>
            <pc:docMk/>
            <pc:sldMk cId="1685544136" sldId="260"/>
            <ac:inkMk id="70" creationId="{F4F315B9-725C-4860-A66E-D0EE4B3DE41C}"/>
          </ac:inkMkLst>
        </pc:inkChg>
        <pc:inkChg chg="add del">
          <ac:chgData name="D K" userId="9ae49f2f11440d07" providerId="LiveId" clId="{085E930B-7F4B-4A1E-9CF2-CD2BCF277D61}" dt="2018-11-26T22:42:26.529" v="1829"/>
          <ac:inkMkLst>
            <pc:docMk/>
            <pc:sldMk cId="1685544136" sldId="260"/>
            <ac:inkMk id="71" creationId="{08BE5088-D36B-44A0-AFA5-6FCED0191908}"/>
          </ac:inkMkLst>
        </pc:inkChg>
        <pc:inkChg chg="add del">
          <ac:chgData name="D K" userId="9ae49f2f11440d07" providerId="LiveId" clId="{085E930B-7F4B-4A1E-9CF2-CD2BCF277D61}" dt="2018-11-26T22:42:44.929" v="1832"/>
          <ac:inkMkLst>
            <pc:docMk/>
            <pc:sldMk cId="1685544136" sldId="260"/>
            <ac:inkMk id="72" creationId="{D6A65068-1819-49A3-838E-8DB6DBC762CF}"/>
          </ac:inkMkLst>
        </pc:inkChg>
        <pc:inkChg chg="add del">
          <ac:chgData name="D K" userId="9ae49f2f11440d07" providerId="LiveId" clId="{085E930B-7F4B-4A1E-9CF2-CD2BCF277D61}" dt="2018-11-26T22:42:44.929" v="1832"/>
          <ac:inkMkLst>
            <pc:docMk/>
            <pc:sldMk cId="1685544136" sldId="260"/>
            <ac:inkMk id="73" creationId="{C785D8D0-933A-4D10-933D-1DEC128148A1}"/>
          </ac:inkMkLst>
        </pc:inkChg>
        <pc:inkChg chg="add del">
          <ac:chgData name="D K" userId="9ae49f2f11440d07" providerId="LiveId" clId="{085E930B-7F4B-4A1E-9CF2-CD2BCF277D61}" dt="2018-11-26T22:42:44.929" v="1832"/>
          <ac:inkMkLst>
            <pc:docMk/>
            <pc:sldMk cId="1685544136" sldId="260"/>
            <ac:inkMk id="74" creationId="{D110D12F-57E1-4CAD-BFB4-5EA68509EA28}"/>
          </ac:inkMkLst>
        </pc:inkChg>
        <pc:inkChg chg="add del">
          <ac:chgData name="D K" userId="9ae49f2f11440d07" providerId="LiveId" clId="{085E930B-7F4B-4A1E-9CF2-CD2BCF277D61}" dt="2018-11-26T22:42:46.055" v="1834"/>
          <ac:inkMkLst>
            <pc:docMk/>
            <pc:sldMk cId="1685544136" sldId="260"/>
            <ac:inkMk id="75" creationId="{B1E58E49-9448-4AE3-A756-181587B47A1E}"/>
          </ac:inkMkLst>
        </pc:inkChg>
        <pc:inkChg chg="add del">
          <ac:chgData name="D K" userId="9ae49f2f11440d07" providerId="LiveId" clId="{085E930B-7F4B-4A1E-9CF2-CD2BCF277D61}" dt="2018-11-26T22:42:46.055" v="1834"/>
          <ac:inkMkLst>
            <pc:docMk/>
            <pc:sldMk cId="1685544136" sldId="260"/>
            <ac:inkMk id="76" creationId="{F1CE637B-56F4-4141-B84E-B7EE24CDD090}"/>
          </ac:inkMkLst>
        </pc:inkChg>
        <pc:inkChg chg="add del">
          <ac:chgData name="D K" userId="9ae49f2f11440d07" providerId="LiveId" clId="{085E930B-7F4B-4A1E-9CF2-CD2BCF277D61}" dt="2018-11-26T22:42:49.683" v="1836"/>
          <ac:inkMkLst>
            <pc:docMk/>
            <pc:sldMk cId="1685544136" sldId="260"/>
            <ac:inkMk id="77" creationId="{9A9B2F32-81D3-4703-B7D8-F74F22D8D065}"/>
          </ac:inkMkLst>
        </pc:inkChg>
        <pc:inkChg chg="add del">
          <ac:chgData name="D K" userId="9ae49f2f11440d07" providerId="LiveId" clId="{085E930B-7F4B-4A1E-9CF2-CD2BCF277D61}" dt="2018-11-26T22:42:49.683" v="1836"/>
          <ac:inkMkLst>
            <pc:docMk/>
            <pc:sldMk cId="1685544136" sldId="260"/>
            <ac:inkMk id="78" creationId="{9B881915-719A-4182-96CD-71B63192FB19}"/>
          </ac:inkMkLst>
        </pc:inkChg>
        <pc:inkChg chg="add del">
          <ac:chgData name="D K" userId="9ae49f2f11440d07" providerId="LiveId" clId="{085E930B-7F4B-4A1E-9CF2-CD2BCF277D61}" dt="2018-11-26T22:44:43.460" v="1839"/>
          <ac:inkMkLst>
            <pc:docMk/>
            <pc:sldMk cId="1685544136" sldId="260"/>
            <ac:inkMk id="79" creationId="{7E91C519-6FBB-40AC-AD9D-4828A3A36D52}"/>
          </ac:inkMkLst>
        </pc:inkChg>
        <pc:inkChg chg="add del">
          <ac:chgData name="D K" userId="9ae49f2f11440d07" providerId="LiveId" clId="{085E930B-7F4B-4A1E-9CF2-CD2BCF277D61}" dt="2018-11-26T22:44:43.460" v="1839"/>
          <ac:inkMkLst>
            <pc:docMk/>
            <pc:sldMk cId="1685544136" sldId="260"/>
            <ac:inkMk id="80" creationId="{FC7669AF-7D60-40D9-B4D2-A5AE2B57994D}"/>
          </ac:inkMkLst>
        </pc:inkChg>
        <pc:inkChg chg="add del">
          <ac:chgData name="D K" userId="9ae49f2f11440d07" providerId="LiveId" clId="{085E930B-7F4B-4A1E-9CF2-CD2BCF277D61}" dt="2018-11-26T22:44:43.460" v="1839"/>
          <ac:inkMkLst>
            <pc:docMk/>
            <pc:sldMk cId="1685544136" sldId="260"/>
            <ac:inkMk id="81" creationId="{2B9ADB06-A2A2-41AF-84F1-919DCB04B569}"/>
          </ac:inkMkLst>
        </pc:inkChg>
        <pc:inkChg chg="add mod">
          <ac:chgData name="D K" userId="9ae49f2f11440d07" providerId="LiveId" clId="{085E930B-7F4B-4A1E-9CF2-CD2BCF277D61}" dt="2018-11-26T22:49:07.420" v="1868" actId="1035"/>
          <ac:inkMkLst>
            <pc:docMk/>
            <pc:sldMk cId="1685544136" sldId="260"/>
            <ac:inkMk id="82" creationId="{076614CD-3375-488F-8619-496F41F8CC25}"/>
          </ac:inkMkLst>
        </pc:inkChg>
        <pc:cxnChg chg="add del mod">
          <ac:chgData name="D K" userId="9ae49f2f11440d07" providerId="LiveId" clId="{085E930B-7F4B-4A1E-9CF2-CD2BCF277D61}" dt="2018-11-26T22:35:50.649" v="1796" actId="478"/>
          <ac:cxnSpMkLst>
            <pc:docMk/>
            <pc:sldMk cId="1685544136" sldId="260"/>
            <ac:cxnSpMk id="37" creationId="{040B2B3A-1AA9-4BA2-B39B-86A99C8ACE36}"/>
          </ac:cxnSpMkLst>
        </pc:cxnChg>
      </pc:sldChg>
      <pc:sldChg chg="addSp delSp modSp">
        <pc:chgData name="D K" userId="9ae49f2f11440d07" providerId="LiveId" clId="{085E930B-7F4B-4A1E-9CF2-CD2BCF277D61}" dt="2018-11-15T14:04:40.780" v="1191"/>
        <pc:sldMkLst>
          <pc:docMk/>
          <pc:sldMk cId="4075188278" sldId="261"/>
        </pc:sldMkLst>
        <pc:spChg chg="add del mod ord">
          <ac:chgData name="D K" userId="9ae49f2f11440d07" providerId="LiveId" clId="{085E930B-7F4B-4A1E-9CF2-CD2BCF277D61}" dt="2018-11-15T14:04:02.053" v="1184" actId="478"/>
          <ac:spMkLst>
            <pc:docMk/>
            <pc:sldMk cId="4075188278" sldId="261"/>
            <ac:spMk id="2" creationId="{1E379B56-7049-455C-A261-1AD4B42773B4}"/>
          </ac:spMkLst>
        </pc:spChg>
        <pc:spChg chg="del mod">
          <ac:chgData name="D K" userId="9ae49f2f11440d07" providerId="LiveId" clId="{085E930B-7F4B-4A1E-9CF2-CD2BCF277D61}" dt="2018-11-15T14:04:02.053" v="1184" actId="478"/>
          <ac:spMkLst>
            <pc:docMk/>
            <pc:sldMk cId="4075188278" sldId="261"/>
            <ac:spMk id="13" creationId="{097B89B8-FEA7-408F-A599-186C9C23BB81}"/>
          </ac:spMkLst>
        </pc:spChg>
        <pc:spChg chg="del mod">
          <ac:chgData name="D K" userId="9ae49f2f11440d07" providerId="LiveId" clId="{085E930B-7F4B-4A1E-9CF2-CD2BCF277D61}" dt="2018-11-15T14:04:02.053" v="1184" actId="478"/>
          <ac:spMkLst>
            <pc:docMk/>
            <pc:sldMk cId="4075188278" sldId="261"/>
            <ac:spMk id="14" creationId="{25331F0C-FE75-4DE8-A7E8-0FC32548A68A}"/>
          </ac:spMkLst>
        </pc:spChg>
        <pc:spChg chg="del mod">
          <ac:chgData name="D K" userId="9ae49f2f11440d07" providerId="LiveId" clId="{085E930B-7F4B-4A1E-9CF2-CD2BCF277D61}" dt="2018-11-15T14:04:02.053" v="1184" actId="478"/>
          <ac:spMkLst>
            <pc:docMk/>
            <pc:sldMk cId="4075188278" sldId="261"/>
            <ac:spMk id="15" creationId="{BE3CFCB6-8676-4B9F-99B1-0B7FCF6A687B}"/>
          </ac:spMkLst>
        </pc:spChg>
        <pc:spChg chg="del mod ord">
          <ac:chgData name="D K" userId="9ae49f2f11440d07" providerId="LiveId" clId="{085E930B-7F4B-4A1E-9CF2-CD2BCF277D61}" dt="2018-11-15T14:04:02.053" v="1184" actId="478"/>
          <ac:spMkLst>
            <pc:docMk/>
            <pc:sldMk cId="4075188278" sldId="261"/>
            <ac:spMk id="16" creationId="{672245FF-9E5B-489F-8584-FF63B5AF4EC9}"/>
          </ac:spMkLst>
        </pc:spChg>
        <pc:spChg chg="del mod">
          <ac:chgData name="D K" userId="9ae49f2f11440d07" providerId="LiveId" clId="{085E930B-7F4B-4A1E-9CF2-CD2BCF277D61}" dt="2018-11-15T14:04:02.053" v="1184" actId="478"/>
          <ac:spMkLst>
            <pc:docMk/>
            <pc:sldMk cId="4075188278" sldId="261"/>
            <ac:spMk id="18" creationId="{DB1DCC73-A182-4899-B201-3F3D31437C62}"/>
          </ac:spMkLst>
        </pc:spChg>
        <pc:spChg chg="del mod">
          <ac:chgData name="D K" userId="9ae49f2f11440d07" providerId="LiveId" clId="{085E930B-7F4B-4A1E-9CF2-CD2BCF277D61}" dt="2018-11-15T14:04:02.053" v="1184" actId="478"/>
          <ac:spMkLst>
            <pc:docMk/>
            <pc:sldMk cId="4075188278" sldId="261"/>
            <ac:spMk id="19" creationId="{DAAC3779-38E3-4572-9935-A68D36BFFBC6}"/>
          </ac:spMkLst>
        </pc:spChg>
        <pc:spChg chg="del mod">
          <ac:chgData name="D K" userId="9ae49f2f11440d07" providerId="LiveId" clId="{085E930B-7F4B-4A1E-9CF2-CD2BCF277D61}" dt="2018-11-15T14:04:02.053" v="1184" actId="478"/>
          <ac:spMkLst>
            <pc:docMk/>
            <pc:sldMk cId="4075188278" sldId="261"/>
            <ac:spMk id="20" creationId="{0D3BA7AB-4D17-4167-86ED-C6BC0E1C6EF7}"/>
          </ac:spMkLst>
        </pc:spChg>
        <pc:spChg chg="del mod">
          <ac:chgData name="D K" userId="9ae49f2f11440d07" providerId="LiveId" clId="{085E930B-7F4B-4A1E-9CF2-CD2BCF277D61}" dt="2018-11-15T14:04:02.053" v="1184" actId="478"/>
          <ac:spMkLst>
            <pc:docMk/>
            <pc:sldMk cId="4075188278" sldId="261"/>
            <ac:spMk id="22" creationId="{A2E31D08-0843-46B0-BCA3-2B95440D15E9}"/>
          </ac:spMkLst>
        </pc:spChg>
        <pc:spChg chg="del mod">
          <ac:chgData name="D K" userId="9ae49f2f11440d07" providerId="LiveId" clId="{085E930B-7F4B-4A1E-9CF2-CD2BCF277D61}" dt="2018-11-15T14:04:02.053" v="1184" actId="478"/>
          <ac:spMkLst>
            <pc:docMk/>
            <pc:sldMk cId="4075188278" sldId="261"/>
            <ac:spMk id="24" creationId="{4BE2BD04-0D85-4A62-A5AB-26512FE57418}"/>
          </ac:spMkLst>
        </pc:spChg>
        <pc:spChg chg="del mod">
          <ac:chgData name="D K" userId="9ae49f2f11440d07" providerId="LiveId" clId="{085E930B-7F4B-4A1E-9CF2-CD2BCF277D61}" dt="2018-11-15T14:04:02.053" v="1184" actId="478"/>
          <ac:spMkLst>
            <pc:docMk/>
            <pc:sldMk cId="4075188278" sldId="261"/>
            <ac:spMk id="26" creationId="{EB480E3E-3101-4624-9D1B-9193EF844D6A}"/>
          </ac:spMkLst>
        </pc:spChg>
        <pc:spChg chg="del mod">
          <ac:chgData name="D K" userId="9ae49f2f11440d07" providerId="LiveId" clId="{085E930B-7F4B-4A1E-9CF2-CD2BCF277D61}" dt="2018-11-15T14:04:02.053" v="1184" actId="478"/>
          <ac:spMkLst>
            <pc:docMk/>
            <pc:sldMk cId="4075188278" sldId="261"/>
            <ac:spMk id="29" creationId="{12CC8F05-6C20-4408-8D3C-617988A6E863}"/>
          </ac:spMkLst>
        </pc:spChg>
        <pc:spChg chg="del mod">
          <ac:chgData name="D K" userId="9ae49f2f11440d07" providerId="LiveId" clId="{085E930B-7F4B-4A1E-9CF2-CD2BCF277D61}" dt="2018-11-15T14:04:02.053" v="1184" actId="478"/>
          <ac:spMkLst>
            <pc:docMk/>
            <pc:sldMk cId="4075188278" sldId="261"/>
            <ac:spMk id="30" creationId="{F50C9A7C-0DA2-478E-8CDC-F73E6F12FDD1}"/>
          </ac:spMkLst>
        </pc:spChg>
        <pc:spChg chg="del mod">
          <ac:chgData name="D K" userId="9ae49f2f11440d07" providerId="LiveId" clId="{085E930B-7F4B-4A1E-9CF2-CD2BCF277D61}" dt="2018-11-15T14:04:02.053" v="1184" actId="478"/>
          <ac:spMkLst>
            <pc:docMk/>
            <pc:sldMk cId="4075188278" sldId="261"/>
            <ac:spMk id="31" creationId="{78DB7B71-8CBC-4A89-A507-145F0E844CCD}"/>
          </ac:spMkLst>
        </pc:spChg>
        <pc:spChg chg="del mod">
          <ac:chgData name="D K" userId="9ae49f2f11440d07" providerId="LiveId" clId="{085E930B-7F4B-4A1E-9CF2-CD2BCF277D61}" dt="2018-11-15T14:04:02.053" v="1184" actId="478"/>
          <ac:spMkLst>
            <pc:docMk/>
            <pc:sldMk cId="4075188278" sldId="261"/>
            <ac:spMk id="32" creationId="{004915F4-081E-46E4-BFC7-A7CE130ECE61}"/>
          </ac:spMkLst>
        </pc:spChg>
        <pc:spChg chg="add del mod">
          <ac:chgData name="D K" userId="9ae49f2f11440d07" providerId="LiveId" clId="{085E930B-7F4B-4A1E-9CF2-CD2BCF277D61}" dt="2018-11-14T22:23:57.267" v="192" actId="478"/>
          <ac:spMkLst>
            <pc:docMk/>
            <pc:sldMk cId="4075188278" sldId="261"/>
            <ac:spMk id="33" creationId="{EB21CD2A-4EA2-4305-ACB6-A6C464FB2D07}"/>
          </ac:spMkLst>
        </pc:spChg>
        <pc:spChg chg="add">
          <ac:chgData name="D K" userId="9ae49f2f11440d07" providerId="LiveId" clId="{085E930B-7F4B-4A1E-9CF2-CD2BCF277D61}" dt="2018-11-15T14:04:40.780" v="1191"/>
          <ac:spMkLst>
            <pc:docMk/>
            <pc:sldMk cId="4075188278" sldId="261"/>
            <ac:spMk id="38" creationId="{8F662F62-F2ED-4A74-98AE-F399C501FA8D}"/>
          </ac:spMkLst>
        </pc:spChg>
        <pc:spChg chg="add">
          <ac:chgData name="D K" userId="9ae49f2f11440d07" providerId="LiveId" clId="{085E930B-7F4B-4A1E-9CF2-CD2BCF277D61}" dt="2018-11-15T14:04:40.780" v="1191"/>
          <ac:spMkLst>
            <pc:docMk/>
            <pc:sldMk cId="4075188278" sldId="261"/>
            <ac:spMk id="39" creationId="{CE109476-FD26-4897-A0FF-0F8C1B8D0776}"/>
          </ac:spMkLst>
        </pc:spChg>
        <pc:spChg chg="add">
          <ac:chgData name="D K" userId="9ae49f2f11440d07" providerId="LiveId" clId="{085E930B-7F4B-4A1E-9CF2-CD2BCF277D61}" dt="2018-11-15T14:04:40.780" v="1191"/>
          <ac:spMkLst>
            <pc:docMk/>
            <pc:sldMk cId="4075188278" sldId="261"/>
            <ac:spMk id="40" creationId="{5F152843-3212-4201-8992-C97CAC16DBBA}"/>
          </ac:spMkLst>
        </pc:spChg>
        <pc:spChg chg="add">
          <ac:chgData name="D K" userId="9ae49f2f11440d07" providerId="LiveId" clId="{085E930B-7F4B-4A1E-9CF2-CD2BCF277D61}" dt="2018-11-15T14:04:40.780" v="1191"/>
          <ac:spMkLst>
            <pc:docMk/>
            <pc:sldMk cId="4075188278" sldId="261"/>
            <ac:spMk id="41" creationId="{D9FE9B72-43A6-44EE-85A2-A79BDE50A542}"/>
          </ac:spMkLst>
        </pc:spChg>
        <pc:spChg chg="add">
          <ac:chgData name="D K" userId="9ae49f2f11440d07" providerId="LiveId" clId="{085E930B-7F4B-4A1E-9CF2-CD2BCF277D61}" dt="2018-11-15T14:04:40.780" v="1191"/>
          <ac:spMkLst>
            <pc:docMk/>
            <pc:sldMk cId="4075188278" sldId="261"/>
            <ac:spMk id="42" creationId="{E68B3204-95DD-4758-A78F-2EB3992FF7A4}"/>
          </ac:spMkLst>
        </pc:spChg>
        <pc:spChg chg="add">
          <ac:chgData name="D K" userId="9ae49f2f11440d07" providerId="LiveId" clId="{085E930B-7F4B-4A1E-9CF2-CD2BCF277D61}" dt="2018-11-15T14:04:40.780" v="1191"/>
          <ac:spMkLst>
            <pc:docMk/>
            <pc:sldMk cId="4075188278" sldId="261"/>
            <ac:spMk id="43" creationId="{E978CBB5-CB8C-4729-B232-402FBE071ED4}"/>
          </ac:spMkLst>
        </pc:spChg>
        <pc:spChg chg="add">
          <ac:chgData name="D K" userId="9ae49f2f11440d07" providerId="LiveId" clId="{085E930B-7F4B-4A1E-9CF2-CD2BCF277D61}" dt="2018-11-15T14:04:40.780" v="1191"/>
          <ac:spMkLst>
            <pc:docMk/>
            <pc:sldMk cId="4075188278" sldId="261"/>
            <ac:spMk id="44" creationId="{88DA4F58-F63D-4DF0-A701-C5D6C6FC21A4}"/>
          </ac:spMkLst>
        </pc:spChg>
        <pc:spChg chg="mod">
          <ac:chgData name="D K" userId="9ae49f2f11440d07" providerId="LiveId" clId="{085E930B-7F4B-4A1E-9CF2-CD2BCF277D61}" dt="2018-11-15T14:04:31.882" v="1189" actId="1076"/>
          <ac:spMkLst>
            <pc:docMk/>
            <pc:sldMk cId="4075188278" sldId="261"/>
            <ac:spMk id="81" creationId="{F77AB090-23FA-44E5-AEFC-5AB302635AFB}"/>
          </ac:spMkLst>
        </pc:spChg>
        <pc:spChg chg="del">
          <ac:chgData name="D K" userId="9ae49f2f11440d07" providerId="LiveId" clId="{085E930B-7F4B-4A1E-9CF2-CD2BCF277D61}" dt="2018-11-15T14:04:02.053" v="1184" actId="478"/>
          <ac:spMkLst>
            <pc:docMk/>
            <pc:sldMk cId="4075188278" sldId="261"/>
            <ac:spMk id="84" creationId="{50D03D23-32B4-4857-9D05-C8F7C38AAB17}"/>
          </ac:spMkLst>
        </pc:spChg>
        <pc:picChg chg="mod">
          <ac:chgData name="D K" userId="9ae49f2f11440d07" providerId="LiveId" clId="{085E930B-7F4B-4A1E-9CF2-CD2BCF277D61}" dt="2018-11-15T14:04:22.265" v="1186" actId="1076"/>
          <ac:picMkLst>
            <pc:docMk/>
            <pc:sldMk cId="4075188278" sldId="261"/>
            <ac:picMk id="34" creationId="{EEF3C6A9-7004-42DD-95C2-5B63BEF1A8AC}"/>
          </ac:picMkLst>
        </pc:picChg>
        <pc:picChg chg="mod">
          <ac:chgData name="D K" userId="9ae49f2f11440d07" providerId="LiveId" clId="{085E930B-7F4B-4A1E-9CF2-CD2BCF277D61}" dt="2018-11-15T14:04:22.265" v="1186" actId="1076"/>
          <ac:picMkLst>
            <pc:docMk/>
            <pc:sldMk cId="4075188278" sldId="261"/>
            <ac:picMk id="35" creationId="{879F51D6-547E-43AA-838B-F84F92BE82A3}"/>
          </ac:picMkLst>
        </pc:picChg>
        <pc:picChg chg="add del mod ord">
          <ac:chgData name="D K" userId="9ae49f2f11440d07" providerId="LiveId" clId="{085E930B-7F4B-4A1E-9CF2-CD2BCF277D61}" dt="2018-11-15T14:04:04.571" v="1185" actId="478"/>
          <ac:picMkLst>
            <pc:docMk/>
            <pc:sldMk cId="4075188278" sldId="261"/>
            <ac:picMk id="36" creationId="{BBBE513C-B869-4666-8D2D-F8EEAB9E3F41}"/>
          </ac:picMkLst>
        </pc:picChg>
        <pc:picChg chg="add del mod modCrop">
          <ac:chgData name="D K" userId="9ae49f2f11440d07" providerId="LiveId" clId="{085E930B-7F4B-4A1E-9CF2-CD2BCF277D61}" dt="2018-11-15T14:04:02.053" v="1184" actId="478"/>
          <ac:picMkLst>
            <pc:docMk/>
            <pc:sldMk cId="4075188278" sldId="261"/>
            <ac:picMk id="37" creationId="{F44EE800-4F3A-410A-BF52-99DDB53EF4BE}"/>
          </ac:picMkLst>
        </pc:picChg>
        <pc:cxnChg chg="del mod">
          <ac:chgData name="D K" userId="9ae49f2f11440d07" providerId="LiveId" clId="{085E930B-7F4B-4A1E-9CF2-CD2BCF277D61}" dt="2018-11-15T14:04:02.053" v="1184" actId="478"/>
          <ac:cxnSpMkLst>
            <pc:docMk/>
            <pc:sldMk cId="4075188278" sldId="261"/>
            <ac:cxnSpMk id="17" creationId="{AC125F82-481A-486B-A0AB-72155A359269}"/>
          </ac:cxnSpMkLst>
        </pc:cxnChg>
        <pc:cxnChg chg="del mod">
          <ac:chgData name="D K" userId="9ae49f2f11440d07" providerId="LiveId" clId="{085E930B-7F4B-4A1E-9CF2-CD2BCF277D61}" dt="2018-11-15T14:04:02.053" v="1184" actId="478"/>
          <ac:cxnSpMkLst>
            <pc:docMk/>
            <pc:sldMk cId="4075188278" sldId="261"/>
            <ac:cxnSpMk id="21" creationId="{36CC821D-51D5-4995-A48E-EA0587AFF635}"/>
          </ac:cxnSpMkLst>
        </pc:cxnChg>
        <pc:cxnChg chg="del mod">
          <ac:chgData name="D K" userId="9ae49f2f11440d07" providerId="LiveId" clId="{085E930B-7F4B-4A1E-9CF2-CD2BCF277D61}" dt="2018-11-15T14:04:02.053" v="1184" actId="478"/>
          <ac:cxnSpMkLst>
            <pc:docMk/>
            <pc:sldMk cId="4075188278" sldId="261"/>
            <ac:cxnSpMk id="23" creationId="{7B01B685-129C-47F2-8068-4F5E9CCF7D88}"/>
          </ac:cxnSpMkLst>
        </pc:cxnChg>
        <pc:cxnChg chg="del mod">
          <ac:chgData name="D K" userId="9ae49f2f11440d07" providerId="LiveId" clId="{085E930B-7F4B-4A1E-9CF2-CD2BCF277D61}" dt="2018-11-15T14:04:02.053" v="1184" actId="478"/>
          <ac:cxnSpMkLst>
            <pc:docMk/>
            <pc:sldMk cId="4075188278" sldId="261"/>
            <ac:cxnSpMk id="25" creationId="{706CCB61-DFCE-4BA3-BB1E-85DC727E822D}"/>
          </ac:cxnSpMkLst>
        </pc:cxnChg>
        <pc:cxnChg chg="del mod">
          <ac:chgData name="D K" userId="9ae49f2f11440d07" providerId="LiveId" clId="{085E930B-7F4B-4A1E-9CF2-CD2BCF277D61}" dt="2018-11-15T14:04:02.053" v="1184" actId="478"/>
          <ac:cxnSpMkLst>
            <pc:docMk/>
            <pc:sldMk cId="4075188278" sldId="261"/>
            <ac:cxnSpMk id="27" creationId="{D80D26E1-C784-4767-B7AE-097F138239E9}"/>
          </ac:cxnSpMkLst>
        </pc:cxnChg>
        <pc:cxnChg chg="del mod">
          <ac:chgData name="D K" userId="9ae49f2f11440d07" providerId="LiveId" clId="{085E930B-7F4B-4A1E-9CF2-CD2BCF277D61}" dt="2018-11-15T14:04:02.053" v="1184" actId="478"/>
          <ac:cxnSpMkLst>
            <pc:docMk/>
            <pc:sldMk cId="4075188278" sldId="261"/>
            <ac:cxnSpMk id="28" creationId="{6CB5E465-5130-47A3-B8CC-5942AA2C78A3}"/>
          </ac:cxnSpMkLst>
        </pc:cxnChg>
      </pc:sldChg>
      <pc:sldChg chg="addSp delSp modSp add">
        <pc:chgData name="D K" userId="9ae49f2f11440d07" providerId="LiveId" clId="{085E930B-7F4B-4A1E-9CF2-CD2BCF277D61}" dt="2018-11-27T10:41:50.699" v="1882"/>
        <pc:sldMkLst>
          <pc:docMk/>
          <pc:sldMk cId="2540632877" sldId="262"/>
        </pc:sldMkLst>
        <pc:spChg chg="del">
          <ac:chgData name="D K" userId="9ae49f2f11440d07" providerId="LiveId" clId="{085E930B-7F4B-4A1E-9CF2-CD2BCF277D61}" dt="2018-11-27T10:41:01.296" v="1872" actId="478"/>
          <ac:spMkLst>
            <pc:docMk/>
            <pc:sldMk cId="2540632877" sldId="262"/>
            <ac:spMk id="18" creationId="{8767785F-4580-4120-AD14-898FA0A8B5B8}"/>
          </ac:spMkLst>
        </pc:spChg>
        <pc:spChg chg="del">
          <ac:chgData name="D K" userId="9ae49f2f11440d07" providerId="LiveId" clId="{085E930B-7F4B-4A1E-9CF2-CD2BCF277D61}" dt="2018-11-27T10:40:58.883" v="1871" actId="478"/>
          <ac:spMkLst>
            <pc:docMk/>
            <pc:sldMk cId="2540632877" sldId="262"/>
            <ac:spMk id="20" creationId="{DAC1868D-B01D-4D42-8B93-0A15E083D69B}"/>
          </ac:spMkLst>
        </pc:spChg>
        <pc:spChg chg="del">
          <ac:chgData name="D K" userId="9ae49f2f11440d07" providerId="LiveId" clId="{085E930B-7F4B-4A1E-9CF2-CD2BCF277D61}" dt="2018-11-27T10:40:58.883" v="1871" actId="478"/>
          <ac:spMkLst>
            <pc:docMk/>
            <pc:sldMk cId="2540632877" sldId="262"/>
            <ac:spMk id="21" creationId="{28DF5CB0-9A8E-4B12-B36A-F44454F3CC82}"/>
          </ac:spMkLst>
        </pc:spChg>
        <pc:spChg chg="del">
          <ac:chgData name="D K" userId="9ae49f2f11440d07" providerId="LiveId" clId="{085E930B-7F4B-4A1E-9CF2-CD2BCF277D61}" dt="2018-11-27T10:40:58.883" v="1871" actId="478"/>
          <ac:spMkLst>
            <pc:docMk/>
            <pc:sldMk cId="2540632877" sldId="262"/>
            <ac:spMk id="22" creationId="{797EA8F9-948F-43CF-A8E4-4EC93801B506}"/>
          </ac:spMkLst>
        </pc:spChg>
        <pc:spChg chg="del">
          <ac:chgData name="D K" userId="9ae49f2f11440d07" providerId="LiveId" clId="{085E930B-7F4B-4A1E-9CF2-CD2BCF277D61}" dt="2018-11-27T10:40:58.883" v="1871" actId="478"/>
          <ac:spMkLst>
            <pc:docMk/>
            <pc:sldMk cId="2540632877" sldId="262"/>
            <ac:spMk id="23" creationId="{6B53E8B2-F2BC-4926-9562-DD6D792715F6}"/>
          </ac:spMkLst>
        </pc:spChg>
        <pc:spChg chg="del">
          <ac:chgData name="D K" userId="9ae49f2f11440d07" providerId="LiveId" clId="{085E930B-7F4B-4A1E-9CF2-CD2BCF277D61}" dt="2018-11-27T10:40:58.883" v="1871" actId="478"/>
          <ac:spMkLst>
            <pc:docMk/>
            <pc:sldMk cId="2540632877" sldId="262"/>
            <ac:spMk id="24" creationId="{12EEFC21-1FB3-4EF6-BDC4-562D371E3950}"/>
          </ac:spMkLst>
        </pc:spChg>
        <pc:spChg chg="del">
          <ac:chgData name="D K" userId="9ae49f2f11440d07" providerId="LiveId" clId="{085E930B-7F4B-4A1E-9CF2-CD2BCF277D61}" dt="2018-11-27T10:40:58.883" v="1871" actId="478"/>
          <ac:spMkLst>
            <pc:docMk/>
            <pc:sldMk cId="2540632877" sldId="262"/>
            <ac:spMk id="25" creationId="{F755C659-83AF-49BA-A34C-3A750772B885}"/>
          </ac:spMkLst>
        </pc:spChg>
        <pc:spChg chg="del">
          <ac:chgData name="D K" userId="9ae49f2f11440d07" providerId="LiveId" clId="{085E930B-7F4B-4A1E-9CF2-CD2BCF277D61}" dt="2018-11-27T10:40:58.883" v="1871" actId="478"/>
          <ac:spMkLst>
            <pc:docMk/>
            <pc:sldMk cId="2540632877" sldId="262"/>
            <ac:spMk id="26" creationId="{6A70DE48-84FD-4C83-9843-05D90343BBEF}"/>
          </ac:spMkLst>
        </pc:spChg>
        <pc:spChg chg="del">
          <ac:chgData name="D K" userId="9ae49f2f11440d07" providerId="LiveId" clId="{085E930B-7F4B-4A1E-9CF2-CD2BCF277D61}" dt="2018-11-27T10:40:58.883" v="1871" actId="478"/>
          <ac:spMkLst>
            <pc:docMk/>
            <pc:sldMk cId="2540632877" sldId="262"/>
            <ac:spMk id="27" creationId="{0486937E-0BF6-461E-845D-3AD5F63B6CDD}"/>
          </ac:spMkLst>
        </pc:spChg>
        <pc:spChg chg="del">
          <ac:chgData name="D K" userId="9ae49f2f11440d07" providerId="LiveId" clId="{085E930B-7F4B-4A1E-9CF2-CD2BCF277D61}" dt="2018-11-27T10:40:58.883" v="1871" actId="478"/>
          <ac:spMkLst>
            <pc:docMk/>
            <pc:sldMk cId="2540632877" sldId="262"/>
            <ac:spMk id="28" creationId="{BF623DF7-0C95-42B3-9A97-3CBA1B64C8DE}"/>
          </ac:spMkLst>
        </pc:spChg>
        <pc:spChg chg="del">
          <ac:chgData name="D K" userId="9ae49f2f11440d07" providerId="LiveId" clId="{085E930B-7F4B-4A1E-9CF2-CD2BCF277D61}" dt="2018-11-27T10:40:58.883" v="1871" actId="478"/>
          <ac:spMkLst>
            <pc:docMk/>
            <pc:sldMk cId="2540632877" sldId="262"/>
            <ac:spMk id="29" creationId="{AB1B307A-4A64-4756-B5CC-548474877E8F}"/>
          </ac:spMkLst>
        </pc:spChg>
        <pc:spChg chg="del">
          <ac:chgData name="D K" userId="9ae49f2f11440d07" providerId="LiveId" clId="{085E930B-7F4B-4A1E-9CF2-CD2BCF277D61}" dt="2018-11-27T10:40:58.883" v="1871" actId="478"/>
          <ac:spMkLst>
            <pc:docMk/>
            <pc:sldMk cId="2540632877" sldId="262"/>
            <ac:spMk id="30" creationId="{B9CF9988-9CA5-47A7-A819-4B059E37BB20}"/>
          </ac:spMkLst>
        </pc:spChg>
        <pc:spChg chg="del">
          <ac:chgData name="D K" userId="9ae49f2f11440d07" providerId="LiveId" clId="{085E930B-7F4B-4A1E-9CF2-CD2BCF277D61}" dt="2018-11-27T10:40:58.883" v="1871" actId="478"/>
          <ac:spMkLst>
            <pc:docMk/>
            <pc:sldMk cId="2540632877" sldId="262"/>
            <ac:spMk id="31" creationId="{2212742E-64AF-42A7-A378-52D329371ABD}"/>
          </ac:spMkLst>
        </pc:spChg>
        <pc:spChg chg="del">
          <ac:chgData name="D K" userId="9ae49f2f11440d07" providerId="LiveId" clId="{085E930B-7F4B-4A1E-9CF2-CD2BCF277D61}" dt="2018-11-27T10:40:58.883" v="1871" actId="478"/>
          <ac:spMkLst>
            <pc:docMk/>
            <pc:sldMk cId="2540632877" sldId="262"/>
            <ac:spMk id="32" creationId="{F6DA9D1B-4599-427E-A1EF-780FA4892EFD}"/>
          </ac:spMkLst>
        </pc:spChg>
        <pc:spChg chg="del">
          <ac:chgData name="D K" userId="9ae49f2f11440d07" providerId="LiveId" clId="{085E930B-7F4B-4A1E-9CF2-CD2BCF277D61}" dt="2018-11-27T10:40:58.883" v="1871" actId="478"/>
          <ac:spMkLst>
            <pc:docMk/>
            <pc:sldMk cId="2540632877" sldId="262"/>
            <ac:spMk id="33" creationId="{6D06F89D-BC81-4116-8AE7-033F60D32BC4}"/>
          </ac:spMkLst>
        </pc:spChg>
        <pc:spChg chg="del">
          <ac:chgData name="D K" userId="9ae49f2f11440d07" providerId="LiveId" clId="{085E930B-7F4B-4A1E-9CF2-CD2BCF277D61}" dt="2018-11-27T10:40:58.883" v="1871" actId="478"/>
          <ac:spMkLst>
            <pc:docMk/>
            <pc:sldMk cId="2540632877" sldId="262"/>
            <ac:spMk id="34" creationId="{8AFFCEF0-25B2-45AF-89CB-22848045B113}"/>
          </ac:spMkLst>
        </pc:spChg>
        <pc:spChg chg="mod">
          <ac:chgData name="D K" userId="9ae49f2f11440d07" providerId="LiveId" clId="{085E930B-7F4B-4A1E-9CF2-CD2BCF277D61}" dt="2018-11-27T10:41:16.283" v="1875" actId="164"/>
          <ac:spMkLst>
            <pc:docMk/>
            <pc:sldMk cId="2540632877" sldId="262"/>
            <ac:spMk id="40" creationId="{34FF1C94-0155-441F-B4AC-C1977CF7740F}"/>
          </ac:spMkLst>
        </pc:spChg>
        <pc:spChg chg="mod">
          <ac:chgData name="D K" userId="9ae49f2f11440d07" providerId="LiveId" clId="{085E930B-7F4B-4A1E-9CF2-CD2BCF277D61}" dt="2018-11-27T10:41:16.283" v="1875" actId="164"/>
          <ac:spMkLst>
            <pc:docMk/>
            <pc:sldMk cId="2540632877" sldId="262"/>
            <ac:spMk id="41" creationId="{DFE5DEB5-F789-4165-818B-B8150B0BB255}"/>
          </ac:spMkLst>
        </pc:spChg>
        <pc:spChg chg="mod">
          <ac:chgData name="D K" userId="9ae49f2f11440d07" providerId="LiveId" clId="{085E930B-7F4B-4A1E-9CF2-CD2BCF277D61}" dt="2018-11-27T10:41:16.283" v="1875" actId="164"/>
          <ac:spMkLst>
            <pc:docMk/>
            <pc:sldMk cId="2540632877" sldId="262"/>
            <ac:spMk id="42" creationId="{1B825BD1-38E3-48DA-B9E2-885DCF9354D8}"/>
          </ac:spMkLst>
        </pc:spChg>
        <pc:spChg chg="mod">
          <ac:chgData name="D K" userId="9ae49f2f11440d07" providerId="LiveId" clId="{085E930B-7F4B-4A1E-9CF2-CD2BCF277D61}" dt="2018-11-27T10:41:16.283" v="1875" actId="164"/>
          <ac:spMkLst>
            <pc:docMk/>
            <pc:sldMk cId="2540632877" sldId="262"/>
            <ac:spMk id="43" creationId="{7009D9E0-AE09-4F84-A06B-C35443E239B1}"/>
          </ac:spMkLst>
        </pc:spChg>
        <pc:spChg chg="mod">
          <ac:chgData name="D K" userId="9ae49f2f11440d07" providerId="LiveId" clId="{085E930B-7F4B-4A1E-9CF2-CD2BCF277D61}" dt="2018-11-27T10:41:16.283" v="1875" actId="164"/>
          <ac:spMkLst>
            <pc:docMk/>
            <pc:sldMk cId="2540632877" sldId="262"/>
            <ac:spMk id="44" creationId="{6D8AE7A0-3F86-4A69-93BB-DA2574AA981C}"/>
          </ac:spMkLst>
        </pc:spChg>
        <pc:spChg chg="mod">
          <ac:chgData name="D K" userId="9ae49f2f11440d07" providerId="LiveId" clId="{085E930B-7F4B-4A1E-9CF2-CD2BCF277D61}" dt="2018-11-27T10:41:16.283" v="1875" actId="164"/>
          <ac:spMkLst>
            <pc:docMk/>
            <pc:sldMk cId="2540632877" sldId="262"/>
            <ac:spMk id="45" creationId="{AA565649-DB74-4A7C-9DAB-E191CE0273BA}"/>
          </ac:spMkLst>
        </pc:spChg>
        <pc:spChg chg="mod">
          <ac:chgData name="D K" userId="9ae49f2f11440d07" providerId="LiveId" clId="{085E930B-7F4B-4A1E-9CF2-CD2BCF277D61}" dt="2018-11-27T10:41:16.283" v="1875" actId="164"/>
          <ac:spMkLst>
            <pc:docMk/>
            <pc:sldMk cId="2540632877" sldId="262"/>
            <ac:spMk id="46" creationId="{3CFB8FE2-DB71-45A9-874A-CFD2129D2391}"/>
          </ac:spMkLst>
        </pc:spChg>
        <pc:spChg chg="mod">
          <ac:chgData name="D K" userId="9ae49f2f11440d07" providerId="LiveId" clId="{085E930B-7F4B-4A1E-9CF2-CD2BCF277D61}" dt="2018-11-27T10:41:16.283" v="1875" actId="164"/>
          <ac:spMkLst>
            <pc:docMk/>
            <pc:sldMk cId="2540632877" sldId="262"/>
            <ac:spMk id="47" creationId="{7E9CC741-13A5-4193-AD45-C146C07EBCE7}"/>
          </ac:spMkLst>
        </pc:spChg>
        <pc:spChg chg="mod">
          <ac:chgData name="D K" userId="9ae49f2f11440d07" providerId="LiveId" clId="{085E930B-7F4B-4A1E-9CF2-CD2BCF277D61}" dt="2018-11-27T10:41:16.283" v="1875" actId="164"/>
          <ac:spMkLst>
            <pc:docMk/>
            <pc:sldMk cId="2540632877" sldId="262"/>
            <ac:spMk id="48" creationId="{FF1E6390-E813-4713-A6EC-E2E90D4BCAEF}"/>
          </ac:spMkLst>
        </pc:spChg>
        <pc:spChg chg="mod">
          <ac:chgData name="D K" userId="9ae49f2f11440d07" providerId="LiveId" clId="{085E930B-7F4B-4A1E-9CF2-CD2BCF277D61}" dt="2018-11-27T10:41:16.283" v="1875" actId="164"/>
          <ac:spMkLst>
            <pc:docMk/>
            <pc:sldMk cId="2540632877" sldId="262"/>
            <ac:spMk id="49" creationId="{9CE7E774-C770-4A37-851E-17D7A9E89FD2}"/>
          </ac:spMkLst>
        </pc:spChg>
        <pc:spChg chg="mod">
          <ac:chgData name="D K" userId="9ae49f2f11440d07" providerId="LiveId" clId="{085E930B-7F4B-4A1E-9CF2-CD2BCF277D61}" dt="2018-11-27T10:41:16.283" v="1875" actId="164"/>
          <ac:spMkLst>
            <pc:docMk/>
            <pc:sldMk cId="2540632877" sldId="262"/>
            <ac:spMk id="50" creationId="{7E43576D-2F66-4D35-B425-FF75A252E109}"/>
          </ac:spMkLst>
        </pc:spChg>
        <pc:spChg chg="mod">
          <ac:chgData name="D K" userId="9ae49f2f11440d07" providerId="LiveId" clId="{085E930B-7F4B-4A1E-9CF2-CD2BCF277D61}" dt="2018-11-27T10:41:16.283" v="1875" actId="164"/>
          <ac:spMkLst>
            <pc:docMk/>
            <pc:sldMk cId="2540632877" sldId="262"/>
            <ac:spMk id="51" creationId="{B66ED33E-32F9-404C-B0AE-B242B7225B7C}"/>
          </ac:spMkLst>
        </pc:spChg>
        <pc:spChg chg="mod">
          <ac:chgData name="D K" userId="9ae49f2f11440d07" providerId="LiveId" clId="{085E930B-7F4B-4A1E-9CF2-CD2BCF277D61}" dt="2018-11-27T10:41:16.283" v="1875" actId="164"/>
          <ac:spMkLst>
            <pc:docMk/>
            <pc:sldMk cId="2540632877" sldId="262"/>
            <ac:spMk id="52" creationId="{F3E673D3-77D5-428C-B8B9-D2C30D552A99}"/>
          </ac:spMkLst>
        </pc:spChg>
        <pc:spChg chg="mod">
          <ac:chgData name="D K" userId="9ae49f2f11440d07" providerId="LiveId" clId="{085E930B-7F4B-4A1E-9CF2-CD2BCF277D61}" dt="2018-11-27T10:41:16.283" v="1875" actId="164"/>
          <ac:spMkLst>
            <pc:docMk/>
            <pc:sldMk cId="2540632877" sldId="262"/>
            <ac:spMk id="53" creationId="{740A0959-A637-43B3-8753-D836E70CA019}"/>
          </ac:spMkLst>
        </pc:spChg>
        <pc:spChg chg="del">
          <ac:chgData name="D K" userId="9ae49f2f11440d07" providerId="LiveId" clId="{085E930B-7F4B-4A1E-9CF2-CD2BCF277D61}" dt="2018-11-27T10:41:04.851" v="1873" actId="478"/>
          <ac:spMkLst>
            <pc:docMk/>
            <pc:sldMk cId="2540632877" sldId="262"/>
            <ac:spMk id="54" creationId="{B979A153-0AAD-4D8B-90D9-62204CA3F414}"/>
          </ac:spMkLst>
        </pc:spChg>
        <pc:spChg chg="del">
          <ac:chgData name="D K" userId="9ae49f2f11440d07" providerId="LiveId" clId="{085E930B-7F4B-4A1E-9CF2-CD2BCF277D61}" dt="2018-11-27T10:41:07.100" v="1874" actId="478"/>
          <ac:spMkLst>
            <pc:docMk/>
            <pc:sldMk cId="2540632877" sldId="262"/>
            <ac:spMk id="91" creationId="{156D2D97-E4F3-4157-ADD7-6A9FFD6C7305}"/>
          </ac:spMkLst>
        </pc:spChg>
        <pc:grpChg chg="add mod">
          <ac:chgData name="D K" userId="9ae49f2f11440d07" providerId="LiveId" clId="{085E930B-7F4B-4A1E-9CF2-CD2BCF277D61}" dt="2018-11-27T10:41:46.310" v="1880" actId="1076"/>
          <ac:grpSpMkLst>
            <pc:docMk/>
            <pc:sldMk cId="2540632877" sldId="262"/>
            <ac:grpSpMk id="2" creationId="{63A9F4F1-89ED-4C01-925E-A0A029627D83}"/>
          </ac:grpSpMkLst>
        </pc:grpChg>
        <pc:grpChg chg="add del mod">
          <ac:chgData name="D K" userId="9ae49f2f11440d07" providerId="LiveId" clId="{085E930B-7F4B-4A1E-9CF2-CD2BCF277D61}" dt="2018-11-27T10:41:50.699" v="1882"/>
          <ac:grpSpMkLst>
            <pc:docMk/>
            <pc:sldMk cId="2540632877" sldId="262"/>
            <ac:grpSpMk id="57" creationId="{1BDFF3AD-2B57-42D7-8292-CF1C961FD246}"/>
          </ac:grpSpMkLst>
        </pc:grpChg>
        <pc:grpChg chg="del">
          <ac:chgData name="D K" userId="9ae49f2f11440d07" providerId="LiveId" clId="{085E930B-7F4B-4A1E-9CF2-CD2BCF277D61}" dt="2018-11-27T10:40:58.883" v="1871" actId="478"/>
          <ac:grpSpMkLst>
            <pc:docMk/>
            <pc:sldMk cId="2540632877" sldId="262"/>
            <ac:grpSpMk id="88" creationId="{00000000-0000-0000-0000-000000000000}"/>
          </ac:grpSpMkLst>
        </pc:grpChg>
        <pc:picChg chg="del">
          <ac:chgData name="D K" userId="9ae49f2f11440d07" providerId="LiveId" clId="{085E930B-7F4B-4A1E-9CF2-CD2BCF277D61}" dt="2018-11-27T10:40:58.883" v="1871" actId="478"/>
          <ac:picMkLst>
            <pc:docMk/>
            <pc:sldMk cId="2540632877" sldId="262"/>
            <ac:picMk id="17" creationId="{EEA0C1A5-1693-4609-BA31-17B0F03EEEA3}"/>
          </ac:picMkLst>
        </pc:picChg>
        <pc:picChg chg="mod">
          <ac:chgData name="D K" userId="9ae49f2f11440d07" providerId="LiveId" clId="{085E930B-7F4B-4A1E-9CF2-CD2BCF277D61}" dt="2018-11-27T10:41:16.283" v="1875" actId="164"/>
          <ac:picMkLst>
            <pc:docMk/>
            <pc:sldMk cId="2540632877" sldId="262"/>
            <ac:picMk id="38" creationId="{A166310F-3EED-4B94-9D9A-B75EE21B902D}"/>
          </ac:picMkLst>
        </pc:picChg>
        <pc:picChg chg="del">
          <ac:chgData name="D K" userId="9ae49f2f11440d07" providerId="LiveId" clId="{085E930B-7F4B-4A1E-9CF2-CD2BCF277D61}" dt="2018-11-27T10:40:58.883" v="1871" actId="478"/>
          <ac:picMkLst>
            <pc:docMk/>
            <pc:sldMk cId="2540632877" sldId="262"/>
            <ac:picMk id="87" creationId="{00000000-0000-0000-0000-000000000000}"/>
          </ac:picMkLst>
        </pc:picChg>
        <pc:inkChg chg="del">
          <ac:chgData name="D K" userId="9ae49f2f11440d07" providerId="LiveId" clId="{085E930B-7F4B-4A1E-9CF2-CD2BCF277D61}" dt="2018-11-27T10:40:58.883" v="1871" actId="478"/>
          <ac:inkMkLst>
            <pc:docMk/>
            <pc:sldMk cId="2540632877" sldId="262"/>
            <ac:inkMk id="35" creationId="{5E11354F-EE4F-4BE9-8D5D-29F5877AB46F}"/>
          </ac:inkMkLst>
        </pc:inkChg>
        <pc:inkChg chg="del">
          <ac:chgData name="D K" userId="9ae49f2f11440d07" providerId="LiveId" clId="{085E930B-7F4B-4A1E-9CF2-CD2BCF277D61}" dt="2018-11-27T10:40:58.883" v="1871" actId="478"/>
          <ac:inkMkLst>
            <pc:docMk/>
            <pc:sldMk cId="2540632877" sldId="262"/>
            <ac:inkMk id="36" creationId="{4B718ED7-0BA3-4E4D-93EA-C0B177DDD3A3}"/>
          </ac:inkMkLst>
        </pc:inkChg>
        <pc:inkChg chg="mod">
          <ac:chgData name="D K" userId="9ae49f2f11440d07" providerId="LiveId" clId="{085E930B-7F4B-4A1E-9CF2-CD2BCF277D61}" dt="2018-11-27T10:41:16.283" v="1875" actId="164"/>
          <ac:inkMkLst>
            <pc:docMk/>
            <pc:sldMk cId="2540632877" sldId="262"/>
            <ac:inkMk id="55" creationId="{DB21654A-52CE-4317-A788-AFB36957A220}"/>
          </ac:inkMkLst>
        </pc:inkChg>
        <pc:inkChg chg="mod">
          <ac:chgData name="D K" userId="9ae49f2f11440d07" providerId="LiveId" clId="{085E930B-7F4B-4A1E-9CF2-CD2BCF277D61}" dt="2018-11-27T10:41:16.283" v="1875" actId="164"/>
          <ac:inkMkLst>
            <pc:docMk/>
            <pc:sldMk cId="2540632877" sldId="262"/>
            <ac:inkMk id="56" creationId="{E1C639AB-BD38-4976-957E-6D83E0CD568E}"/>
          </ac:inkMkLst>
        </pc:inkChg>
        <pc:inkChg chg="mod">
          <ac:chgData name="D K" userId="9ae49f2f11440d07" providerId="LiveId" clId="{085E930B-7F4B-4A1E-9CF2-CD2BCF277D61}" dt="2018-11-27T10:41:16.283" v="1875" actId="164"/>
          <ac:inkMkLst>
            <pc:docMk/>
            <pc:sldMk cId="2540632877" sldId="262"/>
            <ac:inkMk id="82" creationId="{076614CD-3375-488F-8619-496F41F8CC25}"/>
          </ac:inkMkLst>
        </pc:inkChg>
        <pc:cxnChg chg="del">
          <ac:chgData name="D K" userId="9ae49f2f11440d07" providerId="LiveId" clId="{085E930B-7F4B-4A1E-9CF2-CD2BCF277D61}" dt="2018-11-27T10:40:58.883" v="1871" actId="478"/>
          <ac:cxnSpMkLst>
            <pc:docMk/>
            <pc:sldMk cId="2540632877" sldId="262"/>
            <ac:cxnSpMk id="39" creationId="{00000000-0000-0000-0000-000000000000}"/>
          </ac:cxnSpMkLst>
        </pc:cxnChg>
      </pc:sldChg>
      <pc:sldChg chg="addSp delSp modSp add">
        <pc:chgData name="D K" userId="9ae49f2f11440d07" providerId="LiveId" clId="{085E930B-7F4B-4A1E-9CF2-CD2BCF277D61}" dt="2018-11-27T10:42:34.901" v="1889" actId="14100"/>
        <pc:sldMkLst>
          <pc:docMk/>
          <pc:sldMk cId="1887409894" sldId="263"/>
        </pc:sldMkLst>
        <pc:spChg chg="add mod">
          <ac:chgData name="D K" userId="9ae49f2f11440d07" providerId="LiveId" clId="{085E930B-7F4B-4A1E-9CF2-CD2BCF277D61}" dt="2018-11-27T10:42:19.900" v="1886" actId="164"/>
          <ac:spMkLst>
            <pc:docMk/>
            <pc:sldMk cId="1887409894" sldId="263"/>
            <ac:spMk id="22" creationId="{769A03A4-3501-407A-B31E-158E4A961E51}"/>
          </ac:spMkLst>
        </pc:spChg>
        <pc:spChg chg="add mod">
          <ac:chgData name="D K" userId="9ae49f2f11440d07" providerId="LiveId" clId="{085E930B-7F4B-4A1E-9CF2-CD2BCF277D61}" dt="2018-11-27T10:42:19.900" v="1886" actId="164"/>
          <ac:spMkLst>
            <pc:docMk/>
            <pc:sldMk cId="1887409894" sldId="263"/>
            <ac:spMk id="23" creationId="{BA1E7EF3-D10B-49FE-B537-89CD1E24843D}"/>
          </ac:spMkLst>
        </pc:spChg>
        <pc:spChg chg="add mod">
          <ac:chgData name="D K" userId="9ae49f2f11440d07" providerId="LiveId" clId="{085E930B-7F4B-4A1E-9CF2-CD2BCF277D61}" dt="2018-11-27T10:42:19.900" v="1886" actId="164"/>
          <ac:spMkLst>
            <pc:docMk/>
            <pc:sldMk cId="1887409894" sldId="263"/>
            <ac:spMk id="24" creationId="{F7D44150-EB22-4627-AC61-F6375634C491}"/>
          </ac:spMkLst>
        </pc:spChg>
        <pc:spChg chg="add mod">
          <ac:chgData name="D K" userId="9ae49f2f11440d07" providerId="LiveId" clId="{085E930B-7F4B-4A1E-9CF2-CD2BCF277D61}" dt="2018-11-27T10:42:19.900" v="1886" actId="164"/>
          <ac:spMkLst>
            <pc:docMk/>
            <pc:sldMk cId="1887409894" sldId="263"/>
            <ac:spMk id="25" creationId="{D35BE586-48EF-4ABF-B3DA-CF2DFF94ECF9}"/>
          </ac:spMkLst>
        </pc:spChg>
        <pc:spChg chg="add mod">
          <ac:chgData name="D K" userId="9ae49f2f11440d07" providerId="LiveId" clId="{085E930B-7F4B-4A1E-9CF2-CD2BCF277D61}" dt="2018-11-27T10:42:19.900" v="1886" actId="164"/>
          <ac:spMkLst>
            <pc:docMk/>
            <pc:sldMk cId="1887409894" sldId="263"/>
            <ac:spMk id="26" creationId="{CD87AC9E-A29B-479C-A9BB-59D3F797D599}"/>
          </ac:spMkLst>
        </pc:spChg>
        <pc:spChg chg="add mod">
          <ac:chgData name="D K" userId="9ae49f2f11440d07" providerId="LiveId" clId="{085E930B-7F4B-4A1E-9CF2-CD2BCF277D61}" dt="2018-11-27T10:42:19.900" v="1886" actId="164"/>
          <ac:spMkLst>
            <pc:docMk/>
            <pc:sldMk cId="1887409894" sldId="263"/>
            <ac:spMk id="27" creationId="{13CBBB4D-3544-44B4-A451-1C6D66F09472}"/>
          </ac:spMkLst>
        </pc:spChg>
        <pc:spChg chg="add mod">
          <ac:chgData name="D K" userId="9ae49f2f11440d07" providerId="LiveId" clId="{085E930B-7F4B-4A1E-9CF2-CD2BCF277D61}" dt="2018-11-27T10:42:19.900" v="1886" actId="164"/>
          <ac:spMkLst>
            <pc:docMk/>
            <pc:sldMk cId="1887409894" sldId="263"/>
            <ac:spMk id="28" creationId="{9330159D-E214-446D-AA6B-EA6864E0EB9F}"/>
          </ac:spMkLst>
        </pc:spChg>
        <pc:spChg chg="add mod">
          <ac:chgData name="D K" userId="9ae49f2f11440d07" providerId="LiveId" clId="{085E930B-7F4B-4A1E-9CF2-CD2BCF277D61}" dt="2018-11-27T10:42:19.900" v="1886" actId="164"/>
          <ac:spMkLst>
            <pc:docMk/>
            <pc:sldMk cId="1887409894" sldId="263"/>
            <ac:spMk id="29" creationId="{8E7126B8-6F28-4BEC-82CD-B5F46B04305F}"/>
          </ac:spMkLst>
        </pc:spChg>
        <pc:spChg chg="add mod">
          <ac:chgData name="D K" userId="9ae49f2f11440d07" providerId="LiveId" clId="{085E930B-7F4B-4A1E-9CF2-CD2BCF277D61}" dt="2018-11-27T10:42:19.900" v="1886" actId="164"/>
          <ac:spMkLst>
            <pc:docMk/>
            <pc:sldMk cId="1887409894" sldId="263"/>
            <ac:spMk id="30" creationId="{314C4C9D-62B5-4978-B095-990410D237B3}"/>
          </ac:spMkLst>
        </pc:spChg>
        <pc:spChg chg="add mod">
          <ac:chgData name="D K" userId="9ae49f2f11440d07" providerId="LiveId" clId="{085E930B-7F4B-4A1E-9CF2-CD2BCF277D61}" dt="2018-11-27T10:42:19.900" v="1886" actId="164"/>
          <ac:spMkLst>
            <pc:docMk/>
            <pc:sldMk cId="1887409894" sldId="263"/>
            <ac:spMk id="31" creationId="{54A10415-30B2-4AE8-9429-A28A155F3A50}"/>
          </ac:spMkLst>
        </pc:spChg>
        <pc:spChg chg="add mod">
          <ac:chgData name="D K" userId="9ae49f2f11440d07" providerId="LiveId" clId="{085E930B-7F4B-4A1E-9CF2-CD2BCF277D61}" dt="2018-11-27T10:42:19.900" v="1886" actId="164"/>
          <ac:spMkLst>
            <pc:docMk/>
            <pc:sldMk cId="1887409894" sldId="263"/>
            <ac:spMk id="32" creationId="{D0284534-849D-482C-98C9-17AA1EDA9D8B}"/>
          </ac:spMkLst>
        </pc:spChg>
        <pc:spChg chg="add mod">
          <ac:chgData name="D K" userId="9ae49f2f11440d07" providerId="LiveId" clId="{085E930B-7F4B-4A1E-9CF2-CD2BCF277D61}" dt="2018-11-27T10:42:19.900" v="1886" actId="164"/>
          <ac:spMkLst>
            <pc:docMk/>
            <pc:sldMk cId="1887409894" sldId="263"/>
            <ac:spMk id="33" creationId="{35AC0279-EA9B-486C-B589-62F8194B88EC}"/>
          </ac:spMkLst>
        </pc:spChg>
        <pc:spChg chg="add mod">
          <ac:chgData name="D K" userId="9ae49f2f11440d07" providerId="LiveId" clId="{085E930B-7F4B-4A1E-9CF2-CD2BCF277D61}" dt="2018-11-27T10:42:19.900" v="1886" actId="164"/>
          <ac:spMkLst>
            <pc:docMk/>
            <pc:sldMk cId="1887409894" sldId="263"/>
            <ac:spMk id="34" creationId="{C448FB2A-0320-4CB7-B232-63EBFC4C9222}"/>
          </ac:spMkLst>
        </pc:spChg>
        <pc:spChg chg="add mod">
          <ac:chgData name="D K" userId="9ae49f2f11440d07" providerId="LiveId" clId="{085E930B-7F4B-4A1E-9CF2-CD2BCF277D61}" dt="2018-11-27T10:42:19.900" v="1886" actId="164"/>
          <ac:spMkLst>
            <pc:docMk/>
            <pc:sldMk cId="1887409894" sldId="263"/>
            <ac:spMk id="35" creationId="{B9F7DEB3-4269-4063-ACF9-A6F656096197}"/>
          </ac:spMkLst>
        </pc:spChg>
        <pc:spChg chg="add mod">
          <ac:chgData name="D K" userId="9ae49f2f11440d07" providerId="LiveId" clId="{085E930B-7F4B-4A1E-9CF2-CD2BCF277D61}" dt="2018-11-27T10:42:19.900" v="1886" actId="164"/>
          <ac:spMkLst>
            <pc:docMk/>
            <pc:sldMk cId="1887409894" sldId="263"/>
            <ac:spMk id="36" creationId="{6946DAF0-E1C3-4690-97DE-9D10A1598DBB}"/>
          </ac:spMkLst>
        </pc:spChg>
        <pc:grpChg chg="del">
          <ac:chgData name="D K" userId="9ae49f2f11440d07" providerId="LiveId" clId="{085E930B-7F4B-4A1E-9CF2-CD2BCF277D61}" dt="2018-11-27T10:41:56.426" v="1884" actId="478"/>
          <ac:grpSpMkLst>
            <pc:docMk/>
            <pc:sldMk cId="1887409894" sldId="263"/>
            <ac:grpSpMk id="2" creationId="{63A9F4F1-89ED-4C01-925E-A0A029627D83}"/>
          </ac:grpSpMkLst>
        </pc:grpChg>
        <pc:grpChg chg="add mod">
          <ac:chgData name="D K" userId="9ae49f2f11440d07" providerId="LiveId" clId="{085E930B-7F4B-4A1E-9CF2-CD2BCF277D61}" dt="2018-11-27T10:42:34.901" v="1889" actId="14100"/>
          <ac:grpSpMkLst>
            <pc:docMk/>
            <pc:sldMk cId="1887409894" sldId="263"/>
            <ac:grpSpMk id="3" creationId="{AC310212-ABCD-41EB-9256-1000865A34A3}"/>
          </ac:grpSpMkLst>
        </pc:grpChg>
        <pc:picChg chg="add mod">
          <ac:chgData name="D K" userId="9ae49f2f11440d07" providerId="LiveId" clId="{085E930B-7F4B-4A1E-9CF2-CD2BCF277D61}" dt="2018-11-27T10:42:19.900" v="1886" actId="164"/>
          <ac:picMkLst>
            <pc:docMk/>
            <pc:sldMk cId="1887409894" sldId="263"/>
            <ac:picMk id="21" creationId="{2862AEEE-6DA1-48C7-BC1E-02CE70C88ED9}"/>
          </ac:picMkLst>
        </pc:picChg>
        <pc:inkChg chg="add mod">
          <ac:chgData name="D K" userId="9ae49f2f11440d07" providerId="LiveId" clId="{085E930B-7F4B-4A1E-9CF2-CD2BCF277D61}" dt="2018-11-27T10:42:19.900" v="1886" actId="164"/>
          <ac:inkMkLst>
            <pc:docMk/>
            <pc:sldMk cId="1887409894" sldId="263"/>
            <ac:inkMk id="37" creationId="{F31BEE9C-C3D1-4F80-BC8B-E794455C7347}"/>
          </ac:inkMkLst>
        </pc:inkChg>
      </pc:sldChg>
    </pc:docChg>
  </pc:docChgLst>
  <pc:docChgLst>
    <pc:chgData name="D K" userId="9ae49f2f11440d07" providerId="LiveId" clId="{CE540CFA-0694-471D-90DD-82290B64D026}"/>
    <pc:docChg chg="undo custSel modSld sldOrd">
      <pc:chgData name="D K" userId="9ae49f2f11440d07" providerId="LiveId" clId="{CE540CFA-0694-471D-90DD-82290B64D026}" dt="2018-10-02T20:57:54.118" v="214" actId="20577"/>
      <pc:docMkLst>
        <pc:docMk/>
      </pc:docMkLst>
      <pc:sldChg chg="modSp">
        <pc:chgData name="D K" userId="9ae49f2f11440d07" providerId="LiveId" clId="{CE540CFA-0694-471D-90DD-82290B64D026}" dt="2018-10-02T20:57:54.118" v="214" actId="20577"/>
        <pc:sldMkLst>
          <pc:docMk/>
          <pc:sldMk cId="1891919691" sldId="256"/>
        </pc:sldMkLst>
        <pc:spChg chg="mod">
          <ac:chgData name="D K" userId="9ae49f2f11440d07" providerId="LiveId" clId="{CE540CFA-0694-471D-90DD-82290B64D026}" dt="2018-10-02T20:39:14.062" v="56" actId="20577"/>
          <ac:spMkLst>
            <pc:docMk/>
            <pc:sldMk cId="1891919691" sldId="256"/>
            <ac:spMk id="5" creationId="{00000000-0000-0000-0000-000000000000}"/>
          </ac:spMkLst>
        </pc:spChg>
        <pc:spChg chg="mod">
          <ac:chgData name="D K" userId="9ae49f2f11440d07" providerId="LiveId" clId="{CE540CFA-0694-471D-90DD-82290B64D026}" dt="2018-10-02T20:57:47.446" v="209" actId="20577"/>
          <ac:spMkLst>
            <pc:docMk/>
            <pc:sldMk cId="1891919691" sldId="256"/>
            <ac:spMk id="71" creationId="{00000000-0000-0000-0000-000000000000}"/>
          </ac:spMkLst>
        </pc:spChg>
        <pc:spChg chg="mod">
          <ac:chgData name="D K" userId="9ae49f2f11440d07" providerId="LiveId" clId="{CE540CFA-0694-471D-90DD-82290B64D026}" dt="2018-10-02T20:57:54.118" v="214" actId="20577"/>
          <ac:spMkLst>
            <pc:docMk/>
            <pc:sldMk cId="1891919691" sldId="256"/>
            <ac:spMk id="72" creationId="{00000000-0000-0000-0000-000000000000}"/>
          </ac:spMkLst>
        </pc:spChg>
        <pc:spChg chg="mod">
          <ac:chgData name="D K" userId="9ae49f2f11440d07" providerId="LiveId" clId="{CE540CFA-0694-471D-90DD-82290B64D026}" dt="2018-10-02T20:57:38.036" v="206" actId="20577"/>
          <ac:spMkLst>
            <pc:docMk/>
            <pc:sldMk cId="1891919691" sldId="256"/>
            <ac:spMk id="106" creationId="{00000000-0000-0000-0000-000000000000}"/>
          </ac:spMkLst>
        </pc:spChg>
      </pc:sldChg>
      <pc:sldChg chg="addSp delSp modSp">
        <pc:chgData name="D K" userId="9ae49f2f11440d07" providerId="LiveId" clId="{CE540CFA-0694-471D-90DD-82290B64D026}" dt="2018-10-02T20:50:33.873" v="177" actId="1076"/>
        <pc:sldMkLst>
          <pc:docMk/>
          <pc:sldMk cId="210890507" sldId="258"/>
        </pc:sldMkLst>
        <pc:spChg chg="del">
          <ac:chgData name="D K" userId="9ae49f2f11440d07" providerId="LiveId" clId="{CE540CFA-0694-471D-90DD-82290B64D026}" dt="2018-10-02T17:31:33.142" v="0" actId="478"/>
          <ac:spMkLst>
            <pc:docMk/>
            <pc:sldMk cId="210890507" sldId="258"/>
            <ac:spMk id="48" creationId="{D7229D9F-BD37-4BDA-B8BD-87AACD77A42B}"/>
          </ac:spMkLst>
        </pc:spChg>
        <pc:spChg chg="del">
          <ac:chgData name="D K" userId="9ae49f2f11440d07" providerId="LiveId" clId="{CE540CFA-0694-471D-90DD-82290B64D026}" dt="2018-10-02T17:31:44.229" v="1" actId="478"/>
          <ac:spMkLst>
            <pc:docMk/>
            <pc:sldMk cId="210890507" sldId="258"/>
            <ac:spMk id="75" creationId="{CDEF8753-5B35-4187-8B88-3FE0121DE1AD}"/>
          </ac:spMkLst>
        </pc:spChg>
        <pc:spChg chg="del">
          <ac:chgData name="D K" userId="9ae49f2f11440d07" providerId="LiveId" clId="{CE540CFA-0694-471D-90DD-82290B64D026}" dt="2018-10-02T17:31:44.229" v="1" actId="478"/>
          <ac:spMkLst>
            <pc:docMk/>
            <pc:sldMk cId="210890507" sldId="258"/>
            <ac:spMk id="79" creationId="{9B53010E-91FB-4DF0-9890-5BD79B21437D}"/>
          </ac:spMkLst>
        </pc:spChg>
        <pc:spChg chg="del">
          <ac:chgData name="D K" userId="9ae49f2f11440d07" providerId="LiveId" clId="{CE540CFA-0694-471D-90DD-82290B64D026}" dt="2018-10-02T17:31:44.229" v="1" actId="478"/>
          <ac:spMkLst>
            <pc:docMk/>
            <pc:sldMk cId="210890507" sldId="258"/>
            <ac:spMk id="87" creationId="{0C78B4CC-0EFB-45DA-AA02-8A6C463696DA}"/>
          </ac:spMkLst>
        </pc:spChg>
        <pc:spChg chg="del">
          <ac:chgData name="D K" userId="9ae49f2f11440d07" providerId="LiveId" clId="{CE540CFA-0694-471D-90DD-82290B64D026}" dt="2018-10-02T17:31:44.229" v="1" actId="478"/>
          <ac:spMkLst>
            <pc:docMk/>
            <pc:sldMk cId="210890507" sldId="258"/>
            <ac:spMk id="92" creationId="{C8B2E04A-F506-4751-92B1-463BD6B821E0}"/>
          </ac:spMkLst>
        </pc:spChg>
        <pc:spChg chg="del">
          <ac:chgData name="D K" userId="9ae49f2f11440d07" providerId="LiveId" clId="{CE540CFA-0694-471D-90DD-82290B64D026}" dt="2018-10-02T20:50:23.097" v="170" actId="478"/>
          <ac:spMkLst>
            <pc:docMk/>
            <pc:sldMk cId="210890507" sldId="258"/>
            <ac:spMk id="93" creationId="{00000000-0000-0000-0000-000000000000}"/>
          </ac:spMkLst>
        </pc:spChg>
        <pc:spChg chg="del">
          <ac:chgData name="D K" userId="9ae49f2f11440d07" providerId="LiveId" clId="{CE540CFA-0694-471D-90DD-82290B64D026}" dt="2018-10-02T17:31:44.229" v="1" actId="478"/>
          <ac:spMkLst>
            <pc:docMk/>
            <pc:sldMk cId="210890507" sldId="258"/>
            <ac:spMk id="94" creationId="{8D0E0A59-FA1C-4D1E-AD18-EBCACCBD3CB6}"/>
          </ac:spMkLst>
        </pc:spChg>
        <pc:spChg chg="del">
          <ac:chgData name="D K" userId="9ae49f2f11440d07" providerId="LiveId" clId="{CE540CFA-0694-471D-90DD-82290B64D026}" dt="2018-10-02T17:31:44.229" v="1" actId="478"/>
          <ac:spMkLst>
            <pc:docMk/>
            <pc:sldMk cId="210890507" sldId="258"/>
            <ac:spMk id="95" creationId="{BDFF2EFC-D1BB-4502-8493-11CA7F6031DC}"/>
          </ac:spMkLst>
        </pc:spChg>
        <pc:spChg chg="del">
          <ac:chgData name="D K" userId="9ae49f2f11440d07" providerId="LiveId" clId="{CE540CFA-0694-471D-90DD-82290B64D026}" dt="2018-10-02T17:31:44.229" v="1" actId="478"/>
          <ac:spMkLst>
            <pc:docMk/>
            <pc:sldMk cId="210890507" sldId="258"/>
            <ac:spMk id="96" creationId="{260EE53F-01FD-4211-8BAF-2D7493C8F2F7}"/>
          </ac:spMkLst>
        </pc:spChg>
        <pc:spChg chg="del">
          <ac:chgData name="D K" userId="9ae49f2f11440d07" providerId="LiveId" clId="{CE540CFA-0694-471D-90DD-82290B64D026}" dt="2018-10-02T17:31:44.229" v="1" actId="478"/>
          <ac:spMkLst>
            <pc:docMk/>
            <pc:sldMk cId="210890507" sldId="258"/>
            <ac:spMk id="100" creationId="{89CC7D16-9C9A-4530-B540-5708FFB66DC2}"/>
          </ac:spMkLst>
        </pc:spChg>
        <pc:spChg chg="del">
          <ac:chgData name="D K" userId="9ae49f2f11440d07" providerId="LiveId" clId="{CE540CFA-0694-471D-90DD-82290B64D026}" dt="2018-10-02T17:31:44.229" v="1" actId="478"/>
          <ac:spMkLst>
            <pc:docMk/>
            <pc:sldMk cId="210890507" sldId="258"/>
            <ac:spMk id="102" creationId="{E8B6F044-B82D-4305-94E0-EEAB7BC23AE3}"/>
          </ac:spMkLst>
        </pc:spChg>
        <pc:spChg chg="del">
          <ac:chgData name="D K" userId="9ae49f2f11440d07" providerId="LiveId" clId="{CE540CFA-0694-471D-90DD-82290B64D026}" dt="2018-10-02T17:31:44.229" v="1" actId="478"/>
          <ac:spMkLst>
            <pc:docMk/>
            <pc:sldMk cId="210890507" sldId="258"/>
            <ac:spMk id="104" creationId="{E05E13DF-995B-4872-8254-66D2FED830B1}"/>
          </ac:spMkLst>
        </pc:spChg>
        <pc:spChg chg="del">
          <ac:chgData name="D K" userId="9ae49f2f11440d07" providerId="LiveId" clId="{CE540CFA-0694-471D-90DD-82290B64D026}" dt="2018-10-02T17:31:44.229" v="1" actId="478"/>
          <ac:spMkLst>
            <pc:docMk/>
            <pc:sldMk cId="210890507" sldId="258"/>
            <ac:spMk id="105" creationId="{1938FBEE-883C-4348-89EE-BD4CEAC1C7A2}"/>
          </ac:spMkLst>
        </pc:spChg>
        <pc:spChg chg="del">
          <ac:chgData name="D K" userId="9ae49f2f11440d07" providerId="LiveId" clId="{CE540CFA-0694-471D-90DD-82290B64D026}" dt="2018-10-02T17:31:44.229" v="1" actId="478"/>
          <ac:spMkLst>
            <pc:docMk/>
            <pc:sldMk cId="210890507" sldId="258"/>
            <ac:spMk id="107" creationId="{13089B2D-16AE-4672-BF29-B47075DE7200}"/>
          </ac:spMkLst>
        </pc:spChg>
        <pc:spChg chg="del">
          <ac:chgData name="D K" userId="9ae49f2f11440d07" providerId="LiveId" clId="{CE540CFA-0694-471D-90DD-82290B64D026}" dt="2018-10-02T17:31:44.229" v="1" actId="478"/>
          <ac:spMkLst>
            <pc:docMk/>
            <pc:sldMk cId="210890507" sldId="258"/>
            <ac:spMk id="109" creationId="{BF15215A-4AD8-44AD-AA1D-E3B7932026A8}"/>
          </ac:spMkLst>
        </pc:spChg>
        <pc:spChg chg="del">
          <ac:chgData name="D K" userId="9ae49f2f11440d07" providerId="LiveId" clId="{CE540CFA-0694-471D-90DD-82290B64D026}" dt="2018-10-02T17:31:44.229" v="1" actId="478"/>
          <ac:spMkLst>
            <pc:docMk/>
            <pc:sldMk cId="210890507" sldId="258"/>
            <ac:spMk id="113" creationId="{3E62B9AE-88E9-4525-AF98-1C8FB1BC93E9}"/>
          </ac:spMkLst>
        </pc:spChg>
        <pc:spChg chg="del">
          <ac:chgData name="D K" userId="9ae49f2f11440d07" providerId="LiveId" clId="{CE540CFA-0694-471D-90DD-82290B64D026}" dt="2018-10-02T17:31:44.229" v="1" actId="478"/>
          <ac:spMkLst>
            <pc:docMk/>
            <pc:sldMk cId="210890507" sldId="258"/>
            <ac:spMk id="114" creationId="{D90DDF6B-9BF5-469D-A3F9-71CFB3D2681D}"/>
          </ac:spMkLst>
        </pc:spChg>
        <pc:spChg chg="del">
          <ac:chgData name="D K" userId="9ae49f2f11440d07" providerId="LiveId" clId="{CE540CFA-0694-471D-90DD-82290B64D026}" dt="2018-10-02T17:31:44.229" v="1" actId="478"/>
          <ac:spMkLst>
            <pc:docMk/>
            <pc:sldMk cId="210890507" sldId="258"/>
            <ac:spMk id="115" creationId="{EB78F724-FA0B-453C-9365-C1B6A7359733}"/>
          </ac:spMkLst>
        </pc:spChg>
        <pc:spChg chg="del">
          <ac:chgData name="D K" userId="9ae49f2f11440d07" providerId="LiveId" clId="{CE540CFA-0694-471D-90DD-82290B64D026}" dt="2018-10-02T17:31:44.229" v="1" actId="478"/>
          <ac:spMkLst>
            <pc:docMk/>
            <pc:sldMk cId="210890507" sldId="258"/>
            <ac:spMk id="116" creationId="{1114CD5D-FD81-4AF6-9104-56C7A9DE89EB}"/>
          </ac:spMkLst>
        </pc:spChg>
        <pc:spChg chg="del">
          <ac:chgData name="D K" userId="9ae49f2f11440d07" providerId="LiveId" clId="{CE540CFA-0694-471D-90DD-82290B64D026}" dt="2018-10-02T17:31:44.229" v="1" actId="478"/>
          <ac:spMkLst>
            <pc:docMk/>
            <pc:sldMk cId="210890507" sldId="258"/>
            <ac:spMk id="117" creationId="{BBDA272E-9884-4ECC-8A0F-6207C1687325}"/>
          </ac:spMkLst>
        </pc:spChg>
        <pc:spChg chg="del">
          <ac:chgData name="D K" userId="9ae49f2f11440d07" providerId="LiveId" clId="{CE540CFA-0694-471D-90DD-82290B64D026}" dt="2018-10-02T17:31:44.229" v="1" actId="478"/>
          <ac:spMkLst>
            <pc:docMk/>
            <pc:sldMk cId="210890507" sldId="258"/>
            <ac:spMk id="118" creationId="{1E14C27D-092F-410F-979B-412027FE8859}"/>
          </ac:spMkLst>
        </pc:spChg>
        <pc:spChg chg="del">
          <ac:chgData name="D K" userId="9ae49f2f11440d07" providerId="LiveId" clId="{CE540CFA-0694-471D-90DD-82290B64D026}" dt="2018-10-02T17:31:44.229" v="1" actId="478"/>
          <ac:spMkLst>
            <pc:docMk/>
            <pc:sldMk cId="210890507" sldId="258"/>
            <ac:spMk id="119" creationId="{17DB600B-192A-4859-9249-882AB3D97A73}"/>
          </ac:spMkLst>
        </pc:spChg>
        <pc:spChg chg="del">
          <ac:chgData name="D K" userId="9ae49f2f11440d07" providerId="LiveId" clId="{CE540CFA-0694-471D-90DD-82290B64D026}" dt="2018-10-02T17:31:44.229" v="1" actId="478"/>
          <ac:spMkLst>
            <pc:docMk/>
            <pc:sldMk cId="210890507" sldId="258"/>
            <ac:spMk id="120" creationId="{268044B9-7F2A-477C-8A94-81B558591DCC}"/>
          </ac:spMkLst>
        </pc:spChg>
        <pc:spChg chg="del">
          <ac:chgData name="D K" userId="9ae49f2f11440d07" providerId="LiveId" clId="{CE540CFA-0694-471D-90DD-82290B64D026}" dt="2018-10-02T17:31:48.275" v="2" actId="478"/>
          <ac:spMkLst>
            <pc:docMk/>
            <pc:sldMk cId="210890507" sldId="258"/>
            <ac:spMk id="121" creationId="{711A4746-AA76-4944-9EDB-67B440081B85}"/>
          </ac:spMkLst>
        </pc:spChg>
        <pc:spChg chg="del">
          <ac:chgData name="D K" userId="9ae49f2f11440d07" providerId="LiveId" clId="{CE540CFA-0694-471D-90DD-82290B64D026}" dt="2018-10-02T17:31:44.229" v="1" actId="478"/>
          <ac:spMkLst>
            <pc:docMk/>
            <pc:sldMk cId="210890507" sldId="258"/>
            <ac:spMk id="123" creationId="{962577E4-6B85-4A37-BB06-758873E199A1}"/>
          </ac:spMkLst>
        </pc:spChg>
        <pc:spChg chg="del">
          <ac:chgData name="D K" userId="9ae49f2f11440d07" providerId="LiveId" clId="{CE540CFA-0694-471D-90DD-82290B64D026}" dt="2018-10-02T17:31:48.275" v="2" actId="478"/>
          <ac:spMkLst>
            <pc:docMk/>
            <pc:sldMk cId="210890507" sldId="258"/>
            <ac:spMk id="127" creationId="{8217375E-CAA7-4332-815B-F8430BA4D626}"/>
          </ac:spMkLst>
        </pc:spChg>
        <pc:spChg chg="del mod">
          <ac:chgData name="D K" userId="9ae49f2f11440d07" providerId="LiveId" clId="{CE540CFA-0694-471D-90DD-82290B64D026}" dt="2018-10-02T20:42:01.671" v="85" actId="478"/>
          <ac:spMkLst>
            <pc:docMk/>
            <pc:sldMk cId="210890507" sldId="258"/>
            <ac:spMk id="128" creationId="{981E9914-6898-43AD-8048-29E3DB7D520C}"/>
          </ac:spMkLst>
        </pc:spChg>
        <pc:spChg chg="del">
          <ac:chgData name="D K" userId="9ae49f2f11440d07" providerId="LiveId" clId="{CE540CFA-0694-471D-90DD-82290B64D026}" dt="2018-10-02T17:31:44.229" v="1" actId="478"/>
          <ac:spMkLst>
            <pc:docMk/>
            <pc:sldMk cId="210890507" sldId="258"/>
            <ac:spMk id="129" creationId="{A1293DD9-F8C5-4646-B568-57B364A468A7}"/>
          </ac:spMkLst>
        </pc:spChg>
        <pc:spChg chg="del">
          <ac:chgData name="D K" userId="9ae49f2f11440d07" providerId="LiveId" clId="{CE540CFA-0694-471D-90DD-82290B64D026}" dt="2018-10-02T17:31:44.229" v="1" actId="478"/>
          <ac:spMkLst>
            <pc:docMk/>
            <pc:sldMk cId="210890507" sldId="258"/>
            <ac:spMk id="130" creationId="{754BFE42-9EFD-4260-9C17-E935E8ECF4AB}"/>
          </ac:spMkLst>
        </pc:spChg>
        <pc:spChg chg="del">
          <ac:chgData name="D K" userId="9ae49f2f11440d07" providerId="LiveId" clId="{CE540CFA-0694-471D-90DD-82290B64D026}" dt="2018-10-02T17:31:44.229" v="1" actId="478"/>
          <ac:spMkLst>
            <pc:docMk/>
            <pc:sldMk cId="210890507" sldId="258"/>
            <ac:spMk id="135" creationId="{B10420BE-3D6F-40AE-8B37-FBBCBE7A0C04}"/>
          </ac:spMkLst>
        </pc:spChg>
        <pc:spChg chg="add del mod">
          <ac:chgData name="D K" userId="9ae49f2f11440d07" providerId="LiveId" clId="{CE540CFA-0694-471D-90DD-82290B64D026}" dt="2018-10-02T19:55:03.992" v="24" actId="478"/>
          <ac:spMkLst>
            <pc:docMk/>
            <pc:sldMk cId="210890507" sldId="258"/>
            <ac:spMk id="137" creationId="{6402BD0B-C43A-4135-A40A-2C52C1761FEA}"/>
          </ac:spMkLst>
        </pc:spChg>
        <pc:spChg chg="add mod">
          <ac:chgData name="D K" userId="9ae49f2f11440d07" providerId="LiveId" clId="{CE540CFA-0694-471D-90DD-82290B64D026}" dt="2018-10-02T20:48:41.199" v="151" actId="1076"/>
          <ac:spMkLst>
            <pc:docMk/>
            <pc:sldMk cId="210890507" sldId="258"/>
            <ac:spMk id="138" creationId="{9D99CA82-AE27-4BBC-87A6-A6D9085153F8}"/>
          </ac:spMkLst>
        </pc:spChg>
        <pc:spChg chg="add del">
          <ac:chgData name="D K" userId="9ae49f2f11440d07" providerId="LiveId" clId="{CE540CFA-0694-471D-90DD-82290B64D026}" dt="2018-10-02T20:48:45.459" v="153"/>
          <ac:spMkLst>
            <pc:docMk/>
            <pc:sldMk cId="210890507" sldId="258"/>
            <ac:spMk id="139" creationId="{BC1C7AC0-6BCA-49AA-B772-5A3E303F8801}"/>
          </ac:spMkLst>
        </pc:spChg>
        <pc:spChg chg="add mod">
          <ac:chgData name="D K" userId="9ae49f2f11440d07" providerId="LiveId" clId="{CE540CFA-0694-471D-90DD-82290B64D026}" dt="2018-10-02T20:50:33.873" v="177" actId="1076"/>
          <ac:spMkLst>
            <pc:docMk/>
            <pc:sldMk cId="210890507" sldId="258"/>
            <ac:spMk id="140" creationId="{9BF927DE-2A3E-4515-A1A7-EEC116C2518E}"/>
          </ac:spMkLst>
        </pc:spChg>
        <pc:grpChg chg="del">
          <ac:chgData name="D K" userId="9ae49f2f11440d07" providerId="LiveId" clId="{CE540CFA-0694-471D-90DD-82290B64D026}" dt="2018-10-02T17:31:44.229" v="1" actId="478"/>
          <ac:grpSpMkLst>
            <pc:docMk/>
            <pc:sldMk cId="210890507" sldId="258"/>
            <ac:grpSpMk id="49" creationId="{311D3338-6853-49AD-B108-20EEBA4DE117}"/>
          </ac:grpSpMkLst>
        </pc:grpChg>
        <pc:grpChg chg="del">
          <ac:chgData name="D K" userId="9ae49f2f11440d07" providerId="LiveId" clId="{CE540CFA-0694-471D-90DD-82290B64D026}" dt="2018-10-02T17:31:44.229" v="1" actId="478"/>
          <ac:grpSpMkLst>
            <pc:docMk/>
            <pc:sldMk cId="210890507" sldId="258"/>
            <ac:grpSpMk id="57" creationId="{01825B8C-1B1B-4DAD-9EB3-A68F9857916A}"/>
          </ac:grpSpMkLst>
        </pc:grpChg>
        <pc:grpChg chg="del">
          <ac:chgData name="D K" userId="9ae49f2f11440d07" providerId="LiveId" clId="{CE540CFA-0694-471D-90DD-82290B64D026}" dt="2018-10-02T17:31:44.229" v="1" actId="478"/>
          <ac:grpSpMkLst>
            <pc:docMk/>
            <pc:sldMk cId="210890507" sldId="258"/>
            <ac:grpSpMk id="76" creationId="{7B35EC04-662C-4A5C-8266-16D8722273CB}"/>
          </ac:grpSpMkLst>
        </pc:grpChg>
        <pc:grpChg chg="del">
          <ac:chgData name="D K" userId="9ae49f2f11440d07" providerId="LiveId" clId="{CE540CFA-0694-471D-90DD-82290B64D026}" dt="2018-10-02T17:31:44.229" v="1" actId="478"/>
          <ac:grpSpMkLst>
            <pc:docMk/>
            <pc:sldMk cId="210890507" sldId="258"/>
            <ac:grpSpMk id="89" creationId="{F0CB4CDE-F6C5-4195-B536-9720B7F2E588}"/>
          </ac:grpSpMkLst>
        </pc:grpChg>
        <pc:grpChg chg="del">
          <ac:chgData name="D K" userId="9ae49f2f11440d07" providerId="LiveId" clId="{CE540CFA-0694-471D-90DD-82290B64D026}" dt="2018-10-02T17:31:44.229" v="1" actId="478"/>
          <ac:grpSpMkLst>
            <pc:docMk/>
            <pc:sldMk cId="210890507" sldId="258"/>
            <ac:grpSpMk id="110" creationId="{A15103FE-5702-41FB-991E-7124AF29A057}"/>
          </ac:grpSpMkLst>
        </pc:grpChg>
        <pc:picChg chg="add del mod">
          <ac:chgData name="D K" userId="9ae49f2f11440d07" providerId="LiveId" clId="{CE540CFA-0694-471D-90DD-82290B64D026}" dt="2018-10-02T19:49:19.813" v="14" actId="478"/>
          <ac:picMkLst>
            <pc:docMk/>
            <pc:sldMk cId="210890507" sldId="258"/>
            <ac:picMk id="2" creationId="{18DBE757-ED6B-4441-8160-382CF26E9A23}"/>
          </ac:picMkLst>
        </pc:picChg>
        <pc:picChg chg="add mod">
          <ac:chgData name="D K" userId="9ae49f2f11440d07" providerId="LiveId" clId="{CE540CFA-0694-471D-90DD-82290B64D026}" dt="2018-10-02T20:42:18.218" v="89" actId="1076"/>
          <ac:picMkLst>
            <pc:docMk/>
            <pc:sldMk cId="210890507" sldId="258"/>
            <ac:picMk id="3" creationId="{0B50808A-297B-4256-BE9E-A8EDC53C4D54}"/>
          </ac:picMkLst>
        </pc:picChg>
        <pc:picChg chg="add mod">
          <ac:chgData name="D K" userId="9ae49f2f11440d07" providerId="LiveId" clId="{CE540CFA-0694-471D-90DD-82290B64D026}" dt="2018-10-02T20:42:08.969" v="87" actId="1076"/>
          <ac:picMkLst>
            <pc:docMk/>
            <pc:sldMk cId="210890507" sldId="258"/>
            <ac:picMk id="4" creationId="{69CDD618-2057-4AF7-A1BE-747D5DBC3A53}"/>
          </ac:picMkLst>
        </pc:picChg>
        <pc:picChg chg="del">
          <ac:chgData name="D K" userId="9ae49f2f11440d07" providerId="LiveId" clId="{CE540CFA-0694-471D-90DD-82290B64D026}" dt="2018-10-02T17:31:44.229" v="1" actId="478"/>
          <ac:picMkLst>
            <pc:docMk/>
            <pc:sldMk cId="210890507" sldId="258"/>
            <ac:picMk id="106" creationId="{32DF59D5-B1FF-4F1A-89BE-054C251F7DC1}"/>
          </ac:picMkLst>
        </pc:picChg>
        <pc:picChg chg="del">
          <ac:chgData name="D K" userId="9ae49f2f11440d07" providerId="LiveId" clId="{CE540CFA-0694-471D-90DD-82290B64D026}" dt="2018-10-02T17:31:44.229" v="1" actId="478"/>
          <ac:picMkLst>
            <pc:docMk/>
            <pc:sldMk cId="210890507" sldId="258"/>
            <ac:picMk id="124" creationId="{478D9D06-BBAA-448F-A897-0E6D34B5AA44}"/>
          </ac:picMkLst>
        </pc:picChg>
        <pc:picChg chg="del">
          <ac:chgData name="D K" userId="9ae49f2f11440d07" providerId="LiveId" clId="{CE540CFA-0694-471D-90DD-82290B64D026}" dt="2018-10-02T17:31:44.229" v="1" actId="478"/>
          <ac:picMkLst>
            <pc:docMk/>
            <pc:sldMk cId="210890507" sldId="258"/>
            <ac:picMk id="136" creationId="{6E95244E-C85C-49EA-9E02-991D1D0A84AD}"/>
          </ac:picMkLst>
        </pc:picChg>
        <pc:cxnChg chg="del mod">
          <ac:chgData name="D K" userId="9ae49f2f11440d07" providerId="LiveId" clId="{CE540CFA-0694-471D-90DD-82290B64D026}" dt="2018-10-02T17:31:44.229" v="1" actId="478"/>
          <ac:cxnSpMkLst>
            <pc:docMk/>
            <pc:sldMk cId="210890507" sldId="258"/>
            <ac:cxnSpMk id="65" creationId="{32473BDA-28F0-482A-AD82-AAC62088275B}"/>
          </ac:cxnSpMkLst>
        </pc:cxnChg>
        <pc:cxnChg chg="del mod">
          <ac:chgData name="D K" userId="9ae49f2f11440d07" providerId="LiveId" clId="{CE540CFA-0694-471D-90DD-82290B64D026}" dt="2018-10-02T17:31:44.229" v="1" actId="478"/>
          <ac:cxnSpMkLst>
            <pc:docMk/>
            <pc:sldMk cId="210890507" sldId="258"/>
            <ac:cxnSpMk id="66" creationId="{930ADD3C-2559-4A2C-B729-2C8C03127121}"/>
          </ac:cxnSpMkLst>
        </pc:cxnChg>
        <pc:cxnChg chg="del mod">
          <ac:chgData name="D K" userId="9ae49f2f11440d07" providerId="LiveId" clId="{CE540CFA-0694-471D-90DD-82290B64D026}" dt="2018-10-02T17:31:44.229" v="1" actId="478"/>
          <ac:cxnSpMkLst>
            <pc:docMk/>
            <pc:sldMk cId="210890507" sldId="258"/>
            <ac:cxnSpMk id="67" creationId="{0F29B476-7302-483F-A60F-76F2AABC97F3}"/>
          </ac:cxnSpMkLst>
        </pc:cxnChg>
        <pc:cxnChg chg="del mod">
          <ac:chgData name="D K" userId="9ae49f2f11440d07" providerId="LiveId" clId="{CE540CFA-0694-471D-90DD-82290B64D026}" dt="2018-10-02T17:31:44.229" v="1" actId="478"/>
          <ac:cxnSpMkLst>
            <pc:docMk/>
            <pc:sldMk cId="210890507" sldId="258"/>
            <ac:cxnSpMk id="68" creationId="{7FEA3093-E2C9-419A-9752-FB73C0C5C210}"/>
          </ac:cxnSpMkLst>
        </pc:cxnChg>
        <pc:cxnChg chg="del mod">
          <ac:chgData name="D K" userId="9ae49f2f11440d07" providerId="LiveId" clId="{CE540CFA-0694-471D-90DD-82290B64D026}" dt="2018-10-02T17:31:44.229" v="1" actId="478"/>
          <ac:cxnSpMkLst>
            <pc:docMk/>
            <pc:sldMk cId="210890507" sldId="258"/>
            <ac:cxnSpMk id="70" creationId="{AE576085-8CA9-40A8-A2B7-71329D6B064B}"/>
          </ac:cxnSpMkLst>
        </pc:cxnChg>
        <pc:cxnChg chg="del mod">
          <ac:chgData name="D K" userId="9ae49f2f11440d07" providerId="LiveId" clId="{CE540CFA-0694-471D-90DD-82290B64D026}" dt="2018-10-02T17:31:44.229" v="1" actId="478"/>
          <ac:cxnSpMkLst>
            <pc:docMk/>
            <pc:sldMk cId="210890507" sldId="258"/>
            <ac:cxnSpMk id="71" creationId="{2A2EE270-C23C-45A8-A96D-96B55C95A723}"/>
          </ac:cxnSpMkLst>
        </pc:cxnChg>
        <pc:cxnChg chg="del mod">
          <ac:chgData name="D K" userId="9ae49f2f11440d07" providerId="LiveId" clId="{CE540CFA-0694-471D-90DD-82290B64D026}" dt="2018-10-02T17:31:44.229" v="1" actId="478"/>
          <ac:cxnSpMkLst>
            <pc:docMk/>
            <pc:sldMk cId="210890507" sldId="258"/>
            <ac:cxnSpMk id="72" creationId="{7D41B8FE-439E-4BA5-8D0C-A4C66CA5DA12}"/>
          </ac:cxnSpMkLst>
        </pc:cxnChg>
        <pc:cxnChg chg="del mod">
          <ac:chgData name="D K" userId="9ae49f2f11440d07" providerId="LiveId" clId="{CE540CFA-0694-471D-90DD-82290B64D026}" dt="2018-10-02T17:31:44.229" v="1" actId="478"/>
          <ac:cxnSpMkLst>
            <pc:docMk/>
            <pc:sldMk cId="210890507" sldId="258"/>
            <ac:cxnSpMk id="73" creationId="{192A69CE-F5BF-4B05-BA70-F278A761D873}"/>
          </ac:cxnSpMkLst>
        </pc:cxnChg>
        <pc:cxnChg chg="del">
          <ac:chgData name="D K" userId="9ae49f2f11440d07" providerId="LiveId" clId="{CE540CFA-0694-471D-90DD-82290B64D026}" dt="2018-10-02T17:31:44.229" v="1" actId="478"/>
          <ac:cxnSpMkLst>
            <pc:docMk/>
            <pc:sldMk cId="210890507" sldId="258"/>
            <ac:cxnSpMk id="74" creationId="{23CB4852-37A4-43A2-8B45-6302241E5A78}"/>
          </ac:cxnSpMkLst>
        </pc:cxnChg>
        <pc:cxnChg chg="del">
          <ac:chgData name="D K" userId="9ae49f2f11440d07" providerId="LiveId" clId="{CE540CFA-0694-471D-90DD-82290B64D026}" dt="2018-10-02T17:31:44.229" v="1" actId="478"/>
          <ac:cxnSpMkLst>
            <pc:docMk/>
            <pc:sldMk cId="210890507" sldId="258"/>
            <ac:cxnSpMk id="81" creationId="{757EE42C-3D89-42F2-86E9-3325B06159F8}"/>
          </ac:cxnSpMkLst>
        </pc:cxnChg>
        <pc:cxnChg chg="del">
          <ac:chgData name="D K" userId="9ae49f2f11440d07" providerId="LiveId" clId="{CE540CFA-0694-471D-90DD-82290B64D026}" dt="2018-10-02T17:31:44.229" v="1" actId="478"/>
          <ac:cxnSpMkLst>
            <pc:docMk/>
            <pc:sldMk cId="210890507" sldId="258"/>
            <ac:cxnSpMk id="97" creationId="{C8E368FF-61F4-48D3-BF24-64C0ABACAFBB}"/>
          </ac:cxnSpMkLst>
        </pc:cxnChg>
        <pc:cxnChg chg="del">
          <ac:chgData name="D K" userId="9ae49f2f11440d07" providerId="LiveId" clId="{CE540CFA-0694-471D-90DD-82290B64D026}" dt="2018-10-02T17:31:44.229" v="1" actId="478"/>
          <ac:cxnSpMkLst>
            <pc:docMk/>
            <pc:sldMk cId="210890507" sldId="258"/>
            <ac:cxnSpMk id="98" creationId="{DCC4ABA1-2D64-4303-99AC-08E5B9BA074C}"/>
          </ac:cxnSpMkLst>
        </pc:cxnChg>
        <pc:cxnChg chg="del">
          <ac:chgData name="D K" userId="9ae49f2f11440d07" providerId="LiveId" clId="{CE540CFA-0694-471D-90DD-82290B64D026}" dt="2018-10-02T17:31:44.229" v="1" actId="478"/>
          <ac:cxnSpMkLst>
            <pc:docMk/>
            <pc:sldMk cId="210890507" sldId="258"/>
            <ac:cxnSpMk id="99" creationId="{BC512630-2477-4702-B84C-0A6FD3E3616E}"/>
          </ac:cxnSpMkLst>
        </pc:cxnChg>
        <pc:cxnChg chg="del">
          <ac:chgData name="D K" userId="9ae49f2f11440d07" providerId="LiveId" clId="{CE540CFA-0694-471D-90DD-82290B64D026}" dt="2018-10-02T17:31:44.229" v="1" actId="478"/>
          <ac:cxnSpMkLst>
            <pc:docMk/>
            <pc:sldMk cId="210890507" sldId="258"/>
            <ac:cxnSpMk id="101" creationId="{ED9F68B4-59A1-46B4-A775-C6E0C11ADA42}"/>
          </ac:cxnSpMkLst>
        </pc:cxnChg>
        <pc:cxnChg chg="del">
          <ac:chgData name="D K" userId="9ae49f2f11440d07" providerId="LiveId" clId="{CE540CFA-0694-471D-90DD-82290B64D026}" dt="2018-10-02T17:31:44.229" v="1" actId="478"/>
          <ac:cxnSpMkLst>
            <pc:docMk/>
            <pc:sldMk cId="210890507" sldId="258"/>
            <ac:cxnSpMk id="103" creationId="{636D63D7-6955-4131-A198-C61C889D4BAA}"/>
          </ac:cxnSpMkLst>
        </pc:cxnChg>
        <pc:cxnChg chg="del">
          <ac:chgData name="D K" userId="9ae49f2f11440d07" providerId="LiveId" clId="{CE540CFA-0694-471D-90DD-82290B64D026}" dt="2018-10-02T17:31:44.229" v="1" actId="478"/>
          <ac:cxnSpMkLst>
            <pc:docMk/>
            <pc:sldMk cId="210890507" sldId="258"/>
            <ac:cxnSpMk id="108" creationId="{83D8A17E-C029-4A53-9367-BCDD8316FD9F}"/>
          </ac:cxnSpMkLst>
        </pc:cxnChg>
        <pc:cxnChg chg="del">
          <ac:chgData name="D K" userId="9ae49f2f11440d07" providerId="LiveId" clId="{CE540CFA-0694-471D-90DD-82290B64D026}" dt="2018-10-02T17:31:44.229" v="1" actId="478"/>
          <ac:cxnSpMkLst>
            <pc:docMk/>
            <pc:sldMk cId="210890507" sldId="258"/>
            <ac:cxnSpMk id="122" creationId="{82213F90-393A-405A-A41D-7CEA92670049}"/>
          </ac:cxnSpMkLst>
        </pc:cxnChg>
        <pc:cxnChg chg="del">
          <ac:chgData name="D K" userId="9ae49f2f11440d07" providerId="LiveId" clId="{CE540CFA-0694-471D-90DD-82290B64D026}" dt="2018-10-02T17:31:44.229" v="1" actId="478"/>
          <ac:cxnSpMkLst>
            <pc:docMk/>
            <pc:sldMk cId="210890507" sldId="258"/>
            <ac:cxnSpMk id="125" creationId="{068BEB95-9FD9-4353-8F05-315463BEF87A}"/>
          </ac:cxnSpMkLst>
        </pc:cxnChg>
        <pc:cxnChg chg="del">
          <ac:chgData name="D K" userId="9ae49f2f11440d07" providerId="LiveId" clId="{CE540CFA-0694-471D-90DD-82290B64D026}" dt="2018-10-02T17:31:44.229" v="1" actId="478"/>
          <ac:cxnSpMkLst>
            <pc:docMk/>
            <pc:sldMk cId="210890507" sldId="258"/>
            <ac:cxnSpMk id="126" creationId="{5BA0DF99-F465-4F57-A5D3-09542A77AFAD}"/>
          </ac:cxnSpMkLst>
        </pc:cxnChg>
        <pc:cxnChg chg="del">
          <ac:chgData name="D K" userId="9ae49f2f11440d07" providerId="LiveId" clId="{CE540CFA-0694-471D-90DD-82290B64D026}" dt="2018-10-02T17:31:44.229" v="1" actId="478"/>
          <ac:cxnSpMkLst>
            <pc:docMk/>
            <pc:sldMk cId="210890507" sldId="258"/>
            <ac:cxnSpMk id="131" creationId="{A7A7B3B5-1923-482E-AD77-4E4697486C74}"/>
          </ac:cxnSpMkLst>
        </pc:cxnChg>
        <pc:cxnChg chg="del">
          <ac:chgData name="D K" userId="9ae49f2f11440d07" providerId="LiveId" clId="{CE540CFA-0694-471D-90DD-82290B64D026}" dt="2018-10-02T17:31:44.229" v="1" actId="478"/>
          <ac:cxnSpMkLst>
            <pc:docMk/>
            <pc:sldMk cId="210890507" sldId="258"/>
            <ac:cxnSpMk id="132" creationId="{BDB015DF-AF10-4AAC-B380-CC2518D522E7}"/>
          </ac:cxnSpMkLst>
        </pc:cxnChg>
        <pc:cxnChg chg="del">
          <ac:chgData name="D K" userId="9ae49f2f11440d07" providerId="LiveId" clId="{CE540CFA-0694-471D-90DD-82290B64D026}" dt="2018-10-02T17:31:44.229" v="1" actId="478"/>
          <ac:cxnSpMkLst>
            <pc:docMk/>
            <pc:sldMk cId="210890507" sldId="258"/>
            <ac:cxnSpMk id="133" creationId="{331D0F93-326C-4B2A-9EA9-3E8E456709F8}"/>
          </ac:cxnSpMkLst>
        </pc:cxnChg>
        <pc:cxnChg chg="del">
          <ac:chgData name="D K" userId="9ae49f2f11440d07" providerId="LiveId" clId="{CE540CFA-0694-471D-90DD-82290B64D026}" dt="2018-10-02T17:31:44.229" v="1" actId="478"/>
          <ac:cxnSpMkLst>
            <pc:docMk/>
            <pc:sldMk cId="210890507" sldId="258"/>
            <ac:cxnSpMk id="134" creationId="{90CEAD36-4D39-4A01-BC51-0EEDA3E5DF8F}"/>
          </ac:cxnSpMkLst>
        </pc:cxnChg>
      </pc:sldChg>
      <pc:sldChg chg="addSp delSp modSp ord">
        <pc:chgData name="D K" userId="9ae49f2f11440d07" providerId="LiveId" clId="{CE540CFA-0694-471D-90DD-82290B64D026}" dt="2018-10-02T20:51:49.174" v="194" actId="1076"/>
        <pc:sldMkLst>
          <pc:docMk/>
          <pc:sldMk cId="1685544136" sldId="260"/>
        </pc:sldMkLst>
        <pc:spChg chg="del">
          <ac:chgData name="D K" userId="9ae49f2f11440d07" providerId="LiveId" clId="{CE540CFA-0694-471D-90DD-82290B64D026}" dt="2018-10-02T20:42:26.891" v="90" actId="478"/>
          <ac:spMkLst>
            <pc:docMk/>
            <pc:sldMk cId="1685544136" sldId="260"/>
            <ac:spMk id="40" creationId="{00000000-0000-0000-0000-000000000000}"/>
          </ac:spMkLst>
        </pc:spChg>
        <pc:spChg chg="del">
          <ac:chgData name="D K" userId="9ae49f2f11440d07" providerId="LiveId" clId="{CE540CFA-0694-471D-90DD-82290B64D026}" dt="2018-10-02T20:51:06.935" v="185" actId="478"/>
          <ac:spMkLst>
            <pc:docMk/>
            <pc:sldMk cId="1685544136" sldId="260"/>
            <ac:spMk id="51" creationId="{00000000-0000-0000-0000-000000000000}"/>
          </ac:spMkLst>
        </pc:spChg>
        <pc:spChg chg="del">
          <ac:chgData name="D K" userId="9ae49f2f11440d07" providerId="LiveId" clId="{CE540CFA-0694-471D-90DD-82290B64D026}" dt="2018-10-02T20:37:01.996" v="42" actId="478"/>
          <ac:spMkLst>
            <pc:docMk/>
            <pc:sldMk cId="1685544136" sldId="260"/>
            <ac:spMk id="55" creationId="{00000000-0000-0000-0000-000000000000}"/>
          </ac:spMkLst>
        </pc:spChg>
        <pc:spChg chg="del">
          <ac:chgData name="D K" userId="9ae49f2f11440d07" providerId="LiveId" clId="{CE540CFA-0694-471D-90DD-82290B64D026}" dt="2018-10-02T20:37:01.996" v="42" actId="478"/>
          <ac:spMkLst>
            <pc:docMk/>
            <pc:sldMk cId="1685544136" sldId="260"/>
            <ac:spMk id="56" creationId="{00000000-0000-0000-0000-000000000000}"/>
          </ac:spMkLst>
        </pc:spChg>
        <pc:spChg chg="del">
          <ac:chgData name="D K" userId="9ae49f2f11440d07" providerId="LiveId" clId="{CE540CFA-0694-471D-90DD-82290B64D026}" dt="2018-10-02T20:37:01.996" v="42" actId="478"/>
          <ac:spMkLst>
            <pc:docMk/>
            <pc:sldMk cId="1685544136" sldId="260"/>
            <ac:spMk id="60" creationId="{00000000-0000-0000-0000-000000000000}"/>
          </ac:spMkLst>
        </pc:spChg>
        <pc:spChg chg="del">
          <ac:chgData name="D K" userId="9ae49f2f11440d07" providerId="LiveId" clId="{CE540CFA-0694-471D-90DD-82290B64D026}" dt="2018-10-02T20:37:01.996" v="42" actId="478"/>
          <ac:spMkLst>
            <pc:docMk/>
            <pc:sldMk cId="1685544136" sldId="260"/>
            <ac:spMk id="62" creationId="{00000000-0000-0000-0000-000000000000}"/>
          </ac:spMkLst>
        </pc:spChg>
        <pc:spChg chg="del">
          <ac:chgData name="D K" userId="9ae49f2f11440d07" providerId="LiveId" clId="{CE540CFA-0694-471D-90DD-82290B64D026}" dt="2018-10-02T20:37:01.996" v="42" actId="478"/>
          <ac:spMkLst>
            <pc:docMk/>
            <pc:sldMk cId="1685544136" sldId="260"/>
            <ac:spMk id="67" creationId="{00000000-0000-0000-0000-000000000000}"/>
          </ac:spMkLst>
        </pc:spChg>
        <pc:spChg chg="del">
          <ac:chgData name="D K" userId="9ae49f2f11440d07" providerId="LiveId" clId="{CE540CFA-0694-471D-90DD-82290B64D026}" dt="2018-10-02T20:37:01.996" v="42" actId="478"/>
          <ac:spMkLst>
            <pc:docMk/>
            <pc:sldMk cId="1685544136" sldId="260"/>
            <ac:spMk id="72" creationId="{00000000-0000-0000-0000-000000000000}"/>
          </ac:spMkLst>
        </pc:spChg>
        <pc:spChg chg="del">
          <ac:chgData name="D K" userId="9ae49f2f11440d07" providerId="LiveId" clId="{CE540CFA-0694-471D-90DD-82290B64D026}" dt="2018-10-02T20:37:01.996" v="42" actId="478"/>
          <ac:spMkLst>
            <pc:docMk/>
            <pc:sldMk cId="1685544136" sldId="260"/>
            <ac:spMk id="74" creationId="{00000000-0000-0000-0000-000000000000}"/>
          </ac:spMkLst>
        </pc:spChg>
        <pc:spChg chg="del">
          <ac:chgData name="D K" userId="9ae49f2f11440d07" providerId="LiveId" clId="{CE540CFA-0694-471D-90DD-82290B64D026}" dt="2018-10-02T20:37:01.996" v="42" actId="478"/>
          <ac:spMkLst>
            <pc:docMk/>
            <pc:sldMk cId="1685544136" sldId="260"/>
            <ac:spMk id="75" creationId="{00000000-0000-0000-0000-000000000000}"/>
          </ac:spMkLst>
        </pc:spChg>
        <pc:spChg chg="del">
          <ac:chgData name="D K" userId="9ae49f2f11440d07" providerId="LiveId" clId="{CE540CFA-0694-471D-90DD-82290B64D026}" dt="2018-10-02T20:37:01.996" v="42" actId="478"/>
          <ac:spMkLst>
            <pc:docMk/>
            <pc:sldMk cId="1685544136" sldId="260"/>
            <ac:spMk id="76" creationId="{00000000-0000-0000-0000-000000000000}"/>
          </ac:spMkLst>
        </pc:spChg>
        <pc:spChg chg="del">
          <ac:chgData name="D K" userId="9ae49f2f11440d07" providerId="LiveId" clId="{CE540CFA-0694-471D-90DD-82290B64D026}" dt="2018-10-02T20:37:01.996" v="42" actId="478"/>
          <ac:spMkLst>
            <pc:docMk/>
            <pc:sldMk cId="1685544136" sldId="260"/>
            <ac:spMk id="78" creationId="{00000000-0000-0000-0000-000000000000}"/>
          </ac:spMkLst>
        </pc:spChg>
        <pc:spChg chg="del">
          <ac:chgData name="D K" userId="9ae49f2f11440d07" providerId="LiveId" clId="{CE540CFA-0694-471D-90DD-82290B64D026}" dt="2018-10-02T20:37:01.996" v="42" actId="478"/>
          <ac:spMkLst>
            <pc:docMk/>
            <pc:sldMk cId="1685544136" sldId="260"/>
            <ac:spMk id="80" creationId="{00000000-0000-0000-0000-000000000000}"/>
          </ac:spMkLst>
        </pc:spChg>
        <pc:spChg chg="del">
          <ac:chgData name="D K" userId="9ae49f2f11440d07" providerId="LiveId" clId="{CE540CFA-0694-471D-90DD-82290B64D026}" dt="2018-10-02T20:37:01.996" v="42" actId="478"/>
          <ac:spMkLst>
            <pc:docMk/>
            <pc:sldMk cId="1685544136" sldId="260"/>
            <ac:spMk id="81" creationId="{00000000-0000-0000-0000-000000000000}"/>
          </ac:spMkLst>
        </pc:spChg>
        <pc:spChg chg="del">
          <ac:chgData name="D K" userId="9ae49f2f11440d07" providerId="LiveId" clId="{CE540CFA-0694-471D-90DD-82290B64D026}" dt="2018-10-02T20:37:01.996" v="42" actId="478"/>
          <ac:spMkLst>
            <pc:docMk/>
            <pc:sldMk cId="1685544136" sldId="260"/>
            <ac:spMk id="82" creationId="{00000000-0000-0000-0000-000000000000}"/>
          </ac:spMkLst>
        </pc:spChg>
        <pc:spChg chg="del">
          <ac:chgData name="D K" userId="9ae49f2f11440d07" providerId="LiveId" clId="{CE540CFA-0694-471D-90DD-82290B64D026}" dt="2018-10-02T20:37:07.349" v="43" actId="478"/>
          <ac:spMkLst>
            <pc:docMk/>
            <pc:sldMk cId="1685544136" sldId="260"/>
            <ac:spMk id="86" creationId="{00000000-0000-0000-0000-000000000000}"/>
          </ac:spMkLst>
        </pc:spChg>
        <pc:spChg chg="del">
          <ac:chgData name="D K" userId="9ae49f2f11440d07" providerId="LiveId" clId="{CE540CFA-0694-471D-90DD-82290B64D026}" dt="2018-10-02T20:37:01.996" v="42" actId="478"/>
          <ac:spMkLst>
            <pc:docMk/>
            <pc:sldMk cId="1685544136" sldId="260"/>
            <ac:spMk id="93" creationId="{DA776D3F-A4D5-4EF8-BA96-91547DA9F961}"/>
          </ac:spMkLst>
        </pc:spChg>
        <pc:spChg chg="del">
          <ac:chgData name="D K" userId="9ae49f2f11440d07" providerId="LiveId" clId="{CE540CFA-0694-471D-90DD-82290B64D026}" dt="2018-10-02T20:37:01.996" v="42" actId="478"/>
          <ac:spMkLst>
            <pc:docMk/>
            <pc:sldMk cId="1685544136" sldId="260"/>
            <ac:spMk id="117" creationId="{00000000-0000-0000-0000-000000000000}"/>
          </ac:spMkLst>
        </pc:spChg>
        <pc:spChg chg="del">
          <ac:chgData name="D K" userId="9ae49f2f11440d07" providerId="LiveId" clId="{CE540CFA-0694-471D-90DD-82290B64D026}" dt="2018-10-02T20:37:01.996" v="42" actId="478"/>
          <ac:spMkLst>
            <pc:docMk/>
            <pc:sldMk cId="1685544136" sldId="260"/>
            <ac:spMk id="118" creationId="{00000000-0000-0000-0000-000000000000}"/>
          </ac:spMkLst>
        </pc:spChg>
        <pc:spChg chg="del">
          <ac:chgData name="D K" userId="9ae49f2f11440d07" providerId="LiveId" clId="{CE540CFA-0694-471D-90DD-82290B64D026}" dt="2018-10-02T20:37:01.996" v="42" actId="478"/>
          <ac:spMkLst>
            <pc:docMk/>
            <pc:sldMk cId="1685544136" sldId="260"/>
            <ac:spMk id="119" creationId="{00000000-0000-0000-0000-000000000000}"/>
          </ac:spMkLst>
        </pc:spChg>
        <pc:spChg chg="del">
          <ac:chgData name="D K" userId="9ae49f2f11440d07" providerId="LiveId" clId="{CE540CFA-0694-471D-90DD-82290B64D026}" dt="2018-10-02T20:37:01.996" v="42" actId="478"/>
          <ac:spMkLst>
            <pc:docMk/>
            <pc:sldMk cId="1685544136" sldId="260"/>
            <ac:spMk id="142" creationId="{00000000-0000-0000-0000-000000000000}"/>
          </ac:spMkLst>
        </pc:spChg>
        <pc:spChg chg="del">
          <ac:chgData name="D K" userId="9ae49f2f11440d07" providerId="LiveId" clId="{CE540CFA-0694-471D-90DD-82290B64D026}" dt="2018-10-02T20:37:01.996" v="42" actId="478"/>
          <ac:spMkLst>
            <pc:docMk/>
            <pc:sldMk cId="1685544136" sldId="260"/>
            <ac:spMk id="143" creationId="{013A53DA-1561-42A6-A562-0DB84A9B1D4B}"/>
          </ac:spMkLst>
        </pc:spChg>
        <pc:spChg chg="del">
          <ac:chgData name="D K" userId="9ae49f2f11440d07" providerId="LiveId" clId="{CE540CFA-0694-471D-90DD-82290B64D026}" dt="2018-10-02T20:37:01.996" v="42" actId="478"/>
          <ac:spMkLst>
            <pc:docMk/>
            <pc:sldMk cId="1685544136" sldId="260"/>
            <ac:spMk id="146" creationId="{00000000-0000-0000-0000-000000000000}"/>
          </ac:spMkLst>
        </pc:spChg>
        <pc:spChg chg="mod">
          <ac:chgData name="D K" userId="9ae49f2f11440d07" providerId="LiveId" clId="{CE540CFA-0694-471D-90DD-82290B64D026}" dt="2018-10-02T20:51:49.174" v="194" actId="1076"/>
          <ac:spMkLst>
            <pc:docMk/>
            <pc:sldMk cId="1685544136" sldId="260"/>
            <ac:spMk id="148" creationId="{00000000-0000-0000-0000-000000000000}"/>
          </ac:spMkLst>
        </pc:spChg>
        <pc:spChg chg="del">
          <ac:chgData name="D K" userId="9ae49f2f11440d07" providerId="LiveId" clId="{CE540CFA-0694-471D-90DD-82290B64D026}" dt="2018-10-02T20:37:01.996" v="42" actId="478"/>
          <ac:spMkLst>
            <pc:docMk/>
            <pc:sldMk cId="1685544136" sldId="260"/>
            <ac:spMk id="152" creationId="{3B697915-C8EB-4EB1-A2C2-98DCE66372FB}"/>
          </ac:spMkLst>
        </pc:spChg>
        <pc:spChg chg="mod">
          <ac:chgData name="D K" userId="9ae49f2f11440d07" providerId="LiveId" clId="{CE540CFA-0694-471D-90DD-82290B64D026}" dt="2018-10-02T20:51:41.463" v="192" actId="14100"/>
          <ac:spMkLst>
            <pc:docMk/>
            <pc:sldMk cId="1685544136" sldId="260"/>
            <ac:spMk id="153" creationId="{00000000-0000-0000-0000-000000000000}"/>
          </ac:spMkLst>
        </pc:spChg>
        <pc:spChg chg="del">
          <ac:chgData name="D K" userId="9ae49f2f11440d07" providerId="LiveId" clId="{CE540CFA-0694-471D-90DD-82290B64D026}" dt="2018-10-02T20:37:01.996" v="42" actId="478"/>
          <ac:spMkLst>
            <pc:docMk/>
            <pc:sldMk cId="1685544136" sldId="260"/>
            <ac:spMk id="154" creationId="{B21F4463-7E06-44BC-ACD4-DF02185096D1}"/>
          </ac:spMkLst>
        </pc:spChg>
        <pc:spChg chg="del">
          <ac:chgData name="D K" userId="9ae49f2f11440d07" providerId="LiveId" clId="{CE540CFA-0694-471D-90DD-82290B64D026}" dt="2018-10-02T20:37:01.996" v="42" actId="478"/>
          <ac:spMkLst>
            <pc:docMk/>
            <pc:sldMk cId="1685544136" sldId="260"/>
            <ac:spMk id="156" creationId="{570D1628-3E53-4E23-B240-AF0789602CC7}"/>
          </ac:spMkLst>
        </pc:spChg>
        <pc:spChg chg="del">
          <ac:chgData name="D K" userId="9ae49f2f11440d07" providerId="LiveId" clId="{CE540CFA-0694-471D-90DD-82290B64D026}" dt="2018-10-02T20:37:01.996" v="42" actId="478"/>
          <ac:spMkLst>
            <pc:docMk/>
            <pc:sldMk cId="1685544136" sldId="260"/>
            <ac:spMk id="157" creationId="{0702B0CF-BF9D-4E0B-A514-33DBEB00229D}"/>
          </ac:spMkLst>
        </pc:spChg>
        <pc:spChg chg="del">
          <ac:chgData name="D K" userId="9ae49f2f11440d07" providerId="LiveId" clId="{CE540CFA-0694-471D-90DD-82290B64D026}" dt="2018-10-02T20:37:01.996" v="42" actId="478"/>
          <ac:spMkLst>
            <pc:docMk/>
            <pc:sldMk cId="1685544136" sldId="260"/>
            <ac:spMk id="158" creationId="{16AF4955-3644-48B1-9726-6AE916033F88}"/>
          </ac:spMkLst>
        </pc:spChg>
        <pc:spChg chg="del">
          <ac:chgData name="D K" userId="9ae49f2f11440d07" providerId="LiveId" clId="{CE540CFA-0694-471D-90DD-82290B64D026}" dt="2018-10-02T20:37:01.996" v="42" actId="478"/>
          <ac:spMkLst>
            <pc:docMk/>
            <pc:sldMk cId="1685544136" sldId="260"/>
            <ac:spMk id="160" creationId="{94611431-9EE1-4F51-9B3C-41EF3A480B19}"/>
          </ac:spMkLst>
        </pc:spChg>
        <pc:spChg chg="del">
          <ac:chgData name="D K" userId="9ae49f2f11440d07" providerId="LiveId" clId="{CE540CFA-0694-471D-90DD-82290B64D026}" dt="2018-10-02T20:37:01.996" v="42" actId="478"/>
          <ac:spMkLst>
            <pc:docMk/>
            <pc:sldMk cId="1685544136" sldId="260"/>
            <ac:spMk id="162" creationId="{9E324D2C-DA52-46D2-BE96-3EEC424889A2}"/>
          </ac:spMkLst>
        </pc:spChg>
        <pc:spChg chg="add">
          <ac:chgData name="D K" userId="9ae49f2f11440d07" providerId="LiveId" clId="{CE540CFA-0694-471D-90DD-82290B64D026}" dt="2018-10-02T20:49:27.144" v="164"/>
          <ac:spMkLst>
            <pc:docMk/>
            <pc:sldMk cId="1685544136" sldId="260"/>
            <ac:spMk id="164" creationId="{0C32413B-D419-4ED2-8571-E867A3FC9C55}"/>
          </ac:spMkLst>
        </pc:spChg>
        <pc:spChg chg="add mod">
          <ac:chgData name="D K" userId="9ae49f2f11440d07" providerId="LiveId" clId="{CE540CFA-0694-471D-90DD-82290B64D026}" dt="2018-10-02T20:50:50.489" v="184" actId="20577"/>
          <ac:spMkLst>
            <pc:docMk/>
            <pc:sldMk cId="1685544136" sldId="260"/>
            <ac:spMk id="165" creationId="{D67B2D59-9B30-4E34-8720-F1DD0DFB2725}"/>
          </ac:spMkLst>
        </pc:spChg>
        <pc:grpChg chg="del">
          <ac:chgData name="D K" userId="9ae49f2f11440d07" providerId="LiveId" clId="{CE540CFA-0694-471D-90DD-82290B64D026}" dt="2018-10-02T20:37:01.996" v="42" actId="478"/>
          <ac:grpSpMkLst>
            <pc:docMk/>
            <pc:sldMk cId="1685544136" sldId="260"/>
            <ac:grpSpMk id="4" creationId="{00000000-0000-0000-0000-000000000000}"/>
          </ac:grpSpMkLst>
        </pc:grpChg>
        <pc:grpChg chg="del">
          <ac:chgData name="D K" userId="9ae49f2f11440d07" providerId="LiveId" clId="{CE540CFA-0694-471D-90DD-82290B64D026}" dt="2018-10-02T20:37:01.996" v="42" actId="478"/>
          <ac:grpSpMkLst>
            <pc:docMk/>
            <pc:sldMk cId="1685544136" sldId="260"/>
            <ac:grpSpMk id="44" creationId="{00000000-0000-0000-0000-000000000000}"/>
          </ac:grpSpMkLst>
        </pc:grpChg>
        <pc:grpChg chg="del">
          <ac:chgData name="D K" userId="9ae49f2f11440d07" providerId="LiveId" clId="{CE540CFA-0694-471D-90DD-82290B64D026}" dt="2018-10-02T20:37:01.996" v="42" actId="478"/>
          <ac:grpSpMkLst>
            <pc:docMk/>
            <pc:sldMk cId="1685544136" sldId="260"/>
            <ac:grpSpMk id="94" creationId="{00000000-0000-0000-0000-000000000000}"/>
          </ac:grpSpMkLst>
        </pc:grpChg>
        <pc:grpChg chg="del">
          <ac:chgData name="D K" userId="9ae49f2f11440d07" providerId="LiveId" clId="{CE540CFA-0694-471D-90DD-82290B64D026}" dt="2018-10-02T20:37:01.996" v="42" actId="478"/>
          <ac:grpSpMkLst>
            <pc:docMk/>
            <pc:sldMk cId="1685544136" sldId="260"/>
            <ac:grpSpMk id="100" creationId="{00000000-0000-0000-0000-000000000000}"/>
          </ac:grpSpMkLst>
        </pc:grpChg>
        <pc:grpChg chg="del">
          <ac:chgData name="D K" userId="9ae49f2f11440d07" providerId="LiveId" clId="{CE540CFA-0694-471D-90DD-82290B64D026}" dt="2018-10-02T20:37:01.996" v="42" actId="478"/>
          <ac:grpSpMkLst>
            <pc:docMk/>
            <pc:sldMk cId="1685544136" sldId="260"/>
            <ac:grpSpMk id="114" creationId="{00000000-0000-0000-0000-000000000000}"/>
          </ac:grpSpMkLst>
        </pc:grpChg>
        <pc:grpChg chg="del">
          <ac:chgData name="D K" userId="9ae49f2f11440d07" providerId="LiveId" clId="{CE540CFA-0694-471D-90DD-82290B64D026}" dt="2018-10-02T20:37:01.996" v="42" actId="478"/>
          <ac:grpSpMkLst>
            <pc:docMk/>
            <pc:sldMk cId="1685544136" sldId="260"/>
            <ac:grpSpMk id="120" creationId="{00000000-0000-0000-0000-000000000000}"/>
          </ac:grpSpMkLst>
        </pc:grpChg>
        <pc:picChg chg="add mod ord">
          <ac:chgData name="D K" userId="9ae49f2f11440d07" providerId="LiveId" clId="{CE540CFA-0694-471D-90DD-82290B64D026}" dt="2018-10-02T20:49:43.699" v="167" actId="167"/>
          <ac:picMkLst>
            <pc:docMk/>
            <pc:sldMk cId="1685544136" sldId="260"/>
            <ac:picMk id="2" creationId="{4D4E6AA2-79F7-4214-A893-371E312A8C68}"/>
          </ac:picMkLst>
        </pc:picChg>
        <pc:picChg chg="add mod">
          <ac:chgData name="D K" userId="9ae49f2f11440d07" providerId="LiveId" clId="{CE540CFA-0694-471D-90DD-82290B64D026}" dt="2018-10-02T20:49:50.517" v="168" actId="1076"/>
          <ac:picMkLst>
            <pc:docMk/>
            <pc:sldMk cId="1685544136" sldId="260"/>
            <ac:picMk id="3" creationId="{616A36E7-81A5-49A4-9D5C-98723EEAE5AF}"/>
          </ac:picMkLst>
        </pc:picChg>
        <pc:picChg chg="add mod">
          <ac:chgData name="D K" userId="9ae49f2f11440d07" providerId="LiveId" clId="{CE540CFA-0694-471D-90DD-82290B64D026}" dt="2018-10-02T20:42:41.244" v="94" actId="1076"/>
          <ac:picMkLst>
            <pc:docMk/>
            <pc:sldMk cId="1685544136" sldId="260"/>
            <ac:picMk id="5" creationId="{9F949C47-CD85-4A41-9702-6AC8C8600FDC}"/>
          </ac:picMkLst>
        </pc:picChg>
        <pc:cxnChg chg="del">
          <ac:chgData name="D K" userId="9ae49f2f11440d07" providerId="LiveId" clId="{CE540CFA-0694-471D-90DD-82290B64D026}" dt="2018-10-02T20:37:01.996" v="42" actId="478"/>
          <ac:cxnSpMkLst>
            <pc:docMk/>
            <pc:sldMk cId="1685544136" sldId="260"/>
            <ac:cxnSpMk id="42" creationId="{00000000-0000-0000-0000-000000000000}"/>
          </ac:cxnSpMkLst>
        </pc:cxnChg>
        <pc:cxnChg chg="del">
          <ac:chgData name="D K" userId="9ae49f2f11440d07" providerId="LiveId" clId="{CE540CFA-0694-471D-90DD-82290B64D026}" dt="2018-10-02T20:37:01.996" v="42" actId="478"/>
          <ac:cxnSpMkLst>
            <pc:docMk/>
            <pc:sldMk cId="1685544136" sldId="260"/>
            <ac:cxnSpMk id="71" creationId="{00000000-0000-0000-0000-000000000000}"/>
          </ac:cxnSpMkLst>
        </pc:cxnChg>
        <pc:cxnChg chg="del">
          <ac:chgData name="D K" userId="9ae49f2f11440d07" providerId="LiveId" clId="{CE540CFA-0694-471D-90DD-82290B64D026}" dt="2018-10-02T20:37:01.996" v="42" actId="478"/>
          <ac:cxnSpMkLst>
            <pc:docMk/>
            <pc:sldMk cId="1685544136" sldId="260"/>
            <ac:cxnSpMk id="73" creationId="{00000000-0000-0000-0000-000000000000}"/>
          </ac:cxnSpMkLst>
        </pc:cxnChg>
        <pc:cxnChg chg="del">
          <ac:chgData name="D K" userId="9ae49f2f11440d07" providerId="LiveId" clId="{CE540CFA-0694-471D-90DD-82290B64D026}" dt="2018-10-02T20:37:01.996" v="42" actId="478"/>
          <ac:cxnSpMkLst>
            <pc:docMk/>
            <pc:sldMk cId="1685544136" sldId="260"/>
            <ac:cxnSpMk id="77" creationId="{00000000-0000-0000-0000-000000000000}"/>
          </ac:cxnSpMkLst>
        </pc:cxnChg>
        <pc:cxnChg chg="del">
          <ac:chgData name="D K" userId="9ae49f2f11440d07" providerId="LiveId" clId="{CE540CFA-0694-471D-90DD-82290B64D026}" dt="2018-10-02T20:37:01.996" v="42" actId="478"/>
          <ac:cxnSpMkLst>
            <pc:docMk/>
            <pc:sldMk cId="1685544136" sldId="260"/>
            <ac:cxnSpMk id="79" creationId="{00000000-0000-0000-0000-000000000000}"/>
          </ac:cxnSpMkLst>
        </pc:cxnChg>
        <pc:cxnChg chg="del">
          <ac:chgData name="D K" userId="9ae49f2f11440d07" providerId="LiveId" clId="{CE540CFA-0694-471D-90DD-82290B64D026}" dt="2018-10-02T20:37:01.996" v="42" actId="478"/>
          <ac:cxnSpMkLst>
            <pc:docMk/>
            <pc:sldMk cId="1685544136" sldId="260"/>
            <ac:cxnSpMk id="83"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06"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07"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08"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09"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10"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11"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12" creationId="{00000000-0000-0000-0000-000000000000}"/>
          </ac:cxnSpMkLst>
        </pc:cxnChg>
        <pc:cxnChg chg="del mod">
          <ac:chgData name="D K" userId="9ae49f2f11440d07" providerId="LiveId" clId="{CE540CFA-0694-471D-90DD-82290B64D026}" dt="2018-10-02T20:37:01.996" v="42" actId="478"/>
          <ac:cxnSpMkLst>
            <pc:docMk/>
            <pc:sldMk cId="1685544136" sldId="260"/>
            <ac:cxnSpMk id="113" creationId="{00000000-0000-0000-0000-000000000000}"/>
          </ac:cxnSpMkLst>
        </pc:cxnChg>
        <pc:cxnChg chg="del">
          <ac:chgData name="D K" userId="9ae49f2f11440d07" providerId="LiveId" clId="{CE540CFA-0694-471D-90DD-82290B64D026}" dt="2018-10-02T20:37:01.996" v="42" actId="478"/>
          <ac:cxnSpMkLst>
            <pc:docMk/>
            <pc:sldMk cId="1685544136" sldId="260"/>
            <ac:cxnSpMk id="155" creationId="{9F496B8B-3F66-49A2-938E-4B57EF988374}"/>
          </ac:cxnSpMkLst>
        </pc:cxnChg>
        <pc:cxnChg chg="del">
          <ac:chgData name="D K" userId="9ae49f2f11440d07" providerId="LiveId" clId="{CE540CFA-0694-471D-90DD-82290B64D026}" dt="2018-10-02T20:37:01.996" v="42" actId="478"/>
          <ac:cxnSpMkLst>
            <pc:docMk/>
            <pc:sldMk cId="1685544136" sldId="260"/>
            <ac:cxnSpMk id="159" creationId="{6342EC1C-D8C3-478C-A01B-BA527DC71DCD}"/>
          </ac:cxnSpMkLst>
        </pc:cxnChg>
        <pc:cxnChg chg="del">
          <ac:chgData name="D K" userId="9ae49f2f11440d07" providerId="LiveId" clId="{CE540CFA-0694-471D-90DD-82290B64D026}" dt="2018-10-02T20:37:01.996" v="42" actId="478"/>
          <ac:cxnSpMkLst>
            <pc:docMk/>
            <pc:sldMk cId="1685544136" sldId="260"/>
            <ac:cxnSpMk id="161" creationId="{CB0B0212-D529-4D65-B430-16E45AC88445}"/>
          </ac:cxnSpMkLst>
        </pc:cxnChg>
        <pc:cxnChg chg="del">
          <ac:chgData name="D K" userId="9ae49f2f11440d07" providerId="LiveId" clId="{CE540CFA-0694-471D-90DD-82290B64D026}" dt="2018-10-02T20:37:01.996" v="42" actId="478"/>
          <ac:cxnSpMkLst>
            <pc:docMk/>
            <pc:sldMk cId="1685544136" sldId="260"/>
            <ac:cxnSpMk id="163" creationId="{AC59E680-F4CD-490F-8AC7-3AD67D82831B}"/>
          </ac:cxnSpMkLst>
        </pc:cxnChg>
      </pc:sldChg>
      <pc:sldChg chg="addSp delSp modSp">
        <pc:chgData name="D K" userId="9ae49f2f11440d07" providerId="LiveId" clId="{CE540CFA-0694-471D-90DD-82290B64D026}" dt="2018-10-02T20:49:17.127" v="163" actId="20577"/>
        <pc:sldMkLst>
          <pc:docMk/>
          <pc:sldMk cId="4075188278" sldId="261"/>
        </pc:sldMkLst>
        <pc:spChg chg="del">
          <ac:chgData name="D K" userId="9ae49f2f11440d07" providerId="LiveId" clId="{CE540CFA-0694-471D-90DD-82290B64D026}" dt="2018-10-02T20:32:09.544" v="31" actId="478"/>
          <ac:spMkLst>
            <pc:docMk/>
            <pc:sldMk cId="4075188278" sldId="261"/>
            <ac:spMk id="63" creationId="{8F3071C9-A405-48DB-ACA2-FC5E89CF81CF}"/>
          </ac:spMkLst>
        </pc:spChg>
        <pc:spChg chg="del mod">
          <ac:chgData name="D K" userId="9ae49f2f11440d07" providerId="LiveId" clId="{CE540CFA-0694-471D-90DD-82290B64D026}" dt="2018-10-02T20:40:54.496" v="72" actId="478"/>
          <ac:spMkLst>
            <pc:docMk/>
            <pc:sldMk cId="4075188278" sldId="261"/>
            <ac:spMk id="75" creationId="{00000000-0000-0000-0000-000000000000}"/>
          </ac:spMkLst>
        </pc:spChg>
        <pc:spChg chg="del">
          <ac:chgData name="D K" userId="9ae49f2f11440d07" providerId="LiveId" clId="{CE540CFA-0694-471D-90DD-82290B64D026}" dt="2018-10-02T20:32:09.544" v="31" actId="478"/>
          <ac:spMkLst>
            <pc:docMk/>
            <pc:sldMk cId="4075188278" sldId="261"/>
            <ac:spMk id="78" creationId="{CB68A60F-06D2-4333-9758-CA4C07843B66}"/>
          </ac:spMkLst>
        </pc:spChg>
        <pc:spChg chg="del">
          <ac:chgData name="D K" userId="9ae49f2f11440d07" providerId="LiveId" clId="{CE540CFA-0694-471D-90DD-82290B64D026}" dt="2018-10-02T20:32:09.544" v="31" actId="478"/>
          <ac:spMkLst>
            <pc:docMk/>
            <pc:sldMk cId="4075188278" sldId="261"/>
            <ac:spMk id="80" creationId="{CEE6EC68-2F0A-4A44-854A-00FDF3F93CB9}"/>
          </ac:spMkLst>
        </pc:spChg>
        <pc:spChg chg="add mod">
          <ac:chgData name="D K" userId="9ae49f2f11440d07" providerId="LiveId" clId="{CE540CFA-0694-471D-90DD-82290B64D026}" dt="2018-10-02T20:49:17.127" v="163" actId="20577"/>
          <ac:spMkLst>
            <pc:docMk/>
            <pc:sldMk cId="4075188278" sldId="261"/>
            <ac:spMk id="81" creationId="{F77AB090-23FA-44E5-AEFC-5AB302635AFB}"/>
          </ac:spMkLst>
        </pc:spChg>
        <pc:spChg chg="del">
          <ac:chgData name="D K" userId="9ae49f2f11440d07" providerId="LiveId" clId="{CE540CFA-0694-471D-90DD-82290B64D026}" dt="2018-10-02T20:32:09.544" v="31" actId="478"/>
          <ac:spMkLst>
            <pc:docMk/>
            <pc:sldMk cId="4075188278" sldId="261"/>
            <ac:spMk id="82" creationId="{9AEC377F-3DF7-427F-BA4A-29A14452B13A}"/>
          </ac:spMkLst>
        </pc:spChg>
        <pc:spChg chg="del">
          <ac:chgData name="D K" userId="9ae49f2f11440d07" providerId="LiveId" clId="{CE540CFA-0694-471D-90DD-82290B64D026}" dt="2018-10-02T20:32:09.544" v="31" actId="478"/>
          <ac:spMkLst>
            <pc:docMk/>
            <pc:sldMk cId="4075188278" sldId="261"/>
            <ac:spMk id="83" creationId="{917D6658-6D07-4059-86C8-29F7C6E49FEF}"/>
          </ac:spMkLst>
        </pc:spChg>
        <pc:spChg chg="add mod">
          <ac:chgData name="D K" userId="9ae49f2f11440d07" providerId="LiveId" clId="{CE540CFA-0694-471D-90DD-82290B64D026}" dt="2018-10-02T20:49:11.251" v="161" actId="20577"/>
          <ac:spMkLst>
            <pc:docMk/>
            <pc:sldMk cId="4075188278" sldId="261"/>
            <ac:spMk id="84" creationId="{50D03D23-32B4-4857-9D05-C8F7C38AAB17}"/>
          </ac:spMkLst>
        </pc:spChg>
        <pc:spChg chg="del mod">
          <ac:chgData name="D K" userId="9ae49f2f11440d07" providerId="LiveId" clId="{CE540CFA-0694-471D-90DD-82290B64D026}" dt="2018-10-02T20:40:41.994" v="68" actId="478"/>
          <ac:spMkLst>
            <pc:docMk/>
            <pc:sldMk cId="4075188278" sldId="261"/>
            <ac:spMk id="94" creationId="{3AE146BE-8976-4403-B6B6-EAF40D2FE0DD}"/>
          </ac:spMkLst>
        </pc:spChg>
        <pc:spChg chg="del">
          <ac:chgData name="D K" userId="9ae49f2f11440d07" providerId="LiveId" clId="{CE540CFA-0694-471D-90DD-82290B64D026}" dt="2018-10-02T20:27:15.064" v="25" actId="478"/>
          <ac:spMkLst>
            <pc:docMk/>
            <pc:sldMk cId="4075188278" sldId="261"/>
            <ac:spMk id="95" creationId="{5E5F6819-BD41-43EB-8A3D-8EDC83EBF1B3}"/>
          </ac:spMkLst>
        </pc:spChg>
        <pc:spChg chg="del">
          <ac:chgData name="D K" userId="9ae49f2f11440d07" providerId="LiveId" clId="{CE540CFA-0694-471D-90DD-82290B64D026}" dt="2018-10-02T20:27:15.064" v="25" actId="478"/>
          <ac:spMkLst>
            <pc:docMk/>
            <pc:sldMk cId="4075188278" sldId="261"/>
            <ac:spMk id="102" creationId="{532CC889-6602-4AA3-A635-B9F300080615}"/>
          </ac:spMkLst>
        </pc:spChg>
        <pc:spChg chg="del">
          <ac:chgData name="D K" userId="9ae49f2f11440d07" providerId="LiveId" clId="{CE540CFA-0694-471D-90DD-82290B64D026}" dt="2018-10-02T20:27:15.064" v="25" actId="478"/>
          <ac:spMkLst>
            <pc:docMk/>
            <pc:sldMk cId="4075188278" sldId="261"/>
            <ac:spMk id="103" creationId="{04B2B543-8355-4807-89E1-5E20581DE06E}"/>
          </ac:spMkLst>
        </pc:spChg>
        <pc:spChg chg="del">
          <ac:chgData name="D K" userId="9ae49f2f11440d07" providerId="LiveId" clId="{CE540CFA-0694-471D-90DD-82290B64D026}" dt="2018-10-02T20:32:09.544" v="31" actId="478"/>
          <ac:spMkLst>
            <pc:docMk/>
            <pc:sldMk cId="4075188278" sldId="261"/>
            <ac:spMk id="117" creationId="{31DD5E55-0531-4AD7-82D3-7B1BE0D6FE1E}"/>
          </ac:spMkLst>
        </pc:spChg>
        <pc:spChg chg="del">
          <ac:chgData name="D K" userId="9ae49f2f11440d07" providerId="LiveId" clId="{CE540CFA-0694-471D-90DD-82290B64D026}" dt="2018-10-02T20:27:15.064" v="25" actId="478"/>
          <ac:spMkLst>
            <pc:docMk/>
            <pc:sldMk cId="4075188278" sldId="261"/>
            <ac:spMk id="120" creationId="{2C5E8C9C-F3F4-4260-A7F1-AD92992CFC24}"/>
          </ac:spMkLst>
        </pc:spChg>
        <pc:spChg chg="del">
          <ac:chgData name="D K" userId="9ae49f2f11440d07" providerId="LiveId" clId="{CE540CFA-0694-471D-90DD-82290B64D026}" dt="2018-10-02T20:32:09.544" v="31" actId="478"/>
          <ac:spMkLst>
            <pc:docMk/>
            <pc:sldMk cId="4075188278" sldId="261"/>
            <ac:spMk id="127" creationId="{04AF93AA-C264-48DF-B955-F7C1EE66DB5C}"/>
          </ac:spMkLst>
        </pc:spChg>
        <pc:spChg chg="del">
          <ac:chgData name="D K" userId="9ae49f2f11440d07" providerId="LiveId" clId="{CE540CFA-0694-471D-90DD-82290B64D026}" dt="2018-10-02T20:27:15.064" v="25" actId="478"/>
          <ac:spMkLst>
            <pc:docMk/>
            <pc:sldMk cId="4075188278" sldId="261"/>
            <ac:spMk id="128" creationId="{581C4502-5C4F-4E5B-A7AD-0652F43A9456}"/>
          </ac:spMkLst>
        </pc:spChg>
        <pc:spChg chg="del">
          <ac:chgData name="D K" userId="9ae49f2f11440d07" providerId="LiveId" clId="{CE540CFA-0694-471D-90DD-82290B64D026}" dt="2018-10-02T20:27:15.064" v="25" actId="478"/>
          <ac:spMkLst>
            <pc:docMk/>
            <pc:sldMk cId="4075188278" sldId="261"/>
            <ac:spMk id="130" creationId="{1821D313-8A99-4B65-82A6-1256FA94174E}"/>
          </ac:spMkLst>
        </pc:spChg>
        <pc:spChg chg="del">
          <ac:chgData name="D K" userId="9ae49f2f11440d07" providerId="LiveId" clId="{CE540CFA-0694-471D-90DD-82290B64D026}" dt="2018-10-02T20:27:15.064" v="25" actId="478"/>
          <ac:spMkLst>
            <pc:docMk/>
            <pc:sldMk cId="4075188278" sldId="261"/>
            <ac:spMk id="131" creationId="{B436EED7-BB24-4DAE-89C9-B11AA3D6E866}"/>
          </ac:spMkLst>
        </pc:spChg>
        <pc:spChg chg="del">
          <ac:chgData name="D K" userId="9ae49f2f11440d07" providerId="LiveId" clId="{CE540CFA-0694-471D-90DD-82290B64D026}" dt="2018-10-02T20:27:15.064" v="25" actId="478"/>
          <ac:spMkLst>
            <pc:docMk/>
            <pc:sldMk cId="4075188278" sldId="261"/>
            <ac:spMk id="133" creationId="{E048C01A-171E-49ED-BB84-F884F3F3746B}"/>
          </ac:spMkLst>
        </pc:spChg>
        <pc:spChg chg="del">
          <ac:chgData name="D K" userId="9ae49f2f11440d07" providerId="LiveId" clId="{CE540CFA-0694-471D-90DD-82290B64D026}" dt="2018-10-02T20:27:15.064" v="25" actId="478"/>
          <ac:spMkLst>
            <pc:docMk/>
            <pc:sldMk cId="4075188278" sldId="261"/>
            <ac:spMk id="136" creationId="{A841A947-4970-4CC5-9896-D4B74FA15354}"/>
          </ac:spMkLst>
        </pc:spChg>
        <pc:spChg chg="del">
          <ac:chgData name="D K" userId="9ae49f2f11440d07" providerId="LiveId" clId="{CE540CFA-0694-471D-90DD-82290B64D026}" dt="2018-10-02T20:27:15.064" v="25" actId="478"/>
          <ac:spMkLst>
            <pc:docMk/>
            <pc:sldMk cId="4075188278" sldId="261"/>
            <ac:spMk id="141" creationId="{563D1F2C-CCA4-47E2-8CD7-DCE545F94D3F}"/>
          </ac:spMkLst>
        </pc:spChg>
        <pc:spChg chg="del">
          <ac:chgData name="D K" userId="9ae49f2f11440d07" providerId="LiveId" clId="{CE540CFA-0694-471D-90DD-82290B64D026}" dt="2018-10-02T20:27:15.064" v="25" actId="478"/>
          <ac:spMkLst>
            <pc:docMk/>
            <pc:sldMk cId="4075188278" sldId="261"/>
            <ac:spMk id="142" creationId="{91707424-CF06-4B2C-A08C-C6E80F2ADE89}"/>
          </ac:spMkLst>
        </pc:spChg>
        <pc:spChg chg="del">
          <ac:chgData name="D K" userId="9ae49f2f11440d07" providerId="LiveId" clId="{CE540CFA-0694-471D-90DD-82290B64D026}" dt="2018-10-02T20:27:15.064" v="25" actId="478"/>
          <ac:spMkLst>
            <pc:docMk/>
            <pc:sldMk cId="4075188278" sldId="261"/>
            <ac:spMk id="143" creationId="{736C5311-54B4-4495-ADC8-A8456C9AD086}"/>
          </ac:spMkLst>
        </pc:spChg>
        <pc:spChg chg="del">
          <ac:chgData name="D K" userId="9ae49f2f11440d07" providerId="LiveId" clId="{CE540CFA-0694-471D-90DD-82290B64D026}" dt="2018-10-02T20:27:15.064" v="25" actId="478"/>
          <ac:spMkLst>
            <pc:docMk/>
            <pc:sldMk cId="4075188278" sldId="261"/>
            <ac:spMk id="144" creationId="{5B26E8A9-07D2-40A9-87EB-0A1FCA631ACC}"/>
          </ac:spMkLst>
        </pc:spChg>
        <pc:spChg chg="del">
          <ac:chgData name="D K" userId="9ae49f2f11440d07" providerId="LiveId" clId="{CE540CFA-0694-471D-90DD-82290B64D026}" dt="2018-10-02T20:27:15.064" v="25" actId="478"/>
          <ac:spMkLst>
            <pc:docMk/>
            <pc:sldMk cId="4075188278" sldId="261"/>
            <ac:spMk id="145" creationId="{D31A76C7-CC98-4FAF-A207-C6F136DB0AF6}"/>
          </ac:spMkLst>
        </pc:spChg>
        <pc:spChg chg="del">
          <ac:chgData name="D K" userId="9ae49f2f11440d07" providerId="LiveId" clId="{CE540CFA-0694-471D-90DD-82290B64D026}" dt="2018-10-02T20:27:15.064" v="25" actId="478"/>
          <ac:spMkLst>
            <pc:docMk/>
            <pc:sldMk cId="4075188278" sldId="261"/>
            <ac:spMk id="146" creationId="{491A73C9-2A2B-475B-A1C7-9E4AD752533E}"/>
          </ac:spMkLst>
        </pc:spChg>
        <pc:spChg chg="del">
          <ac:chgData name="D K" userId="9ae49f2f11440d07" providerId="LiveId" clId="{CE540CFA-0694-471D-90DD-82290B64D026}" dt="2018-10-02T20:27:15.064" v="25" actId="478"/>
          <ac:spMkLst>
            <pc:docMk/>
            <pc:sldMk cId="4075188278" sldId="261"/>
            <ac:spMk id="147" creationId="{00DC131F-D5B1-404C-B894-3EBF23D82872}"/>
          </ac:spMkLst>
        </pc:spChg>
        <pc:spChg chg="del">
          <ac:chgData name="D K" userId="9ae49f2f11440d07" providerId="LiveId" clId="{CE540CFA-0694-471D-90DD-82290B64D026}" dt="2018-10-02T20:27:15.064" v="25" actId="478"/>
          <ac:spMkLst>
            <pc:docMk/>
            <pc:sldMk cId="4075188278" sldId="261"/>
            <ac:spMk id="149" creationId="{FC806F6B-6155-4ED0-B47A-E78E60A09BE1}"/>
          </ac:spMkLst>
        </pc:spChg>
        <pc:spChg chg="del">
          <ac:chgData name="D K" userId="9ae49f2f11440d07" providerId="LiveId" clId="{CE540CFA-0694-471D-90DD-82290B64D026}" dt="2018-10-02T20:32:09.544" v="31" actId="478"/>
          <ac:spMkLst>
            <pc:docMk/>
            <pc:sldMk cId="4075188278" sldId="261"/>
            <ac:spMk id="150" creationId="{AC531418-2F5F-4BE6-9E07-BBF7E1532B6C}"/>
          </ac:spMkLst>
        </pc:spChg>
        <pc:spChg chg="del">
          <ac:chgData name="D K" userId="9ae49f2f11440d07" providerId="LiveId" clId="{CE540CFA-0694-471D-90DD-82290B64D026}" dt="2018-10-02T20:27:15.064" v="25" actId="478"/>
          <ac:spMkLst>
            <pc:docMk/>
            <pc:sldMk cId="4075188278" sldId="261"/>
            <ac:spMk id="151" creationId="{1C1A6504-BEA7-403E-ABC9-3E9ECB4D69A9}"/>
          </ac:spMkLst>
        </pc:spChg>
        <pc:spChg chg="del">
          <ac:chgData name="D K" userId="9ae49f2f11440d07" providerId="LiveId" clId="{CE540CFA-0694-471D-90DD-82290B64D026}" dt="2018-10-02T20:27:15.064" v="25" actId="478"/>
          <ac:spMkLst>
            <pc:docMk/>
            <pc:sldMk cId="4075188278" sldId="261"/>
            <ac:spMk id="153" creationId="{54A04BA4-E11A-4248-8663-90BB94C022B3}"/>
          </ac:spMkLst>
        </pc:spChg>
        <pc:spChg chg="del">
          <ac:chgData name="D K" userId="9ae49f2f11440d07" providerId="LiveId" clId="{CE540CFA-0694-471D-90DD-82290B64D026}" dt="2018-10-02T20:32:14.670" v="32" actId="478"/>
          <ac:spMkLst>
            <pc:docMk/>
            <pc:sldMk cId="4075188278" sldId="261"/>
            <ac:spMk id="156" creationId="{9591C4D7-F8B9-4243-9B99-E5DABA0629A6}"/>
          </ac:spMkLst>
        </pc:spChg>
        <pc:spChg chg="del">
          <ac:chgData name="D K" userId="9ae49f2f11440d07" providerId="LiveId" clId="{CE540CFA-0694-471D-90DD-82290B64D026}" dt="2018-10-02T20:32:09.544" v="31" actId="478"/>
          <ac:spMkLst>
            <pc:docMk/>
            <pc:sldMk cId="4075188278" sldId="261"/>
            <ac:spMk id="158" creationId="{7AFAEB11-0EF1-4046-9522-3EC1D9F1A74E}"/>
          </ac:spMkLst>
        </pc:spChg>
        <pc:spChg chg="del">
          <ac:chgData name="D K" userId="9ae49f2f11440d07" providerId="LiveId" clId="{CE540CFA-0694-471D-90DD-82290B64D026}" dt="2018-10-02T20:32:09.544" v="31" actId="478"/>
          <ac:spMkLst>
            <pc:docMk/>
            <pc:sldMk cId="4075188278" sldId="261"/>
            <ac:spMk id="170" creationId="{2B9D82E9-A34E-4C62-B983-BDD17932D27B}"/>
          </ac:spMkLst>
        </pc:spChg>
        <pc:spChg chg="del">
          <ac:chgData name="D K" userId="9ae49f2f11440d07" providerId="LiveId" clId="{CE540CFA-0694-471D-90DD-82290B64D026}" dt="2018-10-02T20:32:09.544" v="31" actId="478"/>
          <ac:spMkLst>
            <pc:docMk/>
            <pc:sldMk cId="4075188278" sldId="261"/>
            <ac:spMk id="171" creationId="{02C3DD5F-E839-45C6-8E0F-1AC23406CB3D}"/>
          </ac:spMkLst>
        </pc:spChg>
        <pc:spChg chg="del">
          <ac:chgData name="D K" userId="9ae49f2f11440d07" providerId="LiveId" clId="{CE540CFA-0694-471D-90DD-82290B64D026}" dt="2018-10-02T20:32:09.544" v="31" actId="478"/>
          <ac:spMkLst>
            <pc:docMk/>
            <pc:sldMk cId="4075188278" sldId="261"/>
            <ac:spMk id="176" creationId="{B7ECF897-BD02-4BC0-B0B9-78EDAFDEFA64}"/>
          </ac:spMkLst>
        </pc:spChg>
        <pc:picChg chg="add mod">
          <ac:chgData name="D K" userId="9ae49f2f11440d07" providerId="LiveId" clId="{CE540CFA-0694-471D-90DD-82290B64D026}" dt="2018-10-02T20:40:49.167" v="70" actId="1076"/>
          <ac:picMkLst>
            <pc:docMk/>
            <pc:sldMk cId="4075188278" sldId="261"/>
            <ac:picMk id="2" creationId="{7B7FF307-12F3-4033-BB74-070B80202C4F}"/>
          </ac:picMkLst>
        </pc:picChg>
        <pc:picChg chg="add mod">
          <ac:chgData name="D K" userId="9ae49f2f11440d07" providerId="LiveId" clId="{CE540CFA-0694-471D-90DD-82290B64D026}" dt="2018-10-02T20:41:54.041" v="84" actId="1076"/>
          <ac:picMkLst>
            <pc:docMk/>
            <pc:sldMk cId="4075188278" sldId="261"/>
            <ac:picMk id="3" creationId="{B78B6642-D8CD-460C-AF44-3195147C07D2}"/>
          </ac:picMkLst>
        </pc:picChg>
        <pc:picChg chg="add mod">
          <ac:chgData name="D K" userId="9ae49f2f11440d07" providerId="LiveId" clId="{CE540CFA-0694-471D-90DD-82290B64D026}" dt="2018-10-02T20:41:37.114" v="83" actId="1035"/>
          <ac:picMkLst>
            <pc:docMk/>
            <pc:sldMk cId="4075188278" sldId="261"/>
            <ac:picMk id="4" creationId="{EE0EF357-B06A-42AE-9419-738A85B8ABFC}"/>
          </ac:picMkLst>
        </pc:picChg>
        <pc:picChg chg="add mod">
          <ac:chgData name="D K" userId="9ae49f2f11440d07" providerId="LiveId" clId="{CE540CFA-0694-471D-90DD-82290B64D026}" dt="2018-10-02T20:41:32.024" v="81" actId="1076"/>
          <ac:picMkLst>
            <pc:docMk/>
            <pc:sldMk cId="4075188278" sldId="261"/>
            <ac:picMk id="5" creationId="{495045C7-01F0-4314-895D-6CEA0CF4E1CA}"/>
          </ac:picMkLst>
        </pc:picChg>
        <pc:picChg chg="del">
          <ac:chgData name="D K" userId="9ae49f2f11440d07" providerId="LiveId" clId="{CE540CFA-0694-471D-90DD-82290B64D026}" dt="2018-10-02T20:32:09.544" v="31" actId="478"/>
          <ac:picMkLst>
            <pc:docMk/>
            <pc:sldMk cId="4075188278" sldId="261"/>
            <ac:picMk id="91" creationId="{97C5481A-6492-48DD-80C0-A6F06345C7A3}"/>
          </ac:picMkLst>
        </pc:picChg>
        <pc:picChg chg="del">
          <ac:chgData name="D K" userId="9ae49f2f11440d07" providerId="LiveId" clId="{CE540CFA-0694-471D-90DD-82290B64D026}" dt="2018-10-02T20:27:17.064" v="26" actId="478"/>
          <ac:picMkLst>
            <pc:docMk/>
            <pc:sldMk cId="4075188278" sldId="261"/>
            <ac:picMk id="119" creationId="{82872DF5-1496-4397-A7EB-26463DB27BAD}"/>
          </ac:picMkLst>
        </pc:picChg>
        <pc:picChg chg="del">
          <ac:chgData name="D K" userId="9ae49f2f11440d07" providerId="LiveId" clId="{CE540CFA-0694-471D-90DD-82290B64D026}" dt="2018-10-02T20:32:09.544" v="31" actId="478"/>
          <ac:picMkLst>
            <pc:docMk/>
            <pc:sldMk cId="4075188278" sldId="261"/>
            <ac:picMk id="159" creationId="{B9BB784B-9E20-4941-98D0-2DA754413329}"/>
          </ac:picMkLst>
        </pc:picChg>
        <pc:picChg chg="del">
          <ac:chgData name="D K" userId="9ae49f2f11440d07" providerId="LiveId" clId="{CE540CFA-0694-471D-90DD-82290B64D026}" dt="2018-10-02T20:32:09.544" v="31" actId="478"/>
          <ac:picMkLst>
            <pc:docMk/>
            <pc:sldMk cId="4075188278" sldId="261"/>
            <ac:picMk id="160" creationId="{0ADCE820-60AB-4384-9D5A-07ABB8EAC9C3}"/>
          </ac:picMkLst>
        </pc:picChg>
        <pc:cxnChg chg="del">
          <ac:chgData name="D K" userId="9ae49f2f11440d07" providerId="LiveId" clId="{CE540CFA-0694-471D-90DD-82290B64D026}" dt="2018-10-02T20:32:09.544" v="31" actId="478"/>
          <ac:cxnSpMkLst>
            <pc:docMk/>
            <pc:sldMk cId="4075188278" sldId="261"/>
            <ac:cxnSpMk id="69" creationId="{A9EFE7C4-FCC7-4A3A-9373-2F9BADB50CFC}"/>
          </ac:cxnSpMkLst>
        </pc:cxnChg>
        <pc:cxnChg chg="del">
          <ac:chgData name="D K" userId="9ae49f2f11440d07" providerId="LiveId" clId="{CE540CFA-0694-471D-90DD-82290B64D026}" dt="2018-10-02T20:32:09.544" v="31" actId="478"/>
          <ac:cxnSpMkLst>
            <pc:docMk/>
            <pc:sldMk cId="4075188278" sldId="261"/>
            <ac:cxnSpMk id="92" creationId="{9FBF7237-C7C0-43B0-8D94-D4B9F2EA58F3}"/>
          </ac:cxnSpMkLst>
        </pc:cxnChg>
        <pc:cxnChg chg="del">
          <ac:chgData name="D K" userId="9ae49f2f11440d07" providerId="LiveId" clId="{CE540CFA-0694-471D-90DD-82290B64D026}" dt="2018-10-02T20:32:09.544" v="31" actId="478"/>
          <ac:cxnSpMkLst>
            <pc:docMk/>
            <pc:sldMk cId="4075188278" sldId="261"/>
            <ac:cxnSpMk id="93" creationId="{5F673A8B-9322-4818-B734-1BADFEACB83C}"/>
          </ac:cxnSpMkLst>
        </pc:cxnChg>
        <pc:cxnChg chg="del">
          <ac:chgData name="D K" userId="9ae49f2f11440d07" providerId="LiveId" clId="{CE540CFA-0694-471D-90DD-82290B64D026}" dt="2018-10-02T20:27:15.064" v="25" actId="478"/>
          <ac:cxnSpMkLst>
            <pc:docMk/>
            <pc:sldMk cId="4075188278" sldId="261"/>
            <ac:cxnSpMk id="110" creationId="{D699D467-CB9B-4943-B706-99137F82FFA1}"/>
          </ac:cxnSpMkLst>
        </pc:cxnChg>
        <pc:cxnChg chg="del">
          <ac:chgData name="D K" userId="9ae49f2f11440d07" providerId="LiveId" clId="{CE540CFA-0694-471D-90DD-82290B64D026}" dt="2018-10-02T20:27:15.064" v="25" actId="478"/>
          <ac:cxnSpMkLst>
            <pc:docMk/>
            <pc:sldMk cId="4075188278" sldId="261"/>
            <ac:cxnSpMk id="116" creationId="{2A611DAE-3FD2-43A2-AFAA-F893C074A188}"/>
          </ac:cxnSpMkLst>
        </pc:cxnChg>
        <pc:cxnChg chg="del">
          <ac:chgData name="D K" userId="9ae49f2f11440d07" providerId="LiveId" clId="{CE540CFA-0694-471D-90DD-82290B64D026}" dt="2018-10-02T20:27:15.064" v="25" actId="478"/>
          <ac:cxnSpMkLst>
            <pc:docMk/>
            <pc:sldMk cId="4075188278" sldId="261"/>
            <ac:cxnSpMk id="121" creationId="{A6376B4A-DA45-4A01-8F0B-046A5CB610A1}"/>
          </ac:cxnSpMkLst>
        </pc:cxnChg>
        <pc:cxnChg chg="del mod">
          <ac:chgData name="D K" userId="9ae49f2f11440d07" providerId="LiveId" clId="{CE540CFA-0694-471D-90DD-82290B64D026}" dt="2018-10-02T20:32:09.544" v="31" actId="478"/>
          <ac:cxnSpMkLst>
            <pc:docMk/>
            <pc:sldMk cId="4075188278" sldId="261"/>
            <ac:cxnSpMk id="123" creationId="{95DF11F6-5494-4D85-9A05-54B968B62CA7}"/>
          </ac:cxnSpMkLst>
        </pc:cxnChg>
        <pc:cxnChg chg="del">
          <ac:chgData name="D K" userId="9ae49f2f11440d07" providerId="LiveId" clId="{CE540CFA-0694-471D-90DD-82290B64D026}" dt="2018-10-02T20:27:15.064" v="25" actId="478"/>
          <ac:cxnSpMkLst>
            <pc:docMk/>
            <pc:sldMk cId="4075188278" sldId="261"/>
            <ac:cxnSpMk id="124" creationId="{E7FDCFC6-6460-48B1-88BF-3C80DF3D25B2}"/>
          </ac:cxnSpMkLst>
        </pc:cxnChg>
        <pc:cxnChg chg="del">
          <ac:chgData name="D K" userId="9ae49f2f11440d07" providerId="LiveId" clId="{CE540CFA-0694-471D-90DD-82290B64D026}" dt="2018-10-02T20:27:15.064" v="25" actId="478"/>
          <ac:cxnSpMkLst>
            <pc:docMk/>
            <pc:sldMk cId="4075188278" sldId="261"/>
            <ac:cxnSpMk id="125" creationId="{55ED65FF-377C-45ED-A294-74AAF6E6D069}"/>
          </ac:cxnSpMkLst>
        </pc:cxnChg>
        <pc:cxnChg chg="del">
          <ac:chgData name="D K" userId="9ae49f2f11440d07" providerId="LiveId" clId="{CE540CFA-0694-471D-90DD-82290B64D026}" dt="2018-10-02T20:27:15.064" v="25" actId="478"/>
          <ac:cxnSpMkLst>
            <pc:docMk/>
            <pc:sldMk cId="4075188278" sldId="261"/>
            <ac:cxnSpMk id="126" creationId="{9CBB5536-A92F-48A7-B0BF-7ADF2F92DE1C}"/>
          </ac:cxnSpMkLst>
        </pc:cxnChg>
        <pc:cxnChg chg="del">
          <ac:chgData name="D K" userId="9ae49f2f11440d07" providerId="LiveId" clId="{CE540CFA-0694-471D-90DD-82290B64D026}" dt="2018-10-02T20:27:15.064" v="25" actId="478"/>
          <ac:cxnSpMkLst>
            <pc:docMk/>
            <pc:sldMk cId="4075188278" sldId="261"/>
            <ac:cxnSpMk id="129" creationId="{D9823253-0C23-4FFA-A8EB-8534E2CB8A41}"/>
          </ac:cxnSpMkLst>
        </pc:cxnChg>
        <pc:cxnChg chg="del">
          <ac:chgData name="D K" userId="9ae49f2f11440d07" providerId="LiveId" clId="{CE540CFA-0694-471D-90DD-82290B64D026}" dt="2018-10-02T20:32:09.544" v="31" actId="478"/>
          <ac:cxnSpMkLst>
            <pc:docMk/>
            <pc:sldMk cId="4075188278" sldId="261"/>
            <ac:cxnSpMk id="132" creationId="{62EA2296-42F3-4E2C-BD25-D2B3DB04FA54}"/>
          </ac:cxnSpMkLst>
        </pc:cxnChg>
        <pc:cxnChg chg="del">
          <ac:chgData name="D K" userId="9ae49f2f11440d07" providerId="LiveId" clId="{CE540CFA-0694-471D-90DD-82290B64D026}" dt="2018-10-02T20:27:15.064" v="25" actId="478"/>
          <ac:cxnSpMkLst>
            <pc:docMk/>
            <pc:sldMk cId="4075188278" sldId="261"/>
            <ac:cxnSpMk id="134" creationId="{EEA785BF-8184-4BCC-99B5-ABC3D3F7C911}"/>
          </ac:cxnSpMkLst>
        </pc:cxnChg>
        <pc:cxnChg chg="del">
          <ac:chgData name="D K" userId="9ae49f2f11440d07" providerId="LiveId" clId="{CE540CFA-0694-471D-90DD-82290B64D026}" dt="2018-10-02T20:27:15.064" v="25" actId="478"/>
          <ac:cxnSpMkLst>
            <pc:docMk/>
            <pc:sldMk cId="4075188278" sldId="261"/>
            <ac:cxnSpMk id="135" creationId="{F5DC1E6D-327E-44ED-BCBB-47C3B70677AA}"/>
          </ac:cxnSpMkLst>
        </pc:cxnChg>
        <pc:cxnChg chg="del">
          <ac:chgData name="D K" userId="9ae49f2f11440d07" providerId="LiveId" clId="{CE540CFA-0694-471D-90DD-82290B64D026}" dt="2018-10-02T20:27:15.064" v="25" actId="478"/>
          <ac:cxnSpMkLst>
            <pc:docMk/>
            <pc:sldMk cId="4075188278" sldId="261"/>
            <ac:cxnSpMk id="137" creationId="{317C1BB4-1EC8-40F5-9DE4-B078F167F999}"/>
          </ac:cxnSpMkLst>
        </pc:cxnChg>
        <pc:cxnChg chg="del">
          <ac:chgData name="D K" userId="9ae49f2f11440d07" providerId="LiveId" clId="{CE540CFA-0694-471D-90DD-82290B64D026}" dt="2018-10-02T20:27:15.064" v="25" actId="478"/>
          <ac:cxnSpMkLst>
            <pc:docMk/>
            <pc:sldMk cId="4075188278" sldId="261"/>
            <ac:cxnSpMk id="138" creationId="{09D53250-3E99-419C-AF01-53E4007FE1C6}"/>
          </ac:cxnSpMkLst>
        </pc:cxnChg>
        <pc:cxnChg chg="del mod">
          <ac:chgData name="D K" userId="9ae49f2f11440d07" providerId="LiveId" clId="{CE540CFA-0694-471D-90DD-82290B64D026}" dt="2018-10-02T20:27:15.064" v="25" actId="478"/>
          <ac:cxnSpMkLst>
            <pc:docMk/>
            <pc:sldMk cId="4075188278" sldId="261"/>
            <ac:cxnSpMk id="139" creationId="{B42ADF8C-3496-4240-8E5C-70821C64D466}"/>
          </ac:cxnSpMkLst>
        </pc:cxnChg>
        <pc:cxnChg chg="del">
          <ac:chgData name="D K" userId="9ae49f2f11440d07" providerId="LiveId" clId="{CE540CFA-0694-471D-90DD-82290B64D026}" dt="2018-10-02T20:27:15.064" v="25" actId="478"/>
          <ac:cxnSpMkLst>
            <pc:docMk/>
            <pc:sldMk cId="4075188278" sldId="261"/>
            <ac:cxnSpMk id="140" creationId="{9A874822-0786-47B5-952C-78917522561A}"/>
          </ac:cxnSpMkLst>
        </pc:cxnChg>
        <pc:cxnChg chg="del">
          <ac:chgData name="D K" userId="9ae49f2f11440d07" providerId="LiveId" clId="{CE540CFA-0694-471D-90DD-82290B64D026}" dt="2018-10-02T20:27:15.064" v="25" actId="478"/>
          <ac:cxnSpMkLst>
            <pc:docMk/>
            <pc:sldMk cId="4075188278" sldId="261"/>
            <ac:cxnSpMk id="148" creationId="{F577DBF3-C934-4263-A795-A1279BF37869}"/>
          </ac:cxnSpMkLst>
        </pc:cxnChg>
        <pc:cxnChg chg="del">
          <ac:chgData name="D K" userId="9ae49f2f11440d07" providerId="LiveId" clId="{CE540CFA-0694-471D-90DD-82290B64D026}" dt="2018-10-02T20:27:15.064" v="25" actId="478"/>
          <ac:cxnSpMkLst>
            <pc:docMk/>
            <pc:sldMk cId="4075188278" sldId="261"/>
            <ac:cxnSpMk id="152" creationId="{D1F55309-CD44-4632-8A7B-647497CD90FF}"/>
          </ac:cxnSpMkLst>
        </pc:cxnChg>
        <pc:cxnChg chg="del">
          <ac:chgData name="D K" userId="9ae49f2f11440d07" providerId="LiveId" clId="{CE540CFA-0694-471D-90DD-82290B64D026}" dt="2018-10-02T20:32:09.544" v="31" actId="478"/>
          <ac:cxnSpMkLst>
            <pc:docMk/>
            <pc:sldMk cId="4075188278" sldId="261"/>
            <ac:cxnSpMk id="155" creationId="{C40B113A-D30F-4F3A-B6F8-6F92576DF24C}"/>
          </ac:cxnSpMkLst>
        </pc:cxnChg>
        <pc:cxnChg chg="del">
          <ac:chgData name="D K" userId="9ae49f2f11440d07" providerId="LiveId" clId="{CE540CFA-0694-471D-90DD-82290B64D026}" dt="2018-10-02T20:32:09.544" v="31" actId="478"/>
          <ac:cxnSpMkLst>
            <pc:docMk/>
            <pc:sldMk cId="4075188278" sldId="261"/>
            <ac:cxnSpMk id="157" creationId="{4CF96E91-B6B8-43EB-A7E0-BAD0A49A9D05}"/>
          </ac:cxnSpMkLst>
        </pc:cxnChg>
        <pc:cxnChg chg="del">
          <ac:chgData name="D K" userId="9ae49f2f11440d07" providerId="LiveId" clId="{CE540CFA-0694-471D-90DD-82290B64D026}" dt="2018-10-02T20:32:09.544" v="31" actId="478"/>
          <ac:cxnSpMkLst>
            <pc:docMk/>
            <pc:sldMk cId="4075188278" sldId="261"/>
            <ac:cxnSpMk id="161" creationId="{BCAD3EFE-B7E7-4FD5-96A4-B120F852336B}"/>
          </ac:cxnSpMkLst>
        </pc:cxnChg>
        <pc:cxnChg chg="del">
          <ac:chgData name="D K" userId="9ae49f2f11440d07" providerId="LiveId" clId="{CE540CFA-0694-471D-90DD-82290B64D026}" dt="2018-10-02T20:32:09.544" v="31" actId="478"/>
          <ac:cxnSpMkLst>
            <pc:docMk/>
            <pc:sldMk cId="4075188278" sldId="261"/>
            <ac:cxnSpMk id="163" creationId="{6FA03E47-0A3B-4D44-BF0A-01B5BD71FF2A}"/>
          </ac:cxnSpMkLst>
        </pc:cxnChg>
        <pc:cxnChg chg="del">
          <ac:chgData name="D K" userId="9ae49f2f11440d07" providerId="LiveId" clId="{CE540CFA-0694-471D-90DD-82290B64D026}" dt="2018-10-02T20:32:09.544" v="31" actId="478"/>
          <ac:cxnSpMkLst>
            <pc:docMk/>
            <pc:sldMk cId="4075188278" sldId="261"/>
            <ac:cxnSpMk id="164" creationId="{D0D90341-AE45-4447-87CA-2024C5B61F5B}"/>
          </ac:cxnSpMkLst>
        </pc:cxnChg>
        <pc:cxnChg chg="del">
          <ac:chgData name="D K" userId="9ae49f2f11440d07" providerId="LiveId" clId="{CE540CFA-0694-471D-90DD-82290B64D026}" dt="2018-10-02T20:32:09.544" v="31" actId="478"/>
          <ac:cxnSpMkLst>
            <pc:docMk/>
            <pc:sldMk cId="4075188278" sldId="261"/>
            <ac:cxnSpMk id="168" creationId="{F77EA082-F462-4810-A273-D8E6710D0E0E}"/>
          </ac:cxnSpMkLst>
        </pc:cxnChg>
        <pc:cxnChg chg="del">
          <ac:chgData name="D K" userId="9ae49f2f11440d07" providerId="LiveId" clId="{CE540CFA-0694-471D-90DD-82290B64D026}" dt="2018-10-02T20:32:09.544" v="31" actId="478"/>
          <ac:cxnSpMkLst>
            <pc:docMk/>
            <pc:sldMk cId="4075188278" sldId="261"/>
            <ac:cxnSpMk id="169" creationId="{285D91B5-BEA9-4CF4-87CF-64CFE4095829}"/>
          </ac:cxnSpMkLst>
        </pc:cxnChg>
        <pc:cxnChg chg="del">
          <ac:chgData name="D K" userId="9ae49f2f11440d07" providerId="LiveId" clId="{CE540CFA-0694-471D-90DD-82290B64D026}" dt="2018-10-02T20:32:09.544" v="31" actId="478"/>
          <ac:cxnSpMkLst>
            <pc:docMk/>
            <pc:sldMk cId="4075188278" sldId="261"/>
            <ac:cxnSpMk id="172" creationId="{EEB530F7-3FFB-4245-B794-73D412B7FEE9}"/>
          </ac:cxnSpMkLst>
        </pc:cxnChg>
        <pc:cxnChg chg="del">
          <ac:chgData name="D K" userId="9ae49f2f11440d07" providerId="LiveId" clId="{CE540CFA-0694-471D-90DD-82290B64D026}" dt="2018-10-02T20:32:09.544" v="31" actId="478"/>
          <ac:cxnSpMkLst>
            <pc:docMk/>
            <pc:sldMk cId="4075188278" sldId="261"/>
            <ac:cxnSpMk id="173" creationId="{B02BA506-168F-4746-9DB1-3F51C94CB618}"/>
          </ac:cxnSpMkLst>
        </pc:cxnChg>
        <pc:cxnChg chg="del">
          <ac:chgData name="D K" userId="9ae49f2f11440d07" providerId="LiveId" clId="{CE540CFA-0694-471D-90DD-82290B64D026}" dt="2018-10-02T20:32:09.544" v="31" actId="478"/>
          <ac:cxnSpMkLst>
            <pc:docMk/>
            <pc:sldMk cId="4075188278" sldId="261"/>
            <ac:cxnSpMk id="174" creationId="{83050EBE-9A15-4621-86F4-3225DB47732E}"/>
          </ac:cxnSpMkLst>
        </pc:cxnChg>
        <pc:cxnChg chg="del">
          <ac:chgData name="D K" userId="9ae49f2f11440d07" providerId="LiveId" clId="{CE540CFA-0694-471D-90DD-82290B64D026}" dt="2018-10-02T20:32:09.544" v="31" actId="478"/>
          <ac:cxnSpMkLst>
            <pc:docMk/>
            <pc:sldMk cId="4075188278" sldId="261"/>
            <ac:cxnSpMk id="175" creationId="{8C9F9551-7C56-4D4B-BC60-4B967B54C375}"/>
          </ac:cxnSpMkLst>
        </pc:cxn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Plan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335-4A9D-BE64-BA3CA2C8305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A08-44BB-AC68-E5D554E7F12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A08-44BB-AC68-E5D554E7F12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2-F335-4A9D-BE64-BA3CA2C83050}"/>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sv-SE"/>
              </a:p>
            </c:txPr>
            <c:dLblPos val="in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numRef>
              <c:f>Blad1!$A$2:$A$5</c:f>
              <c:numCache>
                <c:formatCode>General</c:formatCode>
                <c:ptCount val="4"/>
                <c:pt idx="0">
                  <c:v>1</c:v>
                </c:pt>
                <c:pt idx="1">
                  <c:v>2</c:v>
                </c:pt>
                <c:pt idx="2">
                  <c:v>3</c:v>
                </c:pt>
                <c:pt idx="3">
                  <c:v>4</c:v>
                </c:pt>
              </c:numCache>
            </c:numRef>
          </c:cat>
          <c:val>
            <c:numRef>
              <c:f>Blad1!$B$2:$B$5</c:f>
              <c:numCache>
                <c:formatCode>General</c:formatCode>
                <c:ptCount val="4"/>
                <c:pt idx="0">
                  <c:v>8</c:v>
                </c:pt>
                <c:pt idx="1">
                  <c:v>35</c:v>
                </c:pt>
                <c:pt idx="2">
                  <c:v>15</c:v>
                </c:pt>
                <c:pt idx="3">
                  <c:v>2</c:v>
                </c:pt>
              </c:numCache>
            </c:numRef>
          </c:val>
          <c:extLst>
            <c:ext xmlns:c16="http://schemas.microsoft.com/office/drawing/2014/chart" uri="{C3380CC4-5D6E-409C-BE32-E72D297353CC}">
              <c16:uniqueId val="{00000000-F335-4A9D-BE64-BA3CA2C8305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18:05:25.130"/>
    </inkml:context>
    <inkml:brush xml:id="br0">
      <inkml:brushProperty name="width" value="0.1" units="cm"/>
      <inkml:brushProperty name="height" value="0.1" units="cm"/>
      <inkml:brushProperty name="color" value="#008C3A"/>
    </inkml:brush>
  </inkml:definitions>
  <inkml:trace contextRef="#ctx0" brushRef="#br0">1 0 2955,'0'0'129,"0"0"128,0 0-129,0 0 1,0 0-1,0 0 1,0 0-129,0 0 0,0 0 0,0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18:05:25.131"/>
    </inkml:context>
    <inkml:brush xml:id="br0">
      <inkml:brushProperty name="width" value="0.1" units="cm"/>
      <inkml:brushProperty name="height" value="0.1" units="cm"/>
      <inkml:brushProperty name="color" value="#E71224"/>
    </inkml:brush>
    <inkml:brush xml:id="br1">
      <inkml:brushProperty name="width" value="0.1" units="cm"/>
      <inkml:brushProperty name="height" value="0.1" units="cm"/>
      <inkml:brushProperty name="color" value="#00A0D7"/>
    </inkml:brush>
    <inkml:brush xml:id="br2">
      <inkml:brushProperty name="width" value="0.1" units="cm"/>
      <inkml:brushProperty name="height" value="0.1" units="cm"/>
      <inkml:brushProperty name="color" value="#008C3A"/>
    </inkml:brush>
  </inkml:definitions>
  <inkml:trace contextRef="#ctx0" brushRef="#br0">8748 13447 4626,'0'0'128,"0"0"44,0 0 149,0 0 0,0 0 129,0 0 21,36-2 1628,-22-9-1663,-12 10-375,-1 0 1,1 0-1,-1 0 1,1 0-1,0 0 1,-1 0-1,1 0 0,0 0 1,0 0-1,0 1 1,-1-1-1,1 1 1,0 0-1,0-1 1,0 1-1,0 0 0,0 0 1,0 0-62,177 0 3105,-104-13-2612,288 13 2612,-292 13-2719,850-13 3854,-919 0-4240,0 0-1,0-1 1,0 1 0,0-1-1,0 1 1,0-1 0,0 0-1,-1 0 1,1 1-1,0-1 1,0-1 0,-1 1-1,1 0 1,0-1 0,0 1 8,-1 0 0,1-1 0,0 1 0,0 0 0,0 0 0,0 0 0,0 0 0,0 0 0,1 0 0,-1 1 0,0-1 0,0 1 0,0 0 0,2-1-8,6 1 22,0-1 0,-1-1 0,1 0 0,0 0 0,7-3-22,-8 2 38,1 0 0,0 1 0,-1 0 0,1 1 0,9-1-38,-17 2 15,0 0 0,0 0 0,0-1 0,0 1 0,0-1 0,0 1 0,-1-1 0,1 0 0,0 0 0,0 0 0,-1 0 1,1 0-1,0 0 0,0-1-15,0 0 9,0 1 0,0 0 1,-1-1-1,1 1 1,0 0-1,0 0 1,1 0-1,-1 1 1,0-1-1,0 0 0,0 1 1,0-1-1,1 1 1,1 0-10,0 0 2,0-1 0,-1 1 1,1-1-1,0 0 0,0 0 1,-1 0-1,1 0 0,0-1 1,-1 1-1,1-2-2,0 1 0,-1 1 0,1-1 0,0 1-1,0-1 1,0 1 0,0 1 0,-1-1 0,1 0-1,0 1 1,2 0 0,-2-2 28,1 1-1,0-1 1,0 0-1,-1 0 1,1 0-1,-1-1 1,0 1-1,0-1 0,0 0 1,0 0-1,2-3-27,24-15 319,43 0-297,-54 13 52,-17 8-61,1-1 1,-1 0-1,1 0 1,-1-1-1,1 1 0,-1 0 1,0-1-1,0 0 1,0 1-1,0-1 1,0 0-1,0 0-13,22-19 17,-13 14 17,-1-1-1,0 0 0,0-1 0,8-9-33,8-9 386,23-34-386,-35 36 26,-14 24-23,0 0 0,1-1 0,-1 1 1,0 0-1,1 0 0,-1 0 0,1-1 0,0 1 0,-1 0 0,1 0 0,0 0 0,0 0 0,0 0 1,-1 0-1,1 0 0,0 0 0,0 0 0,0 1 0,1-1 0,-1 0 0,0 1 0,0-1 0,0 0 1,0 1-1,1 0 0,-1-1-3,1 1 1,-1-1 0,1 0 0,-1 0 0,0 0 0,1 0 0,-1 0 0,0 0 0,1 0 0,-1 0 0,0-1 0,0 1 0,0 0 0,0-1 0,0 1 0,-1-1 0,1 1 1,0-1-1,-1 1 0,1-1 0,-1 1 0,1-1 0,-1-1-1,3-3-2,12-15 104,-13 19-85,-1 0-1,1 0 0,0 0 1,-1 0-1,1-1 1,-1 1-1,1 0 0,-1-1 1,0 1-1,0 0 0,0-1 1,-1 0-1,1 1 0,-1-1 1,1 1-1,-1-1-16,0 1 2,1 0-1,-1 0 1,1 0-1,0 0 1,0 0-1,-1 0 1,1 1 0,0-1-1,0 0 1,1 1-1,-1-1 1,0 0-1,0 1 1,1 0-1,-1-1 1,1 1-1,0 0-1,14-19-4,-16-2 4,0 19 0,-1 0 0,1 1 0,0-1 0,0 0 0,0 0 0,0 1 0,0-1 0,1 0 0,-1 0 0,1 1 0,-1-1 0,1 0 0,1 0 0,6-15 19,-4 11 5,0 0-1,-1-1 1,0 1 0,0-1 0,-1 1-1,0-1 1,0 0 0,-1 0 0,0 0 0,0-7-24,0 6 0,1 1 0,0 0 0,0 0 0,0 0 0,4-7 0,5-15 0,9-117 0,-8 88 0,1-27 0,-9 72 6,-1-1-1,0 0 1,-1 0 0,0 1 0,-1-1 0,-1 0 0,-1-8-6,0 8 11,1 1 0,0-1 0,2 1 0,-1-1 0,2 1 0,1-6-11,-1 9 18,-1-1 0,-1 1-1,0-1 1,-1 1 0,0-1 0,-1 0 0,-1-4-18,0-23 25,2 22-25,1 1 0,0-1 0,1 1 0,0 0 0,2-1 0,9-56 0,-9 38 0,-6-16 0,4 31-10,0 1 0,1-1 0,1 0 0,1 1 0,0 0 0,3-2 10,13-53-47,73-253 25,-71 185-363,-20 128 165,-1 1 0,-1-1 1,0 1-1,-1-1 1,0 0-1,-2-12 220,-1-17-353,3-485 1767,-13 492-1286,13 30-119,-1 0 1,0 0-1,0 1 0,-1-1 0,1 0 0,-1 1 0,-2-4-9,2 4 10,0-1-1,0 0 0,1 1 0,-1-1 0,1 0 0,1 0 1,-1-3-10,1 5 2,0-3 26,0 0 1,0 0-1,0 1 0,-1-1 0,0 0 1,0 1-1,-1-1 0,0 1 1,-1-3-29,-4-8 0,6 14 0,0 0 0,0 0 0,-1 0 0,0 0 0,1 0 0,-1 0 0,0 0 0,-1 0 0,1 1 0,-1-1 0,-12-13 0,7 8 0,0 0 0,1-1 0,0 0 0,0 0 0,-3-6 0,-14-21 150,21 30-117,-1 1 1,1 0-1,-1 0 1,0 0-1,-1 1 1,-2-3-34,-23-30 163,4 10-163,23 25 0,1 0 0,-1 0 0,1 0 0,-1 0 0,1 0 0,0-1 0,0 1 0,0-1 0,0 1 0,0-1 0,1 0 0,-1 0 0,1 0 0,0 0 0,0 0 0,0 0 0,0-1 0,1 3 4,-1-1 0,1 0 1,0 1-1,-1-1 1,1 0-1,-1 1 1,0-1-1,1 1 1,-1-1-1,0 1 0,0-1 1,0 1-1,0-1 1,0 1-1,0 0 1,-1 0-1,1-1 1,0 1-1,-1 0 0,1 0 1,-1 0-1,1 0 1,-1 1-1,1-1 1,-1 0-1,1 1 1,-1-1-1,0 1-4,-4-3 4,-3-7-4,-7-27 0,15 35 0,1 1 0,0 0 0,-1 0 0,1 0 0,-1-1 0,1 1 0,-1 0 0,0 0 0,1 0 0,-1 0 0,0 0 0,0 0 0,0 0 0,1 0 0,-1 1 0,0-1 0,0 0 0,-1 1 0,1-1 0,0 0 0,0 1 0,0-1 0,-4-1 0,-38-43 64,3-2 1,1-2-1,3-1 0,-2-7-64,-22-39 0,46 67 0,-28-54 0,-21-27 0,55 93 0,7 14 0,0 0 0,0 0 0,0 0 0,-1 0 0,0 0 0,1 0 0,-1 0 0,0 1 0,-1-2 0,1 2 0,0 0 0,1 1 0,0-1 0,-1 0 0,1 0 0,0-1 0,0 1 0,0 0 0,0 0 0,0-1 0,1 1 0,-1 0 0,1-1 0,-1 1 0,1 0 0,0-2 0,0 1 0,-1 0 0,1-1 0,-1 1 0,0-1 0,0 1 0,0 0 0,0 0 0,-1 0 0,1 0 0,-2-2 0,-66-79 0,60 72 0,0-1 0,1 0 0,0-1 0,1 1 0,-1-7 0,7 19 0,-7-16 0,4 7 0,0 1 0,-1 0 0,0 0 0,0 1 0,-1-1 0,0 1 0,0 0 0,-4-2 0,-6-9 28,0 0 1,2-1-1,0 0 0,-3-9-28,-3-2 16,-28-75-16,28 76 0,14 22 0,0 1 0,1-1 0,0 0 0,1-1 0,0 1 0,-3-10 0,-14-25 112,19 40-99,0-1 0,0 0 0,0 1 0,0-1 1,0 0-1,1 0 0,-1 0 0,1 0 0,0 0 0,1 0 1,-1 0-14,0-4 0,-1 1 0,0-1 0,0 1 0,-1 0 0,0 0 0,0 0 0,0 0 0,-3-3 0,-3-8 0,-1-1 0,7 16 0,1 0 0,0-1 0,0 1 0,1-1 0,-1 1 0,1-1 0,0 0 0,0 0 0,0 0 0,0-2 0,0 2 0,1 0 0,-1 0 0,0 0 0,0 1 0,0-1 0,-1 0 0,1 1 0,-1-1 0,0 1 0,0 0 0,1-1 0,-1 1 0,1-1 0,-1 0 0,1 1 0,0-1 0,1 0 0,-1 0 0,1 0 0,-1 0 6,-1 0 1,1-1 0,0 1 0,-1 0 0,0 0-1,0 0 1,0 0 0,0 0 0,-1 1 0,0-1-1,1 1 1,-1-1 0,-1 1-7,-18-28 40,1 3 50,-2-4 56,20 23-130,0 0 1,-1 0 0,0 1-1,-1-1 1,1 1 0,-2 0-1,1 0 1,-1 1 0,-4-5-17,6 7 0,0 0 0,0 0 0,1 0 0,0 0 0,0-1 0,0 1 0,0-1 0,1 0 0,0 1 0,1-1 0,-1 0 0,1 0 0,0 0 0,0-1 0,1 1 0,0-2 0,0 3 0,-1 1 0,0-1 0,0 1 0,0-1 0,0 1 0,-1 0 0,0 0 0,0-2 0,0 2 0,0-1 0,0 1 0,1-1 0,-1 0 0,1 0 0,0 0 0,0 0 0,1-2 0,0-3 11,0 1 1,0 0 0,-1-1-1,-1 1 1,1 0 0,-1-1-1,-1 1 1,0 0 0,0 1-1,-1-1 1,0 0-12,2 5 8,1 0 1,0 0-1,0 0 0,1 0 0,-1-1 1,1 1-1,0 0 0,0-1-8,-6-31 63,2 14-63,4 21 0,0 0 0,0-1 0,0 1 0,0-1 0,0 1 0,-1-1 0,1 1 0,0 0 0,-1-1 0,1 1 0,-1 0 0,0-1 0,1 1 0,-1 0 0,0 0 0,0-1 0,0 1 0,1 0 0,-1 0 0,-1 0 0,-3-5 0,0 0 0,1-1 0,-1 0 0,1 0 0,0 0 0,1 0 0,0 0 0,0-1 0,0 0 0,-8-20 0,1-4 0,9 27 0,1 1 0,-1 0 0,0 0 0,-1 0 0,1 0 0,-1 1 0,0-1 0,0 0 0,0 1 0,0-1 0,0 1 0,-1-1 0,0 1 0,0 0-1,1 1 0,0-1 1,0 0-1,0 0 1,1 0-1,-1 0 0,1 0 1,0 0-1,-1-2 1,-16-26 27,16 29-13,1 0 0,-1 0 1,0-1-1,1 1 0,-1 0 0,1-1 1,0 0-1,0 1 0,0-1 0,0 0 1,0 1-1,0-1 0,1 0 0,-1 0 1,1-1-15,-8-28 22,-17-4-22,5 4 0,17 29 0,0-1 0,1 0 0,-1 0 0,1 0 0,0-1 0,0 1 0,0 0 0,0-1 0,1 0 0,0 1 0,0-1 0,0 0 0,0 1 0,1-2 0,0 4 0,-1-1 0,1 1 0,-1-1 0,0 1 0,1-1 0,-1 1 0,0 0 0,0 0 0,-1-1 0,1 1 0,0 0 0,-1 0 0,1 0 0,-1 0 0,1 0 0,0-1 0,0 1 0,0 0 0,0-1 0,0 1 0,0-1 0,1 1 0,-1-1 0,1 1 0,0-1 0,-14-46 0,13 43 0,0 1 0,0-1 0,0 1 0,-1-1 0,0 1 0,0 0 0,-1 0 0,0 0 0,1 0 0,-2 0 0,1 0 0,0 1 0,-1 0 0,0-1 0,0 1 0,0 1 0,-1-1 0,-5-7 0,0-2 0,9 10 0,0 0 0,0-1 0,0 1 0,1 0 0,-1-1 0,1 1 0,0-1 0,0 1 0,0 0 0,1-1 0,-1 1 0,1-1 0,0 0 0,0-16 22,0 17-16,-1-1 1,0 1 0,0 0-1,0-1 1,0 1-1,-1 0 1,1 0 0,-1-1-1,0 1 1,0 0 0,0 0-1,0 0 1,-1 0 0,1 0-1,-1 0 1,0 0-7,0-46 129,2 37-129,0 4 0,0 1 0,0 0 0,0 0 0,-1-1 0,0 1 0,0 0 0,-1 0 0,0 0 0,-1-2 0,0 3 32,1 0 0,0 0 0,0-1 0,1 1 0,-1 0 0,2-1 0,-1 0 1,0-3-33,-1-2 0,-7 0 0,8 10 0,-1-1 0,1 1 0,-1 0 0,1-1 0,0 1 0,0-1 0,0 1 0,0-1 0,0 1 0,1-1 0,-1 0 0,1 1 0,0-1 0,-1 0 0,1-1 0,1-4 0,-1 6 3,-2-7-12,-4 7 14,-8-21 103,12 11-87,0-9-21,-2 17 0,-1 0 0,3-16 0,1 9 0,-3 11 0,0-1 0,1-24 0,0 17 0,2 7 0,0 0 0,0 0 0,0 0 0,1-1 0,-1 1 0,0 0 0,1-1 0,-1 1 0,1-1 0,-1 1 0,1 0 0,0-1 0,0 1 0,-1-1 0,1 1 0,0-1 0,0 1 0,1-1 0,-1 0 0,0 1 0,0 1-1,1-1 1,-1 1-1,0-1 1,0 1-1,0-1 1,0 1-1,1-1 1,-1 0-1,0 1 1,0-1-1,0 1 1,0-1-1,0 1 1,0-1-1,-1 1 0,1-1 1,0 1-1,0-1 1,0 0-1,0 1 1,-1-1-1,1 1 1,0 0-1,0-1 1,-1 1-1,1-1 1,0 1-1,-1-1 1,1 1-1,-1 0 1,1-1-1,-1 1 1,1 0-1,0-1 1,-1 1-1,1 0 1,-1-1-1,0 1 1,-3-3 32,2-15 192,0 7-206,0 12-11,2-1-7,0 0 0,-1 0 0,1 0 0,0 0 0,0 0 0,0 0 0,0 0 0,0 1 0,0-1 0,0 0 0,0 0 0,-1 0 0,1 0 0,0 0 0,0 0 0,0 0 0,0 0 0,0 0 0,-1 0 0,1 0 0,0 0 0,0 0 0,0 0 0,0 0 0,0 0 0,0 0 0,-1 0 0,1 0 0,0 0 0,0 0 0,0-1 0,0 1 0,0 0 0,0 0 0,0 0 0,-1 0 0,1 0 0,0 0 0,0 0 0,0 0 0,0 0 0,0 0 0,0-1 0,0 1 0,0 0 0,0 0 0,0 0 0,0 0 0,0 0 0,-1 0 0,1-1 0,0 1 0,0 0 0,0 0 0,0 0 0,0 0 0,0 0 0,0 0 0,0-1 0,0 1 0,0 0 0,1 0 0,-1 0 0,-3-46-4,3 46 4,0 0 0,0 0 0,0-1 0,0 1 0,1 0 0,-1 0 0,0 0 0,0-1 0,0 1 0,0 0 0,0 0 0,0 0 0,0-1 0,0 1 0,0 0 0,0 0 0,0 0 0,0-1 0,0 1 0,0 0 0,0 0 0,-1 0 0,1-1 0,0 1 0,0 0 0,0 0 0,0 0 0,0-1 0,0 1 0,0 0 0,-1 0 0,1 0 0,0 0 0,0 0 0,0-1 0,0 1 0,-1 0 0,1 0 0,0 0 0,0 0 0,0 0 0,-1 0 0,1 0 0,0 0 0,0 0 0,0 0 0,-1 0 0,1 0 0,0 0 0,-5-4 0,2-21 0,4 22-9,-1 0 0,0 0 0,0 0 0,0 0 1,0 0-1,0 0 0,-1 0 0,1 0 0,-1 0 0,0 0 0,0 0 0,0 0 0,-1 0 9,-1-5-12,1-4 12,2 0 0,0 0 0,0 0 0,0-1 0,0-72 0,0 73 0,-2-1 0,-7 1 0,6 0 0,4 11-2,-1 1 0,0-1 0,0 0 0,1 1 1,-1-1-1,0 1 0,0-1 0,0 1 0,0-1 0,0 0 1,0 1-1,0-1 0,0 1 0,0-1 0,0 0 1,0 1-1,0-1 0,-1 1 0,1-1 0,0 1 0,0-1 1,0 1-1,-1-1 0,1 1 0,0-1 0,-1 1 1,1-1-1,-1 1 0,1-1 0,0 1 0,-1-1 0,1 1 1,-1 0-1,1-1 0,-1 1 0,1 0 2,-1 0-2,1-1 1,-1 1-1,1 0 0,-1-1 0,1 1 1,-1 0-1,1-1 0,0 1 0,-1 0 1,1-1-1,0 1 0,-1-1 0,1 1 1,0-1-1,-1 1 0,1-1 0,0 1 1,0-1-1,0 1 0,0-1 0,-1 1 1,1-1-1,0 0 0,0 1 0,0-1 1,0 1-1,0-1 0,0 1 0,0-1 1,1 1-1,-1-1 0,0 1 0,0-1 1,0 1-1,0-1 0,1 0 2,-3-14-7,-2 12 21,0 0-36,2-13-91,3 9 113,-1 6 0,0 0 0,0 1 0,0-1 0,0 0 0,-1 0 0,1 0 0,0 0 0,0 1 0,-1-1 0,1 0 0,0 0 0,-1 1 0,1-1 0,0 0 0,-1 0 0,1 1 0,-1-1 0,0 1 0,1-1 0,-1 0 0,1 1 0,-1-1 0,0 1 0,0-1 0,1 1 0,-2-1 0,0-10 0,0 2 0,-6 4 0,6-5 0,0 0 0,-5 6 0,3-4 0,-6 0 0,8 5 0,2-1 0,-1-7 0,-3 10 0,0 1 0,2-12 0,0 2 0,-6 6 0,4-2-14,0 1 0,0-1 0,1 0 1,-1 0-1,1 0 0,1 0 1,-3-6 13,-14-31-33,11 30 38,7 13-5,0 0-1,1 0 0,-1 0 0,0 0 0,1 0 0,-1 0 0,1 0 0,-1 0 0,0 0 1,1-1-1,-1 1 0,0 0 0,1 0 0,-1-1 0,1 1 0,-1 0 0,1-1 0,-1 1 0,1 0 1,-1-1-1,1 1 0,-1-1 0,1 1 0,-1-1 0,1 1 0,0-1 0,-1 1 0,1-1 1,0 0-1,-1 0 1,-1-1-107,2 2-22,0 0-21,0 0-64,0 0 21,-1 0 354,-1 0 0,1 0 0,-1-1-1,1 1 1,0-1 0,-1 1 0,1-1 0,-1 0-1,1 1 1,0-1 0,0 0 0,0 0 0,-1 0 0,1 0-1,0 0 1,0 0 0,0 0-161,1 0 543,-8-5 434,0 2-3836,-13 3-12928,8 1 6707</inkml:trace>
  <inkml:trace contextRef="#ctx0" brushRef="#br1" timeOffset="1">8905 4948 5654,'0'0'257,"0"0"0,0 0-22,0 0-85,0 0 43,0 0 235,0 0 86,0 0 365,0 0-66,0 0-84,0 0-194,0 0-150,0 0-85,0 0 43,0 0-86,0 0-64,-2 12 428,-3-4-385,0 0 0,-1-1 1,0 1-1,0-1 0,-1 0 0,0-1 1,0 0-1,-1 0 0,-4 3-236,-75 41 433,67-39-444,19-11 36,-1 1-1,1 0 0,0-1 0,-1 1 1,1-1-1,-1 0 0,1 1 0,0-1 1,-1 0-1,1 0 0,-1 0 0,1 0 1,-1 0-1,1 0 0,-1-1-24,-18 2 257,-44 9 31,0-2-1,0-3 1,-1-3-1,-20-4-287,23 2-207,55-1 203,-1 1 0,1-1 1,0-1-1,0 1 1,0-1-1,-1-1 1,-1 0 3,3 0 3,0 1 1,-1 0-1,1 1 1,-1-1-1,1 1 1,-1 1 0,-1-1-4,2 0 45,-1 0 1,1 0 0,0-1 0,0 1-1,0-2 1,0 1 0,0-1 0,0 1-1,1-2 1,-2 0-46,-59-41 475,41 28-401,0-3-15,0-1 0,1-2 0,1 0 1,1-1-1,1-2 0,-6-11-59,2 5 159,9 13-66,8 10-56,1-1-1,-1 1 1,2-2-1,-1 1 1,1 0 0,1-1-1,0 0 1,0-2-37,-15-49 95,8 31-90,2 0 1,1-1-1,1-1 1,2 1 0,1-1-1,2-3-5,2 25 0,0 0 0,0-1 0,-1 1 0,-1 0 0,-2-7 0,2 8 0,0 0 0,1 1 0,1-1 0,-1 0 0,1-5 0,1-177 0,3 168-26,1 1 0,1 0 0,1 0 0,0 0 1,4-4 25,-7 19 1,4-12 55,1 2 1,1-1 0,1 1-1,0 1 1,2-1-1,0 2 1,8-9-57,23-23 184,36-30-184,-23 24 62,-43 43-22,0 1-1,1 1 1,0 0-1,0 0 0,12-3-39,34-23 60,-48 27-62,0 0-1,1 2 1,0-1-1,0 2 1,1 0 0,-1 0-1,1 1 3,59-24 253,76-33 25,-127 51-263,0 0 0,1 1 0,0 2 0,0 0 0,1 2 0,-1 0 0,1 1 0,1 2 0,-1 1 0,9 0-15,-21 1 28,-1-1 0,0-1 0,0 0 0,0-1 0,7-2-28,-9 2 19,1 1 0,0 0 0,0 0 0,-1 1 1,6 0-20,335 1 385,-332 1-385,0 1 0,-1 1 0,0 0 0,1 1 0,4 3 0,51 11 0,7-4 193,-1 3 0,64 23-193,-117-33 0,0-1 0,27 3 0,20 4 0,-32-4 0,-35-8 0,0 0 0,-1 0 0,1 1 0,0-1 0,0 1 0,-1 1 0,1-1 0,-1 1 0,1 0 0,-1 0 0,0 0 0,3 4 0,25 16 65,0-1 1,20 7-66,43 29 19,-49-30 89,-32-20-108,0 1 0,0 0-1,-1 1 1,-1 1 0,0 0 0,-10-9 0,-1 1 0,1-1 0,0 0 0,0-1 0,0 1 0,0 0 0,0-1 0,0 0 0,0 1 0,1-1 0,1 0 0,-2-1 0,0 1 0,0 0 0,0 0 0,0 1 0,0-1 0,-1 1 0,1-1 0,0 1 0,-1 0 0,1 0 0,0 1 0,2 1 0,0-1 0,0 1 0,0 0 0,0-1 0,1 0 0,-1-1 0,1 1 0,0-1 0,0 0 0,0 0 0,0-1 0,0 1 0,0-2 0,1 1 0,-4 0 0,-1-1-1,1 1 1,0 0 0,0 0 0,-1 0 0,1 1 0,-1-1-1,1 0 1,-1 1 0,1 0 0,-1-1 0,0 1 0,0 0-1,1 2 1,36 38 10,-19-20 90,52 26 50,-41-15-150,-23-22 0,2-1 0,-1 0 0,1 0 0,1-1 0,0 0 0,0-1 0,9 5 0,-14-10 9,-1 1 0,1 0 0,-1 0 0,0 0 0,0 1 0,0-1 0,0 2-9,-1-1 10,1 0-1,0-1 0,0 1 0,1-1 1,-1 0-1,1 0 0,1 0-9,4 1 12,0 1 0,0 1-1,0 0 1,-1 1 0,0 0-1,0 0 1,-1 1 0,0 0-1,0 1 1,-1 0 0,1 3-12,-7 11 31,-2-22-24,0 0 1,-1-1-1,1 1 1,0 0-1,0 0 1,0-1-1,1 1 1,-1 0-1,0 0 1,1-1-1,-1 1 1,1 0-1,0 0-7,15 34 61,-13-27-53,0-1 1,1 1-1,0-1 1,1 0-1,0 0 1,0-1-1,0 1 1,4 1-9,-6-5 0,0 0 0,0 1-1,0-1 1,-1 1 0,1-1 0,-1 1 0,0 0 0,0 0 0,-1 0 0,2 4 0,10 60 3,-7-38 16,42 190 217,-43-196-186,-1-1 1,-1 1-1,-2 0 1,0 0-1,-1 1-50,0-13 5,1-1-5,1 0 0,0 0 0,1 0 0,0 0 0,4 7 0,-3-8 0,0 1 0,-1 0 0,0 0 0,-1 0 0,0 9 0,-1-14 0,1 0 0,0 0 0,0 0 0,0-1 0,1 1 0,0 0 0,5 15 0,15 39 0,4 29 0,-21-62 17,-1 0 0,-2 0 0,-1 0 0,0 0 0,-3 1 0,-2 20-17,1 27 5,2 181-369,13-208 364,-13 0 0,0-26 0,-1-15 0,1 1 0,0 0 0,0 0 0,1-1 0,0 1 0,0 0 0,1-1 0,1 1 0,0 0 0,2 19-55,-5-25 49,0-1 0,0 1-1,0 0 1,0-1 0,1 1 0,-1-1 0,1 1 0,0 0 0,0-1-1,0 1 1,0-1 0,1 2 6,10 13 6,-9-13 0,0 0 0,0 1 0,-1 0 0,1 0 0,-1-1 0,0 1 0,0 1 0,-1-1 0,1 0 0,-1 0 0,0 1-1,-1-1 1,1 0 0,-1 1 0,0-1 0,-1 1 0,1-1-6,4 23 26,-2-18-26,0-1-1,0 0 0,-1 1 1,0-1-1,-1 1 0,0-1 1,-1 8 0,1 81 0,0 171 257,-11-220-257,11 24 0,-1-69 0,1-1 0,-1 1 0,1 0 0,-1-1 0,0 0 0,-1 1 0,1-1 0,-1 0 0,1 1 0,-1-1 0,0 0 0,0 0 0,0 0 0,-1 0 0,-41 43 0,36-39 0,0 0 0,1 1 0,-1 0 0,2 0 0,-1 1 0,-3 7 0,-11 38 0,18-43 0,-1 1 0,0-1 0,-1 0 0,0-1 0,0 1 0,-2-1 0,1 0 0,-1 0 0,-1 0 0,-4 15 0,0-2 0,8-16 0,-1-1 0,1 1 0,0-1 0,1 1 0,0 0 0,0 1 0,0-1 0,0 4 0,-15 34 0,2-11 0,1 1 0,1 4 0,8-21 0,-14 26 0,-2-4 0,18-32 0,0 0 0,0 0 0,-1 0 0,0-1 0,0 0 0,-7 7 0,9-11 0,0 2 0,0-1 0,0 0 0,0 1 0,1-1 0,-1 1 0,1 0 0,-1 4 0,2-4 0,-1-1 0,0 0 0,1 0 0,-2 0 0,1 0 0,0 0 0,-1-1 0,0 1 0,-1 1 0,1-2 0,0 1 0,0-1 0,1 1 0,-1 0 0,1 0 0,0 0 0,0 0 0,1 0 0,-1 0 0,1 1 0,0-1 0,-1 1 0,1-1 0,0 1 0,0-1 0,-1 0 0,1 1 0,-1-1 0,0 0 0,-1 0 0,1 0 0,-1-1 0,0 2 0,-1-1 9,0 0 0,1 0 0,-1 1 0,1-1 1,1 1-1,-1 0 0,0 0 0,1 0 0,0 0 0,0 0 1,1 0-1,-1 1 0,1-1 0,0 2-9,0-3-15,0 1 1,-1 0-1,1-1 0,-1 1 0,0-1 1,0 0-1,-1 0 0,1 1 0,-1-2 0,0 1 1,0 0-1,-1 0 15,-17 27-80,-5 6 83,21-32-19,1 1 1,0-1-1,0 1 0,1-1 1,-1 1-1,1 0 0,0 1 16,-18 33-26,6-16 31,8-10-5,7-13 0,0 1 0,-1-1 0,1 0 0,-1 1 0,1-1 0,-1 0 0,0 1 0,1-1 0,-1 0 0,0 0 0,0 0 0,0 0 0,0 0 0,0 0 0,0 0 0,0 0 0,-1 0 0,1 0 0,0-1 0,0 1 0,-1 0 0,1-1 0,-22 25 0,21-24 0,0 0 0,0 1 0,0-1 0,0 1 0,1-1 0,-1 1 0,0-1 0,1 1 0,0 0 0,-1 0 0,1 0 0,0 0 0,0 0 0,0 0 0,0 0 0,0 2 0,-1-1 0,-8 7 0,-6-3 0,13-6 0,0 0 0,-1 1 0,1-1 0,0 1 0,0 0 0,0 0 0,0 0 0,0 1 0,-1 1 0,-26 24 42,1 1 1,1 1 0,-19 28-43,45-56 0,0 0 0,0 1 0,0-1 0,0 0 0,0 0 0,0 0 0,-1 0 0,1-1 0,-1 1 0,0-1 0,1 0 0,-4 2 0,-19 13 0,-31 30 72,44-38-63,1 0 1,0 1-1,0 1 1,1 0-1,0 0 1,-4 7-10,-1 2 28,0-1 1,-2-1 0,0 0 0,0-1 0,-2-1-1,-12 8-28,-56 50 85,79-66-70,-1-1 0,1 0 0,-1 0 0,0-1 0,0 0-1,-1-1 1,-6 3-15,-14 6 24,-31 3-24,49-9 0,9-5 0,1 0 0,-1 0 0,0-1 0,0 1 0,1-1 0,-1 0 0,0 0 0,0 0 0,-1 0 0,1 0 0,-2 0 0,2-1 7,-1 1 0,0 0 0,1 0 0,-1 0 0,1 0 0,0 0 0,-1 1 0,1 0 0,-1 0-7,1 0 7,-1 0 1,1-1-1,-1 1 0,1-1 0,-1 0 1,0 0-1,1 0 0,-1 0 1,-2 0-8,-5 0 0,9 0 0,0 0-1,0-1 1,1 1 0,-1 0 0,0 0 0,1 0 0,-1 0 0,1 0 0,0 1 0,-1-1 0,1 0 0,0 1 0,-1-1-1,1 0 1,0 1 0,0 0 0,1-2 1,0 0 0,0 1-1,-1-1 1,1 0 0,0 0-1,0 1 1,-1-1 0,1 0 0,0 1-1,-1-1 1,1 0 0,0 0-1,-1 0 1,1 0 0,0 1-1,-1-1 1,1 0 0,-1 0-1,1 0 1,0 0 0,-1 0-1,1 0 1,-1 0 0,1 0 0,0 0-1,-1 0 1,1 0 0,-1 0-1,1 0 1,0 0 0,-1 0-1,1 0 1,-1-1-1,0 1 3,-1 0 1,1 0-1,-1 0 0,1 0 1,-1 0-1,1 0 0,-1 1 1,1-1-1,-1 0 0,1 1 1,-1-1-1,1 1 0,0 0 0,-1-1 1,1 1-1,0 0 0,0 0 1,-1 0-1,1 0 0,0 0 1,0 0-1,0 0 0,0 0 1,0 0-1,0 0 0,0 1 1,1-1-1,-1 0 0,0 1 1,1 0-5,-1 0 9,-9 8-8,-26 13-5,35-22 13,-1 1 1,0-1-1,0 1 1,0-1-1,0 0 0,0 0 1,0 0-1,0 0 0,0 0 1,0 0-1,-1-1 0,1 1 1,0-1-1,-1 1 0,1-1 1,-2 0-9,0 1 8,0 1 0,-1-1 1,1 1-1,0 0 0,0 0 1,0 1-1,1-1 0,-1 1 1,0 0-1,1 0 0,0 0 1,0 0-1,-1 1-8,-27 21 20,21-20-20,1 0 0,0 1 0,0 0 0,0 0 0,1 1 0,0 0 0,-2 3 0,-63 51 0,70-58 8,0 1-1,0-1 1,-1 0-1,1-1 1,-1 1-1,0 0 1,0-1-1,0 0 1,0 0-1,0 0 1,0-1-1,-1 1 1,1-1-1,-1 0 1,1 0-1,0 0 1,-1-1-1,0 0 1,1 0-1,-1 0-7,2 1 12,1-1 1,-1 1-1,0 0 1,0-1-1,1 1 0,-1 1 1,0-1-1,1 0 0,0 1 1,-1-1-1,1 1 0,0 0 1,-1-1-1,0 3-12,-19 11 63,21-15-63,0 1 0,0 0 0,0-1 0,0 1 0,0-1 0,0 1 0,0-1 0,0 0 0,0 1 0,0-1 0,-1 0 0,1 0 0,0 0 0,0 0 0,0 0 0,-1 0 0,1 0 0,0 0 0,0 0 0,0-1 0,0 1 0,-1-1 0,-8 2 0,-35 34 0,38-28 0,-1 0 0,0-1 0,0 0 0,-1 0 0,-3 1 0,-1 4 0,13-10 0,-1 0 0,0 0 0,0-1 0,0 1 0,0 0 0,0 0 0,0 0 0,0-1 0,0 1 0,0 0 0,-1-1 0,1 1 0,0-1 0,0 1 0,0-1 0,-1 0 0,1 0 0,0 1 0,-2-1 0,2 0 0,0-1 0,-1 1 0,1 0 0,0 0 0,-1 0 0,1 1 0,0-1 0,-1 0 0,1 0 0,0 1 0,-1-1 0,1 1 0,0-1 0,0 1 0,0-1 0,0 1 0,-1 0 0,1 0 0,0 0 0,-10 3 0,-26 19 0,28-22 0,2-2 0,-25 13 0,14-8 42,0-6 44,17 1-81,-1 1-1,1 0 1,0 0-1,0 0 1,0 0 0,0 0-1,0 0 1,0 1-1,0-1 1,0 0-1,0 0 1,0 1 0,0-1-1,0 1 1,0-1-1,0 1 1,0-1-1,0 1 1,0-1-1,0 1 1,0 0 0,1 0-1,-1 0-4,-11 4 24,9-5-24,1 1 0,-1-1 0,0 1 0,0 0 0,0 0 0,1 0 0,-1 0 0,1 0 0,-1 0 0,-1 2 0,-1 0 0,3-3 0,-1 1 0,1 0 0,0 0 0,0 1 0,0-1 0,0 0 0,1 0 0,-1 1 0,0-1 0,0 1 0,1 0 0,-1 0 0,1-1 0,0 1 0,-1 1 0,-8 8 0,-87 38 0,60-26 13,16-12 19,1 2-1,1 0 0,-15 13-31,29-20 2,-1-1 0,-1 0 0,1 0 0,0 0-1,-1-1 1,0 0 0,0 0 0,0-1 0,-1 0 0,1 0 0,-4 0-2,-38 8 0,37-9 0,-36 19 107,27-11-86,12-5-21,0-1 0,0 1 0,0 1 1,1-1-1,0 1 0,-3 3 0,8-7 0,0 0 0,1 0 0,-1 0 0,0-1 0,0 1 0,0-1 0,0 0 0,0 0 0,0 0 0,0 0 0,-1-1 0,0 1 0,-29 9 0,14 2 0,13-7 0,-1-1 0,1 0 0,-1 0 0,0 0 0,0-1 0,0 0 0,-1 0 0,1-1 0,-1 0 0,0 0 0,4-2 0,0 0 0,0 1 0,-1 0 0,1 0 0,0 0 0,0 1 0,0-1 0,0 1 0,-1 1 0,1-1 0,0 0 0,0-1 0,0 1 0,0-1 0,0 0 0,-1 0 0,1 0 0,0 0 0,-2-1 0,-16 2 0,0 1 0,1 1 0,-1 1 0,1 0 0,0 2 0,0 1 0,-4 2 0,9-4 0,-15 11 0,27-15 0,1 1 0,-1-1 0,0 0 0,1 0 0,-1-1 0,0 1 0,0-1 0,0 0 0,0 0 0,0 0 0,0 0 0,0-1 0,-2 0 0,-12 1 21,0 1 1,0 1-1,-13 3-21,13-2 22,0-1-1,1-1 0,-14 0-21,23-3 0,-23 11 0,24-8 0,-68 12 22,-25 10 235,70-18-140,0 1 1,-16 6-118,19-6 0,-19 8 0,40-13 23,0 0 0,-1-1 0,1 0 1,-1-1-1,0 1 0,1-1 0,-1-1 0,1 1 0,-7-2-23,-12 1 49,-120 1 465,141 0-514,0 0 0,1 1 0,-1 0 0,0 0 0,1 0 0,-1 0 0,1 1 0,0-1 0,-1 1 0,1 0 0,0 0 0,0 0 0,-2 2 0,-18 10 0,11-12 0,0-2 0,-72 0 129,-243 0-1,254 11-128,-120-11 0,-37 0 0,157-11 0,68 11 13,-1 0 0,0 0 0,1 0-1,-1-1 1,1 0 0,0 0 0,-1 0 0,1-1 0,0 1 0,-1-2-13,4 3 11,0-1 0,-1 0 1,1 1-1,0-1 1,-1 1-1,1 0 1,-1 0-1,1 0 0,0 0 1,-1 0-1,1 1 1,-1-1-12,1 1-1,0-1 0,0 0 0,-1 1 1,1-1-1,0 0 0,0-1 1,-1 1-1,1 0 0,0 0 1,0-1-1,-1 0 0,0 0 1,-5-4 0,6 4 0,0 0 0,-1 0 0,1 0 0,0 0 0,0 1 0,-1-1 0,1 1 0,0-1 0,-1 1 0,1 0 0,-1 0 0,1 0 0,0 0 0,-1 0 0,1 1 0,-1-1 0,-9-2 0,0-6 0,5 5 0,-3 1 0,-22 6 0,-40-4 129,71 0-129,1 0 0,-1 0 0,1 1 0,-1-1 0,1 0 0,-1 0 0,1 0 0,-1 0 0,0 0 0,1 0 0,-1 0 0,1 0 0,-1 0 0,1 0 0,-1 0 0,0 0 0,1 0 0,-1 0 0,1-1 0,-1 1 0,1 0 0,-1 0 0,1-1 0,-1 1 0,1 0 0,-1-1 0,1 1 0,-1 0 0,1-1 0,0 1 0,-1-1 0,1 1 0,-1-1 0,1 1 0,0-1 0,0 1 0,-1-1 0,1 1 0,0-1 0,0 1 0,-1-1 0,1 1 0,0-1 0,0 1 0,-1 0 0,1-1 0,0 1 0,-1-1 0,1 1 0,-1 0 0,1-1 0,0 1 0,-1 0 0,1-1 0,-1 1 0,1 0 0,-1 0 0,1 0 0,-1-1 0,1 1 0,-1 0 0,1 0 0,-1 0 0,1 0 0,-1 0 0,1 0 0,-1 0 0,1 0 0,-1 0 0,1 0 0,-1 0 0,0 0 0,1 0 0,-1 1 0,1-1 0,-1 0 0,1 0 0,-73-11 0,71 11 0,0-1 0,0 1 0,0 0 0,0-1 0,0 0 0,1 1 0,-1-1 0,0 0 0,0 0 0,1 0 0,-1 0 0,1 0 0,-1 0 0,0-1 0,0 1 0,0-1 0,0 1 0,1 0 0,-1 0 0,0 0 0,-1 0 0,1 0 0,0 0 0,0 0 0,0 1 0,0-1 0,-1 1 0,1-1 0,-2 1 0,-57 0 0,57-1 0,0 0 0,0 0 0,0 0 0,0 0 0,0-1 0,0 0 0,1 0 0,-4-2 0,-15-6 0,19 12 19,-3-1 49,-22-28-27,15 11-29,13 15-9,0 1 1,-1-1-1,1 1 1,-1-1-1,1 0 1,-1 1-1,1-1 1,-1 1-1,0-1 1,1 1-1,-1 0 1,0-1-1,1 1 1,-1 0 0,0-1-1,1 1 1,-1 0-1,0 0 1,0-1-1,1 1 1,-1 0-1,0 0 1,0 0-1,0 0 1,1 0-1,-1 0 1,0 0 0,0 1-1,1-1 1,-1 0-1,0 0-3,-1 0 8,1 0-1,-1 0 1,1 0 0,-1 0 0,1-1 0,0 1 0,-1 0 0,1-1-1,0 1 1,0-1 0,-1 1 0,1-1 0,0 0 0,0 0-1,0 1 1,0-1 0,0 0 0,0 0 0,0 0-8,-1-1 6,1 1 1,-1 0-1,0-1 1,1 1-1,-1 0 0,0 0 1,0 0-1,0 0 1,0 0-1,0 1 1,1-1-1,-1 1 0,0-1 1,-1 1-1,1 0 1,0-1-1,0 1 1,-1 0-7,-46-13 128,45 12-128,-1-1 0,1 0 0,0-1 0,1 1 0,-1-1 0,0 1 0,1-1 0,-3-2 0,6 5 0,-15-13 0,12 11 0,1 0 0,0 1 0,0-1 0,0 0 0,0 0 0,0 0 0,1 0 0,-1 0 0,1-1 0,-1 1 0,1-1 0,1 2 0,-1 0 0,1 0 0,0 0 0,-1-1 0,1 1 0,-1 0 0,0 0 0,1 0 0,-1 0 0,0 0 0,0 0 0,1 0 0,-1 0 0,0 0 0,0 1 0,0-1 0,0 0 0,0 0 0,0 1 0,0-1 0,-1 1 0,1-1 0,-4-1 0,1-1 0,0 0 0,0 0 0,-1 1 0,1-1 0,-1 1 0,1 1 0,-1-1 0,0 0 0,0 1 0,0 0 0,0 0 0,0 1 0,0-1 0,-2 1 0,5 0 0,1 0 0,-1 0 0,1 0 0,-1 0 0,1-1 0,0 1 0,-1 0 0,1-1 0,-1 1 0,1-1 0,0 0 0,0 1 0,-1-1 0,1 0 0,0 0 0,0 0 0,0 0 0,0 0 0,0 0 0,0 0 0,0 0 0,0 0 0,0 0 0,1 0 0,-2-1 0,-15-18 0,11 2 0,5 16 0,1 0 0,0 0 0,0 0 0,-1 0 0,1 0 0,-1 0 0,0 1 0,1-1 0,-1 0 0,0 0 0,0 1 0,0-1 0,0 0 0,0 1 0,-1 0 0,1-1 0,0 1 0,-1-1 0,1 1 0,-1 0 0,1 0 0,-1 0 0,0 0 0,1 0 0,-1 0 0,-1 0 0,-6 0 0,9 1 0,-1 0 0,0 0 0,1 0 0,-1 0 0,0 0 0,1 0 0,-1 0 0,0 0 0,1-1 0,-1 1 0,0 0 0,1 0 0,-1-1 0,1 1 0,-1 0 0,0-1 0,1 1 0,-1 0 0,1-1 0,-1 1 0,1-1 0,0 1 0,-1-1 0,1 1 0,-1-1 0,1 0 0,0 1 0,-1-1 0,1 1 0,0-1 0,0 0 0,0 1 0,-1-2 0,-31-22 0,28 12 0,-7 1 0,10 10 0,0 1 0,0-1 0,0 0 0,0 1 0,0-1 0,-1 1 0,1-1 0,0 1 0,0-1 0,0 1 0,-1 0 0,1 0 0,0 0 0,0 0 0,-1 0 0,1 0 0,0 0 0,-2 0 0,0-1 0,-4-12 0,4 8 0,2 4 0,0 0 0,1 0 0,-1 0 0,0 0 0,0 0 0,1 0 0,-1 1 0,0-1 0,0 0 0,0 1 0,0-1 0,0 1 0,0-1 0,0 1 0,0-1 0,0 1 0,0 0 0,-2-1 0,2 1 0,0 0 0,0-1 0,0 1 0,0 0 0,0-1 0,0 1 0,0-1 0,0 0 0,0 1 0,0-1 0,0 0 0,0 1 0,0-1 0,1 0 0,-1 0 0,0 0 0,0 0 0,0 0 0,-8-6 0,-1 0 0,-1 1 0,1 0 0,-1 1 0,0 0 0,2 1 0,-15-19 0,-36-15 0,23 14 0,9 4 0,20 13 0,-1 1 0,0 0 0,0 0 0,0 1 0,-3-2 0,8 7 0,-6-14 0,-1 4 0,1 6 0,-13-21 0,19 15 0,-5-3 0,8 13 0,1-1 0,-1 0 1,1 0-1,0 0 0,-1 0 0,1 0 0,0 0 1,0 0-1,-1 0 0,1 0 0,0 0 0,0 0 0,0 0 1,0 0-1,0 0 0,0 0 0,1 0 0,-1 0 0,0 0 1,0 1-1,1-2 0,-3-2-111,-1 5 98,3-2 7,-9-8 4,-1 7 2,10 2-1,0 0 1,-1 0-1,1 0 1,0 0-1,-1 1 1,1-1 0,0 0-1,-1 0 1,1 0-1,-1 0 1,1 0 0,0 0-1,-1 0 1,1 0 0,-1 0-1,1 0 1,0 0-1,-1 0 1,1-1 0,0 1-1,-1 0 1,1 0-1,-1 0 1,1 0 0,0-1-1,-1 1 1,1 0-1,0 0 1,0-1 0,-1 1-1,1 0 1,0-1-1,-1 1 1,1 0 0,0-1-1,0 1 1,0 0-1,-1-1 1,1 1 0,0 0-1,0-1 1,0 1 0,0 0-1,0-1 1,0 1-1,0-1 1,0 1 0,0 0-1,0-1 1,0 1-1,0-1 1,0 1 0,0 0-1,0-1 1,-29-21 4405,25 18-5490,2-3-2626,2-5-6190,0 9 5416,0 1-5003</inkml:trace>
  <inkml:trace contextRef="#ctx0" brushRef="#br1" timeOffset="2">4151 8952 3855,'0'0'728,"0"0"-64,0 0 343,0 0-108,0 0-214,0 0-85,0 0-172,0 0-64,0 0-64,0 0 43,0 0-43,0 0 64,0 0 43,0 0 64,0 0-86,0 0-63,0 0 127,0 0-42,0 0-21,0 0-1,0 0-21,0 0-85,0 0-44,0 0-63,0 0 63,0 0 1,0 0-86,0 0-22,0 0 22,0-14 343,-1 8-349,-1-1-1,1 0 1,-2 1 0,1-1 0,-1 1 0,0 0-1,-3-6-143,4 10 172,2 2 63,-2-27 429,0 26-657,1-1 0,-1 0 0,1 1-1,0-1 1,0 0 0,0 0 0,0 0 0,0 0-1,0 0 1,0 0 0,1 0 0,-1 0 0,1 0-1,-1 0 1,1 0 0,0 0 0,0-1 0,0 1-1,0 0 1,0 0 0,1 0 0,-1 0 0,1 0-1,0-2-6,0-2 73,-1 2 34,0-7-86,0-86-21,-12 24 257,11 71-257,0 0 0,1 1 0,-1-1 0,0 1 0,0-1 0,-1 1 0,1-1 0,0 1 0,0 0 0,-1-1 0,1 1 0,-1 0 0,-1-1 0,-2-2 0,4 1 14,0 1-1,0-1 1,0 1 0,1-1-1,-1 1 1,1-1-1,-1 1 1,1-1-1,0 0 1,0 1 0,0-1-1,0 0 1,1 1-1,0-3-13,1-52 67,-2-274 1475,0 197-771,0-63-514,13 149-128,-13 43-129,0 0 0,1 1 0,-1-1 0,1 1 0,0-1 0,0 1 0,0-1 0,1 1 0,1-4 0,13-54 128,-14 58-118,0-1 0,-1 1-1,1-1 1,-1 0 0,0 1 0,0-1-1,0 0 1,-1 0 0,0 0 0,0 0-1,0-4-9,0 8 1,0 0-1,0 0 1,0 0 0,0-1-1,0 1 1,0 0-1,0 0 1,1 0 0,-1 0-1,0 0 1,1 0-1,-1-1 1,1 1 0,-1 0-1,1 0 1,-1 0-1,1 0 0,15-28 140,-15 28-124,0-1 0,-1 1-1,1-1 1,0 1 0,-1-1-1,0 1 1,1-1 0,-1 1 0,0-1-1,1 1 1,-1-1 0,0 1 0,0-1-1,-1 1 1,1-1 0,0 1-1,0-1 1,-1 1 0,1-1 0,-1 1-16,0-4 49,14-69-27,-1 35 363,-14 36-327,28-16 34,-25 18-79,0 0 0,1-1 0,-1 1 0,0-1 0,0 1 0,0-1 0,0 0 0,0 1 0,0-1 0,-1 0 0,1 1 0,0-1-1,-1 0 1,0 0 0,1 0 0,-1 0 0,0 1 0,0-1 0,0 0 0,0 0 0,0 0 0,0 0 0,0 0 0,-1-1-13,1-16 182,0 18-175,0 0 1,0-1-1,1 1 1,-1 0 0,1 0-1,-1 0 1,1-1 0,0 1-1,-1 0 1,1 0-1,0 0 1,0 0 0,0 0-1,0 0 1,0 1-1,0-1 1,0 0-8,10-16 128,-12 17-122,1-1 0,0 0 0,0 0 0,0 0 0,0 0 0,0 0 0,0 0 0,0 1 0,0-1 0,0 0 0,0 0 0,1 0 0,-1 0 0,0 0 0,0 0 0,1 1 0,-1-1 0,1 0 0,-1 0 0,1 1 0,-1-1 0,1 0-6,10-16-4,12-8 4,-5 4 54,-15 18-45,1 0-1,-1-1 0,0 1 0,0 0 1,0-1-1,0 0 0,-1 0 0,0 0 1,3-4-9,11-13 0,-15 20 0,1-1 0,0 1 0,-1-1 0,0 0 0,1 0 0,-1 1 0,0-1 0,0 0 0,0 0 0,0 0 0,0 0 0,0-1 0,-1 1 0,1 0 0,-1 0 0,0 0 0,1 0 0,-1-1 0,0 0 0,0 0 11,0 0 0,1 0 0,-1 0 0,1 0 0,0 0 0,0 0 0,0 0 1,0 1-1,0-1 0,1 0 0,-1 1 0,1-1 0,0 1 0,0-1 0,0 1 1,1-1-12,14-23 79,8 1-79,12-24 128,-37 47-128,1-1 0,0 1 0,0 0 0,1 0 0,-1 0 0,0 0 0,1 0 0,-1 0 0,1 0 0,-1 0 0,1 1 0,0-1 0,0 1 0,0-1 0,0 1 0,0-1 0,6-3 0,18-17 0,-26 22 0,1 0 0,0-1 0,-1 1 0,1-1 0,0 1 0,-1-1 0,1 1 0,0-1 0,-1 1 0,1-1 0,-1 0 0,1 1 0,-1-1 0,0 0 0,1 1 0,-1-1 0,0 0 0,1 0 0,-1 1 0,0-1 0,0 0 0,0 0 0,1 0 0,-1 1 0,0-1 0,0 0 0,0 0 0,0 0 0,-1 0 0,1 1 0,0-1 0,0-5 0,0 5 0,1 0 0,-1-1 0,1 1 0,0 0 0,-1 0 0,1 0 0,0 0 0,-1 0 0,1 0 0,0 0 0,0 0 0,0 0 0,0 0 0,0 0 0,0 1 0,0-1 0,0 0 0,1 1 0,-1-1 0,0 1 0,0-1 0,0 1 0,1 0 0,-1-1 0,0 1 0,0 0 0,1 0 0,-1 0 0,1 0 0,0 0 0,0-1 0,0 1 0,-1-1 0,1 1 0,0-1 0,0 0 0,0 1 0,0-1 0,-1 0 0,1 0 0,0 0 0,-1-1 0,1 1 0,-1 0 0,0 0 0,1-1 0,1-3 0,0 0 0,1 0 0,-1 1 0,1 0 0,0-1 0,0 1 0,2-1 0,15-20 0,-19 22 0,0 1 0,16-6 0,1-16 0,-2 0 0,27-5 0,-26 20 0,18-16 0,12-12 0,-32 23 0,-15 12 0,0 1 0,1-1 0,-1 1 0,0-1 0,1 1 0,-1 0 0,1 0 0,-1 0 0,1 0 0,0 0 0,-1 0 0,1 0 0,0 0 0,0 0 0,-1 1 0,1-1 0,0 1 0,0 0 0,0-1 0,0 1 0,0-1 0,0 0 0,0 1 0,0-1 0,0 0 0,-1 0 0,1 0 0,0-1 0,-1 1 0,1 0 0,-1-1 0,1 1 0,-1-1 0,0 1 0,1-1 0,-1 1 0,0-1 0,18-17 0,18-15 0,-31 27 0,0 1 0,1 0 0,0 1 0,0-1 0,1 1 0,-1 1 0,1-1 0,0 1 0,1 0 0,-6 2 0,1 0 0,-1 0 0,1-1 0,-1 0 0,0 0 0,0 0 0,-1 0 0,1 0 0,-1 0 0,1-1 0,-1 1 0,0-1 0,0 0 0,19-24 0,-18 24 0,0 0 0,0 0 0,0 0 0,0 0 0,-1 0 0,1 0 0,0-4 0,0 3 0,-1 0 0,1 0 0,0 0 0,0 0 0,1 0 0,3-3 0,5-3 0,0 1 0,1 0 0,0 1 0,0 1 0,1 0 0,13-5 0,-22 10 0,14-3 0,-18 6 0,0 0 0,0-1 0,0 1 0,0 0 0,0-1 0,0 1 0,0-1 0,0 1 0,0-1 0,-1 1 0,1-1 0,0 0 0,0 0 0,-1 1 0,1-1 0,0 0 0,-1 0 0,1 0 0,0 1 0,-1-1 0,1 0 0,-1 0 0,0 0 0,1 0 0,-1 0 0,0 0 0,1-1 0,-1 1 0,0 0 0,0-1 0,1 1 0,-1 0 0,1 0 0,-1 0 0,1-1 0,0 1 0,-1 0 0,1 0 0,0 0 0,0 0 0,-1 0 0,1 0 0,0 1 0,0-1 0,0 0 0,0 0 0,0 1 0,1-1 0,-1 0 0,0 1 0,0-1 0,0 1 0,1 0 0,-1-1 0,0 1 0,1 0 0,5-3 0,7-20 107,-12 14-85,8 5-22,2-4 0,-2 4 0,29-43 0,-30 34 0,5-1 0,-12 14 0,-1-1 0,0 1 0,0 0 0,0 0 0,0-1 0,0 1 0,0-1 0,0 1 0,0-1 0,0 1 0,0-1 0,0 0 0,0 1 0,-1-1 0,1 0 0,0 0 0,0 1 0,-1-1 0,1 0 0,-1 0 0,1 0 0,-1 0 0,1 0 0,-1 0 0,1 0 0,-1 0 0,0 0 0,1 0 0,-1 0 0,0-1 0,6-8 0,-5 8 0,0 0 0,0 0 0,0 0 0,0-1 0,0 1 0,-1 0 0,1-1 0,-1 1 0,1 0 0,-1-1 0,0 1 0,0-1 0,0 1 0,0 0 0,-1-2 0,1 3 0,0 1 0,0-1 0,0 1 0,0 0 0,0-1 0,0 1 0,0-1 0,0 1 0,0-1 0,0 1 0,0 0 0,0-1 0,0 1 0,1-1 0,-1 1 0,0 0 0,0-1 0,0 1 0,1-1 0,-1 1 0,0 0 0,0-1 0,1 1 0,-1 0 0,0 0 0,0-1 0,1 1 0,-1 0 0,1-1 0,-1 1 0,0 0 0,1 0 0,-1 0 0,0-1 0,1 1 0,-1 0 0,1 0 0,-1 0 0,5-2 0,5-8 0,-6 0 0,-4 8 0,1 0 0,-1 1 0,0-1 0,1 1 0,0-1 0,-1 1 0,1 0 0,0-1 0,0 1 0,0 0 0,-1-1 0,1 1 0,1 0 0,-1 0 0,0 0 0,0 0 0,0 0 0,1 0 0,-1 0 0,0 0 0,1 1 0,0-1 0,-1 0 0,0 1 0,0-1 0,0 1 0,-1-1 0,1 1 0,0-1 0,0 1 0,0-1 0,-1 0 0,1 1 0,0-1 0,0 0 0,-1 0 0,1 1 0,-1-1 0,1 0 0,-1 0 0,1 0 0,-1 0 0,0 0 0,1 0 0,-1 0 0,-2-5 0,2 4 0,1 1 0,0-1 0,-1 0 1,1 1-1,0-1 0,0 1 0,0-1 1,0 1-1,0 0 0,0-1 1,0 1-1,0 0 0,1 0 0,-1-1 1,0 1-1,1 0 0,0 0 0,0-1 17,0-5 108,-2 6-122,-1 0 1,1 0 0,0 0-1,0 0 1,0 0-1,0 0 1,0 0-1,0 0 1,0 0 0,1 0-1,-1 0 1,0 0-1,0 0 1,1 0-1,-1 0 1,1 0 0,-1 0-1,1 0 1,-1 0-1,1 1 1,0-1-1,-1 0 1,1 0 0,0 1-1,-1-1 1,1 0-1,0 1 1,0-1 0,0 1-1,0-1 1,0 1-4,2-2 0,-3 2 0,1-1 0,0 1 0,-1-1 0,1 1 0,0-1 0,-1 0 0,1 1 0,-1-1 0,1 0 0,-1 1 0,1-1 0,-1 0 0,1 0 0,-1 1 0,0-1 0,1 0 0,-1 0 0,0 0 0,0 0 0,1 1 0,-1-1 0,0 0 0,0 0 0,0 0 0,0 0 0,0 0 0,0 1 0,-1-1 0,1-1 0,12-47 0,-12-379 492,-2 416-470,0 9-22,0-1 1,1 1 0,0 0 0,0-1-1,0 1 1,0-1 0,0 1-1,1-1 1,0 0 0,-1 1 0,1-1-1,1 1 1,-1-1 0,1-3-1,-1 5 17,1 0 1,-1 0 0,0 0-1,0 0 1,0 0 0,0 0-1,0 0 1,0 0-1,-1 0 1,1 0 0,-1 0-1,1 0 1,-1 1 0,0-2-18,-9-10 107,-1 1-86,11 11-21,-1 1 0,0-1 0,1 0 0,-1 0 0,1 0 0,-1 0 0,1 0 0,-1 0 0,1 0 0,0 0 0,0 0 0,-1-1 0,1 1 0,0 0 0,0 0 0,0 0 0,0 0 0,0 0 0,0 0 0,1 0 0,-1 0 0,0 0 0,1-1 0,-1 1 0,0-9 0,-2 5 11,0 1-1,0-1 1,0 1-1,0 0 1,-1 0 0,0 0-1,0 0 1,0 0-1,0 1 1,-2-1-11,-11-13 23,8 9-14,3 4 4,0-1 1,1 1-1,0-1 0,0 0 0,0 0 0,0 0 1,1-1-1,0 1 0,-1-4-13,4 7 0,0 0 1,0 0-1,0 0 0,0 0 0,-1 1 0,1-1 1,-1 0-1,1 0 0,-1 0 0,0 0 1,1 0-1,-1 0 0,0 1 0,0-1 1,0 0-1,-2-1 0,0-1 18,-41-45 89,41 46-107,-1-1 0,0 0 0,0 1 0,0 0 0,0 0 0,-1 0 0,1 0 0,-1 1 0,0-1 0,-40-27 0,9-5 0,30 32 0,1 1 0,-1-1 0,1-1 0,0 1 0,0-1 0,1 1 0,-1-1 0,1-1 0,0 1 0,0-1 0,0 1 0,0-1 0,1 0 0,0-1 0,0 1 0,-2-5 0,4 8 0,0-1 0,0 1 0,0 0 0,0 0 0,0 0 0,-1 0 0,1 0 0,-1 0 0,0 0 0,1 1 0,-1-1 0,0 1 0,0-1 0,0 1 0,-1-1 0,-6-5 0,-14-15 23,15 14-5,0 1-1,1-2 1,-1 1-1,2-1 1,-1 0-1,-1-4-17,5 9 0,1 1 0,-1 0 0,1 0 0,-1 0 0,0 0 0,0 1 0,-1-1 0,1 1 0,0 0 0,-1 0 0,1 0 0,-2 0 0,-22-16 0,20 11 0,-15-20 0,12 14 0,9 12 0,0 0 0,0 0 0,0 0 0,0 1 0,0-1 0,0-1 0,1 1 0,-1 0 0,0 0 0,1 0 0,-1 0 0,1 0 0,-1-1 0,1 1 0,-1 0 0,1 0 0,0-1 0,0 1 0,0 0 0,0-1 0,-1-1 0,0-1 0,1 1 0,-1 0 0,-1-1 0,1 1 0,0 0 0,-1 0 0,1 0 0,-1 0 0,0 0 0,0 0 0,0 1 0,-1-1 0,-33-36 0,33 35 0,0 2 7,-1-1-1,1 0 1,0 0 0,1 0 0,-1 0-1,1-1 1,-1 1 0,1-1-1,0 0 1,0 1 0,0-1-1,1 0 1,0 0 0,-1 0-1,1 0 1,0-2-7,1 1 14,-1 0-1,0-1 1,-1 1 0,1 0-1,-1 0 1,0 1 0,0-1-1,-1 0 1,1 1-1,-1-1 1,-2-2-14,-80-79 150,85 86-150,-1-1 6,0 0 0,0 0-1,0 0 1,0 0 0,0 1-1,0-1 1,0 0-1,0 0 1,0 1 0,0-1-1,-1 1 1,1-1-1,0 1 1,0-1 0,-1 1-1,1 0 1,0 0-1,-1 0 1,1 0-6,-11-3 0,-26-21-5,37 23 7,-1 0-1,1 0 1,-1 0-1,0 0 1,1 0-1,-1 0 0,0 0 1,0 0-1,1 0 1,-1 1-1,0-1 1,0 1-1,0 0 1,0-1-1,0 1 1,0 0-1,0 0 1,-1 1-2,-2-2 14,0 0 0,0 0 0,0 0 1,1 0-1,-1-1 0,1 0 0,-1 0 1,1 0-1,-1 0 0,1-1 1,0 0-1,0 0 0,0 0 0,1 0 1,-4-4-15,-41-29 21,9-2 17,36 35-33,0 1 0,0 0 1,0-1-1,0 1 0,0 1 1,0-1-1,0 0 0,-1 1 1,1-1-1,-1 1 0,1 0 1,-1 0-1,0 1-5,-32-14 22,34 14-22,0 0 0,0 0 0,0 0 0,0-1 0,0 1 0,0-1 0,0 0 0,1 1 0,-1-1 0,0 0 0,0 0 0,1 0 0,-1 0 0,1 0 0,-1-1 0,1 1 0,-1 0 0,1-1 0,0 1 0,-1-1 0,1 1 0,0-1 0,0 0 0,-9-9 0,-8-5 0,17 13 0,-1 1 0,0 0 0,0 0 0,0 0 0,0 0 0,0 0 0,-1 0 0,1 1 0,0-1 0,-1 1 0,1 0 0,-3-1 0,-5-8 0,-43-76 0,53 85 0,0 1 0,-1-1 0,1 0 0,0 0 0,-1 1 0,1-1 0,-1 1 0,1-1 0,-1 0 0,1 1 0,-1-1 0,1 1 0,-1-1 0,0 1 0,1-1 0,-1 1 0,0 0 0,1-1 0,-1 1 0,0 0 0,0 0 0,-2-2 0,0 0 0,-1 0 0,1 0 0,0 0 0,0 0 0,0 0 0,0-1 0,0 1 0,1-1 0,-2-2 0,-3-2 0,1-1 0,0-1 0,0 1 0,0-1 0,1 0 0,1-1 0,0 1 0,0-1 0,0 0 0,1 0 0,1 0 0,-1-3 0,3 9 0,-1 0 0,0 0 0,0 0 0,0 0 0,-1 0 0,0 1 0,1-1 0,-1 0 0,0 1 0,-1 0 0,1-1 0,-3-2 0,2 3 0,0-1 0,0 0 0,1 1 0,0-1 0,-1 0 0,1 0 0,1-1 0,-1 1 0,1 0 0,-1-1 0,1 1 0,0-1 0,1 0 0,1-11 0,-1 15 0,0 0 0,0 0 0,0 0 0,0-1 0,0 1 0,0 0 0,0 0 0,0 0 0,0-1 0,0 1 0,-1 0 0,1 0 0,-1 0 0,1 0 0,-1 0 0,0-1 0,-33-36 0,29 35 0,4 0 0,-14-28 0,3-30 0,12 60 0,-1 1 0,1-1 0,-1 1 0,1-1 0,-1 1 0,1-1 0,0 1 0,-1-1 0,1 0 0,0 1 0,0-1 0,-1 1 0,1-1 0,0 0 0,0 1 0,0-1 0,0 0 0,0 1 0,0-1 0,0 0 0,0 1 0,0-1 0,0 0 0,0 1 0,0-1 0,0 0 0,0 1 0,1-1 0,-1 0 0,0 0 0,0-4 0,-9-11 0,1 0 0,0-1 0,-1-7 0,-4-25 0,12 46-1,1 0 0,-1 0 0,1 0 0,-1 0 0,0 0 1,0 0-1,0 0 0,0 1 0,-1-1 0,0-1 1,0 1 12,0 0-1,1-1 1,-1 1-1,1 0 1,0-1-1,0 1 1,0 0 0,0-1-1,1 1 1,-1-4-12,1-6 21,1 6-6,-1-1-1,0 1 0,0 0 0,-1 0 1,0 0-1,-1 0 0,1 0 0,-1 0 1,-1-2-15,2 6 0,0-1 0,0 1 0,1-1 0,-1 0 0,1 1 0,0-1 0,0 1 0,1-1 0,-1 0 0,1-9 0,-1 12 0,0 1 0,0-1 0,1 1 0,-1-1 0,0 0 0,0 1 0,0-1 0,0 1 0,0-1 0,0 1 0,0-1 0,0 0 0,0 1 0,0-1 0,0 1 0,0-1 0,0 1 0,-1-1 0,1 1 0,0-1 0,0 1 0,-1-1 0,1 1 0,0-1 0,-1 1 0,1-1 0,0 1 0,-1-1 0,1 1 0,-1 0 0,1-1 0,0 1 0,-1 0 0,1-1 0,-1 1 0,0 0 0,1-1 0,-1 1 0,1 0 0,-1-1 0,1 1 0,-1 0 0,1-1 0,-1 1 0,1 0 0,-1-1 0,1 1 0,0-1 0,-1 1 0,1-1 0,0 1 0,-1-1 0,1 1 0,0-1 0,0 1 0,0-1 0,-1 1 0,1-1 0,0 0 0,0 1 0,0-1 0,0 1 0,0-1 0,0 0 0,0 1 0,0-1 0,0 1 0,0-1 0,0 1 0,1-1 0,-1 0 0,0 1 0,0-1 0,1-3 17,-1 0 1,1-1-1,-1 1 1,0 0-1,-1 0 1,1 0-1,-1-1 1,0 1-1,0 0 1,0 0-1,0 0 1,-1 0-1,0 0-17,1 1 8,-2 0 17,3 2-23,1-33-7,-1 30 5,0 4 0,-10-19 0,10 18 0,-1 0 0,0 1 0,1-1 0,0 0 0,-1 1 0,1-1 0,-1 0 0,1 0 0,0 0 0,-1 1 0,1-1 0,0 0 0,0 0 0,0 0 0,0 0 0,0 0 0,0 1 0,0-1 0,0 0 0,0 0 0,0 0 0,0 0 0,3-18 0,-4 4 0,-3 14 0,4 1 0,0 0 0,0 1 0,0-1 0,0 0 0,-1 0 0,1 0 0,0 0 0,0 0 0,0 0 0,0 0 0,0 0 0,-1 0 0,1 0 0,0 0 0,0 0 0,0 0 0,0 0 0,-1 0 0,1 0 0,0 0 0,0 0 0,0 0 0,0 0 0,0 0 0,-1 0 0,1-1 0,0 1 0,0 0 0,0 0 0,0 0 0,0 0 0,0 0 0,-1 0 0,1 0 0,0 0 0,0-1 0,0 1 0,0 0 0,0 0 0,0 0 0,0 0 0,0 0 0,0-1 0,0 1 0,0 0 0,0 0 0,0 0 0,0 0 0,0 0 0,0-1 0,0 1 0,0 0 0,0 0 0,0 0 0,-3-42 0,5 39 0,-1-2 0,-14-23 0,11 16 0,2-1 0,0 1 0,0 3-22,0 4-64,0-5 65,0-2 21,0-38 0,0-11 0,0 49 0,0 0 0,0-1 0,0 1 0,0 0 0,0 0 0,0-1 0,0-36 0,0-61 0,0 109 0,0 0 0,0 0 0,0-1 0,-1 1 0,1 0 0,1 0 0,-1 0 0,0-1 0,0 1 0,0 0 0,1 0 0,-1 0 0,0-1 0,1 1 0,-1 0 0,1 0 0,-1 0 0,1 0 0,0 0 0,-1 0 0,1 0 0,0 0 0,15-22 0,-4-25 0,0 10 0,-10 11 0,-3 18 0,4-3 0,-3 11 0,0 0 0,1 0 0,-1-1 0,1 1 0,-1 0 0,1 0 0,0 0 0,-1 1 0,1-1 0,0 0 0,0 0 0,-1 0 0,1 0 0,0 1 0,0-1 0,0 0 0,0 1 0,0-1 0,0 1 0,0-1 0,0 1 0,1-1 0,1-2 0,-2-13 0,0 13 0,0-1 0,0 0 0,0 0 0,0 1 0,0-1 0,1 1 0,0-1 0,0 1 0,0-1 0,0 1 0,1-1 0,-1 1 0,0 0 0,0 0 0,0 0 0,0-1 0,-1 1 0,1 0 0,-1-1 0,0 0 0,0 1 0,0-1 0,0 0 0,8-20 0,-7 20 0,1 0 0,-1 0 0,-1-1 0,1 1 0,-1-1 0,0 1 0,1-5 0,-2 7 0,2-6 0,0 6 0,0 0 0,0 1 0,0-1 0,0 0 0,-1 0 0,1 0 0,0 0 0,-1-1 0,1 1 0,-1 0 0,0-1 0,0 1 0,0-1 0,0 1 0,0-1 0,0 0 0,2 0 0,-3 3 0,1-1 0,0 0 0,-1 1 0,1-1 0,-1 1 0,1-1 0,-1 0 0,1 0 0,-1 1 0,1-1 0,-1 0 0,0 0 0,1 0 0,-1 0 0,0 1 0,0-1 0,0 0 0,0 0 0,0 0 0,0 0 0,0 0 0,0 1 0,0-1 0,0 0 0,0 0 0,0-1 0,-1 2 0,1-1 0,0 1 0,0 0 0,0-1 0,0 1 0,0-1 0,0 1 0,0-1 0,0 1 0,0-1 0,0 1 0,0-1 0,0 1 0,0 0 0,0-1 0,0 1 0,0-1 0,0 1 0,1-1 0,-1 1 0,0 0 0,0-1 0,1 1 0,-1-1 0,0 1 0,0 0 0,1-1 0,-1 1 0,0 0 0,1-1 0,-1 1 0,1 0 0,-1 0 0,1-1 0,-1 1 0,1-1 0,-1 1 0,1-1 0,0 1 0,-1-1 0,1 1 0,-1-1 0,1 1 0,-1-1 0,0 0 0,1 0 0,-1 1 0,1-1 0,-1 0 0,0 1 0,0-1 0,0 0 0,1 0 0,-1 1 0,0-1 0,0 0 0,0 0 0,0 0 0,0 1 0,0-1 0,0 0 0,-1 0 0,1 1 0,0-1 0,0 0 0,-1 0 0,3-12 0,7 1 0,-7 0 0,-2 2 21,0 5 65,0-4-64,0-4-22,0 1 0,2 0 0,6 1-22,-6 7-64,-2-6 65,2 0 21,6 6 0,-4-6 0,5-3 0,-8 12 0,-1-1 0,1 1 0,0 0 0,-1-1 0,1 1 0,-1-1 0,1 1 0,-1 0 0,0-1 0,0 1 0,0-1 0,1 1 0,-1-1 0,-1 1 0,1-1 0,0 1 0,0-1 0,0 1 0,-1-1 0,1 1 0,-1-1 0,0-2 0,1 1 0,0 0 0,0 0 0,0 1 0,1-1 0,-1 0 0,1 1 0,0-1 0,0 0 0,0 1 0,0-1 0,0 1 0,1-2 0,-1 3 0,-1 0 0,1 1 0,-1-1 0,1 1 0,-1-1 0,0 1 0,1-1 0,-1 0 0,0 1 0,1-1 0,-1 0 0,0 1 0,1-1 0,-1 0 0,0 0 0,0 1 0,0-1 0,0 0 0,0 1 0,0-1 0,0 0 0,0 0 0,0 1 0,0-1 0,0 0 0,-1 0 0,1 1 0,0-1 0,-1-5 0,4-6 21,0 0 1,-1 0-1,-1 0 1,0 0-1,-1-1 1,0 1-22,-1 7 0,2 4 0,10-18 0,-9-30 0,0 42-8,-1-1 0,1 1 0,1-1 0,-1 1 0,1 0 0,1 0 0,-1 0 0,1 1 0,0-1 1,1 1-1,-1 0 0,2-1 8,23-38-34,-23 33 16,1-1 0,0 1 1,1 0-1,0 1 0,1 0 0,5-6 18,21-31-26,-31 41 26,0 0 1,1 1-1,-1-1 1,1 1 0,0 0-1,1 0 1,0 1 0,4-4-1,-5 5 0,0-1 0,-1 1 0,0-1 0,0 0 0,0 0 0,0 0 0,-1 0 0,0 0 0,0-1 0,-1 0 0,1 0 0,0 0 0,0-1 0,0 1 0,1 0 0,0 0 0,0 0 0,0 1 0,2-3 0,164-163-129,-158 156 82,0 0 0,-1-1 0,7-11 47,-11 16 13,-5 6-13,0 1 0,1 0 0,0 0 0,0 1 0,0-1 0,0 1 0,1-1 0,0 1 0,-1 0 0,2 0 0,8-8 0,253-258 0,-261 263 0,-1 0 0,0 0 0,0-1 0,-1 0 0,0 1 0,0-1 0,-1 0 0,1-1 0,0-3 0,10-28 0,-12 35 0,1 0 0,-1 0 0,0 0 0,-1 0 0,1-1 0,-1 1 0,0 0 0,0-1 0,6-30 0,5-3 0,-9 33 0,-1 1 0,0-1 0,-1 0 0,1 0 0,-1 1 0,0-1 0,0 0 0,0 0 0,0 0 0,-1 0 0,-1-3 0,2-4 0,-3-4 0,12-8 0,-4 15 0,6-8-103,1 2 0,1-1 0,1 1 0,0 1 1,7-5 102,-11 15-105,-10 4 198,0 0 0,0 0 0,1 0 0,-1 0 1,0 0-1,0 0 0,1-1 0,-1 1 0,0 0 0,0 0 0,1 0 0,-1 0 0,0 0 0,0-1 0,0 1 0,1 0 0,-1 0 0,0 0 0,0-1 0,0 1 0,0 0 0,0 0 0,1 0 0,-1-1 0,0 1 0,0 0 0,0 0 0,0-1 0,0 1 0,0 0 1,0 0-1,0-1 0,0 1 0,0 0 0,0 0 0,0-1 0,0 1 0,0 0 0,0-1 0,0 1 0,0 0 0,0 0 0,-1 0 0,1-1 0,0 1 0,0 0 0,0 0 0,0-1 0,0 1-93,0 0-439,-1-8 3401,2 6-4768,2 0-4628,2 1-6460,35 1 3278</inkml:trace>
  <inkml:trace contextRef="#ctx0" brushRef="#br1" timeOffset="3">9365 3026 5911,'0'0'128,"0"0"22,0 0 86,0 0 64,0 0 149,0 0-63,0 0-108,0 0-21,0 0 0,0 0 0,0 0 22,2 13 834,8-1-764,0-1 0,0 1 0,-1 1 0,-1 0-1,0 0 1,-1 1 0,4 7-349,15 10 990,-7-12-652,29 42 797,3-2 0,8 3-1135,-40-43 69,35 38 752,-51-52-740,-1-1 1,1 1-1,0-1 1,-1 1-1,0 0 1,0 0-1,-1 0 0,1 0 1,-1 0-1,0 0 1,0 0-1,-1 0 1,1 3-82,-2 7 149,3 40 35,-2-53-175,1 0-1,-1 0 1,0 0 0,1 0-1,-1 0 1,1 0-1,0 0 1,-1 0 0,1 0-1,0 0 1,0 0-1,1-1 1,-1 1 0,0 0-1,0-1 1,1 1-1,-1-1 1,1 1 0,-1-1-1,1 0 1,0 1-9,9-1 128,-9-1 1,-2 0-1,-339 0 1800,255 12-4113,84-2 2288,0-5-3264,0 1-3589,0 36-18</inkml:trace>
  <inkml:trace contextRef="#ctx0" brushRef="#br0" timeOffset="4">9559 13153 11308,'0'0'492,"0"0"-42,0 0 128,0 0 1,0 0 106,0 0-64,0 0 171,0 0-128,0 0-128,0 0-44,0 0-63,0 0 42,0 0-64,0 0-43,0 0-86,0 0-42,0 0-65,35 0 707,-10 5-396,0 1 0,0 2 0,0 0 0,19 11-482,-4-1 257,-1 2 0,-1 1 0,27 21-257,-16-16 171,-41-23-144,1 1-1,-1 1 1,1 0 0,-1 0 0,-1 0 0,1 1-1,-1 0 1,1 2-27,-5-6-4,-1 0 0,1-1 0,0 1 0,-1-1 0,1 1 0,0-1 0,0 0 0,0 0 0,0 0 0,0 0 0,0-1 0,0 1 0,0-1 0,0 0 0,0 1-1,0-2 5,31 9-170,-32-7 158,-1 0 0,0 0 0,0 0 0,0 0 0,0 1 0,0-1-1,0 0 1,0 0 0,0 1 0,0-1 0,-1 1 0,1-1 0,0 1-1,-1-1 1,1 1 0,-1-1 0,0 1 0,0-1 0,1 1 0,-1-1-1,0 1 1,0 0 0,-1 1 12,1-1-128,-2 33 106,-9-24 44,-10 13-1,19-21 16,0 0 0,0 0 0,0 0 0,0 0 0,0 0 0,-1-1 0,1 1 1,-1-1-1,0 0 0,-2 2-37,-6 5 100,-124 116 1078,16-5-1692,104-98 223,14-19 200,0-1 0,-1 1 0,1-1 0,0 0 0,-1 0 0,1 0 0,-1 1 1,0-1-1,1-1 0,-1 1 0,0 0 0,0 0 0,-1-1 0,1 1 0,0-1 0,0 0 0,-1 0 0,1 1 0,-1-1 0,1-1 1,-1 1-1,-1 0 91,-11 3-1881,-33 24 5729,35-19-5317,5-1-3398,-6 11-3250,-9 24 1049</inkml:trace>
  <inkml:trace contextRef="#ctx0" brushRef="#br2" timeOffset="5">1056 3234 26085,'5'-6'0,"-1"0"0,0-1 0,0 0 0,-1 0 0,0 0 0,0 0 0,0-1 0,-1 1 0,1-4 0,-1 1 0,1 0 0,1 1 0,0-1 0,0 1 0,5-7 0,-7 11 0,0-1 0,0 1 0,0 0 0,-1 0 0,1-1 0,-1 1 0,0-1 0,10-35 0,-6 29 0,-1 0 0,0 1 0,-1-2 0,0 1 0,-1 0 0,-1 0 0,0-1 0,0 1 0,-1-2 0,0 8 0,1 0 0,1-1 0,-1 1 0,1 0 0,0 0 0,1 0 0,0-2 0,10-26 0,1-15 0,-10 37 0,0-1 0,0 0 0,-1 0 0,-1 0 0,0 0 0,-1-6 0,11-54 0,-1-4 0,-10 58 0,1-1 0,0 0 0,6-17 0,-4 17 0,-1-1 0,0 1 0,-1-20 0,-2 6 0,-1 15 0,0 0 0,2 0 0,0 0 0,2 0 0,0 0 0,1 0 0,-2 7 0,0-1 0,-1 1 0,0-1 0,-1 1 0,0-1 0,-1 1 0,0-1 0,-1-25 0,2-108 129,-1 138-129,-1 0 0,0 0 0,0 1 0,-1-1 0,0 0 0,0 1 0,-1 0 0,0 0 0,0 0 0,-4-6 0,-38-72 0,41 74 0,-18-28 0,19 32 19,0 0 1,0 0 0,-1 0-1,0 0 1,0 1 0,-1-1-1,0 1 1,0 1 0,-4-4-20,2 2 26,1 1 1,0-1 0,0-1 0,1 1-1,0-1 1,0 0 0,-1-5-27,-40-24 21,41 30-21,4 5 0,1 1 0,-1-1 0,0 1 0,0-1 0,0 1 0,0 0 0,0-1 0,0 1 0,0 0 0,0 0 0,0 0 0,-1 1 0,1-1 0,0 1 0,-1-1 0,1 1 0,0 0 0,-1-1 0,1 1 0,0 1 0,-1-1 0,1 0 0,0 0 0,-2 1 0,-18-6 0,19 3 0,1 1 0,-1 0 0,0 0 0,1 0 0,-1 0 0,0 1 0,0-1 0,0 1 0,0 0 0,1 0 0,-1 0 0,-2 0 0,-43-12 0,-49-1 0,27 2 0,37 10 0,21 0 0,0 0 0,0 1 0,0 0 0,0 1 0,0 0 0,0 1 0,0 1 0,1 0 0,-1 0 0,1 1 0,-1 0 0,2 1 0,-1 1 0,-3 1 0,-32 23-79,26-19 18,1 1-1,1 1 1,0 1 0,1 1 0,0 0 61,-92 83 0,88-78-7,-32 37-60,50-53 61,1 1 0,-1-1 0,1 1 0,-1 0 1,1 0-1,0-1 0,1 1 0,0 0 0,-1 1 0,1-1 0,1 0 1,-1 0-1,1 3 6,0-5-6,0 4-5,1 0 0,-2 0-1,1 1 1,-1-1 0,0 0-1,0 0 1,-1 0 0,0-1 0,-1 1 11,2-3 0,0 0 0,1-1 0,-1 1 0,0 0 0,1-1 0,0 1 0,0 0 0,0 0 0,1 3 0,-2 25 0,-5 4 0,1 0 0,2 0 0,2 0 0,1 0 0,2 12 0,0 30 0,-1-73 0,0 0 0,0 0 0,1 0 0,-1-1 0,1 1 0,0 0 0,1-1 0,-1 0 0,1 1 0,0-1 0,0 0 0,0-1 0,0 1 0,4 3 0,-3-4 0,-1 1 0,0-1 0,0 1 0,0 0 0,0 0 0,0 0 0,-1 0 0,0 1 0,0-1 0,0 1 0,0-1 0,-1 1 0,0-1 0,1 5 0,-1-4 0,0-1 0,0 0 0,0 0 0,0 0 0,1 0 0,0 0 0,0 0 0,0 0 0,0 0 0,1-1 0,-1 1 0,1-1 0,0 0 0,1 2 0,16 22 0,-5-7-4,-13-18 5,0 0 1,-1 0 0,1 0-1,0 0 1,-1 1 0,1-1-1,-1 1 1,0-1 0,0 1 0,0 0-1,0-1 1,0 1 0,0 0-1,-1 0 1,1 1-2,-1-2 7,1 0 1,0 0-1,0 0 0,0-1 1,0 1-1,0 0 0,0-1 1,0 1-1,1-1 0,-1 0 1,0 1-1,1-1 0,-1 0 1,1 0-1,0 1 0,0-1-7,3 3-1,0-1 0,-1 2 0,1-1 0,-1 0 0,0 1 0,-1 0-1,1-1 1,-1 1 0,2 4 1,6 1 0,-10-10 0,-1 0 0,1 1 0,0-1 0,-1 0 0,1 1 0,-1-1 0,1 1 0,-1-1 0,1 0 0,-1 1 0,1-1 0,-1 1 0,0-1 0,1 1 0,-1 0 0,0-1 0,1 1 0,-1-1 0,0 1 0,1-1 0,-1 1 0,0 0 0,0-1 0,0 1 0,0 0 0,0-1 0,0 1 0,2 9 22,20 5 46,-11-3-29,-7-1-39,6-9 0,-10-2 0,0 0 0,0-1 0,1 1 0,-1 0 0,1 0 0,-1 0 0,0 0 0,1 0 0,-1 0 0,1 0 0,-1 0 0,0 0 0,1 0 0,-1 0 0,1 0 0,-1 0 0,0 0 0,1 0 0,-1 0 0,0 0 0,1 0 0,-1 0 0,1 1 0,-1-1 0,0 0 0,1 0 0,-1 0 0,0 1 0,1-1 0,-1 0 0,0 1 0,0-1 0,1 0 0,-1 1 0,0-1 0,0 0 0,0 1 0,1-1 0,-1 0 0,0 1 0,0-1 0,0 0 0,0 1 0,0-1 0,0 1 0,0-1 0,0 0 0,0 1 0,0-1 0,0 1 0,0-1 0,0 0 0,0 1 0,0-1 0,0 1 0,0-1 0,2 10 21,7-6 65,3 5-65,-2-5-21,-6 4 0,7-6 0,10-3 0,-21 1 0,0 0 0,1 0 0,-1-1 0,0 1 0,1 0 0,-1 0 0,0 0 0,1 0 0,-1 0 0,0 0 0,1 0 0,-1 0 0,0 0 0,1 0 0,-1 0 0,0 0 0,0 0 0,1 0 0,-1 0 0,0 1 0,1-1 0,-1 0 0,0 0 0,1 0 0,-1 0 0,0 0 0,0 1 0,1-1 0,-1 0 0,0 0 0,0 1 0,0-1 0,1 0 0,-1 0 0,0 1 0,0-1 0,0 0 0,0 1 0,1-1 0,15 22 0,18 4 0,-30-18 0,4-4 0,2 16-47,-10-19 45,0 0-1,0-1 1,0 1 0,1 0-1,-1-1 1,0 1 0,0 0-1,0-1 1,1 1 0,-1-1 0,0 1-1,1 0 1,-1-1 0,1 1-1,-1-1 1,1 1 0,-1-1-1,1 1 1,-1-1 0,1 1-1,-1-1 1,1 0 0,-1 1-1,1-1 1,0 0 0,-1 1-1,1-1 1,0 0 0,-1 0-1,1 0 1,0 1 0,-1-1-1,1 0 1,0 0 0,0 0 2,-1 0 0,1 0 0,-1 0 0,1 0 0,-1 0 0,1 0 0,-1 0 0,1 0 0,-1 1 0,1-1 0,-1 0 0,1 0 0,-1 0 0,1 1 0,-1-1 0,1 0 0,-1 1 0,1-1 0,-1 0 0,0 1 0,1-1 0,-1 1 0,0-1 0,1 1 0,-1-1 0,0 0 0,1 1 0,-1-1 0,0 1 0,0 0 0,0-1 0,0 1 0,1-1 0,-1 1 0,10 13 0,-3-7 0,-6-5 0,-1 0 0,1 0 0,-1 0 0,1 0 0,0-1 0,0 1 0,-1 0 0,1-1 0,0 1 0,1 0 0,-1-1 0,0 0 0,0 1 0,1-1 0,-1 0 0,2 2 0,0 2-43,8 11-43,-4-14 65,-5-2-86,-2 0-22,0 0 1,0 0-22,0 0-64,0 0-1,0 0-213,0 0 1092,0 0 2034,0 0-8651,6 6-4349,25 26 1329</inkml:trace>
  <inkml:trace contextRef="#ctx0" brushRef="#br2" timeOffset="6">1376 5390 1670,'0'0'365,"0"0"-23,0 0 194,0 0-87,0 0 23,0 0-44,0 0 43,0-49 1713,0 39-1969,0 0-1,0 0 0,1-1 0,1 1 0,0 0 0,0 0 1,1 0-1,0 1 0,1-1 0,0 1 0,1-1 0,0 1 1,0 1-1,5-7-214,17-32 394,-21 34-224,1 1-1,1 0 1,-1 0-1,2 1 1,7-9-170,167-164 150,-173 176-55,1 0 1,0 1 0,0 0-1,0 0 1,1 1 0,0 1-1,0 0 1,1 1-1,7-2-95,31-13 296,-42 16-225,-1 0-1,0 1 0,0 0 1,1 0-1,-1 1 1,1 0-1,2 1-70,14 0 557,0 1 0,0 1-1,22 5-556,-30-2 11,0 1 0,-1 1 0,0 0 1,-1 1-1,1 1 0,-2 0 0,8 6-11,12 12 229,-2 1 0,15 17-229,27 28-22,198 203 558,-264-266-536,0 1 0,-1-1 0,0 1 0,0 1 0,-1 0 0,0 0 0,0-1 0,1 0 0,0 0 0,0-1 0,10 9 0,16 27 0,26 36 235,-55-78-232,0 0 0,0 1 0,0-1 0,0 1 0,-1 0-1,1 0 1,-1 0 0,-1 0 0,1 0 0,-1 1 0,0-1 0,0 1-1,0 0 1,-1-1 0,0 2-3,2 4 72,1-1 1,0 0-1,0 0 0,1 0 1,0 0-1,1-1 0,5 8-72,5 9-13,-15-24 13,2 4 0,0-1 0,0 1 0,0 0 0,-1 0 0,0 0 0,0 0 0,-1 1 0,0-1 0,0 0 0,0 6 0,0-6 0,0-1 0,0 1 0,0 0 0,1 0 0,0-1 0,0 1 0,1-1 0,-1 0 0,1 0 0,1 1 0,9 19 0,10 55 0,-8-31 0,-13-37 0,2 0 0,-1 0 0,1 0 0,1-1 0,0 0 0,3 5 0,47 67 257,-43-37-88,-12-40-138,1 1 0,1 0-1,-1-1 1,1 1 0,0-1 0,1 0 0,0 1-31,19 82 0,-14-58 0,-1 1 0,-2-1 0,-1 1 0,-2 0 0,-1 0 0,-3 26 0,2-12 0,1 0 0,6 34 0,0-31 0,9 50 0,-13-84 4,-1 0 0,-1 0 0,0 1 0,-1-1-1,-1 0 1,0 5-4,-2 28 213,3 189-449,11-151 236,-10-70 0,1 0 0,0 0 0,1-1 0,1 5 0,0-4 0,-1 0 0,-1 0 0,0 0 0,-1 5 0,10 114 0,-10-121 0,1 0 0,0 1 0,1-1 0,1 4 0,0-4 0,-1 1 0,-1-1 0,0 1 0,-1 4 0,-1 187 257,1-189-257,0 0 0,1 1 0,5 14 0,-3-14 0,-1-1 0,-1 1 0,0 16 0,-2-8 0,-1 1 0,2 0 0,0 0 0,2 0 0,2 6 0,-4-30 0,0-1 0,-1 1 0,1 0 0,-1 0 0,0-1 0,0 1 0,0 0 0,0 0 0,0 0 0,-1 2 0,0-3 0,1 1 0,0-1 0,-1 1 0,1-1 0,1 1 0,-1 0 0,0-1 0,0 1 0,1-1 0,0 1 0,-1-1 0,1 1 0,7 30 11,-2 1-1,-1 0 0,-1 1 1,-2 6-11,-3 150 68,-1-69-49,2 348 238,-1-461-248,0 0 1,0 0 0,-1 0-1,0 0 1,0 0-1,-2 3-9,1-5 16,1 0-1,0 0 1,1 0-1,0 0 0,0 1 1,0 0-16,-1 7 54,0 1 1,-1-1 0,-1 1-1,0-1 1,-5 9-55,4-11 44,1 1 0,0 0 0,1 0-1,0 0 1,0 6-44,2-3 54,-1 0-1,-1 0 1,0 0-1,-2 0 1,0-1-1,0 0 1,-4 5-54,-17 55 139,13-37 41,-2 0 0,-13 21-180,-7 18 176,14-32 67,-3-2 1,-1 0 0,-8 6-244,-14 26 40,11-27 339,-1-1 1,-2-2 0,-2-2 0,-38 30-380,15-11-127,46-45 127,13-12 0,0-1 0,-1 1 0,0-1 0,0 0 0,0 0 0,-1-1 0,-6 4 0,-24 17-121,31-20 120,0-1 0,0 1 0,0-1 0,-1-1-1,1 1 1,-1-1 0,-6 2 1,-4 3 14,14-6-3,0-1 1,0 1-1,0-1 1,-1 1-1,1-1 1,-1 0-1,1 0 1,-1-1-1,1 1 1,-2-1-12,2 1 0,0 0 0,0 0 0,0 0 0,1 0 0,-1 1 0,0-1 0,0 1 0,1 0 0,-1-1 0,1 1 0,-1 0 0,1 1 0,0-1 0,0 0 0,0 1 0,-1 0 0,0 1 0,0-1 0,0 1 0,0-1 0,-1 0 0,1 0 0,-1 0 0,0-1 0,0 0 0,0 1 0,0-1 0,-15 3 64,-1 0 0,1-1 0,-1-1 1,0-1-1,0-1 0,-9-1-64,17 2 0,0-1 0,0 2 0,0 0 0,0 0 0,1 1 0,-4 2 0,3-1 0,-1 0 0,0-1 0,0 0 0,-1-1 0,1-1 0,-8 0 0,10-1-24,-1 1-1,1 0 0,0 1 1,0 0-1,-8 4 25,8-3-31,0-1 0,0 0 0,0 0 0,0-1 0,-9 0 31,-52 11-107,-328-13-407,390-1 501,1 0 0,-1-1 1,0 0-1,1 0 0,-5-2 13,4 1-13,1 0 0,-1 1 0,0 0 0,0 1 0,-6 0 13,-2 0 1,0-2-1,0 0 1,0 0 0,-9-5-1,-4 0 19,-146-35 345,85 21-257,65 16-52,23 6-28,0-1 1,0 0 0,0 0-1,1 0 1,-1 0-1,0-1 1,1 1-1,-1-1 1,1 0-1,-1 0 1,1-1-1,-1 0-27,-30-19 11,0 1 0,-22-8-11,46 23 0,1 0 0,0-1 0,1 0 0,-1 0 0,-5-7 0,7 6 0,-1 1 0,0 0 0,-1 0 0,1 0 0,-9-3 0,5 1-11,1 0 0,-1-1 1,2 0-1,-1 0 0,2-2 0,-2-1 11,-15-16-64,6 9-4,2-1 0,0 0 0,1-2 0,1 0-1,1-1 1,1 0 0,2-1 0,0-1 0,1 0 0,2 0 0,-3-17 68,-41-125-134,22 76-11,-2-28 145,0 11 0,23 81 0,1-1 0,1 0 0,1-1 0,2 0 0,1 0 0,1-3 0,-8-96 0,10 120 0,1 1 0,-2-1 0,1 0 0,-1 1 0,0-1 0,-3-3 0,3 4 0,0 1 0,0-1 0,0 1 0,1-1 0,0 0 0,0-2 0,0-3 0,0 0 0,-1 0 0,0 0 0,-3-6 0,2 7 0,0-1 0,1 1 0,0-1 0,1-7 0,-12-119 0,13 95 64,-2 0 1,-5-20-65,5 40 47,0 0-1,2-1 1,2-17-47,0 25-1,-1-1-1,-1 0 0,-1 0 0,0 0 1,-2 1-1,1-1 0,-5-11 2,1 0-14,1-1-1,2 1 1,1-1 0,1 0-1,2 0 1,1-8 14,0-26-42,-2-130-344,12 108 258,-11 74 127,0-1 0,1 1 1,0-1-1,3-7 1,-2 8 28,0 0-1,-1-1 0,0 1 1,-1-9-28,-1 7 3,0 0 1,1 1-1,0-1 1,1 0 0,1 0-1,3-8-3,28-117-21,-30 124-35,-1 0 0,0 0 0,-2 0 0,0 0 1,0 0-1,-2-12 56,0 11-5,1 0 0,1 0 0,0 0 0,1 0 1,1 0-1,2-5 5,37-107-188,-7 27-10,1-27 198,-25 63 61,-2 0-1,-4 0 1,-3 0 0,-3-30-61,1 37 14,0 50-14,-1-21 0,2 0 0,1 1 0,5-25 0,-5 20-64,-3 30 58,1 0-1,0 0 1,0 1 0,0-1-1,0 0 1,0 0-1,0 0 1,1 1-1,-1-1 1,2-2 6,7-50 88,-3 1 1,-2-2-1,-2 1 1,-3-8-89,1 46 10,13-88 140,-11 68-150,2 1 0,1-1 0,2 1 0,1 1 0,11-28 0,-12 38 0,-2-1 0,0 1 0,-2-1 0,-1 0 0,-1-17 0,1 25-56,0 0 0,2 0 0,0 1 0,1 0 0,1 0 0,5-11 56,2-7-50,4-22 50,-13 40 0,1 0 0,0 0 0,1 1 0,1-1 0,1 2 0,6-12 0,-8 19 0,-1 0 0,0-1 0,0 1 0,-1-1 0,0 0 0,-1-1 0,14-30 0,-10 24 72,-1-1 1,0-1-1,1-10-72,13-38 190,50-102 174,-45 115-364,-18 41 0,-1 0 0,0-1 0,-1 0 0,1-5 0,32-96 0,-10 16 0,18-36 0,-19 56 0,30-96 0,-51 147 0,-6 24 0,0 0 0,1 0 0,-1 0 0,1-1 0,0 1 0,0 0 0,0 0 0,1 0 0,-1 1 0,1-1 0,-1 0 0,1 0 0,0 1 0,1-2 0,0 0 0,1-1 0,-1 1 0,0-1 0,-1 0 0,1 0 0,-1-1 0,0 1 0,0 0 0,-1-1 0,1 1 0,-1-1 0,0-5 0,1 2 0,0-1 0,0 0 0,1 1 0,1 0 0,1-4 0,1-2 26,0-1 0,-1-1-1,-1 1 1,-1-1 0,1-4-26,-1 2 32,1 0 0,0 0 0,2 1 0,6-15-32,-3 7 27,-1 0-1,4-25-26,-8 34 76,9-22 85,-11 33-149,0 0 0,0 1 0,0-1 0,-1 0 0,0 0 0,0 0 0,0 0 0,-1-6-12,2-8 0,0-1 0,1 1 0,1 0 0,4-9 0,-3 7 0,41-141-386,-10 46 420,-4 39 3123,-27 61-6697,9-15-7269,25-12 3335</inkml:trace>
  <inkml:trace contextRef="#ctx0" brushRef="#br2" timeOffset="7">2839 6242 2827,'0'0'728,"0"0"-171,-10-13 1370,9 13-1520,1 0 64,0 0-64,0 0-21,0 0-22,0 0-43,0 0 129,0 0-43,0-9 60,0 9 5576,2 6-5807,1 0-1,0-1 0,0 1 0,0 0 1,1-1-1,-1 0 0,1 0 0,1 0 0,3 3-235,-1 1-39,35 43 315,-16-18-82,1-1 0,5 2-194,-29-33 18,-1 1 0,0 0 1,0-1-1,0 1 0,0 0 1,0 0-1,-1 0 1,1 0-1,-1 1 0,0-1 1,0 0-1,0 1 0,0-1 1,0 1-19,-1-2 6,0-1 1,1 1 0,-1-1-1,1 1 1,0-1-1,0 1 1,-1-1 0,1 0-1,0 1 1,0-1-1,0 0 1,1 0 0,-1 0-1,0 0 1,0 1 0,0-2-1,1 1 1,-1 0-1,1 0 1,1 0-7,-2 0 13,1 0 0,-1 0 0,1 0 0,-1 0 0,1 0 0,-1 0 1,0 0-1,1 0 0,-1 1 0,0-1 0,0 0 0,0 1 0,0-1 0,0 1 0,0-1 0,-1 1 0,1 0 0,0-1 0,-1 1 1,1 0-1,-1 0-13,0 0 235,0-2 1,0 0-86,0 0-22,5-1-9,-5 2-102,9 9-24,-1-7 28,-6-3 129,78-3 1328,-76 0-1403,0-1 0,-1 0 1,1-1-1,-1 1 0,0 0 1,0-1-1,-1 0 0,0 0 1,1 0-1,-2 0 0,1 0 1,0 0-1,-1 0 0,0 0 1,0-3-76,6-18 26,4-9-22,-1-1-1,-2 0 1,-1-1 0,-2 1-1,-2-1 1,-1-26-4,-2-226-750,0 287 450,0 2-42,2-39-1222,29-2-213,-25 34 717,-6 6 951,1 1-1,-1-1 1,0 1-1,1-1 0,-1 1 1,1 0-1,-1-1 1,1 1-1,-1-1 0,1 1 1,-1 0-1,1 0 0,-1-1 1,1 1-1,-1 0 1,1 0-1,-1 0 0,1-1 1,0 1-1,-1 0 1,1 0-1,-1 0 0,1 0 1,-1 0-1,1 0 1,0 0-1,-1 0 0,1 0 1,-1 1-1,1-1 110,1-8 1792,-1-4-1899,6 8-9074,33 4 4298</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18:16:06.583"/>
    </inkml:context>
    <inkml:brush xml:id="br0">
      <inkml:brushProperty name="width" value="0.1" units="cm"/>
      <inkml:brushProperty name="height" value="0.1" units="cm"/>
      <inkml:brushProperty name="color" value="#E71224"/>
    </inkml:brush>
    <inkml:brush xml:id="br1">
      <inkml:brushProperty name="width" value="0.1" units="cm"/>
      <inkml:brushProperty name="height" value="0.1" units="cm"/>
      <inkml:brushProperty name="color" value="#00A0D7"/>
    </inkml:brush>
  </inkml:definitions>
  <inkml:trace contextRef="#ctx0" brushRef="#br0">1784 7626 1285,'0'0'257,"0"0"-129,0 0 1,-12 0 256,-1 0-385,13 0-642,0 0-129,0 11 128</inkml:trace>
  <inkml:trace contextRef="#ctx0" brushRef="#br0" timeOffset="9215.767">1660 7487 2441,'0'0'365,"0"0"41,0 0 451,0 0-86,0 0-86,0 0 408,0 0-108,0 0-21,-15-2 1755,14 1-2622,-1 0-1,0 0 1,1 0-1,-1 0 1,0 0-1,0 0 0,1 1 1,-1-1-1,0 0 1,0 1-1,0 0 1,0-1-1,0 1 0,-1 0-96,2 0 25,-1 0-1,1 0 0,-1 0 0,0-1 0,1 1 1,-1-1-1,0 1 0,1-1 0,-1 1 1,1-1-1,-1 0 0,1 0 0,0 0 0,-1 0 1,0-1-25,-15-1 451,9 2-303,-7-4 33,12 4-145,-1 0-1,1 0 1,1 0-1,-1 0 1,0-1-1,0 1 0,0-1 1,1 0-1,-1 0 1,1 0-36,-5-2 56,1 1 0,0-1 1,-1 2-1,0-1 1,1 1-1,-1-1 0,0 2 1,0-1-1,-5 1-56,-19-7 135,20 5-135,-1 0 0,0 0 0,0 2 0,0-1 0,-9 1 0,12 1 2,6 0 6,-1 1 1,1-1-1,0 0 1,0 0-1,-1-1 1,1 1-1,0-1 1,0 0-1,0 0 0,0 0 1,0 0-1,0 0 1,0 0-1,0-1 1,-2-1-9,-7-4 19,-1 0 1,1 2-1,-1-1 1,0 2 0,-10-3-20,9 3 7,-1-1 1,1 0 0,1-1-1,-14-8-7,12 6 74,-1 0 0,0 1 1,0 0-1,-1 1 0,0 1-74,-61-25 272,77 29-278,-8-4 71,-1 0 0,1 0 0,-1 1 0,0 0 0,0 1 0,-1 0 0,1 1 0,-2 0-65,9 1 20,1 1-1,-1-1 1,0 0 0,1 0 0,-1 0 0,1-1 0,-1 1-1,1 0 1,0-1 0,-1 0 0,1 1 0,0-1-1,-1-1-19,-18-11 0,13 11 38,-1 1 0,1-2 1,0 1-1,0-1 0,1 0 0,-1-1 1,-4-4-39,8 6-11,-30-10 26,30 12 11,-1-1 1,0 1 0,0-1 0,1 0 0,0 0 0,-1 0 0,1-1 0,0 0 0,-1 0-27,2 0 5,1 1 0,-1 1 1,0-1-1,0 0 1,0 0-1,0 1 0,0 0 1,0 0-1,-1 0 0,0 0-5,1 0-5,0 0 1,0 0-1,0 0 0,0-1 0,0 1 0,0-1 0,0 0 0,0 1 0,0-1 1,1-1-1,-1 1 5,-55-44-129,55 44 134,0-1-1,-1 1 1,1 0-1,0 1 1,-1-1-1,1 1 1,-1-1-1,1 1 1,-1 0-1,1 0 1,-1 1-5,1-1-2,0 1 1,0-1-1,0 1 1,0-1-1,1 0 1,-1 0-1,0 0 1,1 0-1,-1-1 1,1 1-1,-1-1 1,1 0 0,0 1-1,0-1 1,0 0-1,0 0 1,0 0-1,0-1 1,0 0 1,-20-22 201,-6-8-167,-5-14 202,8 21-213,23 25-23,1 0 0,-1 0 0,1 0 0,-1 0 0,1-1 0,0 1 0,0 0 0,0-1-1,-1 0 1,1 1 0,0-1 0,1 1 0,-1-1 0,0 0 0,0 0 0,1 1 0,-1-1-1,1 0 1,0 0 0,-1-1 0,-1-1 0,0-1 0,0 1 0,0 0 0,-1 0 0,0 0 0,0 0 0,-1-1 0,-3-13 40,7 17-37,0 0 1,0 0-1,-1 0 1,1 0-1,-1 0 0,1 0 1,-1 0-1,1 0 1,-1 0-1,1 0 1,-1 1-1,0-1 0,1 0 1,-1 0-1,0 1 1,0-1-1,1 1 0,-1-1 1,0 0-1,0 1 1,0-1-1,0 1 0,0 0 1,0-1-1,0 1 1,0 0-4,0-1-1,0 0 1,0 0 0,0 0 0,0 0-1,0 0 1,0-1 0,0 1-1,0 0 1,1 0 0,-1-1-1,0 1 1,1 0 0,-1-1 0,1 1-1,0-1 1,-1 1 0,1-1 0,-10-20-102,8 19 100,0 1 0,1-1 0,-1 0 0,1 0 0,0 1 0,0-1 1,0 0-1,0 0 0,0 0 0,1-1 0,-1 1 0,1 0 0,0 0 2,-6-26 25,-7-17 596,2-2-364,-26-23 128,32 61-359,1 0 0,0-1 0,1 1 0,0-1 0,-1-4-26,-5-20-1,-14-48 1,19 46 0,1 26 0,1 1 0,0-1 0,0 0 0,1 0 0,1 0 0,0-4 0,-11-45 0,11-335 257,11 328-129,-12 63-147,1 0-1,0 1 0,1-1 1,-1 0-1,1 1 0,-1-1 1,1 0-1,0 1 1,1-1-1,-1 1 0,0-1 1,2-1 19,20-53-22,-19 47 11,1 0-1,-1 0 0,-1 0 0,0 0 1,-1-1-1,0 1 0,0-1 1,-1 1-1,-1-1 0,0 0 1,-1-3 11,1 13-5,0 1 1,0 0-1,0 0 1,0-1 0,0 1-1,0 0 1,0-1-1,1 1 1,-1 0 0,0 0-1,1-1 1,-1 1-1,1 0 1,-1 0 0,1 0-1,0 0 1,0 0-1,0-1 5,3-9-49,-4 8 48,0-1 0,0 1 0,1 0-1,-1-1 1,1 1 0,0 0 0,0 0 0,0 0 0,0 0-1,0 0 1,1 0 0,-1 0 0,1 0 0,0 0-1,0 1 1,0-1 0,0 1 0,2-2 1,29-20-107,-11-1 115,-18 22-25,-1-1 0,1 1 0,-1 0 0,0-1 0,0 0-1,-1 0 1,1 1 0,-1-2 17,16-9-128,-3 4 128,5-6 0,-18 14 0,0-3 0,4-3 0,0 0 0,0 0 0,1 1 0,0 0 0,0 0 0,1 1 0,0 0 0,0 0 0,0 1 0,1 0 0,2-1 0,-3 6-7,-7 0 3,0 0-1,0 0 1,0 0 0,1 0 0,-1 0 0,0 0-1,0 0 1,0-1 0,0 1 0,0 0 0,0 0-1,0-1 1,0 1 0,-1-1 0,1 1 0,0-1 0,0 1-1,0-1 1,0 0 0,0 1 0,-1-1 0,1 0-1,0 0 1,-1 1 0,1-1 0,-1 0 0,1 0-1,-1 0 1,1 0 4,11-12 8,-8 8-49,0 1 1,0 0-1,0 0 1,1 0-1,-1 0 1,6-2 40,24-22-22,-16 17 1,-1 0-1,0-2 1,0 0 0,-2 0-1,1-2 1,-1-1 21,-8 11 0,-1-1 0,1 2 0,1-1 0,-1 1 0,1 0 0,0 0 0,0 1 0,0 0 0,4-1 0,-1 1 0,0-2 0,0 1 0,-1-1 0,8-5 0,-9 5 10,0 0 1,0 1 0,0 0 0,0 0-1,0 1 1,1 0 0,0 1-1,-1 0 1,1 1 0,0 0 0,0 0-1,2 1-10,-9 0 0,0-1 0,-1 1 0,1-1 0,0 1 0,-1-1 0,1 0 0,0 0 0,-1-1 0,1 1 0,1-2 0,-1 1 0,0 1 0,0-1 0,0 1 0,0 0 0,0-1 0,0 1 0,0 1 0,1-1 0,-1 0 0,0 1 0,2-1 0,97 1 257,-43-11-257,113 11 386,-168 0-376,-1 0 0,1-1 1,0 0-1,-1 0 0,1 0 0,-1 0 1,0-1-1,1 1 0,0-1-10,0 0 4,0 0 0,0 0 0,0 0 0,0 1 0,0 0 0,1 0 0,-1 0 0,1 0 0,2 1-4,189 0 279,-35 0-44,-160 0-235,0-1 0,0 1 0,0 0 0,1 0 1,-1 0-1,0 0 0,0 1 0,0-1 0,0 0 0,1 0 0,-1 1 0,0-1 0,0 0 0,0 1 0,0-1 0,0 1 0,0 0 0,0-1 0,0 1 0,0 0 0,0 0 0,9 3-22,-5-4 11,0 0 0,0 0 1,0 0-1,0 1 0,0-1 1,0 1-1,0 1 0,0-1 0,0 1 1,3 1 10,-1 0 11,0 0-1,0-1 1,1 0 0,-1 0 0,0-1 0,1 0 0,-1 0 0,1-1 0,-1 0-1,1 0 1,4-1-11,22 0 9,23 13-9,312-12 386,-365-1-386,-3 1 0,17 11 0,1-8 0,-19-3 0,1 0 0,0 0 0,-1 0 0,1 0 0,-1 0 0,1 0 0,0 0 0,-1 0 0,1 0 0,0 0 0,-1 0 0,1 0 0,-1 0 0,1 1 0,-1-1 0,1 0 0,0 1 0,-1-1 0,1 0 0,-1 1 0,1-1 0,-1 0 0,1 1 0,-1-1 0,0 1 0,1-1 0,-1 1 0,1-1 0,-1 1 0,0-1 0,0 1 0,1-1 0,-1 1 0,0 0 0,0-1 0,2 2 6,0-1 1,-1 1-1,1-1 0,0 0 1,0 0-1,0 0 1,0 0-1,0 0 1,0-1-1,0 1 0,0-1 1,1 1-1,-1-1 1,0 1-1,0-1 1,0 0-1,1 0 0,-1 0 1,0-1-1,2 1-6,8 4 93,-11-3-85,0 0 0,1 0 0,-1-1-1,0 1 1,1 0 0,-1-1 0,1 1 0,-1 0-1,1-1 1,-1 0 0,1 1 0,-1-1 0,1 0 0,-1 0-1,1 0 1,0 0 0,-1 0 0,1 0 0,-1 0-1,1-1 1,0 1-8,0 0 0,-1-1 0,0 1 0,0 0 0,0 0 0,0 0 0,1 0 0,-1 0 0,0 1 0,0-1 0,0 0 0,0 0 0,0 1 0,1-1 0,-1 1 0,0-1 0,0 1 0,0-1 0,0 1 0,0 0 0,0 0 0,0 0 0,9 3 0,-6-5-1,0 0-1,0 0 0,0 1 1,0-1-1,0 1 0,0 0 1,0 0-1,0 1 0,0-1 1,0 1-1,0 0 0,0 0 1,2 1 1,0 3-44,-5-5 35,0 1 0,0 0 0,0 0 0,0-1 0,0 1 0,1-1-1,-1 1 1,0-1 0,1 1 0,-1-1 0,0 0 0,1 0-1,-1 1 1,0-1 0,1 0 0,-1 0 0,0 0 0,1-1 0,-1 1-1,0 0 1,2-1 9,21 1-3,-17-1-10,1 1 1,-1 0-1,0 0 1,0 0-1,0 1 1,1 0-1,-1 1 1,0 0-1,-1 0 1,2 1 12,-5-3 0,-1 1 0,1 0 0,0-1 0,-1 1 0,1-1 0,0 0 0,-1 0 0,1 0 0,0 0 0,0 0 0,1-1 0,0 0 0,-1 1 0,0-1 0,1 1 0,-1 0 0,1 0 0,-1 1 0,1-1 0,-1 1 0,3 0 0,94 19 0,-86-17 19,-1-1 1,0-1 0,1 0-1,-1-1 1,0 0 0,1-1 0,-1-1-20,33 0-10,298 2 10,-339 0 0,0-1 0,-1 1 0,1-1 0,0 0 0,-1-1 0,1 1 0,0-1 0,3-2 0,-4 2 0,1 0 0,0 1 0,0-1 0,0 1 0,0 0 0,0 0 0,0 0 0,5 0 0,7 2 0,0-2 0,0 0 0,0-1 0,0 0 0,-1-2 0,1 0 0,10-4 0,-23 7 0,0 0 0,0 0 0,0 1 0,0-1 0,0 1 0,0 0 0,0 0 0,3 1 0,25-2 0,47-8 279,-8-2-172,125 11-107,-189-2 11,0-1 1,0 1 0,0-1-1,0-1 1,0 1 0,-1-1-1,1 0 1,-1-1 0,0 1 0,-1-1-1,4-4-11,-4 5 0,1 0 0,-1 0 0,1 0 0,0 0 0,0 1 0,4-1 0,-4 1 0,0 0 0,0 0 0,0-1 0,-1 1 0,1-1 0,-1-1 0,2-1 0,26-15 0,-28 18 0,0 1 0,0-1 0,-1 0 0,1-1 0,-1 1 0,1-1 0,-1 0 0,-1 1 0,1 0 0,0 1 0,-1-1 0,1 1 0,0-1 0,0 1 0,1 1 0,-1-1 0,2 0 0,-2 0 0,0 1 0,0-1 0,0 0 0,0 0 0,0 0 0,0-1 0,0 1 0,-1-1 0,1-1 0,-1 2 0,-1 1 0,1-1 0,-1 0 0,1 1 0,0 0 0,-1-1 0,1 1 0,0 0 0,0 1 0,0-1 0,0 0 0,0 1 0,0 0 0,2 0 0,32-10 0,32-45-107,-48 51 84,-19 4 23,-1 0 0,0 0 0,1 0 0,-1 0 0,0 0 0,0 0 0,1-1 0,-1 1 1,0 0-1,0-1 0,1 1 0,-1-1 0,0 0 0,0 1 0,0-1 0,0 0 0,0 0 0,0 1 1,0-1-1,0-1 0,6-5 0,-5 4 0,-1 1 0,1 0 0,0 0 0,0 0 0,0 0 0,0 0 0,0 1 0,0-1 0,0 1 0,0-1 0,1 1 0,-1 0 0,1 0 0,-1 0 0,1 0 0,-1 0 0,1 0 0,0 1-6,1-1 0,-1-1 0,0 1 0,0 0 0,0-1 0,0 1 0,0-1 0,-1 0 0,1 0 0,0 0 0,-1 0 0,0-1 0,1 1 0,0-2 6,24-18-45,-8 13 58,-15 8-5,1-1-1,-1 1 0,0-1 0,0 0 0,-1-1 1,1 1-1,0-1 0,-1 1 0,1-1 0,-1 0 1,0 0-1,0-1 0,0 1 0,-1-1 0,1 1 1,0-3-8,-1 2 9,-1 2 0,0-1 1,0 0 0,0 1 0,1-1 0,0 1 0,-1 0 0,1 0 0,0-1 0,0 1 0,0 0 0,0 0 0,2 0-10,6-10 22,0-2 137,-9 13-157,-1 0 1,1 0 0,-1 0 0,1 0 0,-1 0 0,1 0 0,-1 0-1,0 0 1,0-1 0,0 1 0,1 0 0,-1 0 0,0 0 0,0 0-1,0-1 1,-1 1 0,1 0 0,0 0 0,0 0 0,-1-1-3,1-7 19,2-26-19,1 25 26,-1 0 0,0 0-1,-1-1 1,0 1 0,-1-9-26,0-98 257,-1 112-244,0 0-1,0-1 1,0 1 0,-1 0 0,0 0 0,0 0 0,0 0-1,-1 0 1,0 0 0,-1-2-13,2 6 0,1 0 0,-1 0 0,1 0 0,0-1 0,0 1 0,-1 0 0,1-1 0,0 1 0,0-1 0,0 1 0,1-1 0,-1 1 0,0-1 0,0 0 0,1 1 0,-1-1 0,1 0 0,0 0 0,-1 0 0,1 1 0,0-1 0,0-1 0,0 1 0,0 1 0,0-1 0,0 0 0,0 1 0,-1-1 0,1 0 0,-1 1 0,1-1 0,-1 0 0,1 1 0,-1-1 0,0 1 0,0-1 0,0 1 0,0-1 0,0 1 0,0 0 0,0-1 0,0 1 0,-1 0 0,0-1 0,-2-4 30,2 0-7,-1 1-1,0 0 1,0-1 0,-1 2 0,0-1-1,0 0 1,0 1 0,0 0-1,0 0 1,-3-2-23,6 6 0,0-1 0,0 0 0,1 1 0,-1-1 0,0 0 0,0 0 0,0 0 0,1 1 0,-1-1 0,0 0 0,1 0 0,-1 0 0,1 0 0,-1 0 0,1 0 0,0-1 0,-1 1 0,1 0 0,0 0 0,0 0 0,-1-1 0,1 1 0,-1 0 0,1 0 0,0 0 0,-1 0 0,0 0 0,1 0 0,-1 0 0,0 1 0,1-1 0,-1 0 0,0 0 0,0 0 0,0 1 0,0-1 0,-8-10 0,9 10 0,0 1 0,-1-1 0,1 0 0,0 1 0,0-1 0,-1 1 0,1-1 0,0 1 0,-1-1 0,1 1 0,0-1 0,-1 1 0,1 0 0,-1-1 0,1 1 0,-1 0 0,1-1 0,-1 1 0,1 0 0,-1-1 0,1 1 0,-1 0 0,0 0 0,1 0 0,-1-1 0,1 1 0,-1 0 0,1 0 0,-2 0 0,-2-2 16,0 0 0,0 0 0,0 0 0,0-1 0,1 0 1,-1 0-1,1 0 0,-1-1-16,3 3 0,0-1 0,0 1 0,0 0 0,-1-1 0,1 1 0,0 0 0,0 0 0,-1 0 0,1 0 0,-1 0 0,1 0 0,-1 0 0,1 0 0,-1 1 0,0-1 0,1 0 0,-2 1 0,-18-7 0,11 3 25,0 0 1,0 0 0,0 1-1,0 0 1,-9-1-26,13 6 0,-3-1 0,-22-13 0,-15 0 0,41 10 0,1 1 0,-1 0 0,1 0 0,-1 1 0,0-1 0,1 1 0,-1 0 0,0 0 0,1 0 0,-1 1 0,-2 0 0,2 0 0,0 0 0,0-1 0,0 0 0,-1 0 0,1 0 0,0-1 0,-3 0 0,-9-3 24,-1 1 0,1 1 0,-1 1-1,0 0 1,0 1 0,-3 1-24,-15 0-14,35-1 19,0 0 0,0 0 0,0 0 0,-1 0 1,1 0-1,0 0 0,0 0 0,0 0 0,0 0 0,-1-1 1,1 1-1,0 0 0,0-1 0,0 1 0,0-1 0,0 1 1,0-1-1,0 0 0,0 1 0,0-1 0,0 0-5,-9-3 20,-13 4-123,16 1 101,0-1-1,0 0 1,0 0-1,0 0 0,1-1 1,-1 0-1,0 0 1,0-1-1,0 0 1,-6-3 2,9 4-7,-1 0 0,0 0 0,0 1 1,0-1-1,-1 1 0,1 0 0,0 1 1,0-1-1,-3 1 7,2 0-25,0 0 1,0 0-1,-1-1 1,1 0-1,0-1 1,-1 1-1,1-1 1,-6-2 24,-3-1 0,0 1 0,-1 0 0,0 1 0,1 0 0,-1 2 0,0-1 0,0 2 0,-12 2 0,-26-1 0,-464-2-514,502 0 591,0 0 0,0 1 0,0 0 0,1 1 0,-10 3-77,19-3 8,-1-1-1,1 0 0,0 0 1,-1-1-1,1 0 0,-1 0 1,1 0-1,0-1 1,-5-1-8,6 1 6,0 1 0,0-1 0,0 1 0,0 0 1,-1 0-1,1 0 0,0 1 0,0-1 0,0 1 1,-3 1-7,-3 3 0,0-1 0,-1 0 0,0-1 0,0-1 0,0 0 0,0 0 0,0-1 0,0-1 0,-1 0 0,-8-1 0,0 1 0,-36 11 0,53-12 0,2 2 0,-15 9 0,14-8 0,-1-1 0,1 0 0,0 0 0,-1 0 0,1-1 0,0 1 0,-1-1 0,1 0 0,-1 0 0,1 0 0,0 0 0,-1-1 0,1 1 0,-1-1 0,-49-2 0,-281 3 0,308 5 0,24-3 0,0-1 0,0-1 0,0 1 0,0 0 0,-1-1 0,1 1 0,0-1 0,0 1 0,-1-1 0,1 0 0,0 0 0,-1 0 0,0-1 0,-146 1 128,137 0-128</inkml:trace>
  <inkml:trace contextRef="#ctx0" brushRef="#br0" timeOffset="15586.801">2004 3790 21845,'-92'0'0,"78"1"0,11-1 0,-1 0 0,1 0 0,-1 0 0,1 0 0,-1 0 0,1-1 0,0 0 0,-1 0 0,1 0 0,0 0 0,0 0 0,-1 0 0,1-1 0,0 0 0,-2-1 0,0 1 0,-1 0 0,0 0 0,1 0 0,-1 1 0,0 0 0,0 0 0,1 1 0,-1 0 0,0 0 0,-3 0 0,6 0 0,-55-11 128,-33-1 1,82 11-128,1 0-1,0 0 1,-1-1 0,1 0 0,-5-2-1,4 1 25,1 1 0,-1 0 0,0 0-1,0 1 1,-8 0-25,-156 1 493,127-13-450,38 13-15,-3 1-20,0-1 0,0 0 0,0 0-1,-1-2 1,1 1 0,0-1 0,0-1 0,1 0 0,-1 0 0,-9-5-8,2 5 0,14 3 0,1-1 0,0 1 0,0 0 0,-1-1 0,1 1 0,0-1 0,0 0 0,0 0 0,0-1 0,0 1 0,-2-1 0,1-2 0,-1 1 0,0 0 0,1 1 0,-1-1 0,-1 1 0,1 0 0,0 1 0,0-1 0,-2 1 0,-22-9 0,27 9 0,1 0 0,0 1 0,-1-1 0,1 1 0,0-1 0,-1 1 0,1-1 0,-1 1 0,1 0 0,-1 0 0,1 0 0,-1 0 0,1 0 0,-1 0 0,1 0 0,-1 0 0,1 0 0,0 1 0,-1-1 0,1 1 0,-4 0 0,-4-1 33,1 0 1,-1-1 0,1 0-1,0-1 1,-1 1 0,1-2-1,-2 0-33,6 2 2,0 0 1,0 1-1,0-1 0,0 1 0,0 0 0,0 0 1,-1 0-1,1 0 0,-4 1-2,-32 0 3,39-1 2,0-1-1,0 1 0,1 0 1,-1 0-1,0 0 1,0-1-1,0 1 0,1 0 1,-1-1-1,0 1 0,0-1 1,1 1-1,-1-1 0,0 1 1,1-1-1,-1 1 0,0-1 1,1 0-1,-1 1 1,1-1-1,-1 0 0,1 1 1,0-1-1,-1 0 0,1 0 1,0 1-1,-1-1 0,1 0 1,0 0-1,0 0 0,0 0 1,-1 1-1,1-1 1,0-1-5,-1-2 85,-7-5-72,-6-3-4,-8 1-9,-59-37 0,23 1 0,12 12-107,9-1-49,34 34 147,1 0-1,-1-1 1,0 1-1,0 1 1,0-1-1,0 0 1,0 1 0,0-1-1,0 1 1,0 0-1,-1 0 1,1 0-1,-2 0 10,2 1-6,-1-1 1,1 0-1,-1 0 0,1 0 0,0-1 0,0 1 1,-1-1-1,1 0 0,0 1 0,0-1 1,-1-2 5,2 2-6,-1 0 0,0 0 0,0 0 0,-1 0 0,1 1 0,0-1 0,-1 1 0,1 0 0,0 0 1,-1 0-1,-1 0 6,1 0-7,0-1 1,0 0 0,0 0 0,0 0-1,1-1 1,-1 1 0,1-1-1,-1 0 1,1 0 0,0 0 0,0 0-1,1-1 1,-1 1 0,1-1 6,-3-1-7,0-1 0,0 1 0,0 0 1,0 0-1,-1 1 0,-5-4 7,2 1-66,1 0 0,0 0-1,1-1 1,-1 0 0,-4-7 66,-17-17-54,24 27 54,1 1 0,-1-1 0,1 0 0,0 0 0,0-1 0,1 1 0,-1-1 0,1 0 0,0 0 0,1 0 0,-2-6 0,-18-22 0,17 14 0,-1 3 0,4 8 0,2 7 0,0-1 0,-1 1 0,1 0 0,0 0 0,-1-1 0,0 1 0,1 0 0,-1 0 0,0-1 0,0 1 0,0 0 0,0 0 0,-1 0 0,0-1 0,-10-2-2,11 4 2,1 1 0,-1-1 0,0 1 0,0 0 0,1-1 0,-1 1 1,0-1-1,1 0 0,-1 1 0,0-1 0,1 0 0,-1 1 0,1-1 0,-1 0 0,1 0 0,-1 1 0,1-1 0,0 0 0,-1 0 1,1 0-1,0 1 0,0-1 0,-1 0 0,-18-38-22,14 23-80,-4-3 97,7 16 5,1 0 0,-1 0 0,1 0 0,-1 0 0,1 0 0,0 0 0,0-1 0,0 1 0,0 0 0,1 0 0,-1-1 0,1 1 0,0-4 0,2-54-86,-1 30 44,-13-39 42,12-280-129,0 346 129,1 1 0,-1 0 0,1-1 0,0 1 0,0 0 0,1 0 0,-1 0 0,1 0 0,0-2 0,0 2 0,0 0 0,-1-1 0,1 1 0,-1 0 0,0-1 0,0 1 0,0 0 0,0-1 0,-1-2 0,2 0-9,-1 0 0,1 0-1,0 0 1,0 1 0,1-1-1,0 1 1,0-1 0,0 1-1,1 0 1,0-1 9,15-26-35,-14 25 24,-1-1 1,1 1 0,1 0-1,0 0 1,0 0-1,1 0 11,0 1-11,-1-1 0,0-1 0,0 1 0,-1-1 0,1 0 0,0-2 11,-3 4 0,1 0 1,0 0-1,1 1 0,-1-1 0,1 1 1,0 0-1,4-2 0,-3 2-3,-1 0-1,0 0 1,0 0 0,0-1-1,-1 0 1,1 0 0,1-4 3,-4 7-11,0-1 0,0 1 0,0 0 0,1 0 0,-1 0 1,1 0-1,0 0 0,-1 1 0,1-1 0,1 1 11,25-24 2,7-7-131,-26 31 129,-10 2-4,1 0 1,0 0-1,-1 0 0,1 0 0,0 0 0,-1 0 0,1 0 0,-1-1 1,1 1-1,0 0 0,-1 0 0,1 0 0,0-1 0,-1 1 1,1 0-1,-1-1 0,1 1 0,-1-1 0,1 1 0,-1 0 1,1-1-1,-1 1 0,1-1 0,-1 1 0,0-1 0,1 1 1,-1-1-1,0 0 0,1 1 0,-1-1 0,0 1 0,0-1 1,0 0 3,1 0-4,-1 1 0,0-1 0,0 1 0,1-1 0,-1 0 0,0 1 0,1-1 0,-1 1 0,0-1 0,1 0 0,-1 1 0,1-1 0,-1 1 0,1 0 0,-1-1 0,1 1 0,-1-1 0,1 1 0,0 0 1,-1-1-1,1 1 0,0 0 0,-1 0 0,1-1 0,0 1 0,-1 0 0,1 0 0,0 0 0,-1 0 0,1 0 0,0 0 0,-1 0 0,1 0 4,8 0 0,-1-2 0,21-20 0,-18 12 0,2-2 0,-9 12 0,1 0 0,8-12 0,-2 3 0,24-15 0,-26 22 22,-2 3 75,-5-2-88,5-8-8,3 7-1,-10 2 0,0 1 0,0-1 0,1 0 0,-1 0 0,0 0 0,0 0 0,1 0 0,-1 1 0,0-1 0,0 0 0,1 0 0,-1 0 0,0 0 0,1 0 0,-1 0 0,0 0 0,0 0 0,1 0 0,-1 0 0,0 0 0,1 0 0,-1 0 0,0 0 0,0-1 0,1 1 0,-1 0 0,0 0 0,0 0 0,1 0 0,-1 0 0,0-1 0,0 1 0,1 0 0,-1 0 0,0 0 0,0-1 0,0 1 0,1 0 0,-1 0 0,0-1 0,0 1 0,0 0 0,0 0 0,0-1 0,0 1 0,0 0 0,1-1 0,-1 1 0,0 0 0,0 0 0,0-1 0,0 1 0,0 0 0,0-1 0,0 1 0,0 0 0,0-1 0,0 1 0,0 0 0,0-1 0,0 1 0,0 0 0,0-1 0,0 1 0,0 0 0,0-1 0,0 1 0,0 0 0,1-1 0,-1 1 0,0 0 0,0 0 0,0-1 0,1 1 0,-1 0 0,0 0 0,0 0 0,1-1 0,-1 1 0,0 0 0,0 0 0,1 0 0,-1-1 0,0 1 0,1 0 0,-1 0 0,0 0 0,1 0 0,-1 0 0,0 0 0,1 0 0,-1 0 0,0 0 0,1 0 0,-1 0 0,0 0 0,0 0 0,1 0 0,-1 0 0,0 0 0,1 0 0,-1 0 0,0 1 0,1-1 0,-1 0 0,0 0 0,0 0 0,1 0 0,-1 1 0,11-3 0,1-5 0,0 5 0,-3 0 0,-5-7 0,5 7 0,-5 2 6,-3 0-17,7-9 123,3 7-91,-2 2 1,-8 0-15,0 1 0,0-1 0,0 0-1,0 0 1,0 0 0,0 0 0,0 0 0,0 0 0,0 0 0,0 0 0,0 0 0,1-1 0,-1 1 0,0 0 0,-1-1 0,1 1 0,0-1 0,0 1 0,0-1 0,0 1 0,0-1 0,0 1 0,0-1 0,0-1-7,1 0 47,8 0-26,-6 3-21,-4-2 0,18-9 0,-6 7 0,-1 3 0,1 0 0,92 0-385,-95 0 406,-7 0 86,-2 0 22,14 0 106,-4 0-213,-1-1-22,-6-7 0,7 6 0,0 2 21,-6 0 65,4 0-43,-7 0 64,-1 0 21,0 0 1,0 0-1,0 0 1,0 0-1,0 0-42,0 0-172,0 0-42,0 0-1,0 0 1,0 0 42,0 0 172,2 0 21,6 0-107,-7 0-65,-1 0 151,0-2 21,0-6-64,0 6 64,3 2 0,5 0-64,-6 0 64,-2 0-21,0 0-172,0 0-42,0 0 42,0 0 129,2 0-107,9-1 47,-14-2 10,3 3 7,1 0 1,-1 0-1,0 0 0,0 0 0,0 0 0,0 0 0,0 0 0,0 0 0,0 0 0,0 0 0,0 0 0,0-1 0,0 1 0,1 0 0,-1 0 0,0 0 0,0 0 0,0 0 0,0 0 0,0 0 0,0-1 0,0 1 0,0 0 0,0 0 0,0 0 0,0 0 1,0 0-1,0 0 0,0-1 0,0 1 0,0 0 0,0 0 0,0 0 0,0 0 0,0 0 0,-1 0 0,1 0 0,0 0 0,0-1 0,0 1 0,0 0 0,0 0 0,0 0 0,0 0 0,0 0 0,0 0 0,0 0 0,0 0 0,-1 0 0,1 0 0,0 0 0,0 0 1,0 0-1,0-1 0,0 1 0,0 0 0,58-2-1,-47 0 1,-9-5 22,-2 5 85</inkml:trace>
  <inkml:trace contextRef="#ctx0" brushRef="#br0" timeOffset="19583.066">1140 1609 22744,'14'-5'7,"-13"4"-14,0 0 0,0 1 0,1-1 0,-1 0-1,0 1 1,0-1 0,1 1 0,-1-1 0,1 1 0,-1 0 0,0 0 0,1 0-1,-1-1 1,1 1 0,-1 0 0,1 1 7,6-5-69,-7 3 65,0 0 0,0 1 0,0-1 0,0 0 0,0 1 0,0-1 0,0 0 0,0 1 0,0 0 0,0-1 0,1 1 0,-1 0-1,0-1 1,0 1 0,0 0 0,1 0 0,-1 0 0,0 0 0,0 0 0,2 1 4,-2-2 0,1 1 0,0 0 0,0 0 0,0-1 0,0 1 0,0-1 0,-1 0 0,1 1 0,0-1 0,0 0 0,-1 0 0,1 0 0,-1 0 0,1-1 0,-1 1 0,1 0 0,-1-1 0,0 1 0,0 0 0,0-1 0,1 0 0,-1 1 0,0-2 0,7-6 0,27-3-128,-23 10 128,0 2 0,22-14 0,-23 7 0,3 2 0,-11 6 0,6-8 0,0 5 0,2 2 0,1 0 0,0 0 0,-1 0 0,0 0 0,1 0 0,0 0 0,34 0 0,-37 0 0,17-1 0,-17-5 0,-6 2 0,54 2 0,138 2 128,-68 0 129,11 0-257,-132-1 0,0 0 0,0 0 0,-1-1 0,1 1 0,0-1 0,0-1 0,-1 1 0,0-1 0,2-1 0,29-12 0,-15 8 41,-15 5-29,0 1 1,1 0-1,-1 0 1,1 0 0,0 1-1,-1 0 1,7 0-13,-8 1 0,0-1 0,-1 0 0,1 0 0,0 0 0,-1 0 0,1-1 0,-1 1 0,2-2 0,-1 1 0,0-1 0,1 2 0,-1-1 0,0 1 0,0 0 0,1 0 0,-1 0 0,4 0 0,-1 1 0,-4 1 0,-1-1 0,0 0 0,1 0 0,-1-1 0,1 1 0,-1-1 0,0 1 0,1-1 0,-1 0 0,0 0 0,0-1 0,1 1 0,-1-1 0,0 0 0,7-2 39,1-1 0,0 1 0,0 1 1,0 0-1,0 1 0,3 0-39,66-9 22,-34-2-22,35 2 0,-75 11-6,-3-3 9,0 0-1,0 1 1,0-1-1,0 1 0,0 0 1,0 0-1,1 0 1,-1 0-1,1 0 1,0 1-1,0 0-2,-2-2 38,-2 2-36,1 1 1,-1-1-1,1 1 1,-1-1-1,1 1 1,0-1-1,-1 1 0,1-1 1,0 1-1,-1-1 1,1 1-1,0 0 1,0-1-1,-1 1 1,1 0-1,0 0 1,0 0-1,0-1 1,-1 1-1,1 0 1,0 0-1,0 0 1,-1 0-1,1 0 1,0 1-1,0-1 1,0 0-1,0 0-2,0 0 0,1 0 0,-1 0 0,0-1 0,0 1 0,0-1 0,1 1 0,-1-1 0,0 0 0,0 1 0,0-1 0,0 0 0,0 0 0,0 1 0,0-1 0,-1 0 0,1 0 0,0 0 0,0 0 0,0-1 0,3 0 16,-3 2-11,0 0 0,0-1 0,0 1 0,1-1 0,-1 1-1,0-1 1,0 0 0,0 1 0,0-1 0,0 0 0,0 0 0,0 1 0,0-1 0,0 0-1,-1 0 1,1 0 0,0 0 0,0 0 0,-1-1 0,1 1 0,-1 0 0,1 0 0,-1 0-5,-1-3 1,15-13 19,-4 15 66,0 2-86,-4 1-100,-4-2 90,5-9 13,2 8-3,2 2-22,8-2-16,-16-3 1,-3 5 36,0 0 0,1-1 1,-1 1-1,0 0 0,0-1 0,0 1 0,1 0 0,-1-1 1,0 1-1,1 0 0,-1 0 0,0-1 0,0 1 0,1 0 0,-1 0 1,1-1-1,-1 1 0,0 0 0,1 0 0,-1 0 0,0 0 1,1 0-1,-1 0 0,1 0 0,-1-1 0,0 1 0,1 0 1,-1 0-1,1 0 0,-1 1 0,0-1 0,1 0 0,-1 0 0,0 0 1,1 0-1,-1 0 0,1 0 0,-1 1 1,4-1 0,-1-2 0,4-7 0,3 7 0,1 2 0,11-2 0,-10-9 0,-10 11 0,-1-1 0,0 1 0,0 0 0,0-1 0,0 1 0,0-1 0,1 0 0,-1 1 0,0-1 0,0 0 0,-1 0 0,1 0 0,0 0 0,0 0 0,0 0 0,0 0 0,-1 0 0,1 0 0,-1 0 0,1-1 0,5-2 0,27 3 0,-23 0 0,-10-2 0,1-2 0,21 3 0,-11 0 0,7-9 0,-18 11 0,0 0 0,1 0 0,-1 0 0,0 0 0,1 0 0,-1-1 0,0 1 0,0 0 0,1 0 0,-1 0 0,0 0 0,1-1 0,-1 1 0,0 0 0,0 0 0,1-1 0,-1 1 0,0 0 0,0 0 0,0-1 0,0 1 0,1 0 0,-1-1 0,0 1 0,0 0 0,0 0 0,0-1 0,0 1 0,0 0 0,0-1 0,0 1 0,0 0 0,0-1 0,0 1 0,0 0 0,0-1 0,0 1 0,0 0 0,0-1 0,0 1 0,0-1 0,0 0 0,1 0 0,-1 0 0,1 0 0,-1 1 0,1-1 0,-1 0 0,1 0 0,-1 1 0,1-1 0,0 0 0,-1 1 0,1-1 0,0 0 0,0 1 0,-1-1 0,1 1 0,0-1 0,0 1 0,0 0 0,0-1 0,0 1 0,9-7 0,0 3 0,1-5 0,2-6 0,-10 13 0,16-7 0,-5-2 0,-14 5 0,0 4 0,11-9 0,-9 10 0,0-1 0,0 1 0,0-1 0,0 1 0,-1-1 0,1 0 0,-1 0 0,1 0 0,-1 0 0,0 0 0,1 0 0,-1 0 0,0-1 0,-1-7 22,0-15 85,2 13-107,5 3 21,-7 9-16,1-1 0,-1 1 0,0 0 1,1-1-1,-1 1 0,0 0 0,1-1 0,-1 1 0,0 0 0,0-1 0,1 1 1,-1 0-1,0-1 0,0 1 0,0-1 0,0 1 0,0-1 0,1 1 0,-1-1 1,0 1-1,0 0 0,0-1 0,0 1 0,0-1 0,0 1 0,0-1 0,-1 1 1,1-1-1,0 1 0,0-1-5,-2-35 82,2 25-82,0-1 0,0 0 0,0-79-22,0 87-63,0-6 63,0-36 22,0-1-128,0-46 128,0 9 107,0 74-86,0-48-21,-1 46 0,-2 13 0,3-1 0,0 0 0,0 0 0,0 1 0,0-1 0,-1 0 0,1 0 0,0 0 0,0 0 0,0 0 0,0 0 0,0 0 0,0 0 0,0 0 0,0 0 0,0 0 0,0 1 0,0-1 0,-1 0 0,1 0 0,0 0 0,0 0 0,0 0 0,0 0 0,0 0 0,0 0 0,0 0 0,0 0 0,-1 0 0,1 0 0,0 0 0,0 0 0,0 0 0,0 0 0,0 0 0,0 0 0,0 0 0,0 0 0,-1 0 0,1 0 0,0 0 0,0-1 0,0 1 0,0 0 0,0 0 0,0 0 0,0 0 0,0 0 0,0 0 0,0 0 0,-1 0 0,1 0 0,0 0 0,0 0 0,0-1 0,0 1 0,0 0 0,0 0 0,0 0 0,0 0 0,0 0 0,0 0 0,0 0 0,0 0 0,0-1 0,-2-33 0,2-72-257,0 102 257,0 4 0,-11-9 0,9-1 0,2-48-257,-2 46 150,0 6 131,-1 1 0,1-1 0,0 0-1,1 0 1,0 0 0,0-1 0,0 1 0,0 0-1,1 0 1,0-1 0,1 1 0,-1 0 0,2-4-24,0-17-4443,0 15-4295,7 0 1028</inkml:trace>
  <inkml:trace contextRef="#ctx0" brushRef="#br1" timeOffset="38910.148">2903 7500 4240,'39'1'875,"-35"0"-795,0 0 0,0-1 0,0 1 0,0-1-1,0 0 1,0 0 0,0 0 0,0-1 0,0 0 0,0 1 0,0-1 0,0-1 0,-1 1 0,1 0 0,0-1 0,-1 0-1,1 0 1,2-2-80,-1 1 157,-1 0 0,1 0 0,0 0 0,0 0 0,0 1 0,0 0 0,0 0-1,1 1 1,0-1-157,24-9 666,-19 5-428,1 1 0,0 0 0,1 1 0,-1 0 0,1 1 0,0 0 0,-1 1-1,1 1 1,2 0-238,-10 0 39,-1 0-1,0 1 0,0-1 0,0-1 1,0 1-1,0-1 0,0 1 1,-1-1-1,2-1-38,24-9 212,8 1 295,-23 6-381,1 0-1,0 2 1,0 0 0,0 0-1,11 0-125,-3-1 0,22-13 0,19 13 643,54-27-1,-81 18-630,-32 11 15,-1 0 1,0 0-1,1 1 0,0-1 0,-1 1 1,1 0-1,0 0 0,0 1 0,1 0-27,-2-1 36,0 0 0,-1 0 0,1 0 0,0 0 0,0 0 0,-1-1 0,1 0 0,-1 1 0,0-1 0,1-1 0,-1 1-1,0 0 1,0-1-36,0 0 6,1 1-1,-1-1 0,1 1 0,-1 0 1,1 0-1,0 0 0,0 0 0,0 0 1,0 1-1,0 0 0,0 0 0,0 0 1,2 0-6,0 1 33,-1 0 0,1-1 0,0 0 0,-1 0 0,1-1 1,-1 1-1,0-1 0,3-2-33,-3 2 28,1 0 1,-1 0-1,0 1 1,0 0-1,1 0 0,-1 0 1,1 0-1,2 1-28,-6 0 5,-1-1-1,1 1 1,-1 0-1,1-1 0,0 1 1,-1-1-1,1 0 1,-1 1-1,1-1 0,-1 0 1,0 0-1,1 0 1,-1 0-1,0 0 1,0 0-1,1 0 0,-1-1 1,0 1-1,0 0 1,0-1-1,-1 1 1,1-1-1,0 1 0,0-1 1,0 0-5,3-5 18,-2 4-15,1 1 0,-1-1 0,1 1 0,0 0 0,0-1 1,0 1-1,0 1 0,0-1 0,4-1-3,-6 3 10,-1-1 0,1 1 0,0 0 0,0-1-1,0 1 1,-1-1 0,1 1 0,0-1 0,-1 1 0,1-1 0,0 1 0,-1-1-1,1 0 1,-1 1 0,1-1 0,-1 0 0,1 0 0,-1 1 0,0-1-1,1 0 1,-1-1-10,1 1 11,0-1 0,-1 0 0,1 1 0,0-1 0,0 0 0,0 1 1,0-1-1,0 1 0,0 0 0,0-1 0,1 1 0,-1 0 0,0 0 0,1 0 0,-1 0 0,1 0 0,0 0 0,-1 0 0,1 0 0,0 0 0,-1 1 0,1-1 0,1 1-11,10-6 25,-11 3-25,1 1-1,0 0 1,0 0 0,0 1 0,0-1 0,1 0-1,-1 1 1,0 0 0,1 0 0,0 0 0,-1 0 2,0 0 1,0 0-1,0 0 0,0-1 1,0 1-1,0-1 0,0 1 1,-1-1-1,1 0 0,2-2-2,53-42 621,-18 18-446,-34 25-136,-1 0 0,0 0 0,0 0 0,0 0 0,0-1 0,-1 0 0,1 0 0,-1 0 0,0-1 0,0 0 0,-1 1 0,3-5-39,52-63 514,-43 53-510,-13 16-14,-1 1 0,1-1 0,0 0 0,0 1-1,0 0 1,0 0 0,0-1 0,1 1 0,-1 0 0,1 1 0,0-1 10,2-2-3,0 0 0,0-1 1,0 1-1,0-1 0,-1 0 1,0 0-1,0 0 0,1-1 3,13-11 0,-16 16 0,-1 0 0,1 0 0,-1 0 0,0 0 0,1 0 0,-1 0 0,0-1 0,0 1 0,0-1 0,1 1 0,-2 0 0,1-1 0,0 1 0,1-2 0,8-12 5,-4 15-10,-4 0-16,21-20-215,-22 19 236,0 0 0,-1 0 0,1 0 0,-1 1 0,1-1 0,-1 0 0,1 0 0,-1-1 0,0 1 0,1 0 0,-1 0 0,0 0 0,0 0 0,0 0 0,0 0 0,0 0 0,0 0 0,0 0 0,0 0 0,0 0 0,0-1 0,1 2 9,4 0 4,-3 0 94,23-24 278,-25 24-385,0-1 0,0 0 0,0 1 0,0-1 0,0 1 0,1-1 0,-1 1 0,0-1 0,0 1 0,0-1 0,1 1 0,-1-1 0,0 1 0,1-1 0,-1 1 0,0-1 0,1 1 0,-1-1 0,0 1 0,1 0 0,-1-1 0,1 1 0,-1 0 0,1-1 0,-1 1 0,1 0 0,-1 0 0,1-1 0,-1 1 0,1 0 0,-1 0 0,1 0 0,0 0 0,-1 0 0,1 0 0,-1 0 0,1 0 0,-1 0 0,1 0 0,0 0 0,2 0 0,22-34 236,-24 33-235,0 0 1,1 0-1,-1 0 0,0 0 1,0 0-1,0 0 1,0 0-1,0-1 0,0 1 1,0 0-1,-1-1 1,1 1-1,0 0 0,-1-1 1,1 1-1,-1-1 0,1 1 1,-1-1-1,0 1-1,6-7-5,13-8 5,-18 16 0,-1-1 0,1 0 0,-1 1 0,1-1 0,-1 0 0,1 1 0,-1-1 0,1 1 0,0-1 0,-1 1 0,1-1 0,0 1 0,-1 0 0,1-1 0,0 1 0,0 0 0,0-1 0,-1 1 0,1 0 0,0 0 0,0 0 0,0 0 0,12-2 0,-14-2 0,1 4 0,0-1 0,0 1 0,-1-1 0,1 1 0,0-1 0,0 1 0,0-1 0,0 1 0,-1-1 0,1 0 0,0 1 0,0-1 0,0 1 0,0-1 0,0 1 0,1-1 0,-1 1 0,0-1 0,0 1 0,0-1 0,0 1 0,1-1 0,-1 1 0,0-1 0,0 1 0,1-1 0,-1 1 0,0-1 0,1 1 0,-1 0 0,0-1 0,1 1-1,0 0 1,-1 0 1,1 0-1,-1 0 1,0 0-1,1 0 1,-1 0 0,0-1-1,1 1 1,-1 0-1,0 0 1,1 0-1,-1 0 1,0-1 0,1 1-1,-1 0 1,0 0-1,1-1 1,-1 1-1,0 0 1,0 0-1,1-1 1,-1 1 0,0 0-1,0-1 1,0 1-1,0 0 1,1-1-1,-1 1 1,0 0 0,0-1-1,0 1 1,0 0-1,0-1 1,0 1-1,0-1 1,0 1-1,0 0 1,0-1 0,0 1-1,0 0 1,0-1-1,2-1 107,5 0 0,-3-7-86,-2 3-4,0 0 0,1 0-1,0 0 1,1 0 0,-1 1-1,1-1 1,0 1-1,0 0 1,1 0-17,5 1 86,0-7-65,1-16 152,0 6 40,-9 11-213,-1 7 0,0 1 0,0-1 0,0 0 0,0 1 0,0-1 0,0 1 0,1-1 0,-1 1 0,1-1 0,0 1 0,-1 0 0,1 0 0,0 0 0,1-1 0,-1-4 21,0 3 65,7-6-65,2-2-21,0 0-21,-9 1-65,0-1 65,7-4 25,-3 15-13,-6 1 13,1 0 0,0 0 0,-1 0-1,1 0 1,-1 0 0,1 0 0,-1 0 0,1 0 0,-1-1 0,1 1-1,0 0 1,-1 0 0,1 0 0,-1-1 0,1 1 0,-1 0 0,1 0-1,-1-1 1,1 1 0,-1 0 0,0-1 0,1 1 0,-1-1 0,0 1-1,1 0 1,-1-1 0,0 1 0,1-1 0,-1 0-4,2-9 21,-2 10-19,0-1-2,0 1 1,-1 0-1,1-1 0,0 1 1,0 0-1,0-1 0,0 1 1,0 0-1,0-1 0,0 1 1,0 0-1,0-1 1,0 1-1,0 0 0,0-1 1,0 1-1,0 0 0,0-1 1,1 1-1,-1 0 0,0-1 1,0 1-1,0 0 1,0-1-1,1 1 0,-1 0 1,0 0-1,0-1 0,1 1 1,-1 0-1,0 0 0,0-1 1,1 1-1,-1 0 0,0 0 1,1 0-1,-1 0 1,0 0-1,1-1 0,-1 1 1,0 0-1,1 0 0,-1 0 1,0 0-1,1 0 0,-1 0 1,0 0-1,1 0 1,-1 0-1,0 0 0,1 0 1,-1 0-1,1 0 0,-1 1 1,0-1-1,3 0 107,-3 0 21,0 0 1,0 0-1,1-24-363,9 22 213,-10 2 22,1 0 0,-1 0 1,1 0-1,-1 0 0,1 0 0,-1 0 0,1-1 0,-1 1 0,1 0 0,-1 0 1,1 0-1,-1-1 0,0 1 0,1 0 0,-1-1 0,1 1 0,-1-1 0,0 1 0,1 0 1,-1-1-1,0 1 0,1-1 0,-1 1 0,0-1 0,0 1 0,0-1 0,1 1 1,-1-1-1,0 1 0,0-1 0,0 1 0,0-1 0,0 1 0,0-1 0,0 1 0,0-1 1,0 1-1,0-1 0,0 1 0,0-1 0,0 1 0,-1-1 0,1-3-21,11 3-70,-9 1 198,-2-2 0,0-6-64,0 5 43,0-6-43,0 7 64,0 2 21,0 0 1,10-13-1,-9 4-128,-1-1 22,0 7 85,0 2 0,0-9-86,0-2-21,0 1 0,0 8 0,0 1 0,0-1 0,1 1 0,-1 0 0,0-1 0,1 1 0,-1 0 0,1-1 0,0 1 0,0 0 0,1-2 0,2-13 0,-1 7 0,5 6 0,-4-6 0,3 1-21,-5 5-65,-2 3 85,0 0 0,0 0 0,0 0 0,0-1 0,0 1-1,0 0 1,0 0 0,1 0 0,-1 0 0,0 0 0,1 0 0,-1-1 0,1 1 0,-1 0-1,1 0 1,-1 0 0,1 1 0,0-1 0,0-1 1,3-9-22,-4-82-213,0-1 492,0 25-257,0 45 0,0 23 0,1 1 0,-1-1 1,0 0-1,0 1 1,0-1-1,0 0 0,0 0 1,0 1-1,0-1 1,0 0-1,0 0 0,0 1 1,0-1-1,0 0 0,-1 1 1,1-1-1,0 0 1,-1 1-1,1-1 0,0 0 1,-1 1-1,1-1 1,-1 0-1,1 1 0,-1-1 1,1 1-1,-1-1 0,1 1 1,-1-1-1,1 1 1,-1 0-1,0-1 0,0 1 9,-1-2 98,2 2 22,0-24-1,0 13-128,0 10 7,0 0-1,0 1 0,0-1 1,-1 0-1,1 0 1,0 1-1,0-1 1,-1 0-1,1 1 0,0-1 1,-1 1-1,1-1 1,-1 1-1,1-1 1,-1 0-1,1 1 0,-1-1 1,1 1-1,-1 0 1,0-1-1,1 1 1,-1 0-1,1-1 0,-1 1 1,0 0-1,1-1 1,-1 1-1,0 0 1,0 0-1,1 0 0,-1 0 1,0 0-1,1 0 1,-1 0-1,0 0 1,0 0-1,1 0 0,-1 0 1,0 0-1,1 1-6,-4-22 0,3 20 5,1 0 0,0 0-1,0 0 1,-1 0 0,1 1-1,0-1 1,-1 0 0,1 0 0,-1 0-1,1 0 1,-1 1 0,1-1-1,-1 0 1,0 0 0,1 1 0,-1-1-1,0 1 1,0-1 0,1 0-1,-1 1 1,0-1 0,0 1-1,0 0 1,0-1 0,0 1 0,0 0-5,-3-7 134,5 2-79,-1 5-49,0-1 0,0 1 0,-1-1 0,1 1 0,0 0 0,-1-1 0,1 1 0,0-1 0,-1 1 0,1 0 0,-1 0 0,1-1 0,0 1 0,-1 0 0,1 0 0,-1-1 0,1 1 0,-1 0 0,1 0 1,-1 0-1,1 0 0,-1 0 0,1 0 0,-1 0 0,1 0 0,-1 0 0,1 0 0,-1 0 0,1 0 0,-1 0-6,1 0 1,-1 0 0,1 0 0,-1 0 0,1 0 0,-1 0 0,1 0 0,-1 0 0,1 0 0,0 0 0,-1 0 0,1 0 0,-1 0 0,1 0 0,-1 0 0,1-1 0,0 1 0,-1 0 0,1 0 0,-1 0 0,1-1 0,0 1 0,-1 0 0,1-1 0,0 1 0,0 0 0,-1-1 0,1 1 0,0 0 0,0-1 0,-1 1 0,1-1 0,0 1 0,0 0 0,0-1 0,0 1 0,-1-1 0,1 1 0,0-1 1,0 1-1,0 0 0,0-1 0,0 1 0,0-1 0,0 1 0,0-1 0,0 1 0,1-1 0,-1 1 0,0 0 0,0-1 0,0 1 0,1-1-1,-3-6 225,-20-7 54,21 13-262,-1 1 0,1-1 0,0 1 0,-1-1 0,1 1 1,0-1-1,0 0 0,-1 1 0,1-1 0,0 0 0,0 0 0,0 0 1,0 0-1,0 0 0,0 0 0,0 0 0,1-1 0,-1 1 1,0 0-1,0-1-17,-7-1 149,4 1-20,-7-5-22,-6-2-5,-2 5 187,19 4-273,-10-2 91,1-8-86,7 5-21,2 4 0,0 1 0,0 0 0,0-1 0,0 1 0,-1 0 0,1-1 0,0 1 0,0 0 0,0-1 0,-1 1 0,1 0 0,0-1 0,0 1 0,-1 0 0,1 0 0,0-1 0,0 1 0,-1 0 0,1 0 0,0 0 0,-1 0 0,1-1 0,0 1 0,-1 0 0,1 0 0,0 0 0,-1 0 0,1 0 0,0 0 0,-1 0 0,1 0 0,-1 0 0,1 0 0,0 0 0,-1 0 0,1 0 0,0 0 0,-1 0 0,-9-2 0,8 0 23,0 0 0,1 1-1,-1-1 1,0 0 0,0 1 0,0-1-1,0 1 1,0-1 0,-1 1 0,1 0-1,0 0 1,-1 0 0,1 0 0,0 1-1,-1-1 1,0 1-23,-8-3 56,1 0 0,-1 0-1,1-1 1,0-1 0,-6-3-56,7 5 21,1 1 0,-1-1 0,1 1 1,-1 1-1,0 0 0,0 0 0,0 1 1,1 0-1,-1 0 0,0 1 0,-2 1-21,-10-1 24,1-2-24,17-4 0,2-1 0,1 5 0,-1 0 0,1 0 0,0 1 0,-1-1 0,1 0 0,-1 0 0,1 1 0,-1-1 0,1 1 0,-1-1 0,1 0 0,-1 1 0,0-1 0,1 1 0,-1-1 0,0 1 0,1-1 0,-1 1 0,0 0 0,0-1 0,1 1 0,-1 0 0,0 0 0,0-1 0,-6 3 0,-5 0 0,10-2 0,-1 0 0,1 0 0,-1 0 0,1 0 0,-1 0 0,1 0 0,-1-1 0,1 1 0,0-1 0,-1 1 0,1-1 0,0 0 0,-1 0 0,1 0 0,0-1 0,0 1 0,0 0 0,-1-1 0,-3 0 11,-1 1 1,1 0-1,-1 0 1,1 0-1,-1 1 1,0 0-1,1 0 1,-1 1-1,-3 0-11,-14 1 47,-447-2 702,217 0-749,185 12-21,-313-12-600,165 0 621,134 11 0,72-11 0,1 1 0,-1 0 0,0 0 0,1 1 0,-1 0 0,-1 2 0,3-2 0,0 0 0,0-1 0,-1 0 0,1-1 0,0 0 0,0 0 0,0-1 0,-2 0 0,-23-1 0,-69 2 0,56 0 0,36 0 0</inkml:trace>
  <inkml:trace contextRef="#ctx0" brushRef="#br1" timeOffset="46778.052">2430 5376 24415,'-426'0'-150,"346"0"43,-358 0 621,392-12-514,-242 12 257,287 0-255,1 0 0,-1 0 0,0 0 1,0-1-1,0 1 0,1 0 1,-1 0-1,0 0 0,0-1 0,1 1 1,-1 0-1,0-1 0,0 1 1,1-1-1,-1 1 0,1-1 0,-1 1 1,0-1-1,1 1 0,-1-1 1,1 0-1,-1 1 0,1-1-2,-1 0 4,0 0-1,0 0 0,0 0 0,0 0 1,0 0-1,0 0 0,0 0 1,0 0-1,0 1 0,0-1 1,-1 0-1,1 1 0,0-1 0,-1 1 1,1 0-1,0-1 0,-1 1 1,1 0-1,0 0 0,-1 0 1,1 0-1,0 0 0,-2 0-3,-1-1 7,1 1 0,-1-1-1,0 0 1,0 0 0,1 0-1,-1 0 1,0-1 0,1 1 0,-1-1-7,0 0 7,0 0 1,0 0-1,0 0 1,0 1-1,0 0 1,-1 0 0,1 0-1,-1 1 1,0-1-8,-42-11 150,43 12-143,0 0 1,1 0-1,-1 0 1,0-1-1,1 1 1,-1-1 0,0 0-1,1 0 1,-1 0-1,1-1 1,-1 1 0,1-1-1,-2-1-7,-12-5 9,-17-4-9,33 12 0,1-1 0,-1 0 0,0 1 0,1 0 0,-1-1 0,0 1 0,1-1 0,-1 1 0,0 0 0,1 0 0,-1-1 0,0 1 0,0 0 0,1 0 0,-1 0 0,0 0 0,0 0 0,1 0 0,-1 0 0,0 0 0,0 0 0,1 0 0,-1 0 0,0 0 0,0 0 0,1 1 0,-1-1 0,0 0 0,0 1 0,1-1 0,-2 1 0,-3-1 0,-1 0 0,1 0 0,-1 0 0,1-1 0,-1 0 0,1 0 0,-1-1 0,1 1 0,-3-2 0,-26-3 0,30 6 0,1 0 0,0 0 0,0 0 0,0-1 0,0 1 0,-1-1 0,1 0 0,0 0 0,0 0 0,0-1 0,-1 1-7,0 0 0,0-1 0,0 1 0,0 1 0,-1-1 1,1 1-1,0-1 0,0 1 0,0 0 0,-3 1 7,2-1-7,1 1-1,-1-1 1,1-1-1,-1 1 1,1-1-1,-1 0 1,1 0-1,-4-1 8,-39-11 0,30 16 0,16-3 0,0 0 0,0 0 0,0 0 0,-1 0 0,1 0 0,0 0 0,0 0 0,0 0 0,0 0 0,0-1 0,0 1 0,0 0 0,0-1 0,0 1 0,0-1 0,0 1 0,0-1 0,0 1 0,0-1 0,0 0 0,0 1 0,1-1 0,-1 0 0,0 0 0,0 0 0,1 0 0,-1 1 0,1-1 0,-1 0 0,0-1 0,-1 0 0,0-1 0,0 1 0,0 0 0,-1 0 0,1 1 0,-1-1 0,1 0 0,-1 1 0,0-1 0,0 1 0,0 0 0,0 0 0,0 0 0,0 1 0,0-1 0,0 0 0,0 1 0,0 0 0,0 0 0,0 0 0,0 0 0,0 1 0,-1-1 0,3 0 0,-1-1 0,0 0 0,0 0 0,0 0 0,0 0 0,0 0 0,0-1 0,1 1 0,-1-1 0,1 1 0,-1-1 0,1 1 0,-1-1 0,1 0 0,0 0 0,-1-1 0,0 0 0,1 1 0,-1-1 0,1 1 0,-1 0 0,0-1 0,0 1 0,0 0 0,-1 0 0,1 1 0,0-1 0,-1 0 0,1 1 0,-1-1 0,1 1 0,-1 0 0,0 0 0,0 0 0,1 0 0,-3 0 0,1-1 0,0 0 0,0 1 0,0-1 0,1-1 0,-1 1 0,0 0 0,1-1 0,-1 0 0,1 0 0,0 0 0,0 0 0,0 0 0,0-1 0,1 1 0,-2-3 0,-6-6 0,-7-10 0,-23-26 0,36 44 0,0 0 0,0-1 0,1 1 0,0-1 0,0 0 0,0 0 0,0 0 0,1-1 0,0 1 0,-2-5 0,3 3 0,0 1 0,-1 0 0,0-1 0,-1 1 0,1 0 0,-1 0 0,-1-1 0,1 0 0,1 3 0,1 1 0,-1-1 0,0 1 0,0-1 0,-1 1 0,1 0 0,0 0 0,-1 0 0,0 1 0,0-2 0,0 2 0,0-1 0,1 0 0,-1 0 0,1 0 0,-1 0 0,1 0 0,0 0 0,1-1 0,-1 1 0,0-2 0,-8-7 0,9 11 0,0 0 0,0 0 0,0 0 0,0 1 0,1-1 0,-1 0 0,0 0 0,0 0 0,1 0 0,-1-1 0,1 1 0,-1 0 0,1 0 0,-1 0 0,1 0 0,0 0 0,0-1 0,-1 1 0,1 0 0,0-1 0,-1-6 0,0-1 0,-1 1 0,0-1 0,-1 1 0,1 0 0,-2 0 0,1 0 0,-2-2 0,1 3 0,1-1 0,-1 0 0,2 0 0,-1 0 0,1 0 0,0 0 0,1-1 0,-1 0 0,2 5 0,0-1 0,-1 1 0,0 0 0,0 0 0,-1-1 0,1 1 0,-1 0 0,0 0 0,0 1 0,0-1 0,-2-3 0,2 4 0,0 0 0,0 0 0,0-1 0,1 1 0,-1-1 0,1 1 0,0-1 0,0 0 0,0 1 0,0-1 0,1-2 0,-2-1 13,0 0 0,0 0 0,0 0 0,-1 1 0,0-1 0,0 1 0,-1-1 0,-1 0-13,-6-14 25,6 10-40,0-1 1,0 1 0,1-2 0,1 1-1,0 0 1,1 0 0,0-1-1,1 0 1,0-7 14,1-175-257,1 186 257,0 0 0,1-1 0,0 1 0,0 0 0,1 0 0,0 0 0,1 0 0,0 0 0,1 1 0,-1 0 0,1 0 0,4-4 0,0 3 0,-2-1 0,1 1 0,-1-1 0,-1 0 0,0-1 0,0 0 0,-1 0 0,0 0 0,-1 0 0,-1-1 0,1-2 0,-3 10-6,0 0 0,0 0 0,1 1 0,-1-1 0,1 0 0,0 1 0,0-1 0,0 1 0,1 0 0,0-2 6,8-12-47,7-9 24,-16 24 23,-1 0 0,1 0 0,0 0 0,0 0 0,-1-1 1,0 1-1,1-1 0,-1 1 0,0-1 0,0 0 0,0 1 0,-1-1 0,1 0 0,-1 0 1,1 1-1,-1-3 0,2-1-16,0 0 1,1 0 0,-1 1-1,1-1 1,0 1 0,1-1 0,1-1 15,0 2-4,0-2 1,-1 1 0,0 0 0,0-1 0,0 0 0,-1 0 0,2-6 3,41-45-21,-6 6-96,-31 39 87,0 0 1,1 1-1,0 0 0,4-3 30,5-4-25,-13 13 8,0 0 0,0 1-1,0-1 1,1 1 0,-1 0 0,7-3 17,2-4 0,-1 0 0,0-2 0,9-11 0,3-3 0,135-124 0,-157 149 0,0 0 0,0 0 0,0 1 0,0 0 0,0 0 0,0 0 0,0 0 0,1 0 0,1 1 0,21-10 0,-11 6 0,-15 5 0,0 0 0,0 0 0,0 0 0,0 0 0,0-1 0,0 1 0,0 0 0,0-1 0,0 1 0,0-1 0,0 1 0,0-1 0,0 0 0,0 1 0,0-1 0,0 0 0,0 1 0,-1-1 0,46-23 0,-34 16 0,0 1 0,1 0 0,-1 0 0,1 2 0,1-1 0,1 1 0,54-6 0,-61 8 0,0 0 0,-1 1 0,0 0 0,0 1 0,1-1 0,-1 1 0,1 1 0,3-1 0,-5 0 0,-1 0 0,1 0 0,-1-1 0,1 0 0,-1 0 0,0-1 0,0 1 0,0-1 0,0 0 0,0 0 0,-1-1 0,1 0 0,2-1 0,0 0 0,1 0 0,-1 1 0,1 0 0,5-2 0,17-5 31,-21 7-15,0 0 0,0 1 0,1 0 1,-1 0-1,1 1 0,4 0-16,45-9 0,-54 10 0,0 1 0,-1-1 0,1 0 0,0 0 0,-1 0 0,1-1 0,-1 1 0,4-3 0,-4 2 0,1 0 0,0 0 0,0 1 0,0-1 0,0 1 0,0 0 0,0 1 0,5-1 0,2 1 0,0-1 0,0 0 0,0-1 0,-1 0 0,7-3 0,-8 3 0,0 0 0,1 1 0,-1 0 0,0 1 0,1 0 0,-1 0 0,0 1 0,1 0 0,25 1 0,171-2 129,-147-10-129,-48 7 0,-1 0 0,1 1 0,0 0 0,10 0 0,1082 2 128,-1093 0-128,1 0 0,-2 0 22,-7 0 63,5 0-42,40 0 64,-36 0-107,-1 0 0,0 0 0,35 0 257,-34-2-257,-2-6 22,-8 4 63,-1-3-63,7 3-22,-4-5 0,4 7-22,-6 0-63,-2-5 85,0 5 107,2 2 0,6-2-86,-5-5-21,5 5 22,-5 0 63,5-7-55,-8 9-28,0-1 1,0 1-1,0 0 0,0 0 0,0-1 1,0 1-1,1 0 0,-1 0 0,0 0 1,0-1-1,0 1 0,1 0 0,-1 0 0,0 0 1,0 0-1,0-1 0,1 1 0,-1 0 1,0 0-1,0 0 0,1 0 0,-1 0 1,0 0-1,0 0 0,1 0 0,-1 0 1,0 0-1,1 0 0,-1 0 0,0 0 1,0 0-1,1 0 0,-1 0 0,0 0 1,0 0-1,1 0 0,-1 0 0,0 0-2,29 2 35,-17-2-35,-3 0 22,-5 0 63,5 0-63,2 0-22,1 0 0,0 0 0,-11 0 0,0 0 0,0 0 0,0 0 0,0 0 0,0 0 0,1 0 0,-1 0 0,0 1 0,0-1 0,0 0 0,0 0 0,0 1 0,0-1 0,0 1 0,0-1 0,0 1 0,0-1 0,0 1 0,0 0 0,0-1 0,-1 1 0,1 0 0,11 4 0,57 6 0,34-11 0,-57 11 0,47-11 0,-84 4 0,-7-3 0,0 0 0,0 0 0,0 0 0,0 0 0,0 0 0,1 0 0,-1-1 0,0 1 0,0-1 0,1 1 0,-1-1 0,0 0 0,1 0 0,-1 0 0,2 0 0,53 11 0,-49-12 0,-7 1 0,0 0 0,0 0 0,1-1 0,-1 1 0,0 1 0,0-1 0,0 0 0,1 0 0,-1 0 0,0 1 0,0-1 0,0 0 0,1 1 0,-1-1 0,0 1 0,0-1 0,0 1 0,0 0 0,0 0 0,0-1 0,0 1 0,0 0 0,-1 0 0,1 0 0,0 0 0,10 1 0,46 9 0,-55-10 0,-1 0 0,1 0 0,0 1 0,0-1 0,-1 0 0,1 1 0,0-1 0,-1 1 0,0-1 0,1 1 0,0 1 0,1 1 0,43 0 0,-31 0 0,1-1 0,-1 0 0,1-1 0,0 0 0,-1-1 0,1-1 0,0-1 0,13-2 0,24 1 0,74 2 0,-81-11 0,-43 11 0,1-1 0,0 0 0,0 0 0,0 0 0,-1 0 0,1 0 0,0-1 0,-1 1 0,1-1 0,0 0 0,0 0 0,0 0 0,0 1 0,0-1 0,0 1 0,1 0 0,-1 0 0,0 1 0,2-1 0,-3 1 0,-1 0 0,0-1 0,0 1 0,1-1 0,-1 0 0,0 0 0,0 1 0,0-2 0,0 1 0,0 0 0,0 0 0,1-2 0,-1 2 0,0 0 0,0-1 0,0 1 0,0 0 0,0 0 0,0 0 0,1 0 0,-1 1 0,0-1 0,0 1 0,0-1 0,2 1 0,14-6 3,0 0 0,-1 0 1,0-2-1,0 0-3,-12 5 8,-1 2 18,2-4 20,8-10 96,-2 3-120,-8 12-17,-3 1-5,-1-1 0,1 0-1,-1 1 1,1-1 0,-1 0 0,1 0 0,-1 1 0,1-1 0,-1 0-1,1 0 1,-1 0 0,1 0 0,-1 0 0,1 0 0,-1 0 0,1 0-1,-1 0 1,1 0 0,-1 0 0,1 0 0,-1 0 0,1 0 0,0 0-1,-1-1 1,0 1 0,1 0 0,-1 0 0,1-1 0,-1 1-1,1 0 1,-1-1 0,1 1 0,-1 0 0,0-1 0,1 1 0,-1-1 0,12-8 0,-11 8 0,0 0 0,0 0 0,0 0 0,-1 0 0,1 0 0,1 0 0,-1 1 0,0-1 0,0 0 0,0 1 0,0-1 0,0 1 0,1-1 0,-1 1 0,0 0 0,0-1 0,1 1 0,-1 0 0,1 0 0,-1 0 0,0 0 0,-1 0 0,1 0 0,0 0 0,0 0 0,0 0 0,-1 0 0,1-1 0,0 1 0,0 0 0,0 0 0,-1-1 0,1 1 0,0 0 0,-1-1 0,1 1 0,0-1 0,-1 1 0,1-1 0,0 1 0,-1-1 0,1 0 0,-1 1 0,1-1 0,-1 0 0,1 1 0,-1-1 0,0 0 0,1 1 0,-1-1 0,0 0 0,1 0 0,-1 0 0,0 0 0,3-7 0,7-1 0,35-16 0,-23-10 0,-21 28 0,3 3 0,16 2 0,-19 3 0,0-1 0,0 0 0,-1 0 0,1 0 0,0 0 0,0 0 0,0 0 0,-1 0 0,1 0 0,0 0 0,0 0 0,-1-1 0,1 1 0,0 0 0,0-1 0,-1 1 0,1 0 0,0-1 0,-1 1 0,1-1 0,0 1 0,-1 0 0,1-1 0,-1 0 0,1 1 0,-1-1 0,1 1 0,-1-1 0,1 0 0,-1 1 0,0-1 0,1 0 0,-1 0 0,0 1 0,1-1 0,-1 0 0,0 0 0,0 1 0,0-1 0,0 0 0,2-4 0,4 3 0,-4 2 0,-1 0 0,0-1 0,0 1 0,0 0 0,0 0 0,0-1 0,0 1 0,0-1 0,0 1 0,0-1 0,0 1 0,0-1 0,0 0 0,0 0 0,0 1 0,0-1 0,-1 0 0,1 0 0,0 0 0,-1 0 0,1 0 0,0 0 0,-1 0 0,1 0 0,-1 0 0,0 0 0,1 0 0,-1 0 0,0 0 0,1-1 0,33-56 0,-23 23 0,-9 23 0,0-2 0,2 12 0,1-2 0,-3-23 0,-2-42 0,0-36 0,1 103 0,-1 1 0,1 1 0,-1-1 0,0 0 0,0 0 0,1 1 0,-1-1 0,0 0 0,0 0 0,0 1 0,0-1 0,0 0 0,0 0 0,0 0 0,0 1 0,0-1 0,0 0 0,0 0 0,-1 1 0,1-1 0,0 0 0,0 0 0,-1 1 0,1-1 0,0 0 0,-1 1 0,1-1 0,-1 0 0,1 1 0,-1-1 0,-10-10 0</inkml:trace>
  <inkml:trace contextRef="#ctx0" brushRef="#br1" timeOffset="49812.72">4977 2193 26599,'0'-3'-107,"0"2"106,0-1-1,0 1 1,0-1-1,0 1 1,-1-1-1,1 1 1,-1-1-1,1 1 1,-1-1 0,1 1-1,-1-1 1,0 1-1,1 0 1,-1-1-1,0 1 1,0 0-1,-1-1 2,-2-4 4,-6-6-4,-1 2 0,9 10 0,1-1 0,-1 0 0,1 1 0,-1-1 0,1 0 0,-1 0 0,1 0 0,-1 0 0,1 0 0,0-1 0,0 1 0,0 0 0,-1 0 0,1-1 0,0 1 0,0-1 0,1 1 0,-1 0 0,1 1 0,0-1 0,0 1 0,0 0 0,-1-1 0,1 1 0,0 0 0,0-1 0,-1 1 0,1 0 0,0 0 0,0-1 0,-1 1 0,1 0 0,0 0 0,-1-1 0,1 1 0,-1 0 0,1 0 0,0 0 0,-1 0 0,1 0 0,0-1 0,-1 1 0,1 0 0,-1 0 0,1 0 0,0 0 0,-1 0 0,1 0 0,-1 0 0,1 1 0,-1-1 0,1 0-1,-1 0 1,0 0 0,0 1 0,1-1 0,-1 0 0,0 0 0,0 0 0,0 0 0,1 0-1,-1 0 1,0 0 0,0 0 0,1-1 0,-1 1 0,0 0 0,0 0 0,1-1 0,-1 1-1,0 0 1,1-1 0,-1 1 0,0-1 0,1 1 0,-1-1 0,0 1 0,1-1-1,-1 1 1,1-1 0,-1 1 0,1-1 0,0 0 0,-1 1 0,1-1 0,-1 0 0,1 0-1,0 1 1,0-1 0,-1 0 0,1 0 0,0 1 0,0-1 0,0 0 1,0 1-1,0 0 1,0-1-1,0 1 1,0 0 0,0-1-1,0 1 1,0 0 0,0-1-1,0 1 1,0 0 0,-1-1-1,1 1 1,0 0 0,0 0-1,0-1 1,0 1 0,-1 0-1,1 0 1,0-1 0,0 1-1,-1 0 1,1 0 0,0-1-1,0 1 1,-1 0 0,1 0-1,0 0 1,-1 0-1,1 0 1,0-1 0,0 1-1,-1 0 1,1 0 0,0 0-1,-1 0 1,1 0 0,0 0-1,-1 0 1,1 0-1,-4-2 107,-10-9 27,-5 3-139,-38-15 5,49 20 0,0 0 0,0 1 0,-1 0 0,1 0 0,-1 1 0,1 0 0,-1 0 0,1 1 0,-1 0 0,0 1 0,-2-1 0,6 1 0,0-1 0,1 0 0,-1 0 0,0-1 0,0 1 0,1-1 0,-1 0 0,0-1 0,1 1 0,-1-1 0,-1 0 0,4 1 0,0 0 0,0 0 0,0 1 0,0-1 0,0 0 0,0 1 0,0 0 0,0 0 0,0-1 0,0 1 0,0 0 0,0 1 0,0-1 0,-2 0 0,-45 3 0,-8-3 0,46-2 0,8 0 0,0 0 0,-1 1 0,1 0 0,0-1 0,-1 1 0,1 0 0,0 1 0,-1-1 0,1 1 0,-1-1 0,1 1 0,-1 0 0,0 0 0,-6-1 0,-3-2 0,0 0 0,1 1 0,-1 0 0,0 1 0,0 1 0,0 0 0,-13 2 0,-20-2 0,-115 0 0,81 0 0,76 1 0,0-1 0,0 1 0,1 0 0,-1 0 0,0 0 0,1 0 0,-1 1 0,0-1 0,0 1 0,1 0 0,-1 0 0,0 0 0,0-1 0,-1 1 0,1-1 0,0 0 0,0 0 0,-1-1 0,-1 1 0,4-1 0,-5-1 0,0 1 0,0 0 0,1 1 0,-1 0 0,0 0 0,0 0 0,1 1 0,-7 2 0,6-2 0,-1-1 0,1 1 0,0-2 0,-1 1 0,1-1 0,-1 0 0,1 0 0,-1-1 0,0 0 0,-20-1 0,21 2 0,1 0 0,0 0 0,0 1 0,0 0 0,0 0 0,0 0 0,0 1 0,-5 2 0,-4 0 0,1-1 0,-1 0 0,0-1 0,0-1 0,-11-1 0,-103 0 0,72 11 0,-197-11 0,208 13 0,-46-2 0,78-11 0,-1 0 0,0-1 0,1-1 0,0 0 0,-4-2 0,9 2 0,0 0 0,0 1 0,0 0 0,0 1 0,0 0 0,0 0 0,-7 2 0,10-1 0,-1 0 0,0-1 0,1 0 0,-1 0 0,0 0 0,0-1 0,1 0 0,-1 0 0,1-1 0,-1 0 0,-4-1 0,8 1 0,-1 1 0,0 0 0,0 1 0,1-1 0,-1 1 0,0-1 0,0 1 0,0 1 0,1-1 0,-1 0 0,0 1 0,-3 0 0,3 0 0,0 0 0,0 0 0,0-1 0,0 0 0,0 0 0,1 0 0,-1 0 0,0 0 0,0-1 0,0 0 0,0 0 0,-1 0 0,-1-3 0,5 3 0,0 0 0,-1 0 0,1 0 0,-1 1 0,1-1 0,-1 1 0,1-1 0,-1 1 0,1 0 0,-1 0 0,1-1 0,-1 1 0,1 0 0,-1 0 0,1 1 0,-1-1 0,1 0 0,-2 0 0,-1 0 0,0 0 0,0-1 0,1 0 0,-1 0 0,0 0 0,0-1 0,0 1 0,1-1 0,-2 0 0,1 0 0,1 0 0,-1 0 0,0 1 0,0 0 0,0 0 0,0 0 0,0 0 0,0 0 0,-2 1 0,-65-11 0,64 11 0,0 0 0,1 1 0,0-1 0,0-1 0,-1 1 0,1-1 0,0 0 0,0 0 0,0-1 0,0 0 0,0 0 0,0 0 0,1-1 0,-1 0 0,1 0 0,-2-1 0,-62-19 0,-10-15 0,33 17 0,-7 6 0,12 5 0,26 4 0,0-1 0,0-1 0,1 0 0,0-1 0,0-1 0,1 0 0,0-1 0,1 0 0,-10-12 0,-106-82 0,106 82 0,15 14 0,-1 1 0,0 0 0,-1 0 0,1 1 0,-1 0 0,-1 1 0,-1-1 0,-1-3 0,11 9 0,1 0 0,-1 0 0,0 0 0,0 0 0,0 0 0,0 1 0,0-1 0,0 0 0,0 1 0,0-1 0,0 0 0,-1 1 0,1 0 0,0-1 0,0 1 0,0 0 0,-1-1 0,1 1 0,-1 0 0,-2-1 0,1 0 0,-1 0 0,1 0 0,-1 0 0,1-1 0,0 0 0,-1 1 0,1-1 0,0 0 0,0-1 0,1 1 0,-1 0 0,0-1 0,1 0 0,-3-2 0,-24-19 0,26 22 0,-2 0 0,-1-1 0,1 1 0,0-1 0,-1-1 0,1 1 0,1-1 0,-1 0 0,0 0 0,-1-2 0,-20-28 0,20 28 0,1 0 0,0 0 0,0 0 0,0-1 0,1 1 0,-2-5 0,-16-12 0,-2-36 0,0 36 0,-1-4 0,23 25 0,0 1 0,-1-1 0,1 0 0,0 0 0,0 0 0,0 0 0,0 0 0,1 0 0,-1 0 0,1-1 0,-1 1 0,1 0 0,0-1 0,0 0 0,0 1 0,0-1 0,0 1 0,0-2 0,0-3 0,0-1 0,0 1 0,-1 0 0,0 0 0,-1-1 0,-2-3 0,-5-17 0,5 12-22,1 0 1,0 0-1,1-1 1,1 1 0,0-1-1,2-12 22,-11-31 0,11-171-278,11 185 171,-11 44 107,0 1 0,0-1 0,0 1 0,1-1 0,-1 1 0,1 0 0,-1-1 0,1 1 0,0-1 0,-1 1 0,1 0 0,0 0 0,0 0 0,0-1 0,0 1 0,0-1 0,1 1 0,-1 0 0,0 0 0,0 0 0,-1 0 0,1-1 0,0 1 0,0 0 0,0-1 0,-1 1 0,1 0 0,-1-1 0,1 1 0,-1-1 0,0 1 0,0-1 0,1-1 0,-1 1-4,1-1 1,0 0 0,0 0-1,0 1 1,0-1 0,1 0 0,-1 1-1,0 0 1,1-1 0,0 1 0,0 0-1,0-1 1,2 0 3,36-36-69,-20 22 52,-16 11 17,1 0 0,-1 0 0,0-1 0,0 1 0,0-1 0,1-3 0,-2 2 0,0 1 0,1 0 0,1 0 0,-1 1 0,5-5 0,4-13 0,-3 13 0</inkml:trace>
  <inkml:trace contextRef="#ctx0" brushRef="#br1" timeOffset="50190.256">1555 302 26342,'1'-2'-8,"-1"-1"0,1 0-1,0 1 1,0-1 0,0 1-1,0-1 1,1 1 0,-1-1 0,1 1-1,-1 0 1,1-1 0,0 1 0,0 0-1,0 0 1,0 0 8,1 0-9,-1 0 0,0 0 1,0 0-1,0-1 0,-1 1 0,1-1 0,0 1 0,-1-1 0,0 1 0,1-1 1,-1 0-1,0 0 0,-1 0 0,1 1 0,0-3 9,-1 3 0,0 1 0,1 0 0,-1-1 0,0 1 0,1-1 0,-1 1 0,1 0 0,-1-1 0,1 1 0,0 0 0,-1 0 0,1-1 0,0 1 0,0 0 0,0 0 0,0 0 0,1-1 0,-1 1 0,0 0 0,0 0 0,0 0 0,0 0 0,0 0 0,0 0 0,-1-1 0,1 1 0,0 0 0,-1 0 0,1-1 0,-1 1 0,1 0 0,-1-1 0,0 1 0,1-1 0,-1 0 0,0 1 0,0 0 0,0 0 0,0 0 0,0 0 0,0 0 0,0 0 0,1 0 0,-1 0 0,0 0 0,1 0 0,-1 0 0,0 1 0,1-1 0,-1 0 0,1 0 0,0 0 0,-1 1 0,1-1 0,0 0 0,-1 1 0,1-1 0,0 0 0,3-3 0,1-3 0,1-1 0,0 1 0,0 0 0,1 0 0,0 1 0,1-1 0,2-2 0,12-16-107,-21 23 279,0 0 1,1-1-1,-1 1 1,0 0-1,0 0 1,0 0-1,0-1 1,0 1-1,-1 0 1,1-1-1,-1 1 1,0-1-1,1 1 1,-1-1-1,0 1 1,0-1-1,-1-1-172,2-10-3814,3 6-9482,16 6 4323</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18:06:45.750"/>
    </inkml:context>
    <inkml:brush xml:id="br0">
      <inkml:brushProperty name="width" value="0.1" units="cm"/>
      <inkml:brushProperty name="height" value="0.1" units="cm"/>
      <inkml:brushProperty name="color" value="#E71224"/>
    </inkml:brush>
    <inkml:brush xml:id="br1">
      <inkml:brushProperty name="width" value="0.1" units="cm"/>
      <inkml:brushProperty name="height" value="0.1" units="cm"/>
      <inkml:brushProperty name="color" value="#00A0D7"/>
    </inkml:brush>
    <inkml:brush xml:id="br2">
      <inkml:brushProperty name="width" value="0.1" units="cm"/>
      <inkml:brushProperty name="height" value="0.1" units="cm"/>
      <inkml:brushProperty name="color" value="#008C3A"/>
    </inkml:brush>
  </inkml:definitions>
  <inkml:trace contextRef="#ctx0" brushRef="#br0">13114 22842 4626,'0'0'128,"0"0"44,0 0 149,0 0 0,0 0 129,0 0 21,54-3 1628,-32-15-1663,-20 16-375,0 0 1,0 0-1,1 0 1,-1 0-1,1 1 1,-1-1-1,1 1 0,-1-1 1,1 1-1,0 0 1,0 0-1,-1 1 1,1-1-1,0 1 1,0-1-1,0 1 0,0 0 1,0 0-62,266 0 3105,-157-22-2612,432 22 2612,-438 22-2719,1275-22 3854,-1378 0-4240,0 0-1,0-1 1,0 0 0,0 0-1,0 0 1,0 0 0,-1 0-1,1-1 1,0 1-1,-1-1 1,1 0 0,-1 0-1,1 0 1,0-1 0,-1 1 8,1 0 0,0-1 0,0 1 0,0 0 0,0 0 0,0 1 0,0-1 0,0 1 0,0 0 0,1 0 0,-1 0 0,0 0 0,1 1 0,1-1-8,10 0 22,0-1 0,-1 0 0,1-1 0,-1-1 0,12-5-22,-12 4 38,0 1 0,1 0 0,0 1 0,0 0 0,12 1-38,-24 2 15,0-1 0,0 1 0,0-1 0,0 0 0,0 0 0,0 0 0,-1 0 0,1 0 0,0-1 0,-1 0 0,1 1 1,-1-1-1,1 0 0,1-2-15,-2 2 9,1-1 0,0 1 1,-1 0-1,1 0 1,0 0-1,0 1 1,1-1-1,-1 1 1,0 0-1,0 0 0,1 0 1,-1 0-1,0 0 1,4 1-10,-1 0 2,-1-1 0,1 0 1,0 0-1,-1 0 0,1-1 1,-1 0-1,1 0 0,-1-1 1,0 0-1,2 0-2,-2-1 0,0 1 0,1 1 0,0-1-1,-1 1 1,1 0 0,0 1 0,0 0 0,0 0-1,0 0 1,2 1 0,-1-3 28,0 1-1,0-1 1,0 0-1,0-1 1,0 1-1,-1-2 1,0 1-1,1-1 0,-1 0 1,-1 0-1,4-5-27,37-26 319,63 1-297,-81 21 52,-24 13-61,0-1 1,-1 1-1,1-1 1,0 0-1,-1-1 0,0 1 1,1-1-1,-1 1 1,0-1-1,0 0 1,0-1-1,0 1-13,33-32 17,-20 23 17,-1-2-1,0 0 0,0 0 0,12-18-33,13-13 386,32-59-386,-51 62 26,-21 40-23,1 0 0,-1 0 0,1-1 1,-1 1-1,1 0 0,0 0 0,0 0 0,0 0 0,0 0 0,0 1 0,0-1 0,0 0 0,1 0 1,-1 1-1,1-1 0,-1 1 0,1-1 0,-1 1 0,1 0 0,-1 0 0,1 0 0,0 0 0,0 0 1,0 0-1,0 0 0,0 0-3,0 0 1,0 0 0,0 0 0,0-1 0,1 1 0,-1-1 0,0 0 0,-1 0 0,1 0 0,0 0 0,0 0 0,-1 0 0,1 0 0,-1-1 0,0 1 0,1-1 0,-1 1 1,0-1-1,0 0 0,-1 1 0,1-1 0,0 0 0,-1-2-1,4-5-2,18-26 104,-19 33-85,0-1-1,0 1 0,-1-1 1,0 1-1,1-1 1,-1 0-1,0 0 0,-1 0 1,1 0-1,-1 0 0,1-1 1,-1 1-1,0 0 0,-1-1 1,1 1-1,-1-1-16,1 2 2,0-1-1,0 1 1,-1 0-1,1 0 1,1-1-1,-1 1 1,0 0 0,1 0-1,-1 1 1,1-1-1,0 0 1,0 0-1,0 1 1,0 0-1,0-1 1,1 1-1,-1 0-1,22-31-4,-23-5 4,-2 33 0,1 0 0,-1 1 0,1-1 0,0 0 0,0 1 0,0-1 0,1 0 0,-1 1 0,1-1 0,0 0 0,0 1 0,0-1 0,1 0 0,11-26 19,-7 19 5,0 0-1,-1 0 1,-1-1 0,0 0 0,0 0-1,-1 0 1,-1-1 0,0 1 0,0-1 0,-1-12-24,1 12 0,0 0 0,1 0 0,0 0 0,1 0 0,5-10 0,6-27 0,16-199 0,-13 149 0,1-44 0,-13 120 6,-1 0-1,-1 0 1,0 0 0,-2 0 0,-1-1 0,-1 1 0,-1-14-6,0 15 11,1-1 0,0 0 0,2 1 0,1-1 0,1 1 0,2-10-11,-2 15 18,-1-1 0,-1 1-1,-1-1 1,-1 0 0,0 0 0,-1 1 0,-2-9-18,0-39 25,3 39-25,1 0 0,0 0 0,2 1 0,1-1 0,2 0 0,13-96 0,-13 64 0,-9-26 0,6 52-10,0 1 0,2-1 0,1 1 0,1 0 0,1 1 0,3-4 10,21-90-47,110-428 25,-108 311-363,-30 220 165,-1 0 0,-1 0 1,-1 0-1,-1 0 1,0 0-1,-4-21 220,1-31-353,3-820 1767,-20 833-1286,20 52-119,-1 0 1,-1 0-1,0 0 0,0 0 0,0 1 0,-1-1 0,-2-4-9,1 5 10,1-1-1,1 1 0,-1-1 0,1 0 0,1 0 0,-1 0 1,1-5-10,1 7 2,1-3 26,-1-1 1,0 1-1,-1-1 0,0 1 0,0 0 1,-1 0-1,-1 0 0,0 0 1,-1-4-29,-6-14 0,8 24 0,0-1 0,0 1 0,0 0 0,-1 0 0,0-1 0,1 2 0,-2-1 0,1 0 0,0 1 0,-1-1 0,-19-22 0,11 14 0,0-1 0,1-1 0,0 0 0,1-1 0,-4-10 0,-23-35 150,32 52-117,0 0 1,0 0-1,-1 1 1,0 0-1,-1 0 1,-4-4-34,-34-50 163,6 16-163,35 43 0,0 0 0,0-1 0,1 1 0,-1-1 0,1 0 0,0 0 0,0 0 0,0 0 0,0-1 0,0 0 0,1 1 0,0-1 0,0 0 0,0 0 0,0 0 0,1 0 0,-1-2 0,2 4 4,0 0 0,-1 0 1,1 0-1,-1 0 1,0 1-1,0-1 1,0 0-1,0 1 1,0-1-1,0 0 0,-1 1 1,1 0-1,-1-1 1,0 1-1,1 0 1,-1 0-1,0 0 1,0 0-1,0 0 0,0 0 1,-1 1-1,1-1 1,0 1-1,0 0 1,-1 0-1,1 0 1,-1 0-1,0 0-4,-5-4 4,-7-11-4,-9-48 0,24 62 0,0 0 0,-1 0 0,0 0 0,1 0 0,-1 0 0,0 0 0,0 0 0,0 0 0,0 1 0,0-1 0,0 0 0,-1 1 0,1-1 0,0 1 0,-1-1 0,1 1 0,-1 0 0,1 0 0,-1 0 0,0 0 0,1 0 0,-2 0 0,-4-3 0,-57-73 64,3-3 1,3-3-1,4-2 0,-2-11-64,-34-67 0,68 113 0,-40-90 0,-32-47 0,82 157 0,10 25 0,1 0 0,-1 0 0,0 0 0,-1 0 0,1 0 0,-1 0 0,0 1 0,0-1 0,-1-1 0,1 3 0,1 0 0,0-1 0,0 1 0,0 0 0,0-1 0,0 0 0,0 1 0,1-1 0,0 0 0,0 0 0,0 0 0,0 0 0,0 0 0,1 0 0,-1 0 0,1-1 0,0-1 0,-1 0 0,0 0 0,0 1 0,0-1 0,-1 0 0,1 1 0,-1-1 0,-1 1 0,1 0 0,-2-3 0,-99-134 0,89 121 0,1-1 0,1 0 0,0-1 0,2-1 0,-3-9 0,12 32 0,-11-29 0,6 14 0,0 1 0,-1-1 0,0 1 0,-2 0 0,1 1 0,-2 0 0,1 1 0,-6-5 0,-9-13 28,1-2 1,1 0-1,1-2 0,-5-14-28,-2-3 16,-44-129-16,40 130 0,24 38 0,-1 0 0,2 0 0,-1-1 0,2 0 0,-1-1 0,-3-14 0,-20-45 112,26 68-99,1 0 0,-1 0 0,2 0 0,-1-1 1,0 1-1,1-1 0,0 0 0,1 1 0,-1-1 0,1 0 1,0-1-14,-1-5 0,0 1 0,-1-1 0,0 1 0,-1-1 0,-1 1 0,0 1 0,0-1 0,-4-5 0,-5-14 0,-1 0 0,12 26 0,0-1 0,0 0 0,0 0 0,1 0 0,-1 0 0,1-1 0,1 1 0,-1-1 0,1 1 0,-1-6 0,2 6 0,-1-1 0,0 1 0,-1 0 0,1-1 0,-1 1 0,0 0 0,-1 0 0,1 0 0,-1 0 0,0 0 0,1 1 0,-1-1 0,1-1 0,0 1 0,1 0 0,-1 0 0,1-1 0,0 1 0,0-1 0,0-1 6,-1 1 1,0 0 0,0 0 0,0 0 0,-1 0-1,0 0 1,0 1 0,-1-1 0,0 1 0,0 0-1,0 0 1,0 0 0,-2 0-7,-27-47 40,1 7 50,-2-8 56,30 38-130,-1 1 1,-1 0 0,0 0-1,-1 1 1,0 0 0,-1 0-1,0 1 1,-1 0 0,-6-7-17,9 12 0,0 0 0,0-1 0,1 0 0,1 0 0,-1 0 0,1 0 0,1-1 0,-1 1 0,1-1 0,1 0 0,0-1 0,0 1 0,1 0 0,0-1 0,0 1 0,1-5 0,-1 8 0,0-1 0,0 1 0,0-1 0,-1 1 0,0-1 0,0 1 0,-1 0 0,-1-2 0,1 1 0,0 0 0,1 0 0,-1 0 0,1 0 0,0 0 0,1-1 0,0 1 0,0-5 0,2-2 11,-1-1 1,-1 0 0,-1 0-1,1 0 1,-2 0 0,0 0-1,-1 1 1,0 0 0,-1 0-1,-1 0 1,0-1-12,4 10 8,0-1 1,0 0-1,1 0 0,0 0 0,0 0 1,1 0-1,-1 0 0,2-2-8,-10-51 63,3 23-63,6 34 0,0 1 0,0-1 0,0 1 0,0-1 0,-1 1 0,1 0 0,-1-1 0,1 1 0,-1 0 0,0-1 0,1 1 0,-1 0 0,0 0 0,-1 0 0,1 0 0,0 0 0,0 0 0,-1 0 0,1 0 0,-1 0 0,-6-8 0,1-1 0,0 0 0,0-1 0,1 1 0,0-2 0,1 1 0,1-1 0,-1 1 0,2-2 0,-14-33 0,2-9 0,14 49 0,0 1 0,-1-1 0,0 0 0,1 0 0,-2 0 0,1 1 0,-1 0 0,0-1 0,0 1 0,0 0 0,-1 1 0,0-1 0,-1 0 0,2 1-1,-1 1 0,1-1 1,0 1-1,1-1 1,-1 0-1,1 0 0,0-1 1,0 1-1,-1-4 1,-23-43 27,23 49-13,0-1 0,1 0 1,-1 0-1,1 0 0,0 0 0,0 0 1,0-1-1,0 1 0,1-1 0,0 1 1,-1-1-1,2 0 0,-1 0 0,0 1 1,1-4-15,-13-45 22,-24-9-22,8 8 0,24 48 0,1-1 0,0 1 0,0-1 0,0 0 0,1-1 0,0 1 0,0-1 0,1 1 0,0-1 0,0 0 0,1 0 0,-1 0 0,1 0 0,1-1 0,-1 4 0,1 1 0,-1 0 0,0 0 0,0 0 0,0 0 0,0 0 0,-1 0 0,1 0 0,-1 0 0,0 1 0,0-1 0,0 1 0,-1-1 0,1 1 0,0-1 0,0 0 0,1 0 0,-1 0 0,1 0 0,0 0 0,0-1 0,0 1 0,0 0 0,0 0 0,1-1 0,-20-79 0,19 75 0,-1-1 0,0 1 0,0 0 0,-1-1 0,0 1 0,0 1 0,-1-1 0,0 0 0,0 1 0,-1 0 0,0 0 0,0 1 0,0-1 0,-1 1 0,0 0 0,-1 1 0,0-1 0,-8-11 0,0-4 0,13 17 0,1-1 0,0 1 0,0-1 0,0 0 0,0 0 0,1 1 0,0-1 0,0 0 0,0 0 0,1 0 0,-1 1 0,1-1 0,1-2 0,0-26 22,-1 29-16,-1-1 1,0 1 0,0-1-1,0 0 1,0 1-1,-1-1 1,0 1 0,0-1-1,0 1 1,-1-1 0,0 1-1,1 0 1,-2 0 0,1 0-1,0 0 1,-1 0-7,-1-78 129,4 62-129,1 8 0,-1 1 0,0 0 0,0-1 0,-2 1 0,1 0 0,-1 0 0,-1 0 0,0 0 0,-1-3 0,0 5 32,0-1 0,1 1 0,1-1 0,-1 0 0,1 0 0,1 0 0,0-1 1,0-5-33,-2-4 0,-10 1 0,10 16 0,1 0 0,0 0 0,0 0 0,0 0 0,0 0 0,0 0 0,1 0 0,0-1 0,0 1 0,0-1 0,0 1 0,0-1 0,1 1 0,0-1 0,0-3 0,0-4 0,0 8 3,-2-11-12,-7 11 14,-12-35 103,18 19-87,0-16-21,-4 29 0,1 1 0,2-29 0,2 16 0,-3 19 0,-2-2 0,4-39 0,-2 28 0,3 11 0,1 0 0,0 0 0,-1-1 0,1 1 0,0 0 0,0 0 0,0-1 0,1 1 0,-1 0 0,0-1 0,1 1 0,-1-1 0,1 1 0,0-1 0,0 1 0,0-1 0,0 1 0,0-1 0,1-1 0,-1 3 0,0 0-1,1 0 1,-1 1-1,0-1 1,1 0-1,-1 0 1,0 0-1,0 0 1,0 0-1,0 0 1,0 0-1,0 0 1,0 0-1,0 0 1,0 0-1,0 0 0,0 1 1,0-1-1,-1 0 1,1 0-1,0 0 1,-1 0-1,1 0 1,0 0-1,-1 1 1,1-1-1,-1 0 1,1 0-1,-1 1 1,0-1-1,1 0 1,-1 1-1,1-1 1,-1 1-1,0-1 1,0 1-1,1-1 1,-1 1-1,0-1 1,-6-4 32,4-25 192,1 11-206,-2 20-11,4-1-7,0 0 0,0 1 0,-1-1 0,1 0 0,0 0 0,0 0 0,0 0 0,0 0 0,-1 0 0,1 1 0,0-1 0,0 0 0,0 0 0,0 0 0,-1 0 0,1 0 0,0 0 0,0 0 0,0 0 0,-1 0 0,1 0 0,0 0 0,0 0 0,0 0 0,-1 0 0,1 0 0,0 0 0,0 0 0,0 0 0,-1-1 0,1 1 0,0 0 0,0 0 0,0 0 0,0 0 0,-1 0 0,1 0 0,0-1 0,0 1 0,0 0 0,0 0 0,0 0 0,0-1 0,0 1 0,-1 0 0,1 0 0,0 0 0,0-1 0,0 1 0,0 0 0,0 0 0,0 0 0,0-1 0,0 1 0,0 0 0,0 0 0,0-1 0,0 1 0,0 0 0,0 0 0,0 0 0,0-1 0,0 1 0,-4-78-4,4 78 4,1 0 0,-1 0 0,0-1 0,0 1 0,0 0 0,0-1 0,0 1 0,0 0 0,1-1 0,-1 1 0,0-1 0,0 1 0,0 0 0,0-1 0,0 1 0,0 0 0,0-1 0,-1 1 0,1 0 0,0-1 0,0 1 0,0 0 0,0-1 0,0 1 0,0 0 0,0-1 0,-1 1 0,1 0 0,0-1 0,0 1 0,0 0 0,-1 0 0,1-1 0,0 1 0,0 0 0,-1 0 0,1 0 0,0-1 0,-1 1 0,1 0 0,0 0 0,0 0 0,-1 0 0,1 0 0,0 0 0,-1 0 0,1 0 0,0 0 0,-1 0 0,-6-6 0,3-37 0,5 38-9,-1 0 0,0-1 0,1 1 0,-2 0 1,1 0-1,0 0 0,-1 0 0,0 0 0,0 0 0,0 0 0,-1 0 0,1 1 0,-2-3 9,-3-6-12,4-7 12,2 0 0,0-1 0,0 0 0,0 0 0,0-124 0,0 124 0,-4 0 0,-9 0 0,10 0 0,3 20-2,0 0 0,1 1 0,-1-1 0,0 0 1,1 0-1,-1 0 0,0 0 0,0 0 0,0 0 0,0 0 1,0 0-1,0 0 0,0 0 0,0 0 0,0 0 1,0 0-1,-1 0 0,1 0 0,0 0 0,-1 0 0,1 0 1,0 0-1,-1 0 0,1 0 0,-1 1 0,1-1 1,-1 0-1,1 0 0,-1 0 0,0 1 0,1-1 0,-1 1 1,0-1-1,0 0 0,1 1 0,-1-1 2,0 1-2,0-1 1,1 1-1,-1-1 0,0 1 0,1-1 1,-1 1-1,0-1 0,1 0 0,-1 1 1,1-1-1,-1 0 0,1 0 0,-1 1 1,1-1-1,0 0 0,-1 0 0,1 0 1,0 0-1,-1 0 0,1 1 0,0-1 1,0 0-1,0 0 0,0 0 0,0 0 1,0 0-1,0 0 0,0 0 0,0 0 1,0 0-1,0 0 0,1 0 0,-1 1 1,0-1-1,1 0 0,-1 0 2,-2-26-7,-4 23 21,0-1-36,3-23-91,4 17 113,-1 9 0,0 1 0,0-1 0,0 1 0,-1-1 0,1 1 0,0 0 0,-1-1 0,1 1 0,0-1 0,-1 1 0,1 0 0,-1 0 0,0-1 0,1 1 0,-1 0 0,0 0 0,0 0 0,1 0 0,-1 0 0,0 0 0,0 0 0,0 0 0,0 0 0,0 0 0,-1 1 0,0-2 0,-1-16 0,0 1 0,-9 10 0,9-11 0,1 1 0,-10 11 0,6-7 0,-8-1 0,10 9 0,5-2 0,-3-12 0,-4 18 0,0 0 0,3-20 0,0 4 0,-9 11 0,6-3-14,0-1 0,0 1 0,1-1 1,0 0-1,0-1 0,1 1 1,-2-10 13,-23-54-33,17 52 38,11 22-5,0 0-1,0 0 0,0 0 0,0 0 0,0 0 0,0 0 0,0 0 0,0 0 0,0-1 1,0 1-1,0 0 0,0-1 0,0 1 0,0-1 0,1 1 0,-1-1 0,0 1 0,0-1 0,0 0 1,1 0-1,-1 1 0,0-1 0,1 0 0,-1 0 0,0 0 0,1 0 0,-1 0 0,1 0 1,0 0-1,-1 0 1,-2-3-107,3 4-22,0 0-21,0 0-64,0 0 21,-2 0 354,0 0 0,-1-1 0,1 0-1,0 1 1,0-1 0,0 0 0,0 0 0,0 0-1,0-1 1,0 1 0,0-1 0,0 1 0,1-1 0,-1 1-1,0-1 1,1 0 0,-1 0-161,2 1 543,-12-10 434,-1 5-3836,-17 3-12928,11 3 6707</inkml:trace>
  <inkml:trace contextRef="#ctx0" brushRef="#br1" timeOffset="1">13350 8405 5654,'0'0'257,"0"0"0,0 0-22,0 0-85,0 0 43,0 0 235,0 0 86,0 0 365,0 0-66,0 0-84,0 0-194,0 0-150,0 0-85,0 0 43,0 0-86,0 0-64,-4 20 428,-3-6-385,-1-1 0,-1 0 1,0 0-1,0-1 0,-1-1 0,0 0 1,-1 0-1,0-1 0,-8 5-236,-111 70 433,99-67-444,30-17 36,-1 0-1,0 0 0,0 0 0,0 0 1,-1 0-1,1-1 0,0 1 0,0-1 1,0 0-1,0 0 0,0 0 0,-1 0 1,1 0-1,0 0 0,-1-1-24,-27 2 257,-66 17 31,1-5-1,-2-5 1,1-5-1,-33-5-287,37 1-207,81 0 203,0 0 0,0-1 1,0 0-1,0-1 1,0 0-1,1-1 1,-4-2 3,5 2 3,-1 0 1,1 1-1,-1 0 1,0 1-1,0 0 1,0 1 0,-2 0-4,3 0 45,-1-1 1,1 0 0,0-1 0,0 0-1,-1-1 1,2 0 0,-1 0 0,0-1-1,1 0 1,-2-2-46,-90-70 475,64 48-401,-3-5-15,2-2 0,1-2 0,2-2 1,1-1-1,2-2 0,-11-21-59,5 9 159,14 23-66,11 17-56,1-1-1,0-1 1,0 0-1,2 0 1,0-1 0,1-1-1,0 0 1,1-1-37,-23-86 95,12 53-90,3 0 1,1-2-1,3 0 1,2 0 0,2-1-1,2-4-5,4 41 0,-1-1 0,0 1 0,-1 0 0,-1 0 0,-4-12 0,3 15 0,2-1 0,-1 1 0,2-1 0,0 1 0,0-10 0,2-300 0,5 286-26,0 0 0,3 1 0,0 0 0,3 0 1,3-7 25,-10 32 1,7-19 55,2 1 1,0 1 0,2 0-1,0 1 1,2 1-1,1 1 1,12-14-57,35-39 184,54-52-184,-35 41 62,-65 74-22,1 1-1,0 1 1,1 0-1,1 2 0,16-8-39,52-37 60,-72 46-62,1 0-1,0 2 1,0 0-1,1 1 1,0 2 0,0 0-1,1 2 3,89-42 253,113-56 25,-191 86-263,2 2 0,0 1 0,0 2 0,1 2 0,1 2 0,-1 1 0,1 2 0,1 2 0,-1 1 0,14 3-15,-33-1 28,0-1 0,0-1 0,-1 0 0,1-2 0,9-3-28,-11 3 19,-1 0 0,1 2 0,-1 0 0,1 1 1,7 0-20,503 2 385,-498 2-385,-1 1 0,0 2 0,0 1 0,0 1 0,8 5 0,75 18 0,10-7 193,0 6 0,95 40-193,-175-57 0,1-2 0,39 5 0,30 8 0,-47-8 0,-53-14 0,-1 1 0,1 0 0,0 0 0,0 1 0,-1 1 0,1-1 0,-1 2 0,0-1 0,0 1 0,0 1 0,-1 0 0,6 5 0,35 28 65,3-2 1,28 13-66,65 48 19,-73-50 89,-49-35-108,0 2 0,0 1-1,-1 1 1,-1 1 0,0 1 0,-16-15 0,0 0 0,0-1 0,0 1 0,1-1 0,-1 0 0,1-1 0,-1 1 0,1-1 0,0 0 0,0 0 0,2 0 0,-2-1 0,-1 0 0,1 1 0,-1 0 0,1 0 0,-1 0 0,0 1 0,0 0 0,0 0 0,0 0 0,0 0 0,1 2 0,2 2 0,0-1 0,1 1 0,-1-2 0,1 1 0,1-1 0,-1-1 0,0 1 0,1-2 0,0 1 0,0-1 0,0-1 0,0 0 0,0 0 0,2-1 0,-7 0 0,0 0-1,0 0 1,0 1 0,1 0 0,-1 0 0,-1 0 0,1 0-1,0 1 1,0-1 0,-1 1 0,1 0 0,-1 1 0,0-1-1,2 3 1,53 65 10,-28-33 90,77 44 50,-61-26-150,-33-38 0,1 0 0,1-1 0,0-1 0,0-1 0,2 0 0,-1-1 0,15 8 0,-22-16 9,-1 0 0,0 0 0,0 1 0,0 1 0,-1 0 0,0 0 0,1 1-9,-2-1 10,2 1-1,-1-1 0,1-1 0,0 0 1,0 0-1,1-1 0,1 1-9,7 2 12,0 2 0,-1 0-1,0 1 1,0 1 0,-1 1-1,-1 0 1,0 1 0,0 1-1,-2 0 1,0 1 0,3 6-12,-12 17 31,-4-37-24,1 0 1,-1 0-1,1 0 1,0 0-1,0 0 1,0 0-1,1 0 1,-1 0-1,1 0 1,-1 0-1,1 0 1,0 0-1,0 0-7,23 59 61,-19-47-53,0-1 1,1 0-1,0 0 1,1 0-1,0-1 1,1 0-1,0-1 1,4 5-9,-7-10 0,0 0 0,0 0-1,-1 1 1,0-1 0,-1 1 0,1 0 0,-1 1 0,-1-1 0,1 1 0,0 6 0,18 102 3,-13-64 16,64 323 217,-64-335-186,-3 1 1,0 0-1,-3 0 1,-1 0-1,-2 3-50,1-23 5,2-1-5,1-1 0,0 1 0,2-1 0,0 0 0,5 12 0,-4-12 0,-1 0 0,0 0 0,-1 1 0,0-1 0,-1 15 0,-1-23 0,0 0 0,1-1 0,0 1 0,0-1 0,1 1 0,1 0 0,7 25 0,23 67 0,5 49 0,-31-106 17,-2 0 0,-1 1 0,-3 0 0,-1 0 0,-3 0 0,-4 35-17,2 47 5,3 306-369,20-353 364,-20 1 0,-1-45 0,0-24 0,1-1 0,0 1 0,0 0 0,1 0 0,1 0 0,1-1 0,-1 1 0,2-1 0,0 2 0,4 31-55,-8-42 49,0-1 0,0 1-1,0-1 1,1 1 0,0 0 0,-1-1 0,2 0 0,-1 1 0,0-1-1,1 0 1,-1 0 0,3 3 6,13 21 6,-13-20 0,1-1 0,-1 1 0,0 0 0,0 0 0,-1 1 0,0-1 0,0 1 0,-1 0 0,0-1 0,0 1 0,-1 0-1,0 1 1,0-1 0,-1 0 0,0 0 0,-1 0 0,0 1-6,7 38 26,-2-33-26,-1 1-1,0 0 0,-2 0 1,1 0-1,-2 0 0,0 0 1,-1 13 0,1 137 0,0 291 257,-18-373-257,18 40 0,0-118 0,-1 0 0,0 0 0,0 0 0,0 0 0,-1 0 0,0 0 0,0 0 0,0-1 0,-1 1 0,1-1 0,-1 0 0,0 0 0,-1 0 0,1 0 0,-64 73 0,55-66 0,0 1 0,1 0 0,1 0 0,-1 2 0,2-1 0,-7 14 0,-15 63 0,26-71 0,0-1 0,-2 0 0,0-1 0,0 1 0,-2-2 0,0 1 0,-1-1 0,0-1 0,-2 1 0,-6 25 0,1-1 0,10-31 0,0 1 0,1 0 0,0 1 0,1 0 0,0 0 0,1 0 0,0 0 0,-1 8 0,-22 56 0,3-18 0,2 1 0,0 8 0,13-38 0,-20 46 0,-4-6 0,27-56 0,0 1 0,-1-1 0,0 0 0,0 0 0,-1-1 0,-10 10 0,13-15 0,1 0 0,-1 1 0,1-1 0,0 1 0,0 0 0,1 0 0,0 0 0,-2 8 0,3-9 0,-1 0 0,1 0 0,-1 0 0,0 0 0,0 0 0,-1-1 0,0 0 0,0 0 0,-3 3 0,3-3 0,-1-1 0,1 2 0,1-1 0,-1 0 0,1 1 0,-1 0 0,2-1 0,-1 1 0,1 1 0,0-1 0,0 0 0,0 2 0,1-1 0,-1-1 0,0 1 0,0-1 0,-1 0 0,0 0 0,0 0 0,0-1 0,-1 1 0,0-1 0,-1 2 0,-1-1 9,1 0 0,-1 0 0,1 1 0,1-1 1,0 1-1,0 0 0,0 1 0,0-1 0,1 1 0,1 0 1,-1 0-1,1 0 0,1 0 0,-1 2-9,1-3-15,-1 0 1,-1 0-1,1 0 0,-1-1 0,0 1 1,0-1-1,-1 0 0,0 0 0,0 0 0,0-1 1,-1 1-1,-1 0 15,-25 44-80,-8 13 83,32-55-19,0 0 1,1 0-1,1 1 0,-1-1 1,1 1-1,1 1 0,-1-1 16,-27 58-26,10-27 31,12-17-5,10-22 0,-1 1 0,0-1 0,1 1 0,-1-1 0,0 0 0,0 0 0,0 0 0,0 0 0,-1 0 0,1 0 0,0 0 0,-1 0 0,1 0 0,-1 0 0,1-1 0,-1 1 0,0-1 0,0 0 0,0 1 0,0-1 0,0 0 0,0 0 0,-33 41 0,32-40 0,0 0 0,1 0 0,-1 0 0,0 1 0,1 0 0,-1-1 0,1 1 0,0 0 0,0 0 0,0 0 0,0 1 0,0-1 0,1 0 0,-1 1 0,1-1 0,-1 4 0,-1-1 0,-11 11 0,-10-6 0,19-9 0,0 0 0,0 1 0,0 0 0,1 0 0,-1 0 0,1 0 0,-1 1 0,1 0 0,-3 3 0,-38 40 42,1 3 1,3 1 0,-29 47-43,67-94 0,0 0 0,0 0 0,0 0 0,0-1 0,-1 1 0,1-1 0,-1 0 0,1-1 0,-1 1 0,0 0 0,0-1 0,-5 1 0,-28 24 0,-48 52 72,68-65-63,0 0 1,0 2-1,1 0 1,1 1-1,0 0 1,-5 11-10,-3 4 28,0-1 1,-1-1 0,-2-2 0,-1 0 0,0-2-1,-21 13-28,-82 84 85,118-112-70,0 0 0,-1-1 0,0 0 0,-1-1 0,0-1-1,0 0 1,-10 3-15,-22 12 24,-46 4-24,75-15 0,13-9 0,0 0 0,0 0 0,0 0 0,0-1 0,0 1 0,-1-1 0,1 0 0,-1-1 0,0 1 0,1-1 0,-4 0 0,3 0 7,-1 0 0,1 0 0,-1 1 0,1 0 0,0 0 0,0 0 0,0 1 0,0 0 0,-1 1-7,1-1 7,0 0 1,0 0-1,0-1 0,-1 1 0,1-1 1,-1-1-1,1 1 0,-1-1 1,-2 0-8,-10 3 0,15-3 0,1 0-1,-1 0 1,1 0 0,-1 1 0,1-1 0,0 1 0,-1 0 0,1 0 0,0 0 0,0 0 0,0 0 0,0 1 0,1-1-1,-1 1 1,0-1 0,1 1 0,1-3 1,-1 1 0,1 0-1,-1-1 1,1 1 0,0-1-1,-1 1 1,1-1 0,-1 1 0,1-1-1,-1 0 1,1 1 0,-1-1-1,1 0 1,-1 1 0,1-1-1,-1 0 1,1 0 0,-1 0-1,0 1 1,1-1 0,-1 0-1,1 0 1,-1 0 0,0 0 0,1 0-1,-1 0 1,1 0 0,-1 0-1,0-1 1,1 1 0,-1 0-1,1 0 1,-1-1-1,-1 1 3,-1 0 1,1 0-1,0 0 0,0 0 1,-1 0-1,1 0 0,0 1 1,0-1-1,-1 1 0,1 0 1,0 0-1,0 0 0,0 0 0,0 0 1,0 0-1,0 1 0,0-1 1,0 1-1,1-1 0,-1 1 1,0 0-1,1 0 0,-1 0 1,1 0-1,0 0 0,-1 0 1,1 1-1,0-1 0,0 0 1,0 2-5,0-1 9,-14 14-8,-38 22-5,50-37 13,1 1 1,-1-1-1,0 1 1,0-1-1,0 0 0,0 0 1,0 0-1,0-1 0,0 1 1,-1-1-1,1 0 0,-1 0 1,1 0-1,-1-1 0,1 1 1,-3-1-9,0 2 8,-1 1 0,1-1 1,0 1-1,0 1 0,0 0 1,0 0-1,0 0 0,1 0 1,-1 1-1,1 0 0,0 1 1,1-1-1,-1 2-8,-43 35 20,34-33-20,0-1 0,0 2 0,1 0 0,0 1 0,1 0 0,0 1 0,-3 5 0,-94 87 0,104-98 8,0-1-1,0 0 1,0 0-1,0 0 1,-1 0-1,1-1 1,-1 0-1,0 0 1,0-1-1,-1 0 1,1 0-1,0-1 1,-1 0-1,0 0 1,1-1-1,-1 1 1,0-2-1,0 1 1,1-1-1,-1 0-7,2 0 12,1 1 1,0 0-1,0 1 1,0-1-1,0 1 0,0 0 1,0 0-1,0 0 0,0 0 1,1 1-1,-1 0 0,1 0 1,0 0-1,-2 3-12,-28 19 63,32-24-63,-1 0 0,1 0 0,-1 0 0,1 0 0,-1 0 0,0 0 0,1-1 0,-1 1 0,0-1 0,1 1 0,-1-1 0,0 0 0,0 0 0,1 0 0,-1 0 0,0 0 0,0 0 0,0 0 0,1-1 0,-1 1 0,0-1 0,0 0 0,-13 2 0,-53 58 0,57-46 0,0-2 0,-1 0 0,-1-1 0,0 0 0,-4 2 0,-3 6 0,19-16 0,0 0 0,0-1 0,-1 1 0,1-1 0,-1 1 0,1-1 0,-1 0 0,1 0 0,-1 0 0,0 1 0,0-2 0,1 1 0,-1 0 0,0 0 0,0-1 0,0 1 0,0-1 0,0 0 0,-1 1 0,1-2 0,0 1 0,0 0 0,0 0 0,0 0 0,0 0 0,0 0 0,0 1 0,0-1 0,0 1 0,0-1 0,0 1 0,0 0 0,0 0 0,1 0 0,-1 0 0,0 0 0,1 0 0,-1 1 0,0 0 0,-15 5 0,-38 32 0,42-37 0,2-5 0,-37 24 0,21-13 42,-1-13 44,27 5-81,-1 0-1,1-1 1,-1 1-1,0 0 1,1 0 0,-1 0-1,1 1 1,-1-1-1,0 0 1,1 1-1,-1-1 1,1 1 0,-1 0-1,1-1 1,-1 1-1,1 0 1,-1 0-1,1 0 1,0 0-1,0 0 1,-1 1 0,1-1-1,0 1-4,-17 7 24,14-9-24,0 1 0,0 0 0,-1 0 0,1 0 0,0 1 0,0 0 0,0-1 0,0 2 0,1-1 0,-4 2 0,0 1 0,3-4 0,1 1 0,0-1 0,0 1 0,0 0 0,0 0 0,0 1 0,1-1 0,-1 0 0,0 1 0,1 0 0,0 0 0,-1 0 0,1 0 0,0 0 0,-1 2 0,-11 13 0,-132 66 0,90-46 13,26-18 19,0 1-1,1 1 0,-22 23-31,43-35 2,-1-1 0,0-1 0,-1 1 0,0-2-1,0 1 1,0-2 0,-1 1 0,0-2 0,0 0 0,0 0 0,-6 0-2,-55 15 0,54-17 0,-54 32 107,41-17-86,17-11-21,0 1 0,1 0 0,0 1 1,0 1-1,1 0 0,-5 6 0,13-13 0,0 1 0,0-1 0,0-1 0,0 1 0,-1-1 0,1 0 0,-1 0 0,1 0 0,-1 0 0,0-1 0,0 0 0,-1 0 0,-44 16 0,22 4 0,18-13 0,1-1 0,-1 0 0,0 0 0,-1-1 0,1-1 0,-1 0 0,0 0 0,0-1 0,-1-1 0,0 0 0,6-2 0,0-1 0,-1 2 0,1-1 0,0 1 0,0 0 0,0 1 0,0-1 0,0 1 0,-2 2 0,2-2 0,0 0 0,0 0 0,0 0 0,0-1 0,-1 0 0,1 0 0,-1-1 0,1 0 0,-3 0 0,-24 2 0,1 2 0,-1 2 0,1 1 0,0 2 0,1 1 0,0 2 0,-7 5 0,14-8 0,-23 18 0,42-24 0,0 0 0,-1 0 0,1-1 0,-1 0 0,0 0 0,1 0 0,-1-1 0,0 0 0,0-1 0,-1 1 0,1-1 0,0 0 0,-2-1 0,-20 2 21,1 1 1,0 1-1,-19 7-21,19-5 22,1 0-1,-1-2 0,-19-1-21,35-4 0,-36 17 0,36-12 0,-101 20 22,-38 16 235,105-30-140,-1 1 1,-21 11-118,26-9 0,-28 13 0,60-23 23,-1-1 0,0 0 0,1 0 1,-1-1-1,0 0 0,0-1 0,0-1 0,0 0 0,-8-2-23,-20 1 49,-180 2 465,212 0-514,1 1 0,-1 0 0,1 1 0,-1-1 0,1 1 0,0 0 0,0 1 0,0-1 0,0 1 0,0 0 0,0 1 0,1-1 0,-4 4 0,-27 17 0,17-21 0,1-3 0,-110 0 129,-363 0-1,381 20-128,-180-20 0,-56 0 0,236-20 0,101 21 13,-1-1 0,1 0 0,0-1-1,0 0 1,-1 0 0,1-1 0,0 0 0,0-1 0,0 0 0,0-1-13,5 3 11,-1 0 0,1 0 1,-1 0-1,1 0 1,-1 1-1,1 0 1,-1 0-1,0 0 0,1 0 1,-1 0-1,1 1 1,-1 0-12,1 0-1,-1-1 0,1 1 0,0-1 1,-1 0-1,1 0 0,-1 0 1,1-1-1,0 1 0,-1-1 1,1 0-1,0 0 0,-3-1 1,-6-7 0,9 7 0,0 1 0,0-1 0,-1 1 0,1-1 0,-1 1 0,1 0 0,-1 0 0,1 1 0,-1-1 0,1 1 0,-1 0 0,0 0 0,1 0 0,-1 1 0,1-1 0,-2 1 0,-13-4 0,1-10 0,6 7 0,-4 2 0,-33 11 0,-60-7 129,107 0-129,0 1 0,1-1 0,-1 0 0,0 1 0,0-1 0,0 0 0,0 0 0,1 0 0,-1 1 0,0-1 0,0 0 0,0 0 0,0-1 0,0 1 0,1 0 0,-1 0 0,0 0 0,0-1 0,0 1 0,0 0 0,1-1 0,-1 1 0,0-1 0,0 1 0,1-1 0,-1 1 0,0-1 0,1 0 0,-1 1 0,0-1 0,1 0 0,-1 0 0,1 1 0,-1-1 0,1 0 0,-1 0 0,1 0 0,0 0 0,-1 0 0,1 1 0,0-1 0,-1 0 0,1 0 0,0 0 0,-1 1 0,1-1 0,-1 0 0,0 1 0,1-1 0,-1 1 0,1-1 0,-1 0 0,0 1 0,1-1 0,-1 1 0,0 0 0,1-1 0,-1 1 0,0 0 0,0-1 0,1 1 0,-1 0 0,0 0 0,0 0 0,0 0 0,1 0 0,-1 0 0,0 0 0,0 0 0,0 0 0,1 0 0,-1 0 0,0 1 0,0-1 0,1 0 0,-1 1 0,0-1 0,-109-19 0,107 18 0,1 1 0,-1-1 0,0 1 0,0-1 0,0 0 0,1 0 0,-1-1 0,0 1 0,1-1 0,-1 1 0,1-1 0,0 0 0,-1 0 0,0-1 0,0 1 0,1-1 0,-1 1 0,0 0 0,0 0 0,0 0 0,0 0 0,0 1 0,-1-1 0,1 1 0,0 0 0,-1 0 0,1 1 0,0-1 0,-4 1 0,-84 0 0,85-2 0,0 1 0,0-1 0,0 0 0,0-1 0,1 1 0,-1-1 0,1-1 0,-6-3 0,-22-10 0,29 21 19,-5-3 49,-32-47-27,21 19-29,19 26-9,1 0 1,-1 0-1,0 0 1,1 0-1,-1 0 1,0 0-1,0 0 1,0 0-1,0 1 1,0-1-1,0 0 1,0 1-1,0-1 1,0 0 0,0 1-1,0 0 1,0-1-1,0 1 1,0 0-1,0-1 1,0 1-1,-1 0 1,1 0-1,0 0 1,0 0-1,0 0 1,0 1 0,0-1-1,-1 0 1,1 1-1,0-1-3,-2 0 8,1 0-1,0 0 1,0-1 0,0 1 0,0 0 0,0-1 0,0 0 0,0 1-1,0-1 1,0 0 0,0 0 0,0 0 0,0-1 0,1 1-1,-1 0 1,0-1 0,1 1 0,-1-1 0,1 0-8,-1 0 6,-1-1 1,1 1-1,-1 0 1,1 0-1,-1 0 0,1 0 1,-1 1-1,0-1 1,0 1-1,0 0 1,0 0-1,0 0 0,0 0 1,0 1-1,0-1 1,0 1-1,0 0 1,-2 0-7,-69-23 128,68 21-128,0-2 0,0 1 0,0-1 0,0 0 0,0 0 0,1-1 0,0 0 0,-3-3 0,7 8 0,-22-23 0,19 21 0,1-1 0,0 0 0,0 0 0,0-1 0,0 1 0,1 0 0,-1-1 0,1 0 0,0 0 0,0 0 0,0 0 0,1 2 0,1 0 0,-1 0 0,0 0 0,1 0 0,-1 0 0,0 0 0,0 0 0,0 0 0,0 1 0,0-1 0,0 0 0,-1 1 0,1-1 0,0 1 0,-1-1 0,1 1 0,-1 0 0,1 0 0,-1 0 0,0 0 0,1 0 0,-2 0 0,-3-3 0,-1-1 0,1 0 0,0 0 0,-1 1 0,1 0 0,-1 1 0,0 0 0,0 0 0,-1 0 0,1 1 0,0 0 0,-1 1 0,1 0 0,-1 0 0,-3 1 0,8 0 0,1 0 0,0 0 0,0 0 0,0-1 0,0 1 0,0-1 0,-1 1 0,1-1 0,0 0 0,0 0 0,0 0 0,1 0 0,-1-1 0,0 1 0,0-1 0,1 1 0,-1-1 0,0 1 0,1-1 0,-1 0 0,1 0 0,0 0 0,0 0 0,-1 0 0,1-1 0,-25-30 0,16 1 0,10 29 0,0-1 0,-1 1 0,1 0 0,-1 0 0,0 0 0,0 0 0,0-1 0,0 1 0,0 0 0,0 1 0,-1-1 0,1 0 0,-1 0 0,0 1 0,0-1 0,0 1 0,0 0 0,0-1 0,0 1 0,0 0 0,-1 1 0,1-1 0,-1 0 0,1 1 0,-1-1 0,-1 0 0,-9 1 0,12 1 0,0 0 0,0 0 0,0 0 0,0 0 0,0-1 0,0 1 0,0 0 0,0 0 0,0-1 0,0 1 0,0 0 0,0-1 0,0 1 0,0-1 0,0 1 0,0-1 0,1 0 0,-1 0 0,0 1 0,0-1 0,1 0 0,-1 0 0,0 0 0,1 0 0,-1 1 0,1-1 0,-1 0 0,1 0 0,0-1 0,-1 1 0,1 0 0,0 0 0,-1-1 0,-47-40 0,41 22 0,-9 2 0,15 16 0,-1 1 0,1 0 0,-1 0 0,0 0 0,1 0 0,-1 0 0,0 0 0,0 1 0,0-1 0,1 1 0,-1-1 0,0 1 0,0 0 0,0 0 0,0 0 0,0 0 0,0 0 0,-1 0 0,-2-1 0,-6-21 0,6 12 0,4 8 0,0 1 0,0-1 0,0 1 0,0-1 0,0 1 0,0 0 0,-1-1 0,1 1 0,0 0 0,-1 0 0,1 0 0,-1 0 0,1 0 0,-1 1 0,0-1 0,1 0 0,-1 1 0,-1-1 0,1 1 0,1-1 0,-1 1 0,0-1 0,1 0 0,-1 1 0,1-1 0,-1 0 0,1 0 0,-1 0 0,1 0 0,-1 0 0,1-1 0,0 1 0,0 0 0,0-1 0,-1 1 0,1-1 0,0-1 0,-14-9 0,0 1 0,0 0 0,-1 2 0,0 0 0,-1 0 0,5 3 0,-25-34 0,-53-24 0,35 24 0,13 6 0,30 22 0,-1 1 0,-1 0 0,1 2 0,-1 0 0,-5-2 0,13 10 0,-9-23 0,-1 7 0,1 10 0,-19-35 0,27 26 0,-6-6 0,12 21 0,1-1 0,-1 1 1,0-1-1,1 1 0,-1-1 0,1 0 0,-1 1 1,1-1-1,0 0 0,0 1 0,-1-1 0,1 0 0,0 1 1,0-1-1,1 0 0,-1 1 0,0-1 0,0 0 0,1 1 1,-1-1-1,1-1 0,-4-3-111,-1 7 98,3-1 7,-12-17 4,-1 14 2,14 3-1,-1 0 1,0 0-1,1 1 1,-1-1-1,1 0 1,-1 0 0,1 0-1,-1 0 1,0 1-1,1-1 1,-1 0 0,1 0-1,-1 0 1,0 0 0,1-1-1,-1 1 1,1 0-1,-1 0 1,1 0 0,-1 0-1,0-1 1,1 1-1,-1 0 1,1-1 0,-1 1-1,1 0 1,-1-1-1,1 1 1,-1-1 0,1 1-1,0-1 1,-1 1-1,1-1 1,0 1 0,-1-1-1,1 1 1,0-1-1,-1 0 1,1 1 0,0-1-1,0 0 1,0 1 0,0-1-1,-1 0 1,1 1-1,0-1 1,0 0 0,0 1-1,0-1 1,0 0-1,1 1 1,-1-1 0,0 0-1,0 0 1,-43-35 4405,37 29-5490,3-6-2626,3-7-6190,0 14 5416,0 3-5003</inkml:trace>
  <inkml:trace contextRef="#ctx0" brushRef="#br1" timeOffset="2">6223 15207 3855,'0'0'728,"0"0"-64,0 0 343,0 0-108,0 0-214,0 0-85,0 0-172,0 0-64,0 0-64,0 0 43,0 0-43,0 0 64,0 0 43,0 0 64,0 0-86,0 0-63,0 0 127,0 0-42,0 0-21,0 0-1,0 0-21,0 0-85,0 0-44,0 0-63,0 0 63,0 0 1,0 0-86,0 0-22,0 0 22,0-24 343,-2 13-349,0 0-1,-1 0 1,0 0 0,-1 0 0,0 0 0,0 1-1,-6-10-143,7 16 172,3 4 63,-3-46 429,1 44-657,-1-1 0,1 0 0,0 0-1,1 0 1,-1 0 0,0 0 0,1 0 0,0-1-1,-1 1 1,1-1 0,0 1 0,1-1 0,-1 1-1,0-1 1,1 1 0,0-1 0,0 0 0,0 1-1,0-1 1,0 0 0,1 1 0,-1-1 0,1 0-1,1-2-6,-1-3 73,-1 2 34,0-12-86,0-146-21,-17 40 257,16 122-257,0 1 0,-1-1 0,1 0 0,-1 0 0,1 1 0,-1-1 0,0 1 0,0 0 0,0 0 0,0 0 0,0 0 0,0 0 0,-3-1 0,-2-5 0,5 4 14,1 0-1,-1 0 1,1-1 0,0 1-1,0 0 1,0-1-1,1 1 1,-1-1-1,1 1 1,0-1 0,0 1-1,1-1 1,-1 1-1,2-5-13,2-86 67,-4-469 1475,0 336-771,0-105-514,19 250-128,-19 76-129,0-1 0,1 0 0,0 0 0,0 0 0,0 1 0,1-1 0,0 0 0,0 1 0,3-7 0,19-90 128,-21 96-118,0 1 0,-1-1-1,0 0 1,0 0 0,0 0 0,-1-1-1,0 1 1,0 0 0,-1 0 0,0-1-1,-1-6-9,1 13 1,0 0-1,0 0 1,0 0 0,0 0-1,0 0 1,0 0-1,1 0 1,-1 0 0,1 1-1,-1-1 1,1 0-1,-1 0 1,1 0 0,0 1-1,0-1 1,0 0-1,0 0 0,23-48 140,-23 48-124,0 0 0,0-1-1,0 1 1,0-1 0,0 1-1,-1-1 1,1 1 0,-1-1 0,1 1-1,-1-1 1,0 0 0,0 1 0,0-1-1,0 1 1,0-1 0,-1 0-1,1 1 1,-1-1 0,1 1 0,-1-1-16,-1-6 49,22-115-27,-3 57 363,-19 63-327,39-29 34,-34 31-79,-1 0 0,-1-1 0,1 1 0,0-1 0,0 1 0,-1-1 0,1 0 0,-1 1 0,0-1 0,0 0 0,0 0 0,0 0-1,0 0 1,-1-1 0,1 1 0,-1 0 0,1 0 0,-1 0 0,0 0 0,0-1 0,-1 1 0,1 0 0,-1 0 0,0-3-13,1-26 182,0 30-175,1 0 1,-1 0-1,1 0 1,0 0 0,-1 0-1,1 0 1,0 0 0,0 0-1,0 0 1,0 0-1,1 1 1,-1-1 0,0 0-1,1 1 1,-1 0-1,1-1 1,-1 1-8,16-27 128,-18 26-122,1 1 0,0-1 0,0 1 0,0-1 0,-1 1 0,1-1 0,0 1 0,1-1 0,-1 1 0,0-1 0,0 1 0,1-1 0,-1 1 0,0-1 0,1 1 0,-1-1 0,1 1 0,0 0 0,-1-1 0,1 1 0,0 0 0,0 0-6,16-28-4,17-13 4,-7 5 54,-22 32-45,0 0-1,0-1 0,0 1 0,-1-1 1,0-1-1,0 1 0,0-1 0,0 1 1,2-8-9,18-22 0,-21 34 0,-1-1 0,0 0 0,1 1 0,-1-1 0,0 0 0,-1-1 0,1 1 0,0 0 0,-1-1 0,1 1 0,-1 0 0,0-1 0,0 0 0,0 1 0,-1-1 0,1 0 0,-1 0 0,0 1 0,0-3 0,1 1 11,-1 0 0,1 0 0,0 0 0,0 0 0,0 0 0,0 0 0,1 0 1,0 0-1,0 0 0,0 1 0,0-1 0,1 1 0,-1 0 0,1 0 0,0 0 1,2-1-12,21-39 79,11 2-79,18-42 128,-54 80-128,0 1 0,1-1 0,0 0 0,-1 0 0,1 1 0,0-1 0,0 1 0,1 0 0,-1 0 0,1 0 0,-1 0 0,1 0 0,0 1 0,0-1 0,0 1 0,1-1 0,7-5 0,27-29 0,-37 36 0,0 0 0,1 1 0,-1-1 0,0 0 0,0 0 0,-1 0 0,1 1 0,0-1 0,0 0 0,0-1 0,0 1 0,-1 0 0,1 0 0,0 0 0,-1 0 0,1-1 0,-1 1 0,0 0 0,1 0 0,-1-1 0,0 1 0,1-1 0,-1 1 0,0 0 0,0-1 0,0 1 0,0 0 0,0-1 0,0 1 0,-1-1 0,1 1 0,0-9 0,1 8 0,-1 0 0,1 0 0,0 0 0,0 0 0,0 0 0,0 0 0,0 1 0,0-1 0,0 0 0,1 1 0,-1-1 0,0 1 0,1-1 0,0 1 0,-1 0 0,1-1 0,-1 1 0,1 0 0,0 0 0,0 1 0,0-1 0,-1 0 0,1 1 0,0-1 0,0 1 0,0-1 0,0 1 0,0 0 0,1 0 0,-1 0 0,1-1 0,0 1 0,0-1 0,0 0 0,0 0 0,-1-1 0,1 1 0,0 0 0,-1-1 0,1 0 0,-1 0 0,1 0 0,-1 0 0,0 0 0,0 0 0,1-1 0,1-6 0,1 1 0,0 0 0,0 1 0,1-1 0,0 1 0,0 0 0,2-1 0,25-35 0,-31 38 0,2 1 0,22-10 0,3-26 0,-3-1 0,39-8 0,-38 33 0,27-26 0,18-20 0,-48 37 0,-22 23 0,0-1 0,0 0 0,0 1 0,0 0 0,0-1 0,0 1 0,0 0 0,1 0 0,-1 1 0,0-1 0,1 0 0,0 1 0,-1 0 0,1 0 0,0 0 0,0 0 0,-1 0 0,1 0 0,1 1 0,-2-1 0,1 0 0,0 0 0,0-1 0,0 1 0,-1-1 0,1 0 0,0 1 0,-1-1 0,1-1 0,-1 1 0,0 0 0,0-1 0,0 1 0,0-1 0,0 0 0,0 0 0,-1 0 0,29-28 0,24-27 0,-44 47 0,-1 0 0,1 1 0,1 0 0,-1 1 0,1 1 0,1 0 0,0 1 0,0 0 0,1 0 0,-8 3 0,0 1 0,0-2 0,0 1 0,0-1 0,-1 1 0,1-1 0,-1-1 0,0 1 0,0-1 0,-1 0 0,0 0 0,0 0 0,0 0 0,29-43 0,-27 43 0,0-1 0,-1 1 0,0-1 0,0 0 0,0 0 0,-1-1 0,3-5 0,-3 4 0,1 1 0,0-1 0,1 1 0,0 0 0,0 0 0,6-7 0,6-3 0,2 1 0,0 1 0,0 1 0,1 0 0,1 2 0,20-10 0,-33 19 0,20-7 0,-27 11 0,1 0 0,-1-1 0,1 1 0,-1-1 0,1 0 0,-1 0 0,0 1 0,1-1 0,-1 0 0,0 0 0,1 0 0,-1-1 0,0 1 0,0 0 0,0 0 0,0-1 0,0 1 0,0-1 0,0 1 0,-1-1 0,1 1 0,0-1 0,-1 0 0,1 1 0,-1-1 0,1 0 0,-1-1 0,0 1 0,1 0 0,-1 0 0,1 0 0,0 0 0,-1 0 0,1 0 0,0 0 0,0 0 0,0 0 0,0 1 0,0-1 0,1 0 0,-1 1 0,0-1 0,1 1 0,-1-1 0,1 1 0,-1 0 0,1 0 0,0-1 0,-1 1 0,1 1 0,0-1 0,0 0 0,-1 0 0,1 1 0,0-1 0,1 1 0,8-4 0,9-36 107,-17 25-85,12 8-22,4-6 0,-4 6 0,43-73 0,-44 58 0,7-2 0,-19 24 0,0-1 0,0 1 0,-1-1 0,1 1 0,-1-1 0,1 0 0,-1 1 0,1-1 0,-1 0 0,0 0 0,1 0 0,-1 0 0,0-1 0,1 1 0,-1 0 0,0 0 0,0-1 0,0 1 0,0-1 0,0 1 0,0-1 0,-1 0 0,1 1 0,0-1 0,-1 0 0,1 0 0,-1 1 0,0-1 0,1 0 0,-1-1 0,9-14 0,-7 14 0,-1-1 0,1 1 0,-1-1 0,1 0 0,-1 0 0,0 0 0,0 0 0,-1 0 0,1 0 0,-1 0 0,0 0 0,0 0 0,0 0 0,0 0 0,-1-3 0,1 6 0,0 1 0,0-1 0,0 0 0,0 1 0,0-1 0,0 0 0,0 0 0,0 1 0,0-1 0,0 0 0,0 0 0,0 1 0,0-1 0,0 0 0,1 1 0,-1-1 0,0 0 0,1 1 0,-1-1 0,0 1 0,1-1 0,-1 0 0,0 1 0,1-1 0,-1 1 0,1-1 0,-1 1 0,1-1 0,-1 1 0,1 0 0,-1-1 0,1 1 0,0 0 0,-1-1 0,1 1 0,-1 0 0,1 0 0,0 0 0,7-4 0,7-13 0,-10-1 0,-5 16 0,1-1 0,-1 0 0,1 1 0,0-1 0,0 1 0,0 0 0,0-1 0,0 1 0,0 0 0,1-1 0,-1 1 0,1 0 0,-1 0 0,1 0 0,0 1 0,0-1 0,-1 0 0,1 1 0,0-1 0,0 1 0,1 0 0,0-1 0,-2 1 0,1 1 0,-1-1 0,0 0 0,1 0 0,-1 0 0,0 0 0,0 0 0,1 0 0,-1 0 0,0 0 0,0 0 0,0-1 0,0 1 0,0-1 0,-1 1 0,1 0 0,0-1 0,0 0 0,-1 1 0,1-1 0,-1 1 0,1-1 0,-5-8 0,5 7 0,0 0 0,0 0 0,0 0 1,0 1-1,0-1 0,1 1 0,-1-1 1,1 1-1,-1-1 0,1 1 1,0 0-1,0 0 0,-1 0 0,2 0 1,-1 0-1,0 0 0,0 1 0,2-3 17,-1-9 108,-4 11-122,1 1 1,0-1 0,0 0-1,0 1 1,0-1-1,0 0 1,0 1-1,0-1 1,0 0 0,0 1-1,1-1 1,-1 0-1,1 1 1,-1-1-1,1 0 1,0 1 0,-1-1-1,1 1 1,0 0-1,0-1 1,0 1-1,0 0 1,0-1 0,0 1-1,0 0 1,0 0-1,0 0 1,1 0 0,-1 0-1,0 0 1,2 0-4,0-1 0,-2 1 0,1 0 0,-1 0 0,0 0 0,0 0 0,0 0 0,-1 0 0,1 0 0,0 0 0,0 0 0,0 0 0,-1-1 0,1 1 0,0 0 0,-1 0 0,1-1 0,-1 1 0,0-1 0,1 1 0,-1 0 0,0-1 0,0 1 0,1-1 0,-1 1 0,0-1 0,0 1 0,-1-1 0,1 1 0,0-1 0,-1 0 0,19-82 0,-18-644 492,-3 708-470,0 15-22,1-1 1,0 1 0,0-1 0,1 0-1,-1 0 1,1 0 0,0 0-1,0 0 1,1 0 0,0 0 0,0 0-1,0 0 1,0 0 0,2-6-1,-2 8 17,1 1 1,-1 0 0,1-1-1,-1 1 1,0 0 0,0-1-1,-1 1 1,1-1-1,0 1 1,-1 0 0,0 0-1,0-1 1,0 1 0,-1-2-18,-12-16 107,-3 1-86,16 18-21,0 1 0,0-1 0,1 1 0,-1-1 0,0 0 0,0 1 0,1-1 0,-1 0 0,1 0 0,-1 0 0,1 1 0,0-1 0,-1 0 0,1 0 0,0 0 0,0 0 0,0 0 0,0 1 0,1-1 0,-1 0 0,0 0 0,1 0 0,-1 1 0,1-1 0,-1-17 0,-2 12 11,-1-1-1,0 1 1,-1-1-1,0 1 1,0 1 0,0-1-1,0 0 1,-1 1-1,0 0 1,-2-1-11,-17-20 23,11 12-14,6 8 4,0-1 1,1 1-1,-1-2 0,2 1 0,-1 0 0,1-1 1,0 0-1,0-1 0,-1-4-13,6 10 0,0 1 1,0 0-1,0-1 0,-1 1 0,1 0 0,-1-1 1,1 1-1,-1 0 0,0 0 0,0 0 1,-1-1-1,1 1 0,0 1 0,-1-1 1,0 0-1,-1-2 0,-2-3 18,-61-74 89,61 75-107,-1 1 0,1 0 0,-1 0 0,0 1 0,-1-1 0,1 2 0,-1-1 0,0 1 0,-1 0 0,-59-47 0,12-10 0,47 57 0,0 0 0,0-1 0,0-1 0,1 0 0,-1 0 0,1 0 0,0-1 0,1 0 0,0-1 0,0 1 0,0-2 0,1 1 0,0-1 0,0 1 0,1-1 0,-3-9 0,5 14 0,1 1 0,-1-1 0,1 0 0,-1 1 0,0-1 0,0 1 0,-1 0 0,1 0 0,-1 0 0,1 0 0,-1 0 0,0 0 0,0 1 0,0-1 0,-2 0 0,-8-8 0,-21-27 23,22 25-5,0 0-1,1-1 1,0 0-1,1-1 1,0-1-1,-3-7-17,10 18 0,-1-1 0,0 1 0,0 0 0,0 0 0,-1 1 0,1-1 0,-1 1 0,0 0 0,0 1 0,0-1 0,-1 1 0,0 0 0,-35-28 0,31 20 0,-23-36 0,17 25 0,15 21 0,-1-1 0,1 1 0,0-1 0,-1 1 0,1-1 0,0 0 0,0 0 0,-1 0 0,1 0 0,1 0 0,-1 0 0,0 0 0,0 0 0,1 0 0,-1 0 0,1 0 0,-1 0 0,1-1 0,0 1 0,0-1 0,-1-2 0,0-1 0,0 0 0,-1 1 0,1-1 0,-1 1 0,0-1 0,0 1 0,-1 0 0,0 0 0,1 0 0,-1 1 0,-1-1 0,1 0 0,-51-61 0,48 60 0,1 1 7,1 1-1,-1-1 1,1-1 0,0 1 0,0 0-1,0-1 1,0 0 0,1 0-1,0-1 1,0 1 0,1 0-1,-1-1 1,1 0 0,1 0-1,-1 0 1,1-3-7,0 2 14,-1-1-1,1 0 1,-1 1 0,-1-1-1,1 1 1,-1 0 0,-1-1-1,1 2 1,-1-1-1,0 0 1,-4-4-14,-119-134 150,127 146-150,-2-2 6,1 1 0,0-1-1,-1 0 1,1 1 0,-1 0-1,1-1 1,-1 1-1,0 0 1,0 0 0,1 0-1,-1 0 1,0 0-1,0 1 1,0-1 0,0 0-1,0 1 1,0 0-1,0 0 1,0-1-6,-16-2 0,-38-38-5,53 39 7,1 0-1,0 0 1,-1 0-1,1 0 1,-1 0-1,1 1 0,-1 0 1,0-1-1,1 1 1,-1 0-1,0 0 1,0 1-1,0-1 1,0 1-1,0 0 1,0-1-1,0 1 1,-2 1-2,-2-2 14,0 0 0,0-1 0,-1 0 1,1 0-1,0-1 0,1 0 0,-1-1 1,0 1-1,1-1 0,0-1 1,-1 1-1,2-1 0,-1-1 0,0 1 1,-4-6-15,-62-52 21,14-1 17,54 59-33,-1 1 0,1 1 1,0-1-1,-1 0 0,0 1 1,0 0-1,0 1 0,0-1 1,0 1-1,0 0 0,0 0 1,-1 1-1,0-1-5,-48-20 22,51 22-22,0 0 0,0-1 0,0 1 0,0-1 0,0 0 0,0 0 0,1 0 0,-1 0 0,0-1 0,1 1 0,-1-1 0,1 0 0,-1 0 0,1 0 0,0 0 0,-1 0 0,1 0 0,0-1 0,0 1 0,1-1 0,-1 0 0,0 0 0,0 0 0,-12-15 0,-13-10 0,24 24 0,1 0 0,-1 0 0,0 1 0,0-1 0,0 1 0,-1 0 0,1 0 0,0 1 0,-1-1 0,0 1 0,0-1 0,-2 0 0,-10-14 0,-62-129 0,77 145 0,1 0 0,-1 0 0,1 0 0,-1-1 0,1 1 0,-1 0 0,0 0 0,1 0 0,-1 0 0,0 0 0,0 0 0,0 1 0,0-1 0,0 0 0,0 0 0,0 1 0,0-1 0,0 0 0,0 1 0,0-1 0,0 1 0,-4-3 0,-1 0 0,2 0 0,-1 0 0,0-1 0,0 1 0,1-2 0,0 1 0,0 0 0,0-1 0,-2-2 0,-4-6 0,0-1 0,1 0 0,0-1 0,1 0 0,1-1 0,0 1 0,1-2 0,0 1 0,1-1 0,0 0 0,2 0 0,-1-5 0,3 15 0,0 0 0,-1 1 0,1-1 0,-1 0 0,-1 1 0,1-1 0,-1 1 0,0 0 0,0 0 0,0 0 0,-1 1 0,-4-6 0,4 6 0,0-2 0,0 1 0,0 0 0,1-1 0,-1 0 0,1 0 0,1 0 0,-1 0 0,1-1 0,0 1 0,1-1 0,-1 1 0,1-3 0,3-16 0,-2 24 0,0 0 0,1 0 0,-1 0 0,0 0 0,0 0 0,0 0 0,0 0 0,-1 0 0,1 0 0,0 0 0,-1 0 0,1 0 0,-1 0 0,0 0 0,0 0 0,0-1 0,-50-62 0,43 60 0,6 1 0,-20-49 0,4-51 0,17 103 0,1 0 0,-1 1 0,0-1 0,1 0 0,-1 0 0,0 0 0,1 0 0,-1 0 0,1 0 0,0 0 0,-1 0 0,1 0 0,0 0 0,-1 0 0,1-1 0,0 1 0,0 0 0,0 0 0,0 0 0,0 0 0,0 0 0,0-1 0,0 1 0,0 0 0,0 0 0,1 0 0,-1 0 0,0 0 0,1 0 0,0-1 0,-2-7 0,-13-18 0,2-1 0,1 0 0,-3-13 0,-6-42 0,19 77-1,1 1 0,-1 0 0,0 0 0,0 0 0,0 0 1,-1 0-1,0 1 0,0-1 0,0 0 0,-2-2 1,2 2 12,-1 0-1,1-1 1,0 1-1,0-1 1,0 0-1,1 1 1,0-1 0,0 0-1,0 0 1,0-5-12,1-12 21,1 11-6,-1 0-1,0 0 0,-1 0 0,0-1 1,0 1-1,-1 1 0,-1-1 0,0 0 1,-2-3-15,4 9 0,0 0 0,0 0 0,0 0 0,0 0 0,1-1 0,0 1 0,0 0 0,1 0 0,0-1 0,0-15 0,-1 21 0,0 0 0,1 0 0,-1 0 0,0 0 0,0 0 0,0 0 0,1 0 0,-1 0 0,0 0 0,0 0 0,0 1 0,0-1 0,0 0 0,-1 0 0,1 0 0,0 0 0,0 0 0,-1 0 0,1 0 0,0 0 0,-1 0 0,1 0 0,0 0 0,-1 1 0,1-1 0,-1 0 0,0 0 0,1 1 0,-1-1 0,1 0 0,-1 1 0,0-1 0,0 1 0,1-1 0,-1 1 0,0-1 0,0 1 0,0-1 0,0 1 0,1-1 0,-1 1 0,0-1 0,0 0 0,1 1 0,-1-1 0,1 0 0,-1 0 0,0 1 0,1-1 0,-1 0 0,1 0 0,0 0 0,-1 0 0,1 1 0,0-1 0,-1 0 0,1 0 0,0 0 0,0 0 0,0 0 0,-1 0 0,1 0 0,0 0 0,0 0 0,0 0 0,1 0 0,-1 0 0,0 0 0,0 0 0,0 0 0,1 0 0,-1 0 0,1 0 0,0-7 17,-1 1 1,1 0-1,-1 0 1,-1 0-1,1 0 1,-1-1-1,0 1 1,0 0-1,-1 0 1,0 0-1,0 1 1,0-1-1,-1 0-17,1 2 8,-2-1 17,4 5-23,1-56-7,0 50 5,-1 6 0,-15-31 0,14 31 0,0 0 0,0-1 0,0 1 0,1 0 0,-1 0 0,0-1 0,1 1 0,-1 0 0,1-1 0,0 1 0,-1 0 0,1-1 0,0 1 0,0-1 0,-1 1 0,1-1 0,0 1 0,0-1 0,0 1 0,1-1 0,-1 1 0,0-2 0,5-28 0,-7 5 0,-4 25 0,6 1 0,0 0 0,0 0 0,-1 1 0,1-1 0,0 0 0,0 0 0,0 0 0,-1 0 0,1 0 0,0 0 0,0 0 0,-1 0 0,1 0 0,0 0 0,0 0 0,0 0 0,-1 0 0,1 0 0,0 0 0,0 0 0,-1 0 0,1 0 0,0 0 0,0 0 0,0-1 0,-1 1 0,1 0 0,0 0 0,0 0 0,0 0 0,0 0 0,-1-1 0,1 1 0,0 0 0,0 0 0,0 0 0,0-1 0,0 1 0,-1 0 0,1 0 0,0-1 0,0 1 0,0 0 0,0 0 0,0-1 0,0 1 0,0 0 0,0 0 0,0-1 0,0 1 0,0 0 0,0 0 0,0-1 0,0 1 0,-4-71 0,7 66 0,-2-3 0,-20-40 0,17 27 0,2 0 0,0 0 0,0 5-22,0 9-64,0-11 65,0-3 21,0-63 0,0-19 0,0 82 0,0 0 0,0 0 0,0 0 0,0 1 0,0 0 0,0-2 0,0-62 0,0-102 0,-1 184 0,1 0 0,0-1 0,-1 1 0,1 0 0,0 0 0,0 0 0,0 0 0,1 0 0,-1 0 0,0 0 0,1 0 0,-1 0 0,1 0 0,0 0 0,-1 0 0,1 0 0,0 1 0,0-1 0,0 0 0,0 0 0,0 1 0,1-1 0,21-37 0,-5-43 0,0 18 0,-15 18 0,-3 30 0,3-4 0,-3 18 0,1 0 0,0 0 0,-1 1 0,1-1 0,0 0 0,0 0 0,0 1 0,0-1 0,0 1 0,0-1 0,0 1 0,0-1 0,1 1 0,-1 0 0,1 0 0,-1 0 0,0 0 0,1 0 0,0 0 0,-1 0 0,1 0 0,0 0 0,3-4 0,-3-22 0,-1 21 0,0 0 0,0-1 0,1 1 0,0 0 0,0 0 0,0 0 0,1 0 0,0 0 0,0 0 0,0 1 0,2-2 0,-2 2 0,0 0 0,0-1 0,0 1 0,0-1 0,-1 0 0,0 0 0,0 1 0,0-2 0,-1 1 0,0 0 0,1-2 0,11-31 0,-9 32 0,-1-1 0,0 1 0,0 0 0,-1-1 0,0 0 0,0 0 0,0-5 0,-2 8 0,3-9 0,0 12 0,0-1 0,0 0 0,0 0 0,0 0 0,0-1 0,-1 1 0,1-1 0,-1 0 0,0 0 0,0 0 0,0 0 0,-1 0 0,1 0 0,-1 0 0,0-1 0,1-1 0,2 2 0,-3 3 0,0 0 0,0 0 0,0 0 0,0 0 0,-1-1 0,1 1 0,0 0 0,0 0 0,-1-1 0,1 1 0,-1 0 0,1-1 0,-1 1 0,1 0 0,-1-1 0,0 1 0,0-1 0,0 1 0,0-1 0,1 1 0,-2-1 0,1 1 0,0-1 0,0 1 0,0-1 0,-1 0 0,1 1 0,0 0 0,-1 0 0,1 1 0,0-1 0,0 0 0,0 0 0,0 1 0,0-1 0,0 0 0,0 0 0,0 0 0,0 1 0,0-1 0,0 0 0,0 0 0,1 1 0,-1-1 0,0 0 0,0 0 0,1 1 0,-1-1 0,0 0 0,1 1 0,-1-1 0,1 0 0,-1 1 0,0-1 0,1 1 0,0-1 0,-1 1 0,1-1 0,-1 1 0,1-1 0,0 1 0,0-1 0,0 0 0,0 1 0,-1-1 0,1 0 0,0 0 0,0 0 0,0 0 0,-1 0 0,1-1 0,0 1 0,-1 0 0,1 0 0,-1 0 0,0 0 0,1-1 0,-1 1 0,0 0 0,1-1 0,-1 1 0,0 0 0,0-1 0,0 1 0,0 0 0,0-1 0,0 1 0,0 0 0,-1-1 0,1 1 0,0 0 0,-1 0 0,1-2 0,3-18 0,10 1 0,-10 0 0,-3 1 21,0 12 65,0-10-64,0-4-22,0 1 0,3 0 0,9 1-22,-9 12-64,-3-9 65,3-3 21,8 12 0,-4-9 0,6-6 0,-12 20 0,0 0 0,0-1 0,0 1 0,0 0 0,0-1 0,0 1 0,-1-1 0,1 1 0,-1-1 0,0 1 0,0-1 0,1 1 0,-1-1 0,-1 1 0,1-1 0,0 0 0,0 1 0,-1-1 0,1 1 0,-1 0 0,0-2 0,-1-3 0,2 3 0,0-1 0,0 0 0,1 1 0,0-1 0,-1 0 0,1 1 0,0-1 0,1 1 0,-1 0 0,1-1 0,0 1 0,1-2 0,-2 4 0,-1 1 0,1 0 0,0 0 0,0 0 0,-1 0 0,1 0 0,-1 0 0,1 0 0,0 0 0,-1 0 0,0 0 0,1-1 0,-1 1 0,0 0 0,0 0 0,1 0 0,-1-1 0,0 1 0,0 0 0,0 0 0,0-1 0,0 1 0,0 0 0,-1 0 0,1-1 0,0 1 0,-1 0 0,1-1 0,-1-7 0,6-11 21,-1 0 1,-2-1-1,1 0 1,-2 0-1,-1 0 1,0-1-22,-1 15 0,2 5 0,16-31 0,-14-49 0,-1 69-8,0 0 0,1 1 0,1-1 0,0 1 0,0 0 0,1 0 0,0 0 0,1 1 0,0 0 1,1 0-1,0 1 0,2-2 8,34-63-34,-34 53 16,1 1 0,1 0 1,1 1-1,0 1 0,1 0 0,8-9 18,33-54-26,-49 70 26,1 1 1,1 0-1,0 0 1,0 0 0,1 1-1,1 0 1,-1 1 0,8-6-1,-9 8 0,0-1 0,0 1 0,-1-1 0,0 0 0,0-1 0,-1 0 0,0 0 0,-1 0 0,1 0 0,-1-1 0,-1-1 0,2 0 0,-1 0 0,1 1 0,1 0 0,-1-1 0,2 2 0,-1-1 0,4-2 0,243-280-129,-234 267 82,-1 0 0,-1-2 0,9-20 47,-16 29 13,-6 11-13,-1 0 0,1 0 0,1 0 0,-1 1 0,1 0 0,0 0 0,0 0 0,1 1 0,-1-1 0,2 1 0,13-13 0,379-439 0,-392 446 0,-1 1 0,0-1 0,0 0 0,-1 0 0,-1-1 0,0 1 0,0-1 0,-1-1 0,2-7 0,15-46 0,-18 60 0,0-1 0,-1 0 0,1 0 0,-1 0 0,0 0 0,-1 0 0,0 0 0,0-3 0,8-49 0,10-5 0,-16 56 0,0 0 0,-1 0 0,0 0 0,0 0 0,-1 0 0,1 0 0,-1-1 0,-1 1 0,0 0 0,0 0 0,-1-7 0,2-5 0,-6-7 0,20-13 0,-6 24 0,9-12-103,1 1 0,1 1 0,1 1 0,1 1 1,11-9 102,-17 26-105,-15 7 198,1 0 0,-1 0 0,0 0 0,1 0 1,-1 0-1,0-1 0,1 1 0,-1 0 0,1 0 0,-1 0 0,0-1 0,0 1 0,1 0 0,-1-1 0,0 1 0,1 0 0,-1-1 0,0 1 0,0 0 0,1-1 0,-1 1 0,0 0 0,0-1 0,0 1 0,0-1 0,1 1 0,-1 0 0,0-1 0,0 1 0,0-1 1,0 1-1,0-1 0,0 1 0,0-1 0,0 1 0,0 0 0,0-1 0,0 1 0,0-1 0,-1 1 0,1-1 0,0 1 0,0 0 0,0-1 0,0 1 0,-1 0 0,1-1 0,0 1 0,0-1-93,0 1-439,-1-13 3401,2 9-4768,4 1-4628,2 1-6460,53 2 3278</inkml:trace>
  <inkml:trace contextRef="#ctx0" brushRef="#br1" timeOffset="3">14039 5140 5911,'0'0'128,"0"0"22,0 0 86,0 0 64,0 0 149,0 0-63,0 0-108,0 0-21,0 0 0,0 0 0,0 0 22,2 23 834,14-4-764,-1 1 0,0 1 0,-2 0 0,0 1-1,-1 0 1,-1 1 0,4 14-349,25 15 990,-11-19-652,43 70 797,4-3 0,12 6-1135,-59-75 69,51 67 752,-76-90-740,0-1 1,0 1-1,0 0 1,0 0-1,-1 0 1,-1 0-1,1 1 0,-1-1 1,0 1-1,-1 0 1,0 0-1,0 0 1,0 3-82,-2 14 149,4 67 35,-3-89-175,1-1-1,-1 1 1,1-1 0,-1 1-1,1-1 1,0 0-1,0 1 1,0-1 0,1 0-1,-1 0 1,1 0-1,0 0 1,-1 0 0,1 0-1,0 0 1,0-1-1,1 1 1,-1-1 0,0 0-1,1 0 1,0 1-9,13 0 128,-13-3 1,-3 0-1,-507 0 1800,380 20-4113,127-4 2288,0-7-3264,0 2-3589,0 59-18</inkml:trace>
  <inkml:trace contextRef="#ctx0" brushRef="#br0" timeOffset="4">14330 22343 11308,'0'0'492,"0"0"-42,0 0 128,0 0 1,0 0 106,0 0-64,0 0 171,0 0-128,0 0-128,0 0-44,0 0-63,0 0 42,0 0-64,0 0-43,0 0-86,0 0-42,0 0-65,52 0 707,-14 9-396,0 2 0,-1 1 0,0 3 0,29 16-482,-6 0 257,-1 2 0,-2 4 0,41 34-257,-26-27 171,-59-38-144,0 1-1,0 0 1,-1 1 0,0 1 0,0 0 0,-1 1-1,0 0 1,1 4-27,-8-11-4,-1 0 0,1 0 0,0 0 0,0-1 0,0 0 0,1 1 0,-1-1 0,0-1 0,1 1 0,-1-1 0,1 0 0,0 0 0,-1-1 0,1 1 0,-1-1-1,2 0 5,45 13-170,-50-12 158,1 1 0,0 0 0,0 0 0,-1 0 0,1 0 0,-1 0-1,1 0 1,-1 0 0,0 1 0,0-1 0,0 0 0,0 1 0,0-1-1,0 1 1,0 0 0,-1-1 0,1 1 0,-1 0 0,0-1 0,0 1-1,0 0 1,0-1 0,0 4 12,0-3-128,-3 58 106,-15-44 44,-13 24-1,28-35 16,1-1 0,-1 0 0,0 0 0,-1 0 0,1-1 0,-1 1 0,0-1 1,0 0-1,0 0 0,-3 2-37,-10 10 100,-185 195 1078,24-6-1692,154-168 223,23-32 200,-1-1 0,0 0 0,1 0 0,-2 0 0,1-1 0,0 1 0,-1-1 1,1 1-1,-1-1 0,0 0 0,0 0 0,0 0 0,0 0 0,0-1 0,-1 0 0,1 1 0,-1-1 0,1-1 0,-1 1 0,0-1 1,0 1-1,-2-1 91,-16 6-1881,-51 40 5729,54-31-5317,6-2-3398,-8 17-3250,-13 42 1049</inkml:trace>
  <inkml:trace contextRef="#ctx0" brushRef="#br2" timeOffset="5">1583 5494 26085,'7'-11'0,"-1"0"0,0 0 0,0 0 0,-1-1 0,0 0 0,-1-1 0,0 1 0,0-1 0,0-5 0,-1 1 0,2 0 0,0 1 0,1-1 0,0 1 0,7-11 0,-9 19 0,-1-1 0,0 0 0,0 0 0,-1 0 0,0 0 0,0 0 0,-1-1 0,16-60 0,-10 50 0,0 0 0,-2 0 0,0 0 0,-1-1 0,-1 0 0,-1 0 0,0 0 0,-1 0 0,-2-2 0,3 12 0,-1 0 0,1 1 0,0-1 0,1 1 0,0-1 0,1 1 0,1-4 0,14-44 0,2-24 0,-14 61 0,-1-1 0,-1 0 0,-1 0 0,0 0 0,-2-1 0,0-9 0,16-92 0,-1-6 0,-15 97 0,0-1 0,2 1 0,7-31 0,-5 30 0,-1 0 0,-1-1 0,0-33 0,-5 10 0,-1 26 0,2 0 0,1-1 0,1 1 0,1 0 0,2 0 0,1-1 0,-2 12 0,-2 0 0,0 0 0,0 0 0,-2 0 0,-1 0 0,0-1 0,-1 1 0,-1-43 0,3-184 129,-2 234-129,0 0 0,-1 1 0,-1 0 0,0 0 0,0 0 0,-1 0 0,0 1 0,-1 0 0,-1 0 0,-5-9 0,-56-124 0,60 126 0,-27-46 0,29 52 19,0 1 1,0 0 0,-1 0-1,-1 1 1,1 0 0,-2 0-1,1 1 1,-1 0 0,-8-5-20,6 4 26,0 0 1,1-1 0,0 0 0,0-1-1,2-1 1,-1 1 0,-3-9-27,-57-42 21,59 54-21,8 7 0,0 0 0,-1 0 0,0 0 0,0 1 0,1 0 0,-1-1 0,0 1 0,-1 1 0,1-1 0,0 0 0,0 1 0,-1 0 0,1 0 0,-1 0 0,1 0 0,-1 0 0,1 1 0,-1 0 0,1 0 0,-1 0 0,0 0 0,1 1 0,-1-1 0,0 2 0,-30-12 0,30 8 0,0 0 0,0 0 0,0 0 0,0 1 0,0 0 0,0 0 0,0 0 0,-1 0 0,1 1 0,0 0 0,-1 0 0,-1 0 0,-67-19 0,-73-4 0,41 3 0,56 20 0,31-2 0,0 0 0,0 2 0,0 1 0,0 0 0,0 1 0,0 1 0,1 1 0,-1 1 0,1 1 0,0 1 0,0 0 0,1 2 0,0 0 0,-5 4 0,-49 37-79,41-31 18,1 2-1,0 1 1,1 1 0,2 2 0,-1 2 61,-137 139 0,132-132-7,-48 63-60,74-90 61,1 0 0,0 1 0,1 0 0,-1 0 1,1 0-1,1 0 0,-1 1 0,1 0 0,0-1 0,1 1 0,0 0 1,0 0-1,1 3 6,0-6-6,1 6-5,-1 0 0,-1 0-1,1 1 1,-2-1 0,1 0-1,-1-1 1,-1 1 0,0 0 0,-1 0 11,3-6 0,-1 0 0,1 0 0,0 0 0,1 1 0,-1-1 0,1 0 0,0 1 0,0-1 0,2 6 0,-4 44 0,-7 4 0,2 1 0,2 0 0,3 0 0,2 1 0,4 20 0,-1 50 0,-2-123 0,0-1 0,1 0 0,1 0 0,-1 0 0,1 0 0,0 0 0,0-1 0,1 1 0,0-1 0,0 0 0,1 0 0,0-1 0,0 0 0,5 6 0,-5-7 0,0 1 0,0 0 0,0 1 0,-1-1 0,0 1 0,0 0 0,0 0 0,-1 1 0,0-1 0,0 1 0,-1 0 0,1 0 0,-2 0 0,2 7 0,-2-8 0,0 0 0,1 0 0,0 0 0,0 0 0,0 0 0,1 0 0,0-1 0,0 1 0,1-1 0,-1 0 0,1 0 0,0 0 0,1-1 0,1 3 0,24 39 0,-8-14-4,-19-30 5,0 1 1,-1-1 0,1 1-1,-1 0 1,1 0 0,-1 0-1,0 1 1,0-1 0,-1 0 0,1 1-1,-1-1 1,0 1 0,0 0-1,0 0 1,0 2-2,0-3 7,0-1 1,0 0-1,0 0 0,1 0 1,-1-1-1,1 1 0,0 0 1,0-1-1,0 1 0,0-1 1,0 1-1,0-1 0,0 0 1,1 0-1,-1 0 0,2 0-7,3 4-1,0 1 0,0 0 0,0 0 0,-1 0 0,0 1 0,-1 0-1,1 0 1,-1 1 0,2 5 1,9 4 0,-15-18 0,0 0 0,0 1 0,0-1 0,0 1 0,0 0 0,0-1 0,-1 1 0,1 0 0,0-1 0,-1 1 0,1 0 0,0 0 0,-1 0 0,1 0 0,-1 0 0,1 0 0,-1 0 0,1 0 0,-1 0 0,1 0 0,-1 0 0,0 0 0,0 0 0,0 0 0,1 0 0,-1 0 0,0 1 0,3 14 22,28 10 46,-14-6-29,-11-2-39,9-14 0,-15-4 0,1-1 0,-1 1 0,1 0 0,-1 0 0,1-1 0,0 1 0,-1 0 0,1 0 0,-1 0 0,1 0 0,0 0 0,-1 0 0,1 0 0,-1 0 0,1 0 0,0 0 0,-1 0 0,1 0 0,-1 1 0,1-1 0,-1 0 0,1 0 0,-1 1 0,1-1 0,0 0 0,-1 1 0,0-1 0,1 0 0,-1 1 0,1-1 0,-1 1 0,1-1 0,-1 1 0,0 0 0,1-1 0,-1 1 0,0-1 0,1 1 0,-1 0 0,0-1 0,0 1 0,0-1 0,0 1 0,1 0 0,-1-1 0,0 1 0,0 0 0,0-1 0,0 1 0,0 0 0,0 0 0,0-1 0,-1 1 0,1 0 0,0-1 0,0 1 0,3 16 21,11-10 65,4 8-65,-4-8-21,-8 6 0,10-10 0,16-4 0,-31 1 0,-1-1 0,1 1 0,-1 0 0,1 0 0,-1 0 0,1 0 0,-1 0 0,1-1 0,-1 1 0,0 0 0,1 0 0,-1 0 0,1 0 0,-1 0 0,1 1 0,-1-1 0,1 0 0,-1 0 0,1 0 0,-1 0 0,1 1 0,-1-1 0,0 0 0,1 0 0,-1 1 0,1-1 0,-1 0 0,0 1 0,1-1 0,-1 0 0,0 1 0,1-1 0,-1 1 0,0-1 0,1 1 0,-1-1 0,0 1 0,0-1 0,0 1 0,25 36 0,27 8 0,-46-32 0,5-6 0,4 27-47,-15-33 45,0 0-1,0 1 1,1-1 0,-1 0-1,0 0 1,0 0 0,1 0-1,-1 0 1,1 0 0,-1 1 0,1-1-1,-1 0 1,1 0 0,-1-1-1,1 1 1,0 0 0,0 0-1,-1 0 1,1 0 0,0-1-1,0 1 1,0 0 0,0-1-1,-1 1 1,1-1 0,0 1-1,0-1 1,0 1 0,0-1-1,0 0 1,0 0 0,0 0-1,0 1 1,0-1 0,1 0 2,-1 0 0,0 0 0,-1 0 0,1 0 0,0 0 0,0 0 0,0 0 0,-1 1 0,1-1 0,0 0 0,0 1 0,-1-1 0,1 0 0,0 1 0,0-1 0,-1 1 0,1 0 0,-1-1 0,1 1 0,0-1 0,-1 1 0,1 0 0,-1 0 0,1-1 0,-1 1 0,0 0 0,1 0 0,-1 0 0,0 0 0,1-1 0,-1 1 0,0 0 0,0 0 0,0 0 0,17 24 0,-7-13 0,-9-9 0,-1 0 0,1 1 0,0-1 0,0 0 0,0 0 0,0 0 0,1-1 0,-1 1 0,1 0 0,-1-1 0,1 1 0,0-1 0,0 1 0,0-1 0,0 0 0,2 2 0,1 6-43,11 16-43,-5-22 65,-8-4-86,-3 0-22,0 0 1,0 0-22,0 0-64,0 0-1,0 0-213,0 0 1092,0 0 2034,0 0-8651,9 11-4349,37 42 1329</inkml:trace>
  <inkml:trace contextRef="#ctx0" brushRef="#br2" timeOffset="6">2062 9157 1670,'0'0'365,"0"0"-23,0 0 194,0 0-87,0 0 23,0 0-44,0 0 43,0-84 1713,0 67-1969,0-1-1,1 1 0,1 0 0,0 0 0,1-1 0,1 1 1,0 1-1,1-1 0,0 1 0,1 0 0,1 0 0,1 1 1,-1 0-1,9-10-214,24-55 394,-30 59-224,0 0-1,1 0 1,1 1-1,1 1 1,11-15-170,250-278 150,-259 298-55,1 1 1,0 0 0,1 1-1,0 2 1,1 0 0,0 1-1,1 0 1,-1 2-1,13-3-95,46-22 296,-65 27-225,0 0-1,0 1 0,1 1 1,-1 0-1,1 1 1,0 1-1,3 0-70,22 1 557,0 2 0,0 1-1,32 9-556,-45-3 11,0 1 0,-1 1 0,0 1 1,0 2-1,-1 0 0,-1 2 0,11 10-11,17 19 229,-2 3 0,23 29-229,40 48-22,296 343 558,-395-451-536,0 1 0,-1 0 0,-1 1 0,0 0 0,0 3 0,-2-3 0,1 0 0,2 0 0,-1-1 0,2-1 0,12 16 0,27 45 0,36 61 235,-80-132-232,-1 0 0,0 1 0,0-1 0,-1 1 0,0 0-1,0 1 1,0-1 0,-1 1 0,0 0 0,-1 1 0,1-1 0,-2 1-1,1-1 1,-1 1 0,0 2-3,2 5 72,1 1 1,1-1-1,1 0 0,0 0 1,0-1-1,2 0 0,8 13-72,6 15-13,-21-40 13,3 6 0,0-1 0,-1 1 0,0 0 0,-1 0 0,0 1 0,0-1 0,-1 1 0,0-1 0,-1 1 0,0 9 0,0-10 0,1 0 0,0-1 0,0 1 0,0-1 0,1 1 0,1-1 0,-1 0 0,1 0 0,1 0 0,1 1 0,12 31 0,18 95 0,-14-51 0,-19-65 0,2 1 0,0-2 0,2 1 0,0 0 0,0-1 0,5 7 0,71 116 257,-66-65-88,-16-66-138,1 0 0,-1 1-1,2-1 1,0 0 0,0 0 0,1-1 0,0 2-31,30 140 0,-22-100 0,-2 2 0,-2-1 0,-3 1 0,-1 0 0,-3 1 0,-3 44 0,1-22 0,2 1 0,10 59 0,-1-54 0,15 84 0,-21-141 4,-1 0 0,-1 0 0,-1 0 0,-1 0-1,-1 0 1,-2 7-4,0 49 213,3 321-449,17-257 236,-16-119 0,1 0 0,1-1 0,2 1 0,1 7 0,0-8 0,-1 1 0,-2 0 0,0 1 0,-2 7 0,16 195 0,-16-206 0,1 1 0,2-1 0,0 0 0,3 7 0,-2-7 0,-1 0 0,0 1 0,-1 0 0,-2 8 0,-1 316 257,2-320-257,0 1 0,1-1 0,7 27 0,-4-27 0,-2 1 0,-1 0 0,1 28 0,-5-14 0,0 2 0,2 0 0,2 0 0,1 0 0,3 10 0,-5-52 0,-1 1 0,-1-1 0,1 1 0,-1 0 0,1 0 0,-1-1 0,0 1 0,-1 0 0,1-1 0,-1 5 0,0-5 0,0 1 0,1-1 0,0 0 0,0 1 0,0-1 0,0 1 0,0-1 0,1 0 0,0 1 0,0-1 0,0 0 0,0 1 0,11 51 11,-2 2-1,-3 0 0,-2 0 1,-2 13-11,-4 253 68,-2-118-49,3 594 238,-1-785-248,0 1 1,-1-1 0,-1 0-1,0 0 1,-1 0-1,-2 6-9,3-10 16,-1 1-1,2 0 1,-1 1-1,1-1 0,1 0 1,0 2-16,-1 12 54,-2 1 1,-1-1 0,0 0-1,-2 0 1,-6 14-55,6-17 44,0 1 0,1-1 0,1 1-1,1 0 1,0 11-44,3-6 54,-3-1-1,0 1 1,-1-1-1,-1 1 1,-2-2-1,0 1 1,-6 8-54,-24 92 139,18-61 41,-3-1 0,-18 36-180,-11 30 176,20-54 67,-4-2 1,-2-2 0,-11 11-244,-22 44 40,18-45 339,-3-3 1,-3-3 0,-3-3 0,-55 51-380,20-20-127,71-75 127,18-21 0,0-1 0,0 1 0,-1-1 0,0-1 0,-1 0 0,1-1 0,-11 6 0,-36 30-121,47-35 120,0 0 0,0-1 0,0 0 0,-1 0-1,0-2 1,0 1 0,-9 2 1,-6 6 14,20-11-3,0 0 1,1-1-1,-1 1 1,0-1-1,-1 0 1,1 0-1,0-1 1,0 0-1,-1 0 1,0 0-12,1 0 0,1 1 0,-1-1 0,1 1 0,0 0 0,-1 1 0,1-1 0,0 1 0,0 0 0,1 0 0,-1 0 0,0 1 0,1 0 0,0 0 0,0 0 0,0 0 0,-1 2 0,0 0 0,-1 0 0,0 0 0,0-1 0,0 0 0,0 0 0,-1 0 0,0-1 0,0 0 0,0 0 0,0-1 0,-23 7 64,0-2 0,0-2 0,-1-1 1,0-2-1,1-1 0,-16-1-64,27 1 0,0 1 0,0 2 0,0 0 0,1 1 0,0 1 0,-5 2 0,3 0 0,0-1 0,-1-1 0,1-1 0,-1-1 0,-1-1 0,-10 0 0,14-2-24,0 1-1,0 0 0,1 2 1,-1 0-1,-11 6 25,12-4-31,-1-1 0,1-1 0,-1-1 0,0 0 0,-12 0 31,-79 17-107,-492-21-407,585-1 501,1-1 0,-1 0 1,1-1-1,0-1 0,-7-4 13,6 3-13,1 1 0,-1 0 0,0 1 0,0 1 0,-8 0 13,-4 0 1,-1-2-1,2-1 1,-1-1 0,-15-7-1,-4 0 19,-219-61 345,128 36-257,96 29-52,35 8-28,0 0 1,0 0 0,0-1-1,1 0 1,-1 0-1,1-1 1,-1 0-1,1 0 1,0 0-1,0-1 1,0 0-1,-1-1-27,-45-33 11,-1 3 0,-32-15-11,70 40 0,0 0 0,1-2 0,0 1 0,1-2 0,-9-11 0,9 11 0,1 0 0,-1 1 0,-1 1 0,0 0 0,-12-7 0,7 3-11,1 0 0,0-2 1,1 0-1,1-1 0,0-1 0,-2-4 11,-21-25-64,9 14-4,0-2 0,3-1 0,0-1 0,3-1-1,0-2 1,3-1 0,1 0 0,1-2 0,2 0 0,2-1 0,-4-28 68,-62-211-134,34 128-11,-4-49 145,1 20 0,34 137 0,1-1 0,2-1 0,2 0 0,3 0 0,1-1 0,1-6 0,-11-162 0,15 204 0,0 0 0,-1 1 0,0-1 0,-1 1 0,-1-1 0,-2-6 0,2 8 0,1 1 0,0-1 0,0 0 0,2 0 0,-1 0 0,1-6 0,0-2 0,-1-1 0,-1 0 0,0 1 0,-5-13 0,4 13 0,0 0 0,0 0 0,2 0 0,0-13 0,-17-202 0,18 161 64,-2-1 1,-7-32-65,7 67 47,1 0-1,1 0 1,4-30-47,0 41-1,-2-1-1,-1 1 0,-1 0 0,-1 0 1,-1-1-1,-2 2 0,-5-20 2,1-1-14,2 0-1,2-1 1,2 0 0,2 0-1,2 0 1,3-12 14,-2-46-42,-2-221-344,19 184 258,-18 125 127,1 0 0,0-1 1,2 1-1,3-13 1,-2 14 28,-1-1-1,-1 0 0,0-1 1,-1-13-28,-3 12 3,2-1 1,0 1-1,1-1 1,1 1 0,1 0-1,4-15-3,45-199-21,-48 212-35,0 0 0,-2-1 0,0 1 0,-1-1 1,-2 0-1,-1-19 56,0 17-5,1 1 0,1 0 0,1-1 0,1 1 1,1 0-1,3-8 5,57-182-188,-12 44-10,2-44 198,-37 108 61,-5-2-1,-4 1 1,-4-2 0,-6-48-61,2 61 14,0 85-14,-1-35 0,2 0 0,2 1 0,7-42 0,-7 34-64,-4 51 58,1 0-1,-1 1 1,1-1 0,0 0-1,0 0 1,1 1-1,-1-1 1,1 0-1,0 0 1,1-3 6,11-85 88,-3 0 1,-4 0-1,-3-1 1,-5-14-89,2 80 10,19-151 140,-16 117-150,3 0 0,2 0 0,2 1 0,3 0 0,16-46 0,-19 64 0,-2 0 0,-2 0 0,-1-1 0,-2 1 0,-2-31 0,2 43-56,1 1 0,1 0 0,2 0 0,0 1 0,2 0 0,8-18 56,2-12-50,6-38 50,-19 68 0,1 0 0,2 1 0,0 0 0,1 0 0,2 1 0,10-18 0,-14 32 0,0-1 0,-1-1 0,0 0 0,-1 0 0,0 0 0,-1-1 0,21-52 0,-16 40 72,-1-1 1,-1 0-1,3-20-72,19-63 190,76-173 174,-69 195-364,-27 69 0,-1 0 0,0 0 0,-2-1 0,2-10 0,49-160 0,-16 25 0,27-61 0,-28 95 0,43-161 0,-75 248 0,-9 40 0,1 1 0,0 0 0,0-1 0,0 1 0,0 0 0,1 0 0,0 0 0,0 0 0,0 0 0,0 0 0,1 0 0,-1 1 0,1-1 0,1 0 0,2-3 0,-1 0 0,-1 0 0,1 0 0,-1-1 0,-1 1 0,1-1 0,-1 0 0,-1 0 0,1-1 0,-1 1 0,-1-1 0,1-7 0,1 0 0,0 0 0,1 1 0,0 0 0,1 0 0,3-4 0,1-7 26,0 0 0,-2-1-1,-1 0 1,0 0 0,-1-9-26,-1 5 32,2 0 0,1 0 0,1 0 0,10-23-32,-4 11 27,-2-1-1,6-41-26,-12 57 76,13-37 85,-16 56-149,1 0 0,-1 1 0,-1-1 0,0 0 0,0-1 0,-1 1 0,0 0 0,0-10-12,1-15 0,1 1 0,2 0 0,1 0 0,6-17 0,-4 15 0,61-241-386,-15 78 420,-7 67 3123,-39 103-6697,12-27-7269,40-17 3335</inkml:trace>
  <inkml:trace contextRef="#ctx0" brushRef="#br2" timeOffset="7">4255 10603 2827,'0'0'728,"0"0"-171,-13-21 1370,10 21-1520,3 0 64,0 0-64,0 0-21,0 0-22,0 0-43,0 0 129,0 0-43,0-15 60,0 14 5576,3 11-5807,1 0-1,1 0 0,-1-1 0,1 0 1,1 0-1,0 0 0,0 0 0,0-1 0,6 5-235,0 2-39,49 75 315,-22-33-82,2-1 0,7 3-194,-44-54 18,0-1 0,-1 1 1,0-1-1,0 1 0,0 0 1,-1 0-1,1 1 1,-1-1-1,0 0 0,0 1 1,-1 0-1,1-1 0,-1 1 1,0 1-19,-1-5 6,1 1 1,0 0 0,-1-1-1,1 1 1,1-1-1,-1 1 1,0-1 0,0 0-1,1 1 1,-1-1-1,1 0 1,0 0 0,-1 0-1,1 0 1,0-1 0,0 1-1,0 0 1,0-1-1,0 0 1,3 2-7,-3-2 13,0 0 0,1 1 0,-1-1 0,0 1 0,0 0 0,0 0 1,0 0-1,0 0 0,0 0 0,0 0 0,-1 1 0,1-1 0,-1 1 0,1-1 0,-1 1 0,0 0 0,0-1 0,0 1 0,0 0 1,-1 0-1,1 1-13,-1-1 235,0-3 1,0 0-86,0 0-22,7-1-9,-6 2-102,11 17-24,1-14 28,-10-4 129,117-4 1328,-114-2-1403,-1-1 0,1 0 1,-1 0-1,-1 0 0,1-1 1,-1 0-1,0 0 0,-1 0 1,0-1-1,0 1 0,0-1 1,-1 0-1,0 0 0,-1 0 1,1-3-76,9-32 26,6-16-22,-3-1-1,-1-1 1,-4 0 0,-1 0-1,-3-1 1,-2-43-4,-3-386-750,0 489 450,0 3-42,3-65-1222,43-5-213,-37 57 717,-9 12 951,1 1-1,-1-1 1,1 0-1,0 0 0,-1 0 1,1 1-1,0-1 1,-1 1-1,1-1 0,0 0 1,0 1-1,-1-1 0,1 1 1,0 0-1,0-1 1,0 1-1,0 0 0,-1-1 1,1 1-1,0 0 1,0 0-1,0 0 0,0 0 1,0 0-1,0 0 1,-1 0-1,1 0 0,0 1 1,0-1-1,0 0 110,2-14 1792,-2-6-1899,10 14-9074,48 6 4298</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18:07:55.428"/>
    </inkml:context>
    <inkml:brush xml:id="br0">
      <inkml:brushProperty name="width" value="0.1" units="cm"/>
      <inkml:brushProperty name="height" value="0.1" units="cm"/>
      <inkml:brushProperty name="color" value="#008C3A"/>
    </inkml:brush>
    <inkml:brush xml:id="br1">
      <inkml:brushProperty name="width" value="0.1" units="cm"/>
      <inkml:brushProperty name="height" value="0.1" units="cm"/>
      <inkml:brushProperty name="color" value="#E71224"/>
    </inkml:brush>
    <inkml:brush xml:id="br2">
      <inkml:brushProperty name="width" value="0.1" units="cm"/>
      <inkml:brushProperty name="height" value="0.1" units="cm"/>
      <inkml:brushProperty name="color" value="#00A0D7"/>
    </inkml:brush>
  </inkml:definitions>
  <inkml:trace contextRef="#ctx0" brushRef="#br0">24 1785 4240,'-13'-13'1028,"2"2"-1028,11 11-1413,0 0-515,0 0 386</inkml:trace>
  <inkml:trace contextRef="#ctx0" brushRef="#br1" timeOffset="119706.441">24305 12281 2441,'0'0'493,"0"0"-65,0 0 44,0 0-87,0 0-64,0 0 129,0 0-22,0 0 43,0 0-64,0 0-43,0 0-85,0 0-44,0 0-85,-23-11 236,15 5-261,0 0 0,0 1 0,0 0 1,0 0-1,-1 1 0,0 0 0,0 1 0,-5-2-125,-21-9 284,27 11-195,-1 0-1,0 1 1,0 0 0,0 0-1,0 1 1,0 0 0,-7 1-89,1 1 186,0 1-1,1 1 1,0 0-1,0 1 1,0 0 0,0 2-1,0-1 1,1 1-1,0 1 1,0 1 0,1 0-1,-7 6-185,-50 44 1606,63-53-1479,1 0-1,0 1 0,0 0 0,1 0 0,-1 0 0,1 1 0,1 0 0,-1-1 1,0 5-127,-10 15 192,8-17-132,-2 0 9,1 1 1,1 0-1,-1 1 0,2-1 0,-1 1 0,2 1 0,-1-1 0,1 0 1,1 1-1,0 0 0,1 0 0,0 0 0,1 0 0,0 3-69,1 216 1906,11-126-1370,-10-95-451,0 0 0,0-1 0,1 1 0,0-1 1,3 8-86,-2-8 17,0 1 1,-1-1-1,0 0 1,-1 1 0,0 7-18,-1 28 0,3-1 0,3 18 0,-1 21 115,-6-67-47,2 1-1,0-1 1,1 0-1,1 7-67,0 1 16,0 1-1,-2 0 1,-2-1-1,-1 16-15,0 9 88,2 378 1304,-11-310-1392,0-20 0,10-79 0,-1-1 0,-1 1 0,0-1 0,-2 0 0,0 1 0,-9 42 0,10-10 89,2-1 0,4 43-89,0-49 69,-2-1 0,-2 1 1,-6 37-70,-4 60 235,10-110-227,0 0 0,2 0-1,2 23-7,0-21 0,-1 1-1,-2-1 1,-2 10 0,-7 72-53,6 1 1,6 61 52,1-24-24,-3 793-104,0-910-1</inkml:trace>
  <inkml:trace contextRef="#ctx0" brushRef="#br1" timeOffset="122655.194">23672 17004 20560,'-1'13'4,"0"0"1,-1 1-1,0-1 1,-1 0 0,0 0-1,-1-1 1,-1 1-1,0-1 1,0 0 0,-1 0-1,-1 0 1,0-1-1,-1 0-4,-17 23 23,-2-2 0,-2 0-1,-12 9-22,28-29 1,2-3-1,0 0 0,0-1 0,0-1 0,-1 0 0,0-1 0,-11 5 0,-4 2 0,-8 3 80,-2-1 0,-6 1-80,4-2 113,0 2 0,-2 3-113,-14 5 217,0-2 1,-31 7-218,33-11 186,36-14-122,-1 0 1,0-1-1,1-1 1,-1-1 0,-14 0-65,-55 5 84,53-2-84,-1-2 0,1-1 0,-34-3 0,-2-1 0,-496 3 0,406 11 0,126-11-53,-55 1 234,-1-4 1,1-3 0,-13-7-182,20 3 112,0 4-1,0 4 0,-42 5-111,-4-1 73,76-2-74,-39-1 24,-75 11-23,109-6 46,1-3 0,-16-3-46,-4 1 15,68 1-5,-1 1 0,1 0 0,0 1 0,0 0 1,-1 0-1,-3 2-10,5-1 15,-1-1-1,1 0 1,-1-1 0,0 1 0,1-1 0,-5-1-15,-260 0 364,172 11-107,-423-11-129,514 0-128,-1-1 0,0 0 0,1-1 0,-1 0 0,-7-4 0,-33-4 0,46 10 0,-27 1 0,0-2 0,0-1 0,1-1 0,-23-6 0,7 2 27,0 3-1,0 1 1,0 2 0,-33 5-27,-7-2 22,-1496-2 1263,1554-6-1283,25 5-12,0 0 0,1 0 0,-1 0 0,0 0 0,0 0 0,0 1 0,1-1 0,-1 1 0,0 0 0,0 0 1,0 0 9,-32-3-4,0-2 1,0-1-1,1-2 1,0-1-1,-4-3 4,-61-16-111,-40-19 111,47 12 107,-35-12-107,113 44 0,-9-2 0,0-1 0,1-1 0,0-1 0,-12-7 0,6 3 22,-1 0 1,0 2-1,-4 1-22,0-1 13,1-1 1,1-1-1,-7-5-13,0 0-42,25 13 33,0-2 0,1 1-1,0-2 1,0 1 0,1-2-1,0 1 1,-2-3 9,7 5 0,0 0 0,0 1 0,-1 0 0,1 1 0,-1-1 0,0 1 0,0 1 0,0-1 0,-4 0 0,-48-22 0,47 18 0,-8-5 0,0 0 0,1-2 0,1 0 0,-6-6 0,-10-12 0,-2 3 0,-30-19 0,29 22 0,2-1 0,0-2 0,2-2 0,-51-48 5,42 42-18,3-2 0,-3-6 13,-224-292-343,215 273 320,-24-34 25,60 78-2,-1 1 0,0 0 0,-1 1 0,-4-1 0,-12-13 0,-20-13 0,41 37 0,1-1 0,0 0 0,0 0 0,1-2 0,-6-6 0,-31-50 0,31 41 0,-2 2 0,0 0 0,-14-13 0,-204-214 0,118 121 0,96 105 0,0-1 0,-10-18 0,14 18 0,-2 0 0,-13-12 0,23 27-2,0-1 1,0-1 0,2 0 0,-5-8 1,-28-36 112,31 46-107,1 0-1,0-1 1,1 0 0,0 0 0,-3-8-5,-7-11-3,-3-2 3</inkml:trace>
  <inkml:trace contextRef="#ctx0" brushRef="#br1" timeOffset="124781.952">13454 14671 25186,'-1'-4'-3,"0"-1"1,0 0 0,-1 0 0,1 0-1,-1 1 1,0-1 0,0 0 0,0 1-1,-1 0 1,0 0 0,0 0 0,0 0 0,-2-2 2,-51-53-60,41 45 42,-14-16 1,-5-3 14,1-2 1,-20-28 2,26 30-34,-1 2 0,-1 1-1,-10-7 35,-13-12-25,-202-207 25,253 254 0,0 1 0,0-1 0,-1 1 0,1-1 0,0 1 0,-1 0 0,1 0 0,-1-1 0,0 1 0,1 0 0,-1 0 0,0 1 0,0-1 0,1 0 0,-1 1 0,0-1 0,-1 0 0,-2 0 0,-52-11 0,24-2 0,29 13 0,0-1 0,0 1 0,0-1 0,0 0 0,0 0 0,1 0 0,-1-1 0,1 1 0,-2-2 0,1 3 12,-1-1 1,1 1 0,-1 0 0,1 1 0,-1-1 0,0 1-1,1 0 1,-1 0 0,0 0 0,1 1 0,-1 0-1,0 0-12,1 0 12,0-1-1,0 1 1,0-1-1,0 0 1,0 0-1,0-1 1,1 1-1,-1-1 1,-1 0-12,1-2 0,-1 1 0,1-1 0,-1 0 0,0 1 0,0 0 0,0 0 0,-2 0 0,1 0 0,-3-9 22,8 10-17,0-1 0,0 0 0,0 1 0,0-1 0,-1 1 0,1-1 0,0 1 0,-1 0 0,1-1 0,-1 1 0,0 0 0,1 0 0,-1 0 0,0 0 0,1 1 0,-1-1 0,-1 0-5,-9-1 21,1 2-21,2-2 0,7-5-21,2 5-86,0 2-22,0 0 1,0 0-1,0 0 1,0 0-1,0 0 1,0 0-1,0 0 1,0 0-1,0 0 1,0-2 21,0-6 107,-25 4 342,-19-27-85,-3 18 0,-22-21-128,56 31-5,10 3-112,1 0 0,0 0 0,-1-1 0,1 1-1,0 0 1,-1-1 0,1 1 0,0-1 0,0 0 0,-1 0-1,1 0 1,0 0 0,-1-1-12,-31-6 69,30 8-53,1-1-1,-1 0 1,0 1 0,1-1-1,-1 0 1,1 0 0,-1-1-1,1 1 1,0-1 0,0 0-1,-1 0 1,0-1-16,1 1 12,1 1 0,0-1 0,-1 1 0,1 0 0,-1 0 0,1 0 1,-1 0-1,0 0 0,1 0 0,-1 1 0,0-1-12,-26-9-4,-52-25 25,76 32-12,1 1 0,-1 0 1,0 0-1,0 1 0,0 0 0,0-1 0,-1 2 1,-1-1-10,-36-11 33,28 2-33,14 9 0,-1 0 0,1 0 0,-1 0 0,1 0 0,-1 0 0,0 0 0,1 0 0,-1 0 0,0 1 0,0-1 0,0 1 0,0-1 0,0 1 0,0 0 0,1 0 0,-3-1 0,-1 1 9,-1-1 0,1 0 0,0 0-1,0 0 1,0-1 0,0 0 0,-3-1-9,3 1 9,-1 0 1,1 0-1,-1 0 1,1 1 0,-1 0-1,0 0 1,-4 0-10,-5 2 21,12-1-14,-1 1 1,1-1 0,-1 0-1,1 0 1,-1-1 0,1 1-1,-1-1 1,1 1 0,-1-1-1,1 0 1,0-1 0,-1 1-1,1 0 1,-2-2-8,-42-8 0,45 10 0,0 0 0,0 0 0,0 0 0,0 1 0,-1-1 0,1 1 0,0 0 0,0 0 0,0-1 0,-1 1 0,1 1 0,0-1 0,0 0 0,-1 1 0,-44 1 0,46-2 0,0 0 0,0 0 0,0 0 0,0 0 0,0 0 0,0-1 0,0 1 0,1 0 0,-1 0 0,0-1 0,0 1 0,0 0 0,0-1 0,1 1 0,-1-1 0,0 1 0,1-1 0,-1 1 0,0-1 0,1 0 0,-1 1 0,0-1 0,0-1 0,0 1 0,0 0 0,0 0 0,0-1 0,-1 1 0,1 0 0,0 0 0,-1 0 0,1 1 0,-1-1 0,1 0 0,-1 0 0,0 1 0,1-1 0,-1 1 0,0-1 0,1 1 0,-1 0 0,0 0 0,1 0 0,-1 0 0,0 0 0,0 0 0,-1 0 0,1 2 20,-2-2 48,-13-14-27,6 4-41,0 9 0,-35 1 0,42 0 0,1-1 0,-14-8 0,14 8-11,0 1 1,0-1 0,-1 0 0,1 1-1,0 0 1,-1-1 0,1 1 0,0 1 0,-1-1-1,1 0 1,0 1 10,-4 0-16,6-1 13,0-1 1,0 1-1,0 0 0,0 0 0,0 0 1,-1-1-1,1 1 0,0-1 0,0 1 1,0-1-1,0 1 0,0-1 0,0 0 1,1 1-1,-1-1 0,0 0 0,0 0 1,0 1 2,0-2-5,-1 1 1,0-1-1,1 1 1,-1 0 0,0 0-1,0 0 1,0 0-1,0 0 1,0 0 0,0 0-1,0 1 1,0-1 0,0 1-1,0-1 1,0 1-1,-1 0 1,1 0 0,-2 0 4,0 1 0,3-2 0,-16-9 0,16 9 0,-1 0 0,1 0 0,0 1 0,-1-1 0,1 1 0,0-1 0,-1 1 0,1 0 0,0-1 0,-1 1 0,1 0 0,-1 0 0,1 0 0,-1 0 0,1 0 0,0 0 0,-1 1 0,1-1 0,-1 0 0,1 1 0,-1-1 0,-2 1 0,-31-1 0,26 1 0,2-3 0,-23-17 0,14 17-48,14 2 40,-1 0-1,0 0 1,1 0-1,-1 0 1,1 0-1,-1-1 0,0 0 1,1 1-1,-1-1 1,1 0-1,0 0 1,-1 0-1,1 0 1,0-1-1,0 1 0,-1-1 1,1 1-1,0-1 1,1 0-1,-1 0 1,0 0-1,0 0 9,0 0-1,-1 0 0,1 0 0,0 1 0,-1-1 0,1 1 0,-1 0 0,0 0 0,1 0 0,-1 0 0,0 0 0,0 0 0,0 1 0,-2-1 1,2 1-10,0-1 1,0 1-1,0-1 0,0 0 0,0 0 0,0 0 1,0 0-1,1 0 0,-1-1 0,0 0 0,1 1 1,-1-1-1,1 0 0,-1 0 10,-42-34-364,33 27 296,0 1 0,-1 0 1,0 0-1,0 1 0,-1 1 0,-12-4 68,0 5-154,25 5 140,-1 1 0,1-1 0,0 0 0,0 0 0,0 0 0,0 0 1,0 0-1,0 0 0,-1 0 0,1-1 0,0 1 0,0 0 0,0 0 0,0-1 0,0 1 0,0-1 0,0 1 0,0-1 0,0 0 0,0 1 0,0-1 0,0 0 0,0 1 0,1-1 0,-1 0 0,0 0 0,0 0 0,1 0 0,-1 0 0,1 0 0,-1 0 1,1 0-1,-1 0 0,1 0 0,-1-1 14,-2-6-566,-20-13 5161,15 14-5326,-14-15-15481,20 20 7795</inkml:trace>
  <inkml:trace contextRef="#ctx0" brushRef="#br1" timeOffset="132738.556">23280 15174 9509,'0'0'257,"0"0"86,0 0 299,0 0 0,0 0 258,0 0-65,0 0 22,0 0-108,0 0-192,0 0-64,2 23 835,39 56 1222,30 39-2550,11 21 427,68 118 922,-84-162-685,-65-92-654,0 1-1,0 0 1,0-1 0,0 1 0,-1 0 0,1 0 0,-1 0 0,0-1 0,0 2-10,0-2-40,-1 0 1,2 1-1,-1-1 1,0 0-1,1 0 1,-1 0-1,1 1 0,0-1 1,0 0-1,0 0 1,0 0-1,1 1 40,6 8-184,3 0 465,20-11-97,-24-1-229,0-5 7,0-1 0,-1 0 0,0 0-1,0-1 1,0 0 0,-1 0 0,0 0 0,-1-1 0,2-3 38,19-73-21,-18 69 22,37-92 127,5 3 0,43-65-128,-82 152 118,0 0 1,-1-1 0,-1-1-1,-1 1 1,-1-1-1,0-1 1,-1 1 0,-1-1-1,-1 0 1,-1 0-1,-1 0 1,0 0 0,-2 0-119,3-31-13900,7 9 6597</inkml:trace>
  <inkml:trace contextRef="#ctx0" brushRef="#br2" timeOffset="153452.397">9354 11524 1285,'0'0'0,"0"0"0,0 0 0,-13-13 257,13 13-257,0 0-386,0 0-256,0 0 256</inkml:trace>
  <inkml:trace contextRef="#ctx0" brushRef="#br2" timeOffset="153842.626">9365 11453 899,'0'-11'129,"0"11"-129,0 0-257,0 0-129</inkml:trace>
  <inkml:trace contextRef="#ctx0" brushRef="#br2" timeOffset="154674.788">9422 11429 7581,'0'0'493,"0"0"-65,0 0 43,0 0-85,0 0-65,0 0 129,-24 0 1156,16 0-1335,1-1-1,0-1 1,-1 1-1,1-1 1,0-1-1,-5-2-270,-23-6 926,-6 1-193,0 2 1,0 1-1,-1 3 1,-35 0-734,48 6 21,1 1 1,-1 1-1,1 2 0,0 1 1,1 1-1,-22 9-21,11-4 0,11-6 0,0 2 0,1 1 0,0 2 0,1 0 0,1 1 0,-23 17 0,17-4 60,1 2 0,1 2 1,1 0-1,-18 30-60,11-16 72,-2-2 1,-2 0-73,24-27 64,0 2 0,1-1 0,1 2 0,1-1 0,0 2 0,1-1 0,2 1 1,-2 4-65,-12 40 512,-13 57-512,34-117 3,-58 162 382,42-89-353,2 0 0,4 0 1,3 1-1,2 73-32,6 350 21,1-485-3,1 0-1,0 0 1,1 0 0,1-1 0,0 1-1,4 7-17,12 55 108,19 110 171,-18-118-151,-9-33-128</inkml:trace>
  <inkml:trace contextRef="#ctx0" brushRef="#br2" timeOffset="160809.758">8224 14018 20560,'2'12'0,"0"1"0,0-2 0,1 1 0,1 0 0,-1 0 0,2-1 0,0 0 0,3 4 0,5 15 0,34 64 0,-33-71 0,-2 1 0,0 0 0,7 23 0,-7-14 0,2 0 0,2-1 0,1 0 0,7 7 0,30 60 0,98 181 21,-71-140 86,32 46-107,-55-89 0,-40-68 0,0 0 0,-2 1 0,1 5 0,3 6 0,1-1 0,3-1 0,1-1 0,23 26 0,-40-56-13,-1 0 1,2 0-1,-1-1 0,1 0 1,0 0-1,6 2 13,34 30-52,90 92-55,-117-111 96,1 0 1,17 10 10,4 4-1,48 50 1,8 7 0,-80-73 0,-1 0 0,16 19 0,-22-22 0,0-1 0,2 0 0,-1-1 0,2 0 0,16 10 0,-5-7-36,-1 2 1,-1 0-1,19 20 36,-34-29-4,1-1 0,-1 0-1,1-1 1,0 0 0,6 2 4,21 15 0,-20-14 0,-1 0 0,1-2 0,13 5 0,-13-6 0,0 1 0,-1 1 0,1 0 0,13 11 0,135 93 0,-144-92 0,-21-19 0,1-1 0,-1 1 0,1 0 0,-1-1 0,1 0 0,0 1 0,-1-1 0,1 0 0,0 0 0,0 0 0,0 0 0,0 0 0,0-1 0,0 1 0,1 0 0,5 2 0,-1 0 0,1 1 0,-1 0 0,0 1 0,0 0 0,-1 0 0,0 0 0,4 4 0,40 29 0,-32-26 0,-1 1 0,0 1 0,11 12 0,31 26 0,-23-31 0,-28-17 0,0 1 0,0-1 0,0 2 0,0-1 0,5 6 0,-8-7 0,0 0 0,1 0 0,-1-1 0,1 0 0,0 0 0,-1 0 0,1-1 0,0 0 0,0 0 0,1-1 0,-1 1 0,0-1 0,1 0 0,3-1 0,-9 0 0,1 0 0,-1 0 0,0 1 0,0-1 0,0 0 0,1 0 0,-1 1 0,0-1 0,0 1 0,0-1 0,0 1 0,0-1 0,0 1 0,0 0 0,0 0 0,0-1 0,0 1 0,-1 0 0,2 1 0,15 10 0,-1-5 0,0-1 0,1 0 0,0-1 0,8 0 0,-9-1 0,1 0 0,-1 1 0,0 0 0,11 7 0,32 8 0,17 6 0,-42-8 43,2-1-1,0-2 1,15 4-43,1-7 16,131 36 97,101 31-113,-77-20 0,-114-48-107,-74-8 102,0-1 1,-1-1 0,1 0 0,0-2 0,10-1 4,24 0-1,300 2-127,-261-11 149,-81 10-2,0 0 1,0-1-1,-1 0 1,1-1-1,-1 0 0,5-3-19,-5 3-1,0-1-1,1 1 1,0 1-1,-1 0 1,1 0-1,5 1 2,0 0 0,0-1 0,1-1 0,-1-1 0,12-4 0,-12 3 0,0 1 0,1 1 0,-1 0 0,14 0 0,50-8 0,21 0 0,-87 10 0,0-1 0,-1 0 0,1-1 0,2-1 0,-3 1 0,1 0 0,-1 0 0,1 2 0,2-1 0,4 0-58,-1 0 1,0-2-1,0 0 0,0-1 0,6-3 58,12-3-96,124-36-33,-69 23 129,-18-7 22,-17 7 85,7 0-26,-50 17-37,-1 2 0,1-1 0,0 2 0,1 0-44,2-1 32,0 0 0,0 0 0,0-2 0,4-2-32,67-17 0,23-20 0,-95 40 20,0 0-1,1 1 0,0 0 1,4 1-20,48-15 51,-27 3 77,-2-2 1,0-1-1,11-9-128,2-1 114,2 2 0,2 3-114,52-26 415,83-32-394,-150 62 45,-29 15-42,0 0 0,0-2 1,0 0-1,-1 0 0,-1-1 0,1 0 1,3-5-25,-7 6 0,1 0 0,0 0 0,0 0 0,1 1 0,7-3 0,31-21 0,-7 3 0,2 2 0,1 1 0,21-6 0,-20 9 0,-34 14 0,1 0 0,-1-1 0,-1-1 0,8-6 0,8-7 0,5-4 34,-1-1 1,-1-2-1,11-15-34,9-9 25,50-58-25,-56 66 0,-37 40 0,-1 0 0,1 0 0,-1-1 0,0 0 0,0 0 0,-1 0 0,1 0 0,-1-1 0,2-6 0,11-29 0,36-81 0,-38 87-1,-1 0 0,-2 0 0,2-13 1,11-36 25,-1 19 163,-7 22 39,-2-1 0,8-44-227,-12-16 236,-7 67-203,-2 0-1,-1 1 1,-4-19-33,1-21 30,2-1289 613,11 1182-643,0-27 107,2 71-86,-14 39 0,2-103 93,1 171-94,1 1 0,2 0 0,1 0 0,2 1 1,3-5-21,-8 20 15,1 0 0,-2 0 0,0 0 1,-1-1-1,-1 1 0,-1-16-15,0 16 10,1 0 0,0-1-1,1 1 1,1 0 0,0 0 0,5-14-10,-2 13 0,-1-1 0,-1 1 0,-1-1 0,0-5 0,4-24 0,5-59 0,0-34 0,1 36 0,-11 47 0,-2 47 0,1-1 0,-1 0 0,2 1 0,0-1 0,0 1 0,1-3 0,4-20 0,-2-1 0,-1 0 0,-2 0 0,-3-28 0,1 20 0,2-1 0,1 1 0,3-3 0,-1 2 0,-2 0 0,-1 0 0,-4-20 0,1-25 0,2-448 0,-12 396 0,10 101 0,-3 0 0,-1 1 0,-1-1 0,-3 2 0,-13-35 0,7 19 0,-6-75 0,12 86 0,2 0 0,2-1 0,0-21 0,-9-70 0,4 59 0,8 47 0,-1 0 0,-1 1 0,-8-25 0,-10-53 0,15 77 0,2-1 0,1 1 0,1-16 0,1 15 0,-1 1 0,-2 0 0,-4-15 0,-1 0 33,1-1 1,3 0 0,1-4-34,-4-29 27,4 38-27,1 0 0,1-19 0,4 47 0,-2-1 0,1 1 0,-2 0 0,1 0 0,-1 1 0,-4-7 0,4 8 0,0 0 0,1-1 0,-1 1 0,2 0 0,-1-1 0,1-3 0,0 2 0,0 0 0,-1 0 0,0 1 0,-1-1 0,0 0 0,-4-7 0,4 9 0,0 0 0,0 0 0,1 0 0,0 0 0,1-1 0,-1-4 0,2 6 0,-1-1 0,-1 0 0,1 1 0,-1-1 0,-1 1 0,0 0 0,-2-5 0,2 5 0,0-1 0,0 1 0,1-1 0,0 0 0,0 1 0,1-1 0,0-6 0,-2-4 0,1-1 0,-2 1 0,-4-12 0,3 11 0,-6-61 0,0-24 0,-2 23 0,2 12 107,9 61-101,1 0-1,0 0 0,1 0 1,0 0-1,1-5-5,-1 9-1,0-1 1,1 1-1,-2-1 1,1 1-1,-1-1 1,1 1-1,-2-1 1,1 1-1,0 0 1,-2-3 0,-6-10 18,1 0 0,1 0 1,1-1-1,1 0 0,0 0 1,1-1-1,0-12-18,-8-15 0,11 44 7,1-1 0,-1 0-1,1 1 1,-1-1 0,0 1-1,0-1 1,-1 1 0,1-1-1,-2-1-6,1 1 8,0 0 0,1 1-1,-1-2 1,1 1-1,0 0 1,0 0-1,0 0 1,1-1 0,-1-2-8,1-157 0,0 161-1,0 0 1,-1 1-1,1-1 1,-1 0-1,0 0 1,0 1-1,0-1 1,0 0-1,-1 1 1,1-1-1,-1 1 1,0-1 3,1 0-1,-1 0 1,1 0-1,0 0 0,0 0 1,0 0-1,0 0 1,0 0-1,1 0 1,-1 0-1,1-1-2,-11-43 107,0 1-107,7 29 0,-2 4 0,3-39 0,3 51 0,1 1 0,-1-1 0,0 1 0,0-1 0,0 1 0,0-1 0,0 0 0,1 1 0,-1-1 0,0 1 0,0-1 0,0 1 0,0-1 0,0 1 0,-1-1 0,1 0 0,0 1 0,0-1 0,0 1 0,0-1 0,-1 1 0,1-1 0,0 1 0,-1-1 0,1 1 0,0-1 0,-1 1 0,1 0 0,0-1 0,-1 1 0,1-1 0,-1 1 0,1 0 0,-1-1 0,1 1 0,-1 0 0,1 0 0,-1-1 0,1 1 0,0 0 0,-1-1 0,1 1 0,-1 0 0,1-1 0,0 1 0,-1 0 0,1-1 0,0 1 0,-1-1 0,1 1 0,0-1 0,0 1 0,-1 0 0,1-1 0,0 1 0,0-1 0,0 0 0,0 1 0,0-1 0,0 1 0,-1-1 0,1 1 0,0-1 0,1 1 0,-1-1 0,0 1 0,0-1 0,0 1 0,0-1 0,0 1 0,0-1 0,1 1 0,-1-1 0,0 0 0,0 0 1,1 0-1,-1 1 0,0-1 1,0 0-1,0 0 0,0 0 1,0 0-1,0 0 0,-1 0 1,1 1-1,0-1 0,0 0 0,-1 0 1,1 0-1,0 0 0,-1 1 1,1-1-1,-1 0 0,1 0 1,-1 1-1,1-1 0,-1 0 1,1 1-1,-1-1 0,0 0 1,0 1-1,-2-3 13,-42-54 115,43 45-42,2 1-65,-2 0-21,-6 7 0,6-5 0,2-2 0,0-1 0,0 0 0,0 0 22,0 3 85,-1 7 0,-7 2-64,6 0 64,2-2 0,0-7-86,0-15-21,-1 14 0,-7 6 0,6-5 0,2-2 0,0 0 22,0 9 85,0 2 21,0 0 1,0 0-1,0 0 1,0-2-22,0-7-86</inkml:trace>
  <inkml:trace contextRef="#ctx0" brushRef="#br2" timeOffset="162938.583">15920 6508 26728,'0'0'128,"0"0"1,0 0-44,0 0-170,0 0-44,0 0 1,0 0-1,0 0-42,0 0-150,-9-12 5656,5 1-5873,4 7-1316,-1 0-1631,2 0-9509,-1 4 3378</inkml:trace>
  <inkml:trace contextRef="#ctx0" brushRef="#br2" timeOffset="176697.772">15896 6380 3084,'0'0'857,"0"0"-65,0 0 343,0 0 0,-2 0-858,1 0 0,-1-1-1,1 0 1,-1 1 0,1-1 0,-1 0 0,1 0-1,-1 0 1,1 0 0,0 0 0,0 0-1,-1 0 1,1-1-277,-8-11 933,1 0-1,-1 1 1,-1-1-1,-1 2 1,1 0-1,-2 0 0,-7-5-932,-25-26 1740,-81-84 830,123 124-2501,-2-1 0,1 1 0,0 0 0,0 0 1,-1 0-1,1 0 0,-1 0 0,1 1 0,-1 0 1,0 0-1,1 0 0,-1 0 0,0 0 0,0 1 0,0 0 1,0 0-1,0 0 0,1 0 0,-1 0 0,-4 2-69,0-2 177,0 1-1,-1-1 0,1-1 1,0 0-1,-1 0 0,-3-1-176,-176-41 1200,84 19-943,100 23-223,-1 0 0,1 0 0,0 1 0,-1 0 0,1 0 0,-1 0 0,1 0 1,-1 1-35,-32-3 219,31 1-219,-19-5 0,-1 1 0,1 1 0,-16 0 0,-28-9 0,55 12 12,0-1 0,0 0 1,0-1-1,1 0 0,-2-2-12,0 0 14,0 1-1,0 1 1,-1 0-1,1 1 1,-5 1-14,-791 1 257,715 11-257,-107-11 0,157 12 0,42-12 0,1 0 0,-1 0 0,0 0 0,0 0 0,1 1 0,-1-1 0,0 1 0,0 0 0,1 0 0,-1 1 0,1-1 0,-1 1 0,1 0 0,0-1 0,-1 2 0,1-1 0,0 0 0,-2 3 0,2-3 0,-1 1 0,1 0 0,-1-1 0,1 0 0,-1 0 0,0 0 0,0 0 0,0-1 0,0 0 0,-2 1 0,-21 8 0,9-2 0,16-7 0,-1 0 0,1 0 0,0 0 0,-1 0 0,1 1 0,0-1 0,0 0 0,0 1 0,0 0 0,0-1 0,-1 3 0,-39 26 0,3-2 0,38-27 0,-1 1 0,0-1 0,1 0 0,-1 0 0,0 0 0,0 0 0,0 0 0,0 0 0,0-1 0,0 1 0,0-1 0,0 1 0,0-1 0,-2 0 0,2 1 0,0-1 0,0 0 0,0 1 0,0-1 0,0 1 0,0-1 0,0 1 0,0 0 0,0 0 0,1 0 0,-1 0 0,0 0 0,-1 2 0,2-2 0,0 1 0,-1-1 0,1 1 0,0-1 0,-1 0 0,1 0 0,-1 0 0,1 1 0,-1-1 0,1-1 0,-1 1 0,0 0 0,0 0 0,1-1 0,-2 1 0,-6 4 0,5-2 0,0 0 0,-1 0 0,1-1 0,-1 1 0,0-1 0,0-1 0,0 1 0,0 0 0,0-1 0,0 0 0,-1 0 0,4-1 0,-4 1 0,5 4 0,-24 10 0,-45 11 0,61-26 21,5 2 65,2-1-84,1 1-1,-1 0 1,1-1 0,-1 1 0,0-1 0,0 0 0,1 1 0,-1-1 0,0 0 0,0 0-1,0 0 1,-1-1 0,0 1-2,-3 1 19,-40 10 88,23-4-111,20-8 5,0 1 1,0-1-1,1 1 1,-1 0-1,0 0 0,1 0 1,-1 0-1,1 0 1,-1 0-1,1 1 0,0-1 1,-1 1-1,1 0 0,0 0 1,0 0-1,0 0 1,0 0-1,0 1-1,-21 11 107,22-12-105,-1-1 1,1 0-1,-1 0 0,0 0 0,0 0 1,0 0-1,1 0 0,-1 0 0,0 0 0,0-1 1,0 1-1,0-1 0,0 0 0,-2 1-2,2-1 8,0 0-1,0 0 1,0 1-1,0-1 1,-1 1-1,2 0 1,-1-1-1,0 1 1,0 0-1,0 0 1,0 0-1,0 1 1,-1 0-8,-33 43 40,31-37-30,-1 0 0,1 0 0,-1-1-1,-1 0 1,0 0 0,1-1 0,-2 0-1,1 0 1,-3 1-10,5-4 0,1 1 0,0 0 0,0 0 0,0 1 0,0-1 0,1 1 0,-1 0 0,1 0 0,0 0 0,-1 4 0,-23 32 0,-19 29 22,45-69-16,0-1 0,0 1 0,0-1 1,1 1-1,-1 0 0,0 0 0,0-1 1,0 1-1,1 0 0,-1 0 0,1 0 1,-1 0-1,0 0 0,1 0 0,-1 0 1,1 0-1,0 0 0,-1 0 0,1 0 1,0 0-1,0 0 0,0 0 0,0 0 1,0 0-1,0 0 0,0 0 0,0 0 1,0 0-1,0 1-6,0 6 54,-5 0-49,-1-1 0,1 1 0,-1-1 0,-1 0 0,1-1 0,-1 1 1,-5 2-6,3-2 10,2 0 0,-1 0 0,1 0 0,0 1 1,0 0-1,1 1 0,-4 7-10,1-3 5,1-1 0,-2 0 1,1-1-1,-9 9-5,15-18 1,-21 21-1,-23 58 128,13-34-128,-9 12 129,-18 46-1,51-92-128,9-12 0,0-1 0,0 1 0,0 0 0,1 0 0,-1 0 0,0 0 0,0 0 0,1 0 0,-1 0 0,0 0 0,1 0 0,-1 0 0,1 0 0,0 0 0,-1 0 0,1 0 0,0 1 0,0-1 0,0 0 0,0 0 0,-1 2 0,1-1 0,0 0 0,-1 0 0,1 0 0,-1 0 0,0 0 0,1 0 0,-1 0 0,0 0 0,0 0 0,0 0 0,-1 0 0,1 0 0,-1 0 0,1-1 0,0 1 0,0 0 0,0 0 0,0 0 0,0 1 0,0-1 0,0 0 0,1 0 0,-1 0 0,1 1 0,0-1 0,-1 1 0,1 3 0,-1 0 0,0-1 0,0 1 0,-1 0 0,0-1 0,0 1 0,0-1 0,0 1 0,-2-1 0,2 1 0,-1-1 0,0 1 0,1 0 0,0 0 0,1 0 0,-1 0 0,1 0 0,0 0 0,1 1 0,-11 75 0,10-78 0,1 0 0,-1 0 0,0 0 0,0 0 0,0 0 0,-1 0 0,1 0 0,-3 3 0,2-3 0,0 0 0,1 0 0,-1 0 0,1 1 0,0-1 0,0 0 0,0 1 0,0-1 0,1 1 0,-1 2 0,-1 0 0,0 0 0,0 0 0,0-1 0,-1 1 0,0 0 0,0-1 0,-1 0 0,1 0 0,-3 2 0,-11 22 0,-29 30 0,39-50 0,-1 0 0,0 0 0,-1 0 0,0-1 0,-1 0 0,-4 2 0,-23 24 0,33-31 0,-1 2 0,-1 0 0,1 0 0,-1-1 0,-1 0 0,1 0 0,-1 0 0,-4 2 0,-13 16 0,-33 23 0,48-41 0,0 0 0,1 1 0,0 0 0,0 0 0,0 1 0,0 0 0,-5 8 0,11-11 0,-1-1 0,0 1 0,1 0 0,-1-1 0,0 1 0,-1-1 0,1 0 0,-1 0 0,1 0 0,-1 0 0,0-1 0,0 0 0,-3 2 0,5-4 0,0 1 0,1 0 0,-1-1 0,1 1 0,-1 0 0,1 0 0,-1 0 0,1 0 0,-1 0 0,1 0 0,0 0 0,0 1 0,0-1 0,0 0 0,0 1 0,0-1 0,0 1 0,0-1 0,0 1 0,0-1 0,1 1 0,-1 0 0,1-1 0,-1 1 0,1 0 0,0 0 0,0 0 0,-1 0 0,0-1 0,1 0 0,-1 0 0,0 0 0,0 0 0,0 0 0,1 0 0,-1-1 0,0 1 0,0 0 0,0 0 0,-1 0 0,1-1 0,0 1 0,0-1 0,0 1 0,0-1 0,0 1 0,-2-1 0,-9 8 0,10-2 0,-16 6 0,12-9 0,-10 7 0,10-6 0,0 0 0,-1-1 0,1 0 0,-1 0 0,0 0 0,1-1 0,-1 0 0,-5 1 0,-1 3 0,3 2 0,-4 3 0,14-5 0,0-4 0,-55 14 0,-3 4 0,54-19 0,0 1 0,0-1 0,0 0 0,0 0 0,0 0 0,0-1 0,0 1 0,0-1 0,-3 0 0,3 0 0,0 0 0,0 1 0,-1-1 0,1 1 0,0 0 0,0 0 0,0 0 0,-1 1 0,4-2 0,-1 0 0,1 1 0,0-1 0,-1 1 0,1 0 0,0-1 0,-1 1 0,1 0 0,0 0 0,0 0 0,0 0 0,0 0 0,0 0 0,0 0 0,0 0 0,0 0 0,0 0 0,1 1 0,-1 0 0,0-2 0,1 0 0,0 1 0,0-1 0,0 0 0,-1 0 0,1 1 0,0-1 0,0 0 0,-1 0 0,1 1 0,0-1 0,0 0 0,-1 0 0,1 0 0,0 1 0,-1-1 0,1 0 0,0 0 0,-1 0 0,1 0 0,0 0 0,-1 0 0,1 0 0,0 0 0,-1 0 0,1 0 0,0 0 0,-1 0 0,1 0 0,0 0 0,-1 0 0,1 0 0,0 0 0,-1 0 0,1 0 0,-1-1 0,-8 2 0,-1 1 0,0 0 0,0 0 0,1 1 0,-1 0 0,1 0 0,-4 3 0,12-5 0,1-1 0,-1 1 0,1-1 0,-1 0 0,0 1 0,1-1 0,-1 1 0,0-1 0,0 0 0,1 1 0,-1-1 0,0 0 0,1 0 0,-1 0 0,0 0 0,0 0 0,0 0 0,1 0 0,-1 0 0,0 0 0,0 0 0,1 0 0,-1 0 0,0 0 0,0 0 0,1-1 0,-1 1 0,0 0 0,1-1 0,-1 1 0,-1-1 0,-9 1 0,11 0 0,-1 0 0,0 0 0,1 0 0,-1-1 0,1 1 0,-1 0 0,1 0 0,-1 0 0,1 0 0,-1 0 0,1 1 0,-1-1 0,0 0 0,1 0 0,-1 0 0,1 0 0,-1 1 0,1-1 0,-1 0 0,1 0 0,-1 1 0,1-1 0,0 0 0,-1 1 0,1-1 0,-1 1 0,1-1 0,0 0 0,-1 1 0,1-1 0,0 1 0,-1 0 0,-6 3 0,-2-4 0,-2-1 0,1 1 0,-1 0 0,0 1 0,0 0 0,0 0 0,1 1 0,-10 3 0,14-3 12,1-1 1,0 0-1,-1-1 1,1 1-1,-1-1 0,1 0 1,-1-1-1,-2 0-12,-21 0 30,-74 1-30,-116 0 0,69 0-129,145-2 129,0 0 0,0 0 0,0-1 0,1 1 0,-1-1 0,1 0 0,0-1 0,0 1 0,0-1 0,0 1 0,1-1 0,-1 0 0,1-1 0,0 0 0,-16-15 0,-259-259-86,107 103 44,89 69 42,42 56 0,-10-13 0,30 45 0,-29-31 0,46 47 0,1-1 0,-1 1 0,1-1 0,0 1 0,0-1 0,0 0 0,0 0 0,1 0 0,0 0 0,-1 0 0,2-1 0,-1 1 0,0 0 0,1-1 0,-1 2 0,1 1 0,-1-1 0,0 0 0,0 0 0,-1 0 0,1 1 0,0-1 0,-1 1 0,0-1 0,1 1 0,-1 0 0,0-1 0,0 1 0,0 0 0,-39-37 0,23 22 0,-211-214 0,111 134 0,90 73 0,0 0 0,-32-19 0,15 20 0,30 12 0,-1 0 0,0 1 0,-1 1 0,0 1 0,-1 1 0,-16-6 0,-151-33 0,116 34 0,0 1 0,3 7 0,40-1 31,-1 2 1,0 1-1,0 1 1,-11 1-32,26 0 2,8 0-2,0-1 0,-1 1 0,1-1 0,0 0 0,0-1 0,0 1 0,0-1 0,-2 0 0,2 0 0,0 0 0,0 0 0,-1 1 0,1-1 0,0 1 0,-1 1 0,1-1 0,-3 0 0,3 1 0,1 1 0,-1-2 0,1 1 0,0 0 0,-1-1 0,1 1 0,0-1 0,-1 0 0,1 0 0,0 0 0,0-1 0,0 1 0,-1-1 0,-41-10 129,38 10-118,1 0 0,-1-1 0,1 2 0,-1-1 1,0 1-1,-1 0-11,-36-10 61,-7-2-61,34 7 0,-1 1 0,0 1 0,0 1 0,0 0 0,-1 2 0,-7-1 0,1 4 0,-26-2 0,48 0 0,1 0 0,-1 0 0,1-1 0,-1 1 0,1-1 0,-1 1 0,1-1 0,-1 0 0,1 0 0,-1 0 0,1-1 0,0 1 0,0 0 0,-1-1 0,1 0 0,0 1 0,1 0 0,0 0 0,-1 0 0,0 0 0,1 0 0,-1 0 0,0 0 0,1 0 0,-1 1 0,0-1 0,0 1 0,1-1 0,-1 1 0,0 0 0,-2 0 0,2 0 0,0-1 0,0 1 0,1 0 0,-1-1 0,0 1 0,0-1 0,0 1 0,0-1 0,0 0 0,1 0 0,-1 0 0,0 0 0,1 0 0,-1 0 0,1 0 0,-3-3 0,1 2 0,-1-1 0,0 0 0,0 1 0,0 0 0,0 0 0,-1 0 0,-3-1 0,3 1 0,1 0 0,-1 0 0,1 0 0,0 0 0,-1-1 0,1 0 0,0 0 0,-3-3 0,-2-1 0,0 1 0,0 0 0,-1 0 0,0 0 0,0 2 0,0-1 0,-1 1 0,0 1 0,1-1 0,-3 2 0,-58-24 0,24 7 0,38 16 0,-1 0 0,1-1 0,0 0 0,0-1 0,1 0 0,-1 0 0,1 0 0,-1-2 0,-1 1 0,0 0 0,-1 1 0,1 1 0,-1 0 0,0 0 0,0 1 0,-1 0 0,1 1 0,-6 0 0,-15-5 0,-153-39 0,163 41 4,-16-5 38,-1 2-1,-1 1 1,-28-1-42,-24-3 0,46 11 0,-1-2 0,-13-5 0,14 1 0,1 1 0,-11 2 0,45 2 0,-1 0 0,0-1 0,1-1 0,-1 1 0,1-2 0,-4-1 0,5 1 0,-1 1 0,1 0 0,-1 1 0,0 0 0,1 0 0,-4 1 0,-715 1 149,707 3-131,0 0 0,1 1 0,-1 1-1,1 1 1,-3 3-18,-44 10 19,0 2-19,46-13 0,-1-1 0,-1 0 0,1-2 0,-1-1 0,-14 1 0,29-5 0,0 1 0,0 0 0,0 1 0,0 0 0,0 1 0,-3 1 0,5-2 0,0 0 0,0 0 0,0 0 0,0-1 0,0 0 0,-1-1 0,-18 2 16,-1 0 1,0 2-1,1 1 1,0 1-1,0 1 1,-4 3-17,-55 14 29,-91 27-29,-12 11 0,118-38 0,-82 37 0,72-28 0,29-9 0,0 3 0,2 1 0,2 3 0,-26 21 0,-30 6 21,95-52-2,0-1-1,0 0 0,-1-1 0,0 0 1,1 0-1,-2-1-18,-30 14-2,6-3 2,1-1 0,-2-2 0,-17 3 0,22-6 0,-7 10 0,30-14 0,0 0 0,0-1 0,0 1 0,0-1 0,-1-1 0,1 0 0,-1 0 0,1 0 0,-2-1 0,-49 10 0,29-11-1077,-21 0 5607,27 0-5173,0 0-6836,6 6-3658,-14 25 1371</inkml:trace>
  <inkml:trace contextRef="#ctx0" brushRef="#br2" timeOffset="179607.234">3248 6916 4626,'0'0'857,"0"0"-86,0 0 257,0 0 0,0 0 235,0 0-128,0 0 64,0 0-128,0 0-86,0 0-192,0 0-151,0 0-128,0 0-64,-34 0 1842,22 0-1886,1 1 1,0 1 0,-1 0 0,1 1 0,0 0-407,-1 1 154,1-2 0,0 0 1,-1 0-1,0-1 0,0 0-154,-11-1 504,-17 0 21,1 1-1,-1 2 1,-14 4-525,16-3 125,0-1 1,0-2-1,0-2 1,0-2-126,-48 1 119,60 2-34,1 1 1,0 2 0,-11 2-86,32-4 8,1 0 1,-1 0-1,0 0 1,0-1 0,0 1-1,0-1 1,0 0-1,0 0 1,-1-1-9,-63-1 51,-47 2-29,110 0-14,1 1 1,-1 0 0,1 0 0,-1 0 0,1 0 0,0 1 0,-1 0 0,1-1 0,0 2 0,0-1 0,0 0 0,-1 2-9,-11 1 23,15-5-17,0 0 0,0 0 0,0 0-1,-1 1 1,1-1 0,0 0 0,0 1 0,0-1 0,0 0-1,0 1 1,0 0 0,0-1 0,0 1 0,0-1 0,1 1-1,-1 0 1,0 0 0,0 0-6,-8 9 104,7-7-96,0 0 1,-1 0 0,1 0 0,-1 0 0,1-1-1,-1 1 1,0-1 0,0 0 0,0 0 0,0 0-1,-1 0 1,1 0 0,0-1 0,-1 1 0,-1 0-9,2-2 11,0 1 0,0 0 1,0-1-1,0 2 0,0-1 0,0 0 1,0 0-1,0 1 0,0 0 1,1-1-1,-1 1 0,1 0 0,-1 0 1,1 1-1,0-1 0,0 0 0,-2 3-11,-27 21 87,16-21-87,13-7 0,-1 5 0,-2 2 0,-17 7-21,11-10-65,0-2 65,0 0-1,-1 0-85,2 0-21,8 0-1,2 0 1,0 0-1,0 0 1,0 0-1,0 0 1,0 0-44,0 0-149,0 0 64,0 0 43,0 0-214,-12-5 4751,2 0-4560,-2 3-6355,2 2-2831,9 0 1156</inkml:trace>
  <inkml:trace contextRef="#ctx0" brushRef="#br0" timeOffset="194458.742">9883 2589 2441,'0'0'986,"0"0"-215,0 0-236,0 0 86,0 0 771,0 0-21,0 0-43,0 0-279,0 0-214,0 0 0,0 0-128,0 0 0,0 0-107,-23 12 1263,-16 24-186,26-25-1443,0 1 0,1 0 1,0 1-1,1 1 0,-3 5-234,-5 9 110,3-5 103,2 1 1,0 0-1,-5 15-213,-8 20 432,17-38-183,1-1-1,1 1 1,-4 19-249,-2 13 384,8-32-281,1 0 0,0 0 0,2 1 0,1-1 0,0 11-103,2-31 1,-1 21 36,1 0-1,1 1 1,1-1 0,1 0-1,1 0 1,1 0-1,3 9-36,1-4-41,0 0 1,2-1-1,0 0 0,2-1 1,1 0-1,1-1 0,1-1 1,1 0-1,1-1 0,1 0 41,33 35-160,-37-38 145,1-2 0,1 1 0,0-2 0,1-1 0,6 4 15,71 44-5,3 2 245,55 49-240,-108-80 68,2-2 0,1-3 0,1-1 1,2-3-69,68 40 113,-18-11-91,-42-23 127,33 24-149,-71-43 33,1-1 0,-1 0-1,2-2 1,12 4-33,54 24 212,45 19-41,-81-33-55,2-2 0,49 11-116,-5-1 4,15 7-4,-5-4 0,-2 5 0,-2 4 0,81 48 0,-152-73 0,1-1 0,6 0 0,-5-2 0,0 2 0,4 4 0,108 59 0,-113-67 0</inkml:trace>
  <inkml:trace contextRef="#ctx0" brushRef="#br0" timeOffset="204059.085">12752 5225 23001,'459'127'-120,"-376"-102"112,6 0-121,2-4 1,62 5 128,-73-11 4,-55-9-12,1-2-1,0 0 0,26 0 9,-3-2-35,0 2 1,25 7 34,-25-3-19,0-3 0,25-1 19,-27-1 0,1 1 0,25 7 0,-27-4 0,1-1 0,26-2 0,-37-2 0,0 2 0,1 1 0,-2 2 0,11 4 0,0 0 0,1-2 0,4-2 0,190 25 0,106 32 0,-301-56 0,0-3 0,33-1 0,14 1 0,5 3 0,-22-3 0,0 3 0,-1 4 0,3 3 0,-38-7 77,-1-1-1,25-1-76,49 8 104,-63-7-104,1-3 0,34-1 0,-42-3 0,0 2 0,0 2 0,-1 1 0,13 6 0,-30-7 25,0 0 1,1-2-1,-1 0 0,1-2 0,14-2-25,-5 1 2,1 2-1,17 2-1,106 8 52,0-6 1,24-8-53,5 0 23,489 3 363,-638-1-259,0-3 0,27-5-127,11-2 24,12-5 81,-63 10-73,-1 1 1,1 1 0,0 2 0,1 1-33,-3 0 33,0-2 1,0 0 0,1-1-34,-1-1 45,0 2 0,1 1-1,0 1-44,7-2 95,0-1 1,-1-1-1,0-2 0,0-1 0,10-5-95,27-6 188,-10 4-133,21-3 148,-1-5 0,-1-2 0,68-34-203,-114 46 134,-1 1 0,19-4-134,-19 7 102,0-2-1,20-10-101,214-95 150,-173 70-108,-10 6 66,-1-4-1,14-13-107,49-31 136,-96 62-61,-2-1 1,-1-3 0,-1-1-1,-1-2 1,9-12-76,23-24 40,-47 46-3,-1-1-1,-1-1 1,7-11-37,-15 16 15,-1-1 1,-1-1-1,-1-1 0,-1 0 0,0 0 1,-2-1-1,5-16-15,64-228 257,-75 246-257,-1 1 0,-1-1 0,-1 0 0,-1 0 0,-1-4 0,7-73 0,-3 60-1,-2 1 1,-1-1-1,-4-25 1,1-13 109,4 58-103,0 0 0,1 0-1,1 0 1,1-1-6,-1 4-1,1-6 33,-1 0 0,-1 0 0,-1 0 0,-1-11-32,-1-282 386,-1 294-356,-1 0 0,-1 1 0,-3-10-30,2 9 13,0 0 0,2 0-1,0-10-12,1 18 0,0 0 0,-1 0 0,-1 0 0,0 0 0,-4-9 0,3 9 0,0 0 0,1 0 0,0 1 0,1-2 0,0-9 0,1 3 0,-1 0 0,-1 1 0,-1-1 0,0 1 0,-5-11 0,-12-52 0,17 6 0,4 59 0,-1-1 0,0 1 0,-1-1 0,-5-15 0,-25-114-364,20 111 334,-2 0 0,-1 2 0,-1-1 0,-2 2 0,-1 0 0,-2 2 0,-1 0 0,-2 1 0,-1 1 0,-18-15 30,-353-356-492,237 227 342,144 160 121,0 0 1,-1 2-1,0 0 1,-18-8 28,-46-33 7,-64-28-7,123 68 0,0 0 0,-1 1 0,0 2 0,-1 0 0,-39-19 0,28 7 0,29 17 0,-1 0 0,1 1 0,-1-1 0,0 1 0,-1 0 0,1 1 0,0 0 0,-2-1 0,0 2 0,1-1 0,-1-1 0,1 1 0,0-1 0,0 0 0,0-1 0,0 0 0,0 0 0,1-1 0,0 1 0,-5-5 0,5 4 0,-1 0 0,0 0 0,1 1 0,-1 0 0,-1 1 0,1 0 0,-1 0 0,1 0 0,-8-1 0,-37-16 0,-87-38-129,20 11 1,46 3-1,4 20 129,60 21 0,-2-1 0,1 1 0,0 1 0,-9-1 0,-26-7 0,16 1-18,0 1-1,-1 2 1,0 1 0,-1 1-1,1 2 1,0 1 0,-2 1 18,-60-11 0,19-1 0,48 10 0,0 0 0,1-1 0,-4-2 0,4 0 0,-1 2 0,0 0 0,-3 2 0,-64-10 0,-24 0 0,95 11 0,0-1 0,-1-1 0,1-1 0,-5-2 0,-24-6-236,43 9 233,0 1 1,-1 0-1,1 0 0,0 0 0,-1 1 1,1 0-1,-1 1 0,1-1 0,-1 2 3,-21-1 4,-40-13-4,65 11 0,0 1 0,1-1 0,-1 0 0,0 1 0,1-2 0,-1 1 0,1 0 0,0-1 0,-2 0 0,1 0 0,0 0 0,0 0 0,0 1 0,0-1 0,0 1 0,0 0 0,0 0 0,0 1 0,-4-1 0,5 1 0,-1 0 0,1-1 0,-1 1 0,1-1 0,-1 0 0,1 0 0,-1 0 0,1-1 0,0 1 0,-2-2 0,2 2 0,0-1 0,-1 0 0,1 1 0,-1 0 0,0 0 0,1 0 0,-1 0 0,0 1 0,0-1 0,-1 1 0,-54-13 0,14 2 0,-24-1 0,64 12 0,0-1 0,1 0 0,-1 0 0,0 0 0,0 0 0,1-1 0,-4-1 0,2 0 0,1 1 0,-1 1 0,1-1 0,-1 1 0,0 0 0,0 0 0,0 0 0,0 1 0,-16-2 0,1-1 0,-1-1 0,1 0 0,-20-8 0,-8-1 0,23 6-8,-3 0-22,1 0 0,-1 2-1,0 2 1,-22-1 30,43 4 0,0-1 0,0 0 0,0-1 0,1 0 0,-1 0 0,-4-2 0,5 1 0,0 1 0,-1 0 0,1 1 0,-1-1 0,0 1 0,-3 0 0,-81-10 0,64 5 0,25 5 0,1 0 0,-1 0 0,0 0 0,0 1 0,0-1 0,1 0 0,-1 1 0,0 0 0,0 0 0,0 0 0,0 0 0,-23 0 1,-1 1-6,1-2-1,0 0 0,-1-2 1,-6-2 5,15 2-19,1 1 1,-1 1 0,0 0 0,0 1 0,-10 3 18,-24-1-16,22-2 16,0-1 0,0-2 0,0-1 0,0-1 0,-8-4 0,20 6 0,-1 1 0,0 1 0,0 0 0,1 1 0,-16 3 0,-16-1 0,-1353-2 0,1251 13 0,-624-13 128,669 10-66,71-4-29,0-3 1,-11 0-34,16-4 7,0 3 0,0 0 0,-21 5-7,45-5 15,0-1-1,0 0 1,0-1-1,0 1 1,0-1-1,0-1 1,0 1-1,0-1-14,0 0-1,-1 0 0,1 1-1,0 0 1,-1 0 0,1 1-1,0 0 1,-3 0 1,-24 8 0,11-2 0,0-2 0,-1 0 0,1-2 0,-1-1 0,-5 0 0,19-1 0,0 0 0,0 1 0,0 0 0,0 1 0,1 0 0,-5 2 0,4-1 0,-1-1 0,1 0 0,-1-1 0,1 1 0,-1-2 0,-6 1 0,-138 10 0,141-11 11,0 1 0,0 1 0,0 0-1,0 0 1,0 1 0,-5 3-11,6-2 11,0 0-1,-1-2 1,1 1-1,-1-2 1,0 0 0,-5 0-11,0-1 0,1 0 0,0 2 0,-11 2 0,5 0 0,0-1 0,1-1 0,-1-1 0,0-1 0,-14-2 0,6 0 0,28 2 0,-1-1 0,1 1 0,-1 0 0,1 0 0,-1 0 0,1 0 0,0 1 0,0-1 0,-1 2 0,0-1 0,0 0 0,1 0 0,-1-1 0,0 1 0,-1-1 0,1 0 0,0-1 0,0 1 0,-2-1 0,-380 0 257,283 11-257,24 2 0,7-2 0,44-9 63,1 1 0,0 2 0,1 1 1,-26 8-64,41-10 4,8-3-4,1 0 0,-1-1 0,0 1 0,1-1 0,-1 0 0,0 0 0,1 0 0,-1 0 0,-2-1 0,2 1 0,0-1 0,0 1 0,0 0 0,0 0 0,0 0 0,1 1 0,-1-1 0,-3 2 0,-25 3 55,-1-2 0,0 0 0,1-3 1,-21-1-56,-2 0 36,39 2-36,0 1 0,0 1 0,0 0 0,1 1 0,-1 0 0,-5 4 0,8-3 0,0-1 0,-1 0 0,0-1 0,0 0 0,0-1 0,-3-1 0,4 0 0,1 0 0,-1 1 0,0 0 0,-8 3 0,8-2 0,0 0 0,0-1 0,0 0 0,-9-1 0,-4-1 0,1 2 0,-1 0 0,-16 5 0,31-5 0,-1 0 0,1-1 0,-1 0 0,0-1 0,-7 0 0,10-1 0,-1 1 0,0 0 0,0 1 0,0 0 0,1 1 0,-10 2 0,5 1 0,0 0 0,0-1 0,0-1 0,0 0 0,-15 0 0,14-1 0,-1 0 0,1 1 0,0 1 0,0 0 0,1 1 0,-14 6 0,-17 5 0,7-4 0,-2 0 0,-1-1 0,-27 2 0,-151 23 0,193-30 0,0 1 0,-25 9 0,25-7 0,1-1 0,-2-1 0,1-2 0,-14 5 0,30-7 0,0-1 0,-1 0 0,1 0 0,-1-1 0,-1 0 0,-8 0 0,1 1 0,0 1 0,-1 0 0,1 2 0,-12 4 0,-61 13 0,-14-17 0,83-5 0,0 0 0,0 2 0,-1 0 0,1 2 0,1 1 0,-9 2 0,5 0 0,0-1 0,-1-2 0,0 0 0,1-2 0,-9-1 0,9-1 0,0 2 0,-1 1 0,2 1 0,-1 1 0,-10 4 0,-103 26 0,120-30 22,0-1 0,0-1 0,0-1 0,-1 0-22,-34 4 40,30-3-40,0-1 0,-20-1 0,22-1 0,1 1 0,-1 0 0,1 2 0,-1 1 0,-9 0 43,-1-1 0,1-1 0,-9-2-43,-56 13 0,63-12 0,1 2 0,0 1 0,0 2 0,1 1 0,0 2 0,-17 6 0,-80 19 0,75-21 0,-30 11 0,-306 104 385,248-94-385,62-29 122,63-5-77,0 0 0,-1 2 0,-12 2-45,-121 31 0,-20 12 150,-37 22-150,-85 25 107,146-50-107,-86 20 0,-150 38 0,356-97 0,-1-1 0,-23 1 0,23-3 0,-1 1 0,-17 5 0,-124 12-128,138-17 128,0 0 0,-1-2 0,1-2 0,-6-1 0,-27 0 0,-209 2-236,250-3 232,1 0-1,0-2 1,0 0 0,1-2-1,0 0 1,-18-9 4,-60-18 5,-28-1-5,115 31-17,0 0 1,1-1-1,-1-1 1,1 0-1,0 0 1,-4-4 16,-16-9-30,23 14 30,1 0 1,0 0-1,0-1 0,0 0 0,0-1 0,1 1 1,0-1-1,-2-3 0,-15-17-23,-26-22-8,26 28 20,1-1 0,1-1 0,1 0 0,1-2 0,1 0 0,1-2 1,1-1 10,-31-58 0,27 51 0,2 0 0,-1-6 0,3 11-38,13 26 30,1 0 1,0 1-1,0-1 1,0 0-1,0 0 1,1 0-1,-1 0 0,1 0 1,0-1-1,1 1 1,-1 0-1,1-1 8,-3-23-38,-2-1-1,0 1 1,-2 1-1,-2-6 39,2 10 26,-4-19-26,2 15 0,2-1 0,1 0 0,1 0 0,1 0 0,1-20 0,3-185 0,0 227 0,1 0 0,0 1 0,0-1 0,0 0 0,1 1 0,-1-1 0,4-5 0,-3 6 0,0-1 0,0 0 0,0 0 0,-1 0 0,0 0 0,0-1 0,-1 1 0,1 0 0,-1 2 0,1-1 0,0 1 0,1 0 0,-1 0 0,1 0 0,-1 0 0,1 1 0,2-4 0,3-8 0,-3 2 0,1 1 0,0 0 0,0 0 0,1 1 0,1-1 0,0 1 0,1 1 0,6-8 0,15-15 0,33-27 0,-5 3 0,-38 37 0,-10 8 0,1 0 0,1 1 0,0 1 0,0-1 0,1 2 0,0 0 0,0 0 0,1 1 0,0 0 0,1 2 0,0-1 0,13-3 0,-6 4 0,-8 2 0,0 1 0,-1 0 0,1 1 0,0 1 0,2 0 0,81-12 0,200 13 0,-277 3 0,1 0 0,-1 1 0,0 1 0,0 1 0,0 1 0,-1 1 0,6 3 0,53 35 0,-59-38 0,1-1 0,-1-1 0,10 1 0,33 12 0,-49-15 0,0 1 0,-1 0 0,0 0 0,0 1 0,0 0 0,-1 1 0,0 0 0,0 1 0,-1 0 0,2 2 0,-6-6 0,0 0 0,1-1 0,0 1 0,0-1 0,0-1 0,0 1 0,0-1 0,0 0 0,6 1 0,26 11 0,-35-13 0,-1-1 0,0 1 0,0 0 0,1-1 0,-1 0 0,0 0 0,0 1 0,1-1 0,-1 0 0,0-1 0,1 1 0,-1 0 0,31 1 0,-31-1 0,8 3 0,0-1 0,0 0 0,1 0 0,-1-1 0,1-1 0,-8 1 0,0-1 0,0 1 0,-1 0 0,1 0 0,0 0 0,-1 0 0,1 1 0,-1-1 0,1 1 0,-1-1 0,0 1 0,0 0 0,1 0 0,-1 0 0,1 1 0,-2-1 0,1 0 0,0 0 0,1 0 0,-1 0 0,0 0 0,0-1 0,1 1 0,-1-1 0,1 0 0,0 1 0,-1-1 0,1 0 0,0-1 0,-1 1 0,3 0 0,-2-1 0,1 1 0,-1 0 0,0 0 0,1 0 0,-1 0 0,0 0 0,0 1 0,1-1 0,0 2 0,-1-2 0,0 1 0,0 0 0,0-1 0,1 0 0,-1 0 0,1 0 0,-1 0 0,1 0 0,1 0 0,0-1 0,0 2 0,0-1 0,0 1 0,0 0 0,0 0 0,0 0 0,0 0 0,-1 1 0,1 0 0,-1 0 0,0 0 0,0 1 0,2 1 0,31 21 0,-32-23 0,0 0 0,0 1 0,0 0 0,0 0 0,-1 0 0,0 0 0,3 5 0,-3-4 0,1 0 0,-1-1 0,1 1 0,0-1 0,0 0 0,1 0 0,1 0 0,5 5 0,0 1 0,0 0 0,-1 0 0,0 1 0,-1 1 0,5 6 0,15 15 0,-3-5-20,-17-17 42,-1-1-1,1 0 0,1 0 0,0-1 0,0-1 0,1 0 0,4 2-21,41 30 0,-33-18 0,-20-18 0,1 0 0,-1 0 0,0 0 0,0 1 0,-1 0 0,1-1 0,-1 1 0,3 5 0,13 6 0,-17-15 0,0 0 0,0 1 0,0-1 0,0 0 0,0 1 0,0-1 0,0 1 0,-1 0 0,1 0 0,0 0 0,-1 0 0,10 10 0,-10-11 0,0-1 0,0 1 0,0 0 0,0 0 0,0-1 0,0 1 0,0 0 0,-1 0 0,1 0 0,0 0 0,-1 0 0,1 0 0,-1 0 0,1 0 0,-1 0 0,1 0 0,-1 1 0,0-1 0,0 0 0,0 0 0,1 0 0,-1 1 0,0-2 0,-1 0 0,1 1 0,0-1 0,0 0 0,0 1 0,0-1 0,0 0 0,0 1 0,0-1 0,0 1 0,-1-1 0,1 0 0,0 1 0,1-1 0,-1 1 0,0-1 0,0 0 0,0 1 0,0-1 0,0 1 0,0-1 0,0 0 0,1 1 0,-1-1 0,0 0 0,0 1 0,0-1 0,1 0 0,-1 1 0,0-1 0,0 0 0,1 0 0,-1 1 0,0-1 0,1 0 0,-1 0 0,0 0 0,1 1 0,-1-1 0,1 0 0,-1 0 0,0 0 0,1 0 0,-1 0 0,0 0 0,1 0 0,-1 0 0,1 0 0,-1 0 0,0 0 0,1 0 0,-1 0 0,1 0 0,-1 0 0,0 0 0,1 0 0,-1 0 0,0 0 0,1-1 0,0 1 0,-1 0 0,1 0 0,-1 0 0,1 1 0,-1-1 0,1 0 0,-1 0 1,1 0-1,-1 0 0,1 1 0,-1-1 0,1 0 0,-1 1 0,1-1 0,-1 0 0,1 1 0,-1-1 0,0 0 0,1 1 0,-1-1 0,0 1 0,1-1 0,-1 1 0,0-1 0,1 1 0,-1-1 1,0 1-1,0-1 0,0 1 0,0-1 0,0 1 0,1-1 0,-1 1 0,0 0 0,0-1 0,0 1 0,0-1 0,0 1 0,0 0-1,0 0 0,0 0 0,0 0 0,0 0 0,0-1 0,0 1 0,1 0 0,-1 0-1,0 0 1,1 0 0,-1 0 0,1-1 0,-1 1 0,1 0 0,-1 0 0,1-1 0,0 1 0,-1 0 0,1-1 0,0 1 0,-1-1 0,1 1 1,4 1-9,0 0 1,0 1 0,0-1 0,0 1-1,-1 0 1,0 1 0,1-1 0,-1 1 0,-1 0-1,1 0 1,0 0 0,-1 0 0,2 3 8,6 3 0,-11-10 0,1 0 0,-1 0 0,1 1 0,-1-1 0,1 0 0,-1 1 0,1-1 0,-1 0 0,1 1 0,-1-1 0,0 0 0,1 1 0,-1-1 0,1 1 0,-1-1 0,0 1 0,0-1 0,1 1 0,-1-1 0,0 1 0,0-1 0,1 1 0,-1-1 0,0 1 0,0-1 0,0 1 0,0 0 0,0-1 0,0 1 0,0-1 0,3 9 0,8 5 0,-3-1 0,-4-13 0,1 0 0,8 23 0,-12-21 0,1 0 0,-1 0 0,1 0 0,0 0 0,0 0 1,-1 0-1,1 0 0,1 0 0,-1-1 0,0 1 0,1 0 1,0-1-4,-1 1 1,1 0 0,-1 0-1,0 0 1,0 0 0,0 0-1,0 0 1,0 0 0,0 1-1,0 0 3,-1-2-11,-1 0 1,1-1-1,0 1 0,-1 0 0,1 0 1,-1 0-1,0 0 0,1 0 0,-1 0 1,0 0-1,1 1 0,-1-1 0,0 0 1,0 0-1,0 0 0,0 0 1,0 0-1,0 0 0,0 0 0,-1 0 1,1 0 10,2 0-11,2-1-10,-2 0-86,-2 0-21,0 0-1,0 0-21,0 0-64,0 0 64,0 0-64,0 0-300,0 0 86,0 0 21,0 0-64,0 0 21,0 0-107,0 0 64,0 0-170,0 0-66,0 0 430,0 0 2269,0 0-6810,2 0-3513,7 0 1029</inkml:trace>
  <inkml:trace contextRef="#ctx0" brushRef="#br0" timeOffset="211119.533">10804 4781 2827,'-34'0'1285,"-45"0"4926,77 0-5012,2 0-171,-7 1-133,5-2 513,4 0 3014,28-10-3760,1 1 0,0 1 0,0 2 0,1 2 0,19-1-662,6-2 395,-6 1-120,1 3 1,0 2 0,-1 3 0,1 2-1,-1 1 1,1 4 0,-2 1 0,43 14-276,-74-19 234,0 0 0,0-2 0,1 0 0,0-1 0,16-2-234,5 0 500,-41-45-371,0 42-125,-1 0 1,1 1 0,0-1 0,-1 1 0,0-1 0,0 1 0,0-1 0,0 1 0,0-1 0,-1 1 0,0 0-1,1 0 1,-1 0 0,0 0 0,-1 0 0,1 0 0,0 1 0,-1-1 0,0 1 0,0-1-5,-2-2 30,-31-34 160,3-2-1,1-1 1,-2-7-190,-25-35 202,57 81-196,-22-28 109,1-2 0,-5-12-115,13-16-750,10 51 262,0-12 5842,4 15-7456,1-1-4174,6 7-4861,21 1 1371</inkml:trace>
  <inkml:trace contextRef="#ctx0" brushRef="#br2" timeOffset="218890.734">7994 14240 3084,'0'0'728,"0"0"-192,0 0-130,0 0 87,0 0 385,0 0 22,0 0 256,0 0-128,0 0-128,0 0 256,0 0-85,0 0-86,14 15 1007,4 0-1598,0 0 0,1-1 0,1-1 0,6 3-394,-5-4 147,-1 2-1,0 0 1,-1 0 0,5 8-147,72 62 662,-56-49 860,31 32-1522,-68-65 47,-1-1 0,1 1-1,-1-1 1,1 1 0,-1-1-1,1 0 1,0 0 0,0 0-1,-1 0 1,1-1 0,0 1-1,0-1 1,0 0 0,0 0-1,0 0-46,54-1 486,-31 0-23,-25 1-457,0 0 0,0 0 0,0 0 0,-1 0 0,1 0 0,0 0 0,0 0 0,0 0 0,0-1 0,0 1 0,-1 0 0,1-1 0,0 1 0,0-1 0,-1 1 0,1-1 0,0 1 0,0-1 0,-1 1 0,1-1 0,-1 0 0,1 1 0,0-1 0,-1 0 0,1 1 0,-1-1 0,0 0-1,1 0 1,-1 0 0,0 1 0,1-1 0,-1 0-6,2-34 451,-1-1 85,6-6-342,-1-1 0,-3 0 0,-1 0 0,-3-23-194,0 6 381,8-57-381,14 9 285,-14 82-260,-1-1 0,-1 0 0,-2 0 0,0-16-25,-3-128-317,0 133-4054,0 1-4540,0 15 922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22:12:19.144"/>
    </inkml:context>
    <inkml:brush xml:id="br0">
      <inkml:brushProperty name="width" value="0.1" units="cm"/>
      <inkml:brushProperty name="height" value="0.1" units="cm"/>
      <inkml:brushProperty name="color" value="#00A0D7"/>
    </inkml:brush>
    <inkml:brush xml:id="br1">
      <inkml:brushProperty name="width" value="0.1" units="cm"/>
      <inkml:brushProperty name="height" value="0.1" units="cm"/>
      <inkml:brushProperty name="color" value="#E71224"/>
    </inkml:brush>
    <inkml:brush xml:id="br2">
      <inkml:brushProperty name="width" value="0.1" units="cm"/>
      <inkml:brushProperty name="height" value="0.1" units="cm"/>
      <inkml:brushProperty name="color" value="#008C3A"/>
    </inkml:brush>
  </inkml:definitions>
  <inkml:trace contextRef="#ctx0" brushRef="#br0">8012 1 7581,'0'0'1221,"0"0"-279,0 0-171,0 0-192,0 0-365,0 0-86,0 0 1,0 0-1,0 0 44,0 0 149,0 0 22,0 0 213,0 0 23,0 0 106,-3 29 793,-3-20-1233,-1-1 0,0-1 0,-1 1 0,1-1 0,-1 0 0,-1-1 0,1 0 0,-1 0 1,-1 0-246,5-3 241,0 1 0,0-1 0,0 1 0,0 0 0,0 1 1,1-1-1,0 1 0,-3 5-241,-9 8 576,-11 9-73,-1 2 27,-1-2 1,-27 20-531,-16 10 921,-17 3 85,45-29-852,23-15-38,-1-2 0,-17 9-116,-87 35 128,43-17-128,-174 31 129,50-17 256,-74 36-385,267-87 16,0-1 0,0 0 0,0-1 0,-1 0 0,1-2 0,-13 0-16,12 0 27,0 0-1,0 1 1,0 1 0,0 1 0,0 0 0,-10 3-27,-67 27 104,31-10-10,-1-2 0,-1-4 0,-14 1-94,22-13 37,41-5-15,0 1 1,0 1-1,1 0 1,-1 1 0,-5 2-23,-123 24 107,125-25-99,0 0-1,0-1 1,0 0 0,0-2 0,-15 0-8,11-1 17,-1 2 0,1 0 0,0 2 0,-10 2-17,-15 8 23,8-3 40,0-1 1,-5-1-64,-16 2 111,-54 19-111,-5 1 253,-96 26-232,166-44 65,1 2-1,0 2 1,-10 8-86,-43 19 0,63-31 0,0-1 0,-22 4 0,-54 12 0,37-11 0,23 0 31,20-7 18,1 1 0,-21 11-49,16 0 0,29-16 0,1-1 0,-1-1 0,0 0 0,-1 0 0,1 0 0,-2-1 0,-20 6 0,0 1 0,-17 10 0,-45 13 0,85-31 0,0 0 0,0 0 0,0 0 0,0 1 0,0 0 0,1 1 0,-1 0 0,-4 3 0,-13 8 0,21-13 0,0 0 0,0-1 0,0 1 0,0-1 0,0 0 0,0 0 0,-1 0 0,1-1 0,0 1 0,0-1 0,-2 1 0,-32 5 0,-2 8 0,27-9 0,0 0 0,0-1 0,0 0 0,-1-1 0,0-1 0,-11 1 0,-71 13 0,-81-2 0,173-15 0,0 1 0,1 1 0,-1-1 0,0 0 0,0 1 0,1-1 0,-1 1 0,0 0 0,1 0 0,-1 0 0,-1 1 0,1-1 0,0 1 0,0-1 0,-1 0 0,1 0 0,0 0 0,-1-1 0,1 1 0,0-1 0,-1 0 0,1 0 0,-2 0 0,-413 0 0,414 0 0,-1 1 0,1-2 0,0 1 0,0 0 0,0-1 0,-1 0 0,1 0 0,0 0 0,0 0 0,0-1 0,-30-9 0,13 7 1,3 0-5,-1 0-1,1-1 0,0-1 1,0-1-1,-6-3 5,-26-12-57,44 20 52,-1 0 0,1-1 0,-1 0 0,1 0 0,0 0 0,0 0 0,0-1 0,1 0 0,-1-1 0,-2-2 5,3 1 0,-1 0 0,0 1 0,-1-1 0,1 1 0,-1 1 0,0-1 0,-3-1 0,4 3 0,0-1 0,1 0 0,-1 0 0,1-1 0,0 0 0,-3-4 0,3 4 0,1 0 0,-1 0 0,0 0 0,-1 1 0,1 0 0,-1 0 0,-3-2 0,1 1 0,1-1 0,0 1 0,0-2 0,1 1 0,-1-1 0,1 0 0,1-1 0,-1 1 0,1-1 0,1 0 0,-1-1 0,-7-9 0,-5-10 0,-26-71 0,18 66-107,20 15 100,0-1-1,2 0 1,-2-17 7,-4-21 1,4 4-1,-1 13 0,2 0 0,1-1 0,2 0 0,3-24 0,-1-6 0,13-30-129,1 1 1,-1 42 128,-14 56-4,0 0 0,1 0 0,-1 1 0,0-1 0,1 0 0,0 0-1,-1 1 1,1-1 0,0 0 0,0 1 0,0-1 0,0 0 0,0 1 0,0 0 0,0-1 0,2 0 4,-2 1-4,0-1 0,0 1 0,1 0 0,-1-1 0,0 1 0,0-1 0,0 0 0,-1 1 0,1-1 0,0 0 0,-1 1 0,1-1 0,-1 0 0,1 0 0,-1 0 0,0-1 4,0 1 0,1 1 0,-1-1 0,0 0 0,1 1 0,-1-1 0,1 1 0,-1-1 0,1 1 0,0-1 0,-1 1 0,1-1 0,0 1 0,0-1 0,0 1 0,0 0 0,1 0 0,-1-1 0,1 1 0,-1 0 0,0 0 0,1-1 0,-1 1 0,0 0 0,0-1 0,0 1 0,0 0 0,0-1 0,-1 1 0,1-1 0,0 1 0,-1-1 0,1 0 0,-1 1 0,1-1 0,-1 0 0,0 1 0,1-2 0,-1-1 0,1 0 0,0 0 0,0 0 0,0 0 0,0 0 0,1 0 0,0 0 0,0 1 0,1-3 0,-1 3 0,10-9 0,29 8 0,-30-8 0,-11 11 0,1 0 0,0-1 0,0 1 0,0 0 0,0 0 0,0 0 0,0 1 0,0-1 0,0 0 0,0 0 0,1 0 0,-1 1 0,0-1 0,1 1 0,-1-1 0,0 1 0,1-1 0,-1 1 0,0 0 0,1 0 0,-1-1 0,1 1 0,-1 0 0,0 0 0,1 1 0,0-1 0,41-14 0,0-1-107,13 1 86,-47 14 21,-2 1 0,0-1 0,1 0 0,-1-1 0,0 1 0,0-2 0,0 1 0,1-1 0,-1 0 0,5-2 0,-4 2 0,0 0 0,0 1 0,0 0 0,1 0 0,-1 1 0,0 0 0,0 1 0,1-1 0,0 2 0,22 0 0,-20-1 0,-9-1 0,1 0 0,0 0 0,-1 0 0,1 0 0,0 0 0,-1-1 0,1 1 0,0-1 0,-1 0 0,1 0 0,-1 0 0,1 0 0,-1 0 0,0-1 0,0 1 0,1 0 0,0-2 0,4 1 0,0 0 0,0 1 0,0 0 0,0 0 0,0 1 0,0 0 0,0 0 0,0 1 0,5 0 0,13 1 0,-17-2 0,4 1 0,0 0 0,-1-1 0,1-1 0,0 0 0,6-1 0,-8-2 0,1 1 0,0 0 0,0 1 0,0 1 0,0 0 0,0 0 0,4 1 0,100 2 0,-51-1 0,520-1-514,-485 14 514,-87-12-19,-1 0 1,0 0 0,0 1 0,0 1 0,0 0-1,-1 0 1,1 1 0,-1 0 0,3 3 18,0-1-24,0 0 1,0-1 0,1-1 0,3 1 23,22 10 0,-35-13 0,1 0 0,0-1 0,0 0 0,0 0 0,0 0 0,0 0 0,2-1 0,23 10 0,-23-8 0,1 0 0,0-1 0,0 1 0,0-1 0,1-1 0,-1 0 0,1 0 0,-8-1 0,1 1 0,0-1 0,-1 0 0,1 1 0,0-1 0,-1 1 0,1-1 0,0 1 0,-1 0 0,1 0 0,-1 0 0,1-1 0,-1 1 0,0 1 0,1-1 0,-1 0 0,0 0 0,1 1 0,-1-1 0,0 1 0,0-1 0,0 0 0,0 0 0,1 0 0,-1 0 0,1 0 0,-1 0 0,1-1 0,-1 1 0,1 0 0,-1-1 0,1 1 0,-1-1 0,1 1 0,0-1 0,-1 0 0,2 0 0,5 1 0,0 1 0,0-1 0,0 1 0,-1 0 0,1 1 0,0 0 0,-1 0 0,0 1 0,0 0 0,3 2 0,18 8 0,5 13 0,-24-24-16,0 0-1,0 0 1,1-1 0,0-1 0,-1 0 0,1 0 0,0 0 0,9-2 16,-16 1 0,0 1 0,1-1 0,-1 1 0,0 0 0,0 0 0,0 0 0,1 0 0,-1 1 0,0-1 0,0 1 0,1 1 0,0-1 0,-1 0 0,0 0 0,1-1 0,-1 1 0,1-1 0,-1 0 0,1 0 0,-1 0 0,1 0 0,0 0 0,3-1 0,0 1-7,0 0 0,0 0 0,0 1 0,0-1 0,0 2 0,-1-1 0,1 1 0,-1 0 0,2 1 7,-1 0-7,-1-1 0,1 0-1,0-1 1,0 1 0,0-1 0,1-1-1,-1 1 1,0-1 0,4 0 7,-6-1-13,0 1 1,0 0 0,0 0 0,0 1-1,-1-1 1,1 1 0,0 0-1,3 2 13,-3-1-17,0-1 0,0 0 0,0 0 0,0-1 0,1 1-1,-1-1 1,1 0 0,4 0 17,-1 0-24,0 0 0,0 1 0,-1 0 0,1 0 0,-1 1 0,1 0 0,-1 0 1,0 1-1,0 0 0,0 0 0,-1 1 0,1 0 0,-1 1 0,-1-1 0,1 1 0,-1 1 0,3 2 24,-4-4 0,1 0 0,0-1 0,0 0 0,0 0 0,0-1 0,2 1 0,-2-1 0,0 1 0,1 0 0,-1 0 0,-1 0 0,1 1 0,0 0 0,2 2 0,0 0 0,1-1 0,0 0 0,8 5 0,32 24 0,-9-8 5,-34-24-9,1 1 0,-1 0-1,1 0 1,-1 0-1,-1 1 1,2 1 4,40 28-231,-37-29 203,0 2 0,-1 0 0,1 0 0,4 5 28,-7-5-9,-5-4 9,0 0-1,1 0 0,0 0 1,0-1-1,0 1 1,0-1-1,0 1 1,0-1-1,1 0 0,-1 0 1,1-1-1,-1 1 1,1-1-1,0 1 1,0-1-1,-1 0 0,1-1 1,0 1-1,0-1 1,0 0-1,0 0 1,1 0 0,-1-1 0,-2 1 0,-1-1 0,0 1 0,1 0 0,-1 0 0,1-1 0,-1 1 0,0 0 0,1 0 0,-1 1 0,0-1 0,1 0 0,-1 0 0,0 1 0,1-1 0,-1 1 0,0-1 0,1 1 0,-1-1 0,0 1 0,0 0 0,0 0 0,0 0 0,0-1 0,0 1 0,0 0 0,0 0 0,0 0 0,0 1 0,0-1 0,0 1 0,28 27 0,14 14 150,-31-29-65,-8 1-63,8-1-22,87 87 257,-83-88-243,-15-12-10,0-1 0,0 1 0,0 0 1,0-1-1,0 1 0,-1 0 0,1-1 0,0 1 0,0 0 0,-1 0 0,1 0 0,-1 0 0,1 0 0,-1 0 0,1 0 0,-1 0 0,1 0 0,-1 0 1,0 0-1,0 0 0,1 0 0,-1 0 0,0 0 0,0 0 0,0 1 0,0-1 0,0 0 0,0 0-4,2 1 107,9 3-85,5 14-22,-11-13 0,0 1 0,1-1 0,0 0 0,0-1 0,0 1 0,1-1 0,0 0 0,1 0 0,4 8 0,-13-11-2,3 5 6,24-2-28,-24-5-40,-2 0 79,0 1 0,0-1-1,0 1 1,0-1 0,0 1 0,0-1-1,0 1 1,0-1 0,0 1 0,0 0 0,0-1-1,0 1 1,0-1 0,0 1 0,0-1-1,1 1 1,-1-1 0,0 1 0,0-1 0,1 1-1,-1-1 1,0 0 0,1 1 0,-1-1-1,0 1 1,1-1 0,-1 0 0,1 1 0,-1-1-1,1 0 1,-1 1 0,1-1-15,5 14-3878,-62-14 5354,43 0-5812,-1 0-4476,0 0 1359</inkml:trace>
  <inkml:trace contextRef="#ctx0" brushRef="#br1" timeOffset="-16536.095">16918 333 2441,'0'0'129,"0"0"42,0 0 151,0 0 20,0 0 215,0 0 21,0 0 129,0 0-65,-16 0 129,10 0-746,3 1 39,1-1 0,-1 0 0,1 0 0,-1 0 0,0-1 0,1 1 0,-1-1 0,1 1 1,-1-1-1,1 0 0,0 0 0,-1 0 0,1 0 0,0 0 0,-1-1 0,1 1 1,0 0-1,0-1 0,0 0 0,-1-1-64,0 1 106,-1 1 1,0-1-1,0 1 1,0-1 0,-1 1-1,1 0 1,0 0-1,0 1 1,-1-1-1,1 1 1,0 0-1,-1 0 1,-1 1-107,-1-1 157,-23-13 335,-42-3 429,70 16-891,-1-1-1,1 1 1,0 0-1,-1-1 0,1 0 1,0 0-1,0 0 1,0 0-1,-1 0 0,1 0 1,0 0-1,0 0 1,0-1-1,0 0-29,0 0 26,0 1-1,0-1 1,0 1 0,-1-1-1,1 1 1,0 0 0,-1 0-1,1 0 1,-1 0 0,1 1-1,-1-1 1,0 0 0,1 1-1,-2 0-25,-96 0 386,94-1-345,1-1 1,-1 1 0,1-1-1,-1 0 1,1-1-1,0 1 1,0-1 0,0 0-1,0 0 1,0-1-1,-3-3-41,-25-14 314,14 12-240,0 1-1,-1 2 1,1-1 0,-1 2 0,0 1-1,-1 1 1,1 0 0,-1 1 0,1 2-74,4-1 157,1-1 0,-1 0 0,1-1 0,-8-3-157,8 2 164,-1 1 0,1 0 0,-1 1 1,-9 0-165,8 2 155,0-1 0,0-1 0,1 0 1,-16-5-156,22 5 42,0 0 1,-1 1 0,1 1 0,0 0-1,0 0 1,-9 2-43,8-1 18,1 0 0,-1-1 0,1 0 0,-1-1 0,1 0 0,-4-1-18,-33-6 282,0 3 0,0 2 1,-1 1-1,-44 6-282,-11-2 49,92-2-28,1 0 1,-1-1-1,0-1 0,1 1 1,0-2-1,-10-3-21,8 4 0,0 0 0,0 0 0,0 1 0,0 1 0,0 0 0,0 0 0,-9 3 0,-21-1 0,-352-2 514,390 0-502,0 0 1,0 1-1,0-1 0,0 1 1,0 0-1,0 0 0,0 1 0,-2 0-12,-29 5 288,-21-7-160,22 0-42,0 2 0,0 0-1,-17 6-85,-16-3 257,53-1-248,-6 2 21,0-1 0,0-1 0,-1 0 0,-7-1-30,16-2 0,0 0 0,0 1 0,0 0 0,0 1 0,-6 3 0,6-3 0,1 0 0,-1 0 0,0-1 0,0 0 0,-7-1 0,-81 13 385,14 1-385,-13-1 0,90-14 2,1 1-1,-1 0 0,1 1 1,0-1-1,-1 2 0,1-1 1,-4 3-2,4-2-17,0-1 0,0 1 1,0-1-1,-1-1 0,1 1 1,-1-1-1,-4-1 17,12 0 5,-1 0-1,0 1 0,0-1 1,0 0-1,1 1 1,-1-1-1,0 1 1,1 0-1,-1-1 1,0 1-1,1 0 0,-1 0 1,1 0-1,-1 0 1,1 1-1,-1-1 1,1 1-5,-2 0 3,1 0-1,0 0 1,-1-1 0,0 1 0,1 0 0,-1-1 0,0 0 0,0 1-1,0-1 1,0 0 0,0 0-3,-21 3 7,1-1 0,-1-1 1,-14 0-8,37-2 9,-1 0 1,1 0-1,0 0 1,-1 0-1,1 1 1,0-1-1,-1 0 1,1 1-1,0-1 1,0 1-1,-1 0 1,1-1-1,0 1 0,0 0 1,0 0-1,0-1 1,0 1-1,0 0 1,0 0-1,0 0 1,0 0-10,-21 16 36,-81 10 93,66-21-85,34-6-35,0 0 0,0 0 0,0 0-1,0 1 1,0 0 0,0-1 0,1 1 0,-1 0-1,0 0 1,0 1 0,1-1 0,-2 1-9,-15 13 99,15-13-82,1 1 1,-1 0 0,1 0-1,-1-1 1,0 0 0,0 0-1,0 0 1,0 0 0,0-1-1,0 1 1,0-1 0,-1 0-1,1 0 1,0-1 0,-5 1-18,6-1 0,0 0-1,-1 1 1,1 0 0,-1 0 0,1 0 0,0 0 0,0 0-1,-1 1 1,1-1 0,0 1 0,0 1 0,-1-1 2,1 0 0,0-1 0,-1 1 0,0 0 0,1-1 1,-1 0-1,0 0 0,0 0 0,1 0 0,-1-1 0,-2 1-2,-20 6 133,23-6-121,1 1 1,-1-1-1,0 0 1,1 0-1,-1-1 0,0 1 1,0 0-1,1-1 1,-1 0-1,-1 0-12,1 1 8,-1 0 0,1 0-1,0 0 1,0 0 0,0 0-1,0 1 1,0 0 0,0-1 0,0 1-1,1 0 1,-1 0 0,0 0 0,1 1-1,-1 0-7,-25 17 21,24-17-6,-1 0 1,1 0 0,0 1-1,-1-1 1,1 1 0,1 0 0,-1 0-1,1 0 1,-1 1 0,1-1-1,0 1 1,1 0 0,-1-1-1,1 1 1,-1 5-16,1-2 26,0 0-1,-1 0 1,1 0 0,-1 0-1,-1-1 1,1 1 0,-1-1-1,-4 5-25,-7 15 52,15-26-50,-7 16-54,-1-2 0,0 1-1,-1-1 1,-1 0 0,0-1-1,-1 0 1,-9 9 52,16-20-1,1 1-1,-1-1 1,1 1 0,-1 0-1,1 0 1,1 0 0,-1 0-1,0 0 1,1 1 0,0-1-1,0 1 1,0 0 0,1-1-1,0 1 1,0 0 0,0 0 1,-7 21-30,7-23 20,0-1 0,0 1 0,0-1 1,0 1-1,0 0 0,1-1 0,-1 1 0,1 0 0,-1 0 0,1 1 10,0 483-921,0-484 814,2 2 52,-1 0 0,1 0 0,0 0 0,0 0 0,1 0 0,-1-1 0,2 2 55,-1-5 0,8 16 0,-2-6-22,9 18-235,9-10 22,-16-6 235,19 27-129,-26-35 22,5 4 64,5 10-105,-14-18 141,0-1 0,1 1-1,-1 0 1,0-1 0,1 1 0,-1 0 0,0-1-1,1 1 1,-1 0 0,1-1 0,-1 1 0,1-1-1,-1 1 1,1-1 0,0 1 0,-1-1 0,1 0 0,0 1-1,-1-1 1,1 0 0,0 1 0,-1-1 0,1 0-1,0 0 1,-1 0 0,1 0 0,0 0 0,0 1-1,-1-1 1,2-1 7,1 1 0,1 0 0,5 16 0,3-5 0,7-3 3,-18-8-4,0 0 1,1 0-1,-1 1 1,0-1-1,0 0 0,0 1 1,0-1-1,0 1 0,0-1 1,0 1-1,0 0 1,0-1-1,0 1 0,0 0 1,0 0-1,0 0 0,-1 0 1,1 0-1,0 0 1,-1-1-1,1 2 0,0-1 1,-1 0-1,1 0 1,-1 0-1,0 0 0,1 0 1,-1 0-1,0 0 0,0 1 1,0-1-1,0 0 1,0 0-1,0 0 0,0 1 1,0-1-1,0 0 0,0 0 1,-1 1 0,1 0-107,0-2 103,1 0 1,-1 0 0,0 0-1,0 1 1,0-1-1,1 0 1,-1 0 0,0 0-1,0 0 1,0 0 0,1 0-1,-1 0 1,0 0-1,0 0 1,0 1 0,0-1-1,1 0 1,-1 0-1,0 0 1,0 0 0,0 1-1,0-1 1,0 0 0,1 0-1,-1 0 1,0 1-1,0-1 1,0 0 0,0 0-1,0 0 1,0 1-1,0-1 1,0 0 0,0 0-1,0 0 1,0 1 0,0-1-1,0 0 1,0 0-1,0 0 1,0 1 0,0-1-1,0 0 1,0 0 0,0 1-1,-1-1 1,1 0-1,0 0 1,0 0 0,0 0-1,0 1 1,0-1-1,0 0 1,-1 0 0,1 0-1,0 0 1,0 0 0,0 1-1,0-1 1,-1 0-1,1 0 1,0 0 0,0 0-1,0 0 1,-1 0-1,1 0 1,0 0 0,0 0 3,21 6 60,-14-4 238,-8 0-261,0 2-7,17 17 160,-15-20-185,1 0-1,-1 1 0,0-1 1,0 0-1,0 1 0,0-1 1,0 1-1,-1-1 0,1 1 1,0 0-1,-1-1 1,1 1-1,-1 0 0,1-1 1,-1 1-1,0 0 0,0-1 1,0 1-1,0 1-4,0-3 1,0 1 0,0-1 0,0 1 0,0-1-1,0 1 1,0-1 0,0 1 0,0-1 0,0 0 0,0 1 0,0-1 0,1 1-1,-1-1 1,0 1 0,0-1 0,0 0 0,1 1 0,-1-1 0,0 0 0,1 1 0,-1-1-1,0 1 1,1-1 0,-1 0 0,0 0 0,1 1 0,-1-1 0,0 0 0,1 0-1,-1 1 1,1-1 0,-1 0 0,0 0 0,1 0 0,-1 0 0,1 0 0,-1 0-1,1 0 1,-1 0 0,1 0 0,-1 0 0,1 0 0,-1 0 0,0 0 0,1 0-1,-1 0 1,1 0 0,-1 0 0,1 0 0,-1-1 0,1 1 0,-1 0-1,1-1 0,6-1 0,-6 4 0,0 0 0,0 0 0,0 0 0,-1 0 0,1-1 0,-1 1 0,1 0 0,-1 0 0,0 0 0,1 0 0,-1 0 0,0 0 0,0 0 0,-1 0 0,1 1 0,2 8 0,5-2-1,-6-9 0,-1 1 1,0 0-1,1-1 0,-1 1 0,1-1 1,0 1-1,-1-1 0,1 1 1,-1-1-1,1 1 0,0-1 0,-1 0 1,1 1-1,0-1 0,-1 0 1,1 0-1,0 1 0,0-1 0,-1 0 1,1 0-1,0 0 0,0 0 1,-1 0-1,1 0 0,0 0 0,0 0 1,-1 0-1,1 0 0,0-1 1,1 2-12,-1-1 0,1 0 0,0 1 0,-1-1 0,1 1 0,0-1 0,-1 1 0,1 0 0,-1 0 0,1 0 0,-1 0 0,0 0 0,1 0 0,-1 0 0,0 0 0,0 1 0,0-1 0,1 0-1,-1 1 1,-1-1 0,1 1 0,0-1 0,0 1 0,-1-1 0,1 1 0,0 0 0,-1-1 0,1 2 12,3 6-5,1-6 112,8-1 0,1 10-86,-10-4-1,-3-7-23,-1 1 1,1-1 0,0 1 0,0-1-1,0 1 1,0-1 0,0 1-1,0-1 1,1 0 0,-1 0 0,0 0-1,1 0 1,-1 0 0,1 0 0,-1 0-1,1 0 1,-1 0 0,2 0 2,11 11 21,2 5 86,14 7 43,-27-22-170,7 13-67,-9-14 86,-1 0 0,0 1 0,1-1 0,-1 0 0,0 1 1,1-1-1,0 0 0,-1 0 0,1 0 0,0 0 0,0 1 0,-1-1 0,1 0 0,0 0 0,0-1 0,0 1 0,0 0 0,0 0 0,1 0 0,-1-1 0,0 1 1,0 0-1,1-1 1,3 5 0,3 4 9,2-2-125,2 9 45,-13-10 51,4 1-146,10 2 144,-1-4 22,-8 7 0,-2-8 4,0 0-1,0 0 1,0 0 0,0-1-1,1 1 1,0-1-1,-1 1 1,1-1 0,0 0-1,1 0 1,-1-1-4,-2-1 4,-1-1 0,1 1-1,0-1 1,-1 1 0,1-1 0,0 1 0,-1-1 0,1 1 0,-1-1-1,1 1 1,-1 0 0,0-1 0,1 1 0,-1 0 0,0 0 0,1-1 0,-1 1-1,0 0 1,0 0 0,1-1 0,-1 1 0,0 0 0,0 0-4,0 1 4,0-1 0,1 1 0,-1-1 0,0 1 0,1-1 0,0 0 1,-1 1-1,1-1 0,0 0 0,-1 1 0,1-1 0,0 0 0,0 0 0,0 0 1,0 0-1,0 0 0,0 0 0,1 0 0,-1 0 0,0 0 0,0-1 0,1 1 0,-1 0 1,0-1-1,1 1 0,0-1-4,0 3-107,-2-2 105,0-1 0,-1 1 1,1-1-1,0 1 0,0 0 1,0-1-1,0 1 0,0 0 0,0-1 1,0 1-1,0-1 0,0 1 1,0 0-1,0-1 0,0 1 1,0 0-1,1-1 0,-1 1 1,0-1-1,0 1 0,1 0 0,-1-1 1,0 1-1,1-1 0,-1 1 1,1-1-1,-1 1 0,0-1 1,1 0-1,-1 1 0,1-1 1,0 1-1,-1-1 0,1 0 0,-1 1 1,1-1-1,-1 0 0,1 0 1,0 0 1,-1 0 4,0 0 0,1 1 0,-1-1 1,0 0-1,0 0 0,1 0 0,-1 0 0,0 0 1,0 0-1,1 0 0,-1 0 0,0 1 1,0-1-1,1 0 0,-1 0 0,0 0 0,0 1 1,1-1-1,-1 0 0,0 0 0,0 1 1,0-1-1,0 0 0,0 0 0,1 1 0,-1-1 1,0 0-1,0 0 0,0 1 0,0-1 1,0 0-1,0 1 0,0-1 0,0 0 1,0 0-1,0 1 0,0-1 0,0 0 0,0 1 1,0-1-1,0 0-4,0 1 4,0 0 0,0 0 0,0 0 0,0 1 0,0-1-1,0 0 1,1 0 0,-1 0 0,0 0 0,1 0 0,-1 0 0,1 0 0,-1 0 0,1 0 0,0 0 0,-1-1 0,1 1 0,0 0 0,0 0 0,-1 0 0,1-1 0,0 1 0,0 0-1,0-1 1,0 1 0,0-1 0,0 1 0,0-1 0,0 0 0,0 1 0,0-1 0,0 0 0,0 0 0,0 1 0,0-1 0,1 0 0,-1 0 0,0 0-4,10 2 0,-8 10 0,-3-12 0,0 1 0,0-1 0,0 1 0,0 0 0,0-1 0,0 1 0,0 0 0,0-1 0,0 1 1,1-1-1,-1 1 0,0-1 0,0 1 0,1 0 0,-1-1 0,0 1 0,1-1 0,-1 1 0,1-1 0,-1 0 0,0 1 0,1-1 1,-1 1-1,1-1 0,-1 0 0,1 1 0,0-1 0,-1 0 0,1 0 0,-1 1 0,1-1 0,-1 0 0,1 0 0,0 0 0,-1 0 1,1 0-1,0 1-6,0-1 1,0 0 0,0 0 0,0 1-1,0-1 1,0 1 0,0-1 0,0 1-1,0-1 1,0 1 0,0-1 0,-1 1 0,1 0-1,0 0 1,0-1 0,-1 1 0,1 0-1,0 0 1,-1 0 0,1 0 0,-1 0 5,9 11 0,-4-7 107,-3-3-103,0 0 1,0 0-1,0-1 1,1 1-1,-1-1 1,0 0 0,0 1-1,1-1 1,-1 0-1,1 0 1,-1-1-1,3 1-4,-3 0-2,-1-1 0,0 0 0,1 1 0,-1-1-1,0 1 1,0 0 0,0-1 0,1 1 0,-1 0-1,0 0 1,0-1 0,0 1 0,0 0 0,0 0 0,0 0-1,0 0 1,-1 0 0,1 1 0,0-1 0,-1 0-1,1 0 1,0 0 0,-1 1 0,0-1 0,1 0 2,12 11 0,-3-8 11,-9-4-8,0 1 0,-1-1 0,1 0-1,0 1 1,0-1 0,-1 1 0,1-1 0,0 1 0,-1-1 0,1 1 0,-1 0-1,1-1 1,-1 1 0,1 0 0,-1-1 0,1 1 0,-1 0 0,0-1-1,1 1 1,-1 0 0,0 0 0,0 0 0,0 0-3,8 12 158,-8-12-156,1 1-1,0 0 0,-1-1 0,1 1 0,0-1 1,0 1-1,0-1 0,0 1 0,0-1 0,0 1 1,0-1-1,1 0 0,-1 0 0,0 0 1,1 0-1,-1 0 0,1 1-1,8 4 108,-9-3-86,2 4-18,19 7-9,-17-12 5,18 28 0,-9-19 0,1-4-35,-11-5-33,4 8 43,-6 0 46,0-5 86,-1-4-102,-1-1-1,0 1 1,1 0-1,-1-1 1,0 1-1,1 0 1,-1-1-1,1 1 1,-1-1-1,1 1 1,-1-1-1,1 1 1,0-1-1,-1 1 1,1-1-1,0 1 1,-1-1-1,1 0 1,0 0-1,-1 1 1,1-1-1,0 0 1,0 0-1,-1 0 1,1 0-1,0 0 1,0 1-1,0-2 1,-1 1-1,2 0-4,8 16-6,12 26 6,-8-25 21,-12-4 65,1-2-65,7-6-21,-7 6 0,-3-10 0,-1-1 0,1 1 0,0-1 0,0 1 0,0-1 0,0 1 0,0-1 0,0 1 0,0-1 0,0 1 0,0-1 0,0 1 0,0 0 0,0-1 0,0 1 0,0-1 0,0 1 0,0-1 0,0 1 0,1-1 0,-1 1 0,0-1 0,0 0 0,1 1 0,-1-1 0,0 1 0,1-1 0,-1 0 0,0 1 0,1-1 0,-1 0 0,1 1 0,-1-1 0,1 0 0,-1 1 0,0-1 0,1 0 0,-1 0 0,1 0 0,-1 1 0,1-1 0,-1 0 0,1 0 0,-1 0 0,1 0 0,0 0 0,-1 0 0,1 0 0,1 0 0,0 2 2,0 0-1,0 1 1,0-1 0,-1 1-1,1 0 1,0-1-1,-1 1 1,0 0-1,0 0 1,0 0 0,0 0-1,0 2-1,6 12 110,-4-2 18,-3-14-118,0 0 0,0-1-1,0 1 1,0 0 0,0 0-1,0-1 1,0 1 0,1 0 0,-1-1-1,0 1 1,0 0 0,1-1-1,-1 1 1,0 0 0,1-1-1,-1 1 1,1-1 0,-1 1 0,1-1-1,-1 1 1,1-1 0,-1 1-1,1 0-9,5 10-94,10 21-292,-15-30 378,0 0 0,0 0 0,0 0 0,0 0 0,1 0 0,-1 0 0,1 0 0,-1 0 0,1-1 0,-1 1 0,1-1 0,0 1 0,0-1 0,0 1 0,0-1 0,1 1 8,-2-2 0,0 1 0,0-1 0,0 1 0,0 0 0,-1-1 0,1 1 0,0 0 0,0-1 0,-1 1 0,1 0 0,0 0 0,-1 0 0,1 0 0,-1 0 0,1 0 0,-1 0 0,1 0 0,-1 0 0,0 0 0,0 0 0,1 0 0,-1 0 0,0 0 0,0 0 0,0 0 0,1 5 0,0 0 0,1 0 0,0 0 0,0 0 0,0-1 0,1 1 0,0 0 0,3 1 0,-5-5 0,0-1 0,0 1 0,0-1 0,0 1 0,-1-1 0,1 1 0,0 0 0,-1-1 0,1 1 0,-1 0 0,0-1 0,1 1 0,-1 0 0,0 0 0,0 0 0,0-1 0,0 1 0,0 0 0,-1 0 0,1-1 0,-1 1 0,2 4-27,0 0 0,0 0 0,1 0 0,-1 0 0,1 0 0,1-1 0,-1 1 0,1-1 0,0 0 1,0 1-1,4 3 27,10 21-90,-15-26 74,1 1-1,-1-1 1,2 0-1,-1 0 1,0 0-1,1 0 1,-1 0-1,2 0 17,-2-1-15,1 1-1,-1-1 0,1 1 1,-1 0-1,-1 0 1,1 0-1,0 0 0,-1 0 16,2 3-43,1 0 1,0 0-1,0-1 0,1 0 0,-1 0 0,3 1 43,-5 5 0,-2 2 28,3-14 38,4 0 17,4 14-24,35 32-166,-33-31-129,15 8 215,-11-11 93,-13-7-37,-4 0-11,16 7-27,-6 0 3,-10-11 4,0 1 0,0-1 0,0 0 0,0 0-1,0 0 1,1 0 0,-1 0 0,0 0 0,0-1-1,1 1 1,-1 0 0,0-1 0,1 1 0,-1-1 0,1 1-1,-1-1 1,1 0 0,0 1-4,5 1 60,-6-2-41,0 1-16,0-1 0,-1 0 0,1 1 0,0-1 0,0 0 0,-1 1 0,1 0 1,0-1-1,-1 1 0,1-1 0,0 1 0,-1 0 0,1-1 0,-1 1 0,1 0 0,-1-1 0,1 1 0,-1 0 0,0 0 0,1 0 0,-1-1 0,0 1 0,0 0 0,1 0 0,-1 0 0,0 0 0,0 0 0,0 0 0,0-1 0,0 1 0,0 0 0,-1 0 0,1 0 0,0 0 0,0 0 0,0-1-3,-1 1 0,1-1 0,0 1 0,0-1 0,0 1 0,0-1 0,-1 1 0,1-1 0,0 1 0,0-1 0,0 1 0,0-1 0,0 0 0,1 1 0,-1-1 0,0 1 0,0-1 0,0 1 0,0-1 0,0 1 0,1-1 0,-1 1 0,0-1 0,0 0 0,1 1 0,-1-1 0,0 1 0,0-1 0,1 0 0,-1 1 0,1-1 0,-1 0 0,0 1 0,1-1 0,-1 0 0,1 0 0,-1 0 0,0 1 0,1-1 0,-1 0 0,1 0 0,-1 0 0,1 0 0,-1 0 0,1 0 0,-1 0 0,2 1 0,0 0-128,16 39-1,-9-26 129,-4-2 0,-4-12 0,-1 1 0,1 0 0,0-1 0,0 1 0,-1 0 0,1 0 0,0 0 0,-1-1 0,1 1 0,0 0 0,-1 0 0,0 0 0,1 0 0,-1 0 0,1 0 0,-1 0 0,0 0 0,0 0 0,0 0 0,0 0 0,0 1 0,3 7 0,6-7-21,-4 1-65,6 7 86,0-5 137,-7-4-18,-3 12 96,10 1-199,-9-12-28,-1-1 0,1 1 0,0 0 0,-1 0 0,1 0 0,-1 0 0,1 0 0,-1 0 0,0 1 0,0-1 0,0 0 0,0 3 12,-1-4 1,0-1-1,0 1 1,0 0 0,0 0 0,1 0 0,-1 0 0,0 0-1,0 0 1,1 0 0,-1 0 0,0 0 0,1-1 0,-1 1-1,1 0 1,-1 0 0,1 0 0,-1-1 0,1 1 0,0 0-1,-1-1 1,1 1 0,0 0 0,0-1 0,-1 1 0,1-1-1,0 1 1,0-1 0,0 1-1,0-1 0,0 0 0,0 1 0,0-1 0,-1 0 0,1 1 0,0-1 0,-1 1 0,1-1-1,0 1 1,-1 0 0,1-1 0,-1 1 0,1 0 0,-1-1 0,1 1 0,-1 0 0,1 0 0,-1-1 0,0 1 0,1 0 0,-1 0 0,0 0 0,0 0-1,0-1 1,1 1 0,-1 0 0,0 0 0,0 0 0,2 13 0,7 0 0,-7-1-21,-2-8-86,0-5 102,0 1 0,0 0-1,-1 0 1,1-1 0,0 1 0,0 0 0,0 0 0,0 0 0,0-1 0,0 1 0,0 0 0,0 0 0,0-1-1,0 1 1,1 0 0,-1 0 0,0-1 0,0 1 0,1 0 0,-1-1 0,0 1 0,1 0 0,-1-1 0,1 1 0,-1 0-1,1-1 1,-1 1 0,1-1 0,0 1 0,-1-1 5,7 9 30,-4 30 221,-3-37-251,1 0 0,0 0 0,-1 0 0,1 0 0,0-1 0,0 1 0,0 0 0,1 0 0,-1-1 0,0 1 0,0-1 0,1 1 0,-1-1 0,1 0 0,0 1 0,-1-1 0,2 0 0,0 2 0,-1 8 0,-2 3 0,0 1 0,0-1 0,0 17 129,3-19-22,7 3-86,-7-1-21,-2 1 0,3-16 0,-4 1 0,0 0 0,0 0 0,0 0 0,0 0 0,0 0 0,0 0 0,0 0 0,1-1 0,-1 1 0,0 0 0,0 0 0,0 0 0,0 0 0,0 0 0,0 0 0,0 0 0,0 0 0,1 0 0,-1 0 0,0 0 0,0 0 0,0 0 0,0-1 0,0 1 0,0 0 0,1 0 0,-1 0 0,0 0 0,0 0 0,0 0 0,0 0 0,0 0 0,0 1 0,1-1 0,-1 0 0,0 0 0,0 0 0,0 0 0,0 0 0,0 0 0,0 0 0,0 0 0,1 0 0,-1 0 0,0 0 0,0 0 0,0 0 0,0 1 0,0-1 0,0 0 0,0 0 0,0 0 0,0 0 0,0 0 0,0 0 0,1 0 0,-1 1 0,0-1 0,0 0 0,0 0 0,0 0 0,0 0 0,0 0 0,0 1 0,2 41 0,-2-41-4,0 0 0,0 0 0,0 0 0,0 0 0,0 0 0,0 0 0,0 0 0,0 0 0,0 0 0,0 0 0,1 0 0,-1 0 0,0 0 0,1 0 0,-1 0 1,0 0-1,1 0 0,-1 0 0,1-1 0,0 1 0,-1 0 0,1 0 0,0 0 0,-1-1 0,1 1 0,0-1 0,0 1 0,0 0 0,-1-1 0,1 1 0,1-1 4,-1 1-5,0-1 1,0 1 0,0 0 0,0-1-1,-1 1 1,1 0 0,0 0-1,0-1 1,0 1 0,-1 0-1,1 0 1,0 0 0,-1 0-1,1 0 1,-1 0 0,1 0 0,-1 0-1,1 0 1,-1 0 0,0 0-1,0 1 1,1-1 0,-1 0-1,0 0 1,0 0 0,0 0-1,0 0 1,0 1 0,-1-1 0,1 0-1,0 0 5,2 11 0,23 6 0,-23-5 0,-2-12-5,0-1 0,0 1 0,0 0 0,0 0 0,0-1 0,0 1 0,1 0 0,-1-1 0,0 1 0,0 0 0,1-1 0,-1 1 0,0 0 0,1-1 0,-1 1 0,0-1 0,1 1 0,-1-1 0,1 1 0,-1-1 0,1 1 0,0-1 0,-1 1 5,7 11-163,-7-12 161,0 0 0,0 0 0,0 0 0,0 1 0,0-1 0,0 0 0,0 0 0,0 0 0,0 0 0,0 0 0,0 0-1,0 1 1,0-1 0,0 0 0,0 0 0,0 0 0,0 0 0,0 0 0,1 0 0,-1 0 0,0 1 0,0-1 0,0 0 0,0 0 0,0 0 0,0 0 0,0 0 0,1 0 0,-1 0 0,0 0 0,0 0 0,0 0 0,0 0 0,0 0 0,0 0 0,1 0 0,-1 0 0,0 0 0,0 0 0,0 0 0,0 0 0,0 0 0,0 0 0,1 0 0,-1 0 0,0 0 0,0 0 0,0 0-1,0 0 1,0 0 0,0 0 0,1 0 0,-1 0 0,0 0 2,0-1 0,1 1 0,-1 0 0,0 0 1,1 0-1,-1 0 0,1 0 0,-1 0 0,0 0 0,1 0 0,-1 0 0,1 0 0,-1 0 0,0 0 0,1 0 0,-1 1 0,0-1 0,1 0 0,-1 0 0,0 0 0,1 0 0,-1 1 0,0-1 0,1 0 0,-1 0 0,0 1 0,1-1 1,-1 0-1,0 1 0,0-1 0,1 0 0,-1 0 0,0 1 0,0-1 0,0 1 0,0-1 0,1 0 0,-1 1 0,0-1 0,0 0 0,0 1 0,0-1 0,0 1 0,0-1 0,0 0 0,0 1 0,0-1 0,0 1 0,0-1 0,0 0 1,0 1-1,-1-1 0,1 0 0,0 1 0,0-1 0,0 0 0,-1 1 0,1 4 0,1-4 0,10 9 0,-9 1 21,0-7-11,-1 0-1,1 1 1,0-1-1,1 0 1,-1 0-1,1 0 1,-1-1-1,1 1 1,4 3-10,-5-2-86,1 5 86,6-5 86,-7 6-65,-2-10-16,0-1 0,-1 1 0,1-1 0,0 1 0,0-1 0,0 1 1,0 0-1,0-1 0,0 1 0,0-1 0,0 1 0,0-1 0,0 1 0,0 0 0,0-1 0,1 1 0,-1-1 0,0 1 0,0-1 0,1 1 0,-1-1 0,0 1 0,1-1 0,-1 1 0,0-1 0,1 0 0,-1 1 0,0-1 0,1 1 0,-1-1 0,1 0 0,-1 0 1,1 1-7,18 14 92,-17-14-84,-1 3-17,-2 17 142,4-7-132,10-3 0,3-8 257,-7-1-150,-7 11-86,-2-1 1,3-10 63,-2-2-84,0-1 0,0 1 0,0 0 0,0 0 0,-1 0 0,1 0 0,0 0 0,0 0 0,0 1-1,0-1 1,0 0 0,0 0 0,0 0 0,0 1 0,0-1 0,0 1 0,-1-1 0,1 1 0,0-1 0,0 1-1,-1-1 1,1 1 0,0 0 0,0-1 0,-1 1 0,1 0 0,-1 0 0,1-1 0,-1 1 0,1 0 0,-1 0-1,1 0 1,-1 0 0,0-1 0,1 1 0,-1 0 0,0 0 0,0 0 0,0 0 0,0 0 0,0 0 0,0 0 0,0 0-1,0 0 1,0 0 0,0 0 0,-1 0-1,4 3 86,6 5-86,-7-6-107,-2-3 21,2 0 172,23 0 64,-23 0-43,-2 0 21,0 0 1,0 0-1,0 0 1,0 0-1,0 0 1,0 0-1,3 17 258,-2-16-335,5 2 85,-2 20-66,-4-21-66,0-1 0,0 1 1,0-1-1,0 1 1,0 0-1,0-1 0,0 1 1,1-1-1,-1 1 0,1-1 1,-1 1-1,1-1 1,0 1-1,-1-1 0,1 1 1,0-1-1,0 0 0,0 1-4,5 12 50,-7 1-8,1-12-21,-1 1 1,1-1-1,0 1 1,0 0 0,0-1-1,1 1 1,-1-1-1,1 1 1,0-1-1,0 3-21,7-4 0,-4 2 0,-3 35 0,-1-38 2,-1 6-10,1-6 9,1-1-1,-1 1 0,0-1 0,1 1 1,-1-1-1,1 0 0,-1 1 0,1-1 0,-1 0 1,1 1-1,-1-1 0,1 0 0,0 0 1,-1 1-1,1-1 0,-1 0 0,1 0 0,0 0 1,-1 0-1,1 0 0,-1 0 0,1 0 1,0 0-1,-1 0 0,1 0 0,0 0 0,-1 2-107,0 9 107,0-9 107,0-2 22,0 0-1,0 0 1,0 0-1,0 0 1,0 0-1,0 0 1,0 0-1,0 0 1,0 0-1,0 0 1,0 0-1,0 0 1,0 0-1,0 3-21,0 6-107,0-7-107,0-2 21,0 0 172,0 0 43,0 0-1,0 0 1,0 0-1,0 0 1,0 0-1,0 0 1,0 0-1,0 0 1,0 0-1,0 0 1,0 0-1,0 0 1,0 2-22,2 66-86,1-69-21,3 3 0,-3 28 0,-3-16 0,0 58 0,0-57 0,0-1 0,0 1 0,0 42 0,0 1 0,0 28 0,0-28 0,0 14-385,0 14 385,0 113-22,0-109-213,-1-89 235,1 1 0,0-1 0,0 1 1,0-1-1,0 1 0,0-1 0,1 1 1,-1-1-1,0 1 0,1-1 0,-1 1 1,1-1-1,-1 1 0,1-1 0,0 0 1,-1 1-1,1-1 0,0 0 0,0 0 1,0 1-1,4 11-27,11 45-80,-16-43 107,-1-6 0,1-1 0,0 0 0,1 0 0,-1 0 0,2 0 0,-1 0 0,1 0 0,0 0 0,2 4 0,-3-9 0,0 0 0,0 1 0,0-1 0,-1 1 0,0-1 0,0 1 0,0 0 0,0-1 0,0 1 0,-1-1 0,1 2 0,-1-2 0,0 1 0,1-1 0,0 1 0,0 0 0,0-1 0,0 1 0,0-1 0,1 1 0,0-1 0,-1 1 0,2 1 0,1 4-12,0 1-1,-1 1 1,0-1-1,0 0 1,-1 1-1,-1-1 0,0 0 1,0 1-1,-1 5 13,0 31 6,4-42 80,-1-3-85,-1 0 0,1 0 0,-1 0-1,0 0 1,1 0 0,-1 0 0,0 0 0,0 0 0,-1 1 0,1-1 0,0 0 0,-1 1 0,1-1 0,-1 1 0,0-1 0,0 1 0,0-1-1,0 1 1,0-1 0,0 0 0,-1 1 0,1-1 0,-1 2-1,1 10 0,0 0 0,0 1 0,0 0 0,0 42 0,0-13 0,0 114 0,0-98-150,0-3-1006,0 42 1049,0-87 128,0-9 43,0-1-128,-3 10 43,-7 1 21,7 2 0,3-3-22,0-10-85,0 1-21,0 7-1,0-7 1,0-3-1,0 0 1,0 0-1,1 1-88,-1 0 195,0-1 0,0 0 0,0 1 1,0-1-1,1 0 0,-1 1 1,0-1-1,0 1 0,0-1 0,0 0 1,0 1-1,0-1 0,0 0 0,0 1 1,0-1-1,0 1 0,0-1 1,-1 0-1,1 1 0,0-1 0,0 0 1,0 1-1,0-1 0,-1 0 0,1 1 1,0-1-1,0 0 0,0 1 1,-1-1-1,1 0 0,0 0 0,-1 1 1,1-1-1,0 0 0,-1 0 0,1 1 1,0-1-1,-1 0 0,1 0 1,0 0-1,-1 0 0,1 0 0,0 0 1,-1 0-1,1 0 0,-1 0 0,1 0 1,0 0-1,-1 0 0,1 0 1,-1 0-1,1 0 0,0 0 0,-1 0 1,1 0-1,0 0 0,-1 0 0,1-1 22,-2 1-4240,2 10-3084,0 39 834</inkml:trace>
  <inkml:trace contextRef="#ctx0" brushRef="#br1" timeOffset="83116.358">12892 1817 1670,'0'0'365,"0"0"-44,0 0 129,0 0-22,0 0 43,0 0-64,0 0-43,0 0-107,0 0-21,0 0 299,0 0 0,0 0-42,0 0-86,0 0-22,0 0 1,0 0-22,0 0-86,0 0-21,0 0-21,0 0-86,0 0-64,0 28-301,-1-14 215,1 0 0,0 0 0,1-1 0,1 1 0,0 0 0,1-1 0,0 0 0,1 1 0,0-1 0,6 10 0,2 6 0,-10-22 0,1 0 0,0 0 0,0 0 0,1-1 0,0 1 0,0-1 0,4 4 0,13 19 135,-20-26-115,0 0 1,1-1-1,-1 1 0,1 0 1,0-1-1,0 0 0,0 1 0,0-1 1,0 0-1,0 0 0,1 0 1,-1 0-1,1 0 0,-1-1 1,1 1-1,0-1 0,0 0 1,-1 0-1,1 0 0,0 0 1,0 0-1,0 0 0,0-1 1,0 0-1,3 1-20,-4-1-1,22 1-47,-23-1 42,-1 0 1,1 0 0,0 0-1,0 0 1,-1 0 0,1 0-1,0 0 1,-1-1 0,1 1-1,0 0 1,-1 0 0,1-1 0,-1 1-1,1 0 1,0-1 0,-1 1-1,1 0 1,-1-1 0,1 1-1,-1-1 1,1 1 0,-1-1-1,0 1 1,1-1 0,-1 0-1,1 1 1,-1-1 0,0 1-1,0-1 1,1 0 0,-1 1-1,0-1 1,0 0 0,0 1-1,0-1 6,0-2-2013,10 3-1371,37 0 407</inkml:trace>
  <inkml:trace contextRef="#ctx0" brushRef="#br1" timeOffset="84132.566">13446 1673 5268,'0'0'364,"0"0"-21,0 0 214,0 0 0,0 0 42,0 0-20,0 0 106,0 0-107,0 0 1,0 0-151,3 2-21,20 18 26,1-1 0,1-1 1,1-2-1,0 0-433,35 23 430,-9-9-173,-38-6-150,-12-15-124,-1-1-1,0 1 1,0-1 0,0 1 0,-1 0 0,-1-1-1,0 6 18,0-9-49,0 1 0,1-1 0,0 1 0,0-1 0,0 1 0,0-1 0,1 1 0,0-1 0,0 1 0,1-1 0,-1 0-1,1 0 1,0 0 0,1 0 0,-1 0 49,1-1-106,-2-2 13,1-1 0,-1 1-1,0-1 1,0 1-1,0-1 1,-1 1 0,1 0-1,0-1 1,0 1-1,-1 0 1,1 0 0,-1 0-1,0-1 1,0 1 93,0 1-557,0-3 1435,0 0-3384,10 5-1691,37 17 534</inkml:trace>
  <inkml:trace contextRef="#ctx0" brushRef="#br1" timeOffset="85114.574">13575 2581 3084,'0'0'857,"0"0"-129,0 0 107,0 0-85,0 0-129,0 0 171,0 0-128,0 29 492,0-20-1032,0-4-72,0-1-1,0 1 0,0-1 1,0 1-1,1-1 1,-1 1-1,1-1 1,0 0-1,1 1 1,-1-1-1,1 0 0,0 0 1,2 4-52,17 31 247,-17-30-227,1 0-1,0 0 1,0 0 0,1-1 0,0 0 0,0 0-1,7 6-19,6 5-20,-15-15-19,0 1 1,0-1-1,0 0 0,0 0 1,1-1-1,0 1 1,0-1-1,0 0 0,0 0 1,0 0-1,0-1 1,1 0-1,-1 0 0,1 0 1,0-1-1,-1 0 1,1 0-1,0 0 1,0-1-1,2 0 39,-6 1-116,1-1 0,-1 0 1,0 0-1,0 0 0,1 0 0,-1-1 0,0 1 0,0-1 1,0 1-1,1-1 0,-1 0 0,0 0 0,0 0 1,0 0-1,0 0 0,0 0 0,0 0 0,-1-1 1,1 1-1,0-1 0,-1 1 0,1-1 0,-1 0 1,1 0-1,-1 1 0,0-1 0,1-2 116,-1 1-514,0 3 413,-1-1 0,0 1-1,0-1 1,0 1 0,1-1-1,-1 1 1,0-1 0,1 1-1,-1-1 1,0 1 0,1 0-1,-1-1 1,0 1 0,1-1-1,-1 1 1,1 0 0,-1 0-1,1-1 1,-1 1 0,1 0 0,-1 0-1,1-1 1,-1 1 0,1 0-1,-1 0 1,1 0 101,46-2-2827</inkml:trace>
  <inkml:trace contextRef="#ctx0" brushRef="#br1" timeOffset="85930.907">14258 2552 4240,'0'0'622,"0"0"-108,0 0-43,28 2 1370,-21 3-1512,0 0 0,0 0 0,0 0 0,-1 1 0,4 4-329,27 21 947,-37-30-914,1 0-1,0 0 1,-1 0 0,1 0-1,0 0 1,-1 0 0,1 0-1,-1 0 1,0 0 0,1 0-1,-1 0 1,0 0 0,1 0 0,-1 0-1,0 0 1,0 0 0,0 0-1,0 0 1,0 1 0,0-1-1,-1 0-32,2 7 106,44 70 582,-33-61-609,-1 1 1,-1 0 0,-1 0 0,1 4-80,-2-1 46,0-1 0,-1 1-1,-2 0 1,0 1 0,-1-1 0,-1 1 0,0 17-46,-3-37-300,0-2 22,0 0 21,0 1 224,-1 0-1,1-1 1,0 1 0,0 0 0,0-1-1,-1 1 1,1 0 0,0-1 0,0 1-1,0 0 1,0 0 0,0-1 0,0 1-1,1 0 1,-1-1 0,0 1 0,0 0-1,0-1 1,1 1 0,-1 0 0,0-1-1,1 1 34,-1 0 19,1 1 0,-1-1 0,0 0-1,1 1 1,-1-1 0,0 1 0,0-1-1,0 0 1,0 1 0,0-1 0,0 1 0,0-1-1,0 0 1,-1 1 0,1-1 0,0 0-1,-1 1 1,1-1 0,-1 0 0,0 1-1,1-1 1,-1 0 0,0 0 0,0 0-1,0 0 1,0 0 0,0 0 0,0 0-1,0 0 1,0 0 0,0 0-19,-2 2-2420,3 6-1756,0 38 513</inkml:trace>
  <inkml:trace contextRef="#ctx0" brushRef="#br1" timeOffset="86931.611">14286 3718 1670,'0'0'600,"0"0"-129,0 0 86,0 0-129,0 0 1,0 0 128,0 0-65,0 0 172,0 0-107,0 0-65,0 29 836,-2 0-441,1 27-77,1-53-821,1 0 0,-1 1 0,0-1 0,1 0 0,0 0 0,0 0 0,0 0 0,0-1 0,0 1 0,1 0-1,-1 0 1,1-1 0,-1 1 0,3 1 11,18 21-25,11 7 29,-31-30-4,0-1 1,-1 0-1,1 1 1,-1 0-1,1-1 0,-1 1 1,0 0-1,0 0 1,1 0-1,-1-1 0,0 1 1,0 2-1,-1-3-1,1 0 0,-1 0 0,0 0 0,1 0 1,-1 1-1,1-1 0,-1-1 0,1 1 0,0 0 0,-1 0 0,1 0 1,0 0-1,0 0 0,0-1 0,0 1 0,-1 0 0,1 0 1,0-1-1,0 1 0,0-1 0,0 1 0,0-1 0,1 0 0,-1 1 1,0-1-1,0 0 0,0 0 0,0 1 0,0-1 0,0 0 0,1 0 1,3-1 55,-1 1 0,0-1-1,1 2 1,-1-1-1,0 0 1,1 1 0,-1 0-1,0-1 1,1 2 0,-1-1-1,0 0 1,0 1-1,0 0 1,0 0 0,-1 0-1,1 1 1,-1-1-1,1 1 1,-1 0 0,1 0-55,34 22-6425,23 22 3041</inkml:trace>
  <inkml:trace contextRef="#ctx0" brushRef="#br1" timeOffset="87853.156">15012 3704 2441,'0'0'493,"0"0"-43,0 29 1392,1-25-1704,0 0 0,0 0 0,1 0 1,-1-1-1,1 1 0,0 0 0,0-1 1,1 0-1,-1 1 0,1-1 0,0 0 1,-1 0-1,1-1 0,1 1 0,-1 0 1,1 0-139,27 29 936,-20-15-635,-1 1 1,-1 1-1,-1 0 1,-1 0-1,0 1 1,-1-1-1,-2 1 1,0 1-1,-1-1 1,0 1-1,-2-1 1,-1 1-1,-1 10-301,1-28-79,0 0 0,0-1 1,0 1-1,0 0 0,-1-1 0,1 1 0,-1-1 0,0 1 1,0 0-1,1-1 0,-2 0 0,1 1 0,0-1 1,0 0-1,-1 1 0,0-1 0,1 0 0,-1 0 1,0 0-1,0 0 0,0-1 0,0 1 0,0 0 0,0-1 1,-1 1 78,-2 0-236,-1 0 1,0 0-1,1 0 0,-1 0 1,0-1-1,0 0 1,0-1-1,0 1 0,0-1 1,-2 0 235,6 0-728,-13-2 1977,5 4-1717,5 5-4340,5 31 2367</inkml:trace>
  <inkml:trace contextRef="#ctx0" brushRef="#br1" timeOffset="92087.446">15183 6269 3855,'0'0'-257,"0"0"21,0 0 86,0 0 86,0 0 236,0 0 63,0 0 301,0 0 42,0 0 129,0 0-86,0 0-193,0 0-64,0 0-86,0 0-42,0 0-86,0 0-22,0 0 1,0 0-1,0 0 44,0 0 149,0 0 0,0 0 129,0 0-65,0 16 558,0 37 577,-15-21-877,14-22-573,-1 0 1,0 0-1,0 0 0,-1 0 1,0-1-1,0 1 0,-1-1 1,-1 0-1,1 0 1,-2 1-71,-1 4 177,0-1 0,1 2 1,0-1-1,-1 11-177,1-4 180,2 0 0,1 1 0,0-1 0,1 1 0,2 5-180,0 688 899,-14-613-899,14 416 0,0-517 0,0-1 0,0 1 0,0 0 0,0-1 0,0 1 0,0 0 0,0-1 0,0 1 0,0 0 0,-1-1 0,1 1 0,0-1 0,-1 1 0,1 0 0,0-1 0,-1 1 0,1-1 0,0 1 0,-1-1 0,1 1 0,-1-1 0,1 1 0,-1-1 0,0 1 0,1-1 0,-1 0 0,1 1 0,-1-1 0,1 1 0,-1-1 0,1 1 0,-1-1 0,1 1 0,0-1 0,-1 1 0,1-1 0,0 1 0,0 0 0,-1-1 0,1 1 0,0 0 0,0-1 0,0 1 0,0 0 0,-1-1 0,1 1 0,0 0 0,0-1 0,1 1 0,-1 10 0,0-1 0,0 1 0,-1 0 0,-1-1 0,0 0 0,0 1 0,-1-1 0,-1 5 0,-15 3 1,17-16-1,0-1 1,1 1 0,-1-1 0,0 1 0,0 0 0,1 0 0,-1-1 0,1 1-1,0 0 1,-1 1 0,1-1 0,0 0 0,0 0 0,0 0 0,1 1 0,-1-1 0,1 0-1,-1 1 1,1-1 0,0 1 0,-1-1 0,1 1 0,1-1 0,-1 2-1,-13 1 214,-1 20-193,12-10-21,3 8 0,-1-23 0,0 1 0,0 0 0,0-1 0,0 1 0,0-1 0,0 1 0,0 0 0,0-1 0,0 1 0,0-1 0,0 1 0,0-1 0,0 1 0,-1 0 0,1-1 0,0 1 0,0-1 0,-1 1 0,1-1 0,0 1 0,-1-1 0,1 1 0,0-1 0,-1 1 0,1-1 0,-1 0 0,1 1 0,-1-1 0,-6 8 0,5 4 0,2 16 0,0-26 0,0 0 0,0-1 0,0 1 0,0 0 0,0-1 0,-1 1 0,1 0 0,-1-1 0,1 1 0,-1 0 0,1-1 0,-1 1 0,0-1 0,0 1 0,0-1 0,0 1 0,0-1 0,0 0 0,0 1 0,0-1 0,-1 0 0,1 0 0,0 0 0,-1 0 0,0 0 0,-5 5 0,7-4 0,-1 0 0,0 0 0,1 0 0,-1 0 0,1 0 0,0 0 0,0 0 0,-1 0 0,1 0 0,1 0 0,-1 1 0,0-1 0,1 0 0,-1 0 0,0 1 0,0-1 0,1 0 0,-1 0 0,0 0 0,-1 1 0,1-1 0,0 0 0,-1 0 0,1 0 0,-2 2 0,-1 7 26,0 0-1,1 0 0,0 0 1,0 0-1,1 0 1,1 0-1,0 1 0,0-1 1,1 1-26,0 20 50,-1-30-43,0-1 0,0 1 0,0-1 0,-1 1 0,1-1 0,0 1 1,-1-1-1,1 1 0,-1-1 0,0 1 0,1-1 0,-1 0 0,0 1 1,0-1-1,0 0 0,0 0 0,0 0 0,0 1-7,-2 0 107,3 27 22,0 126-129,0-152 128,0-1-21,1 15-85,-2-14-22,-12 6 0,11 4 0,2 1 0,0 1 0,0-3-22,0-10-85,0 0-21,0 66 792,0-66-557,-1 10 54,-3 2 177,-16-11-345,17-3-4340,3 2-2035,0 10 813</inkml:trace>
  <inkml:trace contextRef="#ctx0" brushRef="#br2" timeOffset="115927.201">14713 12335 9123,'0'-59'386,"0"55"-287,0 0 1,1 0-1,-1 0 0,1 1 1,0-1-1,0 0 1,0 0-1,0 0 0,1 1 1,-1-1-1,1 1 0,0-1 1,0 1-1,1 0 1,-1 0-1,1 0 0,-1 0 1,1 0-1,0 0 0,0 1 1,0-1-1,1 1 1,1-1-100,20-18 798,-22 19-685,0-1 0,1 1-1,-1 0 1,1 0 0,0 0 0,0 1 0,0-1 0,2 0-113,21-9 360,-2 0-294,0 1-1,1 1 0,0 1 0,0 1 0,0 2 1,1 0-1,0 2 0,0 1 0,0 1 0,18 2-65,3 2 3,0 3-1,0 1 1,-1 3-1,0 1 0,28 12-2,45 12 0,-59-18 0,44 18 0,-65-20 0,41 8 0,39 14 0,265 133 257,-30-10 386,-329-144-516,0 1-1,-1 2 1,-1 0 0,-1 1 0,5 7-127,32 26 244,-46-39-202,0 0 0,-1 2 0,-1-1 0,-1 2 0,0-1 0,-1 2 0,2 4-42,21 33 91,-20-30-9,0 2-1,-2-1 1,-1 1-1,-1 1 1,2 14-82,-9-34-1,1 6 10,-1 0 0,-1 0-1,0-1 1,-1 1 0,0 0-1,-3 12-8,2 9 184,1-30-158,0-1 0,0 0 0,0 1 0,-1-1 0,0 1 1,1-1-1,-1 0 0,-1 1 0,-1 3-26,-7 26 150,-72 232-642,75-246 446,-1 0-1,0-1 1,-2-1 0,0 1 0,-1-2 0,-1 1 0,-5 4 46,-4 5 100,-2-2 1,-1 0-1,-24 19-100,-112 74 793,143-104-762,-1-2 0,0 0 0,-1 0-1,0-2 1,0 0 0,-1-1 0,-1-2 0,1 0 0,-6 1-31,-78 20-22,39-9 22,0-3 1,-42 4-1,81-16-14,-1-2 1,1-1 0,0-1-1,-1-1 1,1-1-1,0-2 1,0 0 0,-6-3 13,-1-3-103,0 2 1,0 1-1,-18 0 103,10 2-232,1-3 1,-16-5 231,-28-9-216,43 12 74,1-1-1,1-2 1,-39-17 142,-150-71-21,-441-245 235,566 304-265,24 12 16,5-2 35,-1 2 0,-1 5 0,-2 2 0,-5 3 0,24 5 0,2-3 0,0-2 0,-4-5 0,-76-27 0,-250-79 0,319 104 0</inkml:trace>
  <inkml:trace contextRef="#ctx0" brushRef="#br2" timeOffset="117246.637">12664 13040 17090,'-427'-142'0,"200"85"0,144 36 152,0 4 1,-11 2-153,-10-2 338,-2-5-338,3-4 64,-1 5 0,-74-5-64,-348-16 643,281-1-622,110 34 47,-58 6-68,182 3 18,-79-3-89,-73-15 71,75 8-165,9-2 22,45 6 86,0 2 0,-32-1 57,-40 6-25,-234-6 637,245 0-145,0-5 0,-52-14-467,87 12 11,-6-4-22,-2 4 0,1 3 0,-56 0 11,-11 3-289,1-6 0,-127-28 289,-394-75 236,537 90-236,2-5 0,1-6 0,-110-28 0,-228-60 2441,-146-72-2441,365 99 0,113 44 0,-13 1 0,4 2-28,2-7 0,-7-10 28,-131-60-72,203 101 86,-170-77 198,179 76-159,2-2 0,1-2 0,-14-13-53,-15-12-286,-44-20 286,-59-40-335,-20-41-93,-96-101 428,194 170 192,-4 5-192,-94-77 322,148 114-168,-3 2 0,-1 3 0,-2 2 1,-2 3-1,-45-18-154,-528-234 1199,488 218-1056,-79-33 78,90 52-285,-2 6 0,-102-18 64,-29-9-1157,243 65 459,-36-8 2300,2-3 0,-31-14-1602,69 22-3675,-25-8-7470,-27 3 3413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1BEAE3-407B-4E46-B973-9682F532E9ED}" type="datetimeFigureOut">
              <a:rPr lang="sv-SE" smtClean="0"/>
              <a:t>2019-02-02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54E463-5927-47B6-BD30-13E9628E6D8C}" type="slidenum">
              <a:rPr lang="sv-SE" smtClean="0"/>
              <a:t>‹#›</a:t>
            </a:fld>
            <a:endParaRPr lang="sv-SE"/>
          </a:p>
        </p:txBody>
      </p:sp>
    </p:spTree>
    <p:extLst>
      <p:ext uri="{BB962C8B-B14F-4D97-AF65-F5344CB8AC3E}">
        <p14:creationId xmlns:p14="http://schemas.microsoft.com/office/powerpoint/2010/main" val="316992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1</a:t>
            </a:fld>
            <a:endParaRPr lang="sv-SE"/>
          </a:p>
        </p:txBody>
      </p:sp>
    </p:spTree>
    <p:extLst>
      <p:ext uri="{BB962C8B-B14F-4D97-AF65-F5344CB8AC3E}">
        <p14:creationId xmlns:p14="http://schemas.microsoft.com/office/powerpoint/2010/main" val="397289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2</a:t>
            </a:fld>
            <a:endParaRPr lang="sv-SE"/>
          </a:p>
        </p:txBody>
      </p:sp>
    </p:spTree>
    <p:extLst>
      <p:ext uri="{BB962C8B-B14F-4D97-AF65-F5344CB8AC3E}">
        <p14:creationId xmlns:p14="http://schemas.microsoft.com/office/powerpoint/2010/main" val="4112153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3</a:t>
            </a:fld>
            <a:endParaRPr lang="sv-SE"/>
          </a:p>
        </p:txBody>
      </p:sp>
    </p:spTree>
    <p:extLst>
      <p:ext uri="{BB962C8B-B14F-4D97-AF65-F5344CB8AC3E}">
        <p14:creationId xmlns:p14="http://schemas.microsoft.com/office/powerpoint/2010/main" val="3756487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4</a:t>
            </a:fld>
            <a:endParaRPr lang="sv-SE"/>
          </a:p>
        </p:txBody>
      </p:sp>
    </p:spTree>
    <p:extLst>
      <p:ext uri="{BB962C8B-B14F-4D97-AF65-F5344CB8AC3E}">
        <p14:creationId xmlns:p14="http://schemas.microsoft.com/office/powerpoint/2010/main" val="1909972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5</a:t>
            </a:fld>
            <a:endParaRPr lang="sv-SE"/>
          </a:p>
        </p:txBody>
      </p:sp>
    </p:spTree>
    <p:extLst>
      <p:ext uri="{BB962C8B-B14F-4D97-AF65-F5344CB8AC3E}">
        <p14:creationId xmlns:p14="http://schemas.microsoft.com/office/powerpoint/2010/main" val="660635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6</a:t>
            </a:fld>
            <a:endParaRPr lang="sv-SE"/>
          </a:p>
        </p:txBody>
      </p:sp>
    </p:spTree>
    <p:extLst>
      <p:ext uri="{BB962C8B-B14F-4D97-AF65-F5344CB8AC3E}">
        <p14:creationId xmlns:p14="http://schemas.microsoft.com/office/powerpoint/2010/main" val="2457803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2019-02-02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2019-02-02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2019-02-02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2019-02-02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2019-02-02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2019-02-02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2019-02-02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2019-02-02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2019-02-02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2019-02-02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2019-02-02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2019-02-02</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laget.se/VSKBANDYF07/Document/Download/899197/5606428" TargetMode="External"/><Relationship Id="rId5" Type="http://schemas.openxmlformats.org/officeDocument/2006/relationships/image" Target="../media/image3.tm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jpeg"/><Relationship Id="rId7" Type="http://schemas.openxmlformats.org/officeDocument/2006/relationships/image" Target="../media/image6.png"/><Relationship Id="rId12"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customXml" Target="../ink/ink2.xml"/><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customXml" Target="../ink/ink1.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customXml" Target="../ink/ink3.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customXml" Target="../ink/ink4.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customXml" Target="../ink/ink5.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customXml" Target="../ink/ink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2018-12 VSK F-07</a:t>
            </a:r>
            <a:endParaRPr lang="sv-SE" dirty="0">
              <a:solidFill>
                <a:schemeClr val="accent2">
                  <a:lumMod val="75000"/>
                </a:schemeClr>
              </a:solidFill>
            </a:endParaRPr>
          </a:p>
        </p:txBody>
      </p:sp>
      <p:sp>
        <p:nvSpPr>
          <p:cNvPr id="182" name="Underrubrik 2"/>
          <p:cNvSpPr txBox="1">
            <a:spLocks/>
          </p:cNvSpPr>
          <p:nvPr/>
        </p:nvSpPr>
        <p:spPr>
          <a:xfrm rot="2520084">
            <a:off x="10805984" y="319447"/>
            <a:ext cx="1506723"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a:t>
            </a:r>
            <a:endParaRPr lang="sv-SE" sz="1200" dirty="0">
              <a:solidFill>
                <a:schemeClr val="accent2">
                  <a:lumMod val="75000"/>
                </a:schemeClr>
              </a:solidFill>
            </a:endParaRPr>
          </a:p>
        </p:txBody>
      </p: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5486" y="298631"/>
            <a:ext cx="3789155" cy="2866239"/>
          </a:xfrm>
          <a:prstGeom prst="rect">
            <a:avLst/>
          </a:prstGeom>
        </p:spPr>
      </p:pic>
      <p:sp>
        <p:nvSpPr>
          <p:cNvPr id="106" name="Textruta 192"/>
          <p:cNvSpPr txBox="1"/>
          <p:nvPr/>
        </p:nvSpPr>
        <p:spPr>
          <a:xfrm>
            <a:off x="7647804" y="626312"/>
            <a:ext cx="1862821" cy="2228412"/>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b="1" dirty="0">
                <a:solidFill>
                  <a:schemeClr val="accent2">
                    <a:lumMod val="75000"/>
                  </a:schemeClr>
                </a:solidFill>
                <a:ea typeface="Calibri" panose="020F0502020204030204" pitchFamily="34" charset="0"/>
                <a:cs typeface="Times New Roman" panose="02020603050405020304" pitchFamily="18" charset="0"/>
              </a:rPr>
              <a:t>Övningsområde 1</a:t>
            </a:r>
          </a:p>
        </p:txBody>
      </p:sp>
      <p:sp>
        <p:nvSpPr>
          <p:cNvPr id="71" name="Textruta 192"/>
          <p:cNvSpPr txBox="1"/>
          <p:nvPr/>
        </p:nvSpPr>
        <p:spPr>
          <a:xfrm>
            <a:off x="9592942" y="1800607"/>
            <a:ext cx="1392943" cy="1054118"/>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2</a:t>
            </a:r>
          </a:p>
        </p:txBody>
      </p:sp>
      <p:sp>
        <p:nvSpPr>
          <p:cNvPr id="72" name="Textruta 192"/>
          <p:cNvSpPr txBox="1"/>
          <p:nvPr/>
        </p:nvSpPr>
        <p:spPr>
          <a:xfrm>
            <a:off x="9592942" y="626313"/>
            <a:ext cx="1392943" cy="1122093"/>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3</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6" name="Rektangel 5"/>
          <p:cNvSpPr/>
          <p:nvPr/>
        </p:nvSpPr>
        <p:spPr>
          <a:xfrm>
            <a:off x="360594" y="6377978"/>
            <a:ext cx="4998124" cy="338554"/>
          </a:xfrm>
          <a:prstGeom prst="rect">
            <a:avLst/>
          </a:prstGeom>
        </p:spPr>
        <p:txBody>
          <a:bodyPr wrap="square">
            <a:spAutoFit/>
          </a:bodyPr>
          <a:lstStyle/>
          <a:p>
            <a:pPr algn="ctr"/>
            <a:r>
              <a:rPr lang="sv-SE" sz="800" i="1" dirty="0">
                <a:solidFill>
                  <a:srgbClr val="00B050"/>
                </a:solidFill>
              </a:rPr>
              <a:t>Övningarna (och dess nummer) är hämtad från ”Övningsbank - </a:t>
            </a:r>
            <a:r>
              <a:rPr lang="sv-SE" sz="800" i="1" dirty="0" err="1">
                <a:solidFill>
                  <a:srgbClr val="00B050"/>
                </a:solidFill>
              </a:rPr>
              <a:t>ispass</a:t>
            </a:r>
            <a:r>
              <a:rPr lang="sv-SE" sz="800" i="1" dirty="0">
                <a:solidFill>
                  <a:srgbClr val="00B050"/>
                </a:solidFill>
              </a:rPr>
              <a:t> VSK F07.pptx”</a:t>
            </a:r>
          </a:p>
          <a:p>
            <a:pPr algn="ctr"/>
            <a:r>
              <a:rPr lang="sv-SE" sz="800" i="1" dirty="0">
                <a:solidFill>
                  <a:srgbClr val="00B050"/>
                </a:solidFill>
                <a:hlinkClick r:id="rId6"/>
              </a:rPr>
              <a:t>http://www.laget.se/VSKBANDYF07/Document/Download/899197/5606428</a:t>
            </a:r>
            <a:r>
              <a:rPr lang="sv-SE" sz="800" i="1" dirty="0">
                <a:solidFill>
                  <a:srgbClr val="00B050"/>
                </a:solidFill>
              </a:rPr>
              <a:t> alternativt från bandyburken.se</a:t>
            </a:r>
          </a:p>
        </p:txBody>
      </p:sp>
      <p:sp>
        <p:nvSpPr>
          <p:cNvPr id="18" name="Underrubrik 2"/>
          <p:cNvSpPr txBox="1">
            <a:spLocks/>
          </p:cNvSpPr>
          <p:nvPr/>
        </p:nvSpPr>
        <p:spPr>
          <a:xfrm>
            <a:off x="192176" y="4625806"/>
            <a:ext cx="5581560" cy="1843938"/>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Vid varje övning. Kort förklara övningens syfte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Problem med fokus</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Knä i isen vid samling</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Övningar med flera positioner, låt spelarna köra samma position för att enklare ge feedback i aktuell position innan byte sker.</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vad de lärt sig och utvecklat.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mitt tillstånd värt att smittas av? </a:t>
            </a:r>
            <a:r>
              <a:rPr lang="sv-SE" sz="2000" i="1" dirty="0">
                <a:solidFill>
                  <a:schemeClr val="accent2">
                    <a:lumMod val="75000"/>
                  </a:schemeClr>
                </a:solidFill>
                <a:sym typeface="Wingdings" panose="05000000000000000000" pitchFamily="2" charset="2"/>
              </a:rPr>
              <a:t></a:t>
            </a:r>
          </a:p>
        </p:txBody>
      </p:sp>
      <p:sp>
        <p:nvSpPr>
          <p:cNvPr id="19" name="Underrubrik 2"/>
          <p:cNvSpPr txBox="1">
            <a:spLocks/>
          </p:cNvSpPr>
          <p:nvPr/>
        </p:nvSpPr>
        <p:spPr>
          <a:xfrm>
            <a:off x="3461658" y="1226790"/>
            <a:ext cx="2453224" cy="286623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Uppvärmning (ca 8 min)</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Teknik och spelövningar (ca 35 min)</a:t>
            </a:r>
          </a:p>
          <a:p>
            <a:pPr marL="72000" indent="-72000" algn="l">
              <a:lnSpc>
                <a:spcPct val="100000"/>
              </a:lnSpc>
              <a:spcBef>
                <a:spcPts val="0"/>
              </a:spcBef>
              <a:buFont typeface="+mj-lt"/>
              <a:buAutoNum type="arabicPeriod"/>
            </a:pPr>
            <a:r>
              <a:rPr lang="sv-SE" sz="1400" b="1" dirty="0">
                <a:solidFill>
                  <a:schemeClr val="accent2">
                    <a:lumMod val="75000"/>
                  </a:schemeClr>
                </a:solidFill>
              </a:rPr>
              <a:t>Spel (ca 15 min)</a:t>
            </a:r>
            <a:endParaRPr lang="sv-SE" sz="1200" b="1" dirty="0">
              <a:solidFill>
                <a:schemeClr val="accent2">
                  <a:lumMod val="75000"/>
                </a:schemeClr>
              </a:solidFill>
            </a:endParaRPr>
          </a:p>
          <a:p>
            <a:pPr marL="72000" indent="-72000" algn="l">
              <a:lnSpc>
                <a:spcPct val="100000"/>
              </a:lnSpc>
              <a:spcBef>
                <a:spcPts val="0"/>
              </a:spcBef>
              <a:buFont typeface="+mj-lt"/>
              <a:buAutoNum type="arabicPeriod"/>
            </a:pPr>
            <a:r>
              <a:rPr lang="sv-SE" sz="1400" b="1" dirty="0">
                <a:solidFill>
                  <a:schemeClr val="accent2">
                    <a:lumMod val="75000"/>
                  </a:schemeClr>
                </a:solidFill>
              </a:rPr>
              <a:t>Avslutning (ca 2 min)</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(positiv feedback, tack för idag, ”fansen tycker vi är sköna …”, nästa event)</a:t>
            </a:r>
          </a:p>
        </p:txBody>
      </p:sp>
      <p:graphicFrame>
        <p:nvGraphicFramePr>
          <p:cNvPr id="7" name="Diagram 6">
            <a:extLst>
              <a:ext uri="{FF2B5EF4-FFF2-40B4-BE49-F238E27FC236}">
                <a16:creationId xmlns:a16="http://schemas.microsoft.com/office/drawing/2014/main" id="{5BA5B84A-48C2-431E-A9B7-AC5FBD40E6A2}"/>
              </a:ext>
            </a:extLst>
          </p:cNvPr>
          <p:cNvGraphicFramePr/>
          <p:nvPr>
            <p:extLst>
              <p:ext uri="{D42A27DB-BD31-4B8C-83A1-F6EECF244321}">
                <p14:modId xmlns:p14="http://schemas.microsoft.com/office/powerpoint/2010/main" val="1951734436"/>
              </p:ext>
            </p:extLst>
          </p:nvPr>
        </p:nvGraphicFramePr>
        <p:xfrm>
          <a:off x="45119" y="730246"/>
          <a:ext cx="3553729" cy="3530841"/>
        </p:xfrm>
        <a:graphic>
          <a:graphicData uri="http://schemas.openxmlformats.org/drawingml/2006/chart">
            <c:chart xmlns:c="http://schemas.openxmlformats.org/drawingml/2006/chart" xmlns:r="http://schemas.openxmlformats.org/officeDocument/2006/relationships" r:id="rId7"/>
          </a:graphicData>
        </a:graphic>
      </p:graphicFrame>
      <p:sp>
        <p:nvSpPr>
          <p:cNvPr id="17" name="Textruta 218">
            <a:extLst>
              <a:ext uri="{FF2B5EF4-FFF2-40B4-BE49-F238E27FC236}">
                <a16:creationId xmlns:a16="http://schemas.microsoft.com/office/drawing/2014/main" id="{983E4DFF-99E4-48ED-B080-D57511711B4C}"/>
              </a:ext>
            </a:extLst>
          </p:cNvPr>
          <p:cNvSpPr txBox="1"/>
          <p:nvPr/>
        </p:nvSpPr>
        <p:spPr>
          <a:xfrm>
            <a:off x="7469041" y="3818558"/>
            <a:ext cx="2970359" cy="2310099"/>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Förslag på uppvärmning med boll.</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Min boll (</a:t>
            </a:r>
            <a:r>
              <a:rPr lang="sv-SE" sz="1100" dirty="0" err="1">
                <a:solidFill>
                  <a:schemeClr val="accent2">
                    <a:lumMod val="75000"/>
                  </a:schemeClr>
                </a:solidFill>
                <a:ea typeface="Calibri" panose="020F0502020204030204" pitchFamily="34" charset="0"/>
                <a:cs typeface="Times New Roman" panose="02020603050405020304" pitchFamily="18" charset="0"/>
              </a:rPr>
              <a:t>ev</a:t>
            </a:r>
            <a:r>
              <a:rPr lang="sv-SE" sz="1100" dirty="0">
                <a:solidFill>
                  <a:schemeClr val="accent2">
                    <a:lumMod val="75000"/>
                  </a:schemeClr>
                </a:solidFill>
                <a:ea typeface="Calibri" panose="020F0502020204030204" pitchFamily="34" charset="0"/>
                <a:cs typeface="Times New Roman" panose="02020603050405020304" pitchFamily="18" charset="0"/>
              </a:rPr>
              <a:t> inom ett område och skjut gärna mot sarg)</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rPr>
              <a:t>Två stycken och passa varandra (</a:t>
            </a:r>
            <a:r>
              <a:rPr lang="sv-SE" sz="1100" dirty="0" err="1">
                <a:solidFill>
                  <a:schemeClr val="accent2">
                    <a:lumMod val="75000"/>
                  </a:schemeClr>
                </a:solidFill>
              </a:rPr>
              <a:t>ev</a:t>
            </a:r>
            <a:r>
              <a:rPr lang="sv-SE" sz="1100" dirty="0">
                <a:solidFill>
                  <a:schemeClr val="accent2">
                    <a:lumMod val="75000"/>
                  </a:schemeClr>
                </a:solidFill>
              </a:rPr>
              <a:t> göra överlämningar. Den som lämnar över boll är närmast motståndarnas mål)</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Nummerboll (tex 4 och 4 eller fler bollar)</a:t>
            </a:r>
          </a:p>
        </p:txBody>
      </p:sp>
      <p:sp>
        <p:nvSpPr>
          <p:cNvPr id="20" name="Rektangel 19">
            <a:extLst>
              <a:ext uri="{FF2B5EF4-FFF2-40B4-BE49-F238E27FC236}">
                <a16:creationId xmlns:a16="http://schemas.microsoft.com/office/drawing/2014/main" id="{F816228E-B96E-4A46-9035-9BCF90CB052E}"/>
              </a:ext>
            </a:extLst>
          </p:cNvPr>
          <p:cNvSpPr/>
          <p:nvPr/>
        </p:nvSpPr>
        <p:spPr>
          <a:xfrm rot="1621267">
            <a:off x="10097931" y="4034048"/>
            <a:ext cx="2049015" cy="646331"/>
          </a:xfrm>
          <a:prstGeom prst="rect">
            <a:avLst/>
          </a:prstGeom>
        </p:spPr>
        <p:txBody>
          <a:bodyPr wrap="square">
            <a:spAutoFit/>
          </a:bodyPr>
          <a:lstStyle/>
          <a:p>
            <a:r>
              <a:rPr lang="sv-SE" sz="1200" i="1" dirty="0">
                <a:solidFill>
                  <a:schemeClr val="accent2">
                    <a:lumMod val="75000"/>
                  </a:schemeClr>
                </a:solidFill>
              </a:rPr>
              <a:t>Uppmuntra att köra  med någon man inte brukar vara med och byt kompis</a:t>
            </a:r>
            <a:endParaRPr lang="sv-SE" sz="1200" i="1" dirty="0"/>
          </a:p>
        </p:txBody>
      </p:sp>
      <p:sp>
        <p:nvSpPr>
          <p:cNvPr id="21" name="Underrubrik 2">
            <a:extLst>
              <a:ext uri="{FF2B5EF4-FFF2-40B4-BE49-F238E27FC236}">
                <a16:creationId xmlns:a16="http://schemas.microsoft.com/office/drawing/2014/main" id="{E7AE111B-829D-4E5B-9CE1-EBC3695C1BCC}"/>
              </a:ext>
            </a:extLst>
          </p:cNvPr>
          <p:cNvSpPr txBox="1">
            <a:spLocks/>
          </p:cNvSpPr>
          <p:nvPr/>
        </p:nvSpPr>
        <p:spPr>
          <a:xfrm rot="19234283">
            <a:off x="6844351" y="3745480"/>
            <a:ext cx="1144065" cy="411518"/>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Uppvärmning</a:t>
            </a:r>
            <a:endParaRPr lang="sv-SE" sz="1400" dirty="0">
              <a:solidFill>
                <a:schemeClr val="accent2">
                  <a:lumMod val="75000"/>
                </a:schemeClr>
              </a:solidFill>
            </a:endParaRP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14" name="Underrubrik 2">
            <a:extLst>
              <a:ext uri="{FF2B5EF4-FFF2-40B4-BE49-F238E27FC236}">
                <a16:creationId xmlns:a16="http://schemas.microsoft.com/office/drawing/2014/main" id="{4AFBBD2E-E743-4B38-A8FB-D0C9FE479FD4}"/>
              </a:ext>
            </a:extLst>
          </p:cNvPr>
          <p:cNvSpPr txBox="1">
            <a:spLocks/>
          </p:cNvSpPr>
          <p:nvPr/>
        </p:nvSpPr>
        <p:spPr>
          <a:xfrm>
            <a:off x="6361976" y="157559"/>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Uppspel / byta kant/ </a:t>
            </a:r>
            <a:r>
              <a:rPr lang="sv-SE" sz="1400" dirty="0" err="1">
                <a:solidFill>
                  <a:schemeClr val="accent2">
                    <a:lumMod val="75000"/>
                  </a:schemeClr>
                </a:solidFill>
              </a:rPr>
              <a:t>urvändning</a:t>
            </a:r>
            <a:r>
              <a:rPr lang="sv-SE" sz="1400" dirty="0">
                <a:solidFill>
                  <a:schemeClr val="accent2">
                    <a:lumMod val="75000"/>
                  </a:schemeClr>
                </a:solidFill>
              </a:rPr>
              <a:t> / avslut</a:t>
            </a:r>
          </a:p>
        </p:txBody>
      </p:sp>
      <p:sp>
        <p:nvSpPr>
          <p:cNvPr id="198" name="Ellips 197">
            <a:extLst>
              <a:ext uri="{FF2B5EF4-FFF2-40B4-BE49-F238E27FC236}">
                <a16:creationId xmlns:a16="http://schemas.microsoft.com/office/drawing/2014/main" id="{16D0D04A-9FCD-4151-A13F-6D245593FC44}"/>
              </a:ext>
            </a:extLst>
          </p:cNvPr>
          <p:cNvSpPr/>
          <p:nvPr/>
        </p:nvSpPr>
        <p:spPr>
          <a:xfrm>
            <a:off x="219077" y="3603666"/>
            <a:ext cx="3221897" cy="3120887"/>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99" name="Rak 85">
            <a:extLst>
              <a:ext uri="{FF2B5EF4-FFF2-40B4-BE49-F238E27FC236}">
                <a16:creationId xmlns:a16="http://schemas.microsoft.com/office/drawing/2014/main" id="{0B944520-4B04-4A83-8243-AB7C9CF12699}"/>
              </a:ext>
            </a:extLst>
          </p:cNvPr>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200" name="Underrubrik 2">
            <a:extLst>
              <a:ext uri="{FF2B5EF4-FFF2-40B4-BE49-F238E27FC236}">
                <a16:creationId xmlns:a16="http://schemas.microsoft.com/office/drawing/2014/main" id="{67461D36-3B58-4E1B-9EFC-D97499F6B5AA}"/>
              </a:ext>
            </a:extLst>
          </p:cNvPr>
          <p:cNvSpPr txBox="1">
            <a:spLocks/>
          </p:cNvSpPr>
          <p:nvPr/>
        </p:nvSpPr>
        <p:spPr>
          <a:xfrm rot="18981307">
            <a:off x="-57489" y="175280"/>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a:t>
            </a:r>
            <a:endParaRPr lang="sv-SE" sz="1400" dirty="0">
              <a:solidFill>
                <a:schemeClr val="accent2">
                  <a:lumMod val="75000"/>
                </a:schemeClr>
              </a:solidFill>
            </a:endParaRPr>
          </a:p>
        </p:txBody>
      </p:sp>
      <p:sp>
        <p:nvSpPr>
          <p:cNvPr id="201" name="Likbent triangel 200">
            <a:extLst>
              <a:ext uri="{FF2B5EF4-FFF2-40B4-BE49-F238E27FC236}">
                <a16:creationId xmlns:a16="http://schemas.microsoft.com/office/drawing/2014/main" id="{220C7CA0-4D46-4845-A4C6-3692F83D42F7}"/>
              </a:ext>
            </a:extLst>
          </p:cNvPr>
          <p:cNvSpPr/>
          <p:nvPr/>
        </p:nvSpPr>
        <p:spPr>
          <a:xfrm>
            <a:off x="834256" y="439691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2" name="Likbent triangel 201">
            <a:extLst>
              <a:ext uri="{FF2B5EF4-FFF2-40B4-BE49-F238E27FC236}">
                <a16:creationId xmlns:a16="http://schemas.microsoft.com/office/drawing/2014/main" id="{B5D3E265-688C-4FC7-A051-8E6B12F80E32}"/>
              </a:ext>
            </a:extLst>
          </p:cNvPr>
          <p:cNvSpPr/>
          <p:nvPr/>
        </p:nvSpPr>
        <p:spPr>
          <a:xfrm>
            <a:off x="1677413" y="5083208"/>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3" name="Likbent triangel 202">
            <a:extLst>
              <a:ext uri="{FF2B5EF4-FFF2-40B4-BE49-F238E27FC236}">
                <a16:creationId xmlns:a16="http://schemas.microsoft.com/office/drawing/2014/main" id="{6D44727D-27A8-45A3-B2CA-8B65A8A81A53}"/>
              </a:ext>
            </a:extLst>
          </p:cNvPr>
          <p:cNvSpPr/>
          <p:nvPr/>
        </p:nvSpPr>
        <p:spPr>
          <a:xfrm>
            <a:off x="2507220" y="4353342"/>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04" name="Rak pil 335">
            <a:extLst>
              <a:ext uri="{FF2B5EF4-FFF2-40B4-BE49-F238E27FC236}">
                <a16:creationId xmlns:a16="http://schemas.microsoft.com/office/drawing/2014/main" id="{B2AC3A2B-DAAD-463F-BEF7-93746FA7E616}"/>
              </a:ext>
            </a:extLst>
          </p:cNvPr>
          <p:cNvCxnSpPr/>
          <p:nvPr/>
        </p:nvCxnSpPr>
        <p:spPr>
          <a:xfrm flipH="1">
            <a:off x="1612756" y="4706925"/>
            <a:ext cx="1037359" cy="314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5" name="Likbent triangel 204">
            <a:extLst>
              <a:ext uri="{FF2B5EF4-FFF2-40B4-BE49-F238E27FC236}">
                <a16:creationId xmlns:a16="http://schemas.microsoft.com/office/drawing/2014/main" id="{EAED6096-0480-4F26-A05B-35B8C10E27DD}"/>
              </a:ext>
            </a:extLst>
          </p:cNvPr>
          <p:cNvSpPr/>
          <p:nvPr/>
        </p:nvSpPr>
        <p:spPr>
          <a:xfrm>
            <a:off x="858223" y="565521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6" name="Likbent triangel 205">
            <a:extLst>
              <a:ext uri="{FF2B5EF4-FFF2-40B4-BE49-F238E27FC236}">
                <a16:creationId xmlns:a16="http://schemas.microsoft.com/office/drawing/2014/main" id="{6BA45B36-DD44-40BF-8E2C-99C4F2621AF6}"/>
              </a:ext>
            </a:extLst>
          </p:cNvPr>
          <p:cNvSpPr/>
          <p:nvPr/>
        </p:nvSpPr>
        <p:spPr>
          <a:xfrm>
            <a:off x="2531187" y="5611646"/>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7" name="Högerböjd 119">
            <a:extLst>
              <a:ext uri="{FF2B5EF4-FFF2-40B4-BE49-F238E27FC236}">
                <a16:creationId xmlns:a16="http://schemas.microsoft.com/office/drawing/2014/main" id="{C651AF7E-68C5-45D1-BFE3-5EA6095E768C}"/>
              </a:ext>
            </a:extLst>
          </p:cNvPr>
          <p:cNvSpPr/>
          <p:nvPr/>
        </p:nvSpPr>
        <p:spPr>
          <a:xfrm>
            <a:off x="1437997" y="5088995"/>
            <a:ext cx="166661" cy="374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208" name="Rak pil 120">
            <a:extLst>
              <a:ext uri="{FF2B5EF4-FFF2-40B4-BE49-F238E27FC236}">
                <a16:creationId xmlns:a16="http://schemas.microsoft.com/office/drawing/2014/main" id="{CBC0DB87-B68C-49E0-97AD-6211567ACDB2}"/>
              </a:ext>
            </a:extLst>
          </p:cNvPr>
          <p:cNvCxnSpPr/>
          <p:nvPr/>
        </p:nvCxnSpPr>
        <p:spPr>
          <a:xfrm>
            <a:off x="1729740" y="5471912"/>
            <a:ext cx="1003159" cy="284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9" name="Vänsterböjd 123">
            <a:extLst>
              <a:ext uri="{FF2B5EF4-FFF2-40B4-BE49-F238E27FC236}">
                <a16:creationId xmlns:a16="http://schemas.microsoft.com/office/drawing/2014/main" id="{7A1C6B32-EB33-47F8-B048-55B78D6BCF87}"/>
              </a:ext>
            </a:extLst>
          </p:cNvPr>
          <p:cNvSpPr/>
          <p:nvPr/>
        </p:nvSpPr>
        <p:spPr>
          <a:xfrm rot="3470097">
            <a:off x="2547083" y="5737987"/>
            <a:ext cx="253482" cy="48443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210" name="Rak pil 124">
            <a:extLst>
              <a:ext uri="{FF2B5EF4-FFF2-40B4-BE49-F238E27FC236}">
                <a16:creationId xmlns:a16="http://schemas.microsoft.com/office/drawing/2014/main" id="{EDE21FEF-DDBC-472C-A2C3-D879347E48B5}"/>
              </a:ext>
            </a:extLst>
          </p:cNvPr>
          <p:cNvCxnSpPr/>
          <p:nvPr/>
        </p:nvCxnSpPr>
        <p:spPr>
          <a:xfrm flipH="1" flipV="1">
            <a:off x="1876666" y="5021899"/>
            <a:ext cx="450898" cy="957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1" name="Högerböjd 127">
            <a:extLst>
              <a:ext uri="{FF2B5EF4-FFF2-40B4-BE49-F238E27FC236}">
                <a16:creationId xmlns:a16="http://schemas.microsoft.com/office/drawing/2014/main" id="{09502F3F-871D-44E7-A771-14BF059ECB67}"/>
              </a:ext>
            </a:extLst>
          </p:cNvPr>
          <p:cNvSpPr/>
          <p:nvPr/>
        </p:nvSpPr>
        <p:spPr>
          <a:xfrm rot="5400000">
            <a:off x="1603941" y="4701033"/>
            <a:ext cx="202642" cy="46786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212" name="Rak pil 128">
            <a:extLst>
              <a:ext uri="{FF2B5EF4-FFF2-40B4-BE49-F238E27FC236}">
                <a16:creationId xmlns:a16="http://schemas.microsoft.com/office/drawing/2014/main" id="{1400DADD-D100-4EAE-85CC-1E40E0F94778}"/>
              </a:ext>
            </a:extLst>
          </p:cNvPr>
          <p:cNvCxnSpPr/>
          <p:nvPr/>
        </p:nvCxnSpPr>
        <p:spPr>
          <a:xfrm flipH="1">
            <a:off x="1014992" y="5021899"/>
            <a:ext cx="403773" cy="913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3" name="Likbent triangel 212">
            <a:extLst>
              <a:ext uri="{FF2B5EF4-FFF2-40B4-BE49-F238E27FC236}">
                <a16:creationId xmlns:a16="http://schemas.microsoft.com/office/drawing/2014/main" id="{06790411-5430-419F-BD63-AF25AB4FA6E5}"/>
              </a:ext>
            </a:extLst>
          </p:cNvPr>
          <p:cNvSpPr/>
          <p:nvPr/>
        </p:nvSpPr>
        <p:spPr>
          <a:xfrm>
            <a:off x="667624" y="1174712"/>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14" name="Rak pil 347">
            <a:extLst>
              <a:ext uri="{FF2B5EF4-FFF2-40B4-BE49-F238E27FC236}">
                <a16:creationId xmlns:a16="http://schemas.microsoft.com/office/drawing/2014/main" id="{48C63E26-94AE-4C87-B17D-6D09AC64DEE4}"/>
              </a:ext>
            </a:extLst>
          </p:cNvPr>
          <p:cNvCxnSpPr/>
          <p:nvPr/>
        </p:nvCxnSpPr>
        <p:spPr>
          <a:xfrm flipV="1">
            <a:off x="1151920" y="832836"/>
            <a:ext cx="1720117" cy="1010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5" name="Rak pil 348">
            <a:extLst>
              <a:ext uri="{FF2B5EF4-FFF2-40B4-BE49-F238E27FC236}">
                <a16:creationId xmlns:a16="http://schemas.microsoft.com/office/drawing/2014/main" id="{6BF4A706-F44B-4DE8-8D96-706C257DA96E}"/>
              </a:ext>
            </a:extLst>
          </p:cNvPr>
          <p:cNvCxnSpPr/>
          <p:nvPr/>
        </p:nvCxnSpPr>
        <p:spPr>
          <a:xfrm flipH="1" flipV="1">
            <a:off x="1106920" y="790973"/>
            <a:ext cx="1804027" cy="1042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6" name="Textruta 63">
            <a:extLst>
              <a:ext uri="{FF2B5EF4-FFF2-40B4-BE49-F238E27FC236}">
                <a16:creationId xmlns:a16="http://schemas.microsoft.com/office/drawing/2014/main" id="{40283E25-AC92-4044-B54A-9A43AA73D4AA}"/>
              </a:ext>
            </a:extLst>
          </p:cNvPr>
          <p:cNvSpPr txBox="1"/>
          <p:nvPr/>
        </p:nvSpPr>
        <p:spPr>
          <a:xfrm>
            <a:off x="3511257" y="1010778"/>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Åk ”åttan” med fokus på översteg baklänges.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Blicken och axlarna i åkriktning samt klubban in mot konen</a:t>
            </a:r>
          </a:p>
        </p:txBody>
      </p:sp>
      <p:sp>
        <p:nvSpPr>
          <p:cNvPr id="217" name="Likbent triangel 216">
            <a:extLst>
              <a:ext uri="{FF2B5EF4-FFF2-40B4-BE49-F238E27FC236}">
                <a16:creationId xmlns:a16="http://schemas.microsoft.com/office/drawing/2014/main" id="{A99CDC9F-0530-452D-84A3-44501AE4761B}"/>
              </a:ext>
            </a:extLst>
          </p:cNvPr>
          <p:cNvSpPr/>
          <p:nvPr/>
        </p:nvSpPr>
        <p:spPr>
          <a:xfrm>
            <a:off x="3160570" y="119477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8" name="Vänsterböjd 114">
            <a:extLst>
              <a:ext uri="{FF2B5EF4-FFF2-40B4-BE49-F238E27FC236}">
                <a16:creationId xmlns:a16="http://schemas.microsoft.com/office/drawing/2014/main" id="{0D9029B2-C052-4E0D-AB8E-09DC772C514A}"/>
              </a:ext>
            </a:extLst>
          </p:cNvPr>
          <p:cNvSpPr/>
          <p:nvPr/>
        </p:nvSpPr>
        <p:spPr>
          <a:xfrm>
            <a:off x="3171173" y="883914"/>
            <a:ext cx="309195" cy="100833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19" name="Högerböjd 20">
            <a:extLst>
              <a:ext uri="{FF2B5EF4-FFF2-40B4-BE49-F238E27FC236}">
                <a16:creationId xmlns:a16="http://schemas.microsoft.com/office/drawing/2014/main" id="{9D4DD83D-E46A-47BE-BEFD-6BFB6833D15E}"/>
              </a:ext>
            </a:extLst>
          </p:cNvPr>
          <p:cNvSpPr/>
          <p:nvPr/>
        </p:nvSpPr>
        <p:spPr>
          <a:xfrm>
            <a:off x="356402" y="801568"/>
            <a:ext cx="312876" cy="10418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20" name="Textruta 63">
            <a:extLst>
              <a:ext uri="{FF2B5EF4-FFF2-40B4-BE49-F238E27FC236}">
                <a16:creationId xmlns:a16="http://schemas.microsoft.com/office/drawing/2014/main" id="{185B963C-9F07-4409-BCBC-3CD506682C62}"/>
              </a:ext>
            </a:extLst>
          </p:cNvPr>
          <p:cNvSpPr txBox="1"/>
          <p:nvPr/>
        </p:nvSpPr>
        <p:spPr>
          <a:xfrm>
            <a:off x="3452222" y="4353342"/>
            <a:ext cx="2272795" cy="206725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in, vänd och baklänges ut sedan framlänges in igen osv.  Starta på tex vänster sida och åk in på höger. Om det är fler är 2-3 spelare ställ upp en till ”konfemma”. Denna övning kan göras på många fler sätt tex framlänges med boll. Om det är fler på kö så kan de åka översteg runtom</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pic>
        <p:nvPicPr>
          <p:cNvPr id="221" name="Bildobjekt 220">
            <a:extLst>
              <a:ext uri="{FF2B5EF4-FFF2-40B4-BE49-F238E27FC236}">
                <a16:creationId xmlns:a16="http://schemas.microsoft.com/office/drawing/2014/main" id="{3527D070-5776-4D91-A7D8-65ECA13C5A60}"/>
              </a:ext>
            </a:extLst>
          </p:cNvPr>
          <p:cNvPicPr>
            <a:picLocks noChangeAspect="1"/>
          </p:cNvPicPr>
          <p:nvPr/>
        </p:nvPicPr>
        <p:blipFill rotWithShape="1">
          <a:blip r:embed="rId5"/>
          <a:srcRect t="50671" b="24042"/>
          <a:stretch/>
        </p:blipFill>
        <p:spPr>
          <a:xfrm>
            <a:off x="119880" y="2365416"/>
            <a:ext cx="2672970" cy="823595"/>
          </a:xfrm>
          <a:prstGeom prst="rect">
            <a:avLst/>
          </a:prstGeom>
        </p:spPr>
      </p:pic>
      <p:pic>
        <p:nvPicPr>
          <p:cNvPr id="222" name="Bildobjekt 221">
            <a:extLst>
              <a:ext uri="{FF2B5EF4-FFF2-40B4-BE49-F238E27FC236}">
                <a16:creationId xmlns:a16="http://schemas.microsoft.com/office/drawing/2014/main" id="{91F861FA-2638-40F8-AE9C-C350B1192545}"/>
              </a:ext>
            </a:extLst>
          </p:cNvPr>
          <p:cNvPicPr>
            <a:picLocks noChangeAspect="1"/>
          </p:cNvPicPr>
          <p:nvPr/>
        </p:nvPicPr>
        <p:blipFill>
          <a:blip r:embed="rId6"/>
          <a:stretch>
            <a:fillRect/>
          </a:stretch>
        </p:blipFill>
        <p:spPr>
          <a:xfrm>
            <a:off x="2733450" y="2330693"/>
            <a:ext cx="3305175" cy="1238250"/>
          </a:xfrm>
          <a:prstGeom prst="rect">
            <a:avLst/>
          </a:prstGeom>
        </p:spPr>
      </p:pic>
      <p:pic>
        <p:nvPicPr>
          <p:cNvPr id="52" name="Bildobjekt 51">
            <a:extLst>
              <a:ext uri="{FF2B5EF4-FFF2-40B4-BE49-F238E27FC236}">
                <a16:creationId xmlns:a16="http://schemas.microsoft.com/office/drawing/2014/main" id="{E69B513C-13A0-4632-A4AA-99683500F2B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495286" y="495436"/>
            <a:ext cx="4574749" cy="6263557"/>
          </a:xfrm>
          <a:prstGeom prst="rect">
            <a:avLst/>
          </a:prstGeom>
        </p:spPr>
      </p:pic>
      <p:sp>
        <p:nvSpPr>
          <p:cNvPr id="54" name="Likbent triangel 53">
            <a:extLst>
              <a:ext uri="{FF2B5EF4-FFF2-40B4-BE49-F238E27FC236}">
                <a16:creationId xmlns:a16="http://schemas.microsoft.com/office/drawing/2014/main" id="{F461FA8B-5FAC-4DD2-B003-2A22885A891B}"/>
              </a:ext>
            </a:extLst>
          </p:cNvPr>
          <p:cNvSpPr/>
          <p:nvPr/>
        </p:nvSpPr>
        <p:spPr>
          <a:xfrm>
            <a:off x="7752819" y="19248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5" name="Likbent triangel 54">
            <a:extLst>
              <a:ext uri="{FF2B5EF4-FFF2-40B4-BE49-F238E27FC236}">
                <a16:creationId xmlns:a16="http://schemas.microsoft.com/office/drawing/2014/main" id="{D2C6B451-74C1-4D51-B2F9-23FB2DB5D17F}"/>
              </a:ext>
            </a:extLst>
          </p:cNvPr>
          <p:cNvSpPr/>
          <p:nvPr/>
        </p:nvSpPr>
        <p:spPr>
          <a:xfrm>
            <a:off x="8141301" y="19248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6" name="Ned 301">
            <a:extLst>
              <a:ext uri="{FF2B5EF4-FFF2-40B4-BE49-F238E27FC236}">
                <a16:creationId xmlns:a16="http://schemas.microsoft.com/office/drawing/2014/main" id="{96241A84-CE62-4144-89AA-5A3A7E975E15}"/>
              </a:ext>
            </a:extLst>
          </p:cNvPr>
          <p:cNvSpPr/>
          <p:nvPr/>
        </p:nvSpPr>
        <p:spPr>
          <a:xfrm rot="11384155">
            <a:off x="9446584" y="1208126"/>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7" name="Likbent triangel 56">
            <a:extLst>
              <a:ext uri="{FF2B5EF4-FFF2-40B4-BE49-F238E27FC236}">
                <a16:creationId xmlns:a16="http://schemas.microsoft.com/office/drawing/2014/main" id="{E4CD0DFD-C886-4BB4-8170-89D3BBB2C187}"/>
              </a:ext>
            </a:extLst>
          </p:cNvPr>
          <p:cNvSpPr/>
          <p:nvPr/>
        </p:nvSpPr>
        <p:spPr>
          <a:xfrm>
            <a:off x="11593984" y="627337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8" name="Koppling 26">
            <a:extLst>
              <a:ext uri="{FF2B5EF4-FFF2-40B4-BE49-F238E27FC236}">
                <a16:creationId xmlns:a16="http://schemas.microsoft.com/office/drawing/2014/main" id="{9D67E0EC-67F3-4F66-AF57-E40BD675D017}"/>
              </a:ext>
            </a:extLst>
          </p:cNvPr>
          <p:cNvSpPr/>
          <p:nvPr/>
        </p:nvSpPr>
        <p:spPr>
          <a:xfrm>
            <a:off x="10425766" y="657058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59" name="Koppling 26">
            <a:extLst>
              <a:ext uri="{FF2B5EF4-FFF2-40B4-BE49-F238E27FC236}">
                <a16:creationId xmlns:a16="http://schemas.microsoft.com/office/drawing/2014/main" id="{23245577-9B3F-48AD-8CE8-597198F1903C}"/>
              </a:ext>
            </a:extLst>
          </p:cNvPr>
          <p:cNvSpPr/>
          <p:nvPr/>
        </p:nvSpPr>
        <p:spPr>
          <a:xfrm>
            <a:off x="10613703" y="3114702"/>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60" name="Likbent triangel 59">
            <a:extLst>
              <a:ext uri="{FF2B5EF4-FFF2-40B4-BE49-F238E27FC236}">
                <a16:creationId xmlns:a16="http://schemas.microsoft.com/office/drawing/2014/main" id="{E5D76CCC-F1F1-49B7-B1B4-B85107A083D5}"/>
              </a:ext>
            </a:extLst>
          </p:cNvPr>
          <p:cNvSpPr/>
          <p:nvPr/>
        </p:nvSpPr>
        <p:spPr>
          <a:xfrm>
            <a:off x="7947506" y="19248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1" name="Likbent triangel 60">
            <a:extLst>
              <a:ext uri="{FF2B5EF4-FFF2-40B4-BE49-F238E27FC236}">
                <a16:creationId xmlns:a16="http://schemas.microsoft.com/office/drawing/2014/main" id="{D0C891EE-352B-4D50-8749-B4FAF734157E}"/>
              </a:ext>
            </a:extLst>
          </p:cNvPr>
          <p:cNvSpPr/>
          <p:nvPr/>
        </p:nvSpPr>
        <p:spPr>
          <a:xfrm>
            <a:off x="10820508" y="322741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2" name="Likbent triangel 61">
            <a:extLst>
              <a:ext uri="{FF2B5EF4-FFF2-40B4-BE49-F238E27FC236}">
                <a16:creationId xmlns:a16="http://schemas.microsoft.com/office/drawing/2014/main" id="{0E1AB2BE-AAA2-42DE-8736-6F14E08FB696}"/>
              </a:ext>
            </a:extLst>
          </p:cNvPr>
          <p:cNvSpPr/>
          <p:nvPr/>
        </p:nvSpPr>
        <p:spPr>
          <a:xfrm>
            <a:off x="10736659" y="65308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3" name="Koppling 26">
            <a:extLst>
              <a:ext uri="{FF2B5EF4-FFF2-40B4-BE49-F238E27FC236}">
                <a16:creationId xmlns:a16="http://schemas.microsoft.com/office/drawing/2014/main" id="{1D9DBB53-AAA8-464E-B499-E1EC807C3635}"/>
              </a:ext>
            </a:extLst>
          </p:cNvPr>
          <p:cNvSpPr/>
          <p:nvPr/>
        </p:nvSpPr>
        <p:spPr>
          <a:xfrm>
            <a:off x="8249394" y="338560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3</a:t>
            </a:r>
          </a:p>
        </p:txBody>
      </p:sp>
      <p:sp>
        <p:nvSpPr>
          <p:cNvPr id="64" name="Rektangel 63">
            <a:extLst>
              <a:ext uri="{FF2B5EF4-FFF2-40B4-BE49-F238E27FC236}">
                <a16:creationId xmlns:a16="http://schemas.microsoft.com/office/drawing/2014/main" id="{4AF14409-E675-4D0A-A8BE-1C016455345A}"/>
              </a:ext>
            </a:extLst>
          </p:cNvPr>
          <p:cNvSpPr/>
          <p:nvPr/>
        </p:nvSpPr>
        <p:spPr>
          <a:xfrm>
            <a:off x="9526828" y="492502"/>
            <a:ext cx="648819" cy="108617"/>
          </a:xfrm>
          <a:prstGeom prst="rect">
            <a:avLst/>
          </a:prstGeom>
          <a:blipFill>
            <a:blip r:embed="rId8"/>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65" name="Rektangel 64">
            <a:extLst>
              <a:ext uri="{FF2B5EF4-FFF2-40B4-BE49-F238E27FC236}">
                <a16:creationId xmlns:a16="http://schemas.microsoft.com/office/drawing/2014/main" id="{AB05025E-0139-4ADA-9750-779053096038}"/>
              </a:ext>
            </a:extLst>
          </p:cNvPr>
          <p:cNvSpPr/>
          <p:nvPr/>
        </p:nvSpPr>
        <p:spPr>
          <a:xfrm>
            <a:off x="9458250" y="6672360"/>
            <a:ext cx="648819" cy="108617"/>
          </a:xfrm>
          <a:prstGeom prst="rect">
            <a:avLst/>
          </a:prstGeom>
          <a:blipFill>
            <a:blip r:embed="rId8"/>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66" name="Likbent triangel 65">
            <a:extLst>
              <a:ext uri="{FF2B5EF4-FFF2-40B4-BE49-F238E27FC236}">
                <a16:creationId xmlns:a16="http://schemas.microsoft.com/office/drawing/2014/main" id="{C96CADFD-44AF-4632-A150-6CB559C5C19C}"/>
              </a:ext>
            </a:extLst>
          </p:cNvPr>
          <p:cNvSpPr/>
          <p:nvPr/>
        </p:nvSpPr>
        <p:spPr>
          <a:xfrm>
            <a:off x="8390424" y="35655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68" name="Rak pilkoppling 67">
            <a:extLst>
              <a:ext uri="{FF2B5EF4-FFF2-40B4-BE49-F238E27FC236}">
                <a16:creationId xmlns:a16="http://schemas.microsoft.com/office/drawing/2014/main" id="{18EE2B9F-1E2A-4E84-9B3A-DC4427193512}"/>
              </a:ext>
            </a:extLst>
          </p:cNvPr>
          <p:cNvCxnSpPr>
            <a:cxnSpLocks/>
          </p:cNvCxnSpPr>
          <p:nvPr/>
        </p:nvCxnSpPr>
        <p:spPr>
          <a:xfrm flipV="1">
            <a:off x="8052648" y="2495389"/>
            <a:ext cx="1045545" cy="30872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69" name="Rak pilkoppling 68">
            <a:extLst>
              <a:ext uri="{FF2B5EF4-FFF2-40B4-BE49-F238E27FC236}">
                <a16:creationId xmlns:a16="http://schemas.microsoft.com/office/drawing/2014/main" id="{05ECA13D-D246-4E60-B8A2-1324E1AECF58}"/>
              </a:ext>
            </a:extLst>
          </p:cNvPr>
          <p:cNvCxnSpPr>
            <a:cxnSpLocks/>
          </p:cNvCxnSpPr>
          <p:nvPr/>
        </p:nvCxnSpPr>
        <p:spPr>
          <a:xfrm flipH="1" flipV="1">
            <a:off x="7845128" y="4391326"/>
            <a:ext cx="1367800" cy="609638"/>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0" name="Rak pilkoppling 69">
            <a:extLst>
              <a:ext uri="{FF2B5EF4-FFF2-40B4-BE49-F238E27FC236}">
                <a16:creationId xmlns:a16="http://schemas.microsoft.com/office/drawing/2014/main" id="{2FC31EBD-A577-4382-A6D3-AEF693EC92C6}"/>
              </a:ext>
            </a:extLst>
          </p:cNvPr>
          <p:cNvCxnSpPr>
            <a:cxnSpLocks/>
          </p:cNvCxnSpPr>
          <p:nvPr/>
        </p:nvCxnSpPr>
        <p:spPr>
          <a:xfrm>
            <a:off x="11429799" y="4391326"/>
            <a:ext cx="194687" cy="12449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9">
            <p14:nvContentPartPr>
              <p14:cNvPr id="71" name="Pennanteckning 70">
                <a:extLst>
                  <a:ext uri="{FF2B5EF4-FFF2-40B4-BE49-F238E27FC236}">
                    <a16:creationId xmlns:a16="http://schemas.microsoft.com/office/drawing/2014/main" id="{4623C55B-9A85-4E44-B881-AF4125E20FF4}"/>
                  </a:ext>
                </a:extLst>
              </p14:cNvPr>
              <p14:cNvContentPartPr/>
              <p14:nvPr/>
            </p14:nvContentPartPr>
            <p14:xfrm>
              <a:off x="7100604" y="4138034"/>
              <a:ext cx="360" cy="360"/>
            </p14:xfrm>
          </p:contentPart>
        </mc:Choice>
        <mc:Fallback>
          <p:pic>
            <p:nvPicPr>
              <p:cNvPr id="71" name="Pennanteckning 70">
                <a:extLst>
                  <a:ext uri="{FF2B5EF4-FFF2-40B4-BE49-F238E27FC236}">
                    <a16:creationId xmlns:a16="http://schemas.microsoft.com/office/drawing/2014/main" id="{4623C55B-9A85-4E44-B881-AF4125E20FF4}"/>
                  </a:ext>
                </a:extLst>
              </p:cNvPr>
              <p:cNvPicPr/>
              <p:nvPr/>
            </p:nvPicPr>
            <p:blipFill>
              <a:blip r:embed="rId10"/>
              <a:stretch>
                <a:fillRect/>
              </a:stretch>
            </p:blipFill>
            <p:spPr>
              <a:xfrm>
                <a:off x="7082964" y="4120034"/>
                <a:ext cx="36000" cy="360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72" name="Pennanteckning 71">
                <a:extLst>
                  <a:ext uri="{FF2B5EF4-FFF2-40B4-BE49-F238E27FC236}">
                    <a16:creationId xmlns:a16="http://schemas.microsoft.com/office/drawing/2014/main" id="{1D2907AC-06E6-432A-94C4-A6AB3B1A6F78}"/>
                  </a:ext>
                </a:extLst>
              </p14:cNvPr>
              <p14:cNvContentPartPr/>
              <p14:nvPr/>
            </p14:nvContentPartPr>
            <p14:xfrm>
              <a:off x="7762284" y="1769176"/>
              <a:ext cx="4179024" cy="5025960"/>
            </p14:xfrm>
          </p:contentPart>
        </mc:Choice>
        <mc:Fallback>
          <p:pic>
            <p:nvPicPr>
              <p:cNvPr id="72" name="Pennanteckning 71">
                <a:extLst>
                  <a:ext uri="{FF2B5EF4-FFF2-40B4-BE49-F238E27FC236}">
                    <a16:creationId xmlns:a16="http://schemas.microsoft.com/office/drawing/2014/main" id="{1D2907AC-06E6-432A-94C4-A6AB3B1A6F78}"/>
                  </a:ext>
                </a:extLst>
              </p:cNvPr>
              <p:cNvPicPr/>
              <p:nvPr/>
            </p:nvPicPr>
            <p:blipFill>
              <a:blip r:embed="rId12"/>
              <a:stretch>
                <a:fillRect/>
              </a:stretch>
            </p:blipFill>
            <p:spPr>
              <a:xfrm>
                <a:off x="7744283" y="1751177"/>
                <a:ext cx="4214665" cy="5061597"/>
              </a:xfrm>
              <a:prstGeom prst="rect">
                <a:avLst/>
              </a:prstGeom>
            </p:spPr>
          </p:pic>
        </mc:Fallback>
      </mc:AlternateContent>
      <p:sp>
        <p:nvSpPr>
          <p:cNvPr id="138" name="Underrubrik 2">
            <a:extLst>
              <a:ext uri="{FF2B5EF4-FFF2-40B4-BE49-F238E27FC236}">
                <a16:creationId xmlns:a16="http://schemas.microsoft.com/office/drawing/2014/main" id="{9D99CA82-AE27-4BBC-87A6-A6D9085153F8}"/>
              </a:ext>
            </a:extLst>
          </p:cNvPr>
          <p:cNvSpPr txBox="1">
            <a:spLocks/>
          </p:cNvSpPr>
          <p:nvPr/>
        </p:nvSpPr>
        <p:spPr>
          <a:xfrm rot="2570839">
            <a:off x="11238406"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a:t>
            </a:r>
            <a:endParaRPr lang="sv-SE" sz="1400" dirty="0">
              <a:solidFill>
                <a:schemeClr val="accent2">
                  <a:lumMod val="75000"/>
                </a:schemeClr>
              </a:solidFill>
            </a:endParaRPr>
          </a:p>
        </p:txBody>
      </p:sp>
      <p:sp>
        <p:nvSpPr>
          <p:cNvPr id="73" name="Textruta 63">
            <a:extLst>
              <a:ext uri="{FF2B5EF4-FFF2-40B4-BE49-F238E27FC236}">
                <a16:creationId xmlns:a16="http://schemas.microsoft.com/office/drawing/2014/main" id="{F6E5D8D2-A363-4299-9AEB-EFA6177686B9}"/>
              </a:ext>
            </a:extLst>
          </p:cNvPr>
          <p:cNvSpPr txBox="1"/>
          <p:nvPr/>
        </p:nvSpPr>
        <p:spPr>
          <a:xfrm>
            <a:off x="6190772" y="833276"/>
            <a:ext cx="1446160" cy="474221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1,2 och 3 är station med spelare Framgångsfaktor är fokus på tajming.</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Tips: Tårna upp i ”taket” på skridskorna vid </a:t>
            </a:r>
            <a:r>
              <a:rPr lang="sv-SE" sz="1100" dirty="0" err="1">
                <a:solidFill>
                  <a:schemeClr val="accent2">
                    <a:lumMod val="75000"/>
                  </a:schemeClr>
                </a:solidFill>
                <a:ea typeface="Calibri" panose="020F0502020204030204" pitchFamily="34" charset="0"/>
                <a:cs typeface="Times New Roman" panose="02020603050405020304" pitchFamily="18" charset="0"/>
              </a:rPr>
              <a:t>urvändning</a:t>
            </a:r>
            <a:r>
              <a:rPr lang="sv-SE" sz="1100" dirty="0">
                <a:solidFill>
                  <a:schemeClr val="accent2">
                    <a:lumMod val="75000"/>
                  </a:schemeClr>
                </a:solidFill>
                <a:ea typeface="Calibri" panose="020F0502020204030204" pitchFamily="34" charset="0"/>
                <a:cs typeface="Times New Roman" panose="02020603050405020304" pitchFamily="18" charset="0"/>
              </a:rPr>
              <a: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Om övningen är ny </a:t>
            </a:r>
            <a:r>
              <a:rPr lang="sv-SE" sz="1100" dirty="0">
                <a:solidFill>
                  <a:schemeClr val="accent2">
                    <a:lumMod val="75000"/>
                  </a:schemeClr>
                </a:solidFill>
                <a:ea typeface="Calibri" panose="020F0502020204030204" pitchFamily="34" charset="0"/>
                <a:cs typeface="Times New Roman" panose="02020603050405020304" pitchFamily="18" charset="0"/>
              </a:rPr>
              <a:t>låt spelarna köra på samma station några gånger innan byte. </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Kom ihåg att även köra övningen åt andra hållet (spegelvänt)</a:t>
            </a: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Ledare kan  med tiden agera ”passiv försvarare”</a:t>
            </a:r>
          </a:p>
        </p:txBody>
      </p:sp>
      <p:sp>
        <p:nvSpPr>
          <p:cNvPr id="74" name="Underrubrik 2">
            <a:extLst>
              <a:ext uri="{FF2B5EF4-FFF2-40B4-BE49-F238E27FC236}">
                <a16:creationId xmlns:a16="http://schemas.microsoft.com/office/drawing/2014/main" id="{E76EAB66-28B1-40CF-B268-2A8BA39EB617}"/>
              </a:ext>
            </a:extLst>
          </p:cNvPr>
          <p:cNvSpPr txBox="1">
            <a:spLocks/>
          </p:cNvSpPr>
          <p:nvPr/>
        </p:nvSpPr>
        <p:spPr>
          <a:xfrm>
            <a:off x="0" y="180560"/>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Skridskoteknik</a:t>
            </a:r>
          </a:p>
        </p:txBody>
      </p:sp>
    </p:spTree>
    <p:extLst>
      <p:ext uri="{BB962C8B-B14F-4D97-AF65-F5344CB8AC3E}">
        <p14:creationId xmlns:p14="http://schemas.microsoft.com/office/powerpoint/2010/main" val="2108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38" name="Likbent triangel 37">
            <a:extLst>
              <a:ext uri="{FF2B5EF4-FFF2-40B4-BE49-F238E27FC236}">
                <a16:creationId xmlns:a16="http://schemas.microsoft.com/office/drawing/2014/main" id="{8F662F62-F2ED-4A74-98AE-F399C501FA8D}"/>
              </a:ext>
            </a:extLst>
          </p:cNvPr>
          <p:cNvSpPr/>
          <p:nvPr/>
        </p:nvSpPr>
        <p:spPr>
          <a:xfrm>
            <a:off x="6930849"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Textruta 63">
            <a:extLst>
              <a:ext uri="{FF2B5EF4-FFF2-40B4-BE49-F238E27FC236}">
                <a16:creationId xmlns:a16="http://schemas.microsoft.com/office/drawing/2014/main" id="{CE109476-FD26-4897-A0FF-0F8C1B8D0776}"/>
              </a:ext>
            </a:extLst>
          </p:cNvPr>
          <p:cNvSpPr txBox="1"/>
          <p:nvPr/>
        </p:nvSpPr>
        <p:spPr>
          <a:xfrm>
            <a:off x="7468143" y="3703019"/>
            <a:ext cx="3420159" cy="215153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Alternativt</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400" dirty="0">
                <a:solidFill>
                  <a:schemeClr val="accent2">
                    <a:lumMod val="75000"/>
                  </a:schemeClr>
                </a:solidFill>
                <a:effectLst/>
                <a:ea typeface="Calibri" panose="020F0502020204030204" pitchFamily="34" charset="0"/>
                <a:cs typeface="Times New Roman" panose="02020603050405020304" pitchFamily="18" charset="0"/>
              </a:rPr>
              <a:t>Spel två mot två.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Fokus att göra sig spelbar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Tips: </a:t>
            </a:r>
            <a:r>
              <a:rPr lang="sv-SE" sz="1400" dirty="0">
                <a:solidFill>
                  <a:schemeClr val="accent2">
                    <a:lumMod val="75000"/>
                  </a:schemeClr>
                </a:solidFill>
                <a:ea typeface="Calibri" panose="020F0502020204030204" pitchFamily="34" charset="0"/>
                <a:cs typeface="Times New Roman" panose="02020603050405020304" pitchFamily="18" charset="0"/>
              </a:rPr>
              <a:t>Hur kan jag hjälpa medspelare? Tex. ”kurragömma” (gömma motspelare)/”kurravisa” (visa sig för medspelare)</a:t>
            </a:r>
          </a:p>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Gör så många planer som behövs</a:t>
            </a:r>
          </a:p>
          <a:p>
            <a:pPr algn="ctr">
              <a:lnSpc>
                <a:spcPct val="107000"/>
              </a:lnSpc>
              <a:spcAft>
                <a:spcPts val="800"/>
              </a:spcAft>
            </a:pP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0" name="Likbent triangel 39">
            <a:extLst>
              <a:ext uri="{FF2B5EF4-FFF2-40B4-BE49-F238E27FC236}">
                <a16:creationId xmlns:a16="http://schemas.microsoft.com/office/drawing/2014/main" id="{5F152843-3212-4201-8992-C97CAC16DBBA}"/>
              </a:ext>
            </a:extLst>
          </p:cNvPr>
          <p:cNvSpPr/>
          <p:nvPr/>
        </p:nvSpPr>
        <p:spPr>
          <a:xfrm>
            <a:off x="6930848"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D9FE9B72-43A6-44EE-85A2-A79BDE50A542}"/>
              </a:ext>
            </a:extLst>
          </p:cNvPr>
          <p:cNvSpPr/>
          <p:nvPr/>
        </p:nvSpPr>
        <p:spPr>
          <a:xfrm>
            <a:off x="11086464"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Likbent triangel 41">
            <a:extLst>
              <a:ext uri="{FF2B5EF4-FFF2-40B4-BE49-F238E27FC236}">
                <a16:creationId xmlns:a16="http://schemas.microsoft.com/office/drawing/2014/main" id="{E68B3204-95DD-4758-A78F-2EB3992FF7A4}"/>
              </a:ext>
            </a:extLst>
          </p:cNvPr>
          <p:cNvSpPr/>
          <p:nvPr/>
        </p:nvSpPr>
        <p:spPr>
          <a:xfrm>
            <a:off x="11086463"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3" name="Textruta 63">
            <a:extLst>
              <a:ext uri="{FF2B5EF4-FFF2-40B4-BE49-F238E27FC236}">
                <a16:creationId xmlns:a16="http://schemas.microsoft.com/office/drawing/2014/main" id="{E978CBB5-CB8C-4729-B232-402FBE071ED4}"/>
              </a:ext>
            </a:extLst>
          </p:cNvPr>
          <p:cNvSpPr txBox="1"/>
          <p:nvPr/>
        </p:nvSpPr>
        <p:spPr>
          <a:xfrm>
            <a:off x="7023157" y="1021976"/>
            <a:ext cx="4063303" cy="158137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Helplansspel</a:t>
            </a:r>
            <a:br>
              <a:rPr lang="sv-SE" sz="1400" dirty="0">
                <a:solidFill>
                  <a:schemeClr val="accent2">
                    <a:lumMod val="75000"/>
                  </a:schemeClr>
                </a:solidFill>
                <a:ea typeface="Calibri" panose="020F0502020204030204" pitchFamily="34" charset="0"/>
                <a:cs typeface="Times New Roman" panose="02020603050405020304" pitchFamily="18" charset="0"/>
              </a:rPr>
            </a:br>
            <a:r>
              <a:rPr lang="sv-SE" sz="14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mittfält och vilka anfaller. Ledare kan gärna vara med i spelet och tex visa spel på ytor mm. Reflektera tillsammans med spelarna under och efter (tex gör en paus och fråga)</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4" name="Underrubrik 2">
            <a:extLst>
              <a:ext uri="{FF2B5EF4-FFF2-40B4-BE49-F238E27FC236}">
                <a16:creationId xmlns:a16="http://schemas.microsoft.com/office/drawing/2014/main" id="{88DA4F58-F63D-4DF0-A701-C5D6C6FC21A4}"/>
              </a:ext>
            </a:extLst>
          </p:cNvPr>
          <p:cNvSpPr txBox="1">
            <a:spLocks/>
          </p:cNvSpPr>
          <p:nvPr/>
        </p:nvSpPr>
        <p:spPr>
          <a:xfrm rot="2570839">
            <a:off x="11238406"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dirty="0">
                <a:solidFill>
                  <a:schemeClr val="accent2">
                    <a:lumMod val="75000"/>
                  </a:schemeClr>
                </a:solidFill>
              </a:rPr>
              <a:t>Spel</a:t>
            </a:r>
          </a:p>
        </p:txBody>
      </p:sp>
      <p:pic>
        <p:nvPicPr>
          <p:cNvPr id="17" name="Bildobjekt 16">
            <a:extLst>
              <a:ext uri="{FF2B5EF4-FFF2-40B4-BE49-F238E27FC236}">
                <a16:creationId xmlns:a16="http://schemas.microsoft.com/office/drawing/2014/main" id="{4C4C014D-C42B-4320-9CEE-76D91F004F8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5450" y="414380"/>
            <a:ext cx="4574749" cy="6263557"/>
          </a:xfrm>
          <a:prstGeom prst="rect">
            <a:avLst/>
          </a:prstGeom>
        </p:spPr>
      </p:pic>
      <p:sp>
        <p:nvSpPr>
          <p:cNvPr id="19" name="Likbent triangel 18">
            <a:extLst>
              <a:ext uri="{FF2B5EF4-FFF2-40B4-BE49-F238E27FC236}">
                <a16:creationId xmlns:a16="http://schemas.microsoft.com/office/drawing/2014/main" id="{673AB077-448F-44FC-BF30-D77ADB9948B3}"/>
              </a:ext>
            </a:extLst>
          </p:cNvPr>
          <p:cNvSpPr/>
          <p:nvPr/>
        </p:nvSpPr>
        <p:spPr>
          <a:xfrm>
            <a:off x="3440689" y="372996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 name="Ned 301">
            <a:extLst>
              <a:ext uri="{FF2B5EF4-FFF2-40B4-BE49-F238E27FC236}">
                <a16:creationId xmlns:a16="http://schemas.microsoft.com/office/drawing/2014/main" id="{73A435F2-D194-406D-8D30-64600C1777F6}"/>
              </a:ext>
            </a:extLst>
          </p:cNvPr>
          <p:cNvSpPr/>
          <p:nvPr/>
        </p:nvSpPr>
        <p:spPr>
          <a:xfrm rot="10800000">
            <a:off x="3481098" y="855590"/>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2" name="Koppling 26">
            <a:extLst>
              <a:ext uri="{FF2B5EF4-FFF2-40B4-BE49-F238E27FC236}">
                <a16:creationId xmlns:a16="http://schemas.microsoft.com/office/drawing/2014/main" id="{337F2E06-AF9E-44B4-81A7-D251C4064A47}"/>
              </a:ext>
            </a:extLst>
          </p:cNvPr>
          <p:cNvSpPr/>
          <p:nvPr/>
        </p:nvSpPr>
        <p:spPr>
          <a:xfrm>
            <a:off x="3356636" y="3943174"/>
            <a:ext cx="215265" cy="2039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23" name="Koppling 26">
            <a:extLst>
              <a:ext uri="{FF2B5EF4-FFF2-40B4-BE49-F238E27FC236}">
                <a16:creationId xmlns:a16="http://schemas.microsoft.com/office/drawing/2014/main" id="{05DEA33A-564F-42B0-8D6E-D2ACB687C8F1}"/>
              </a:ext>
            </a:extLst>
          </p:cNvPr>
          <p:cNvSpPr/>
          <p:nvPr/>
        </p:nvSpPr>
        <p:spPr>
          <a:xfrm>
            <a:off x="3637493" y="392172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24" name="Likbent triangel 23">
            <a:extLst>
              <a:ext uri="{FF2B5EF4-FFF2-40B4-BE49-F238E27FC236}">
                <a16:creationId xmlns:a16="http://schemas.microsoft.com/office/drawing/2014/main" id="{21261580-5464-41A8-8807-B543B15ABFFE}"/>
              </a:ext>
            </a:extLst>
          </p:cNvPr>
          <p:cNvSpPr/>
          <p:nvPr/>
        </p:nvSpPr>
        <p:spPr>
          <a:xfrm>
            <a:off x="3601998" y="372996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5" name="Likbent triangel 24">
            <a:extLst>
              <a:ext uri="{FF2B5EF4-FFF2-40B4-BE49-F238E27FC236}">
                <a16:creationId xmlns:a16="http://schemas.microsoft.com/office/drawing/2014/main" id="{D58F2D72-CC1C-4EB2-B956-7D8E95C38E75}"/>
              </a:ext>
            </a:extLst>
          </p:cNvPr>
          <p:cNvSpPr/>
          <p:nvPr/>
        </p:nvSpPr>
        <p:spPr>
          <a:xfrm>
            <a:off x="4235989" y="247899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8" name="Rektangel 27">
            <a:extLst>
              <a:ext uri="{FF2B5EF4-FFF2-40B4-BE49-F238E27FC236}">
                <a16:creationId xmlns:a16="http://schemas.microsoft.com/office/drawing/2014/main" id="{FE9D5F0B-C9DA-45B1-8A6D-197214D2E5C2}"/>
              </a:ext>
            </a:extLst>
          </p:cNvPr>
          <p:cNvSpPr/>
          <p:nvPr/>
        </p:nvSpPr>
        <p:spPr>
          <a:xfrm>
            <a:off x="3353565" y="437310"/>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29" name="Rektangel 28">
            <a:extLst>
              <a:ext uri="{FF2B5EF4-FFF2-40B4-BE49-F238E27FC236}">
                <a16:creationId xmlns:a16="http://schemas.microsoft.com/office/drawing/2014/main" id="{3880EF49-9324-4885-8502-D59FA8D590FC}"/>
              </a:ext>
            </a:extLst>
          </p:cNvPr>
          <p:cNvSpPr/>
          <p:nvPr/>
        </p:nvSpPr>
        <p:spPr>
          <a:xfrm>
            <a:off x="2075156" y="6637981"/>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30" name="Likbent triangel 29">
            <a:extLst>
              <a:ext uri="{FF2B5EF4-FFF2-40B4-BE49-F238E27FC236}">
                <a16:creationId xmlns:a16="http://schemas.microsoft.com/office/drawing/2014/main" id="{04D49903-B6D9-46AC-93DC-AD9D16F7B9CA}"/>
              </a:ext>
            </a:extLst>
          </p:cNvPr>
          <p:cNvSpPr/>
          <p:nvPr/>
        </p:nvSpPr>
        <p:spPr>
          <a:xfrm>
            <a:off x="3004771" y="247899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1" name="Rak pilkoppling 30">
            <a:extLst>
              <a:ext uri="{FF2B5EF4-FFF2-40B4-BE49-F238E27FC236}">
                <a16:creationId xmlns:a16="http://schemas.microsoft.com/office/drawing/2014/main" id="{895610CC-EAAD-4543-8C2E-F1B376371B2A}"/>
              </a:ext>
            </a:extLst>
          </p:cNvPr>
          <p:cNvCxnSpPr>
            <a:cxnSpLocks/>
          </p:cNvCxnSpPr>
          <p:nvPr/>
        </p:nvCxnSpPr>
        <p:spPr>
          <a:xfrm>
            <a:off x="3532998" y="2903054"/>
            <a:ext cx="0" cy="17076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2" name="Rak pilkoppling 31">
            <a:extLst>
              <a:ext uri="{FF2B5EF4-FFF2-40B4-BE49-F238E27FC236}">
                <a16:creationId xmlns:a16="http://schemas.microsoft.com/office/drawing/2014/main" id="{CFE3AA6C-0605-4E37-9804-FE1AB64D6A5A}"/>
              </a:ext>
            </a:extLst>
          </p:cNvPr>
          <p:cNvCxnSpPr>
            <a:cxnSpLocks/>
          </p:cNvCxnSpPr>
          <p:nvPr/>
        </p:nvCxnSpPr>
        <p:spPr>
          <a:xfrm flipV="1">
            <a:off x="3399719" y="1018688"/>
            <a:ext cx="507144" cy="209221"/>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3" name="Rak pilkoppling 32">
            <a:extLst>
              <a:ext uri="{FF2B5EF4-FFF2-40B4-BE49-F238E27FC236}">
                <a16:creationId xmlns:a16="http://schemas.microsoft.com/office/drawing/2014/main" id="{9E2024A6-1E2D-43DF-829F-84505161A3B6}"/>
              </a:ext>
            </a:extLst>
          </p:cNvPr>
          <p:cNvCxnSpPr>
            <a:cxnSpLocks/>
          </p:cNvCxnSpPr>
          <p:nvPr/>
        </p:nvCxnSpPr>
        <p:spPr>
          <a:xfrm>
            <a:off x="3745125" y="1661299"/>
            <a:ext cx="62207" cy="151364"/>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5" name="Likbent triangel 44">
            <a:extLst>
              <a:ext uri="{FF2B5EF4-FFF2-40B4-BE49-F238E27FC236}">
                <a16:creationId xmlns:a16="http://schemas.microsoft.com/office/drawing/2014/main" id="{AB493377-D679-409B-A6F3-A58C3DEE9A10}"/>
              </a:ext>
            </a:extLst>
          </p:cNvPr>
          <p:cNvSpPr/>
          <p:nvPr/>
        </p:nvSpPr>
        <p:spPr>
          <a:xfrm>
            <a:off x="4228815" y="1932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6" name="Likbent triangel 45">
            <a:extLst>
              <a:ext uri="{FF2B5EF4-FFF2-40B4-BE49-F238E27FC236}">
                <a16:creationId xmlns:a16="http://schemas.microsoft.com/office/drawing/2014/main" id="{2DA1E55E-8401-42C3-A653-A4D8B28CB385}"/>
              </a:ext>
            </a:extLst>
          </p:cNvPr>
          <p:cNvSpPr/>
          <p:nvPr/>
        </p:nvSpPr>
        <p:spPr>
          <a:xfrm>
            <a:off x="2997597" y="1932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Likbent triangel 46">
            <a:extLst>
              <a:ext uri="{FF2B5EF4-FFF2-40B4-BE49-F238E27FC236}">
                <a16:creationId xmlns:a16="http://schemas.microsoft.com/office/drawing/2014/main" id="{31495EF0-08EF-4AC9-B1E2-982CC07B3985}"/>
              </a:ext>
            </a:extLst>
          </p:cNvPr>
          <p:cNvSpPr/>
          <p:nvPr/>
        </p:nvSpPr>
        <p:spPr>
          <a:xfrm>
            <a:off x="4228815" y="307381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8" name="Likbent triangel 47">
            <a:extLst>
              <a:ext uri="{FF2B5EF4-FFF2-40B4-BE49-F238E27FC236}">
                <a16:creationId xmlns:a16="http://schemas.microsoft.com/office/drawing/2014/main" id="{CC0095FF-CC55-4FBE-9A30-73CDCECC2345}"/>
              </a:ext>
            </a:extLst>
          </p:cNvPr>
          <p:cNvSpPr/>
          <p:nvPr/>
        </p:nvSpPr>
        <p:spPr>
          <a:xfrm>
            <a:off x="2997597" y="307381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mc:AlternateContent xmlns:mc="http://schemas.openxmlformats.org/markup-compatibility/2006">
        <mc:Choice xmlns:p14="http://schemas.microsoft.com/office/powerpoint/2010/main" Requires="p14">
          <p:contentPart p14:bwMode="auto" r:id="rId7">
            <p14:nvContentPartPr>
              <p14:cNvPr id="13" name="Pennanteckning 12">
                <a:extLst>
                  <a:ext uri="{FF2B5EF4-FFF2-40B4-BE49-F238E27FC236}">
                    <a16:creationId xmlns:a16="http://schemas.microsoft.com/office/drawing/2014/main" id="{7F268D23-1D1E-4BAC-9F6F-53CC1BA3B9B8}"/>
                  </a:ext>
                </a:extLst>
              </p14:cNvPr>
              <p14:cNvContentPartPr/>
              <p14:nvPr/>
            </p14:nvContentPartPr>
            <p14:xfrm>
              <a:off x="2774880" y="1147749"/>
              <a:ext cx="1809360" cy="2749680"/>
            </p14:xfrm>
          </p:contentPart>
        </mc:Choice>
        <mc:Fallback>
          <p:pic>
            <p:nvPicPr>
              <p:cNvPr id="13" name="Pennanteckning 12">
                <a:extLst>
                  <a:ext uri="{FF2B5EF4-FFF2-40B4-BE49-F238E27FC236}">
                    <a16:creationId xmlns:a16="http://schemas.microsoft.com/office/drawing/2014/main" id="{7F268D23-1D1E-4BAC-9F6F-53CC1BA3B9B8}"/>
                  </a:ext>
                </a:extLst>
              </p:cNvPr>
              <p:cNvPicPr/>
              <p:nvPr/>
            </p:nvPicPr>
            <p:blipFill>
              <a:blip r:embed="rId8"/>
              <a:stretch>
                <a:fillRect/>
              </a:stretch>
            </p:blipFill>
            <p:spPr>
              <a:xfrm>
                <a:off x="2757240" y="1129749"/>
                <a:ext cx="1845000" cy="2785320"/>
              </a:xfrm>
              <a:prstGeom prst="rect">
                <a:avLst/>
              </a:prstGeom>
            </p:spPr>
          </p:pic>
        </mc:Fallback>
      </mc:AlternateContent>
      <p:cxnSp>
        <p:nvCxnSpPr>
          <p:cNvPr id="54" name="Rak pilkoppling 53">
            <a:extLst>
              <a:ext uri="{FF2B5EF4-FFF2-40B4-BE49-F238E27FC236}">
                <a16:creationId xmlns:a16="http://schemas.microsoft.com/office/drawing/2014/main" id="{4892B7BD-996B-4319-954D-98A922E80C25}"/>
              </a:ext>
            </a:extLst>
          </p:cNvPr>
          <p:cNvCxnSpPr>
            <a:cxnSpLocks/>
          </p:cNvCxnSpPr>
          <p:nvPr/>
        </p:nvCxnSpPr>
        <p:spPr>
          <a:xfrm flipH="1">
            <a:off x="3637493" y="2185851"/>
            <a:ext cx="56815" cy="293144"/>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81" name="Underrubrik 2">
            <a:extLst>
              <a:ext uri="{FF2B5EF4-FFF2-40B4-BE49-F238E27FC236}">
                <a16:creationId xmlns:a16="http://schemas.microsoft.com/office/drawing/2014/main" id="{F77AB090-23FA-44E5-AEFC-5AB302635AFB}"/>
              </a:ext>
            </a:extLst>
          </p:cNvPr>
          <p:cNvSpPr txBox="1">
            <a:spLocks/>
          </p:cNvSpPr>
          <p:nvPr/>
        </p:nvSpPr>
        <p:spPr>
          <a:xfrm rot="18917576">
            <a:off x="-30985" y="49005"/>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sp>
        <p:nvSpPr>
          <p:cNvPr id="62" name="Textruta 63">
            <a:extLst>
              <a:ext uri="{FF2B5EF4-FFF2-40B4-BE49-F238E27FC236}">
                <a16:creationId xmlns:a16="http://schemas.microsoft.com/office/drawing/2014/main" id="{89AD39DC-4485-40D5-A232-48881F5355E4}"/>
              </a:ext>
            </a:extLst>
          </p:cNvPr>
          <p:cNvSpPr txBox="1"/>
          <p:nvPr/>
        </p:nvSpPr>
        <p:spPr>
          <a:xfrm>
            <a:off x="4508380" y="869430"/>
            <a:ext cx="1446160" cy="474221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Överlämningar med avslut. Avsluta eller passa. Ledare kan vara back så att avslutet kommer tidigare.</a:t>
            </a: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Tips: överlämning/dropp gör mot e</a:t>
            </a:r>
            <a:r>
              <a:rPr lang="sv-SE" sz="1100" dirty="0">
                <a:solidFill>
                  <a:schemeClr val="accent2">
                    <a:lumMod val="75000"/>
                  </a:schemeClr>
                </a:solidFill>
                <a:ea typeface="Calibri" panose="020F0502020204030204" pitchFamily="34" charset="0"/>
                <a:cs typeface="Times New Roman" panose="02020603050405020304" pitchFamily="18" charset="0"/>
              </a:rPr>
              <a:t>get mål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63" name="Underrubrik 2">
            <a:extLst>
              <a:ext uri="{FF2B5EF4-FFF2-40B4-BE49-F238E27FC236}">
                <a16:creationId xmlns:a16="http://schemas.microsoft.com/office/drawing/2014/main" id="{58D94ED5-E354-469B-969C-967680817754}"/>
              </a:ext>
            </a:extLst>
          </p:cNvPr>
          <p:cNvSpPr txBox="1">
            <a:spLocks/>
          </p:cNvSpPr>
          <p:nvPr/>
        </p:nvSpPr>
        <p:spPr>
          <a:xfrm>
            <a:off x="-80749" y="104186"/>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överlämning</a:t>
            </a:r>
          </a:p>
        </p:txBody>
      </p:sp>
    </p:spTree>
    <p:extLst>
      <p:ext uri="{BB962C8B-B14F-4D97-AF65-F5344CB8AC3E}">
        <p14:creationId xmlns:p14="http://schemas.microsoft.com/office/powerpoint/2010/main" val="4075188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 1">
            <a:extLst>
              <a:ext uri="{FF2B5EF4-FFF2-40B4-BE49-F238E27FC236}">
                <a16:creationId xmlns:a16="http://schemas.microsoft.com/office/drawing/2014/main" id="{DE33A694-3AC7-4F5A-BD3C-4E9208E8B849}"/>
              </a:ext>
            </a:extLst>
          </p:cNvPr>
          <p:cNvGrpSpPr/>
          <p:nvPr/>
        </p:nvGrpSpPr>
        <p:grpSpPr>
          <a:xfrm rot="16200000">
            <a:off x="2573047" y="-1924932"/>
            <a:ext cx="6858000" cy="10707861"/>
            <a:chOff x="7495286" y="492502"/>
            <a:chExt cx="4574749" cy="6303511"/>
          </a:xfrm>
        </p:grpSpPr>
        <p:pic>
          <p:nvPicPr>
            <p:cNvPr id="38" name="Bildobjekt 37">
              <a:extLst>
                <a:ext uri="{FF2B5EF4-FFF2-40B4-BE49-F238E27FC236}">
                  <a16:creationId xmlns:a16="http://schemas.microsoft.com/office/drawing/2014/main" id="{E3D9BEC9-405B-4C64-BBBC-15C96ACA6A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5286" y="495436"/>
              <a:ext cx="4574749" cy="6263557"/>
            </a:xfrm>
            <a:prstGeom prst="rect">
              <a:avLst/>
            </a:prstGeom>
          </p:spPr>
        </p:pic>
        <p:sp>
          <p:nvSpPr>
            <p:cNvPr id="40" name="Likbent triangel 39">
              <a:extLst>
                <a:ext uri="{FF2B5EF4-FFF2-40B4-BE49-F238E27FC236}">
                  <a16:creationId xmlns:a16="http://schemas.microsoft.com/office/drawing/2014/main" id="{B29C2386-6984-41B1-BF56-5D0F5178C0A6}"/>
                </a:ext>
              </a:extLst>
            </p:cNvPr>
            <p:cNvSpPr/>
            <p:nvPr/>
          </p:nvSpPr>
          <p:spPr>
            <a:xfrm>
              <a:off x="7752819" y="19248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91947586-346A-448D-B800-32E204864F31}"/>
                </a:ext>
              </a:extLst>
            </p:cNvPr>
            <p:cNvSpPr/>
            <p:nvPr/>
          </p:nvSpPr>
          <p:spPr>
            <a:xfrm>
              <a:off x="8141301" y="19248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Ned 301">
              <a:extLst>
                <a:ext uri="{FF2B5EF4-FFF2-40B4-BE49-F238E27FC236}">
                  <a16:creationId xmlns:a16="http://schemas.microsoft.com/office/drawing/2014/main" id="{1B7FF470-D032-4DFA-B46B-36710184E6CF}"/>
                </a:ext>
              </a:extLst>
            </p:cNvPr>
            <p:cNvSpPr/>
            <p:nvPr/>
          </p:nvSpPr>
          <p:spPr>
            <a:xfrm rot="11384155">
              <a:off x="9446584" y="1208126"/>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3" name="Likbent triangel 42">
              <a:extLst>
                <a:ext uri="{FF2B5EF4-FFF2-40B4-BE49-F238E27FC236}">
                  <a16:creationId xmlns:a16="http://schemas.microsoft.com/office/drawing/2014/main" id="{2B111465-D88C-40C5-BF8C-0E917088552B}"/>
                </a:ext>
              </a:extLst>
            </p:cNvPr>
            <p:cNvSpPr/>
            <p:nvPr/>
          </p:nvSpPr>
          <p:spPr>
            <a:xfrm>
              <a:off x="11593984" y="627337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4" name="Koppling 26">
              <a:extLst>
                <a:ext uri="{FF2B5EF4-FFF2-40B4-BE49-F238E27FC236}">
                  <a16:creationId xmlns:a16="http://schemas.microsoft.com/office/drawing/2014/main" id="{C34FDF7A-1CC5-4857-90F3-E7C50155FD70}"/>
                </a:ext>
              </a:extLst>
            </p:cNvPr>
            <p:cNvSpPr/>
            <p:nvPr/>
          </p:nvSpPr>
          <p:spPr>
            <a:xfrm>
              <a:off x="10425766" y="657058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45" name="Koppling 26">
              <a:extLst>
                <a:ext uri="{FF2B5EF4-FFF2-40B4-BE49-F238E27FC236}">
                  <a16:creationId xmlns:a16="http://schemas.microsoft.com/office/drawing/2014/main" id="{DB0F6ADA-E855-47C9-B82C-35CAD27AFB50}"/>
                </a:ext>
              </a:extLst>
            </p:cNvPr>
            <p:cNvSpPr/>
            <p:nvPr/>
          </p:nvSpPr>
          <p:spPr>
            <a:xfrm>
              <a:off x="10613703" y="3114702"/>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46" name="Likbent triangel 45">
              <a:extLst>
                <a:ext uri="{FF2B5EF4-FFF2-40B4-BE49-F238E27FC236}">
                  <a16:creationId xmlns:a16="http://schemas.microsoft.com/office/drawing/2014/main" id="{5478B236-EC95-4C75-92E8-2DD3A4CE94F8}"/>
                </a:ext>
              </a:extLst>
            </p:cNvPr>
            <p:cNvSpPr/>
            <p:nvPr/>
          </p:nvSpPr>
          <p:spPr>
            <a:xfrm>
              <a:off x="7947506" y="19248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Likbent triangel 46">
              <a:extLst>
                <a:ext uri="{FF2B5EF4-FFF2-40B4-BE49-F238E27FC236}">
                  <a16:creationId xmlns:a16="http://schemas.microsoft.com/office/drawing/2014/main" id="{678BAA88-54F9-4908-B7CB-19E7B45055DF}"/>
                </a:ext>
              </a:extLst>
            </p:cNvPr>
            <p:cNvSpPr/>
            <p:nvPr/>
          </p:nvSpPr>
          <p:spPr>
            <a:xfrm>
              <a:off x="10820508" y="322741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8" name="Likbent triangel 47">
              <a:extLst>
                <a:ext uri="{FF2B5EF4-FFF2-40B4-BE49-F238E27FC236}">
                  <a16:creationId xmlns:a16="http://schemas.microsoft.com/office/drawing/2014/main" id="{E0FD3639-BB1A-46B7-95DC-64D667B2FECA}"/>
                </a:ext>
              </a:extLst>
            </p:cNvPr>
            <p:cNvSpPr/>
            <p:nvPr/>
          </p:nvSpPr>
          <p:spPr>
            <a:xfrm>
              <a:off x="10736659" y="65308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9" name="Koppling 26">
              <a:extLst>
                <a:ext uri="{FF2B5EF4-FFF2-40B4-BE49-F238E27FC236}">
                  <a16:creationId xmlns:a16="http://schemas.microsoft.com/office/drawing/2014/main" id="{50C0140B-D22B-420C-B96A-94A0714B14A4}"/>
                </a:ext>
              </a:extLst>
            </p:cNvPr>
            <p:cNvSpPr/>
            <p:nvPr/>
          </p:nvSpPr>
          <p:spPr>
            <a:xfrm>
              <a:off x="8249394" y="338560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3</a:t>
              </a:r>
            </a:p>
          </p:txBody>
        </p:sp>
        <p:sp>
          <p:nvSpPr>
            <p:cNvPr id="50" name="Rektangel 49">
              <a:extLst>
                <a:ext uri="{FF2B5EF4-FFF2-40B4-BE49-F238E27FC236}">
                  <a16:creationId xmlns:a16="http://schemas.microsoft.com/office/drawing/2014/main" id="{3AA75A93-2A68-4741-A3C4-46703D24568B}"/>
                </a:ext>
              </a:extLst>
            </p:cNvPr>
            <p:cNvSpPr/>
            <p:nvPr/>
          </p:nvSpPr>
          <p:spPr>
            <a:xfrm>
              <a:off x="9526828" y="492502"/>
              <a:ext cx="648819" cy="108617"/>
            </a:xfrm>
            <a:prstGeom prst="rect">
              <a:avLst/>
            </a:prstGeom>
            <a:blipFill>
              <a:blip r:embed="rId4"/>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1" name="Rektangel 50">
              <a:extLst>
                <a:ext uri="{FF2B5EF4-FFF2-40B4-BE49-F238E27FC236}">
                  <a16:creationId xmlns:a16="http://schemas.microsoft.com/office/drawing/2014/main" id="{74D5843A-3356-4050-AE10-B734424C53F6}"/>
                </a:ext>
              </a:extLst>
            </p:cNvPr>
            <p:cNvSpPr/>
            <p:nvPr/>
          </p:nvSpPr>
          <p:spPr>
            <a:xfrm>
              <a:off x="9458250" y="6672360"/>
              <a:ext cx="648819" cy="108617"/>
            </a:xfrm>
            <a:prstGeom prst="rect">
              <a:avLst/>
            </a:prstGeom>
            <a:blipFill>
              <a:blip r:embed="rId4"/>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2" name="Likbent triangel 51">
              <a:extLst>
                <a:ext uri="{FF2B5EF4-FFF2-40B4-BE49-F238E27FC236}">
                  <a16:creationId xmlns:a16="http://schemas.microsoft.com/office/drawing/2014/main" id="{42EAEE51-FC01-47BD-88CA-130844967C29}"/>
                </a:ext>
              </a:extLst>
            </p:cNvPr>
            <p:cNvSpPr/>
            <p:nvPr/>
          </p:nvSpPr>
          <p:spPr>
            <a:xfrm>
              <a:off x="8390424" y="35655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3" name="Rak pilkoppling 52">
              <a:extLst>
                <a:ext uri="{FF2B5EF4-FFF2-40B4-BE49-F238E27FC236}">
                  <a16:creationId xmlns:a16="http://schemas.microsoft.com/office/drawing/2014/main" id="{8F276FE4-6DA1-400C-8668-DBD3305CB6F6}"/>
                </a:ext>
              </a:extLst>
            </p:cNvPr>
            <p:cNvCxnSpPr>
              <a:cxnSpLocks/>
            </p:cNvCxnSpPr>
            <p:nvPr/>
          </p:nvCxnSpPr>
          <p:spPr>
            <a:xfrm flipV="1">
              <a:off x="8052648" y="2495389"/>
              <a:ext cx="1045545" cy="30872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5" name="Rak pilkoppling 54">
              <a:extLst>
                <a:ext uri="{FF2B5EF4-FFF2-40B4-BE49-F238E27FC236}">
                  <a16:creationId xmlns:a16="http://schemas.microsoft.com/office/drawing/2014/main" id="{0AD21B07-D19E-4753-A3DC-8092EB95EE8D}"/>
                </a:ext>
              </a:extLst>
            </p:cNvPr>
            <p:cNvCxnSpPr>
              <a:cxnSpLocks/>
            </p:cNvCxnSpPr>
            <p:nvPr/>
          </p:nvCxnSpPr>
          <p:spPr>
            <a:xfrm flipH="1" flipV="1">
              <a:off x="7845128" y="4391326"/>
              <a:ext cx="1367800" cy="609638"/>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6" name="Rak pilkoppling 55">
              <a:extLst>
                <a:ext uri="{FF2B5EF4-FFF2-40B4-BE49-F238E27FC236}">
                  <a16:creationId xmlns:a16="http://schemas.microsoft.com/office/drawing/2014/main" id="{41E11553-6B9F-4FC4-950D-C2D7F471AB5E}"/>
                </a:ext>
              </a:extLst>
            </p:cNvPr>
            <p:cNvCxnSpPr>
              <a:cxnSpLocks/>
            </p:cNvCxnSpPr>
            <p:nvPr/>
          </p:nvCxnSpPr>
          <p:spPr>
            <a:xfrm>
              <a:off x="11429799" y="4391326"/>
              <a:ext cx="194687" cy="12449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5">
              <p14:nvContentPartPr>
                <p14:cNvPr id="58" name="Pennanteckning 57">
                  <a:extLst>
                    <a:ext uri="{FF2B5EF4-FFF2-40B4-BE49-F238E27FC236}">
                      <a16:creationId xmlns:a16="http://schemas.microsoft.com/office/drawing/2014/main" id="{EE4B8C58-0803-48E5-AF1B-11E8B79CFB9C}"/>
                    </a:ext>
                  </a:extLst>
                </p14:cNvPr>
                <p14:cNvContentPartPr/>
                <p14:nvPr/>
              </p14:nvContentPartPr>
              <p14:xfrm>
                <a:off x="7762284" y="1769176"/>
                <a:ext cx="4179024" cy="5025960"/>
              </p14:xfrm>
            </p:contentPart>
          </mc:Choice>
          <mc:Fallback>
            <p:pic>
              <p:nvPicPr>
                <p:cNvPr id="58" name="Pennanteckning 57">
                  <a:extLst>
                    <a:ext uri="{FF2B5EF4-FFF2-40B4-BE49-F238E27FC236}">
                      <a16:creationId xmlns:a16="http://schemas.microsoft.com/office/drawing/2014/main" id="{EE4B8C58-0803-48E5-AF1B-11E8B79CFB9C}"/>
                    </a:ext>
                  </a:extLst>
                </p:cNvPr>
                <p:cNvPicPr/>
                <p:nvPr/>
              </p:nvPicPr>
              <p:blipFill>
                <a:blip r:embed="rId6"/>
                <a:stretch>
                  <a:fillRect/>
                </a:stretch>
              </p:blipFill>
              <p:spPr>
                <a:xfrm>
                  <a:off x="7750276" y="1758580"/>
                  <a:ext cx="4202800" cy="5046940"/>
                </a:xfrm>
                <a:prstGeom prst="rect">
                  <a:avLst/>
                </a:prstGeom>
              </p:spPr>
            </p:pic>
          </mc:Fallback>
        </mc:AlternateContent>
      </p:grpSp>
    </p:spTree>
    <p:extLst>
      <p:ext uri="{BB962C8B-B14F-4D97-AF65-F5344CB8AC3E}">
        <p14:creationId xmlns:p14="http://schemas.microsoft.com/office/powerpoint/2010/main" val="2540632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Bildobjekt 37">
            <a:extLst>
              <a:ext uri="{FF2B5EF4-FFF2-40B4-BE49-F238E27FC236}">
                <a16:creationId xmlns:a16="http://schemas.microsoft.com/office/drawing/2014/main" id="{E3D9BEC9-405B-4C64-BBBC-15C96ACA6A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2535387" y="-1890996"/>
            <a:ext cx="6858000" cy="10639991"/>
          </a:xfrm>
          <a:prstGeom prst="rect">
            <a:avLst/>
          </a:prstGeom>
        </p:spPr>
      </p:pic>
      <p:sp>
        <p:nvSpPr>
          <p:cNvPr id="40" name="Likbent triangel 39">
            <a:extLst>
              <a:ext uri="{FF2B5EF4-FFF2-40B4-BE49-F238E27FC236}">
                <a16:creationId xmlns:a16="http://schemas.microsoft.com/office/drawing/2014/main" id="{B29C2386-6984-41B1-BF56-5D0F5178C0A6}"/>
              </a:ext>
            </a:extLst>
          </p:cNvPr>
          <p:cNvSpPr/>
          <p:nvPr/>
        </p:nvSpPr>
        <p:spPr>
          <a:xfrm rot="16200000">
            <a:off x="3231925" y="739819"/>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91947586-346A-448D-B800-32E204864F31}"/>
              </a:ext>
            </a:extLst>
          </p:cNvPr>
          <p:cNvSpPr/>
          <p:nvPr/>
        </p:nvSpPr>
        <p:spPr>
          <a:xfrm rot="16200000">
            <a:off x="3231925" y="15744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Ned 301">
            <a:extLst>
              <a:ext uri="{FF2B5EF4-FFF2-40B4-BE49-F238E27FC236}">
                <a16:creationId xmlns:a16="http://schemas.microsoft.com/office/drawing/2014/main" id="{1B7FF470-D032-4DFA-B46B-36710184E6CF}"/>
              </a:ext>
            </a:extLst>
          </p:cNvPr>
          <p:cNvSpPr/>
          <p:nvPr/>
        </p:nvSpPr>
        <p:spPr>
          <a:xfrm rot="4252160">
            <a:off x="2021760" y="2631032"/>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3" name="Likbent triangel 42">
            <a:extLst>
              <a:ext uri="{FF2B5EF4-FFF2-40B4-BE49-F238E27FC236}">
                <a16:creationId xmlns:a16="http://schemas.microsoft.com/office/drawing/2014/main" id="{2B111465-D88C-40C5-BF8C-0E917088552B}"/>
              </a:ext>
            </a:extLst>
          </p:cNvPr>
          <p:cNvSpPr/>
          <p:nvPr/>
        </p:nvSpPr>
        <p:spPr>
          <a:xfrm rot="16200000">
            <a:off x="10241755" y="6110955"/>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4" name="Koppling 26">
            <a:extLst>
              <a:ext uri="{FF2B5EF4-FFF2-40B4-BE49-F238E27FC236}">
                <a16:creationId xmlns:a16="http://schemas.microsoft.com/office/drawing/2014/main" id="{C34FDF7A-1CC5-4857-90F3-E7C50155FD70}"/>
              </a:ext>
            </a:extLst>
          </p:cNvPr>
          <p:cNvSpPr/>
          <p:nvPr/>
        </p:nvSpPr>
        <p:spPr>
          <a:xfrm rot="16200000">
            <a:off x="11160637" y="4413928"/>
            <a:ext cx="322703" cy="38293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45" name="Koppling 26">
            <a:extLst>
              <a:ext uri="{FF2B5EF4-FFF2-40B4-BE49-F238E27FC236}">
                <a16:creationId xmlns:a16="http://schemas.microsoft.com/office/drawing/2014/main" id="{DB0F6ADA-E855-47C9-B82C-35CAD27AFB50}"/>
              </a:ext>
            </a:extLst>
          </p:cNvPr>
          <p:cNvSpPr/>
          <p:nvPr/>
        </p:nvSpPr>
        <p:spPr>
          <a:xfrm rot="16200000">
            <a:off x="5314572" y="4483119"/>
            <a:ext cx="322703" cy="38293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46" name="Likbent triangel 45">
            <a:extLst>
              <a:ext uri="{FF2B5EF4-FFF2-40B4-BE49-F238E27FC236}">
                <a16:creationId xmlns:a16="http://schemas.microsoft.com/office/drawing/2014/main" id="{5478B236-EC95-4C75-92E8-2DD3A4CE94F8}"/>
              </a:ext>
            </a:extLst>
          </p:cNvPr>
          <p:cNvSpPr/>
          <p:nvPr/>
        </p:nvSpPr>
        <p:spPr>
          <a:xfrm rot="16200000">
            <a:off x="3231925" y="447964"/>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Likbent triangel 46">
            <a:extLst>
              <a:ext uri="{FF2B5EF4-FFF2-40B4-BE49-F238E27FC236}">
                <a16:creationId xmlns:a16="http://schemas.microsoft.com/office/drawing/2014/main" id="{678BAA88-54F9-4908-B7CB-19E7B45055DF}"/>
              </a:ext>
            </a:extLst>
          </p:cNvPr>
          <p:cNvSpPr/>
          <p:nvPr/>
        </p:nvSpPr>
        <p:spPr>
          <a:xfrm rot="16200000">
            <a:off x="5557501" y="4305958"/>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8" name="Likbent triangel 47">
            <a:extLst>
              <a:ext uri="{FF2B5EF4-FFF2-40B4-BE49-F238E27FC236}">
                <a16:creationId xmlns:a16="http://schemas.microsoft.com/office/drawing/2014/main" id="{E0FD3639-BB1A-46B7-95DC-64D667B2FECA}"/>
              </a:ext>
            </a:extLst>
          </p:cNvPr>
          <p:cNvSpPr/>
          <p:nvPr/>
        </p:nvSpPr>
        <p:spPr>
          <a:xfrm rot="16200000">
            <a:off x="10857900" y="4615979"/>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9" name="Koppling 26">
            <a:extLst>
              <a:ext uri="{FF2B5EF4-FFF2-40B4-BE49-F238E27FC236}">
                <a16:creationId xmlns:a16="http://schemas.microsoft.com/office/drawing/2014/main" id="{50C0140B-D22B-420C-B96A-94A0714B14A4}"/>
              </a:ext>
            </a:extLst>
          </p:cNvPr>
          <p:cNvSpPr/>
          <p:nvPr/>
        </p:nvSpPr>
        <p:spPr>
          <a:xfrm rot="16200000">
            <a:off x="5546539" y="1229419"/>
            <a:ext cx="322703" cy="38293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3</a:t>
            </a:r>
          </a:p>
        </p:txBody>
      </p:sp>
      <p:sp>
        <p:nvSpPr>
          <p:cNvPr id="50" name="Rektangel 49">
            <a:extLst>
              <a:ext uri="{FF2B5EF4-FFF2-40B4-BE49-F238E27FC236}">
                <a16:creationId xmlns:a16="http://schemas.microsoft.com/office/drawing/2014/main" id="{3AA75A93-2A68-4741-A3C4-46703D24568B}"/>
              </a:ext>
            </a:extLst>
          </p:cNvPr>
          <p:cNvSpPr/>
          <p:nvPr/>
        </p:nvSpPr>
        <p:spPr>
          <a:xfrm rot="16200000">
            <a:off x="245340" y="3233941"/>
            <a:ext cx="972644" cy="184509"/>
          </a:xfrm>
          <a:prstGeom prst="rect">
            <a:avLst/>
          </a:prstGeom>
          <a:blipFill>
            <a:blip r:embed="rId4"/>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1" name="Rektangel 50">
            <a:extLst>
              <a:ext uri="{FF2B5EF4-FFF2-40B4-BE49-F238E27FC236}">
                <a16:creationId xmlns:a16="http://schemas.microsoft.com/office/drawing/2014/main" id="{74D5843A-3356-4050-AE10-B734424C53F6}"/>
              </a:ext>
            </a:extLst>
          </p:cNvPr>
          <p:cNvSpPr/>
          <p:nvPr/>
        </p:nvSpPr>
        <p:spPr>
          <a:xfrm rot="16200000">
            <a:off x="10743150" y="3336746"/>
            <a:ext cx="972644" cy="184509"/>
          </a:xfrm>
          <a:prstGeom prst="rect">
            <a:avLst/>
          </a:prstGeom>
          <a:blipFill>
            <a:blip r:embed="rId4"/>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2" name="Likbent triangel 51">
            <a:extLst>
              <a:ext uri="{FF2B5EF4-FFF2-40B4-BE49-F238E27FC236}">
                <a16:creationId xmlns:a16="http://schemas.microsoft.com/office/drawing/2014/main" id="{42EAEE51-FC01-47BD-88CA-130844967C29}"/>
              </a:ext>
            </a:extLst>
          </p:cNvPr>
          <p:cNvSpPr/>
          <p:nvPr/>
        </p:nvSpPr>
        <p:spPr>
          <a:xfrm rot="16200000">
            <a:off x="5903687" y="1150862"/>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3" name="Rak pilkoppling 52">
            <a:extLst>
              <a:ext uri="{FF2B5EF4-FFF2-40B4-BE49-F238E27FC236}">
                <a16:creationId xmlns:a16="http://schemas.microsoft.com/office/drawing/2014/main" id="{8F276FE4-6DA1-400C-8668-DBD3305CB6F6}"/>
              </a:ext>
            </a:extLst>
          </p:cNvPr>
          <p:cNvCxnSpPr>
            <a:cxnSpLocks/>
          </p:cNvCxnSpPr>
          <p:nvPr/>
        </p:nvCxnSpPr>
        <p:spPr>
          <a:xfrm flipH="1">
            <a:off x="3786705" y="667922"/>
            <a:ext cx="737516" cy="1757831"/>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5" name="Rak pilkoppling 54">
            <a:extLst>
              <a:ext uri="{FF2B5EF4-FFF2-40B4-BE49-F238E27FC236}">
                <a16:creationId xmlns:a16="http://schemas.microsoft.com/office/drawing/2014/main" id="{0AD21B07-D19E-4753-A3DC-8092EB95EE8D}"/>
              </a:ext>
            </a:extLst>
          </p:cNvPr>
          <p:cNvCxnSpPr>
            <a:cxnSpLocks/>
          </p:cNvCxnSpPr>
          <p:nvPr/>
        </p:nvCxnSpPr>
        <p:spPr>
          <a:xfrm flipH="1" flipV="1">
            <a:off x="7262394" y="377406"/>
            <a:ext cx="784326" cy="213066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6" name="Rak pilkoppling 55">
            <a:extLst>
              <a:ext uri="{FF2B5EF4-FFF2-40B4-BE49-F238E27FC236}">
                <a16:creationId xmlns:a16="http://schemas.microsoft.com/office/drawing/2014/main" id="{41E11553-6B9F-4FC4-950D-C2D7F471AB5E}"/>
              </a:ext>
            </a:extLst>
          </p:cNvPr>
          <p:cNvCxnSpPr>
            <a:cxnSpLocks/>
          </p:cNvCxnSpPr>
          <p:nvPr/>
        </p:nvCxnSpPr>
        <p:spPr>
          <a:xfrm flipV="1">
            <a:off x="7625830" y="5930537"/>
            <a:ext cx="420892" cy="9192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5">
            <p14:nvContentPartPr>
              <p14:cNvPr id="26" name="Pennanteckning 25">
                <a:extLst>
                  <a:ext uri="{FF2B5EF4-FFF2-40B4-BE49-F238E27FC236}">
                    <a16:creationId xmlns:a16="http://schemas.microsoft.com/office/drawing/2014/main" id="{61E7D941-31FC-41EB-84EF-78ACD9A361FF}"/>
                  </a:ext>
                </a:extLst>
              </p14:cNvPr>
              <p14:cNvContentPartPr/>
              <p14:nvPr/>
            </p14:nvContentPartPr>
            <p14:xfrm>
              <a:off x="2310480" y="195394"/>
              <a:ext cx="8750160" cy="6348240"/>
            </p14:xfrm>
          </p:contentPart>
        </mc:Choice>
        <mc:Fallback>
          <p:pic>
            <p:nvPicPr>
              <p:cNvPr id="26" name="Pennanteckning 25">
                <a:extLst>
                  <a:ext uri="{FF2B5EF4-FFF2-40B4-BE49-F238E27FC236}">
                    <a16:creationId xmlns:a16="http://schemas.microsoft.com/office/drawing/2014/main" id="{61E7D941-31FC-41EB-84EF-78ACD9A361FF}"/>
                  </a:ext>
                </a:extLst>
              </p:cNvPr>
              <p:cNvPicPr/>
              <p:nvPr/>
            </p:nvPicPr>
            <p:blipFill>
              <a:blip r:embed="rId6"/>
              <a:stretch>
                <a:fillRect/>
              </a:stretch>
            </p:blipFill>
            <p:spPr>
              <a:xfrm>
                <a:off x="2292480" y="177394"/>
                <a:ext cx="8785800" cy="6383880"/>
              </a:xfrm>
              <a:prstGeom prst="rect">
                <a:avLst/>
              </a:prstGeom>
            </p:spPr>
          </p:pic>
        </mc:Fallback>
      </mc:AlternateContent>
    </p:spTree>
    <p:extLst>
      <p:ext uri="{BB962C8B-B14F-4D97-AF65-F5344CB8AC3E}">
        <p14:creationId xmlns:p14="http://schemas.microsoft.com/office/powerpoint/2010/main" val="2857350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Likbent triangel 39">
            <a:extLst>
              <a:ext uri="{FF2B5EF4-FFF2-40B4-BE49-F238E27FC236}">
                <a16:creationId xmlns:a16="http://schemas.microsoft.com/office/drawing/2014/main" id="{B29C2386-6984-41B1-BF56-5D0F5178C0A6}"/>
              </a:ext>
            </a:extLst>
          </p:cNvPr>
          <p:cNvSpPr/>
          <p:nvPr/>
        </p:nvSpPr>
        <p:spPr>
          <a:xfrm rot="16200000">
            <a:off x="3231925" y="739819"/>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91947586-346A-448D-B800-32E204864F31}"/>
              </a:ext>
            </a:extLst>
          </p:cNvPr>
          <p:cNvSpPr/>
          <p:nvPr/>
        </p:nvSpPr>
        <p:spPr>
          <a:xfrm rot="16200000">
            <a:off x="3231925" y="15744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Ned 301">
            <a:extLst>
              <a:ext uri="{FF2B5EF4-FFF2-40B4-BE49-F238E27FC236}">
                <a16:creationId xmlns:a16="http://schemas.microsoft.com/office/drawing/2014/main" id="{1B7FF470-D032-4DFA-B46B-36710184E6CF}"/>
              </a:ext>
            </a:extLst>
          </p:cNvPr>
          <p:cNvSpPr/>
          <p:nvPr/>
        </p:nvSpPr>
        <p:spPr>
          <a:xfrm rot="6065915">
            <a:off x="2241368" y="3116005"/>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4" name="Koppling 26">
            <a:extLst>
              <a:ext uri="{FF2B5EF4-FFF2-40B4-BE49-F238E27FC236}">
                <a16:creationId xmlns:a16="http://schemas.microsoft.com/office/drawing/2014/main" id="{C34FDF7A-1CC5-4857-90F3-E7C50155FD70}"/>
              </a:ext>
            </a:extLst>
          </p:cNvPr>
          <p:cNvSpPr/>
          <p:nvPr/>
        </p:nvSpPr>
        <p:spPr>
          <a:xfrm rot="16200000">
            <a:off x="9439872" y="185936"/>
            <a:ext cx="322703" cy="38293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45" name="Koppling 26">
            <a:extLst>
              <a:ext uri="{FF2B5EF4-FFF2-40B4-BE49-F238E27FC236}">
                <a16:creationId xmlns:a16="http://schemas.microsoft.com/office/drawing/2014/main" id="{DB0F6ADA-E855-47C9-B82C-35CAD27AFB50}"/>
              </a:ext>
            </a:extLst>
          </p:cNvPr>
          <p:cNvSpPr/>
          <p:nvPr/>
        </p:nvSpPr>
        <p:spPr>
          <a:xfrm rot="16200000">
            <a:off x="5934647" y="-105442"/>
            <a:ext cx="322703" cy="38293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46" name="Likbent triangel 45">
            <a:extLst>
              <a:ext uri="{FF2B5EF4-FFF2-40B4-BE49-F238E27FC236}">
                <a16:creationId xmlns:a16="http://schemas.microsoft.com/office/drawing/2014/main" id="{5478B236-EC95-4C75-92E8-2DD3A4CE94F8}"/>
              </a:ext>
            </a:extLst>
          </p:cNvPr>
          <p:cNvSpPr/>
          <p:nvPr/>
        </p:nvSpPr>
        <p:spPr>
          <a:xfrm rot="16200000">
            <a:off x="3231925" y="447964"/>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Likbent triangel 46">
            <a:extLst>
              <a:ext uri="{FF2B5EF4-FFF2-40B4-BE49-F238E27FC236}">
                <a16:creationId xmlns:a16="http://schemas.microsoft.com/office/drawing/2014/main" id="{678BAA88-54F9-4908-B7CB-19E7B45055DF}"/>
              </a:ext>
            </a:extLst>
          </p:cNvPr>
          <p:cNvSpPr/>
          <p:nvPr/>
        </p:nvSpPr>
        <p:spPr>
          <a:xfrm rot="16200000">
            <a:off x="8289342" y="4744736"/>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9" name="Koppling 26">
            <a:extLst>
              <a:ext uri="{FF2B5EF4-FFF2-40B4-BE49-F238E27FC236}">
                <a16:creationId xmlns:a16="http://schemas.microsoft.com/office/drawing/2014/main" id="{50C0140B-D22B-420C-B96A-94A0714B14A4}"/>
              </a:ext>
            </a:extLst>
          </p:cNvPr>
          <p:cNvSpPr/>
          <p:nvPr/>
        </p:nvSpPr>
        <p:spPr>
          <a:xfrm rot="16200000">
            <a:off x="8539414" y="4865390"/>
            <a:ext cx="322703" cy="38293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3</a:t>
            </a:r>
          </a:p>
        </p:txBody>
      </p:sp>
      <p:sp>
        <p:nvSpPr>
          <p:cNvPr id="50" name="Rektangel 49">
            <a:extLst>
              <a:ext uri="{FF2B5EF4-FFF2-40B4-BE49-F238E27FC236}">
                <a16:creationId xmlns:a16="http://schemas.microsoft.com/office/drawing/2014/main" id="{3AA75A93-2A68-4741-A3C4-46703D24568B}"/>
              </a:ext>
            </a:extLst>
          </p:cNvPr>
          <p:cNvSpPr/>
          <p:nvPr/>
        </p:nvSpPr>
        <p:spPr>
          <a:xfrm rot="16200000">
            <a:off x="-87569" y="3341199"/>
            <a:ext cx="1871367" cy="175602"/>
          </a:xfrm>
          <a:prstGeom prst="rect">
            <a:avLst/>
          </a:prstGeom>
          <a:blipFill>
            <a:blip r:embed="rId3"/>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2" name="Likbent triangel 51">
            <a:extLst>
              <a:ext uri="{FF2B5EF4-FFF2-40B4-BE49-F238E27FC236}">
                <a16:creationId xmlns:a16="http://schemas.microsoft.com/office/drawing/2014/main" id="{42EAEE51-FC01-47BD-88CA-130844967C29}"/>
              </a:ext>
            </a:extLst>
          </p:cNvPr>
          <p:cNvSpPr/>
          <p:nvPr/>
        </p:nvSpPr>
        <p:spPr>
          <a:xfrm rot="16200000">
            <a:off x="9123229" y="157445"/>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3" name="Rak pilkoppling 52">
            <a:extLst>
              <a:ext uri="{FF2B5EF4-FFF2-40B4-BE49-F238E27FC236}">
                <a16:creationId xmlns:a16="http://schemas.microsoft.com/office/drawing/2014/main" id="{8F276FE4-6DA1-400C-8668-DBD3305CB6F6}"/>
              </a:ext>
            </a:extLst>
          </p:cNvPr>
          <p:cNvCxnSpPr>
            <a:cxnSpLocks/>
          </p:cNvCxnSpPr>
          <p:nvPr/>
        </p:nvCxnSpPr>
        <p:spPr>
          <a:xfrm>
            <a:off x="4988381" y="821396"/>
            <a:ext cx="3096284" cy="734799"/>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5" name="Rak pilkoppling 54">
            <a:extLst>
              <a:ext uri="{FF2B5EF4-FFF2-40B4-BE49-F238E27FC236}">
                <a16:creationId xmlns:a16="http://schemas.microsoft.com/office/drawing/2014/main" id="{0AD21B07-D19E-4753-A3DC-8092EB95EE8D}"/>
              </a:ext>
            </a:extLst>
          </p:cNvPr>
          <p:cNvCxnSpPr>
            <a:cxnSpLocks/>
          </p:cNvCxnSpPr>
          <p:nvPr/>
        </p:nvCxnSpPr>
        <p:spPr>
          <a:xfrm flipH="1">
            <a:off x="6535080" y="3511622"/>
            <a:ext cx="1650964" cy="1287279"/>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0" name="Likbent triangel 19">
            <a:extLst>
              <a:ext uri="{FF2B5EF4-FFF2-40B4-BE49-F238E27FC236}">
                <a16:creationId xmlns:a16="http://schemas.microsoft.com/office/drawing/2014/main" id="{939EAA57-F6A6-4571-A3F3-7679455886CF}"/>
              </a:ext>
            </a:extLst>
          </p:cNvPr>
          <p:cNvSpPr/>
          <p:nvPr/>
        </p:nvSpPr>
        <p:spPr>
          <a:xfrm rot="16200000">
            <a:off x="6177577" y="88256"/>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 name="Likbent triangel 20">
            <a:extLst>
              <a:ext uri="{FF2B5EF4-FFF2-40B4-BE49-F238E27FC236}">
                <a16:creationId xmlns:a16="http://schemas.microsoft.com/office/drawing/2014/main" id="{0DBA2DE6-B3EF-46CA-8DAD-B9C1E8BA0C65}"/>
              </a:ext>
            </a:extLst>
          </p:cNvPr>
          <p:cNvSpPr/>
          <p:nvPr/>
        </p:nvSpPr>
        <p:spPr>
          <a:xfrm rot="16200000">
            <a:off x="7597344" y="517154"/>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mc:AlternateContent xmlns:mc="http://schemas.openxmlformats.org/markup-compatibility/2006">
        <mc:Choice xmlns:p14="http://schemas.microsoft.com/office/powerpoint/2010/main" Requires="p14">
          <p:contentPart p14:bwMode="auto" r:id="rId4">
            <p14:nvContentPartPr>
              <p14:cNvPr id="23" name="Pennanteckning 22">
                <a:extLst>
                  <a:ext uri="{FF2B5EF4-FFF2-40B4-BE49-F238E27FC236}">
                    <a16:creationId xmlns:a16="http://schemas.microsoft.com/office/drawing/2014/main" id="{BD513942-5FE4-4346-8696-6D8034B52797}"/>
                  </a:ext>
                </a:extLst>
              </p14:cNvPr>
              <p14:cNvContentPartPr/>
              <p14:nvPr/>
            </p14:nvContentPartPr>
            <p14:xfrm>
              <a:off x="2953991" y="340475"/>
              <a:ext cx="6174720" cy="5131800"/>
            </p14:xfrm>
          </p:contentPart>
        </mc:Choice>
        <mc:Fallback>
          <p:pic>
            <p:nvPicPr>
              <p:cNvPr id="23" name="Pennanteckning 22">
                <a:extLst>
                  <a:ext uri="{FF2B5EF4-FFF2-40B4-BE49-F238E27FC236}">
                    <a16:creationId xmlns:a16="http://schemas.microsoft.com/office/drawing/2014/main" id="{BD513942-5FE4-4346-8696-6D8034B52797}"/>
                  </a:ext>
                </a:extLst>
              </p:cNvPr>
              <p:cNvPicPr/>
              <p:nvPr/>
            </p:nvPicPr>
            <p:blipFill>
              <a:blip r:embed="rId5"/>
              <a:stretch>
                <a:fillRect/>
              </a:stretch>
            </p:blipFill>
            <p:spPr>
              <a:xfrm>
                <a:off x="2936350" y="322834"/>
                <a:ext cx="6210362" cy="5167443"/>
              </a:xfrm>
              <a:prstGeom prst="rect">
                <a:avLst/>
              </a:prstGeom>
            </p:spPr>
          </p:pic>
        </mc:Fallback>
      </mc:AlternateContent>
      <p:sp>
        <p:nvSpPr>
          <p:cNvPr id="54" name="Underrubrik 2">
            <a:extLst>
              <a:ext uri="{FF2B5EF4-FFF2-40B4-BE49-F238E27FC236}">
                <a16:creationId xmlns:a16="http://schemas.microsoft.com/office/drawing/2014/main" id="{FD8310D1-42EA-48D5-9137-DA02EE5EF04A}"/>
              </a:ext>
            </a:extLst>
          </p:cNvPr>
          <p:cNvSpPr txBox="1">
            <a:spLocks/>
          </p:cNvSpPr>
          <p:nvPr/>
        </p:nvSpPr>
        <p:spPr>
          <a:xfrm rot="18917576">
            <a:off x="124003" y="334936"/>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spTree>
    <p:extLst>
      <p:ext uri="{BB962C8B-B14F-4D97-AF65-F5344CB8AC3E}">
        <p14:creationId xmlns:p14="http://schemas.microsoft.com/office/powerpoint/2010/main" val="1542791673"/>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5158</TotalTime>
  <Words>463</Words>
  <Application>Microsoft Office PowerPoint</Application>
  <PresentationFormat>Bredbild</PresentationFormat>
  <Paragraphs>71</Paragraphs>
  <Slides>6</Slides>
  <Notes>6</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6</vt:i4>
      </vt:variant>
    </vt:vector>
  </HeadingPairs>
  <TitlesOfParts>
    <vt:vector size="11" baseType="lpstr">
      <vt:lpstr>Arial</vt:lpstr>
      <vt:lpstr>Calibri</vt:lpstr>
      <vt:lpstr>Calibri Light</vt:lpstr>
      <vt:lpstr>Wingdings</vt:lpstr>
      <vt:lpstr>Office-tema</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100</cp:revision>
  <dcterms:created xsi:type="dcterms:W3CDTF">2015-11-16T21:49:43Z</dcterms:created>
  <dcterms:modified xsi:type="dcterms:W3CDTF">2019-02-02T22:38:14Z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3c527d9-c67c-4119-b575-7f0595879d4f_Enabled">
    <vt:lpwstr>True</vt:lpwstr>
  </property>
  <property fmtid="{D5CDD505-2E9C-101B-9397-08002B2CF9AE}" pid="3" name="MSIP_Label_93c527d9-c67c-4119-b575-7f0595879d4f_SiteId">
    <vt:lpwstr>8cd17d6b-a88b-419c-865c-16be53db86f1</vt:lpwstr>
  </property>
  <property fmtid="{D5CDD505-2E9C-101B-9397-08002B2CF9AE}" pid="4" name="MSIP_Label_93c527d9-c67c-4119-b575-7f0595879d4f_Owner">
    <vt:lpwstr>daniel.kolsmyr@solidpark.se</vt:lpwstr>
  </property>
  <property fmtid="{D5CDD505-2E9C-101B-9397-08002B2CF9AE}" pid="5" name="MSIP_Label_93c527d9-c67c-4119-b575-7f0595879d4f_SetDate">
    <vt:lpwstr>2018-12-27T14:38:50.5061994Z</vt:lpwstr>
  </property>
  <property fmtid="{D5CDD505-2E9C-101B-9397-08002B2CF9AE}" pid="6" name="MSIP_Label_93c527d9-c67c-4119-b575-7f0595879d4f_Name">
    <vt:lpwstr>Allmänt</vt:lpwstr>
  </property>
  <property fmtid="{D5CDD505-2E9C-101B-9397-08002B2CF9AE}" pid="7" name="MSIP_Label_93c527d9-c67c-4119-b575-7f0595879d4f_Application">
    <vt:lpwstr>Microsoft Azure Information Protection</vt:lpwstr>
  </property>
  <property fmtid="{D5CDD505-2E9C-101B-9397-08002B2CF9AE}" pid="8" name="MSIP_Label_93c527d9-c67c-4119-b575-7f0595879d4f_Extended_MSFT_Method">
    <vt:lpwstr>Automatic</vt:lpwstr>
  </property>
  <property fmtid="{D5CDD505-2E9C-101B-9397-08002B2CF9AE}" pid="9" name="Sensitivity">
    <vt:lpwstr>Allmänt</vt:lpwstr>
  </property>
</Properties>
</file>