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0"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5E930B-7F4B-4A1E-9CF2-CD2BCF277D61}" v="148" dt="2018-11-26T22:48:45.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p:scale>
          <a:sx n="59" d="100"/>
          <a:sy n="59" d="100"/>
        </p:scale>
        <p:origin x="1618" y="4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085E930B-7F4B-4A1E-9CF2-CD2BCF277D61}"/>
    <pc:docChg chg="undo redo custSel addSld delSld modSld sldOrd">
      <pc:chgData name="D K" userId="9ae49f2f11440d07" providerId="LiveId" clId="{085E930B-7F4B-4A1E-9CF2-CD2BCF277D61}" dt="2018-11-26T22:49:13.687" v="1869" actId="1076"/>
      <pc:docMkLst>
        <pc:docMk/>
      </pc:docMkLst>
      <pc:sldChg chg="addSp delSp modSp mod">
        <pc:chgData name="D K" userId="9ae49f2f11440d07" providerId="LiveId" clId="{085E930B-7F4B-4A1E-9CF2-CD2BCF277D61}" dt="2018-11-15T14:02:50.509" v="1165" actId="20577"/>
        <pc:sldMkLst>
          <pc:docMk/>
          <pc:sldMk cId="1891919691" sldId="256"/>
        </pc:sldMkLst>
        <pc:spChg chg="mod">
          <ac:chgData name="D K" userId="9ae49f2f11440d07" providerId="LiveId" clId="{085E930B-7F4B-4A1E-9CF2-CD2BCF277D61}" dt="2018-11-15T13:59:43.096" v="1108" actId="1076"/>
          <ac:spMkLst>
            <pc:docMk/>
            <pc:sldMk cId="1891919691" sldId="256"/>
            <ac:spMk id="6" creationId="{00000000-0000-0000-0000-000000000000}"/>
          </ac:spMkLst>
        </pc:spChg>
        <pc:spChg chg="add mod">
          <ac:chgData name="D K" userId="9ae49f2f11440d07" providerId="LiveId" clId="{085E930B-7F4B-4A1E-9CF2-CD2BCF277D61}" dt="2018-11-15T14:02:50.509" v="1165" actId="20577"/>
          <ac:spMkLst>
            <pc:docMk/>
            <pc:sldMk cId="1891919691" sldId="256"/>
            <ac:spMk id="17" creationId="{983E4DFF-99E4-48ED-B080-D57511711B4C}"/>
          </ac:spMkLst>
        </pc:spChg>
        <pc:spChg chg="mod">
          <ac:chgData name="D K" userId="9ae49f2f11440d07" providerId="LiveId" clId="{085E930B-7F4B-4A1E-9CF2-CD2BCF277D61}" dt="2018-11-14T22:03:36.230" v="184" actId="20577"/>
          <ac:spMkLst>
            <pc:docMk/>
            <pc:sldMk cId="1891919691" sldId="256"/>
            <ac:spMk id="19" creationId="{00000000-0000-0000-0000-000000000000}"/>
          </ac:spMkLst>
        </pc:spChg>
        <pc:spChg chg="add mod">
          <ac:chgData name="D K" userId="9ae49f2f11440d07" providerId="LiveId" clId="{085E930B-7F4B-4A1E-9CF2-CD2BCF277D61}" dt="2018-11-15T14:01:55.035" v="1132" actId="1076"/>
          <ac:spMkLst>
            <pc:docMk/>
            <pc:sldMk cId="1891919691" sldId="256"/>
            <ac:spMk id="20" creationId="{F816228E-B96E-4A46-9035-9BCF90CB052E}"/>
          </ac:spMkLst>
        </pc:spChg>
        <pc:spChg chg="add mod">
          <ac:chgData name="D K" userId="9ae49f2f11440d07" providerId="LiveId" clId="{085E930B-7F4B-4A1E-9CF2-CD2BCF277D61}" dt="2018-11-15T14:02:13.839" v="1136" actId="1076"/>
          <ac:spMkLst>
            <pc:docMk/>
            <pc:sldMk cId="1891919691" sldId="256"/>
            <ac:spMk id="21" creationId="{E7AE111B-829D-4E5B-9CE1-EBC3695C1BCC}"/>
          </ac:spMkLst>
        </pc:spChg>
        <pc:spChg chg="mod topLvl">
          <ac:chgData name="D K" userId="9ae49f2f11440d07" providerId="LiveId" clId="{085E930B-7F4B-4A1E-9CF2-CD2BCF277D61}" dt="2018-11-15T14:01:21.658" v="1124" actId="404"/>
          <ac:spMkLst>
            <pc:docMk/>
            <pc:sldMk cId="1891919691" sldId="256"/>
            <ac:spMk id="71" creationId="{00000000-0000-0000-0000-000000000000}"/>
          </ac:spMkLst>
        </pc:spChg>
        <pc:spChg chg="mod topLvl">
          <ac:chgData name="D K" userId="9ae49f2f11440d07" providerId="LiveId" clId="{085E930B-7F4B-4A1E-9CF2-CD2BCF277D61}" dt="2018-11-15T14:01:07.418" v="1122" actId="404"/>
          <ac:spMkLst>
            <pc:docMk/>
            <pc:sldMk cId="1891919691" sldId="256"/>
            <ac:spMk id="72" creationId="{00000000-0000-0000-0000-000000000000}"/>
          </ac:spMkLst>
        </pc:spChg>
        <pc:spChg chg="mod topLvl">
          <ac:chgData name="D K" userId="9ae49f2f11440d07" providerId="LiveId" clId="{085E930B-7F4B-4A1E-9CF2-CD2BCF277D61}" dt="2018-11-15T14:01:33.213" v="1129" actId="403"/>
          <ac:spMkLst>
            <pc:docMk/>
            <pc:sldMk cId="1891919691" sldId="256"/>
            <ac:spMk id="106" creationId="{00000000-0000-0000-0000-000000000000}"/>
          </ac:spMkLst>
        </pc:spChg>
        <pc:spChg chg="mod">
          <ac:chgData name="D K" userId="9ae49f2f11440d07" providerId="LiveId" clId="{085E930B-7F4B-4A1E-9CF2-CD2BCF277D61}" dt="2018-11-15T14:00:20.287" v="1115" actId="688"/>
          <ac:spMkLst>
            <pc:docMk/>
            <pc:sldMk cId="1891919691" sldId="256"/>
            <ac:spMk id="182" creationId="{00000000-0000-0000-0000-000000000000}"/>
          </ac:spMkLst>
        </pc:spChg>
        <pc:grpChg chg="add del mod">
          <ac:chgData name="D K" userId="9ae49f2f11440d07" providerId="LiveId" clId="{085E930B-7F4B-4A1E-9CF2-CD2BCF277D61}" dt="2018-11-15T14:00:50.024" v="1118" actId="165"/>
          <ac:grpSpMkLst>
            <pc:docMk/>
            <pc:sldMk cId="1891919691" sldId="256"/>
            <ac:grpSpMk id="3" creationId="{38BEB456-A185-4EAB-961A-47B4316A5E35}"/>
          </ac:grpSpMkLst>
        </pc:grpChg>
        <pc:picChg chg="mod topLvl">
          <ac:chgData name="D K" userId="9ae49f2f11440d07" providerId="LiveId" clId="{085E930B-7F4B-4A1E-9CF2-CD2BCF277D61}" dt="2018-11-15T14:00:50.024" v="1118" actId="165"/>
          <ac:picMkLst>
            <pc:docMk/>
            <pc:sldMk cId="1891919691" sldId="256"/>
            <ac:picMk id="2" creationId="{00000000-0000-0000-0000-000000000000}"/>
          </ac:picMkLst>
        </pc:picChg>
      </pc:sldChg>
      <pc:sldChg chg="addSp delSp modSp ord">
        <pc:chgData name="D K" userId="9ae49f2f11440d07" providerId="LiveId" clId="{085E930B-7F4B-4A1E-9CF2-CD2BCF277D61}" dt="2018-11-19T14:41:43.546" v="1745" actId="14100"/>
        <pc:sldMkLst>
          <pc:docMk/>
          <pc:sldMk cId="210890507" sldId="258"/>
        </pc:sldMkLst>
        <pc:spChg chg="add mod">
          <ac:chgData name="D K" userId="9ae49f2f11440d07" providerId="LiveId" clId="{085E930B-7F4B-4A1E-9CF2-CD2BCF277D61}" dt="2018-11-15T13:42:27.979" v="712" actId="1038"/>
          <ac:spMkLst>
            <pc:docMk/>
            <pc:sldMk cId="210890507" sldId="258"/>
            <ac:spMk id="4" creationId="{BE8EFBA9-B1CF-49E4-82D9-C9E6D4E3013D}"/>
          </ac:spMkLst>
        </pc:spChg>
        <pc:spChg chg="add del mod">
          <ac:chgData name="D K" userId="9ae49f2f11440d07" providerId="LiveId" clId="{085E930B-7F4B-4A1E-9CF2-CD2BCF277D61}" dt="2018-11-14T21:53:28.326" v="130" actId="478"/>
          <ac:spMkLst>
            <pc:docMk/>
            <pc:sldMk cId="210890507" sldId="258"/>
            <ac:spMk id="11" creationId="{892FF0D2-4378-4298-A710-0542E57CD1FF}"/>
          </ac:spMkLst>
        </pc:spChg>
        <pc:spChg chg="add del mod">
          <ac:chgData name="D K" userId="9ae49f2f11440d07" providerId="LiveId" clId="{085E930B-7F4B-4A1E-9CF2-CD2BCF277D61}" dt="2018-11-19T14:27:59.222" v="1319" actId="478"/>
          <ac:spMkLst>
            <pc:docMk/>
            <pc:sldMk cId="210890507" sldId="258"/>
            <ac:spMk id="12" creationId="{2E03926D-4F09-401A-ABD3-9B0E1192F680}"/>
          </ac:spMkLst>
        </pc:spChg>
        <pc:spChg chg="mod">
          <ac:chgData name="D K" userId="9ae49f2f11440d07" providerId="LiveId" clId="{085E930B-7F4B-4A1E-9CF2-CD2BCF277D61}" dt="2018-11-15T14:03:49.639" v="1183" actId="1035"/>
          <ac:spMkLst>
            <pc:docMk/>
            <pc:sldMk cId="210890507" sldId="258"/>
            <ac:spMk id="14" creationId="{4AFBBD2E-E743-4B38-A8FB-D0C9FE479FD4}"/>
          </ac:spMkLst>
        </pc:spChg>
        <pc:spChg chg="mod">
          <ac:chgData name="D K" userId="9ae49f2f11440d07" providerId="LiveId" clId="{085E930B-7F4B-4A1E-9CF2-CD2BCF277D61}" dt="2018-11-15T13:42:27.979" v="712" actId="1038"/>
          <ac:spMkLst>
            <pc:docMk/>
            <pc:sldMk cId="210890507" sldId="258"/>
            <ac:spMk id="15" creationId="{96BB57CA-2420-4881-A3A2-89C443CC3977}"/>
          </ac:spMkLst>
        </pc:spChg>
        <pc:spChg chg="mod">
          <ac:chgData name="D K" userId="9ae49f2f11440d07" providerId="LiveId" clId="{085E930B-7F4B-4A1E-9CF2-CD2BCF277D61}" dt="2018-11-15T13:42:27.979" v="712" actId="1038"/>
          <ac:spMkLst>
            <pc:docMk/>
            <pc:sldMk cId="210890507" sldId="258"/>
            <ac:spMk id="16" creationId="{9C8F17A0-F762-4483-B6E0-B73EB4512798}"/>
          </ac:spMkLst>
        </pc:spChg>
        <pc:spChg chg="mod">
          <ac:chgData name="D K" userId="9ae49f2f11440d07" providerId="LiveId" clId="{085E930B-7F4B-4A1E-9CF2-CD2BCF277D61}" dt="2018-11-15T13:42:27.979" v="712" actId="1038"/>
          <ac:spMkLst>
            <pc:docMk/>
            <pc:sldMk cId="210890507" sldId="258"/>
            <ac:spMk id="17" creationId="{ABC5B3D4-62D8-4270-8882-3D0CEAFFE916}"/>
          </ac:spMkLst>
        </pc:spChg>
        <pc:spChg chg="mod">
          <ac:chgData name="D K" userId="9ae49f2f11440d07" providerId="LiveId" clId="{085E930B-7F4B-4A1E-9CF2-CD2BCF277D61}" dt="2018-11-15T13:42:27.979" v="712" actId="1038"/>
          <ac:spMkLst>
            <pc:docMk/>
            <pc:sldMk cId="210890507" sldId="258"/>
            <ac:spMk id="20" creationId="{BFAF9AFE-3781-4881-80E8-23C5A553E1AF}"/>
          </ac:spMkLst>
        </pc:spChg>
        <pc:spChg chg="del mod">
          <ac:chgData name="D K" userId="9ae49f2f11440d07" providerId="LiveId" clId="{085E930B-7F4B-4A1E-9CF2-CD2BCF277D61}" dt="2018-11-14T21:32:08.196" v="61" actId="478"/>
          <ac:spMkLst>
            <pc:docMk/>
            <pc:sldMk cId="210890507" sldId="258"/>
            <ac:spMk id="24" creationId="{C09A67AA-7065-41E7-B840-F3F65DDA50BF}"/>
          </ac:spMkLst>
        </pc:spChg>
        <pc:spChg chg="mod">
          <ac:chgData name="D K" userId="9ae49f2f11440d07" providerId="LiveId" clId="{085E930B-7F4B-4A1E-9CF2-CD2BCF277D61}" dt="2018-11-15T13:42:27.979" v="712" actId="1038"/>
          <ac:spMkLst>
            <pc:docMk/>
            <pc:sldMk cId="210890507" sldId="258"/>
            <ac:spMk id="26" creationId="{23E43C69-D64E-4CBD-91A8-C2377A1276E7}"/>
          </ac:spMkLst>
        </pc:spChg>
        <pc:spChg chg="mod">
          <ac:chgData name="D K" userId="9ae49f2f11440d07" providerId="LiveId" clId="{085E930B-7F4B-4A1E-9CF2-CD2BCF277D61}" dt="2018-11-15T13:42:27.979" v="712" actId="1038"/>
          <ac:spMkLst>
            <pc:docMk/>
            <pc:sldMk cId="210890507" sldId="258"/>
            <ac:spMk id="28" creationId="{6CA6F833-9499-409A-A3FF-476B8835EA60}"/>
          </ac:spMkLst>
        </pc:spChg>
        <pc:spChg chg="mod">
          <ac:chgData name="D K" userId="9ae49f2f11440d07" providerId="LiveId" clId="{085E930B-7F4B-4A1E-9CF2-CD2BCF277D61}" dt="2018-11-15T13:42:27.979" v="712" actId="1038"/>
          <ac:spMkLst>
            <pc:docMk/>
            <pc:sldMk cId="210890507" sldId="258"/>
            <ac:spMk id="29" creationId="{CF4286DF-6E93-4835-87D5-0205A6C9C695}"/>
          </ac:spMkLst>
        </pc:spChg>
        <pc:spChg chg="del">
          <ac:chgData name="D K" userId="9ae49f2f11440d07" providerId="LiveId" clId="{085E930B-7F4B-4A1E-9CF2-CD2BCF277D61}" dt="2018-11-14T21:50:16.278" v="113" actId="478"/>
          <ac:spMkLst>
            <pc:docMk/>
            <pc:sldMk cId="210890507" sldId="258"/>
            <ac:spMk id="30" creationId="{5DDF28B9-E312-415A-AAB2-01FE7FCB98EE}"/>
          </ac:spMkLst>
        </pc:spChg>
        <pc:spChg chg="mod">
          <ac:chgData name="D K" userId="9ae49f2f11440d07" providerId="LiveId" clId="{085E930B-7F4B-4A1E-9CF2-CD2BCF277D61}" dt="2018-11-15T13:42:27.979" v="712" actId="1038"/>
          <ac:spMkLst>
            <pc:docMk/>
            <pc:sldMk cId="210890507" sldId="258"/>
            <ac:spMk id="33" creationId="{310B79C0-374A-447E-9AE5-4E10CD13B759}"/>
          </ac:spMkLst>
        </pc:spChg>
        <pc:spChg chg="del mod">
          <ac:chgData name="D K" userId="9ae49f2f11440d07" providerId="LiveId" clId="{085E930B-7F4B-4A1E-9CF2-CD2BCF277D61}" dt="2018-11-15T13:26:34.952" v="455" actId="478"/>
          <ac:spMkLst>
            <pc:docMk/>
            <pc:sldMk cId="210890507" sldId="258"/>
            <ac:spMk id="38" creationId="{AECFB78E-4C34-4A03-B03B-950CE05D4625}"/>
          </ac:spMkLst>
        </pc:spChg>
        <pc:spChg chg="mod">
          <ac:chgData name="D K" userId="9ae49f2f11440d07" providerId="LiveId" clId="{085E930B-7F4B-4A1E-9CF2-CD2BCF277D61}" dt="2018-11-15T13:42:27.979" v="712" actId="1038"/>
          <ac:spMkLst>
            <pc:docMk/>
            <pc:sldMk cId="210890507" sldId="258"/>
            <ac:spMk id="39" creationId="{A7D28857-E97E-452B-A1A2-8528DB850037}"/>
          </ac:spMkLst>
        </pc:spChg>
        <pc:spChg chg="mod">
          <ac:chgData name="D K" userId="9ae49f2f11440d07" providerId="LiveId" clId="{085E930B-7F4B-4A1E-9CF2-CD2BCF277D61}" dt="2018-11-15T13:42:27.979" v="712" actId="1038"/>
          <ac:spMkLst>
            <pc:docMk/>
            <pc:sldMk cId="210890507" sldId="258"/>
            <ac:spMk id="40" creationId="{2A1C7A76-1DD3-4FE3-9DF2-9D0F09ADCC82}"/>
          </ac:spMkLst>
        </pc:spChg>
        <pc:spChg chg="mod">
          <ac:chgData name="D K" userId="9ae49f2f11440d07" providerId="LiveId" clId="{085E930B-7F4B-4A1E-9CF2-CD2BCF277D61}" dt="2018-11-15T13:42:27.979" v="712" actId="1038"/>
          <ac:spMkLst>
            <pc:docMk/>
            <pc:sldMk cId="210890507" sldId="258"/>
            <ac:spMk id="41" creationId="{5A7CC068-DCD8-481F-BE02-8B498925695E}"/>
          </ac:spMkLst>
        </pc:spChg>
        <pc:spChg chg="del">
          <ac:chgData name="D K" userId="9ae49f2f11440d07" providerId="LiveId" clId="{085E930B-7F4B-4A1E-9CF2-CD2BCF277D61}" dt="2018-11-14T21:50:16.278" v="113" actId="478"/>
          <ac:spMkLst>
            <pc:docMk/>
            <pc:sldMk cId="210890507" sldId="258"/>
            <ac:spMk id="42" creationId="{EDF5EA31-DE21-411A-A4A5-645AE7640E3D}"/>
          </ac:spMkLst>
        </pc:spChg>
        <pc:spChg chg="add mod">
          <ac:chgData name="D K" userId="9ae49f2f11440d07" providerId="LiveId" clId="{085E930B-7F4B-4A1E-9CF2-CD2BCF277D61}" dt="2018-11-15T13:42:27.979" v="712" actId="1038"/>
          <ac:spMkLst>
            <pc:docMk/>
            <pc:sldMk cId="210890507" sldId="258"/>
            <ac:spMk id="44" creationId="{C4B96B98-321C-4A6E-8200-B5BD4A280B2C}"/>
          </ac:spMkLst>
        </pc:spChg>
        <pc:spChg chg="add del mod">
          <ac:chgData name="D K" userId="9ae49f2f11440d07" providerId="LiveId" clId="{085E930B-7F4B-4A1E-9CF2-CD2BCF277D61}" dt="2018-11-15T13:26:40.382" v="457" actId="478"/>
          <ac:spMkLst>
            <pc:docMk/>
            <pc:sldMk cId="210890507" sldId="258"/>
            <ac:spMk id="45" creationId="{3AB8553A-43D1-42DC-9066-B824EC1632AA}"/>
          </ac:spMkLst>
        </pc:spChg>
        <pc:spChg chg="add del mod">
          <ac:chgData name="D K" userId="9ae49f2f11440d07" providerId="LiveId" clId="{085E930B-7F4B-4A1E-9CF2-CD2BCF277D61}" dt="2018-11-15T13:26:46.447" v="459" actId="478"/>
          <ac:spMkLst>
            <pc:docMk/>
            <pc:sldMk cId="210890507" sldId="258"/>
            <ac:spMk id="46" creationId="{4208CE07-2735-432D-B54D-7ACD00DF7C4A}"/>
          </ac:spMkLst>
        </pc:spChg>
        <pc:spChg chg="add mod">
          <ac:chgData name="D K" userId="9ae49f2f11440d07" providerId="LiveId" clId="{085E930B-7F4B-4A1E-9CF2-CD2BCF277D61}" dt="2018-11-19T14:34:45.485" v="1566" actId="1076"/>
          <ac:spMkLst>
            <pc:docMk/>
            <pc:sldMk cId="210890507" sldId="258"/>
            <ac:spMk id="51" creationId="{7D4E4F3C-A069-4287-B242-89D322A1EB50}"/>
          </ac:spMkLst>
        </pc:spChg>
        <pc:spChg chg="add mod">
          <ac:chgData name="D K" userId="9ae49f2f11440d07" providerId="LiveId" clId="{085E930B-7F4B-4A1E-9CF2-CD2BCF277D61}" dt="2018-11-15T13:42:27.979" v="712" actId="1038"/>
          <ac:spMkLst>
            <pc:docMk/>
            <pc:sldMk cId="210890507" sldId="258"/>
            <ac:spMk id="53" creationId="{77B1C19D-9E3C-4096-B82B-96A23E1D1D9B}"/>
          </ac:spMkLst>
        </pc:spChg>
        <pc:spChg chg="add del mod topLvl">
          <ac:chgData name="D K" userId="9ae49f2f11440d07" providerId="LiveId" clId="{085E930B-7F4B-4A1E-9CF2-CD2BCF277D61}" dt="2018-11-19T14:28:08.691" v="1322" actId="478"/>
          <ac:spMkLst>
            <pc:docMk/>
            <pc:sldMk cId="210890507" sldId="258"/>
            <ac:spMk id="54" creationId="{DA04D267-9487-4964-98A9-920755F5A6D6}"/>
          </ac:spMkLst>
        </pc:spChg>
        <pc:spChg chg="add del mod topLvl">
          <ac:chgData name="D K" userId="9ae49f2f11440d07" providerId="LiveId" clId="{085E930B-7F4B-4A1E-9CF2-CD2BCF277D61}" dt="2018-11-19T14:27:26.757" v="1311" actId="478"/>
          <ac:spMkLst>
            <pc:docMk/>
            <pc:sldMk cId="210890507" sldId="258"/>
            <ac:spMk id="55" creationId="{76761465-9124-487E-B75C-F1F8CE6916AA}"/>
          </ac:spMkLst>
        </pc:spChg>
        <pc:spChg chg="add del mod topLvl">
          <ac:chgData name="D K" userId="9ae49f2f11440d07" providerId="LiveId" clId="{085E930B-7F4B-4A1E-9CF2-CD2BCF277D61}" dt="2018-11-19T14:27:29.457" v="1312" actId="478"/>
          <ac:spMkLst>
            <pc:docMk/>
            <pc:sldMk cId="210890507" sldId="258"/>
            <ac:spMk id="56" creationId="{FCACB8AC-68C7-4E45-98F8-48F62B6F17AB}"/>
          </ac:spMkLst>
        </pc:spChg>
        <pc:spChg chg="add del mod topLvl">
          <ac:chgData name="D K" userId="9ae49f2f11440d07" providerId="LiveId" clId="{085E930B-7F4B-4A1E-9CF2-CD2BCF277D61}" dt="2018-11-19T14:28:11.453" v="1323" actId="478"/>
          <ac:spMkLst>
            <pc:docMk/>
            <pc:sldMk cId="210890507" sldId="258"/>
            <ac:spMk id="57" creationId="{4A310EE8-5A01-48F0-A259-187BCB4524DE}"/>
          </ac:spMkLst>
        </pc:spChg>
        <pc:spChg chg="add del mod topLvl">
          <ac:chgData name="D K" userId="9ae49f2f11440d07" providerId="LiveId" clId="{085E930B-7F4B-4A1E-9CF2-CD2BCF277D61}" dt="2018-11-19T14:27:57.386" v="1318" actId="478"/>
          <ac:spMkLst>
            <pc:docMk/>
            <pc:sldMk cId="210890507" sldId="258"/>
            <ac:spMk id="59" creationId="{EE966642-F25C-443D-B2B6-9D9EEDF547C2}"/>
          </ac:spMkLst>
        </pc:spChg>
        <pc:spChg chg="add del mod topLvl">
          <ac:chgData name="D K" userId="9ae49f2f11440d07" providerId="LiveId" clId="{085E930B-7F4B-4A1E-9CF2-CD2BCF277D61}" dt="2018-11-14T21:54:13.607" v="141" actId="478"/>
          <ac:spMkLst>
            <pc:docMk/>
            <pc:sldMk cId="210890507" sldId="258"/>
            <ac:spMk id="60" creationId="{F18E29CC-5AE2-4FF0-A703-2219FDCD0774}"/>
          </ac:spMkLst>
        </pc:spChg>
        <pc:spChg chg="add del mod topLvl">
          <ac:chgData name="D K" userId="9ae49f2f11440d07" providerId="LiveId" clId="{085E930B-7F4B-4A1E-9CF2-CD2BCF277D61}" dt="2018-11-14T21:54:15.879" v="142" actId="478"/>
          <ac:spMkLst>
            <pc:docMk/>
            <pc:sldMk cId="210890507" sldId="258"/>
            <ac:spMk id="61" creationId="{60ED832F-D5A7-4510-8A27-68CDE339AEBA}"/>
          </ac:spMkLst>
        </pc:spChg>
        <pc:spChg chg="add del mod topLvl">
          <ac:chgData name="D K" userId="9ae49f2f11440d07" providerId="LiveId" clId="{085E930B-7F4B-4A1E-9CF2-CD2BCF277D61}" dt="2018-11-19T14:27:29.457" v="1312" actId="478"/>
          <ac:spMkLst>
            <pc:docMk/>
            <pc:sldMk cId="210890507" sldId="258"/>
            <ac:spMk id="62" creationId="{32EED605-5A7D-403E-98DC-CE6094B8C36D}"/>
          </ac:spMkLst>
        </pc:spChg>
        <pc:spChg chg="add del mod topLvl">
          <ac:chgData name="D K" userId="9ae49f2f11440d07" providerId="LiveId" clId="{085E930B-7F4B-4A1E-9CF2-CD2BCF277D61}" dt="2018-11-15T13:26:50.578" v="460" actId="478"/>
          <ac:spMkLst>
            <pc:docMk/>
            <pc:sldMk cId="210890507" sldId="258"/>
            <ac:spMk id="63" creationId="{43F560DB-EFA3-4652-93E0-19CCF9E5EA5F}"/>
          </ac:spMkLst>
        </pc:spChg>
        <pc:spChg chg="add del mod topLvl">
          <ac:chgData name="D K" userId="9ae49f2f11440d07" providerId="LiveId" clId="{085E930B-7F4B-4A1E-9CF2-CD2BCF277D61}" dt="2018-11-19T14:27:39.014" v="1313" actId="478"/>
          <ac:spMkLst>
            <pc:docMk/>
            <pc:sldMk cId="210890507" sldId="258"/>
            <ac:spMk id="64" creationId="{CD45E2EE-66D8-4527-95F7-E82BB94B8D1E}"/>
          </ac:spMkLst>
        </pc:spChg>
        <pc:spChg chg="add del mod topLvl">
          <ac:chgData name="D K" userId="9ae49f2f11440d07" providerId="LiveId" clId="{085E930B-7F4B-4A1E-9CF2-CD2BCF277D61}" dt="2018-11-19T14:27:46.042" v="1316" actId="478"/>
          <ac:spMkLst>
            <pc:docMk/>
            <pc:sldMk cId="210890507" sldId="258"/>
            <ac:spMk id="65" creationId="{CE720CF8-C3E6-4DD5-B88D-EE9CA94D7D0C}"/>
          </ac:spMkLst>
        </pc:spChg>
        <pc:spChg chg="add del mod topLvl">
          <ac:chgData name="D K" userId="9ae49f2f11440d07" providerId="LiveId" clId="{085E930B-7F4B-4A1E-9CF2-CD2BCF277D61}" dt="2018-11-14T21:54:19.370" v="143" actId="478"/>
          <ac:spMkLst>
            <pc:docMk/>
            <pc:sldMk cId="210890507" sldId="258"/>
            <ac:spMk id="66" creationId="{C4878246-C9E5-42B3-A3C2-45B9C692E27C}"/>
          </ac:spMkLst>
        </pc:spChg>
        <pc:spChg chg="add del mod topLvl">
          <ac:chgData name="D K" userId="9ae49f2f11440d07" providerId="LiveId" clId="{085E930B-7F4B-4A1E-9CF2-CD2BCF277D61}" dt="2018-11-15T13:26:57.437" v="463" actId="478"/>
          <ac:spMkLst>
            <pc:docMk/>
            <pc:sldMk cId="210890507" sldId="258"/>
            <ac:spMk id="67" creationId="{28ECF2B8-FB60-441B-BB7A-0402575CA117}"/>
          </ac:spMkLst>
        </pc:spChg>
        <pc:spChg chg="add del mod topLvl">
          <ac:chgData name="D K" userId="9ae49f2f11440d07" providerId="LiveId" clId="{085E930B-7F4B-4A1E-9CF2-CD2BCF277D61}" dt="2018-11-15T13:26:59.610" v="464" actId="478"/>
          <ac:spMkLst>
            <pc:docMk/>
            <pc:sldMk cId="210890507" sldId="258"/>
            <ac:spMk id="68" creationId="{8CACBD4D-0033-453D-9942-F5835AA1929A}"/>
          </ac:spMkLst>
        </pc:spChg>
        <pc:spChg chg="add del mod topLvl">
          <ac:chgData name="D K" userId="9ae49f2f11440d07" providerId="LiveId" clId="{085E930B-7F4B-4A1E-9CF2-CD2BCF277D61}" dt="2018-11-19T14:28:06.959" v="1321" actId="478"/>
          <ac:spMkLst>
            <pc:docMk/>
            <pc:sldMk cId="210890507" sldId="258"/>
            <ac:spMk id="71" creationId="{4F9EC0BE-7E08-486C-8AF3-F5DD377AC022}"/>
          </ac:spMkLst>
        </pc:spChg>
        <pc:spChg chg="add del">
          <ac:chgData name="D K" userId="9ae49f2f11440d07" providerId="LiveId" clId="{085E930B-7F4B-4A1E-9CF2-CD2BCF277D61}" dt="2018-11-14T21:53:50.429" v="136"/>
          <ac:spMkLst>
            <pc:docMk/>
            <pc:sldMk cId="210890507" sldId="258"/>
            <ac:spMk id="74" creationId="{8BA76BE8-598E-47C7-8DAF-F28CDBEE53AF}"/>
          </ac:spMkLst>
        </pc:spChg>
        <pc:spChg chg="add del">
          <ac:chgData name="D K" userId="9ae49f2f11440d07" providerId="LiveId" clId="{085E930B-7F4B-4A1E-9CF2-CD2BCF277D61}" dt="2018-11-14T21:53:50.429" v="136"/>
          <ac:spMkLst>
            <pc:docMk/>
            <pc:sldMk cId="210890507" sldId="258"/>
            <ac:spMk id="75" creationId="{E985FCB5-2718-45B0-BF91-7DAB442A691D}"/>
          </ac:spMkLst>
        </pc:spChg>
        <pc:spChg chg="add del">
          <ac:chgData name="D K" userId="9ae49f2f11440d07" providerId="LiveId" clId="{085E930B-7F4B-4A1E-9CF2-CD2BCF277D61}" dt="2018-11-14T21:53:50.429" v="136"/>
          <ac:spMkLst>
            <pc:docMk/>
            <pc:sldMk cId="210890507" sldId="258"/>
            <ac:spMk id="76" creationId="{0BBE2E38-1F33-4EEE-B540-BBEC7854EFA2}"/>
          </ac:spMkLst>
        </pc:spChg>
        <pc:spChg chg="add del">
          <ac:chgData name="D K" userId="9ae49f2f11440d07" providerId="LiveId" clId="{085E930B-7F4B-4A1E-9CF2-CD2BCF277D61}" dt="2018-11-14T21:53:50.429" v="136"/>
          <ac:spMkLst>
            <pc:docMk/>
            <pc:sldMk cId="210890507" sldId="258"/>
            <ac:spMk id="77" creationId="{F10D386F-BA5B-4FA6-9399-A2CDCEC0FEAD}"/>
          </ac:spMkLst>
        </pc:spChg>
        <pc:spChg chg="add del">
          <ac:chgData name="D K" userId="9ae49f2f11440d07" providerId="LiveId" clId="{085E930B-7F4B-4A1E-9CF2-CD2BCF277D61}" dt="2018-11-14T21:53:50.429" v="136"/>
          <ac:spMkLst>
            <pc:docMk/>
            <pc:sldMk cId="210890507" sldId="258"/>
            <ac:spMk id="79" creationId="{58FC4C72-4CAC-45C4-AD63-98C3D796E1B9}"/>
          </ac:spMkLst>
        </pc:spChg>
        <pc:spChg chg="add del">
          <ac:chgData name="D K" userId="9ae49f2f11440d07" providerId="LiveId" clId="{085E930B-7F4B-4A1E-9CF2-CD2BCF277D61}" dt="2018-11-14T21:53:50.429" v="136"/>
          <ac:spMkLst>
            <pc:docMk/>
            <pc:sldMk cId="210890507" sldId="258"/>
            <ac:spMk id="81" creationId="{E7DC0363-9CC6-4E5A-B5E5-166ACC0744E2}"/>
          </ac:spMkLst>
        </pc:spChg>
        <pc:spChg chg="del">
          <ac:chgData name="D K" userId="9ae49f2f11440d07" providerId="LiveId" clId="{085E930B-7F4B-4A1E-9CF2-CD2BCF277D61}" dt="2018-11-15T14:03:17.629" v="1167" actId="478"/>
          <ac:spMkLst>
            <pc:docMk/>
            <pc:sldMk cId="210890507" sldId="258"/>
            <ac:spMk id="82" creationId="{00000000-0000-0000-0000-000000000000}"/>
          </ac:spMkLst>
        </pc:spChg>
        <pc:spChg chg="del mod">
          <ac:chgData name="D K" userId="9ae49f2f11440d07" providerId="LiveId" clId="{085E930B-7F4B-4A1E-9CF2-CD2BCF277D61}" dt="2018-11-15T14:03:21.763" v="1169" actId="478"/>
          <ac:spMkLst>
            <pc:docMk/>
            <pc:sldMk cId="210890507" sldId="258"/>
            <ac:spMk id="85" creationId="{00000000-0000-0000-0000-000000000000}"/>
          </ac:spMkLst>
        </pc:spChg>
        <pc:spChg chg="add del">
          <ac:chgData name="D K" userId="9ae49f2f11440d07" providerId="LiveId" clId="{085E930B-7F4B-4A1E-9CF2-CD2BCF277D61}" dt="2018-11-14T21:53:50.429" v="136"/>
          <ac:spMkLst>
            <pc:docMk/>
            <pc:sldMk cId="210890507" sldId="258"/>
            <ac:spMk id="87" creationId="{44CD5184-6F18-43AA-9743-67DB7A1AE548}"/>
          </ac:spMkLst>
        </pc:spChg>
        <pc:spChg chg="add del">
          <ac:chgData name="D K" userId="9ae49f2f11440d07" providerId="LiveId" clId="{085E930B-7F4B-4A1E-9CF2-CD2BCF277D61}" dt="2018-11-14T21:53:50.429" v="136"/>
          <ac:spMkLst>
            <pc:docMk/>
            <pc:sldMk cId="210890507" sldId="258"/>
            <ac:spMk id="89" creationId="{4A2BA47F-0D65-47DB-BEC7-5962B8D78F32}"/>
          </ac:spMkLst>
        </pc:spChg>
        <pc:spChg chg="add del">
          <ac:chgData name="D K" userId="9ae49f2f11440d07" providerId="LiveId" clId="{085E930B-7F4B-4A1E-9CF2-CD2BCF277D61}" dt="2018-11-14T21:53:50.429" v="136"/>
          <ac:spMkLst>
            <pc:docMk/>
            <pc:sldMk cId="210890507" sldId="258"/>
            <ac:spMk id="90" creationId="{0D0F96AD-E1F8-49C9-BBDC-19DD5DF25884}"/>
          </ac:spMkLst>
        </pc:spChg>
        <pc:spChg chg="add del">
          <ac:chgData name="D K" userId="9ae49f2f11440d07" providerId="LiveId" clId="{085E930B-7F4B-4A1E-9CF2-CD2BCF277D61}" dt="2018-11-14T21:53:50.429" v="136"/>
          <ac:spMkLst>
            <pc:docMk/>
            <pc:sldMk cId="210890507" sldId="258"/>
            <ac:spMk id="91" creationId="{5BEAF1A4-AE94-4583-9287-7F980768A94B}"/>
          </ac:spMkLst>
        </pc:spChg>
        <pc:spChg chg="add del">
          <ac:chgData name="D K" userId="9ae49f2f11440d07" providerId="LiveId" clId="{085E930B-7F4B-4A1E-9CF2-CD2BCF277D61}" dt="2018-11-14T21:53:50.429" v="136"/>
          <ac:spMkLst>
            <pc:docMk/>
            <pc:sldMk cId="210890507" sldId="258"/>
            <ac:spMk id="92" creationId="{3C1A585C-17C1-44EA-A44C-B1DB8F4C9415}"/>
          </ac:spMkLst>
        </pc:spChg>
        <pc:spChg chg="add del">
          <ac:chgData name="D K" userId="9ae49f2f11440d07" providerId="LiveId" clId="{085E930B-7F4B-4A1E-9CF2-CD2BCF277D61}" dt="2018-11-14T21:53:50.429" v="136"/>
          <ac:spMkLst>
            <pc:docMk/>
            <pc:sldMk cId="210890507" sldId="258"/>
            <ac:spMk id="93" creationId="{C398083E-1C69-4FF0-8ACB-3876CA14C621}"/>
          </ac:spMkLst>
        </pc:spChg>
        <pc:spChg chg="add del">
          <ac:chgData name="D K" userId="9ae49f2f11440d07" providerId="LiveId" clId="{085E930B-7F4B-4A1E-9CF2-CD2BCF277D61}" dt="2018-11-14T21:53:50.429" v="136"/>
          <ac:spMkLst>
            <pc:docMk/>
            <pc:sldMk cId="210890507" sldId="258"/>
            <ac:spMk id="94" creationId="{7A762F8E-E22A-4A58-A753-9FA1EC6178DB}"/>
          </ac:spMkLst>
        </pc:spChg>
        <pc:spChg chg="add del">
          <ac:chgData name="D K" userId="9ae49f2f11440d07" providerId="LiveId" clId="{085E930B-7F4B-4A1E-9CF2-CD2BCF277D61}" dt="2018-11-14T21:53:50.429" v="136"/>
          <ac:spMkLst>
            <pc:docMk/>
            <pc:sldMk cId="210890507" sldId="258"/>
            <ac:spMk id="95" creationId="{0186F26E-A611-478A-AA37-7933685950C3}"/>
          </ac:spMkLst>
        </pc:spChg>
        <pc:spChg chg="add del">
          <ac:chgData name="D K" userId="9ae49f2f11440d07" providerId="LiveId" clId="{085E930B-7F4B-4A1E-9CF2-CD2BCF277D61}" dt="2018-11-14T21:53:50.429" v="136"/>
          <ac:spMkLst>
            <pc:docMk/>
            <pc:sldMk cId="210890507" sldId="258"/>
            <ac:spMk id="97" creationId="{C93E066D-F00E-4AC7-B28B-8929819E53BD}"/>
          </ac:spMkLst>
        </pc:spChg>
        <pc:spChg chg="add del">
          <ac:chgData name="D K" userId="9ae49f2f11440d07" providerId="LiveId" clId="{085E930B-7F4B-4A1E-9CF2-CD2BCF277D61}" dt="2018-11-14T21:53:49.937" v="135"/>
          <ac:spMkLst>
            <pc:docMk/>
            <pc:sldMk cId="210890507" sldId="258"/>
            <ac:spMk id="98" creationId="{E5BFA3E1-0DFB-43DD-88C5-583C7DA1534D}"/>
          </ac:spMkLst>
        </pc:spChg>
        <pc:spChg chg="add del">
          <ac:chgData name="D K" userId="9ae49f2f11440d07" providerId="LiveId" clId="{085E930B-7F4B-4A1E-9CF2-CD2BCF277D61}" dt="2018-11-14T21:53:49.937" v="135"/>
          <ac:spMkLst>
            <pc:docMk/>
            <pc:sldMk cId="210890507" sldId="258"/>
            <ac:spMk id="99" creationId="{851BC503-8D5A-4170-AF89-C9CF2E2F2298}"/>
          </ac:spMkLst>
        </pc:spChg>
        <pc:spChg chg="add del">
          <ac:chgData name="D K" userId="9ae49f2f11440d07" providerId="LiveId" clId="{085E930B-7F4B-4A1E-9CF2-CD2BCF277D61}" dt="2018-11-14T21:53:49.937" v="135"/>
          <ac:spMkLst>
            <pc:docMk/>
            <pc:sldMk cId="210890507" sldId="258"/>
            <ac:spMk id="100" creationId="{0D5843BD-3665-4F9E-9E2C-EE628671573A}"/>
          </ac:spMkLst>
        </pc:spChg>
        <pc:spChg chg="add del">
          <ac:chgData name="D K" userId="9ae49f2f11440d07" providerId="LiveId" clId="{085E930B-7F4B-4A1E-9CF2-CD2BCF277D61}" dt="2018-11-14T21:53:49.937" v="135"/>
          <ac:spMkLst>
            <pc:docMk/>
            <pc:sldMk cId="210890507" sldId="258"/>
            <ac:spMk id="101" creationId="{F7261213-2B7E-4820-8610-D931EB20510F}"/>
          </ac:spMkLst>
        </pc:spChg>
        <pc:spChg chg="add del">
          <ac:chgData name="D K" userId="9ae49f2f11440d07" providerId="LiveId" clId="{085E930B-7F4B-4A1E-9CF2-CD2BCF277D61}" dt="2018-11-14T21:53:49.937" v="135"/>
          <ac:spMkLst>
            <pc:docMk/>
            <pc:sldMk cId="210890507" sldId="258"/>
            <ac:spMk id="103" creationId="{5B559F97-829D-4C48-B9C1-2001DBBC86A0}"/>
          </ac:spMkLst>
        </pc:spChg>
        <pc:spChg chg="add del">
          <ac:chgData name="D K" userId="9ae49f2f11440d07" providerId="LiveId" clId="{085E930B-7F4B-4A1E-9CF2-CD2BCF277D61}" dt="2018-11-14T21:53:49.937" v="135"/>
          <ac:spMkLst>
            <pc:docMk/>
            <pc:sldMk cId="210890507" sldId="258"/>
            <ac:spMk id="104" creationId="{D63D71BB-762B-47ED-88E8-2A7C52778E8F}"/>
          </ac:spMkLst>
        </pc:spChg>
        <pc:spChg chg="add del">
          <ac:chgData name="D K" userId="9ae49f2f11440d07" providerId="LiveId" clId="{085E930B-7F4B-4A1E-9CF2-CD2BCF277D61}" dt="2018-11-14T21:53:49.937" v="135"/>
          <ac:spMkLst>
            <pc:docMk/>
            <pc:sldMk cId="210890507" sldId="258"/>
            <ac:spMk id="105" creationId="{22D90883-C3B7-4E45-8E6C-D08C5417D9B6}"/>
          </ac:spMkLst>
        </pc:spChg>
        <pc:spChg chg="add del">
          <ac:chgData name="D K" userId="9ae49f2f11440d07" providerId="LiveId" clId="{085E930B-7F4B-4A1E-9CF2-CD2BCF277D61}" dt="2018-11-14T21:53:49.937" v="135"/>
          <ac:spMkLst>
            <pc:docMk/>
            <pc:sldMk cId="210890507" sldId="258"/>
            <ac:spMk id="106" creationId="{BAF6B522-B7F3-4112-B105-B36ED95702DE}"/>
          </ac:spMkLst>
        </pc:spChg>
        <pc:spChg chg="add del">
          <ac:chgData name="D K" userId="9ae49f2f11440d07" providerId="LiveId" clId="{085E930B-7F4B-4A1E-9CF2-CD2BCF277D61}" dt="2018-11-14T21:53:49.937" v="135"/>
          <ac:spMkLst>
            <pc:docMk/>
            <pc:sldMk cId="210890507" sldId="258"/>
            <ac:spMk id="107" creationId="{E3B9F0B9-0B22-4354-9EAE-FAA99DED3701}"/>
          </ac:spMkLst>
        </pc:spChg>
        <pc:spChg chg="add del">
          <ac:chgData name="D K" userId="9ae49f2f11440d07" providerId="LiveId" clId="{085E930B-7F4B-4A1E-9CF2-CD2BCF277D61}" dt="2018-11-14T21:53:49.937" v="135"/>
          <ac:spMkLst>
            <pc:docMk/>
            <pc:sldMk cId="210890507" sldId="258"/>
            <ac:spMk id="108" creationId="{F7951125-16A4-4FA2-9F4A-D15FB45E10B9}"/>
          </ac:spMkLst>
        </pc:spChg>
        <pc:spChg chg="add del">
          <ac:chgData name="D K" userId="9ae49f2f11440d07" providerId="LiveId" clId="{085E930B-7F4B-4A1E-9CF2-CD2BCF277D61}" dt="2018-11-14T21:53:49.937" v="135"/>
          <ac:spMkLst>
            <pc:docMk/>
            <pc:sldMk cId="210890507" sldId="258"/>
            <ac:spMk id="109" creationId="{2BEA3F0C-7F2B-419E-94EF-07AE4A7B8F1D}"/>
          </ac:spMkLst>
        </pc:spChg>
        <pc:spChg chg="add del">
          <ac:chgData name="D K" userId="9ae49f2f11440d07" providerId="LiveId" clId="{085E930B-7F4B-4A1E-9CF2-CD2BCF277D61}" dt="2018-11-14T21:53:49.937" v="135"/>
          <ac:spMkLst>
            <pc:docMk/>
            <pc:sldMk cId="210890507" sldId="258"/>
            <ac:spMk id="110" creationId="{5CE6340E-DD3F-4232-A24E-618724B939BE}"/>
          </ac:spMkLst>
        </pc:spChg>
        <pc:spChg chg="add del">
          <ac:chgData name="D K" userId="9ae49f2f11440d07" providerId="LiveId" clId="{085E930B-7F4B-4A1E-9CF2-CD2BCF277D61}" dt="2018-11-14T21:53:49.937" v="135"/>
          <ac:spMkLst>
            <pc:docMk/>
            <pc:sldMk cId="210890507" sldId="258"/>
            <ac:spMk id="111" creationId="{542C32AD-0BD3-48B5-9A0C-782F5ACFD49A}"/>
          </ac:spMkLst>
        </pc:spChg>
        <pc:spChg chg="add del">
          <ac:chgData name="D K" userId="9ae49f2f11440d07" providerId="LiveId" clId="{085E930B-7F4B-4A1E-9CF2-CD2BCF277D61}" dt="2018-11-14T21:53:49.937" v="135"/>
          <ac:spMkLst>
            <pc:docMk/>
            <pc:sldMk cId="210890507" sldId="258"/>
            <ac:spMk id="112" creationId="{6F2194D6-A555-4DF7-A451-4CC00F396D9E}"/>
          </ac:spMkLst>
        </pc:spChg>
        <pc:spChg chg="add del">
          <ac:chgData name="D K" userId="9ae49f2f11440d07" providerId="LiveId" clId="{085E930B-7F4B-4A1E-9CF2-CD2BCF277D61}" dt="2018-11-14T21:53:49.937" v="135"/>
          <ac:spMkLst>
            <pc:docMk/>
            <pc:sldMk cId="210890507" sldId="258"/>
            <ac:spMk id="114" creationId="{B22CD924-AB15-4EF6-BD3F-618F8BC54CB6}"/>
          </ac:spMkLst>
        </pc:spChg>
        <pc:spChg chg="add del mod">
          <ac:chgData name="D K" userId="9ae49f2f11440d07" providerId="LiveId" clId="{085E930B-7F4B-4A1E-9CF2-CD2BCF277D61}" dt="2018-11-19T14:27:43.197" v="1315" actId="478"/>
          <ac:spMkLst>
            <pc:docMk/>
            <pc:sldMk cId="210890507" sldId="258"/>
            <ac:spMk id="115" creationId="{80317CDF-8F57-455A-8CEC-D01F31071730}"/>
          </ac:spMkLst>
        </pc:spChg>
        <pc:spChg chg="add del mod">
          <ac:chgData name="D K" userId="9ae49f2f11440d07" providerId="LiveId" clId="{085E930B-7F4B-4A1E-9CF2-CD2BCF277D61}" dt="2018-11-19T14:28:05.292" v="1320" actId="478"/>
          <ac:spMkLst>
            <pc:docMk/>
            <pc:sldMk cId="210890507" sldId="258"/>
            <ac:spMk id="116" creationId="{9D2857AF-CC45-4A6A-B296-914C99A21C1A}"/>
          </ac:spMkLst>
        </pc:spChg>
        <pc:spChg chg="mod">
          <ac:chgData name="D K" userId="9ae49f2f11440d07" providerId="LiveId" clId="{085E930B-7F4B-4A1E-9CF2-CD2BCF277D61}" dt="2018-11-15T14:03:34.214" v="1174" actId="20577"/>
          <ac:spMkLst>
            <pc:docMk/>
            <pc:sldMk cId="210890507" sldId="258"/>
            <ac:spMk id="138" creationId="{9D99CA82-AE27-4BBC-87A6-A6D9085153F8}"/>
          </ac:spMkLst>
        </pc:spChg>
        <pc:spChg chg="del">
          <ac:chgData name="D K" userId="9ae49f2f11440d07" providerId="LiveId" clId="{085E930B-7F4B-4A1E-9CF2-CD2BCF277D61}" dt="2018-11-15T14:03:17.629" v="1167" actId="478"/>
          <ac:spMkLst>
            <pc:docMk/>
            <pc:sldMk cId="210890507" sldId="258"/>
            <ac:spMk id="140" creationId="{9BF927DE-2A3E-4515-A1A7-EEC116C2518E}"/>
          </ac:spMkLst>
        </pc:spChg>
        <pc:spChg chg="add mod">
          <ac:chgData name="D K" userId="9ae49f2f11440d07" providerId="LiveId" clId="{085E930B-7F4B-4A1E-9CF2-CD2BCF277D61}" dt="2018-11-19T14:41:43.546" v="1745" actId="14100"/>
          <ac:spMkLst>
            <pc:docMk/>
            <pc:sldMk cId="210890507" sldId="258"/>
            <ac:spMk id="197" creationId="{22C7A8C1-8DD5-4E2A-AD38-6C17E42032EA}"/>
          </ac:spMkLst>
        </pc:spChg>
        <pc:spChg chg="add">
          <ac:chgData name="D K" userId="9ae49f2f11440d07" providerId="LiveId" clId="{085E930B-7F4B-4A1E-9CF2-CD2BCF277D61}" dt="2018-11-15T14:03:22.280" v="1170"/>
          <ac:spMkLst>
            <pc:docMk/>
            <pc:sldMk cId="210890507" sldId="258"/>
            <ac:spMk id="198" creationId="{16D0D04A-9FCD-4151-A13F-6D245593FC44}"/>
          </ac:spMkLst>
        </pc:spChg>
        <pc:spChg chg="add mod">
          <ac:chgData name="D K" userId="9ae49f2f11440d07" providerId="LiveId" clId="{085E930B-7F4B-4A1E-9CF2-CD2BCF277D61}" dt="2018-11-15T14:03:28.538" v="1172" actId="20577"/>
          <ac:spMkLst>
            <pc:docMk/>
            <pc:sldMk cId="210890507" sldId="258"/>
            <ac:spMk id="200" creationId="{67461D36-3B58-4E1B-9EFC-D97499F6B5AA}"/>
          </ac:spMkLst>
        </pc:spChg>
        <pc:spChg chg="add">
          <ac:chgData name="D K" userId="9ae49f2f11440d07" providerId="LiveId" clId="{085E930B-7F4B-4A1E-9CF2-CD2BCF277D61}" dt="2018-11-15T14:03:22.280" v="1170"/>
          <ac:spMkLst>
            <pc:docMk/>
            <pc:sldMk cId="210890507" sldId="258"/>
            <ac:spMk id="201" creationId="{220C7CA0-4D46-4845-A4C6-3692F83D42F7}"/>
          </ac:spMkLst>
        </pc:spChg>
        <pc:spChg chg="add">
          <ac:chgData name="D K" userId="9ae49f2f11440d07" providerId="LiveId" clId="{085E930B-7F4B-4A1E-9CF2-CD2BCF277D61}" dt="2018-11-15T14:03:22.280" v="1170"/>
          <ac:spMkLst>
            <pc:docMk/>
            <pc:sldMk cId="210890507" sldId="258"/>
            <ac:spMk id="202" creationId="{B5D3E265-688C-4FC7-A051-8E6B12F80E32}"/>
          </ac:spMkLst>
        </pc:spChg>
        <pc:spChg chg="add">
          <ac:chgData name="D K" userId="9ae49f2f11440d07" providerId="LiveId" clId="{085E930B-7F4B-4A1E-9CF2-CD2BCF277D61}" dt="2018-11-15T14:03:22.280" v="1170"/>
          <ac:spMkLst>
            <pc:docMk/>
            <pc:sldMk cId="210890507" sldId="258"/>
            <ac:spMk id="203" creationId="{6D44727D-27A8-45A3-B2CA-8B65A8A81A53}"/>
          </ac:spMkLst>
        </pc:spChg>
        <pc:spChg chg="add">
          <ac:chgData name="D K" userId="9ae49f2f11440d07" providerId="LiveId" clId="{085E930B-7F4B-4A1E-9CF2-CD2BCF277D61}" dt="2018-11-15T14:03:22.280" v="1170"/>
          <ac:spMkLst>
            <pc:docMk/>
            <pc:sldMk cId="210890507" sldId="258"/>
            <ac:spMk id="205" creationId="{EAED6096-0480-4F26-A05B-35B8C10E27DD}"/>
          </ac:spMkLst>
        </pc:spChg>
        <pc:spChg chg="add">
          <ac:chgData name="D K" userId="9ae49f2f11440d07" providerId="LiveId" clId="{085E930B-7F4B-4A1E-9CF2-CD2BCF277D61}" dt="2018-11-15T14:03:22.280" v="1170"/>
          <ac:spMkLst>
            <pc:docMk/>
            <pc:sldMk cId="210890507" sldId="258"/>
            <ac:spMk id="206" creationId="{6BA45B36-DD44-40BF-8E2C-99C4F2621AF6}"/>
          </ac:spMkLst>
        </pc:spChg>
        <pc:spChg chg="add">
          <ac:chgData name="D K" userId="9ae49f2f11440d07" providerId="LiveId" clId="{085E930B-7F4B-4A1E-9CF2-CD2BCF277D61}" dt="2018-11-15T14:03:22.280" v="1170"/>
          <ac:spMkLst>
            <pc:docMk/>
            <pc:sldMk cId="210890507" sldId="258"/>
            <ac:spMk id="207" creationId="{C651AF7E-68C5-45D1-BFE3-5EA6095E768C}"/>
          </ac:spMkLst>
        </pc:spChg>
        <pc:spChg chg="add">
          <ac:chgData name="D K" userId="9ae49f2f11440d07" providerId="LiveId" clId="{085E930B-7F4B-4A1E-9CF2-CD2BCF277D61}" dt="2018-11-15T14:03:22.280" v="1170"/>
          <ac:spMkLst>
            <pc:docMk/>
            <pc:sldMk cId="210890507" sldId="258"/>
            <ac:spMk id="209" creationId="{7A1C6B32-EB33-47F8-B048-55B78D6BCF87}"/>
          </ac:spMkLst>
        </pc:spChg>
        <pc:spChg chg="add">
          <ac:chgData name="D K" userId="9ae49f2f11440d07" providerId="LiveId" clId="{085E930B-7F4B-4A1E-9CF2-CD2BCF277D61}" dt="2018-11-15T14:03:22.280" v="1170"/>
          <ac:spMkLst>
            <pc:docMk/>
            <pc:sldMk cId="210890507" sldId="258"/>
            <ac:spMk id="211" creationId="{09502F3F-871D-44E7-A771-14BF059ECB67}"/>
          </ac:spMkLst>
        </pc:spChg>
        <pc:spChg chg="add">
          <ac:chgData name="D K" userId="9ae49f2f11440d07" providerId="LiveId" clId="{085E930B-7F4B-4A1E-9CF2-CD2BCF277D61}" dt="2018-11-15T14:03:22.280" v="1170"/>
          <ac:spMkLst>
            <pc:docMk/>
            <pc:sldMk cId="210890507" sldId="258"/>
            <ac:spMk id="213" creationId="{06790411-5430-419F-BD63-AF25AB4FA6E5}"/>
          </ac:spMkLst>
        </pc:spChg>
        <pc:spChg chg="add">
          <ac:chgData name="D K" userId="9ae49f2f11440d07" providerId="LiveId" clId="{085E930B-7F4B-4A1E-9CF2-CD2BCF277D61}" dt="2018-11-15T14:03:22.280" v="1170"/>
          <ac:spMkLst>
            <pc:docMk/>
            <pc:sldMk cId="210890507" sldId="258"/>
            <ac:spMk id="216" creationId="{40283E25-AC92-4044-B54A-9A43AA73D4AA}"/>
          </ac:spMkLst>
        </pc:spChg>
        <pc:spChg chg="add">
          <ac:chgData name="D K" userId="9ae49f2f11440d07" providerId="LiveId" clId="{085E930B-7F4B-4A1E-9CF2-CD2BCF277D61}" dt="2018-11-15T14:03:22.280" v="1170"/>
          <ac:spMkLst>
            <pc:docMk/>
            <pc:sldMk cId="210890507" sldId="258"/>
            <ac:spMk id="217" creationId="{A99CDC9F-0530-452D-84A3-44501AE4761B}"/>
          </ac:spMkLst>
        </pc:spChg>
        <pc:spChg chg="add">
          <ac:chgData name="D K" userId="9ae49f2f11440d07" providerId="LiveId" clId="{085E930B-7F4B-4A1E-9CF2-CD2BCF277D61}" dt="2018-11-15T14:03:22.280" v="1170"/>
          <ac:spMkLst>
            <pc:docMk/>
            <pc:sldMk cId="210890507" sldId="258"/>
            <ac:spMk id="218" creationId="{0D9029B2-C052-4E0D-AB8E-09DC772C514A}"/>
          </ac:spMkLst>
        </pc:spChg>
        <pc:spChg chg="add">
          <ac:chgData name="D K" userId="9ae49f2f11440d07" providerId="LiveId" clId="{085E930B-7F4B-4A1E-9CF2-CD2BCF277D61}" dt="2018-11-15T14:03:22.280" v="1170"/>
          <ac:spMkLst>
            <pc:docMk/>
            <pc:sldMk cId="210890507" sldId="258"/>
            <ac:spMk id="219" creationId="{9D4DD83D-E46A-47BE-BEFD-6BFB6833D15E}"/>
          </ac:spMkLst>
        </pc:spChg>
        <pc:spChg chg="add">
          <ac:chgData name="D K" userId="9ae49f2f11440d07" providerId="LiveId" clId="{085E930B-7F4B-4A1E-9CF2-CD2BCF277D61}" dt="2018-11-15T14:03:22.280" v="1170"/>
          <ac:spMkLst>
            <pc:docMk/>
            <pc:sldMk cId="210890507" sldId="258"/>
            <ac:spMk id="220" creationId="{185B963C-9F07-4409-BCBC-3CD506682C62}"/>
          </ac:spMkLst>
        </pc:spChg>
        <pc:grpChg chg="add del mod">
          <ac:chgData name="D K" userId="9ae49f2f11440d07" providerId="LiveId" clId="{085E930B-7F4B-4A1E-9CF2-CD2BCF277D61}" dt="2018-11-14T21:52:14.509" v="125" actId="165"/>
          <ac:grpSpMkLst>
            <pc:docMk/>
            <pc:sldMk cId="210890507" sldId="258"/>
            <ac:grpSpMk id="10" creationId="{B8232393-F886-422B-8A99-165A8DF308AA}"/>
          </ac:grpSpMkLst>
        </pc:grpChg>
        <pc:picChg chg="add mod ord">
          <ac:chgData name="D K" userId="9ae49f2f11440d07" providerId="LiveId" clId="{085E930B-7F4B-4A1E-9CF2-CD2BCF277D61}" dt="2018-11-15T13:42:27.979" v="712" actId="1038"/>
          <ac:picMkLst>
            <pc:docMk/>
            <pc:sldMk cId="210890507" sldId="258"/>
            <ac:picMk id="3" creationId="{CBA8D9A4-DED6-402F-8BB8-A28BD77C9BEB}"/>
          </ac:picMkLst>
        </pc:picChg>
        <pc:picChg chg="del mod">
          <ac:chgData name="D K" userId="9ae49f2f11440d07" providerId="LiveId" clId="{085E930B-7F4B-4A1E-9CF2-CD2BCF277D61}" dt="2018-11-14T21:07:16.107" v="22" actId="478"/>
          <ac:picMkLst>
            <pc:docMk/>
            <pc:sldMk cId="210890507" sldId="258"/>
            <ac:picMk id="19" creationId="{7065C1FA-599F-4595-88F6-9CEEA52B248B}"/>
          </ac:picMkLst>
        </pc:picChg>
        <pc:picChg chg="mod">
          <ac:chgData name="D K" userId="9ae49f2f11440d07" providerId="LiveId" clId="{085E930B-7F4B-4A1E-9CF2-CD2BCF277D61}" dt="2018-11-14T21:54:34.306" v="148" actId="1076"/>
          <ac:picMkLst>
            <pc:docMk/>
            <pc:sldMk cId="210890507" sldId="258"/>
            <ac:picMk id="83" creationId="{00000000-0000-0000-0000-000000000000}"/>
          </ac:picMkLst>
        </pc:picChg>
        <pc:picChg chg="add">
          <ac:chgData name="D K" userId="9ae49f2f11440d07" providerId="LiveId" clId="{085E930B-7F4B-4A1E-9CF2-CD2BCF277D61}" dt="2018-11-15T14:03:22.280" v="1170"/>
          <ac:picMkLst>
            <pc:docMk/>
            <pc:sldMk cId="210890507" sldId="258"/>
            <ac:picMk id="221" creationId="{3527D070-5776-4D91-A7D8-65ECA13C5A60}"/>
          </ac:picMkLst>
        </pc:picChg>
        <pc:picChg chg="add">
          <ac:chgData name="D K" userId="9ae49f2f11440d07" providerId="LiveId" clId="{085E930B-7F4B-4A1E-9CF2-CD2BCF277D61}" dt="2018-11-15T14:03:22.280" v="1170"/>
          <ac:picMkLst>
            <pc:docMk/>
            <pc:sldMk cId="210890507" sldId="258"/>
            <ac:picMk id="222" creationId="{91F861FA-2638-40F8-AE9C-C350B1192545}"/>
          </ac:picMkLst>
        </pc:picChg>
        <pc:inkChg chg="add del">
          <ac:chgData name="D K" userId="9ae49f2f11440d07" providerId="LiveId" clId="{085E930B-7F4B-4A1E-9CF2-CD2BCF277D61}" dt="2018-11-19T14:35:14.358" v="1570"/>
          <ac:inkMkLst>
            <pc:docMk/>
            <pc:sldMk cId="210890507" sldId="258"/>
            <ac:inkMk id="2" creationId="{499E66C0-9E38-43F2-BFE7-EE607F939BFF}"/>
          </ac:inkMkLst>
        </pc:inkChg>
        <pc:inkChg chg="add del">
          <ac:chgData name="D K" userId="9ae49f2f11440d07" providerId="LiveId" clId="{085E930B-7F4B-4A1E-9CF2-CD2BCF277D61}" dt="2018-11-19T14:35:14.358" v="1570"/>
          <ac:inkMkLst>
            <pc:docMk/>
            <pc:sldMk cId="210890507" sldId="258"/>
            <ac:inkMk id="5" creationId="{288B130A-18F3-4A40-91CF-2ED9133A7019}"/>
          </ac:inkMkLst>
        </pc:inkChg>
        <pc:inkChg chg="add del">
          <ac:chgData name="D K" userId="9ae49f2f11440d07" providerId="LiveId" clId="{085E930B-7F4B-4A1E-9CF2-CD2BCF277D61}" dt="2018-11-19T14:35:38.313" v="1571" actId="478"/>
          <ac:inkMkLst>
            <pc:docMk/>
            <pc:sldMk cId="210890507" sldId="258"/>
            <ac:inkMk id="6" creationId="{3833162E-B1EB-40B4-AA09-7F4F1D3AA815}"/>
          </ac:inkMkLst>
        </pc:inkChg>
        <pc:inkChg chg="add del">
          <ac:chgData name="D K" userId="9ae49f2f11440d07" providerId="LiveId" clId="{085E930B-7F4B-4A1E-9CF2-CD2BCF277D61}" dt="2018-11-19T14:35:51.652" v="1573" actId="478"/>
          <ac:inkMkLst>
            <pc:docMk/>
            <pc:sldMk cId="210890507" sldId="258"/>
            <ac:inkMk id="7" creationId="{F20FC95D-6EA0-43AB-BA59-6CC0AF74CC0F}"/>
          </ac:inkMkLst>
        </pc:inkChg>
        <pc:inkChg chg="add del">
          <ac:chgData name="D K" userId="9ae49f2f11440d07" providerId="LiveId" clId="{085E930B-7F4B-4A1E-9CF2-CD2BCF277D61}" dt="2018-11-19T14:36:03.840" v="1575"/>
          <ac:inkMkLst>
            <pc:docMk/>
            <pc:sldMk cId="210890507" sldId="258"/>
            <ac:inkMk id="8" creationId="{D67EF018-B77D-452B-8108-63F43283F29E}"/>
          </ac:inkMkLst>
        </pc:inkChg>
        <pc:inkChg chg="add del">
          <ac:chgData name="D K" userId="9ae49f2f11440d07" providerId="LiveId" clId="{085E930B-7F4B-4A1E-9CF2-CD2BCF277D61}" dt="2018-11-19T14:36:22.269" v="1580"/>
          <ac:inkMkLst>
            <pc:docMk/>
            <pc:sldMk cId="210890507" sldId="258"/>
            <ac:inkMk id="9" creationId="{B97146ED-A161-4687-9BB2-2F3C8BE020D6}"/>
          </ac:inkMkLst>
        </pc:inkChg>
        <pc:inkChg chg="add del">
          <ac:chgData name="D K" userId="9ae49f2f11440d07" providerId="LiveId" clId="{085E930B-7F4B-4A1E-9CF2-CD2BCF277D61}" dt="2018-11-19T14:36:21.540" v="1579"/>
          <ac:inkMkLst>
            <pc:docMk/>
            <pc:sldMk cId="210890507" sldId="258"/>
            <ac:inkMk id="10" creationId="{1D273DF0-C601-40FD-B16C-9B730B4A4A6E}"/>
          </ac:inkMkLst>
        </pc:inkChg>
        <pc:inkChg chg="add">
          <ac:chgData name="D K" userId="9ae49f2f11440d07" providerId="LiveId" clId="{085E930B-7F4B-4A1E-9CF2-CD2BCF277D61}" dt="2018-11-19T14:36:18.201" v="1578"/>
          <ac:inkMkLst>
            <pc:docMk/>
            <pc:sldMk cId="210890507" sldId="258"/>
            <ac:inkMk id="11" creationId="{A82BF648-A5F6-4FC1-9DD1-FBC00917A691}"/>
          </ac:inkMkLst>
        </pc:inkChg>
        <pc:inkChg chg="add del">
          <ac:chgData name="D K" userId="9ae49f2f11440d07" providerId="LiveId" clId="{085E930B-7F4B-4A1E-9CF2-CD2BCF277D61}" dt="2018-11-19T14:36:36.044" v="1583"/>
          <ac:inkMkLst>
            <pc:docMk/>
            <pc:sldMk cId="210890507" sldId="258"/>
            <ac:inkMk id="12" creationId="{BB2634EC-D6C0-4544-B754-82C50749AECB}"/>
          </ac:inkMkLst>
        </pc:inkChg>
        <pc:inkChg chg="add del">
          <ac:chgData name="D K" userId="9ae49f2f11440d07" providerId="LiveId" clId="{085E930B-7F4B-4A1E-9CF2-CD2BCF277D61}" dt="2018-11-19T14:36:36.044" v="1583"/>
          <ac:inkMkLst>
            <pc:docMk/>
            <pc:sldMk cId="210890507" sldId="258"/>
            <ac:inkMk id="13" creationId="{30E7E2E4-CE3B-4906-9F47-9C4D98DC854C}"/>
          </ac:inkMkLst>
        </pc:inkChg>
        <pc:inkChg chg="add del">
          <ac:chgData name="D K" userId="9ae49f2f11440d07" providerId="LiveId" clId="{085E930B-7F4B-4A1E-9CF2-CD2BCF277D61}" dt="2018-11-15T13:27:43.557" v="468"/>
          <ac:inkMkLst>
            <pc:docMk/>
            <pc:sldMk cId="210890507" sldId="258"/>
            <ac:inkMk id="13" creationId="{35344FE5-93F3-4F41-8CE9-D62DAA1A050F}"/>
          </ac:inkMkLst>
        </pc:inkChg>
        <pc:inkChg chg="add del">
          <ac:chgData name="D K" userId="9ae49f2f11440d07" providerId="LiveId" clId="{085E930B-7F4B-4A1E-9CF2-CD2BCF277D61}" dt="2018-11-19T14:37:09.548" v="1587"/>
          <ac:inkMkLst>
            <pc:docMk/>
            <pc:sldMk cId="210890507" sldId="258"/>
            <ac:inkMk id="18" creationId="{D3DE2317-1ED8-46F6-9206-82431E09A6C5}"/>
          </ac:inkMkLst>
        </pc:inkChg>
        <pc:inkChg chg="add del">
          <ac:chgData name="D K" userId="9ae49f2f11440d07" providerId="LiveId" clId="{085E930B-7F4B-4A1E-9CF2-CD2BCF277D61}" dt="2018-11-19T14:37:09.548" v="1587"/>
          <ac:inkMkLst>
            <pc:docMk/>
            <pc:sldMk cId="210890507" sldId="258"/>
            <ac:inkMk id="19" creationId="{87BA96CD-AC02-4C95-968C-FCF723FB7AFE}"/>
          </ac:inkMkLst>
        </pc:inkChg>
        <pc:inkChg chg="add del">
          <ac:chgData name="D K" userId="9ae49f2f11440d07" providerId="LiveId" clId="{085E930B-7F4B-4A1E-9CF2-CD2BCF277D61}" dt="2018-11-19T14:37:09.548" v="1587"/>
          <ac:inkMkLst>
            <pc:docMk/>
            <pc:sldMk cId="210890507" sldId="258"/>
            <ac:inkMk id="21" creationId="{E63C1E7F-60B6-4D18-8BDF-01F7D33B998F}"/>
          </ac:inkMkLst>
        </pc:inkChg>
        <pc:inkChg chg="add del">
          <ac:chgData name="D K" userId="9ae49f2f11440d07" providerId="LiveId" clId="{085E930B-7F4B-4A1E-9CF2-CD2BCF277D61}" dt="2018-11-19T14:37:09.548" v="1587"/>
          <ac:inkMkLst>
            <pc:docMk/>
            <pc:sldMk cId="210890507" sldId="258"/>
            <ac:inkMk id="22" creationId="{F9AF6630-14A5-433A-B8EE-F660F0FB0B12}"/>
          </ac:inkMkLst>
        </pc:inkChg>
        <pc:inkChg chg="add del">
          <ac:chgData name="D K" userId="9ae49f2f11440d07" providerId="LiveId" clId="{085E930B-7F4B-4A1E-9CF2-CD2BCF277D61}" dt="2018-11-19T14:37:50.313" v="1589"/>
          <ac:inkMkLst>
            <pc:docMk/>
            <pc:sldMk cId="210890507" sldId="258"/>
            <ac:inkMk id="23" creationId="{06F69306-EF15-47DC-81EF-6E5D0D5BCBD3}"/>
          </ac:inkMkLst>
        </pc:inkChg>
        <pc:inkChg chg="add del">
          <ac:chgData name="D K" userId="9ae49f2f11440d07" providerId="LiveId" clId="{085E930B-7F4B-4A1E-9CF2-CD2BCF277D61}" dt="2018-11-19T14:37:50.313" v="1589"/>
          <ac:inkMkLst>
            <pc:docMk/>
            <pc:sldMk cId="210890507" sldId="258"/>
            <ac:inkMk id="24" creationId="{9BD01F60-03C7-4D4E-95D8-828090E42795}"/>
          </ac:inkMkLst>
        </pc:inkChg>
        <pc:inkChg chg="add del">
          <ac:chgData name="D K" userId="9ae49f2f11440d07" providerId="LiveId" clId="{085E930B-7F4B-4A1E-9CF2-CD2BCF277D61}" dt="2018-11-19T14:39:18.211" v="1609"/>
          <ac:inkMkLst>
            <pc:docMk/>
            <pc:sldMk cId="210890507" sldId="258"/>
            <ac:inkMk id="25" creationId="{6E9E18C0-F9EB-4D0E-97D7-3EBD9A6AAB4A}"/>
          </ac:inkMkLst>
        </pc:inkChg>
        <pc:inkChg chg="add del">
          <ac:chgData name="D K" userId="9ae49f2f11440d07" providerId="LiveId" clId="{085E930B-7F4B-4A1E-9CF2-CD2BCF277D61}" dt="2018-11-19T14:38:04.780" v="1594"/>
          <ac:inkMkLst>
            <pc:docMk/>
            <pc:sldMk cId="210890507" sldId="258"/>
            <ac:inkMk id="27" creationId="{59DE8DE0-C763-4F82-AD84-26CA7F39AE58}"/>
          </ac:inkMkLst>
        </pc:inkChg>
        <pc:inkChg chg="add del">
          <ac:chgData name="D K" userId="9ae49f2f11440d07" providerId="LiveId" clId="{085E930B-7F4B-4A1E-9CF2-CD2BCF277D61}" dt="2018-11-19T14:38:04.403" v="1593"/>
          <ac:inkMkLst>
            <pc:docMk/>
            <pc:sldMk cId="210890507" sldId="258"/>
            <ac:inkMk id="30" creationId="{8F847CE7-2555-48C1-8698-CF152349F71D}"/>
          </ac:inkMkLst>
        </pc:inkChg>
        <pc:inkChg chg="add">
          <ac:chgData name="D K" userId="9ae49f2f11440d07" providerId="LiveId" clId="{085E930B-7F4B-4A1E-9CF2-CD2BCF277D61}" dt="2018-11-19T14:38:02.604" v="1592"/>
          <ac:inkMkLst>
            <pc:docMk/>
            <pc:sldMk cId="210890507" sldId="258"/>
            <ac:inkMk id="31" creationId="{B3870FEB-205A-4407-B123-494F9A0E6EFC}"/>
          </ac:inkMkLst>
        </pc:inkChg>
        <pc:inkChg chg="add del">
          <ac:chgData name="D K" userId="9ae49f2f11440d07" providerId="LiveId" clId="{085E930B-7F4B-4A1E-9CF2-CD2BCF277D61}" dt="2018-11-19T14:38:38.444" v="1605"/>
          <ac:inkMkLst>
            <pc:docMk/>
            <pc:sldMk cId="210890507" sldId="258"/>
            <ac:inkMk id="32" creationId="{4D342789-A99D-4A05-BE10-7A706A1204D3}"/>
          </ac:inkMkLst>
        </pc:inkChg>
        <pc:inkChg chg="add del">
          <ac:chgData name="D K" userId="9ae49f2f11440d07" providerId="LiveId" clId="{085E930B-7F4B-4A1E-9CF2-CD2BCF277D61}" dt="2018-11-19T14:38:38.032" v="1604"/>
          <ac:inkMkLst>
            <pc:docMk/>
            <pc:sldMk cId="210890507" sldId="258"/>
            <ac:inkMk id="34" creationId="{0A5CFCB8-D633-4F88-B601-ACC25189D7AC}"/>
          </ac:inkMkLst>
        </pc:inkChg>
        <pc:inkChg chg="add del">
          <ac:chgData name="D K" userId="9ae49f2f11440d07" providerId="LiveId" clId="{085E930B-7F4B-4A1E-9CF2-CD2BCF277D61}" dt="2018-11-19T14:38:37.812" v="1603"/>
          <ac:inkMkLst>
            <pc:docMk/>
            <pc:sldMk cId="210890507" sldId="258"/>
            <ac:inkMk id="35" creationId="{C4910E38-BC35-4240-8259-C2070082CF01}"/>
          </ac:inkMkLst>
        </pc:inkChg>
        <pc:inkChg chg="add del">
          <ac:chgData name="D K" userId="9ae49f2f11440d07" providerId="LiveId" clId="{085E930B-7F4B-4A1E-9CF2-CD2BCF277D61}" dt="2018-11-19T14:38:37.598" v="1602"/>
          <ac:inkMkLst>
            <pc:docMk/>
            <pc:sldMk cId="210890507" sldId="258"/>
            <ac:inkMk id="36" creationId="{83015337-49C5-48B8-A1DF-484CCA322E48}"/>
          </ac:inkMkLst>
        </pc:inkChg>
        <pc:inkChg chg="add del">
          <ac:chgData name="D K" userId="9ae49f2f11440d07" providerId="LiveId" clId="{085E930B-7F4B-4A1E-9CF2-CD2BCF277D61}" dt="2018-11-19T14:38:37.312" v="1601"/>
          <ac:inkMkLst>
            <pc:docMk/>
            <pc:sldMk cId="210890507" sldId="258"/>
            <ac:inkMk id="37" creationId="{BE065690-0CBB-4F88-BCFB-DC64F459D2F7}"/>
          </ac:inkMkLst>
        </pc:inkChg>
        <pc:inkChg chg="add">
          <ac:chgData name="D K" userId="9ae49f2f11440d07" providerId="LiveId" clId="{085E930B-7F4B-4A1E-9CF2-CD2BCF277D61}" dt="2018-11-19T14:38:33.592" v="1600"/>
          <ac:inkMkLst>
            <pc:docMk/>
            <pc:sldMk cId="210890507" sldId="258"/>
            <ac:inkMk id="38" creationId="{D1459E56-F36A-4699-B489-D6AC6E512532}"/>
          </ac:inkMkLst>
        </pc:inkChg>
        <pc:inkChg chg="add del">
          <ac:chgData name="D K" userId="9ae49f2f11440d07" providerId="LiveId" clId="{085E930B-7F4B-4A1E-9CF2-CD2BCF277D61}" dt="2018-11-19T14:38:58.792" v="1607"/>
          <ac:inkMkLst>
            <pc:docMk/>
            <pc:sldMk cId="210890507" sldId="258"/>
            <ac:inkMk id="42" creationId="{BA807E16-C56B-476B-8B39-1F112F3FA3DD}"/>
          </ac:inkMkLst>
        </pc:inkChg>
        <pc:inkChg chg="add del">
          <ac:chgData name="D K" userId="9ae49f2f11440d07" providerId="LiveId" clId="{085E930B-7F4B-4A1E-9CF2-CD2BCF277D61}" dt="2018-11-15T13:27:43.557" v="468"/>
          <ac:inkMkLst>
            <pc:docMk/>
            <pc:sldMk cId="210890507" sldId="258"/>
            <ac:inkMk id="43" creationId="{B44CF9D4-91FB-41E5-8958-08D4849A4C48}"/>
          </ac:inkMkLst>
        </pc:inkChg>
        <pc:inkChg chg="add del">
          <ac:chgData name="D K" userId="9ae49f2f11440d07" providerId="LiveId" clId="{085E930B-7F4B-4A1E-9CF2-CD2BCF277D61}" dt="2018-11-19T14:39:18.211" v="1609"/>
          <ac:inkMkLst>
            <pc:docMk/>
            <pc:sldMk cId="210890507" sldId="258"/>
            <ac:inkMk id="43" creationId="{F64AD9A5-F464-43DE-B8F1-76E9E8E52320}"/>
          </ac:inkMkLst>
        </pc:inkChg>
        <pc:inkChg chg="add del">
          <ac:chgData name="D K" userId="9ae49f2f11440d07" providerId="LiveId" clId="{085E930B-7F4B-4A1E-9CF2-CD2BCF277D61}" dt="2018-11-19T14:39:35.676" v="1616"/>
          <ac:inkMkLst>
            <pc:docMk/>
            <pc:sldMk cId="210890507" sldId="258"/>
            <ac:inkMk id="45" creationId="{D1D39D56-5539-41C0-8042-4044F50C5764}"/>
          </ac:inkMkLst>
        </pc:inkChg>
        <pc:inkChg chg="add del">
          <ac:chgData name="D K" userId="9ae49f2f11440d07" providerId="LiveId" clId="{085E930B-7F4B-4A1E-9CF2-CD2BCF277D61}" dt="2018-11-19T14:39:35.676" v="1616"/>
          <ac:inkMkLst>
            <pc:docMk/>
            <pc:sldMk cId="210890507" sldId="258"/>
            <ac:inkMk id="46" creationId="{17CD0416-B814-4AA8-A857-3DADFFC0276F}"/>
          </ac:inkMkLst>
        </pc:inkChg>
        <pc:inkChg chg="add del">
          <ac:chgData name="D K" userId="9ae49f2f11440d07" providerId="LiveId" clId="{085E930B-7F4B-4A1E-9CF2-CD2BCF277D61}" dt="2018-11-19T14:39:35.676" v="1616"/>
          <ac:inkMkLst>
            <pc:docMk/>
            <pc:sldMk cId="210890507" sldId="258"/>
            <ac:inkMk id="47" creationId="{7116BC50-1C32-412B-A5B8-ECE7A187DEC6}"/>
          </ac:inkMkLst>
        </pc:inkChg>
        <pc:inkChg chg="add del">
          <ac:chgData name="D K" userId="9ae49f2f11440d07" providerId="LiveId" clId="{085E930B-7F4B-4A1E-9CF2-CD2BCF277D61}" dt="2018-11-19T14:39:35.676" v="1616"/>
          <ac:inkMkLst>
            <pc:docMk/>
            <pc:sldMk cId="210890507" sldId="258"/>
            <ac:inkMk id="48" creationId="{253C73CD-0522-4102-9DBD-BA0D667850FC}"/>
          </ac:inkMkLst>
        </pc:inkChg>
        <pc:inkChg chg="add del">
          <ac:chgData name="D K" userId="9ae49f2f11440d07" providerId="LiveId" clId="{085E930B-7F4B-4A1E-9CF2-CD2BCF277D61}" dt="2018-11-15T13:27:43.557" v="468"/>
          <ac:inkMkLst>
            <pc:docMk/>
            <pc:sldMk cId="210890507" sldId="258"/>
            <ac:inkMk id="48" creationId="{72FAE21B-9CEA-4D76-BD6A-89B89BD70ACA}"/>
          </ac:inkMkLst>
        </pc:inkChg>
        <pc:inkChg chg="add del">
          <ac:chgData name="D K" userId="9ae49f2f11440d07" providerId="LiveId" clId="{085E930B-7F4B-4A1E-9CF2-CD2BCF277D61}" dt="2018-11-19T14:39:35.676" v="1616"/>
          <ac:inkMkLst>
            <pc:docMk/>
            <pc:sldMk cId="210890507" sldId="258"/>
            <ac:inkMk id="49" creationId="{1028743B-D2CA-4254-874A-6683453B3735}"/>
          </ac:inkMkLst>
        </pc:inkChg>
        <pc:inkChg chg="add del">
          <ac:chgData name="D K" userId="9ae49f2f11440d07" providerId="LiveId" clId="{085E930B-7F4B-4A1E-9CF2-CD2BCF277D61}" dt="2018-11-15T13:27:52.453" v="469"/>
          <ac:inkMkLst>
            <pc:docMk/>
            <pc:sldMk cId="210890507" sldId="258"/>
            <ac:inkMk id="49" creationId="{E7726F6F-3196-4054-BABA-67AFC6B05AA2}"/>
          </ac:inkMkLst>
        </pc:inkChg>
        <pc:inkChg chg="add del">
          <ac:chgData name="D K" userId="9ae49f2f11440d07" providerId="LiveId" clId="{085E930B-7F4B-4A1E-9CF2-CD2BCF277D61}" dt="2018-11-15T13:28:28.227" v="475"/>
          <ac:inkMkLst>
            <pc:docMk/>
            <pc:sldMk cId="210890507" sldId="258"/>
            <ac:inkMk id="50" creationId="{27EAE09C-85BF-4555-8E1C-005D0C097E9E}"/>
          </ac:inkMkLst>
        </pc:inkChg>
        <pc:inkChg chg="add del">
          <ac:chgData name="D K" userId="9ae49f2f11440d07" providerId="LiveId" clId="{085E930B-7F4B-4A1E-9CF2-CD2BCF277D61}" dt="2018-11-19T14:39:35.676" v="1616"/>
          <ac:inkMkLst>
            <pc:docMk/>
            <pc:sldMk cId="210890507" sldId="258"/>
            <ac:inkMk id="50" creationId="{BC7D007C-AC34-4C9F-87A6-1B23BCAC050B}"/>
          </ac:inkMkLst>
        </pc:inkChg>
        <pc:inkChg chg="add del">
          <ac:chgData name="D K" userId="9ae49f2f11440d07" providerId="LiveId" clId="{085E930B-7F4B-4A1E-9CF2-CD2BCF277D61}" dt="2018-11-15T13:28:28.227" v="475"/>
          <ac:inkMkLst>
            <pc:docMk/>
            <pc:sldMk cId="210890507" sldId="258"/>
            <ac:inkMk id="51" creationId="{2FB3F7C4-2A20-48B7-9D40-F8A13AA6D331}"/>
          </ac:inkMkLst>
        </pc:inkChg>
        <pc:inkChg chg="add del">
          <ac:chgData name="D K" userId="9ae49f2f11440d07" providerId="LiveId" clId="{085E930B-7F4B-4A1E-9CF2-CD2BCF277D61}" dt="2018-11-15T13:28:30.988" v="477"/>
          <ac:inkMkLst>
            <pc:docMk/>
            <pc:sldMk cId="210890507" sldId="258"/>
            <ac:inkMk id="52" creationId="{23F87169-B58D-4AB9-9FA8-97AFBB4EF52A}"/>
          </ac:inkMkLst>
        </pc:inkChg>
        <pc:inkChg chg="add del">
          <ac:chgData name="D K" userId="9ae49f2f11440d07" providerId="LiveId" clId="{085E930B-7F4B-4A1E-9CF2-CD2BCF277D61}" dt="2018-11-19T14:39:35.676" v="1616"/>
          <ac:inkMkLst>
            <pc:docMk/>
            <pc:sldMk cId="210890507" sldId="258"/>
            <ac:inkMk id="52" creationId="{6F0C3CD3-C570-4EE8-BFD1-76575D44A470}"/>
          </ac:inkMkLst>
        </pc:inkChg>
        <pc:inkChg chg="add del">
          <ac:chgData name="D K" userId="9ae49f2f11440d07" providerId="LiveId" clId="{085E930B-7F4B-4A1E-9CF2-CD2BCF277D61}" dt="2018-11-19T14:39:40.426" v="1620"/>
          <ac:inkMkLst>
            <pc:docMk/>
            <pc:sldMk cId="210890507" sldId="258"/>
            <ac:inkMk id="54" creationId="{D5EC7AD6-5073-4E2A-B55F-9BB6D83E9594}"/>
          </ac:inkMkLst>
        </pc:inkChg>
        <pc:inkChg chg="add del">
          <ac:chgData name="D K" userId="9ae49f2f11440d07" providerId="LiveId" clId="{085E930B-7F4B-4A1E-9CF2-CD2BCF277D61}" dt="2018-11-19T14:39:40.426" v="1620"/>
          <ac:inkMkLst>
            <pc:docMk/>
            <pc:sldMk cId="210890507" sldId="258"/>
            <ac:inkMk id="55" creationId="{B4230904-D926-42E4-89F0-303DC48A9608}"/>
          </ac:inkMkLst>
        </pc:inkChg>
        <pc:inkChg chg="add del">
          <ac:chgData name="D K" userId="9ae49f2f11440d07" providerId="LiveId" clId="{085E930B-7F4B-4A1E-9CF2-CD2BCF277D61}" dt="2018-11-19T14:39:40.426" v="1620"/>
          <ac:inkMkLst>
            <pc:docMk/>
            <pc:sldMk cId="210890507" sldId="258"/>
            <ac:inkMk id="56" creationId="{27F2395B-580F-4866-87E1-C7D94709A83D}"/>
          </ac:inkMkLst>
        </pc:inkChg>
        <pc:inkChg chg="add del">
          <ac:chgData name="D K" userId="9ae49f2f11440d07" providerId="LiveId" clId="{085E930B-7F4B-4A1E-9CF2-CD2BCF277D61}" dt="2018-11-19T14:39:40.426" v="1620"/>
          <ac:inkMkLst>
            <pc:docMk/>
            <pc:sldMk cId="210890507" sldId="258"/>
            <ac:inkMk id="57" creationId="{1656D903-2A53-4D9A-8EF4-703E40F99F27}"/>
          </ac:inkMkLst>
        </pc:inkChg>
        <pc:inkChg chg="add del">
          <ac:chgData name="D K" userId="9ae49f2f11440d07" providerId="LiveId" clId="{085E930B-7F4B-4A1E-9CF2-CD2BCF277D61}" dt="2018-11-19T14:39:51.913" v="1632"/>
          <ac:inkMkLst>
            <pc:docMk/>
            <pc:sldMk cId="210890507" sldId="258"/>
            <ac:inkMk id="58" creationId="{231CC5E3-F794-480B-9094-CA8D5BE2CEF5}"/>
          </ac:inkMkLst>
        </pc:inkChg>
        <pc:inkChg chg="add del">
          <ac:chgData name="D K" userId="9ae49f2f11440d07" providerId="LiveId" clId="{085E930B-7F4B-4A1E-9CF2-CD2BCF277D61}" dt="2018-11-19T14:39:47.833" v="1628"/>
          <ac:inkMkLst>
            <pc:docMk/>
            <pc:sldMk cId="210890507" sldId="258"/>
            <ac:inkMk id="59" creationId="{CFEE29CB-9813-4F4F-BFC0-BAA4BF5CD57C}"/>
          </ac:inkMkLst>
        </pc:inkChg>
        <pc:inkChg chg="add del">
          <ac:chgData name="D K" userId="9ae49f2f11440d07" providerId="LiveId" clId="{085E930B-7F4B-4A1E-9CF2-CD2BCF277D61}" dt="2018-11-19T14:39:47.496" v="1627"/>
          <ac:inkMkLst>
            <pc:docMk/>
            <pc:sldMk cId="210890507" sldId="258"/>
            <ac:inkMk id="60" creationId="{7870088C-AB9C-4A0E-98C2-2C8468B9565A}"/>
          </ac:inkMkLst>
        </pc:inkChg>
        <pc:inkChg chg="add del">
          <ac:chgData name="D K" userId="9ae49f2f11440d07" providerId="LiveId" clId="{085E930B-7F4B-4A1E-9CF2-CD2BCF277D61}" dt="2018-11-19T14:39:43.827" v="1625"/>
          <ac:inkMkLst>
            <pc:docMk/>
            <pc:sldMk cId="210890507" sldId="258"/>
            <ac:inkMk id="61" creationId="{7CCCAB33-835A-4BD8-A833-8F5F1FE32074}"/>
          </ac:inkMkLst>
        </pc:inkChg>
        <pc:inkChg chg="add del">
          <ac:chgData name="D K" userId="9ae49f2f11440d07" providerId="LiveId" clId="{085E930B-7F4B-4A1E-9CF2-CD2BCF277D61}" dt="2018-11-19T14:39:47.176" v="1626"/>
          <ac:inkMkLst>
            <pc:docMk/>
            <pc:sldMk cId="210890507" sldId="258"/>
            <ac:inkMk id="62" creationId="{0B65C1A1-E113-4F54-BA27-9E2DD26AEB0E}"/>
          </ac:inkMkLst>
        </pc:inkChg>
        <pc:inkChg chg="add">
          <ac:chgData name="D K" userId="9ae49f2f11440d07" providerId="LiveId" clId="{085E930B-7F4B-4A1E-9CF2-CD2BCF277D61}" dt="2018-11-19T14:39:43.827" v="1625"/>
          <ac:inkMkLst>
            <pc:docMk/>
            <pc:sldMk cId="210890507" sldId="258"/>
            <ac:inkMk id="63" creationId="{BA0B3B76-D93C-4927-84D9-FB9327BCD980}"/>
          </ac:inkMkLst>
        </pc:inkChg>
        <pc:inkChg chg="add del">
          <ac:chgData name="D K" userId="9ae49f2f11440d07" providerId="LiveId" clId="{085E930B-7F4B-4A1E-9CF2-CD2BCF277D61}" dt="2018-11-19T14:39:51.913" v="1632"/>
          <ac:inkMkLst>
            <pc:docMk/>
            <pc:sldMk cId="210890507" sldId="258"/>
            <ac:inkMk id="64" creationId="{8308E98A-4317-4B72-B9C0-CAB8A09BF381}"/>
          </ac:inkMkLst>
        </pc:inkChg>
        <pc:inkChg chg="add del">
          <ac:chgData name="D K" userId="9ae49f2f11440d07" providerId="LiveId" clId="{085E930B-7F4B-4A1E-9CF2-CD2BCF277D61}" dt="2018-11-19T14:39:51.913" v="1632"/>
          <ac:inkMkLst>
            <pc:docMk/>
            <pc:sldMk cId="210890507" sldId="258"/>
            <ac:inkMk id="65" creationId="{39172525-4E7B-428B-BDE1-198C076C0C3A}"/>
          </ac:inkMkLst>
        </pc:inkChg>
        <pc:inkChg chg="add del">
          <ac:chgData name="D K" userId="9ae49f2f11440d07" providerId="LiveId" clId="{085E930B-7F4B-4A1E-9CF2-CD2BCF277D61}" dt="2018-11-19T14:39:51.913" v="1632"/>
          <ac:inkMkLst>
            <pc:docMk/>
            <pc:sldMk cId="210890507" sldId="258"/>
            <ac:inkMk id="66" creationId="{A82212AD-C420-4EDE-896C-16123A91915E}"/>
          </ac:inkMkLst>
        </pc:inkChg>
        <pc:inkChg chg="add">
          <ac:chgData name="D K" userId="9ae49f2f11440d07" providerId="LiveId" clId="{085E930B-7F4B-4A1E-9CF2-CD2BCF277D61}" dt="2018-11-19T14:39:51.913" v="1632"/>
          <ac:inkMkLst>
            <pc:docMk/>
            <pc:sldMk cId="210890507" sldId="258"/>
            <ac:inkMk id="67" creationId="{8B7342EA-24E0-4523-B5A3-565C694B09B0}"/>
          </ac:inkMkLst>
        </pc:inkChg>
        <pc:inkChg chg="add del">
          <ac:chgData name="D K" userId="9ae49f2f11440d07" providerId="LiveId" clId="{085E930B-7F4B-4A1E-9CF2-CD2BCF277D61}" dt="2018-11-15T13:28:30.988" v="477"/>
          <ac:inkMkLst>
            <pc:docMk/>
            <pc:sldMk cId="210890507" sldId="258"/>
            <ac:inkMk id="72" creationId="{B913EE41-F040-4C69-BA5E-B5D398A95E83}"/>
          </ac:inkMkLst>
        </pc:inkChg>
        <pc:inkChg chg="add del">
          <ac:chgData name="D K" userId="9ae49f2f11440d07" providerId="LiveId" clId="{085E930B-7F4B-4A1E-9CF2-CD2BCF277D61}" dt="2018-11-15T13:28:54.039" v="480"/>
          <ac:inkMkLst>
            <pc:docMk/>
            <pc:sldMk cId="210890507" sldId="258"/>
            <ac:inkMk id="73" creationId="{F63CA2E5-D002-4170-969B-045D511F001D}"/>
          </ac:inkMkLst>
        </pc:inkChg>
        <pc:inkChg chg="add del">
          <ac:chgData name="D K" userId="9ae49f2f11440d07" providerId="LiveId" clId="{085E930B-7F4B-4A1E-9CF2-CD2BCF277D61}" dt="2018-11-15T13:28:54.039" v="480"/>
          <ac:inkMkLst>
            <pc:docMk/>
            <pc:sldMk cId="210890507" sldId="258"/>
            <ac:inkMk id="117" creationId="{E1002E2E-87CF-410F-B2E5-279504129174}"/>
          </ac:inkMkLst>
        </pc:inkChg>
        <pc:inkChg chg="add del">
          <ac:chgData name="D K" userId="9ae49f2f11440d07" providerId="LiveId" clId="{085E930B-7F4B-4A1E-9CF2-CD2BCF277D61}" dt="2018-11-15T13:28:54.039" v="480"/>
          <ac:inkMkLst>
            <pc:docMk/>
            <pc:sldMk cId="210890507" sldId="258"/>
            <ac:inkMk id="118" creationId="{032CB687-F9EF-4881-ADBA-ACE046D2BBF0}"/>
          </ac:inkMkLst>
        </pc:inkChg>
        <pc:inkChg chg="add del">
          <ac:chgData name="D K" userId="9ae49f2f11440d07" providerId="LiveId" clId="{085E930B-7F4B-4A1E-9CF2-CD2BCF277D61}" dt="2018-11-15T13:28:55.578" v="482"/>
          <ac:inkMkLst>
            <pc:docMk/>
            <pc:sldMk cId="210890507" sldId="258"/>
            <ac:inkMk id="119" creationId="{E917AE34-779A-4ACE-B59C-3899C772E760}"/>
          </ac:inkMkLst>
        </pc:inkChg>
        <pc:inkChg chg="add del">
          <ac:chgData name="D K" userId="9ae49f2f11440d07" providerId="LiveId" clId="{085E930B-7F4B-4A1E-9CF2-CD2BCF277D61}" dt="2018-11-15T13:28:55.578" v="482"/>
          <ac:inkMkLst>
            <pc:docMk/>
            <pc:sldMk cId="210890507" sldId="258"/>
            <ac:inkMk id="120" creationId="{3D330921-1086-43AF-B7D9-D6A78C14DC07}"/>
          </ac:inkMkLst>
        </pc:inkChg>
        <pc:inkChg chg="add del">
          <ac:chgData name="D K" userId="9ae49f2f11440d07" providerId="LiveId" clId="{085E930B-7F4B-4A1E-9CF2-CD2BCF277D61}" dt="2018-11-15T13:29:09.396" v="491"/>
          <ac:inkMkLst>
            <pc:docMk/>
            <pc:sldMk cId="210890507" sldId="258"/>
            <ac:inkMk id="121" creationId="{3953FDF0-596A-4F6D-8678-7BC6AFB074FE}"/>
          </ac:inkMkLst>
        </pc:inkChg>
        <pc:inkChg chg="add del">
          <ac:chgData name="D K" userId="9ae49f2f11440d07" providerId="LiveId" clId="{085E930B-7F4B-4A1E-9CF2-CD2BCF277D61}" dt="2018-11-15T13:29:09.396" v="491"/>
          <ac:inkMkLst>
            <pc:docMk/>
            <pc:sldMk cId="210890507" sldId="258"/>
            <ac:inkMk id="122" creationId="{45BC8814-1DB2-4E3C-9932-570BEABFF907}"/>
          </ac:inkMkLst>
        </pc:inkChg>
        <pc:inkChg chg="add del">
          <ac:chgData name="D K" userId="9ae49f2f11440d07" providerId="LiveId" clId="{085E930B-7F4B-4A1E-9CF2-CD2BCF277D61}" dt="2018-11-15T13:29:09.396" v="491"/>
          <ac:inkMkLst>
            <pc:docMk/>
            <pc:sldMk cId="210890507" sldId="258"/>
            <ac:inkMk id="123" creationId="{3F985CF7-8044-4F84-A575-CEEC9A68E047}"/>
          </ac:inkMkLst>
        </pc:inkChg>
        <pc:inkChg chg="add del">
          <ac:chgData name="D K" userId="9ae49f2f11440d07" providerId="LiveId" clId="{085E930B-7F4B-4A1E-9CF2-CD2BCF277D61}" dt="2018-11-15T13:29:56.452" v="497"/>
          <ac:inkMkLst>
            <pc:docMk/>
            <pc:sldMk cId="210890507" sldId="258"/>
            <ac:inkMk id="124" creationId="{3BEDF007-332A-4C8A-9A8C-C55E47C153D9}"/>
          </ac:inkMkLst>
        </pc:inkChg>
        <pc:inkChg chg="add del">
          <ac:chgData name="D K" userId="9ae49f2f11440d07" providerId="LiveId" clId="{085E930B-7F4B-4A1E-9CF2-CD2BCF277D61}" dt="2018-11-15T13:29:56.452" v="497"/>
          <ac:inkMkLst>
            <pc:docMk/>
            <pc:sldMk cId="210890507" sldId="258"/>
            <ac:inkMk id="125" creationId="{974D0412-BDA9-4A48-8D8B-B22E5130697F}"/>
          </ac:inkMkLst>
        </pc:inkChg>
        <pc:inkChg chg="add del">
          <ac:chgData name="D K" userId="9ae49f2f11440d07" providerId="LiveId" clId="{085E930B-7F4B-4A1E-9CF2-CD2BCF277D61}" dt="2018-11-15T13:29:56.452" v="497"/>
          <ac:inkMkLst>
            <pc:docMk/>
            <pc:sldMk cId="210890507" sldId="258"/>
            <ac:inkMk id="126" creationId="{5144E748-307D-4947-BA21-F5DB5836AC20}"/>
          </ac:inkMkLst>
        </pc:inkChg>
        <pc:inkChg chg="add del">
          <ac:chgData name="D K" userId="9ae49f2f11440d07" providerId="LiveId" clId="{085E930B-7F4B-4A1E-9CF2-CD2BCF277D61}" dt="2018-11-15T13:29:56.452" v="497"/>
          <ac:inkMkLst>
            <pc:docMk/>
            <pc:sldMk cId="210890507" sldId="258"/>
            <ac:inkMk id="127" creationId="{0731F3AD-C5B6-49EA-A859-3ADE10DA58AC}"/>
          </ac:inkMkLst>
        </pc:inkChg>
        <pc:inkChg chg="add del">
          <ac:chgData name="D K" userId="9ae49f2f11440d07" providerId="LiveId" clId="{085E930B-7F4B-4A1E-9CF2-CD2BCF277D61}" dt="2018-11-15T13:29:56.452" v="497"/>
          <ac:inkMkLst>
            <pc:docMk/>
            <pc:sldMk cId="210890507" sldId="258"/>
            <ac:inkMk id="128" creationId="{A55CD02A-A80D-4BE7-BF75-A3543B0EA3B9}"/>
          </ac:inkMkLst>
        </pc:inkChg>
        <pc:inkChg chg="add del">
          <ac:chgData name="D K" userId="9ae49f2f11440d07" providerId="LiveId" clId="{085E930B-7F4B-4A1E-9CF2-CD2BCF277D61}" dt="2018-11-15T13:29:10.644" v="493"/>
          <ac:inkMkLst>
            <pc:docMk/>
            <pc:sldMk cId="210890507" sldId="258"/>
            <ac:inkMk id="129" creationId="{6E66FAF2-0124-41CD-838D-F6D89375CEF0}"/>
          </ac:inkMkLst>
        </pc:inkChg>
        <pc:inkChg chg="add del">
          <ac:chgData name="D K" userId="9ae49f2f11440d07" providerId="LiveId" clId="{085E930B-7F4B-4A1E-9CF2-CD2BCF277D61}" dt="2018-11-15T13:29:56.452" v="497"/>
          <ac:inkMkLst>
            <pc:docMk/>
            <pc:sldMk cId="210890507" sldId="258"/>
            <ac:inkMk id="130" creationId="{939082A1-0898-4B7F-9244-6CFF16674F83}"/>
          </ac:inkMkLst>
        </pc:inkChg>
        <pc:inkChg chg="add del">
          <ac:chgData name="D K" userId="9ae49f2f11440d07" providerId="LiveId" clId="{085E930B-7F4B-4A1E-9CF2-CD2BCF277D61}" dt="2018-11-15T13:29:10.644" v="493"/>
          <ac:inkMkLst>
            <pc:docMk/>
            <pc:sldMk cId="210890507" sldId="258"/>
            <ac:inkMk id="131" creationId="{52AB3157-DB50-40A3-8CFE-A26FD329D87A}"/>
          </ac:inkMkLst>
        </pc:inkChg>
        <pc:inkChg chg="add del">
          <ac:chgData name="D K" userId="9ae49f2f11440d07" providerId="LiveId" clId="{085E930B-7F4B-4A1E-9CF2-CD2BCF277D61}" dt="2018-11-15T13:29:56.452" v="497"/>
          <ac:inkMkLst>
            <pc:docMk/>
            <pc:sldMk cId="210890507" sldId="258"/>
            <ac:inkMk id="132" creationId="{E82F1E28-9368-47BB-8E6B-BDB3DC8394B6}"/>
          </ac:inkMkLst>
        </pc:inkChg>
        <pc:inkChg chg="add del">
          <ac:chgData name="D K" userId="9ae49f2f11440d07" providerId="LiveId" clId="{085E930B-7F4B-4A1E-9CF2-CD2BCF277D61}" dt="2018-11-15T13:29:26.059" v="495"/>
          <ac:inkMkLst>
            <pc:docMk/>
            <pc:sldMk cId="210890507" sldId="258"/>
            <ac:inkMk id="133" creationId="{3EBB8111-B4B0-4DBF-A3C2-452D5E877CBE}"/>
          </ac:inkMkLst>
        </pc:inkChg>
        <pc:inkChg chg="add del">
          <ac:chgData name="D K" userId="9ae49f2f11440d07" providerId="LiveId" clId="{085E930B-7F4B-4A1E-9CF2-CD2BCF277D61}" dt="2018-11-15T13:29:56.452" v="497"/>
          <ac:inkMkLst>
            <pc:docMk/>
            <pc:sldMk cId="210890507" sldId="258"/>
            <ac:inkMk id="134" creationId="{CFA87720-73BE-417B-8F05-AC09D7DB9775}"/>
          </ac:inkMkLst>
        </pc:inkChg>
        <pc:inkChg chg="add del">
          <ac:chgData name="D K" userId="9ae49f2f11440d07" providerId="LiveId" clId="{085E930B-7F4B-4A1E-9CF2-CD2BCF277D61}" dt="2018-11-15T13:30:23.790" v="501"/>
          <ac:inkMkLst>
            <pc:docMk/>
            <pc:sldMk cId="210890507" sldId="258"/>
            <ac:inkMk id="135" creationId="{1E2291CF-16F5-4B27-9BAC-DD508FC9C1DA}"/>
          </ac:inkMkLst>
        </pc:inkChg>
        <pc:inkChg chg="add del">
          <ac:chgData name="D K" userId="9ae49f2f11440d07" providerId="LiveId" clId="{085E930B-7F4B-4A1E-9CF2-CD2BCF277D61}" dt="2018-11-15T13:30:23.790" v="501"/>
          <ac:inkMkLst>
            <pc:docMk/>
            <pc:sldMk cId="210890507" sldId="258"/>
            <ac:inkMk id="136" creationId="{B31739AC-D04D-4209-86BF-67A7F58FDF3E}"/>
          </ac:inkMkLst>
        </pc:inkChg>
        <pc:inkChg chg="add del">
          <ac:chgData name="D K" userId="9ae49f2f11440d07" providerId="LiveId" clId="{085E930B-7F4B-4A1E-9CF2-CD2BCF277D61}" dt="2018-11-15T13:30:23.790" v="501"/>
          <ac:inkMkLst>
            <pc:docMk/>
            <pc:sldMk cId="210890507" sldId="258"/>
            <ac:inkMk id="137" creationId="{0D07B46A-2DB5-4608-8412-0FA04555704F}"/>
          </ac:inkMkLst>
        </pc:inkChg>
        <pc:inkChg chg="add del">
          <ac:chgData name="D K" userId="9ae49f2f11440d07" providerId="LiveId" clId="{085E930B-7F4B-4A1E-9CF2-CD2BCF277D61}" dt="2018-11-15T13:30:23.790" v="501"/>
          <ac:inkMkLst>
            <pc:docMk/>
            <pc:sldMk cId="210890507" sldId="258"/>
            <ac:inkMk id="139" creationId="{24DD5BE2-77CD-45DC-BACA-CCACDD42BFC7}"/>
          </ac:inkMkLst>
        </pc:inkChg>
        <pc:inkChg chg="add del">
          <ac:chgData name="D K" userId="9ae49f2f11440d07" providerId="LiveId" clId="{085E930B-7F4B-4A1E-9CF2-CD2BCF277D61}" dt="2018-11-15T13:30:24.810" v="503"/>
          <ac:inkMkLst>
            <pc:docMk/>
            <pc:sldMk cId="210890507" sldId="258"/>
            <ac:inkMk id="141" creationId="{66B57510-750F-4594-80B0-DEF5150BFACC}"/>
          </ac:inkMkLst>
        </pc:inkChg>
        <pc:inkChg chg="add del">
          <ac:chgData name="D K" userId="9ae49f2f11440d07" providerId="LiveId" clId="{085E930B-7F4B-4A1E-9CF2-CD2BCF277D61}" dt="2018-11-15T13:30:24.810" v="503"/>
          <ac:inkMkLst>
            <pc:docMk/>
            <pc:sldMk cId="210890507" sldId="258"/>
            <ac:inkMk id="142" creationId="{8B98BDC2-839F-4695-ADF9-8580F8D76E58}"/>
          </ac:inkMkLst>
        </pc:inkChg>
        <pc:inkChg chg="add del">
          <ac:chgData name="D K" userId="9ae49f2f11440d07" providerId="LiveId" clId="{085E930B-7F4B-4A1E-9CF2-CD2BCF277D61}" dt="2018-11-15T13:31:07.546" v="507"/>
          <ac:inkMkLst>
            <pc:docMk/>
            <pc:sldMk cId="210890507" sldId="258"/>
            <ac:inkMk id="143" creationId="{C92D1582-31A7-46F9-B415-A696B74FEC9A}"/>
          </ac:inkMkLst>
        </pc:inkChg>
        <pc:inkChg chg="add del">
          <ac:chgData name="D K" userId="9ae49f2f11440d07" providerId="LiveId" clId="{085E930B-7F4B-4A1E-9CF2-CD2BCF277D61}" dt="2018-11-15T13:31:07.546" v="507"/>
          <ac:inkMkLst>
            <pc:docMk/>
            <pc:sldMk cId="210890507" sldId="258"/>
            <ac:inkMk id="144" creationId="{4B0268AD-AC8B-444C-9D59-CF92C8C33FB5}"/>
          </ac:inkMkLst>
        </pc:inkChg>
        <pc:inkChg chg="add del">
          <ac:chgData name="D K" userId="9ae49f2f11440d07" providerId="LiveId" clId="{085E930B-7F4B-4A1E-9CF2-CD2BCF277D61}" dt="2018-11-15T13:31:07.546" v="507"/>
          <ac:inkMkLst>
            <pc:docMk/>
            <pc:sldMk cId="210890507" sldId="258"/>
            <ac:inkMk id="145" creationId="{46DA10B7-1FD7-4685-9EB4-7D6DA506F1CB}"/>
          </ac:inkMkLst>
        </pc:inkChg>
        <pc:inkChg chg="add del">
          <ac:chgData name="D K" userId="9ae49f2f11440d07" providerId="LiveId" clId="{085E930B-7F4B-4A1E-9CF2-CD2BCF277D61}" dt="2018-11-15T13:31:07.546" v="507"/>
          <ac:inkMkLst>
            <pc:docMk/>
            <pc:sldMk cId="210890507" sldId="258"/>
            <ac:inkMk id="146" creationId="{CEA236CF-2924-48DF-B191-3FE941ED89EF}"/>
          </ac:inkMkLst>
        </pc:inkChg>
        <pc:inkChg chg="add del">
          <ac:chgData name="D K" userId="9ae49f2f11440d07" providerId="LiveId" clId="{085E930B-7F4B-4A1E-9CF2-CD2BCF277D61}" dt="2018-11-15T13:31:08.738" v="509"/>
          <ac:inkMkLst>
            <pc:docMk/>
            <pc:sldMk cId="210890507" sldId="258"/>
            <ac:inkMk id="147" creationId="{3E7A6220-6F9F-44FB-BB2A-950F70868604}"/>
          </ac:inkMkLst>
        </pc:inkChg>
        <pc:inkChg chg="add del">
          <ac:chgData name="D K" userId="9ae49f2f11440d07" providerId="LiveId" clId="{085E930B-7F4B-4A1E-9CF2-CD2BCF277D61}" dt="2018-11-15T13:31:08.738" v="509"/>
          <ac:inkMkLst>
            <pc:docMk/>
            <pc:sldMk cId="210890507" sldId="258"/>
            <ac:inkMk id="148" creationId="{E412B323-B0E6-497B-B091-768DF9846FB6}"/>
          </ac:inkMkLst>
        </pc:inkChg>
        <pc:inkChg chg="add del">
          <ac:chgData name="D K" userId="9ae49f2f11440d07" providerId="LiveId" clId="{085E930B-7F4B-4A1E-9CF2-CD2BCF277D61}" dt="2018-11-15T13:31:16.848" v="513"/>
          <ac:inkMkLst>
            <pc:docMk/>
            <pc:sldMk cId="210890507" sldId="258"/>
            <ac:inkMk id="149" creationId="{761C992B-E64D-47B7-B4D3-1A4184A97D79}"/>
          </ac:inkMkLst>
        </pc:inkChg>
        <pc:inkChg chg="add del">
          <ac:chgData name="D K" userId="9ae49f2f11440d07" providerId="LiveId" clId="{085E930B-7F4B-4A1E-9CF2-CD2BCF277D61}" dt="2018-11-15T13:31:16.848" v="513"/>
          <ac:inkMkLst>
            <pc:docMk/>
            <pc:sldMk cId="210890507" sldId="258"/>
            <ac:inkMk id="150" creationId="{5D0B2BEC-F835-45A4-970A-7C004D5B77B6}"/>
          </ac:inkMkLst>
        </pc:inkChg>
        <pc:inkChg chg="add del">
          <ac:chgData name="D K" userId="9ae49f2f11440d07" providerId="LiveId" clId="{085E930B-7F4B-4A1E-9CF2-CD2BCF277D61}" dt="2018-11-15T13:31:16.848" v="513"/>
          <ac:inkMkLst>
            <pc:docMk/>
            <pc:sldMk cId="210890507" sldId="258"/>
            <ac:inkMk id="151" creationId="{1FE07825-58FB-4AD5-AF30-266C9DDE7D9F}"/>
          </ac:inkMkLst>
        </pc:inkChg>
        <pc:inkChg chg="add del">
          <ac:chgData name="D K" userId="9ae49f2f11440d07" providerId="LiveId" clId="{085E930B-7F4B-4A1E-9CF2-CD2BCF277D61}" dt="2018-11-15T13:31:16.848" v="513"/>
          <ac:inkMkLst>
            <pc:docMk/>
            <pc:sldMk cId="210890507" sldId="258"/>
            <ac:inkMk id="152" creationId="{2B2686CA-D9F9-4D86-BEE0-80D61E9B8C67}"/>
          </ac:inkMkLst>
        </pc:inkChg>
        <pc:inkChg chg="add del">
          <ac:chgData name="D K" userId="9ae49f2f11440d07" providerId="LiveId" clId="{085E930B-7F4B-4A1E-9CF2-CD2BCF277D61}" dt="2018-11-15T13:31:29.153" v="517"/>
          <ac:inkMkLst>
            <pc:docMk/>
            <pc:sldMk cId="210890507" sldId="258"/>
            <ac:inkMk id="153" creationId="{58B1E76C-B7B3-481F-B176-F9BB399E8134}"/>
          </ac:inkMkLst>
        </pc:inkChg>
        <pc:inkChg chg="add del">
          <ac:chgData name="D K" userId="9ae49f2f11440d07" providerId="LiveId" clId="{085E930B-7F4B-4A1E-9CF2-CD2BCF277D61}" dt="2018-11-15T13:31:29.153" v="517"/>
          <ac:inkMkLst>
            <pc:docMk/>
            <pc:sldMk cId="210890507" sldId="258"/>
            <ac:inkMk id="154" creationId="{1880FCAA-B00F-4C28-9496-3B863F1DAEAB}"/>
          </ac:inkMkLst>
        </pc:inkChg>
        <pc:inkChg chg="add del">
          <ac:chgData name="D K" userId="9ae49f2f11440d07" providerId="LiveId" clId="{085E930B-7F4B-4A1E-9CF2-CD2BCF277D61}" dt="2018-11-15T13:31:29.153" v="517"/>
          <ac:inkMkLst>
            <pc:docMk/>
            <pc:sldMk cId="210890507" sldId="258"/>
            <ac:inkMk id="155" creationId="{FB278EF0-C37F-4DC5-813E-BAE3FCB7610F}"/>
          </ac:inkMkLst>
        </pc:inkChg>
        <pc:inkChg chg="add del">
          <ac:chgData name="D K" userId="9ae49f2f11440d07" providerId="LiveId" clId="{085E930B-7F4B-4A1E-9CF2-CD2BCF277D61}" dt="2018-11-15T13:31:29.153" v="517"/>
          <ac:inkMkLst>
            <pc:docMk/>
            <pc:sldMk cId="210890507" sldId="258"/>
            <ac:inkMk id="156" creationId="{73341CC4-D3D2-45E8-ABFA-5294D2CEE457}"/>
          </ac:inkMkLst>
        </pc:inkChg>
        <pc:inkChg chg="add del">
          <ac:chgData name="D K" userId="9ae49f2f11440d07" providerId="LiveId" clId="{085E930B-7F4B-4A1E-9CF2-CD2BCF277D61}" dt="2018-11-15T13:31:53.776" v="524"/>
          <ac:inkMkLst>
            <pc:docMk/>
            <pc:sldMk cId="210890507" sldId="258"/>
            <ac:inkMk id="157" creationId="{F256AD89-86F6-4E4D-A978-630CC890FA8F}"/>
          </ac:inkMkLst>
        </pc:inkChg>
        <pc:inkChg chg="add del">
          <ac:chgData name="D K" userId="9ae49f2f11440d07" providerId="LiveId" clId="{085E930B-7F4B-4A1E-9CF2-CD2BCF277D61}" dt="2018-11-15T13:31:53.776" v="524"/>
          <ac:inkMkLst>
            <pc:docMk/>
            <pc:sldMk cId="210890507" sldId="258"/>
            <ac:inkMk id="158" creationId="{F6A181C9-1BCE-4B71-AF88-744694922DE2}"/>
          </ac:inkMkLst>
        </pc:inkChg>
        <pc:inkChg chg="add del">
          <ac:chgData name="D K" userId="9ae49f2f11440d07" providerId="LiveId" clId="{085E930B-7F4B-4A1E-9CF2-CD2BCF277D61}" dt="2018-11-15T13:31:53.776" v="524"/>
          <ac:inkMkLst>
            <pc:docMk/>
            <pc:sldMk cId="210890507" sldId="258"/>
            <ac:inkMk id="159" creationId="{7D12B53F-7806-4D72-903C-5F2C5724F131}"/>
          </ac:inkMkLst>
        </pc:inkChg>
        <pc:inkChg chg="add del">
          <ac:chgData name="D K" userId="9ae49f2f11440d07" providerId="LiveId" clId="{085E930B-7F4B-4A1E-9CF2-CD2BCF277D61}" dt="2018-11-15T13:31:53.776" v="524"/>
          <ac:inkMkLst>
            <pc:docMk/>
            <pc:sldMk cId="210890507" sldId="258"/>
            <ac:inkMk id="160" creationId="{61576EF6-94A8-4EBE-9040-A4552A3351E3}"/>
          </ac:inkMkLst>
        </pc:inkChg>
        <pc:inkChg chg="add del">
          <ac:chgData name="D K" userId="9ae49f2f11440d07" providerId="LiveId" clId="{085E930B-7F4B-4A1E-9CF2-CD2BCF277D61}" dt="2018-11-15T13:31:53.776" v="524"/>
          <ac:inkMkLst>
            <pc:docMk/>
            <pc:sldMk cId="210890507" sldId="258"/>
            <ac:inkMk id="161" creationId="{0064FBF2-9D61-412F-8BA9-E003DFCCD795}"/>
          </ac:inkMkLst>
        </pc:inkChg>
        <pc:inkChg chg="add del">
          <ac:chgData name="D K" userId="9ae49f2f11440d07" providerId="LiveId" clId="{085E930B-7F4B-4A1E-9CF2-CD2BCF277D61}" dt="2018-11-15T13:31:53.776" v="524"/>
          <ac:inkMkLst>
            <pc:docMk/>
            <pc:sldMk cId="210890507" sldId="258"/>
            <ac:inkMk id="162" creationId="{D2DCD58F-AB06-4897-AE02-3BA3D2E48C15}"/>
          </ac:inkMkLst>
        </pc:inkChg>
        <pc:inkChg chg="add del">
          <ac:chgData name="D K" userId="9ae49f2f11440d07" providerId="LiveId" clId="{085E930B-7F4B-4A1E-9CF2-CD2BCF277D61}" dt="2018-11-15T13:31:53.776" v="524"/>
          <ac:inkMkLst>
            <pc:docMk/>
            <pc:sldMk cId="210890507" sldId="258"/>
            <ac:inkMk id="163" creationId="{B1837899-9356-48AF-B296-905BA6ACB309}"/>
          </ac:inkMkLst>
        </pc:inkChg>
        <pc:inkChg chg="add del">
          <ac:chgData name="D K" userId="9ae49f2f11440d07" providerId="LiveId" clId="{085E930B-7F4B-4A1E-9CF2-CD2BCF277D61}" dt="2018-11-15T13:32:07.574" v="528"/>
          <ac:inkMkLst>
            <pc:docMk/>
            <pc:sldMk cId="210890507" sldId="258"/>
            <ac:inkMk id="164" creationId="{0F70B93E-1F59-4D2B-8957-6AE57A34D1AF}"/>
          </ac:inkMkLst>
        </pc:inkChg>
        <pc:inkChg chg="add del">
          <ac:chgData name="D K" userId="9ae49f2f11440d07" providerId="LiveId" clId="{085E930B-7F4B-4A1E-9CF2-CD2BCF277D61}" dt="2018-11-15T13:32:07.574" v="528"/>
          <ac:inkMkLst>
            <pc:docMk/>
            <pc:sldMk cId="210890507" sldId="258"/>
            <ac:inkMk id="165" creationId="{126F37B1-90FB-4424-9380-C374059B2B81}"/>
          </ac:inkMkLst>
        </pc:inkChg>
        <pc:inkChg chg="add del">
          <ac:chgData name="D K" userId="9ae49f2f11440d07" providerId="LiveId" clId="{085E930B-7F4B-4A1E-9CF2-CD2BCF277D61}" dt="2018-11-15T13:32:07.574" v="528"/>
          <ac:inkMkLst>
            <pc:docMk/>
            <pc:sldMk cId="210890507" sldId="258"/>
            <ac:inkMk id="166" creationId="{85072E48-E542-4019-80C9-BB92CAF3A9EE}"/>
          </ac:inkMkLst>
        </pc:inkChg>
        <pc:inkChg chg="add del">
          <ac:chgData name="D K" userId="9ae49f2f11440d07" providerId="LiveId" clId="{085E930B-7F4B-4A1E-9CF2-CD2BCF277D61}" dt="2018-11-15T13:32:07.574" v="528"/>
          <ac:inkMkLst>
            <pc:docMk/>
            <pc:sldMk cId="210890507" sldId="258"/>
            <ac:inkMk id="167" creationId="{507FD024-941D-4434-9F37-F037D9C07238}"/>
          </ac:inkMkLst>
        </pc:inkChg>
        <pc:inkChg chg="add del">
          <ac:chgData name="D K" userId="9ae49f2f11440d07" providerId="LiveId" clId="{085E930B-7F4B-4A1E-9CF2-CD2BCF277D61}" dt="2018-11-15T13:32:13.021" v="533"/>
          <ac:inkMkLst>
            <pc:docMk/>
            <pc:sldMk cId="210890507" sldId="258"/>
            <ac:inkMk id="168" creationId="{2D6ABE09-27DF-457B-96DB-0796DA0D43E6}"/>
          </ac:inkMkLst>
        </pc:inkChg>
        <pc:inkChg chg="add del">
          <ac:chgData name="D K" userId="9ae49f2f11440d07" providerId="LiveId" clId="{085E930B-7F4B-4A1E-9CF2-CD2BCF277D61}" dt="2018-11-15T13:32:13.021" v="533"/>
          <ac:inkMkLst>
            <pc:docMk/>
            <pc:sldMk cId="210890507" sldId="258"/>
            <ac:inkMk id="169" creationId="{12F057DA-4E04-4637-920A-1C4932D0400D}"/>
          </ac:inkMkLst>
        </pc:inkChg>
        <pc:inkChg chg="add del">
          <ac:chgData name="D K" userId="9ae49f2f11440d07" providerId="LiveId" clId="{085E930B-7F4B-4A1E-9CF2-CD2BCF277D61}" dt="2018-11-15T13:32:13.021" v="533"/>
          <ac:inkMkLst>
            <pc:docMk/>
            <pc:sldMk cId="210890507" sldId="258"/>
            <ac:inkMk id="170" creationId="{73DDA6E0-D888-43A5-BCD4-EB51CCCFDDB7}"/>
          </ac:inkMkLst>
        </pc:inkChg>
        <pc:inkChg chg="add del">
          <ac:chgData name="D K" userId="9ae49f2f11440d07" providerId="LiveId" clId="{085E930B-7F4B-4A1E-9CF2-CD2BCF277D61}" dt="2018-11-15T13:32:13.021" v="533"/>
          <ac:inkMkLst>
            <pc:docMk/>
            <pc:sldMk cId="210890507" sldId="258"/>
            <ac:inkMk id="171" creationId="{401F6AE5-6173-4B9A-8146-2E61D9BD0969}"/>
          </ac:inkMkLst>
        </pc:inkChg>
        <pc:inkChg chg="add del">
          <ac:chgData name="D K" userId="9ae49f2f11440d07" providerId="LiveId" clId="{085E930B-7F4B-4A1E-9CF2-CD2BCF277D61}" dt="2018-11-15T13:32:13.021" v="533"/>
          <ac:inkMkLst>
            <pc:docMk/>
            <pc:sldMk cId="210890507" sldId="258"/>
            <ac:inkMk id="172" creationId="{B435C9BE-AE40-4639-995B-64A896FDF1DA}"/>
          </ac:inkMkLst>
        </pc:inkChg>
        <pc:inkChg chg="add del">
          <ac:chgData name="D K" userId="9ae49f2f11440d07" providerId="LiveId" clId="{085E930B-7F4B-4A1E-9CF2-CD2BCF277D61}" dt="2018-11-15T13:33:36.653" v="540"/>
          <ac:inkMkLst>
            <pc:docMk/>
            <pc:sldMk cId="210890507" sldId="258"/>
            <ac:inkMk id="173" creationId="{CD9F6A97-B381-460A-B20F-EDEC62F9C60E}"/>
          </ac:inkMkLst>
        </pc:inkChg>
        <pc:inkChg chg="add del mod">
          <ac:chgData name="D K" userId="9ae49f2f11440d07" providerId="LiveId" clId="{085E930B-7F4B-4A1E-9CF2-CD2BCF277D61}" dt="2018-11-19T14:26:58.289" v="1309" actId="478"/>
          <ac:inkMkLst>
            <pc:docMk/>
            <pc:sldMk cId="210890507" sldId="258"/>
            <ac:inkMk id="174" creationId="{F71957A8-6C5E-4D4C-A438-D34E36555624}"/>
          </ac:inkMkLst>
        </pc:inkChg>
        <pc:inkChg chg="add del">
          <ac:chgData name="D K" userId="9ae49f2f11440d07" providerId="LiveId" clId="{085E930B-7F4B-4A1E-9CF2-CD2BCF277D61}" dt="2018-11-15T13:33:36.653" v="540"/>
          <ac:inkMkLst>
            <pc:docMk/>
            <pc:sldMk cId="210890507" sldId="258"/>
            <ac:inkMk id="175" creationId="{B68F7FB3-5692-46D5-A2CD-FC506DDB1CB7}"/>
          </ac:inkMkLst>
        </pc:inkChg>
        <pc:inkChg chg="add del">
          <ac:chgData name="D K" userId="9ae49f2f11440d07" providerId="LiveId" clId="{085E930B-7F4B-4A1E-9CF2-CD2BCF277D61}" dt="2018-11-15T13:34:32.270" v="547"/>
          <ac:inkMkLst>
            <pc:docMk/>
            <pc:sldMk cId="210890507" sldId="258"/>
            <ac:inkMk id="176" creationId="{ABB1F5B9-0D48-4AD6-9642-395B90BC5D5B}"/>
          </ac:inkMkLst>
        </pc:inkChg>
        <pc:inkChg chg="add del mod">
          <ac:chgData name="D K" userId="9ae49f2f11440d07" providerId="LiveId" clId="{085E930B-7F4B-4A1E-9CF2-CD2BCF277D61}" dt="2018-11-19T14:27:02.203" v="1310" actId="478"/>
          <ac:inkMkLst>
            <pc:docMk/>
            <pc:sldMk cId="210890507" sldId="258"/>
            <ac:inkMk id="177" creationId="{B4278296-3D9A-48B8-9F39-13CD3578275A}"/>
          </ac:inkMkLst>
        </pc:inkChg>
        <pc:inkChg chg="add del">
          <ac:chgData name="D K" userId="9ae49f2f11440d07" providerId="LiveId" clId="{085E930B-7F4B-4A1E-9CF2-CD2BCF277D61}" dt="2018-11-15T13:34:32.270" v="547"/>
          <ac:inkMkLst>
            <pc:docMk/>
            <pc:sldMk cId="210890507" sldId="258"/>
            <ac:inkMk id="178" creationId="{EA3E968C-672E-4272-BF75-85C1742E5249}"/>
          </ac:inkMkLst>
        </pc:inkChg>
        <pc:inkChg chg="add del">
          <ac:chgData name="D K" userId="9ae49f2f11440d07" providerId="LiveId" clId="{085E930B-7F4B-4A1E-9CF2-CD2BCF277D61}" dt="2018-11-15T13:34:32.270" v="547"/>
          <ac:inkMkLst>
            <pc:docMk/>
            <pc:sldMk cId="210890507" sldId="258"/>
            <ac:inkMk id="179" creationId="{26B75D46-738D-43CA-8D40-20562E24BE95}"/>
          </ac:inkMkLst>
        </pc:inkChg>
        <pc:inkChg chg="add del">
          <ac:chgData name="D K" userId="9ae49f2f11440d07" providerId="LiveId" clId="{085E930B-7F4B-4A1E-9CF2-CD2BCF277D61}" dt="2018-11-15T13:34:32.270" v="547"/>
          <ac:inkMkLst>
            <pc:docMk/>
            <pc:sldMk cId="210890507" sldId="258"/>
            <ac:inkMk id="180" creationId="{C7D47C07-0900-4753-B9D6-6D11CD5C9593}"/>
          </ac:inkMkLst>
        </pc:inkChg>
        <pc:inkChg chg="add del">
          <ac:chgData name="D K" userId="9ae49f2f11440d07" providerId="LiveId" clId="{085E930B-7F4B-4A1E-9CF2-CD2BCF277D61}" dt="2018-11-15T13:34:32.270" v="547"/>
          <ac:inkMkLst>
            <pc:docMk/>
            <pc:sldMk cId="210890507" sldId="258"/>
            <ac:inkMk id="181" creationId="{1779EF51-9D7D-42FC-B1CF-FBF10B8FDA28}"/>
          </ac:inkMkLst>
        </pc:inkChg>
        <pc:inkChg chg="add del">
          <ac:chgData name="D K" userId="9ae49f2f11440d07" providerId="LiveId" clId="{085E930B-7F4B-4A1E-9CF2-CD2BCF277D61}" dt="2018-11-15T13:34:32.270" v="547"/>
          <ac:inkMkLst>
            <pc:docMk/>
            <pc:sldMk cId="210890507" sldId="258"/>
            <ac:inkMk id="182" creationId="{CB341A3C-775A-424C-9EBA-4021B733EA03}"/>
          </ac:inkMkLst>
        </pc:inkChg>
        <pc:inkChg chg="add del">
          <ac:chgData name="D K" userId="9ae49f2f11440d07" providerId="LiveId" clId="{085E930B-7F4B-4A1E-9CF2-CD2BCF277D61}" dt="2018-11-15T13:34:33.955" v="549"/>
          <ac:inkMkLst>
            <pc:docMk/>
            <pc:sldMk cId="210890507" sldId="258"/>
            <ac:inkMk id="183" creationId="{8DCF3309-B419-4E24-9FB4-CFD795DCF2FF}"/>
          </ac:inkMkLst>
        </pc:inkChg>
        <pc:inkChg chg="add del">
          <ac:chgData name="D K" userId="9ae49f2f11440d07" providerId="LiveId" clId="{085E930B-7F4B-4A1E-9CF2-CD2BCF277D61}" dt="2018-11-15T13:34:33.955" v="549"/>
          <ac:inkMkLst>
            <pc:docMk/>
            <pc:sldMk cId="210890507" sldId="258"/>
            <ac:inkMk id="184" creationId="{EB6BCDFC-B5AB-45F5-B2E8-F2535E508E08}"/>
          </ac:inkMkLst>
        </pc:inkChg>
        <pc:inkChg chg="add del mod">
          <ac:chgData name="D K" userId="9ae49f2f11440d07" providerId="LiveId" clId="{085E930B-7F4B-4A1E-9CF2-CD2BCF277D61}" dt="2018-11-19T14:34:55.775" v="1567" actId="478"/>
          <ac:inkMkLst>
            <pc:docMk/>
            <pc:sldMk cId="210890507" sldId="258"/>
            <ac:inkMk id="185" creationId="{5A5E43CB-91E2-4DD5-8C56-BFB6A026B179}"/>
          </ac:inkMkLst>
        </pc:inkChg>
        <pc:inkChg chg="add del">
          <ac:chgData name="D K" userId="9ae49f2f11440d07" providerId="LiveId" clId="{085E930B-7F4B-4A1E-9CF2-CD2BCF277D61}" dt="2018-11-15T13:34:48.715" v="559"/>
          <ac:inkMkLst>
            <pc:docMk/>
            <pc:sldMk cId="210890507" sldId="258"/>
            <ac:inkMk id="186" creationId="{19D227C1-1AE6-41B1-BCFD-7AE4DE67113F}"/>
          </ac:inkMkLst>
        </pc:inkChg>
        <pc:inkChg chg="add del">
          <ac:chgData name="D K" userId="9ae49f2f11440d07" providerId="LiveId" clId="{085E930B-7F4B-4A1E-9CF2-CD2BCF277D61}" dt="2018-11-15T13:34:47.442" v="558"/>
          <ac:inkMkLst>
            <pc:docMk/>
            <pc:sldMk cId="210890507" sldId="258"/>
            <ac:inkMk id="187" creationId="{6459A6A2-EA7A-40AD-89EA-80888492694D}"/>
          </ac:inkMkLst>
        </pc:inkChg>
        <pc:inkChg chg="add del">
          <ac:chgData name="D K" userId="9ae49f2f11440d07" providerId="LiveId" clId="{085E930B-7F4B-4A1E-9CF2-CD2BCF277D61}" dt="2018-11-15T13:34:46.890" v="557"/>
          <ac:inkMkLst>
            <pc:docMk/>
            <pc:sldMk cId="210890507" sldId="258"/>
            <ac:inkMk id="188" creationId="{E71D0722-4111-42FA-BF12-1D2911CD21E2}"/>
          </ac:inkMkLst>
        </pc:inkChg>
        <pc:inkChg chg="add del">
          <ac:chgData name="D K" userId="9ae49f2f11440d07" providerId="LiveId" clId="{085E930B-7F4B-4A1E-9CF2-CD2BCF277D61}" dt="2018-11-15T13:34:40.551" v="555"/>
          <ac:inkMkLst>
            <pc:docMk/>
            <pc:sldMk cId="210890507" sldId="258"/>
            <ac:inkMk id="189" creationId="{44B9BF6A-4FE7-49C1-A514-CC618F005103}"/>
          </ac:inkMkLst>
        </pc:inkChg>
        <pc:inkChg chg="add del">
          <ac:chgData name="D K" userId="9ae49f2f11440d07" providerId="LiveId" clId="{085E930B-7F4B-4A1E-9CF2-CD2BCF277D61}" dt="2018-11-15T13:34:40.551" v="555"/>
          <ac:inkMkLst>
            <pc:docMk/>
            <pc:sldMk cId="210890507" sldId="258"/>
            <ac:inkMk id="190" creationId="{4EF03F4B-6AE8-4E27-90B3-130E85D88517}"/>
          </ac:inkMkLst>
        </pc:inkChg>
        <pc:inkChg chg="add del">
          <ac:chgData name="D K" userId="9ae49f2f11440d07" providerId="LiveId" clId="{085E930B-7F4B-4A1E-9CF2-CD2BCF277D61}" dt="2018-11-15T13:34:45.841" v="556"/>
          <ac:inkMkLst>
            <pc:docMk/>
            <pc:sldMk cId="210890507" sldId="258"/>
            <ac:inkMk id="191" creationId="{99ECF245-D7FA-45BB-91F4-C36257437269}"/>
          </ac:inkMkLst>
        </pc:inkChg>
        <pc:inkChg chg="add del mod">
          <ac:chgData name="D K" userId="9ae49f2f11440d07" providerId="LiveId" clId="{085E930B-7F4B-4A1E-9CF2-CD2BCF277D61}" dt="2018-11-19T14:27:57.386" v="1318" actId="478"/>
          <ac:inkMkLst>
            <pc:docMk/>
            <pc:sldMk cId="210890507" sldId="258"/>
            <ac:inkMk id="192" creationId="{26F3256A-AAEB-4C27-9585-4A2FDC8B7B1E}"/>
          </ac:inkMkLst>
        </pc:inkChg>
        <pc:inkChg chg="add del mod">
          <ac:chgData name="D K" userId="9ae49f2f11440d07" providerId="LiveId" clId="{085E930B-7F4B-4A1E-9CF2-CD2BCF277D61}" dt="2018-11-19T14:27:57.386" v="1318" actId="478"/>
          <ac:inkMkLst>
            <pc:docMk/>
            <pc:sldMk cId="210890507" sldId="258"/>
            <ac:inkMk id="193" creationId="{806056A8-65FB-4AAC-9123-FF1599116CCF}"/>
          </ac:inkMkLst>
        </pc:inkChg>
        <pc:inkChg chg="add del mod">
          <ac:chgData name="D K" userId="9ae49f2f11440d07" providerId="LiveId" clId="{085E930B-7F4B-4A1E-9CF2-CD2BCF277D61}" dt="2018-11-19T14:27:50.216" v="1317" actId="478"/>
          <ac:inkMkLst>
            <pc:docMk/>
            <pc:sldMk cId="210890507" sldId="258"/>
            <ac:inkMk id="194" creationId="{C82DE045-A584-40FF-B61D-298CFCE04D00}"/>
          </ac:inkMkLst>
        </pc:inkChg>
        <pc:inkChg chg="add del mod">
          <ac:chgData name="D K" userId="9ae49f2f11440d07" providerId="LiveId" clId="{085E930B-7F4B-4A1E-9CF2-CD2BCF277D61}" dt="2018-11-19T14:27:57.386" v="1318" actId="478"/>
          <ac:inkMkLst>
            <pc:docMk/>
            <pc:sldMk cId="210890507" sldId="258"/>
            <ac:inkMk id="195" creationId="{FA1D3EE4-30C6-4209-9B02-9CDEB05228DC}"/>
          </ac:inkMkLst>
        </pc:inkChg>
        <pc:inkChg chg="add del mod">
          <ac:chgData name="D K" userId="9ae49f2f11440d07" providerId="LiveId" clId="{085E930B-7F4B-4A1E-9CF2-CD2BCF277D61}" dt="2018-11-19T14:27:57.386" v="1318" actId="478"/>
          <ac:inkMkLst>
            <pc:docMk/>
            <pc:sldMk cId="210890507" sldId="258"/>
            <ac:inkMk id="196" creationId="{68B14E13-40A5-4AC5-8037-1B822A093115}"/>
          </ac:inkMkLst>
        </pc:inkChg>
        <pc:cxnChg chg="del">
          <ac:chgData name="D K" userId="9ae49f2f11440d07" providerId="LiveId" clId="{085E930B-7F4B-4A1E-9CF2-CD2BCF277D61}" dt="2018-11-14T21:50:21.635" v="114" actId="478"/>
          <ac:cxnSpMkLst>
            <pc:docMk/>
            <pc:sldMk cId="210890507" sldId="258"/>
            <ac:cxnSpMk id="18" creationId="{7622AF39-E2A8-4A18-B734-A732E6869736}"/>
          </ac:cxnSpMkLst>
        </pc:cxnChg>
        <pc:cxnChg chg="del">
          <ac:chgData name="D K" userId="9ae49f2f11440d07" providerId="LiveId" clId="{085E930B-7F4B-4A1E-9CF2-CD2BCF277D61}" dt="2018-11-14T21:07:07.754" v="19" actId="478"/>
          <ac:cxnSpMkLst>
            <pc:docMk/>
            <pc:sldMk cId="210890507" sldId="258"/>
            <ac:cxnSpMk id="21" creationId="{DB810B80-6B91-4FF1-A979-5E56B9F4B108}"/>
          </ac:cxnSpMkLst>
        </pc:cxnChg>
        <pc:cxnChg chg="del">
          <ac:chgData name="D K" userId="9ae49f2f11440d07" providerId="LiveId" clId="{085E930B-7F4B-4A1E-9CF2-CD2BCF277D61}" dt="2018-11-14T21:07:05.481" v="18" actId="478"/>
          <ac:cxnSpMkLst>
            <pc:docMk/>
            <pc:sldMk cId="210890507" sldId="258"/>
            <ac:cxnSpMk id="22" creationId="{49ABB02F-32EB-473A-983C-FEE1255CB8AF}"/>
          </ac:cxnSpMkLst>
        </pc:cxnChg>
        <pc:cxnChg chg="del mod">
          <ac:chgData name="D K" userId="9ae49f2f11440d07" providerId="LiveId" clId="{085E930B-7F4B-4A1E-9CF2-CD2BCF277D61}" dt="2018-11-15T13:26:37.610" v="456" actId="478"/>
          <ac:cxnSpMkLst>
            <pc:docMk/>
            <pc:sldMk cId="210890507" sldId="258"/>
            <ac:cxnSpMk id="23" creationId="{70313460-82EC-408B-9A44-C9EEF1410AEF}"/>
          </ac:cxnSpMkLst>
        </pc:cxnChg>
        <pc:cxnChg chg="del">
          <ac:chgData name="D K" userId="9ae49f2f11440d07" providerId="LiveId" clId="{085E930B-7F4B-4A1E-9CF2-CD2BCF277D61}" dt="2018-11-14T21:07:00.865" v="17" actId="478"/>
          <ac:cxnSpMkLst>
            <pc:docMk/>
            <pc:sldMk cId="210890507" sldId="258"/>
            <ac:cxnSpMk id="25" creationId="{4A0CE496-BCF4-46B0-84AF-A364C779E083}"/>
          </ac:cxnSpMkLst>
        </pc:cxnChg>
        <pc:cxnChg chg="del">
          <ac:chgData name="D K" userId="9ae49f2f11440d07" providerId="LiveId" clId="{085E930B-7F4B-4A1E-9CF2-CD2BCF277D61}" dt="2018-11-14T21:50:16.278" v="113" actId="478"/>
          <ac:cxnSpMkLst>
            <pc:docMk/>
            <pc:sldMk cId="210890507" sldId="258"/>
            <ac:cxnSpMk id="27" creationId="{DCCD6C55-FA74-427D-B097-4EE89DCB2017}"/>
          </ac:cxnSpMkLst>
        </pc:cxnChg>
        <pc:cxnChg chg="del">
          <ac:chgData name="D K" userId="9ae49f2f11440d07" providerId="LiveId" clId="{085E930B-7F4B-4A1E-9CF2-CD2BCF277D61}" dt="2018-11-14T21:50:21.635" v="114" actId="478"/>
          <ac:cxnSpMkLst>
            <pc:docMk/>
            <pc:sldMk cId="210890507" sldId="258"/>
            <ac:cxnSpMk id="31" creationId="{787B083F-405E-489A-933A-DC51A14BAE4B}"/>
          </ac:cxnSpMkLst>
        </pc:cxnChg>
        <pc:cxnChg chg="del">
          <ac:chgData name="D K" userId="9ae49f2f11440d07" providerId="LiveId" clId="{085E930B-7F4B-4A1E-9CF2-CD2BCF277D61}" dt="2018-11-14T21:50:25.086" v="115" actId="478"/>
          <ac:cxnSpMkLst>
            <pc:docMk/>
            <pc:sldMk cId="210890507" sldId="258"/>
            <ac:cxnSpMk id="32" creationId="{61785E71-D16F-4E3C-9E7E-0541FFFBFA32}"/>
          </ac:cxnSpMkLst>
        </pc:cxnChg>
        <pc:cxnChg chg="del">
          <ac:chgData name="D K" userId="9ae49f2f11440d07" providerId="LiveId" clId="{085E930B-7F4B-4A1E-9CF2-CD2BCF277D61}" dt="2018-11-14T21:50:21.635" v="114" actId="478"/>
          <ac:cxnSpMkLst>
            <pc:docMk/>
            <pc:sldMk cId="210890507" sldId="258"/>
            <ac:cxnSpMk id="34" creationId="{9869DFC6-A876-43E1-A772-EEE2E8F70D2D}"/>
          </ac:cxnSpMkLst>
        </pc:cxnChg>
        <pc:cxnChg chg="del">
          <ac:chgData name="D K" userId="9ae49f2f11440d07" providerId="LiveId" clId="{085E930B-7F4B-4A1E-9CF2-CD2BCF277D61}" dt="2018-11-14T21:50:16.278" v="113" actId="478"/>
          <ac:cxnSpMkLst>
            <pc:docMk/>
            <pc:sldMk cId="210890507" sldId="258"/>
            <ac:cxnSpMk id="35" creationId="{EBC62825-ADFA-4C4A-B9A7-4791BA57C3CC}"/>
          </ac:cxnSpMkLst>
        </pc:cxnChg>
        <pc:cxnChg chg="del">
          <ac:chgData name="D K" userId="9ae49f2f11440d07" providerId="LiveId" clId="{085E930B-7F4B-4A1E-9CF2-CD2BCF277D61}" dt="2018-11-14T21:50:16.278" v="113" actId="478"/>
          <ac:cxnSpMkLst>
            <pc:docMk/>
            <pc:sldMk cId="210890507" sldId="258"/>
            <ac:cxnSpMk id="36" creationId="{769ACF35-97B4-4B5C-952E-8FA61C9D4D2C}"/>
          </ac:cxnSpMkLst>
        </pc:cxnChg>
        <pc:cxnChg chg="del">
          <ac:chgData name="D K" userId="9ae49f2f11440d07" providerId="LiveId" clId="{085E930B-7F4B-4A1E-9CF2-CD2BCF277D61}" dt="2018-11-14T21:07:09.851" v="20" actId="478"/>
          <ac:cxnSpMkLst>
            <pc:docMk/>
            <pc:sldMk cId="210890507" sldId="258"/>
            <ac:cxnSpMk id="37" creationId="{E330C72B-FC71-4355-8BEC-BD0D081A0268}"/>
          </ac:cxnSpMkLst>
        </pc:cxnChg>
        <pc:cxnChg chg="add del mod">
          <ac:chgData name="D K" userId="9ae49f2f11440d07" providerId="LiveId" clId="{085E930B-7F4B-4A1E-9CF2-CD2BCF277D61}" dt="2018-11-15T13:26:42.346" v="458" actId="478"/>
          <ac:cxnSpMkLst>
            <pc:docMk/>
            <pc:sldMk cId="210890507" sldId="258"/>
            <ac:cxnSpMk id="47" creationId="{29CFD5D9-5FC7-4A8D-A3F8-220DDA3F103E}"/>
          </ac:cxnSpMkLst>
        </pc:cxnChg>
        <pc:cxnChg chg="add del mod topLvl">
          <ac:chgData name="D K" userId="9ae49f2f11440d07" providerId="LiveId" clId="{085E930B-7F4B-4A1E-9CF2-CD2BCF277D61}" dt="2018-11-15T13:26:53.650" v="461" actId="478"/>
          <ac:cxnSpMkLst>
            <pc:docMk/>
            <pc:sldMk cId="210890507" sldId="258"/>
            <ac:cxnSpMk id="58" creationId="{B733DD39-F7D4-4EA1-806B-22CFEAAEE8C7}"/>
          </ac:cxnSpMkLst>
        </pc:cxnChg>
        <pc:cxnChg chg="del mod">
          <ac:chgData name="D K" userId="9ae49f2f11440d07" providerId="LiveId" clId="{085E930B-7F4B-4A1E-9CF2-CD2BCF277D61}" dt="2018-11-14T21:50:09.102" v="112" actId="478"/>
          <ac:cxnSpMkLst>
            <pc:docMk/>
            <pc:sldMk cId="210890507" sldId="258"/>
            <ac:cxnSpMk id="69" creationId="{00000000-0000-0000-0000-000000000000}"/>
          </ac:cxnSpMkLst>
        </pc:cxnChg>
        <pc:cxnChg chg="add del mod topLvl">
          <ac:chgData name="D K" userId="9ae49f2f11440d07" providerId="LiveId" clId="{085E930B-7F4B-4A1E-9CF2-CD2BCF277D61}" dt="2018-11-15T13:26:55.123" v="462" actId="478"/>
          <ac:cxnSpMkLst>
            <pc:docMk/>
            <pc:sldMk cId="210890507" sldId="258"/>
            <ac:cxnSpMk id="70" creationId="{767FF633-1234-40B2-96BF-D1D3ABA041F3}"/>
          </ac:cxnSpMkLst>
        </pc:cxnChg>
        <pc:cxnChg chg="add del">
          <ac:chgData name="D K" userId="9ae49f2f11440d07" providerId="LiveId" clId="{085E930B-7F4B-4A1E-9CF2-CD2BCF277D61}" dt="2018-11-14T21:53:50.429" v="136"/>
          <ac:cxnSpMkLst>
            <pc:docMk/>
            <pc:sldMk cId="210890507" sldId="258"/>
            <ac:cxnSpMk id="78" creationId="{C3BF8C91-B2CA-4089-9F1E-AA36CBF7B27A}"/>
          </ac:cxnSpMkLst>
        </pc:cxnChg>
        <pc:cxnChg chg="add del">
          <ac:chgData name="D K" userId="9ae49f2f11440d07" providerId="LiveId" clId="{085E930B-7F4B-4A1E-9CF2-CD2BCF277D61}" dt="2018-11-14T21:53:50.429" v="136"/>
          <ac:cxnSpMkLst>
            <pc:docMk/>
            <pc:sldMk cId="210890507" sldId="258"/>
            <ac:cxnSpMk id="96" creationId="{EAEFD293-49E2-4800-BE9F-84C8C6C099A7}"/>
          </ac:cxnSpMkLst>
        </pc:cxnChg>
        <pc:cxnChg chg="add del">
          <ac:chgData name="D K" userId="9ae49f2f11440d07" providerId="LiveId" clId="{085E930B-7F4B-4A1E-9CF2-CD2BCF277D61}" dt="2018-11-14T21:53:49.937" v="135"/>
          <ac:cxnSpMkLst>
            <pc:docMk/>
            <pc:sldMk cId="210890507" sldId="258"/>
            <ac:cxnSpMk id="102" creationId="{02CAED3A-9395-4CEC-ACA4-D04A1C1AA0CE}"/>
          </ac:cxnSpMkLst>
        </pc:cxnChg>
        <pc:cxnChg chg="add del">
          <ac:chgData name="D K" userId="9ae49f2f11440d07" providerId="LiveId" clId="{085E930B-7F4B-4A1E-9CF2-CD2BCF277D61}" dt="2018-11-14T21:53:49.937" v="135"/>
          <ac:cxnSpMkLst>
            <pc:docMk/>
            <pc:sldMk cId="210890507" sldId="258"/>
            <ac:cxnSpMk id="113" creationId="{86848F83-90ED-4656-A321-AF915F3EFBB9}"/>
          </ac:cxnSpMkLst>
        </pc:cxnChg>
        <pc:cxnChg chg="add">
          <ac:chgData name="D K" userId="9ae49f2f11440d07" providerId="LiveId" clId="{085E930B-7F4B-4A1E-9CF2-CD2BCF277D61}" dt="2018-11-15T14:03:22.280" v="1170"/>
          <ac:cxnSpMkLst>
            <pc:docMk/>
            <pc:sldMk cId="210890507" sldId="258"/>
            <ac:cxnSpMk id="199" creationId="{0B944520-4B04-4A83-8243-AB7C9CF12699}"/>
          </ac:cxnSpMkLst>
        </pc:cxnChg>
        <pc:cxnChg chg="add">
          <ac:chgData name="D K" userId="9ae49f2f11440d07" providerId="LiveId" clId="{085E930B-7F4B-4A1E-9CF2-CD2BCF277D61}" dt="2018-11-15T14:03:22.280" v="1170"/>
          <ac:cxnSpMkLst>
            <pc:docMk/>
            <pc:sldMk cId="210890507" sldId="258"/>
            <ac:cxnSpMk id="204" creationId="{B2AC3A2B-DAAD-463F-BEF7-93746FA7E616}"/>
          </ac:cxnSpMkLst>
        </pc:cxnChg>
        <pc:cxnChg chg="add">
          <ac:chgData name="D K" userId="9ae49f2f11440d07" providerId="LiveId" clId="{085E930B-7F4B-4A1E-9CF2-CD2BCF277D61}" dt="2018-11-15T14:03:22.280" v="1170"/>
          <ac:cxnSpMkLst>
            <pc:docMk/>
            <pc:sldMk cId="210890507" sldId="258"/>
            <ac:cxnSpMk id="208" creationId="{CBC0DB87-B68C-49E0-97AD-6211567ACDB2}"/>
          </ac:cxnSpMkLst>
        </pc:cxnChg>
        <pc:cxnChg chg="add">
          <ac:chgData name="D K" userId="9ae49f2f11440d07" providerId="LiveId" clId="{085E930B-7F4B-4A1E-9CF2-CD2BCF277D61}" dt="2018-11-15T14:03:22.280" v="1170"/>
          <ac:cxnSpMkLst>
            <pc:docMk/>
            <pc:sldMk cId="210890507" sldId="258"/>
            <ac:cxnSpMk id="210" creationId="{EDE21FEF-DDBC-472C-A2C3-D879347E48B5}"/>
          </ac:cxnSpMkLst>
        </pc:cxnChg>
        <pc:cxnChg chg="add">
          <ac:chgData name="D K" userId="9ae49f2f11440d07" providerId="LiveId" clId="{085E930B-7F4B-4A1E-9CF2-CD2BCF277D61}" dt="2018-11-15T14:03:22.280" v="1170"/>
          <ac:cxnSpMkLst>
            <pc:docMk/>
            <pc:sldMk cId="210890507" sldId="258"/>
            <ac:cxnSpMk id="212" creationId="{1400DADD-D100-4EAE-85CC-1E40E0F94778}"/>
          </ac:cxnSpMkLst>
        </pc:cxnChg>
        <pc:cxnChg chg="add">
          <ac:chgData name="D K" userId="9ae49f2f11440d07" providerId="LiveId" clId="{085E930B-7F4B-4A1E-9CF2-CD2BCF277D61}" dt="2018-11-15T14:03:22.280" v="1170"/>
          <ac:cxnSpMkLst>
            <pc:docMk/>
            <pc:sldMk cId="210890507" sldId="258"/>
            <ac:cxnSpMk id="214" creationId="{48C63E26-94AE-4C87-B17D-6D09AC64DEE4}"/>
          </ac:cxnSpMkLst>
        </pc:cxnChg>
        <pc:cxnChg chg="add">
          <ac:chgData name="D K" userId="9ae49f2f11440d07" providerId="LiveId" clId="{085E930B-7F4B-4A1E-9CF2-CD2BCF277D61}" dt="2018-11-15T14:03:22.280" v="1170"/>
          <ac:cxnSpMkLst>
            <pc:docMk/>
            <pc:sldMk cId="210890507" sldId="258"/>
            <ac:cxnSpMk id="215" creationId="{6BF4A706-F44B-4DE8-8D96-706C257DA96E}"/>
          </ac:cxnSpMkLst>
        </pc:cxnChg>
      </pc:sldChg>
      <pc:sldChg chg="addSp delSp modSp">
        <pc:chgData name="D K" userId="9ae49f2f11440d07" providerId="LiveId" clId="{085E930B-7F4B-4A1E-9CF2-CD2BCF277D61}" dt="2018-11-26T22:49:13.687" v="1869" actId="1076"/>
        <pc:sldMkLst>
          <pc:docMk/>
          <pc:sldMk cId="1685544136" sldId="260"/>
        </pc:sldMkLst>
        <pc:spChg chg="add mod">
          <ac:chgData name="D K" userId="9ae49f2f11440d07" providerId="LiveId" clId="{085E930B-7F4B-4A1E-9CF2-CD2BCF277D61}" dt="2018-11-15T14:04:58.067" v="1192" actId="164"/>
          <ac:spMkLst>
            <pc:docMk/>
            <pc:sldMk cId="1685544136" sldId="260"/>
            <ac:spMk id="15" creationId="{2BFEC144-EA97-4D62-8D24-946DCE089035}"/>
          </ac:spMkLst>
        </pc:spChg>
        <pc:spChg chg="add mod">
          <ac:chgData name="D K" userId="9ae49f2f11440d07" providerId="LiveId" clId="{085E930B-7F4B-4A1E-9CF2-CD2BCF277D61}" dt="2018-11-15T14:04:58.067" v="1192" actId="164"/>
          <ac:spMkLst>
            <pc:docMk/>
            <pc:sldMk cId="1685544136" sldId="260"/>
            <ac:spMk id="16" creationId="{6612CF67-95C2-49C6-8C79-D834EDEF8675}"/>
          </ac:spMkLst>
        </pc:spChg>
        <pc:spChg chg="add mod">
          <ac:chgData name="D K" userId="9ae49f2f11440d07" providerId="LiveId" clId="{085E930B-7F4B-4A1E-9CF2-CD2BCF277D61}" dt="2018-11-26T22:48:38.838" v="1849" actId="20577"/>
          <ac:spMkLst>
            <pc:docMk/>
            <pc:sldMk cId="1685544136" sldId="260"/>
            <ac:spMk id="18" creationId="{8767785F-4580-4120-AD14-898FA0A8B5B8}"/>
          </ac:spMkLst>
        </pc:spChg>
        <pc:spChg chg="add del">
          <ac:chgData name="D K" userId="9ae49f2f11440d07" providerId="LiveId" clId="{085E930B-7F4B-4A1E-9CF2-CD2BCF277D61}" dt="2018-11-26T22:48:24.989" v="1840" actId="478"/>
          <ac:spMkLst>
            <pc:docMk/>
            <pc:sldMk cId="1685544136" sldId="260"/>
            <ac:spMk id="19" creationId="{BA5DAE2B-3F2F-4B69-A874-F7ABE254023A}"/>
          </ac:spMkLst>
        </pc:spChg>
        <pc:spChg chg="add">
          <ac:chgData name="D K" userId="9ae49f2f11440d07" providerId="LiveId" clId="{085E930B-7F4B-4A1E-9CF2-CD2BCF277D61}" dt="2018-11-19T14:46:08.757" v="1790"/>
          <ac:spMkLst>
            <pc:docMk/>
            <pc:sldMk cId="1685544136" sldId="260"/>
            <ac:spMk id="20" creationId="{DAC1868D-B01D-4D42-8B93-0A15E083D69B}"/>
          </ac:spMkLst>
        </pc:spChg>
        <pc:spChg chg="add">
          <ac:chgData name="D K" userId="9ae49f2f11440d07" providerId="LiveId" clId="{085E930B-7F4B-4A1E-9CF2-CD2BCF277D61}" dt="2018-11-19T14:46:08.757" v="1790"/>
          <ac:spMkLst>
            <pc:docMk/>
            <pc:sldMk cId="1685544136" sldId="260"/>
            <ac:spMk id="21" creationId="{28DF5CB0-9A8E-4B12-B36A-F44454F3CC82}"/>
          </ac:spMkLst>
        </pc:spChg>
        <pc:spChg chg="add">
          <ac:chgData name="D K" userId="9ae49f2f11440d07" providerId="LiveId" clId="{085E930B-7F4B-4A1E-9CF2-CD2BCF277D61}" dt="2018-11-19T14:46:08.757" v="1790"/>
          <ac:spMkLst>
            <pc:docMk/>
            <pc:sldMk cId="1685544136" sldId="260"/>
            <ac:spMk id="22" creationId="{797EA8F9-948F-43CF-A8E4-4EC93801B506}"/>
          </ac:spMkLst>
        </pc:spChg>
        <pc:spChg chg="add del mod">
          <ac:chgData name="D K" userId="9ae49f2f11440d07" providerId="LiveId" clId="{085E930B-7F4B-4A1E-9CF2-CD2BCF277D61}" dt="2018-11-15T14:09:08.891" v="1306" actId="478"/>
          <ac:spMkLst>
            <pc:docMk/>
            <pc:sldMk cId="1685544136" sldId="260"/>
            <ac:spMk id="23" creationId="{25A87241-AF8B-471A-8B52-2E5E7B2FA3B7}"/>
          </ac:spMkLst>
        </pc:spChg>
        <pc:spChg chg="add">
          <ac:chgData name="D K" userId="9ae49f2f11440d07" providerId="LiveId" clId="{085E930B-7F4B-4A1E-9CF2-CD2BCF277D61}" dt="2018-11-19T14:46:08.757" v="1790"/>
          <ac:spMkLst>
            <pc:docMk/>
            <pc:sldMk cId="1685544136" sldId="260"/>
            <ac:spMk id="23" creationId="{6B53E8B2-F2BC-4926-9562-DD6D792715F6}"/>
          </ac:spMkLst>
        </pc:spChg>
        <pc:spChg chg="add">
          <ac:chgData name="D K" userId="9ae49f2f11440d07" providerId="LiveId" clId="{085E930B-7F4B-4A1E-9CF2-CD2BCF277D61}" dt="2018-11-19T14:46:08.757" v="1790"/>
          <ac:spMkLst>
            <pc:docMk/>
            <pc:sldMk cId="1685544136" sldId="260"/>
            <ac:spMk id="24" creationId="{12EEFC21-1FB3-4EF6-BDC4-562D371E3950}"/>
          </ac:spMkLst>
        </pc:spChg>
        <pc:spChg chg="add del mod">
          <ac:chgData name="D K" userId="9ae49f2f11440d07" providerId="LiveId" clId="{085E930B-7F4B-4A1E-9CF2-CD2BCF277D61}" dt="2018-11-15T14:09:08.891" v="1306" actId="478"/>
          <ac:spMkLst>
            <pc:docMk/>
            <pc:sldMk cId="1685544136" sldId="260"/>
            <ac:spMk id="24" creationId="{169F1CD2-ED6E-4810-9452-A8612C5AFABE}"/>
          </ac:spMkLst>
        </pc:spChg>
        <pc:spChg chg="add del mod">
          <ac:chgData name="D K" userId="9ae49f2f11440d07" providerId="LiveId" clId="{085E930B-7F4B-4A1E-9CF2-CD2BCF277D61}" dt="2018-11-15T14:09:08.891" v="1306" actId="478"/>
          <ac:spMkLst>
            <pc:docMk/>
            <pc:sldMk cId="1685544136" sldId="260"/>
            <ac:spMk id="25" creationId="{C4CABF9B-BE73-44D3-BC30-84013E113C61}"/>
          </ac:spMkLst>
        </pc:spChg>
        <pc:spChg chg="add">
          <ac:chgData name="D K" userId="9ae49f2f11440d07" providerId="LiveId" clId="{085E930B-7F4B-4A1E-9CF2-CD2BCF277D61}" dt="2018-11-19T14:46:08.757" v="1790"/>
          <ac:spMkLst>
            <pc:docMk/>
            <pc:sldMk cId="1685544136" sldId="260"/>
            <ac:spMk id="25" creationId="{F755C659-83AF-49BA-A34C-3A750772B885}"/>
          </ac:spMkLst>
        </pc:spChg>
        <pc:spChg chg="add">
          <ac:chgData name="D K" userId="9ae49f2f11440d07" providerId="LiveId" clId="{085E930B-7F4B-4A1E-9CF2-CD2BCF277D61}" dt="2018-11-19T14:46:08.757" v="1790"/>
          <ac:spMkLst>
            <pc:docMk/>
            <pc:sldMk cId="1685544136" sldId="260"/>
            <ac:spMk id="26" creationId="{6A70DE48-84FD-4C83-9843-05D90343BBEF}"/>
          </ac:spMkLst>
        </pc:spChg>
        <pc:spChg chg="add del mod">
          <ac:chgData name="D K" userId="9ae49f2f11440d07" providerId="LiveId" clId="{085E930B-7F4B-4A1E-9CF2-CD2BCF277D61}" dt="2018-11-15T14:09:08.891" v="1306" actId="478"/>
          <ac:spMkLst>
            <pc:docMk/>
            <pc:sldMk cId="1685544136" sldId="260"/>
            <ac:spMk id="26" creationId="{F896201C-1C24-4F12-8237-5B6EC6C0DCC7}"/>
          </ac:spMkLst>
        </pc:spChg>
        <pc:spChg chg="add">
          <ac:chgData name="D K" userId="9ae49f2f11440d07" providerId="LiveId" clId="{085E930B-7F4B-4A1E-9CF2-CD2BCF277D61}" dt="2018-11-19T14:46:08.757" v="1790"/>
          <ac:spMkLst>
            <pc:docMk/>
            <pc:sldMk cId="1685544136" sldId="260"/>
            <ac:spMk id="27" creationId="{0486937E-0BF6-461E-845D-3AD5F63B6CDD}"/>
          </ac:spMkLst>
        </pc:spChg>
        <pc:spChg chg="add del mod">
          <ac:chgData name="D K" userId="9ae49f2f11440d07" providerId="LiveId" clId="{085E930B-7F4B-4A1E-9CF2-CD2BCF277D61}" dt="2018-11-15T14:09:08.891" v="1306" actId="478"/>
          <ac:spMkLst>
            <pc:docMk/>
            <pc:sldMk cId="1685544136" sldId="260"/>
            <ac:spMk id="27" creationId="{6BF608FE-F660-4C9A-9C14-79D731560645}"/>
          </ac:spMkLst>
        </pc:spChg>
        <pc:spChg chg="add del mod">
          <ac:chgData name="D K" userId="9ae49f2f11440d07" providerId="LiveId" clId="{085E930B-7F4B-4A1E-9CF2-CD2BCF277D61}" dt="2018-11-15T14:09:08.891" v="1306" actId="478"/>
          <ac:spMkLst>
            <pc:docMk/>
            <pc:sldMk cId="1685544136" sldId="260"/>
            <ac:spMk id="28" creationId="{810828A9-64BE-4F39-BC94-C9C730184DFF}"/>
          </ac:spMkLst>
        </pc:spChg>
        <pc:spChg chg="add">
          <ac:chgData name="D K" userId="9ae49f2f11440d07" providerId="LiveId" clId="{085E930B-7F4B-4A1E-9CF2-CD2BCF277D61}" dt="2018-11-19T14:46:08.757" v="1790"/>
          <ac:spMkLst>
            <pc:docMk/>
            <pc:sldMk cId="1685544136" sldId="260"/>
            <ac:spMk id="28" creationId="{BF623DF7-0C95-42B3-9A97-3CBA1B64C8DE}"/>
          </ac:spMkLst>
        </pc:spChg>
        <pc:spChg chg="add del mod">
          <ac:chgData name="D K" userId="9ae49f2f11440d07" providerId="LiveId" clId="{085E930B-7F4B-4A1E-9CF2-CD2BCF277D61}" dt="2018-11-15T14:09:08.891" v="1306" actId="478"/>
          <ac:spMkLst>
            <pc:docMk/>
            <pc:sldMk cId="1685544136" sldId="260"/>
            <ac:spMk id="29" creationId="{A36EC717-1B11-46C6-BDBF-1C1D627BA949}"/>
          </ac:spMkLst>
        </pc:spChg>
        <pc:spChg chg="add">
          <ac:chgData name="D K" userId="9ae49f2f11440d07" providerId="LiveId" clId="{085E930B-7F4B-4A1E-9CF2-CD2BCF277D61}" dt="2018-11-19T14:46:08.757" v="1790"/>
          <ac:spMkLst>
            <pc:docMk/>
            <pc:sldMk cId="1685544136" sldId="260"/>
            <ac:spMk id="29" creationId="{AB1B307A-4A64-4756-B5CC-548474877E8F}"/>
          </ac:spMkLst>
        </pc:spChg>
        <pc:spChg chg="add del mod">
          <ac:chgData name="D K" userId="9ae49f2f11440d07" providerId="LiveId" clId="{085E930B-7F4B-4A1E-9CF2-CD2BCF277D61}" dt="2018-11-15T14:09:08.891" v="1306" actId="478"/>
          <ac:spMkLst>
            <pc:docMk/>
            <pc:sldMk cId="1685544136" sldId="260"/>
            <ac:spMk id="30" creationId="{8AA8C255-0A0D-4993-A550-96E421A8CAA9}"/>
          </ac:spMkLst>
        </pc:spChg>
        <pc:spChg chg="add">
          <ac:chgData name="D K" userId="9ae49f2f11440d07" providerId="LiveId" clId="{085E930B-7F4B-4A1E-9CF2-CD2BCF277D61}" dt="2018-11-19T14:46:08.757" v="1790"/>
          <ac:spMkLst>
            <pc:docMk/>
            <pc:sldMk cId="1685544136" sldId="260"/>
            <ac:spMk id="30" creationId="{B9CF9988-9CA5-47A7-A819-4B059E37BB20}"/>
          </ac:spMkLst>
        </pc:spChg>
        <pc:spChg chg="add">
          <ac:chgData name="D K" userId="9ae49f2f11440d07" providerId="LiveId" clId="{085E930B-7F4B-4A1E-9CF2-CD2BCF277D61}" dt="2018-11-19T14:46:08.757" v="1790"/>
          <ac:spMkLst>
            <pc:docMk/>
            <pc:sldMk cId="1685544136" sldId="260"/>
            <ac:spMk id="31" creationId="{2212742E-64AF-42A7-A378-52D329371ABD}"/>
          </ac:spMkLst>
        </pc:spChg>
        <pc:spChg chg="add del mod">
          <ac:chgData name="D K" userId="9ae49f2f11440d07" providerId="LiveId" clId="{085E930B-7F4B-4A1E-9CF2-CD2BCF277D61}" dt="2018-11-15T14:09:08.891" v="1306" actId="478"/>
          <ac:spMkLst>
            <pc:docMk/>
            <pc:sldMk cId="1685544136" sldId="260"/>
            <ac:spMk id="31" creationId="{CD63746C-5273-442F-B269-3753F7D96845}"/>
          </ac:spMkLst>
        </pc:spChg>
        <pc:spChg chg="add del mod">
          <ac:chgData name="D K" userId="9ae49f2f11440d07" providerId="LiveId" clId="{085E930B-7F4B-4A1E-9CF2-CD2BCF277D61}" dt="2018-11-15T14:09:08.891" v="1306" actId="478"/>
          <ac:spMkLst>
            <pc:docMk/>
            <pc:sldMk cId="1685544136" sldId="260"/>
            <ac:spMk id="32" creationId="{9D541D34-B2E1-47FE-B262-94D0024FEC1F}"/>
          </ac:spMkLst>
        </pc:spChg>
        <pc:spChg chg="add">
          <ac:chgData name="D K" userId="9ae49f2f11440d07" providerId="LiveId" clId="{085E930B-7F4B-4A1E-9CF2-CD2BCF277D61}" dt="2018-11-19T14:46:08.757" v="1790"/>
          <ac:spMkLst>
            <pc:docMk/>
            <pc:sldMk cId="1685544136" sldId="260"/>
            <ac:spMk id="32" creationId="{F6DA9D1B-4599-427E-A1EF-780FA4892EFD}"/>
          </ac:spMkLst>
        </pc:spChg>
        <pc:spChg chg="add del mod">
          <ac:chgData name="D K" userId="9ae49f2f11440d07" providerId="LiveId" clId="{085E930B-7F4B-4A1E-9CF2-CD2BCF277D61}" dt="2018-11-15T14:09:08.891" v="1306" actId="478"/>
          <ac:spMkLst>
            <pc:docMk/>
            <pc:sldMk cId="1685544136" sldId="260"/>
            <ac:spMk id="33" creationId="{14D07B58-D5C8-49ED-8114-02DBD74CC676}"/>
          </ac:spMkLst>
        </pc:spChg>
        <pc:spChg chg="add">
          <ac:chgData name="D K" userId="9ae49f2f11440d07" providerId="LiveId" clId="{085E930B-7F4B-4A1E-9CF2-CD2BCF277D61}" dt="2018-11-19T14:46:08.757" v="1790"/>
          <ac:spMkLst>
            <pc:docMk/>
            <pc:sldMk cId="1685544136" sldId="260"/>
            <ac:spMk id="33" creationId="{6D06F89D-BC81-4116-8AE7-033F60D32BC4}"/>
          </ac:spMkLst>
        </pc:spChg>
        <pc:spChg chg="add">
          <ac:chgData name="D K" userId="9ae49f2f11440d07" providerId="LiveId" clId="{085E930B-7F4B-4A1E-9CF2-CD2BCF277D61}" dt="2018-11-19T14:46:08.757" v="1790"/>
          <ac:spMkLst>
            <pc:docMk/>
            <pc:sldMk cId="1685544136" sldId="260"/>
            <ac:spMk id="34" creationId="{8AFFCEF0-25B2-45AF-89CB-22848045B113}"/>
          </ac:spMkLst>
        </pc:spChg>
        <pc:spChg chg="add del mod">
          <ac:chgData name="D K" userId="9ae49f2f11440d07" providerId="LiveId" clId="{085E930B-7F4B-4A1E-9CF2-CD2BCF277D61}" dt="2018-11-15T14:09:08.891" v="1306" actId="478"/>
          <ac:spMkLst>
            <pc:docMk/>
            <pc:sldMk cId="1685544136" sldId="260"/>
            <ac:spMk id="34" creationId="{E822DADF-C4D8-4647-91D8-5314B9C28D8D}"/>
          </ac:spMkLst>
        </pc:spChg>
        <pc:spChg chg="add del mod">
          <ac:chgData name="D K" userId="9ae49f2f11440d07" providerId="LiveId" clId="{085E930B-7F4B-4A1E-9CF2-CD2BCF277D61}" dt="2018-11-15T14:09:08.891" v="1306" actId="478"/>
          <ac:spMkLst>
            <pc:docMk/>
            <pc:sldMk cId="1685544136" sldId="260"/>
            <ac:spMk id="35" creationId="{BCA80ACE-2C2A-47C0-99FF-2EA0FFE02555}"/>
          </ac:spMkLst>
        </pc:spChg>
        <pc:spChg chg="add del mod">
          <ac:chgData name="D K" userId="9ae49f2f11440d07" providerId="LiveId" clId="{085E930B-7F4B-4A1E-9CF2-CD2BCF277D61}" dt="2018-11-15T14:09:08.891" v="1306" actId="478"/>
          <ac:spMkLst>
            <pc:docMk/>
            <pc:sldMk cId="1685544136" sldId="260"/>
            <ac:spMk id="36" creationId="{F76A55B1-CCE3-4E9B-8DE1-961C34841B57}"/>
          </ac:spMkLst>
        </pc:spChg>
        <pc:spChg chg="add del mod">
          <ac:chgData name="D K" userId="9ae49f2f11440d07" providerId="LiveId" clId="{085E930B-7F4B-4A1E-9CF2-CD2BCF277D61}" dt="2018-11-15T14:09:08.891" v="1306" actId="478"/>
          <ac:spMkLst>
            <pc:docMk/>
            <pc:sldMk cId="1685544136" sldId="260"/>
            <ac:spMk id="37" creationId="{6DF16D2E-B1E6-4BA8-8989-3187B8D906CE}"/>
          </ac:spMkLst>
        </pc:spChg>
        <pc:spChg chg="add del mod">
          <ac:chgData name="D K" userId="9ae49f2f11440d07" providerId="LiveId" clId="{085E930B-7F4B-4A1E-9CF2-CD2BCF277D61}" dt="2018-11-15T14:09:08.891" v="1306" actId="478"/>
          <ac:spMkLst>
            <pc:docMk/>
            <pc:sldMk cId="1685544136" sldId="260"/>
            <ac:spMk id="38" creationId="{C01BCE5D-BA1B-4E9C-9264-BCB428A2A452}"/>
          </ac:spMkLst>
        </pc:spChg>
        <pc:spChg chg="add mod">
          <ac:chgData name="D K" userId="9ae49f2f11440d07" providerId="LiveId" clId="{085E930B-7F4B-4A1E-9CF2-CD2BCF277D61}" dt="2018-11-26T22:49:07.420" v="1868" actId="1035"/>
          <ac:spMkLst>
            <pc:docMk/>
            <pc:sldMk cId="1685544136" sldId="260"/>
            <ac:spMk id="40" creationId="{34FF1C94-0155-441F-B4AC-C1977CF7740F}"/>
          </ac:spMkLst>
        </pc:spChg>
        <pc:spChg chg="add del mod">
          <ac:chgData name="D K" userId="9ae49f2f11440d07" providerId="LiveId" clId="{085E930B-7F4B-4A1E-9CF2-CD2BCF277D61}" dt="2018-11-15T14:09:08.891" v="1306" actId="478"/>
          <ac:spMkLst>
            <pc:docMk/>
            <pc:sldMk cId="1685544136" sldId="260"/>
            <ac:spMk id="40" creationId="{5834CADB-753A-495E-A0E4-0100EC7E74A3}"/>
          </ac:spMkLst>
        </pc:spChg>
        <pc:spChg chg="add mod">
          <ac:chgData name="D K" userId="9ae49f2f11440d07" providerId="LiveId" clId="{085E930B-7F4B-4A1E-9CF2-CD2BCF277D61}" dt="2018-11-26T22:49:07.420" v="1868" actId="1035"/>
          <ac:spMkLst>
            <pc:docMk/>
            <pc:sldMk cId="1685544136" sldId="260"/>
            <ac:spMk id="41" creationId="{DFE5DEB5-F789-4165-818B-B8150B0BB255}"/>
          </ac:spMkLst>
        </pc:spChg>
        <pc:spChg chg="add del mod">
          <ac:chgData name="D K" userId="9ae49f2f11440d07" providerId="LiveId" clId="{085E930B-7F4B-4A1E-9CF2-CD2BCF277D61}" dt="2018-11-15T14:09:08.891" v="1306" actId="478"/>
          <ac:spMkLst>
            <pc:docMk/>
            <pc:sldMk cId="1685544136" sldId="260"/>
            <ac:spMk id="41" creationId="{E5B68986-E11C-4928-BC03-D28E1434A483}"/>
          </ac:spMkLst>
        </pc:spChg>
        <pc:spChg chg="add mod">
          <ac:chgData name="D K" userId="9ae49f2f11440d07" providerId="LiveId" clId="{085E930B-7F4B-4A1E-9CF2-CD2BCF277D61}" dt="2018-11-26T22:49:07.420" v="1868" actId="1035"/>
          <ac:spMkLst>
            <pc:docMk/>
            <pc:sldMk cId="1685544136" sldId="260"/>
            <ac:spMk id="42" creationId="{1B825BD1-38E3-48DA-B9E2-885DCF9354D8}"/>
          </ac:spMkLst>
        </pc:spChg>
        <pc:spChg chg="add del mod">
          <ac:chgData name="D K" userId="9ae49f2f11440d07" providerId="LiveId" clId="{085E930B-7F4B-4A1E-9CF2-CD2BCF277D61}" dt="2018-11-15T14:09:08.891" v="1306" actId="478"/>
          <ac:spMkLst>
            <pc:docMk/>
            <pc:sldMk cId="1685544136" sldId="260"/>
            <ac:spMk id="42" creationId="{2EAAB786-A846-44E4-A726-BA4E9F33E0DE}"/>
          </ac:spMkLst>
        </pc:spChg>
        <pc:spChg chg="add mod">
          <ac:chgData name="D K" userId="9ae49f2f11440d07" providerId="LiveId" clId="{085E930B-7F4B-4A1E-9CF2-CD2BCF277D61}" dt="2018-11-26T22:49:07.420" v="1868" actId="1035"/>
          <ac:spMkLst>
            <pc:docMk/>
            <pc:sldMk cId="1685544136" sldId="260"/>
            <ac:spMk id="43" creationId="{7009D9E0-AE09-4F84-A06B-C35443E239B1}"/>
          </ac:spMkLst>
        </pc:spChg>
        <pc:spChg chg="add del mod">
          <ac:chgData name="D K" userId="9ae49f2f11440d07" providerId="LiveId" clId="{085E930B-7F4B-4A1E-9CF2-CD2BCF277D61}" dt="2018-11-15T14:09:08.891" v="1306" actId="478"/>
          <ac:spMkLst>
            <pc:docMk/>
            <pc:sldMk cId="1685544136" sldId="260"/>
            <ac:spMk id="43" creationId="{9B733DA8-6328-499E-B1AE-5680CC7514B0}"/>
          </ac:spMkLst>
        </pc:spChg>
        <pc:spChg chg="add mod">
          <ac:chgData name="D K" userId="9ae49f2f11440d07" providerId="LiveId" clId="{085E930B-7F4B-4A1E-9CF2-CD2BCF277D61}" dt="2018-11-26T22:49:07.420" v="1868" actId="1035"/>
          <ac:spMkLst>
            <pc:docMk/>
            <pc:sldMk cId="1685544136" sldId="260"/>
            <ac:spMk id="44" creationId="{6D8AE7A0-3F86-4A69-93BB-DA2574AA981C}"/>
          </ac:spMkLst>
        </pc:spChg>
        <pc:spChg chg="add del mod">
          <ac:chgData name="D K" userId="9ae49f2f11440d07" providerId="LiveId" clId="{085E930B-7F4B-4A1E-9CF2-CD2BCF277D61}" dt="2018-11-15T14:09:08.891" v="1306" actId="478"/>
          <ac:spMkLst>
            <pc:docMk/>
            <pc:sldMk cId="1685544136" sldId="260"/>
            <ac:spMk id="44" creationId="{738D3825-F6F9-4B27-B37C-16185BCB7B4D}"/>
          </ac:spMkLst>
        </pc:spChg>
        <pc:spChg chg="add del mod">
          <ac:chgData name="D K" userId="9ae49f2f11440d07" providerId="LiveId" clId="{085E930B-7F4B-4A1E-9CF2-CD2BCF277D61}" dt="2018-11-15T14:09:08.891" v="1306" actId="478"/>
          <ac:spMkLst>
            <pc:docMk/>
            <pc:sldMk cId="1685544136" sldId="260"/>
            <ac:spMk id="45" creationId="{9AD01133-42A6-4AB3-A3F5-B36C76252178}"/>
          </ac:spMkLst>
        </pc:spChg>
        <pc:spChg chg="add mod">
          <ac:chgData name="D K" userId="9ae49f2f11440d07" providerId="LiveId" clId="{085E930B-7F4B-4A1E-9CF2-CD2BCF277D61}" dt="2018-11-26T22:49:07.420" v="1868" actId="1035"/>
          <ac:spMkLst>
            <pc:docMk/>
            <pc:sldMk cId="1685544136" sldId="260"/>
            <ac:spMk id="45" creationId="{AA565649-DB74-4A7C-9DAB-E191CE0273BA}"/>
          </ac:spMkLst>
        </pc:spChg>
        <pc:spChg chg="add mod">
          <ac:chgData name="D K" userId="9ae49f2f11440d07" providerId="LiveId" clId="{085E930B-7F4B-4A1E-9CF2-CD2BCF277D61}" dt="2018-11-26T22:49:07.420" v="1868" actId="1035"/>
          <ac:spMkLst>
            <pc:docMk/>
            <pc:sldMk cId="1685544136" sldId="260"/>
            <ac:spMk id="46" creationId="{3CFB8FE2-DB71-45A9-874A-CFD2129D2391}"/>
          </ac:spMkLst>
        </pc:spChg>
        <pc:spChg chg="add del mod">
          <ac:chgData name="D K" userId="9ae49f2f11440d07" providerId="LiveId" clId="{085E930B-7F4B-4A1E-9CF2-CD2BCF277D61}" dt="2018-11-15T14:09:08.891" v="1306" actId="478"/>
          <ac:spMkLst>
            <pc:docMk/>
            <pc:sldMk cId="1685544136" sldId="260"/>
            <ac:spMk id="46" creationId="{66ED1799-4893-469E-A3F1-4E5686EAD258}"/>
          </ac:spMkLst>
        </pc:spChg>
        <pc:spChg chg="add mod">
          <ac:chgData name="D K" userId="9ae49f2f11440d07" providerId="LiveId" clId="{085E930B-7F4B-4A1E-9CF2-CD2BCF277D61}" dt="2018-11-26T22:49:07.420" v="1868" actId="1035"/>
          <ac:spMkLst>
            <pc:docMk/>
            <pc:sldMk cId="1685544136" sldId="260"/>
            <ac:spMk id="47" creationId="{7E9CC741-13A5-4193-AD45-C146C07EBCE7}"/>
          </ac:spMkLst>
        </pc:spChg>
        <pc:spChg chg="add del mod">
          <ac:chgData name="D K" userId="9ae49f2f11440d07" providerId="LiveId" clId="{085E930B-7F4B-4A1E-9CF2-CD2BCF277D61}" dt="2018-11-15T14:09:08.891" v="1306" actId="478"/>
          <ac:spMkLst>
            <pc:docMk/>
            <pc:sldMk cId="1685544136" sldId="260"/>
            <ac:spMk id="47" creationId="{D0B71B11-962C-4B9F-813C-1EA5D351A328}"/>
          </ac:spMkLst>
        </pc:spChg>
        <pc:spChg chg="add del mod">
          <ac:chgData name="D K" userId="9ae49f2f11440d07" providerId="LiveId" clId="{085E930B-7F4B-4A1E-9CF2-CD2BCF277D61}" dt="2018-11-15T14:09:08.891" v="1306" actId="478"/>
          <ac:spMkLst>
            <pc:docMk/>
            <pc:sldMk cId="1685544136" sldId="260"/>
            <ac:spMk id="48" creationId="{CE119696-4742-4AC6-8E43-DAB51FB81005}"/>
          </ac:spMkLst>
        </pc:spChg>
        <pc:spChg chg="add mod">
          <ac:chgData name="D K" userId="9ae49f2f11440d07" providerId="LiveId" clId="{085E930B-7F4B-4A1E-9CF2-CD2BCF277D61}" dt="2018-11-26T22:49:07.420" v="1868" actId="1035"/>
          <ac:spMkLst>
            <pc:docMk/>
            <pc:sldMk cId="1685544136" sldId="260"/>
            <ac:spMk id="48" creationId="{FF1E6390-E813-4713-A6EC-E2E90D4BCAEF}"/>
          </ac:spMkLst>
        </pc:spChg>
        <pc:spChg chg="add mod">
          <ac:chgData name="D K" userId="9ae49f2f11440d07" providerId="LiveId" clId="{085E930B-7F4B-4A1E-9CF2-CD2BCF277D61}" dt="2018-11-26T22:49:07.420" v="1868" actId="1035"/>
          <ac:spMkLst>
            <pc:docMk/>
            <pc:sldMk cId="1685544136" sldId="260"/>
            <ac:spMk id="49" creationId="{9CE7E774-C770-4A37-851E-17D7A9E89FD2}"/>
          </ac:spMkLst>
        </pc:spChg>
        <pc:spChg chg="add del mod">
          <ac:chgData name="D K" userId="9ae49f2f11440d07" providerId="LiveId" clId="{085E930B-7F4B-4A1E-9CF2-CD2BCF277D61}" dt="2018-11-15T14:09:08.891" v="1306" actId="478"/>
          <ac:spMkLst>
            <pc:docMk/>
            <pc:sldMk cId="1685544136" sldId="260"/>
            <ac:spMk id="49" creationId="{B752857C-51C7-46B1-9C10-529513CBDCBE}"/>
          </ac:spMkLst>
        </pc:spChg>
        <pc:spChg chg="add mod">
          <ac:chgData name="D K" userId="9ae49f2f11440d07" providerId="LiveId" clId="{085E930B-7F4B-4A1E-9CF2-CD2BCF277D61}" dt="2018-11-26T22:49:07.420" v="1868" actId="1035"/>
          <ac:spMkLst>
            <pc:docMk/>
            <pc:sldMk cId="1685544136" sldId="260"/>
            <ac:spMk id="50" creationId="{7E43576D-2F66-4D35-B425-FF75A252E109}"/>
          </ac:spMkLst>
        </pc:spChg>
        <pc:spChg chg="add mod">
          <ac:chgData name="D K" userId="9ae49f2f11440d07" providerId="LiveId" clId="{085E930B-7F4B-4A1E-9CF2-CD2BCF277D61}" dt="2018-11-26T22:49:07.420" v="1868" actId="1035"/>
          <ac:spMkLst>
            <pc:docMk/>
            <pc:sldMk cId="1685544136" sldId="260"/>
            <ac:spMk id="51" creationId="{B66ED33E-32F9-404C-B0AE-B242B7225B7C}"/>
          </ac:spMkLst>
        </pc:spChg>
        <pc:spChg chg="add mod">
          <ac:chgData name="D K" userId="9ae49f2f11440d07" providerId="LiveId" clId="{085E930B-7F4B-4A1E-9CF2-CD2BCF277D61}" dt="2018-11-26T22:49:07.420" v="1868" actId="1035"/>
          <ac:spMkLst>
            <pc:docMk/>
            <pc:sldMk cId="1685544136" sldId="260"/>
            <ac:spMk id="52" creationId="{F3E673D3-77D5-428C-B8B9-D2C30D552A99}"/>
          </ac:spMkLst>
        </pc:spChg>
        <pc:spChg chg="add mod">
          <ac:chgData name="D K" userId="9ae49f2f11440d07" providerId="LiveId" clId="{085E930B-7F4B-4A1E-9CF2-CD2BCF277D61}" dt="2018-11-26T22:49:07.420" v="1868" actId="1035"/>
          <ac:spMkLst>
            <pc:docMk/>
            <pc:sldMk cId="1685544136" sldId="260"/>
            <ac:spMk id="53" creationId="{740A0959-A637-43B3-8753-D836E70CA019}"/>
          </ac:spMkLst>
        </pc:spChg>
        <pc:spChg chg="add mod">
          <ac:chgData name="D K" userId="9ae49f2f11440d07" providerId="LiveId" clId="{085E930B-7F4B-4A1E-9CF2-CD2BCF277D61}" dt="2018-11-26T22:35:47.817" v="1795" actId="1076"/>
          <ac:spMkLst>
            <pc:docMk/>
            <pc:sldMk cId="1685544136" sldId="260"/>
            <ac:spMk id="54" creationId="{B979A153-0AAD-4D8B-90D9-62204CA3F414}"/>
          </ac:spMkLst>
        </pc:spChg>
        <pc:spChg chg="add mod">
          <ac:chgData name="D K" userId="9ae49f2f11440d07" providerId="LiveId" clId="{085E930B-7F4B-4A1E-9CF2-CD2BCF277D61}" dt="2018-11-26T22:49:13.687" v="1869" actId="1076"/>
          <ac:spMkLst>
            <pc:docMk/>
            <pc:sldMk cId="1685544136" sldId="260"/>
            <ac:spMk id="91" creationId="{156D2D97-E4F3-4157-ADD7-6A9FFD6C7305}"/>
          </ac:spMkLst>
        </pc:spChg>
        <pc:spChg chg="del">
          <ac:chgData name="D K" userId="9ae49f2f11440d07" providerId="LiveId" clId="{085E930B-7F4B-4A1E-9CF2-CD2BCF277D61}" dt="2018-11-15T14:04:38.492" v="1190"/>
          <ac:spMkLst>
            <pc:docMk/>
            <pc:sldMk cId="1685544136" sldId="260"/>
            <ac:spMk id="147" creationId="{00000000-0000-0000-0000-000000000000}"/>
          </ac:spMkLst>
        </pc:spChg>
        <pc:spChg chg="del">
          <ac:chgData name="D K" userId="9ae49f2f11440d07" providerId="LiveId" clId="{085E930B-7F4B-4A1E-9CF2-CD2BCF277D61}" dt="2018-11-15T14:04:38.492" v="1190"/>
          <ac:spMkLst>
            <pc:docMk/>
            <pc:sldMk cId="1685544136" sldId="260"/>
            <ac:spMk id="148" creationId="{00000000-0000-0000-0000-000000000000}"/>
          </ac:spMkLst>
        </pc:spChg>
        <pc:spChg chg="del">
          <ac:chgData name="D K" userId="9ae49f2f11440d07" providerId="LiveId" clId="{085E930B-7F4B-4A1E-9CF2-CD2BCF277D61}" dt="2018-11-15T14:04:38.492" v="1190"/>
          <ac:spMkLst>
            <pc:docMk/>
            <pc:sldMk cId="1685544136" sldId="260"/>
            <ac:spMk id="149" creationId="{00000000-0000-0000-0000-000000000000}"/>
          </ac:spMkLst>
        </pc:spChg>
        <pc:spChg chg="del">
          <ac:chgData name="D K" userId="9ae49f2f11440d07" providerId="LiveId" clId="{085E930B-7F4B-4A1E-9CF2-CD2BCF277D61}" dt="2018-11-15T14:04:38.492" v="1190"/>
          <ac:spMkLst>
            <pc:docMk/>
            <pc:sldMk cId="1685544136" sldId="260"/>
            <ac:spMk id="150" creationId="{00000000-0000-0000-0000-000000000000}"/>
          </ac:spMkLst>
        </pc:spChg>
        <pc:spChg chg="del">
          <ac:chgData name="D K" userId="9ae49f2f11440d07" providerId="LiveId" clId="{085E930B-7F4B-4A1E-9CF2-CD2BCF277D61}" dt="2018-11-15T14:04:38.492" v="1190"/>
          <ac:spMkLst>
            <pc:docMk/>
            <pc:sldMk cId="1685544136" sldId="260"/>
            <ac:spMk id="151" creationId="{00000000-0000-0000-0000-000000000000}"/>
          </ac:spMkLst>
        </pc:spChg>
        <pc:spChg chg="del">
          <ac:chgData name="D K" userId="9ae49f2f11440d07" providerId="LiveId" clId="{085E930B-7F4B-4A1E-9CF2-CD2BCF277D61}" dt="2018-11-15T14:04:38.492" v="1190"/>
          <ac:spMkLst>
            <pc:docMk/>
            <pc:sldMk cId="1685544136" sldId="260"/>
            <ac:spMk id="153" creationId="{00000000-0000-0000-0000-000000000000}"/>
          </ac:spMkLst>
        </pc:spChg>
        <pc:spChg chg="del">
          <ac:chgData name="D K" userId="9ae49f2f11440d07" providerId="LiveId" clId="{085E930B-7F4B-4A1E-9CF2-CD2BCF277D61}" dt="2018-11-15T14:04:38.492" v="1190"/>
          <ac:spMkLst>
            <pc:docMk/>
            <pc:sldMk cId="1685544136" sldId="260"/>
            <ac:spMk id="165" creationId="{D67B2D59-9B30-4E34-8720-F1DD0DFB2725}"/>
          </ac:spMkLst>
        </pc:spChg>
        <pc:grpChg chg="add del mod">
          <ac:chgData name="D K" userId="9ae49f2f11440d07" providerId="LiveId" clId="{085E930B-7F4B-4A1E-9CF2-CD2BCF277D61}" dt="2018-11-26T22:35:19.033" v="1792" actId="478"/>
          <ac:grpSpMkLst>
            <pc:docMk/>
            <pc:sldMk cId="1685544136" sldId="260"/>
            <ac:grpSpMk id="2" creationId="{5608D47D-81F3-4180-868F-4AE54EFC5A06}"/>
          </ac:grpSpMkLst>
        </pc:grpChg>
        <pc:grpChg chg="add del mod">
          <ac:chgData name="D K" userId="9ae49f2f11440d07" providerId="LiveId" clId="{085E930B-7F4B-4A1E-9CF2-CD2BCF277D61}" dt="2018-11-15T14:07:50.264" v="1293" actId="478"/>
          <ac:grpSpMkLst>
            <pc:docMk/>
            <pc:sldMk cId="1685544136" sldId="260"/>
            <ac:grpSpMk id="18" creationId="{1466D5E9-71F2-4224-811A-86915C1EC832}"/>
          </ac:grpSpMkLst>
        </pc:grpChg>
        <pc:grpChg chg="add del mod">
          <ac:chgData name="D K" userId="9ae49f2f11440d07" providerId="LiveId" clId="{085E930B-7F4B-4A1E-9CF2-CD2BCF277D61}" dt="2018-11-19T14:46:07.766" v="1789" actId="478"/>
          <ac:grpSpMkLst>
            <pc:docMk/>
            <pc:sldMk cId="1685544136" sldId="260"/>
            <ac:grpSpMk id="58" creationId="{3E6793D9-F31D-4306-A4C5-E732566E707E}"/>
          </ac:grpSpMkLst>
        </pc:grpChg>
        <pc:picChg chg="add mod">
          <ac:chgData name="D K" userId="9ae49f2f11440d07" providerId="LiveId" clId="{085E930B-7F4B-4A1E-9CF2-CD2BCF277D61}" dt="2018-11-15T14:04:58.067" v="1192" actId="164"/>
          <ac:picMkLst>
            <pc:docMk/>
            <pc:sldMk cId="1685544136" sldId="260"/>
            <ac:picMk id="14" creationId="{F44E6F27-D575-47EC-8955-4C84F5BF45D5}"/>
          </ac:picMkLst>
        </pc:picChg>
        <pc:picChg chg="add">
          <ac:chgData name="D K" userId="9ae49f2f11440d07" providerId="LiveId" clId="{085E930B-7F4B-4A1E-9CF2-CD2BCF277D61}" dt="2018-11-19T14:46:08.757" v="1790"/>
          <ac:picMkLst>
            <pc:docMk/>
            <pc:sldMk cId="1685544136" sldId="260"/>
            <ac:picMk id="17" creationId="{EEA0C1A5-1693-4609-BA31-17B0F03EEEA3}"/>
          </ac:picMkLst>
        </pc:picChg>
        <pc:picChg chg="add del mod">
          <ac:chgData name="D K" userId="9ae49f2f11440d07" providerId="LiveId" clId="{085E930B-7F4B-4A1E-9CF2-CD2BCF277D61}" dt="2018-11-15T14:09:08.891" v="1306" actId="478"/>
          <ac:picMkLst>
            <pc:docMk/>
            <pc:sldMk cId="1685544136" sldId="260"/>
            <ac:picMk id="22" creationId="{7E947559-AF75-4A1C-9A08-2655B2526B42}"/>
          </ac:picMkLst>
        </pc:picChg>
        <pc:picChg chg="add mod">
          <ac:chgData name="D K" userId="9ae49f2f11440d07" providerId="LiveId" clId="{085E930B-7F4B-4A1E-9CF2-CD2BCF277D61}" dt="2018-11-26T22:49:07.420" v="1868" actId="1035"/>
          <ac:picMkLst>
            <pc:docMk/>
            <pc:sldMk cId="1685544136" sldId="260"/>
            <ac:picMk id="38" creationId="{A166310F-3EED-4B94-9D9A-B75EE21B902D}"/>
          </ac:picMkLst>
        </pc:picChg>
        <pc:picChg chg="mod">
          <ac:chgData name="D K" userId="9ae49f2f11440d07" providerId="LiveId" clId="{085E930B-7F4B-4A1E-9CF2-CD2BCF277D61}" dt="2018-11-15T14:08:18.973" v="1300" actId="1076"/>
          <ac:picMkLst>
            <pc:docMk/>
            <pc:sldMk cId="1685544136" sldId="260"/>
            <ac:picMk id="87" creationId="{00000000-0000-0000-0000-000000000000}"/>
          </ac:picMkLst>
        </pc:picChg>
        <pc:inkChg chg="add del">
          <ac:chgData name="D K" userId="9ae49f2f11440d07" providerId="LiveId" clId="{085E930B-7F4B-4A1E-9CF2-CD2BCF277D61}" dt="2018-11-26T22:41:16.732" v="1822"/>
          <ac:inkMkLst>
            <pc:docMk/>
            <pc:sldMk cId="1685544136" sldId="260"/>
            <ac:inkMk id="3" creationId="{E9EBC1A5-4898-40DA-8069-25F46C961B0B}"/>
          </ac:inkMkLst>
        </pc:inkChg>
        <pc:inkChg chg="add del">
          <ac:chgData name="D K" userId="9ae49f2f11440d07" providerId="LiveId" clId="{085E930B-7F4B-4A1E-9CF2-CD2BCF277D61}" dt="2018-11-26T22:36:52.643" v="1800"/>
          <ac:inkMkLst>
            <pc:docMk/>
            <pc:sldMk cId="1685544136" sldId="260"/>
            <ac:inkMk id="4" creationId="{3AFA12EC-BA94-48B7-86C1-6D9B4D399E8E}"/>
          </ac:inkMkLst>
        </pc:inkChg>
        <pc:inkChg chg="add del">
          <ac:chgData name="D K" userId="9ae49f2f11440d07" providerId="LiveId" clId="{085E930B-7F4B-4A1E-9CF2-CD2BCF277D61}" dt="2018-11-26T22:36:52.643" v="1800"/>
          <ac:inkMkLst>
            <pc:docMk/>
            <pc:sldMk cId="1685544136" sldId="260"/>
            <ac:inkMk id="5" creationId="{A85878EF-13D2-4CAB-88B9-073E6A29BD7C}"/>
          </ac:inkMkLst>
        </pc:inkChg>
        <pc:inkChg chg="add del">
          <ac:chgData name="D K" userId="9ae49f2f11440d07" providerId="LiveId" clId="{085E930B-7F4B-4A1E-9CF2-CD2BCF277D61}" dt="2018-11-26T22:36:59.604" v="1802"/>
          <ac:inkMkLst>
            <pc:docMk/>
            <pc:sldMk cId="1685544136" sldId="260"/>
            <ac:inkMk id="6" creationId="{8631A340-8771-4D3D-9717-A0AC84A07BCB}"/>
          </ac:inkMkLst>
        </pc:inkChg>
        <pc:inkChg chg="add del">
          <ac:chgData name="D K" userId="9ae49f2f11440d07" providerId="LiveId" clId="{085E930B-7F4B-4A1E-9CF2-CD2BCF277D61}" dt="2018-11-26T22:36:59.604" v="1802"/>
          <ac:inkMkLst>
            <pc:docMk/>
            <pc:sldMk cId="1685544136" sldId="260"/>
            <ac:inkMk id="7" creationId="{BA2EE3B0-D85B-400D-9028-954361098E08}"/>
          </ac:inkMkLst>
        </pc:inkChg>
        <pc:inkChg chg="add del">
          <ac:chgData name="D K" userId="9ae49f2f11440d07" providerId="LiveId" clId="{085E930B-7F4B-4A1E-9CF2-CD2BCF277D61}" dt="2018-11-26T22:38:08.378" v="1814"/>
          <ac:inkMkLst>
            <pc:docMk/>
            <pc:sldMk cId="1685544136" sldId="260"/>
            <ac:inkMk id="8" creationId="{7E228FD9-AA48-4352-B8CA-6044E4446378}"/>
          </ac:inkMkLst>
        </pc:inkChg>
        <pc:inkChg chg="add del">
          <ac:chgData name="D K" userId="9ae49f2f11440d07" providerId="LiveId" clId="{085E930B-7F4B-4A1E-9CF2-CD2BCF277D61}" dt="2018-11-26T22:37:32.237" v="1806"/>
          <ac:inkMkLst>
            <pc:docMk/>
            <pc:sldMk cId="1685544136" sldId="260"/>
            <ac:inkMk id="9" creationId="{C5E92AE4-3F2F-44F2-8C4F-CCDE6710AB8A}"/>
          </ac:inkMkLst>
        </pc:inkChg>
        <pc:inkChg chg="add del">
          <ac:chgData name="D K" userId="9ae49f2f11440d07" providerId="LiveId" clId="{085E930B-7F4B-4A1E-9CF2-CD2BCF277D61}" dt="2018-11-26T22:37:58.262" v="1812"/>
          <ac:inkMkLst>
            <pc:docMk/>
            <pc:sldMk cId="1685544136" sldId="260"/>
            <ac:inkMk id="10" creationId="{7C0B25A7-D776-403F-A7A1-B37C19FCCB83}"/>
          </ac:inkMkLst>
        </pc:inkChg>
        <pc:inkChg chg="add del">
          <ac:chgData name="D K" userId="9ae49f2f11440d07" providerId="LiveId" clId="{085E930B-7F4B-4A1E-9CF2-CD2BCF277D61}" dt="2018-11-26T22:37:32.237" v="1806"/>
          <ac:inkMkLst>
            <pc:docMk/>
            <pc:sldMk cId="1685544136" sldId="260"/>
            <ac:inkMk id="11" creationId="{3FA6717B-7E67-4A8F-9C46-12A0DB765631}"/>
          </ac:inkMkLst>
        </pc:inkChg>
        <pc:inkChg chg="add del">
          <ac:chgData name="D K" userId="9ae49f2f11440d07" providerId="LiveId" clId="{085E930B-7F4B-4A1E-9CF2-CD2BCF277D61}" dt="2018-11-26T22:37:48.129" v="1809"/>
          <ac:inkMkLst>
            <pc:docMk/>
            <pc:sldMk cId="1685544136" sldId="260"/>
            <ac:inkMk id="12" creationId="{8EFFA2D0-687D-4A30-A5C3-BE3C8CF9F604}"/>
          </ac:inkMkLst>
        </pc:inkChg>
        <pc:inkChg chg="add del">
          <ac:chgData name="D K" userId="9ae49f2f11440d07" providerId="LiveId" clId="{085E930B-7F4B-4A1E-9CF2-CD2BCF277D61}" dt="2018-11-26T22:37:58.257" v="1810"/>
          <ac:inkMkLst>
            <pc:docMk/>
            <pc:sldMk cId="1685544136" sldId="260"/>
            <ac:inkMk id="13" creationId="{40046272-C00C-4949-A95F-92A3FD9F4529}"/>
          </ac:inkMkLst>
        </pc:inkChg>
        <pc:inkChg chg="add">
          <ac:chgData name="D K" userId="9ae49f2f11440d07" providerId="LiveId" clId="{085E930B-7F4B-4A1E-9CF2-CD2BCF277D61}" dt="2018-11-19T14:46:08.757" v="1790"/>
          <ac:inkMkLst>
            <pc:docMk/>
            <pc:sldMk cId="1685544136" sldId="260"/>
            <ac:inkMk id="35" creationId="{5E11354F-EE4F-4BE9-8D5D-29F5877AB46F}"/>
          </ac:inkMkLst>
        </pc:inkChg>
        <pc:inkChg chg="add">
          <ac:chgData name="D K" userId="9ae49f2f11440d07" providerId="LiveId" clId="{085E930B-7F4B-4A1E-9CF2-CD2BCF277D61}" dt="2018-11-19T14:46:08.757" v="1790"/>
          <ac:inkMkLst>
            <pc:docMk/>
            <pc:sldMk cId="1685544136" sldId="260"/>
            <ac:inkMk id="36" creationId="{4B718ED7-0BA3-4E4D-93EA-C0B177DDD3A3}"/>
          </ac:inkMkLst>
        </pc:inkChg>
        <pc:inkChg chg="add del mod">
          <ac:chgData name="D K" userId="9ae49f2f11440d07" providerId="LiveId" clId="{085E930B-7F4B-4A1E-9CF2-CD2BCF277D61}" dt="2018-11-15T14:08:04.725" v="1296" actId="478"/>
          <ac:inkMkLst>
            <pc:docMk/>
            <pc:sldMk cId="1685544136" sldId="260"/>
            <ac:inkMk id="50" creationId="{CE537768-0897-410C-9EB5-9AFC98F39458}"/>
          </ac:inkMkLst>
        </pc:inkChg>
        <pc:inkChg chg="add del mod">
          <ac:chgData name="D K" userId="9ae49f2f11440d07" providerId="LiveId" clId="{085E930B-7F4B-4A1E-9CF2-CD2BCF277D61}" dt="2018-11-15T14:08:07.454" v="1297" actId="478"/>
          <ac:inkMkLst>
            <pc:docMk/>
            <pc:sldMk cId="1685544136" sldId="260"/>
            <ac:inkMk id="51" creationId="{827E12A6-E833-49D6-B3E7-706C4F07C4D7}"/>
          </ac:inkMkLst>
        </pc:inkChg>
        <pc:inkChg chg="add del mod">
          <ac:chgData name="D K" userId="9ae49f2f11440d07" providerId="LiveId" clId="{085E930B-7F4B-4A1E-9CF2-CD2BCF277D61}" dt="2018-11-15T14:08:02.473" v="1295" actId="478"/>
          <ac:inkMkLst>
            <pc:docMk/>
            <pc:sldMk cId="1685544136" sldId="260"/>
            <ac:inkMk id="52" creationId="{7F82841E-AAF3-4F01-A426-5F077A58E63E}"/>
          </ac:inkMkLst>
        </pc:inkChg>
        <pc:inkChg chg="add del mod">
          <ac:chgData name="D K" userId="9ae49f2f11440d07" providerId="LiveId" clId="{085E930B-7F4B-4A1E-9CF2-CD2BCF277D61}" dt="2018-11-15T14:08:23.149" v="1301" actId="478"/>
          <ac:inkMkLst>
            <pc:docMk/>
            <pc:sldMk cId="1685544136" sldId="260"/>
            <ac:inkMk id="53" creationId="{91B522AF-626A-43F0-880A-8EBB14303C20}"/>
          </ac:inkMkLst>
        </pc:inkChg>
        <pc:inkChg chg="add del mod">
          <ac:chgData name="D K" userId="9ae49f2f11440d07" providerId="LiveId" clId="{085E930B-7F4B-4A1E-9CF2-CD2BCF277D61}" dt="2018-11-15T14:08:23.149" v="1301" actId="478"/>
          <ac:inkMkLst>
            <pc:docMk/>
            <pc:sldMk cId="1685544136" sldId="260"/>
            <ac:inkMk id="54" creationId="{8F477977-A7B8-48C9-AE60-A3AE6DECDD12}"/>
          </ac:inkMkLst>
        </pc:inkChg>
        <pc:inkChg chg="add del mod">
          <ac:chgData name="D K" userId="9ae49f2f11440d07" providerId="LiveId" clId="{085E930B-7F4B-4A1E-9CF2-CD2BCF277D61}" dt="2018-11-15T14:08:23.149" v="1301" actId="478"/>
          <ac:inkMkLst>
            <pc:docMk/>
            <pc:sldMk cId="1685544136" sldId="260"/>
            <ac:inkMk id="55" creationId="{9C9F5EC6-1CD8-4582-BE47-89C307369EAD}"/>
          </ac:inkMkLst>
        </pc:inkChg>
        <pc:inkChg chg="add mod">
          <ac:chgData name="D K" userId="9ae49f2f11440d07" providerId="LiveId" clId="{085E930B-7F4B-4A1E-9CF2-CD2BCF277D61}" dt="2018-11-26T22:49:07.420" v="1868" actId="1035"/>
          <ac:inkMkLst>
            <pc:docMk/>
            <pc:sldMk cId="1685544136" sldId="260"/>
            <ac:inkMk id="55" creationId="{DB21654A-52CE-4317-A788-AFB36957A220}"/>
          </ac:inkMkLst>
        </pc:inkChg>
        <pc:inkChg chg="add del mod">
          <ac:chgData name="D K" userId="9ae49f2f11440d07" providerId="LiveId" clId="{085E930B-7F4B-4A1E-9CF2-CD2BCF277D61}" dt="2018-11-15T14:08:15.174" v="1298" actId="478"/>
          <ac:inkMkLst>
            <pc:docMk/>
            <pc:sldMk cId="1685544136" sldId="260"/>
            <ac:inkMk id="56" creationId="{1468348C-7FFF-4B67-9949-5A2057A45F11}"/>
          </ac:inkMkLst>
        </pc:inkChg>
        <pc:inkChg chg="add mod">
          <ac:chgData name="D K" userId="9ae49f2f11440d07" providerId="LiveId" clId="{085E930B-7F4B-4A1E-9CF2-CD2BCF277D61}" dt="2018-11-26T22:49:07.420" v="1868" actId="1035"/>
          <ac:inkMkLst>
            <pc:docMk/>
            <pc:sldMk cId="1685544136" sldId="260"/>
            <ac:inkMk id="56" creationId="{E1C639AB-BD38-4976-957E-6D83E0CD568E}"/>
          </ac:inkMkLst>
        </pc:inkChg>
        <pc:inkChg chg="add del mod">
          <ac:chgData name="D K" userId="9ae49f2f11440d07" providerId="LiveId" clId="{085E930B-7F4B-4A1E-9CF2-CD2BCF277D61}" dt="2018-11-15T14:08:23.149" v="1301" actId="478"/>
          <ac:inkMkLst>
            <pc:docMk/>
            <pc:sldMk cId="1685544136" sldId="260"/>
            <ac:inkMk id="57" creationId="{50AB84DA-EFE0-4B45-9EDD-4C1579838293}"/>
          </ac:inkMkLst>
        </pc:inkChg>
        <pc:inkChg chg="add del">
          <ac:chgData name="D K" userId="9ae49f2f11440d07" providerId="LiveId" clId="{085E930B-7F4B-4A1E-9CF2-CD2BCF277D61}" dt="2018-11-26T22:37:48.129" v="1809"/>
          <ac:inkMkLst>
            <pc:docMk/>
            <pc:sldMk cId="1685544136" sldId="260"/>
            <ac:inkMk id="57" creationId="{A0A2D4F9-2681-4BD8-8AB6-23C483D91014}"/>
          </ac:inkMkLst>
        </pc:inkChg>
        <pc:inkChg chg="add del">
          <ac:chgData name="D K" userId="9ae49f2f11440d07" providerId="LiveId" clId="{085E930B-7F4B-4A1E-9CF2-CD2BCF277D61}" dt="2018-11-26T22:37:58.261" v="1811"/>
          <ac:inkMkLst>
            <pc:docMk/>
            <pc:sldMk cId="1685544136" sldId="260"/>
            <ac:inkMk id="58" creationId="{D9AB27E8-E4EF-413F-996B-90A5914FB090}"/>
          </ac:inkMkLst>
        </pc:inkChg>
        <pc:inkChg chg="add del">
          <ac:chgData name="D K" userId="9ae49f2f11440d07" providerId="LiveId" clId="{085E930B-7F4B-4A1E-9CF2-CD2BCF277D61}" dt="2018-11-26T22:38:08.378" v="1814"/>
          <ac:inkMkLst>
            <pc:docMk/>
            <pc:sldMk cId="1685544136" sldId="260"/>
            <ac:inkMk id="59" creationId="{B772C3F0-8D57-49F8-9CEC-8265E6C9E736}"/>
          </ac:inkMkLst>
        </pc:inkChg>
        <pc:inkChg chg="add del">
          <ac:chgData name="D K" userId="9ae49f2f11440d07" providerId="LiveId" clId="{085E930B-7F4B-4A1E-9CF2-CD2BCF277D61}" dt="2018-11-26T22:40:37.935" v="1820"/>
          <ac:inkMkLst>
            <pc:docMk/>
            <pc:sldMk cId="1685544136" sldId="260"/>
            <ac:inkMk id="60" creationId="{73461818-E47E-4A24-803B-DE3FBD6BD930}"/>
          </ac:inkMkLst>
        </pc:inkChg>
        <pc:inkChg chg="add del">
          <ac:chgData name="D K" userId="9ae49f2f11440d07" providerId="LiveId" clId="{085E930B-7F4B-4A1E-9CF2-CD2BCF277D61}" dt="2018-11-26T22:40:37.935" v="1820"/>
          <ac:inkMkLst>
            <pc:docMk/>
            <pc:sldMk cId="1685544136" sldId="260"/>
            <ac:inkMk id="61" creationId="{5B93002A-2628-49DE-8DB0-8B9CB9C77CC3}"/>
          </ac:inkMkLst>
        </pc:inkChg>
        <pc:inkChg chg="add del">
          <ac:chgData name="D K" userId="9ae49f2f11440d07" providerId="LiveId" clId="{085E930B-7F4B-4A1E-9CF2-CD2BCF277D61}" dt="2018-11-26T22:40:37.935" v="1820"/>
          <ac:inkMkLst>
            <pc:docMk/>
            <pc:sldMk cId="1685544136" sldId="260"/>
            <ac:inkMk id="62" creationId="{402F0031-FA3F-45E8-BA5F-B67D925A2CE5}"/>
          </ac:inkMkLst>
        </pc:inkChg>
        <pc:inkChg chg="add del">
          <ac:chgData name="D K" userId="9ae49f2f11440d07" providerId="LiveId" clId="{085E930B-7F4B-4A1E-9CF2-CD2BCF277D61}" dt="2018-11-26T22:41:16.732" v="1822"/>
          <ac:inkMkLst>
            <pc:docMk/>
            <pc:sldMk cId="1685544136" sldId="260"/>
            <ac:inkMk id="63" creationId="{12FCE995-A9EE-4C2C-BAAC-B5E226CD3932}"/>
          </ac:inkMkLst>
        </pc:inkChg>
        <pc:inkChg chg="add del">
          <ac:chgData name="D K" userId="9ae49f2f11440d07" providerId="LiveId" clId="{085E930B-7F4B-4A1E-9CF2-CD2BCF277D61}" dt="2018-11-26T22:41:16.732" v="1822"/>
          <ac:inkMkLst>
            <pc:docMk/>
            <pc:sldMk cId="1685544136" sldId="260"/>
            <ac:inkMk id="64" creationId="{3CDB50AC-0C14-4630-AF22-A0E80B1ED427}"/>
          </ac:inkMkLst>
        </pc:inkChg>
        <pc:inkChg chg="add del">
          <ac:chgData name="D K" userId="9ae49f2f11440d07" providerId="LiveId" clId="{085E930B-7F4B-4A1E-9CF2-CD2BCF277D61}" dt="2018-11-26T22:41:50.238" v="1824"/>
          <ac:inkMkLst>
            <pc:docMk/>
            <pc:sldMk cId="1685544136" sldId="260"/>
            <ac:inkMk id="65" creationId="{E1EF7C54-7ECF-4E16-89AB-F5EBEF83A95E}"/>
          </ac:inkMkLst>
        </pc:inkChg>
        <pc:inkChg chg="add del">
          <ac:chgData name="D K" userId="9ae49f2f11440d07" providerId="LiveId" clId="{085E930B-7F4B-4A1E-9CF2-CD2BCF277D61}" dt="2018-11-26T22:41:50.238" v="1824"/>
          <ac:inkMkLst>
            <pc:docMk/>
            <pc:sldMk cId="1685544136" sldId="260"/>
            <ac:inkMk id="66" creationId="{1554BB98-B659-4671-9437-5F8B0AE9AC79}"/>
          </ac:inkMkLst>
        </pc:inkChg>
        <pc:inkChg chg="add del">
          <ac:chgData name="D K" userId="9ae49f2f11440d07" providerId="LiveId" clId="{085E930B-7F4B-4A1E-9CF2-CD2BCF277D61}" dt="2018-11-26T22:42:06.136" v="1826"/>
          <ac:inkMkLst>
            <pc:docMk/>
            <pc:sldMk cId="1685544136" sldId="260"/>
            <ac:inkMk id="67" creationId="{4EE125AB-646D-4C41-8AFA-4D6B31F4C018}"/>
          </ac:inkMkLst>
        </pc:inkChg>
        <pc:inkChg chg="add del">
          <ac:chgData name="D K" userId="9ae49f2f11440d07" providerId="LiveId" clId="{085E930B-7F4B-4A1E-9CF2-CD2BCF277D61}" dt="2018-11-26T22:42:06.136" v="1826"/>
          <ac:inkMkLst>
            <pc:docMk/>
            <pc:sldMk cId="1685544136" sldId="260"/>
            <ac:inkMk id="68" creationId="{BB1CC48C-B28D-4111-9051-96A89E0683A1}"/>
          </ac:inkMkLst>
        </pc:inkChg>
        <pc:inkChg chg="add del">
          <ac:chgData name="D K" userId="9ae49f2f11440d07" providerId="LiveId" clId="{085E930B-7F4B-4A1E-9CF2-CD2BCF277D61}" dt="2018-11-26T22:42:26.529" v="1829"/>
          <ac:inkMkLst>
            <pc:docMk/>
            <pc:sldMk cId="1685544136" sldId="260"/>
            <ac:inkMk id="69" creationId="{763666CA-6BA2-4F05-B125-C89E0AB54F0F}"/>
          </ac:inkMkLst>
        </pc:inkChg>
        <pc:inkChg chg="add del">
          <ac:chgData name="D K" userId="9ae49f2f11440d07" providerId="LiveId" clId="{085E930B-7F4B-4A1E-9CF2-CD2BCF277D61}" dt="2018-11-26T22:42:26.529" v="1829"/>
          <ac:inkMkLst>
            <pc:docMk/>
            <pc:sldMk cId="1685544136" sldId="260"/>
            <ac:inkMk id="70" creationId="{F4F315B9-725C-4860-A66E-D0EE4B3DE41C}"/>
          </ac:inkMkLst>
        </pc:inkChg>
        <pc:inkChg chg="add del">
          <ac:chgData name="D K" userId="9ae49f2f11440d07" providerId="LiveId" clId="{085E930B-7F4B-4A1E-9CF2-CD2BCF277D61}" dt="2018-11-26T22:42:26.529" v="1829"/>
          <ac:inkMkLst>
            <pc:docMk/>
            <pc:sldMk cId="1685544136" sldId="260"/>
            <ac:inkMk id="71" creationId="{08BE5088-D36B-44A0-AFA5-6FCED0191908}"/>
          </ac:inkMkLst>
        </pc:inkChg>
        <pc:inkChg chg="add del">
          <ac:chgData name="D K" userId="9ae49f2f11440d07" providerId="LiveId" clId="{085E930B-7F4B-4A1E-9CF2-CD2BCF277D61}" dt="2018-11-26T22:42:44.929" v="1832"/>
          <ac:inkMkLst>
            <pc:docMk/>
            <pc:sldMk cId="1685544136" sldId="260"/>
            <ac:inkMk id="72" creationId="{D6A65068-1819-49A3-838E-8DB6DBC762CF}"/>
          </ac:inkMkLst>
        </pc:inkChg>
        <pc:inkChg chg="add del">
          <ac:chgData name="D K" userId="9ae49f2f11440d07" providerId="LiveId" clId="{085E930B-7F4B-4A1E-9CF2-CD2BCF277D61}" dt="2018-11-26T22:42:44.929" v="1832"/>
          <ac:inkMkLst>
            <pc:docMk/>
            <pc:sldMk cId="1685544136" sldId="260"/>
            <ac:inkMk id="73" creationId="{C785D8D0-933A-4D10-933D-1DEC128148A1}"/>
          </ac:inkMkLst>
        </pc:inkChg>
        <pc:inkChg chg="add del">
          <ac:chgData name="D K" userId="9ae49f2f11440d07" providerId="LiveId" clId="{085E930B-7F4B-4A1E-9CF2-CD2BCF277D61}" dt="2018-11-26T22:42:44.929" v="1832"/>
          <ac:inkMkLst>
            <pc:docMk/>
            <pc:sldMk cId="1685544136" sldId="260"/>
            <ac:inkMk id="74" creationId="{D110D12F-57E1-4CAD-BFB4-5EA68509EA28}"/>
          </ac:inkMkLst>
        </pc:inkChg>
        <pc:inkChg chg="add del">
          <ac:chgData name="D K" userId="9ae49f2f11440d07" providerId="LiveId" clId="{085E930B-7F4B-4A1E-9CF2-CD2BCF277D61}" dt="2018-11-26T22:42:46.055" v="1834"/>
          <ac:inkMkLst>
            <pc:docMk/>
            <pc:sldMk cId="1685544136" sldId="260"/>
            <ac:inkMk id="75" creationId="{B1E58E49-9448-4AE3-A756-181587B47A1E}"/>
          </ac:inkMkLst>
        </pc:inkChg>
        <pc:inkChg chg="add del">
          <ac:chgData name="D K" userId="9ae49f2f11440d07" providerId="LiveId" clId="{085E930B-7F4B-4A1E-9CF2-CD2BCF277D61}" dt="2018-11-26T22:42:46.055" v="1834"/>
          <ac:inkMkLst>
            <pc:docMk/>
            <pc:sldMk cId="1685544136" sldId="260"/>
            <ac:inkMk id="76" creationId="{F1CE637B-56F4-4141-B84E-B7EE24CDD090}"/>
          </ac:inkMkLst>
        </pc:inkChg>
        <pc:inkChg chg="add del">
          <ac:chgData name="D K" userId="9ae49f2f11440d07" providerId="LiveId" clId="{085E930B-7F4B-4A1E-9CF2-CD2BCF277D61}" dt="2018-11-26T22:42:49.683" v="1836"/>
          <ac:inkMkLst>
            <pc:docMk/>
            <pc:sldMk cId="1685544136" sldId="260"/>
            <ac:inkMk id="77" creationId="{9A9B2F32-81D3-4703-B7D8-F74F22D8D065}"/>
          </ac:inkMkLst>
        </pc:inkChg>
        <pc:inkChg chg="add del">
          <ac:chgData name="D K" userId="9ae49f2f11440d07" providerId="LiveId" clId="{085E930B-7F4B-4A1E-9CF2-CD2BCF277D61}" dt="2018-11-26T22:42:49.683" v="1836"/>
          <ac:inkMkLst>
            <pc:docMk/>
            <pc:sldMk cId="1685544136" sldId="260"/>
            <ac:inkMk id="78" creationId="{9B881915-719A-4182-96CD-71B63192FB19}"/>
          </ac:inkMkLst>
        </pc:inkChg>
        <pc:inkChg chg="add del">
          <ac:chgData name="D K" userId="9ae49f2f11440d07" providerId="LiveId" clId="{085E930B-7F4B-4A1E-9CF2-CD2BCF277D61}" dt="2018-11-26T22:44:43.460" v="1839"/>
          <ac:inkMkLst>
            <pc:docMk/>
            <pc:sldMk cId="1685544136" sldId="260"/>
            <ac:inkMk id="79" creationId="{7E91C519-6FBB-40AC-AD9D-4828A3A36D52}"/>
          </ac:inkMkLst>
        </pc:inkChg>
        <pc:inkChg chg="add del">
          <ac:chgData name="D K" userId="9ae49f2f11440d07" providerId="LiveId" clId="{085E930B-7F4B-4A1E-9CF2-CD2BCF277D61}" dt="2018-11-26T22:44:43.460" v="1839"/>
          <ac:inkMkLst>
            <pc:docMk/>
            <pc:sldMk cId="1685544136" sldId="260"/>
            <ac:inkMk id="80" creationId="{FC7669AF-7D60-40D9-B4D2-A5AE2B57994D}"/>
          </ac:inkMkLst>
        </pc:inkChg>
        <pc:inkChg chg="add del">
          <ac:chgData name="D K" userId="9ae49f2f11440d07" providerId="LiveId" clId="{085E930B-7F4B-4A1E-9CF2-CD2BCF277D61}" dt="2018-11-26T22:44:43.460" v="1839"/>
          <ac:inkMkLst>
            <pc:docMk/>
            <pc:sldMk cId="1685544136" sldId="260"/>
            <ac:inkMk id="81" creationId="{2B9ADB06-A2A2-41AF-84F1-919DCB04B569}"/>
          </ac:inkMkLst>
        </pc:inkChg>
        <pc:inkChg chg="add mod">
          <ac:chgData name="D K" userId="9ae49f2f11440d07" providerId="LiveId" clId="{085E930B-7F4B-4A1E-9CF2-CD2BCF277D61}" dt="2018-11-26T22:49:07.420" v="1868" actId="1035"/>
          <ac:inkMkLst>
            <pc:docMk/>
            <pc:sldMk cId="1685544136" sldId="260"/>
            <ac:inkMk id="82" creationId="{076614CD-3375-488F-8619-496F41F8CC25}"/>
          </ac:inkMkLst>
        </pc:inkChg>
        <pc:cxnChg chg="add del mod">
          <ac:chgData name="D K" userId="9ae49f2f11440d07" providerId="LiveId" clId="{085E930B-7F4B-4A1E-9CF2-CD2BCF277D61}" dt="2018-11-26T22:35:50.649" v="1796" actId="478"/>
          <ac:cxnSpMkLst>
            <pc:docMk/>
            <pc:sldMk cId="1685544136" sldId="260"/>
            <ac:cxnSpMk id="37" creationId="{040B2B3A-1AA9-4BA2-B39B-86A99C8ACE36}"/>
          </ac:cxnSpMkLst>
        </pc:cxnChg>
      </pc:sldChg>
      <pc:sldChg chg="addSp delSp modSp">
        <pc:chgData name="D K" userId="9ae49f2f11440d07" providerId="LiveId" clId="{085E930B-7F4B-4A1E-9CF2-CD2BCF277D61}" dt="2018-11-15T14:04:40.780" v="1191"/>
        <pc:sldMkLst>
          <pc:docMk/>
          <pc:sldMk cId="4075188278" sldId="261"/>
        </pc:sldMkLst>
        <pc:spChg chg="add del mod ord">
          <ac:chgData name="D K" userId="9ae49f2f11440d07" providerId="LiveId" clId="{085E930B-7F4B-4A1E-9CF2-CD2BCF277D61}" dt="2018-11-15T14:04:02.053" v="1184" actId="478"/>
          <ac:spMkLst>
            <pc:docMk/>
            <pc:sldMk cId="4075188278" sldId="261"/>
            <ac:spMk id="2" creationId="{1E379B56-7049-455C-A261-1AD4B42773B4}"/>
          </ac:spMkLst>
        </pc:spChg>
        <pc:spChg chg="del mod">
          <ac:chgData name="D K" userId="9ae49f2f11440d07" providerId="LiveId" clId="{085E930B-7F4B-4A1E-9CF2-CD2BCF277D61}" dt="2018-11-15T14:04:02.053" v="1184" actId="478"/>
          <ac:spMkLst>
            <pc:docMk/>
            <pc:sldMk cId="4075188278" sldId="261"/>
            <ac:spMk id="13" creationId="{097B89B8-FEA7-408F-A599-186C9C23BB81}"/>
          </ac:spMkLst>
        </pc:spChg>
        <pc:spChg chg="del mod">
          <ac:chgData name="D K" userId="9ae49f2f11440d07" providerId="LiveId" clId="{085E930B-7F4B-4A1E-9CF2-CD2BCF277D61}" dt="2018-11-15T14:04:02.053" v="1184" actId="478"/>
          <ac:spMkLst>
            <pc:docMk/>
            <pc:sldMk cId="4075188278" sldId="261"/>
            <ac:spMk id="14" creationId="{25331F0C-FE75-4DE8-A7E8-0FC32548A68A}"/>
          </ac:spMkLst>
        </pc:spChg>
        <pc:spChg chg="del mod">
          <ac:chgData name="D K" userId="9ae49f2f11440d07" providerId="LiveId" clId="{085E930B-7F4B-4A1E-9CF2-CD2BCF277D61}" dt="2018-11-15T14:04:02.053" v="1184" actId="478"/>
          <ac:spMkLst>
            <pc:docMk/>
            <pc:sldMk cId="4075188278" sldId="261"/>
            <ac:spMk id="15" creationId="{BE3CFCB6-8676-4B9F-99B1-0B7FCF6A687B}"/>
          </ac:spMkLst>
        </pc:spChg>
        <pc:spChg chg="del mod ord">
          <ac:chgData name="D K" userId="9ae49f2f11440d07" providerId="LiveId" clId="{085E930B-7F4B-4A1E-9CF2-CD2BCF277D61}" dt="2018-11-15T14:04:02.053" v="1184" actId="478"/>
          <ac:spMkLst>
            <pc:docMk/>
            <pc:sldMk cId="4075188278" sldId="261"/>
            <ac:spMk id="16" creationId="{672245FF-9E5B-489F-8584-FF63B5AF4EC9}"/>
          </ac:spMkLst>
        </pc:spChg>
        <pc:spChg chg="del mod">
          <ac:chgData name="D K" userId="9ae49f2f11440d07" providerId="LiveId" clId="{085E930B-7F4B-4A1E-9CF2-CD2BCF277D61}" dt="2018-11-15T14:04:02.053" v="1184" actId="478"/>
          <ac:spMkLst>
            <pc:docMk/>
            <pc:sldMk cId="4075188278" sldId="261"/>
            <ac:spMk id="18" creationId="{DB1DCC73-A182-4899-B201-3F3D31437C62}"/>
          </ac:spMkLst>
        </pc:spChg>
        <pc:spChg chg="del mod">
          <ac:chgData name="D K" userId="9ae49f2f11440d07" providerId="LiveId" clId="{085E930B-7F4B-4A1E-9CF2-CD2BCF277D61}" dt="2018-11-15T14:04:02.053" v="1184" actId="478"/>
          <ac:spMkLst>
            <pc:docMk/>
            <pc:sldMk cId="4075188278" sldId="261"/>
            <ac:spMk id="19" creationId="{DAAC3779-38E3-4572-9935-A68D36BFFBC6}"/>
          </ac:spMkLst>
        </pc:spChg>
        <pc:spChg chg="del mod">
          <ac:chgData name="D K" userId="9ae49f2f11440d07" providerId="LiveId" clId="{085E930B-7F4B-4A1E-9CF2-CD2BCF277D61}" dt="2018-11-15T14:04:02.053" v="1184" actId="478"/>
          <ac:spMkLst>
            <pc:docMk/>
            <pc:sldMk cId="4075188278" sldId="261"/>
            <ac:spMk id="20" creationId="{0D3BA7AB-4D17-4167-86ED-C6BC0E1C6EF7}"/>
          </ac:spMkLst>
        </pc:spChg>
        <pc:spChg chg="del mod">
          <ac:chgData name="D K" userId="9ae49f2f11440d07" providerId="LiveId" clId="{085E930B-7F4B-4A1E-9CF2-CD2BCF277D61}" dt="2018-11-15T14:04:02.053" v="1184" actId="478"/>
          <ac:spMkLst>
            <pc:docMk/>
            <pc:sldMk cId="4075188278" sldId="261"/>
            <ac:spMk id="22" creationId="{A2E31D08-0843-46B0-BCA3-2B95440D15E9}"/>
          </ac:spMkLst>
        </pc:spChg>
        <pc:spChg chg="del mod">
          <ac:chgData name="D K" userId="9ae49f2f11440d07" providerId="LiveId" clId="{085E930B-7F4B-4A1E-9CF2-CD2BCF277D61}" dt="2018-11-15T14:04:02.053" v="1184" actId="478"/>
          <ac:spMkLst>
            <pc:docMk/>
            <pc:sldMk cId="4075188278" sldId="261"/>
            <ac:spMk id="24" creationId="{4BE2BD04-0D85-4A62-A5AB-26512FE57418}"/>
          </ac:spMkLst>
        </pc:spChg>
        <pc:spChg chg="del mod">
          <ac:chgData name="D K" userId="9ae49f2f11440d07" providerId="LiveId" clId="{085E930B-7F4B-4A1E-9CF2-CD2BCF277D61}" dt="2018-11-15T14:04:02.053" v="1184" actId="478"/>
          <ac:spMkLst>
            <pc:docMk/>
            <pc:sldMk cId="4075188278" sldId="261"/>
            <ac:spMk id="26" creationId="{EB480E3E-3101-4624-9D1B-9193EF844D6A}"/>
          </ac:spMkLst>
        </pc:spChg>
        <pc:spChg chg="del mod">
          <ac:chgData name="D K" userId="9ae49f2f11440d07" providerId="LiveId" clId="{085E930B-7F4B-4A1E-9CF2-CD2BCF277D61}" dt="2018-11-15T14:04:02.053" v="1184" actId="478"/>
          <ac:spMkLst>
            <pc:docMk/>
            <pc:sldMk cId="4075188278" sldId="261"/>
            <ac:spMk id="29" creationId="{12CC8F05-6C20-4408-8D3C-617988A6E863}"/>
          </ac:spMkLst>
        </pc:spChg>
        <pc:spChg chg="del mod">
          <ac:chgData name="D K" userId="9ae49f2f11440d07" providerId="LiveId" clId="{085E930B-7F4B-4A1E-9CF2-CD2BCF277D61}" dt="2018-11-15T14:04:02.053" v="1184" actId="478"/>
          <ac:spMkLst>
            <pc:docMk/>
            <pc:sldMk cId="4075188278" sldId="261"/>
            <ac:spMk id="30" creationId="{F50C9A7C-0DA2-478E-8CDC-F73E6F12FDD1}"/>
          </ac:spMkLst>
        </pc:spChg>
        <pc:spChg chg="del mod">
          <ac:chgData name="D K" userId="9ae49f2f11440d07" providerId="LiveId" clId="{085E930B-7F4B-4A1E-9CF2-CD2BCF277D61}" dt="2018-11-15T14:04:02.053" v="1184" actId="478"/>
          <ac:spMkLst>
            <pc:docMk/>
            <pc:sldMk cId="4075188278" sldId="261"/>
            <ac:spMk id="31" creationId="{78DB7B71-8CBC-4A89-A507-145F0E844CCD}"/>
          </ac:spMkLst>
        </pc:spChg>
        <pc:spChg chg="del mod">
          <ac:chgData name="D K" userId="9ae49f2f11440d07" providerId="LiveId" clId="{085E930B-7F4B-4A1E-9CF2-CD2BCF277D61}" dt="2018-11-15T14:04:02.053" v="1184" actId="478"/>
          <ac:spMkLst>
            <pc:docMk/>
            <pc:sldMk cId="4075188278" sldId="261"/>
            <ac:spMk id="32" creationId="{004915F4-081E-46E4-BFC7-A7CE130ECE61}"/>
          </ac:spMkLst>
        </pc:spChg>
        <pc:spChg chg="add del mod">
          <ac:chgData name="D K" userId="9ae49f2f11440d07" providerId="LiveId" clId="{085E930B-7F4B-4A1E-9CF2-CD2BCF277D61}" dt="2018-11-14T22:23:57.267" v="192" actId="478"/>
          <ac:spMkLst>
            <pc:docMk/>
            <pc:sldMk cId="4075188278" sldId="261"/>
            <ac:spMk id="33" creationId="{EB21CD2A-4EA2-4305-ACB6-A6C464FB2D07}"/>
          </ac:spMkLst>
        </pc:spChg>
        <pc:spChg chg="add">
          <ac:chgData name="D K" userId="9ae49f2f11440d07" providerId="LiveId" clId="{085E930B-7F4B-4A1E-9CF2-CD2BCF277D61}" dt="2018-11-15T14:04:40.780" v="1191"/>
          <ac:spMkLst>
            <pc:docMk/>
            <pc:sldMk cId="4075188278" sldId="261"/>
            <ac:spMk id="38" creationId="{8F662F62-F2ED-4A74-98AE-F399C501FA8D}"/>
          </ac:spMkLst>
        </pc:spChg>
        <pc:spChg chg="add">
          <ac:chgData name="D K" userId="9ae49f2f11440d07" providerId="LiveId" clId="{085E930B-7F4B-4A1E-9CF2-CD2BCF277D61}" dt="2018-11-15T14:04:40.780" v="1191"/>
          <ac:spMkLst>
            <pc:docMk/>
            <pc:sldMk cId="4075188278" sldId="261"/>
            <ac:spMk id="39" creationId="{CE109476-FD26-4897-A0FF-0F8C1B8D0776}"/>
          </ac:spMkLst>
        </pc:spChg>
        <pc:spChg chg="add">
          <ac:chgData name="D K" userId="9ae49f2f11440d07" providerId="LiveId" clId="{085E930B-7F4B-4A1E-9CF2-CD2BCF277D61}" dt="2018-11-15T14:04:40.780" v="1191"/>
          <ac:spMkLst>
            <pc:docMk/>
            <pc:sldMk cId="4075188278" sldId="261"/>
            <ac:spMk id="40" creationId="{5F152843-3212-4201-8992-C97CAC16DBBA}"/>
          </ac:spMkLst>
        </pc:spChg>
        <pc:spChg chg="add">
          <ac:chgData name="D K" userId="9ae49f2f11440d07" providerId="LiveId" clId="{085E930B-7F4B-4A1E-9CF2-CD2BCF277D61}" dt="2018-11-15T14:04:40.780" v="1191"/>
          <ac:spMkLst>
            <pc:docMk/>
            <pc:sldMk cId="4075188278" sldId="261"/>
            <ac:spMk id="41" creationId="{D9FE9B72-43A6-44EE-85A2-A79BDE50A542}"/>
          </ac:spMkLst>
        </pc:spChg>
        <pc:spChg chg="add">
          <ac:chgData name="D K" userId="9ae49f2f11440d07" providerId="LiveId" clId="{085E930B-7F4B-4A1E-9CF2-CD2BCF277D61}" dt="2018-11-15T14:04:40.780" v="1191"/>
          <ac:spMkLst>
            <pc:docMk/>
            <pc:sldMk cId="4075188278" sldId="261"/>
            <ac:spMk id="42" creationId="{E68B3204-95DD-4758-A78F-2EB3992FF7A4}"/>
          </ac:spMkLst>
        </pc:spChg>
        <pc:spChg chg="add">
          <ac:chgData name="D K" userId="9ae49f2f11440d07" providerId="LiveId" clId="{085E930B-7F4B-4A1E-9CF2-CD2BCF277D61}" dt="2018-11-15T14:04:40.780" v="1191"/>
          <ac:spMkLst>
            <pc:docMk/>
            <pc:sldMk cId="4075188278" sldId="261"/>
            <ac:spMk id="43" creationId="{E978CBB5-CB8C-4729-B232-402FBE071ED4}"/>
          </ac:spMkLst>
        </pc:spChg>
        <pc:spChg chg="add">
          <ac:chgData name="D K" userId="9ae49f2f11440d07" providerId="LiveId" clId="{085E930B-7F4B-4A1E-9CF2-CD2BCF277D61}" dt="2018-11-15T14:04:40.780" v="1191"/>
          <ac:spMkLst>
            <pc:docMk/>
            <pc:sldMk cId="4075188278" sldId="261"/>
            <ac:spMk id="44" creationId="{88DA4F58-F63D-4DF0-A701-C5D6C6FC21A4}"/>
          </ac:spMkLst>
        </pc:spChg>
        <pc:spChg chg="mod">
          <ac:chgData name="D K" userId="9ae49f2f11440d07" providerId="LiveId" clId="{085E930B-7F4B-4A1E-9CF2-CD2BCF277D61}" dt="2018-11-15T14:04:31.882" v="1189" actId="1076"/>
          <ac:spMkLst>
            <pc:docMk/>
            <pc:sldMk cId="4075188278" sldId="261"/>
            <ac:spMk id="81" creationId="{F77AB090-23FA-44E5-AEFC-5AB302635AFB}"/>
          </ac:spMkLst>
        </pc:spChg>
        <pc:spChg chg="del">
          <ac:chgData name="D K" userId="9ae49f2f11440d07" providerId="LiveId" clId="{085E930B-7F4B-4A1E-9CF2-CD2BCF277D61}" dt="2018-11-15T14:04:02.053" v="1184" actId="478"/>
          <ac:spMkLst>
            <pc:docMk/>
            <pc:sldMk cId="4075188278" sldId="261"/>
            <ac:spMk id="84" creationId="{50D03D23-32B4-4857-9D05-C8F7C38AAB17}"/>
          </ac:spMkLst>
        </pc:spChg>
        <pc:picChg chg="mod">
          <ac:chgData name="D K" userId="9ae49f2f11440d07" providerId="LiveId" clId="{085E930B-7F4B-4A1E-9CF2-CD2BCF277D61}" dt="2018-11-15T14:04:22.265" v="1186" actId="1076"/>
          <ac:picMkLst>
            <pc:docMk/>
            <pc:sldMk cId="4075188278" sldId="261"/>
            <ac:picMk id="34" creationId="{EEF3C6A9-7004-42DD-95C2-5B63BEF1A8AC}"/>
          </ac:picMkLst>
        </pc:picChg>
        <pc:picChg chg="mod">
          <ac:chgData name="D K" userId="9ae49f2f11440d07" providerId="LiveId" clId="{085E930B-7F4B-4A1E-9CF2-CD2BCF277D61}" dt="2018-11-15T14:04:22.265" v="1186" actId="1076"/>
          <ac:picMkLst>
            <pc:docMk/>
            <pc:sldMk cId="4075188278" sldId="261"/>
            <ac:picMk id="35" creationId="{879F51D6-547E-43AA-838B-F84F92BE82A3}"/>
          </ac:picMkLst>
        </pc:picChg>
        <pc:picChg chg="add del mod ord">
          <ac:chgData name="D K" userId="9ae49f2f11440d07" providerId="LiveId" clId="{085E930B-7F4B-4A1E-9CF2-CD2BCF277D61}" dt="2018-11-15T14:04:04.571" v="1185" actId="478"/>
          <ac:picMkLst>
            <pc:docMk/>
            <pc:sldMk cId="4075188278" sldId="261"/>
            <ac:picMk id="36" creationId="{BBBE513C-B869-4666-8D2D-F8EEAB9E3F41}"/>
          </ac:picMkLst>
        </pc:picChg>
        <pc:picChg chg="add del mod modCrop">
          <ac:chgData name="D K" userId="9ae49f2f11440d07" providerId="LiveId" clId="{085E930B-7F4B-4A1E-9CF2-CD2BCF277D61}" dt="2018-11-15T14:04:02.053" v="1184" actId="478"/>
          <ac:picMkLst>
            <pc:docMk/>
            <pc:sldMk cId="4075188278" sldId="261"/>
            <ac:picMk id="37" creationId="{F44EE800-4F3A-410A-BF52-99DDB53EF4BE}"/>
          </ac:picMkLst>
        </pc:picChg>
        <pc:cxnChg chg="del mod">
          <ac:chgData name="D K" userId="9ae49f2f11440d07" providerId="LiveId" clId="{085E930B-7F4B-4A1E-9CF2-CD2BCF277D61}" dt="2018-11-15T14:04:02.053" v="1184" actId="478"/>
          <ac:cxnSpMkLst>
            <pc:docMk/>
            <pc:sldMk cId="4075188278" sldId="261"/>
            <ac:cxnSpMk id="17" creationId="{AC125F82-481A-486B-A0AB-72155A359269}"/>
          </ac:cxnSpMkLst>
        </pc:cxnChg>
        <pc:cxnChg chg="del mod">
          <ac:chgData name="D K" userId="9ae49f2f11440d07" providerId="LiveId" clId="{085E930B-7F4B-4A1E-9CF2-CD2BCF277D61}" dt="2018-11-15T14:04:02.053" v="1184" actId="478"/>
          <ac:cxnSpMkLst>
            <pc:docMk/>
            <pc:sldMk cId="4075188278" sldId="261"/>
            <ac:cxnSpMk id="21" creationId="{36CC821D-51D5-4995-A48E-EA0587AFF635}"/>
          </ac:cxnSpMkLst>
        </pc:cxnChg>
        <pc:cxnChg chg="del mod">
          <ac:chgData name="D K" userId="9ae49f2f11440d07" providerId="LiveId" clId="{085E930B-7F4B-4A1E-9CF2-CD2BCF277D61}" dt="2018-11-15T14:04:02.053" v="1184" actId="478"/>
          <ac:cxnSpMkLst>
            <pc:docMk/>
            <pc:sldMk cId="4075188278" sldId="261"/>
            <ac:cxnSpMk id="23" creationId="{7B01B685-129C-47F2-8068-4F5E9CCF7D88}"/>
          </ac:cxnSpMkLst>
        </pc:cxnChg>
        <pc:cxnChg chg="del mod">
          <ac:chgData name="D K" userId="9ae49f2f11440d07" providerId="LiveId" clId="{085E930B-7F4B-4A1E-9CF2-CD2BCF277D61}" dt="2018-11-15T14:04:02.053" v="1184" actId="478"/>
          <ac:cxnSpMkLst>
            <pc:docMk/>
            <pc:sldMk cId="4075188278" sldId="261"/>
            <ac:cxnSpMk id="25" creationId="{706CCB61-DFCE-4BA3-BB1E-85DC727E822D}"/>
          </ac:cxnSpMkLst>
        </pc:cxnChg>
        <pc:cxnChg chg="del mod">
          <ac:chgData name="D K" userId="9ae49f2f11440d07" providerId="LiveId" clId="{085E930B-7F4B-4A1E-9CF2-CD2BCF277D61}" dt="2018-11-15T14:04:02.053" v="1184" actId="478"/>
          <ac:cxnSpMkLst>
            <pc:docMk/>
            <pc:sldMk cId="4075188278" sldId="261"/>
            <ac:cxnSpMk id="27" creationId="{D80D26E1-C784-4767-B7AE-097F138239E9}"/>
          </ac:cxnSpMkLst>
        </pc:cxnChg>
        <pc:cxnChg chg="del mod">
          <ac:chgData name="D K" userId="9ae49f2f11440d07" providerId="LiveId" clId="{085E930B-7F4B-4A1E-9CF2-CD2BCF277D61}" dt="2018-11-15T14:04:02.053" v="1184" actId="478"/>
          <ac:cxnSpMkLst>
            <pc:docMk/>
            <pc:sldMk cId="4075188278" sldId="261"/>
            <ac:cxnSpMk id="28" creationId="{6CB5E465-5130-47A3-B8CC-5942AA2C78A3}"/>
          </ac:cxnSpMkLst>
        </pc:cxnChg>
      </pc:sldChg>
    </pc:docChg>
  </pc:docChgLst>
  <pc:docChgLst>
    <pc:chgData name="D K" userId="9ae49f2f11440d07" providerId="LiveId" clId="{AA1A56D4-BF26-4247-B155-844D2D2BF116}"/>
    <pc:docChg chg="undo custSel addSld delSld modSld">
      <pc:chgData name="D K" userId="9ae49f2f11440d07" providerId="LiveId" clId="{AA1A56D4-BF26-4247-B155-844D2D2BF116}" dt="2018-10-21T08:42:59.640" v="1121" actId="1076"/>
      <pc:docMkLst>
        <pc:docMk/>
      </pc:docMkLst>
      <pc:sldChg chg="addSp delSp modSp mod">
        <pc:chgData name="D K" userId="9ae49f2f11440d07" providerId="LiveId" clId="{AA1A56D4-BF26-4247-B155-844D2D2BF116}" dt="2018-10-21T08:42:24.283" v="1120" actId="14100"/>
        <pc:sldMkLst>
          <pc:docMk/>
          <pc:sldMk cId="1891919691" sldId="256"/>
        </pc:sldMkLst>
        <pc:spChg chg="mod">
          <ac:chgData name="D K" userId="9ae49f2f11440d07" providerId="LiveId" clId="{AA1A56D4-BF26-4247-B155-844D2D2BF116}" dt="2018-10-20T14:30:16.576" v="13" actId="20577"/>
          <ac:spMkLst>
            <pc:docMk/>
            <pc:sldMk cId="1891919691" sldId="256"/>
            <ac:spMk id="5" creationId="{00000000-0000-0000-0000-000000000000}"/>
          </ac:spMkLst>
        </pc:spChg>
        <pc:spChg chg="mod">
          <ac:chgData name="D K" userId="9ae49f2f11440d07" providerId="LiveId" clId="{AA1A56D4-BF26-4247-B155-844D2D2BF116}" dt="2018-10-21T08:15:54.653" v="849" actId="20577"/>
          <ac:spMkLst>
            <pc:docMk/>
            <pc:sldMk cId="1891919691" sldId="256"/>
            <ac:spMk id="6" creationId="{00000000-0000-0000-0000-000000000000}"/>
          </ac:spMkLst>
        </pc:spChg>
        <pc:spChg chg="del mod">
          <ac:chgData name="D K" userId="9ae49f2f11440d07" providerId="LiveId" clId="{AA1A56D4-BF26-4247-B155-844D2D2BF116}" dt="2018-10-21T07:59:06.104" v="378" actId="478"/>
          <ac:spMkLst>
            <pc:docMk/>
            <pc:sldMk cId="1891919691" sldId="256"/>
            <ac:spMk id="17" creationId="{00000000-0000-0000-0000-000000000000}"/>
          </ac:spMkLst>
        </pc:spChg>
        <pc:spChg chg="mod">
          <ac:chgData name="D K" userId="9ae49f2f11440d07" providerId="LiveId" clId="{AA1A56D4-BF26-4247-B155-844D2D2BF116}" dt="2018-10-21T08:17:40.872" v="902" actId="1035"/>
          <ac:spMkLst>
            <pc:docMk/>
            <pc:sldMk cId="1891919691" sldId="256"/>
            <ac:spMk id="18" creationId="{00000000-0000-0000-0000-000000000000}"/>
          </ac:spMkLst>
        </pc:spChg>
        <pc:spChg chg="mod">
          <ac:chgData name="D K" userId="9ae49f2f11440d07" providerId="LiveId" clId="{AA1A56D4-BF26-4247-B155-844D2D2BF116}" dt="2018-10-21T08:42:24.283" v="1120" actId="14100"/>
          <ac:spMkLst>
            <pc:docMk/>
            <pc:sldMk cId="1891919691" sldId="256"/>
            <ac:spMk id="19" creationId="{00000000-0000-0000-0000-000000000000}"/>
          </ac:spMkLst>
        </pc:spChg>
        <pc:spChg chg="mod">
          <ac:chgData name="D K" userId="9ae49f2f11440d07" providerId="LiveId" clId="{AA1A56D4-BF26-4247-B155-844D2D2BF116}" dt="2018-10-21T08:12:13.366" v="816" actId="14100"/>
          <ac:spMkLst>
            <pc:docMk/>
            <pc:sldMk cId="1891919691" sldId="256"/>
            <ac:spMk id="71" creationId="{00000000-0000-0000-0000-000000000000}"/>
          </ac:spMkLst>
        </pc:spChg>
        <pc:spChg chg="mod">
          <ac:chgData name="D K" userId="9ae49f2f11440d07" providerId="LiveId" clId="{AA1A56D4-BF26-4247-B155-844D2D2BF116}" dt="2018-10-21T08:12:06.989" v="815" actId="1076"/>
          <ac:spMkLst>
            <pc:docMk/>
            <pc:sldMk cId="1891919691" sldId="256"/>
            <ac:spMk id="72" creationId="{00000000-0000-0000-0000-000000000000}"/>
          </ac:spMkLst>
        </pc:spChg>
        <pc:spChg chg="mod">
          <ac:chgData name="D K" userId="9ae49f2f11440d07" providerId="LiveId" clId="{AA1A56D4-BF26-4247-B155-844D2D2BF116}" dt="2018-10-21T08:12:23.843" v="817" actId="14100"/>
          <ac:spMkLst>
            <pc:docMk/>
            <pc:sldMk cId="1891919691" sldId="256"/>
            <ac:spMk id="106" creationId="{00000000-0000-0000-0000-000000000000}"/>
          </ac:spMkLst>
        </pc:spChg>
        <pc:graphicFrameChg chg="add mod">
          <ac:chgData name="D K" userId="9ae49f2f11440d07" providerId="LiveId" clId="{AA1A56D4-BF26-4247-B155-844D2D2BF116}" dt="2018-10-21T08:42:18.900" v="1119" actId="14100"/>
          <ac:graphicFrameMkLst>
            <pc:docMk/>
            <pc:sldMk cId="1891919691" sldId="256"/>
            <ac:graphicFrameMk id="7" creationId="{5BA5B84A-48C2-431E-A9B7-AC5FBD40E6A2}"/>
          </ac:graphicFrameMkLst>
        </pc:graphicFrameChg>
        <pc:graphicFrameChg chg="del mod">
          <ac:chgData name="D K" userId="9ae49f2f11440d07" providerId="LiveId" clId="{AA1A56D4-BF26-4247-B155-844D2D2BF116}" dt="2018-10-21T08:34:52.929" v="926" actId="478"/>
          <ac:graphicFrameMkLst>
            <pc:docMk/>
            <pc:sldMk cId="1891919691" sldId="256"/>
            <ac:graphicFrameMk id="16" creationId="{00000000-0000-0000-0000-000000000000}"/>
          </ac:graphicFrameMkLst>
        </pc:graphicFrameChg>
        <pc:cxnChg chg="add del mod">
          <ac:chgData name="D K" userId="9ae49f2f11440d07" providerId="LiveId" clId="{AA1A56D4-BF26-4247-B155-844D2D2BF116}" dt="2018-10-20T14:58:57.790" v="233" actId="478"/>
          <ac:cxnSpMkLst>
            <pc:docMk/>
            <pc:sldMk cId="1891919691" sldId="256"/>
            <ac:cxnSpMk id="20" creationId="{42B5E713-9B43-4D2E-B777-901ACB75332F}"/>
          </ac:cxnSpMkLst>
        </pc:cxnChg>
      </pc:sldChg>
      <pc:sldChg chg="addSp delSp modSp">
        <pc:chgData name="D K" userId="9ae49f2f11440d07" providerId="LiveId" clId="{AA1A56D4-BF26-4247-B155-844D2D2BF116}" dt="2018-10-20T14:48:05.660" v="211" actId="20577"/>
        <pc:sldMkLst>
          <pc:docMk/>
          <pc:sldMk cId="210890507" sldId="258"/>
        </pc:sldMkLst>
        <pc:spChg chg="add mod">
          <ac:chgData name="D K" userId="9ae49f2f11440d07" providerId="LiveId" clId="{AA1A56D4-BF26-4247-B155-844D2D2BF116}" dt="2018-10-20T14:33:37.113" v="16" actId="1076"/>
          <ac:spMkLst>
            <pc:docMk/>
            <pc:sldMk cId="210890507" sldId="258"/>
            <ac:spMk id="14" creationId="{4AFBBD2E-E743-4B38-A8FB-D0C9FE479FD4}"/>
          </ac:spMkLst>
        </pc:spChg>
        <pc:spChg chg="add mod">
          <ac:chgData name="D K" userId="9ae49f2f11440d07" providerId="LiveId" clId="{AA1A56D4-BF26-4247-B155-844D2D2BF116}" dt="2018-10-20T14:33:37.113" v="16" actId="1076"/>
          <ac:spMkLst>
            <pc:docMk/>
            <pc:sldMk cId="210890507" sldId="258"/>
            <ac:spMk id="15" creationId="{96BB57CA-2420-4881-A3A2-89C443CC3977}"/>
          </ac:spMkLst>
        </pc:spChg>
        <pc:spChg chg="add mod">
          <ac:chgData name="D K" userId="9ae49f2f11440d07" providerId="LiveId" clId="{AA1A56D4-BF26-4247-B155-844D2D2BF116}" dt="2018-10-20T14:33:37.113" v="16" actId="1076"/>
          <ac:spMkLst>
            <pc:docMk/>
            <pc:sldMk cId="210890507" sldId="258"/>
            <ac:spMk id="16" creationId="{9C8F17A0-F762-4483-B6E0-B73EB4512798}"/>
          </ac:spMkLst>
        </pc:spChg>
        <pc:spChg chg="add mod">
          <ac:chgData name="D K" userId="9ae49f2f11440d07" providerId="LiveId" clId="{AA1A56D4-BF26-4247-B155-844D2D2BF116}" dt="2018-10-20T14:33:37.113" v="16" actId="1076"/>
          <ac:spMkLst>
            <pc:docMk/>
            <pc:sldMk cId="210890507" sldId="258"/>
            <ac:spMk id="17" creationId="{ABC5B3D4-62D8-4270-8882-3D0CEAFFE916}"/>
          </ac:spMkLst>
        </pc:spChg>
        <pc:spChg chg="add mod">
          <ac:chgData name="D K" userId="9ae49f2f11440d07" providerId="LiveId" clId="{AA1A56D4-BF26-4247-B155-844D2D2BF116}" dt="2018-10-20T14:33:37.113" v="16" actId="1076"/>
          <ac:spMkLst>
            <pc:docMk/>
            <pc:sldMk cId="210890507" sldId="258"/>
            <ac:spMk id="20" creationId="{BFAF9AFE-3781-4881-80E8-23C5A553E1AF}"/>
          </ac:spMkLst>
        </pc:spChg>
        <pc:spChg chg="add mod">
          <ac:chgData name="D K" userId="9ae49f2f11440d07" providerId="LiveId" clId="{AA1A56D4-BF26-4247-B155-844D2D2BF116}" dt="2018-10-20T14:33:37.113" v="16" actId="1076"/>
          <ac:spMkLst>
            <pc:docMk/>
            <pc:sldMk cId="210890507" sldId="258"/>
            <ac:spMk id="24" creationId="{C09A67AA-7065-41E7-B840-F3F65DDA50BF}"/>
          </ac:spMkLst>
        </pc:spChg>
        <pc:spChg chg="add mod">
          <ac:chgData name="D K" userId="9ae49f2f11440d07" providerId="LiveId" clId="{AA1A56D4-BF26-4247-B155-844D2D2BF116}" dt="2018-10-20T14:33:37.113" v="16" actId="1076"/>
          <ac:spMkLst>
            <pc:docMk/>
            <pc:sldMk cId="210890507" sldId="258"/>
            <ac:spMk id="26" creationId="{23E43C69-D64E-4CBD-91A8-C2377A1276E7}"/>
          </ac:spMkLst>
        </pc:spChg>
        <pc:spChg chg="add mod">
          <ac:chgData name="D K" userId="9ae49f2f11440d07" providerId="LiveId" clId="{AA1A56D4-BF26-4247-B155-844D2D2BF116}" dt="2018-10-20T14:33:37.113" v="16" actId="1076"/>
          <ac:spMkLst>
            <pc:docMk/>
            <pc:sldMk cId="210890507" sldId="258"/>
            <ac:spMk id="28" creationId="{6CA6F833-9499-409A-A3FF-476B8835EA60}"/>
          </ac:spMkLst>
        </pc:spChg>
        <pc:spChg chg="add mod">
          <ac:chgData name="D K" userId="9ae49f2f11440d07" providerId="LiveId" clId="{AA1A56D4-BF26-4247-B155-844D2D2BF116}" dt="2018-10-20T14:33:37.113" v="16" actId="1076"/>
          <ac:spMkLst>
            <pc:docMk/>
            <pc:sldMk cId="210890507" sldId="258"/>
            <ac:spMk id="29" creationId="{CF4286DF-6E93-4835-87D5-0205A6C9C695}"/>
          </ac:spMkLst>
        </pc:spChg>
        <pc:spChg chg="add mod">
          <ac:chgData name="D K" userId="9ae49f2f11440d07" providerId="LiveId" clId="{AA1A56D4-BF26-4247-B155-844D2D2BF116}" dt="2018-10-20T14:33:37.113" v="16" actId="1076"/>
          <ac:spMkLst>
            <pc:docMk/>
            <pc:sldMk cId="210890507" sldId="258"/>
            <ac:spMk id="30" creationId="{5DDF28B9-E312-415A-AAB2-01FE7FCB98EE}"/>
          </ac:spMkLst>
        </pc:spChg>
        <pc:spChg chg="add mod">
          <ac:chgData name="D K" userId="9ae49f2f11440d07" providerId="LiveId" clId="{AA1A56D4-BF26-4247-B155-844D2D2BF116}" dt="2018-10-20T14:33:37.113" v="16" actId="1076"/>
          <ac:spMkLst>
            <pc:docMk/>
            <pc:sldMk cId="210890507" sldId="258"/>
            <ac:spMk id="33" creationId="{310B79C0-374A-447E-9AE5-4E10CD13B759}"/>
          </ac:spMkLst>
        </pc:spChg>
        <pc:spChg chg="add mod">
          <ac:chgData name="D K" userId="9ae49f2f11440d07" providerId="LiveId" clId="{AA1A56D4-BF26-4247-B155-844D2D2BF116}" dt="2018-10-20T14:33:37.113" v="16" actId="1076"/>
          <ac:spMkLst>
            <pc:docMk/>
            <pc:sldMk cId="210890507" sldId="258"/>
            <ac:spMk id="38" creationId="{AECFB78E-4C34-4A03-B03B-950CE05D4625}"/>
          </ac:spMkLst>
        </pc:spChg>
        <pc:spChg chg="add mod">
          <ac:chgData name="D K" userId="9ae49f2f11440d07" providerId="LiveId" clId="{AA1A56D4-BF26-4247-B155-844D2D2BF116}" dt="2018-10-20T14:33:37.113" v="16" actId="1076"/>
          <ac:spMkLst>
            <pc:docMk/>
            <pc:sldMk cId="210890507" sldId="258"/>
            <ac:spMk id="39" creationId="{A7D28857-E97E-452B-A1A2-8528DB850037}"/>
          </ac:spMkLst>
        </pc:spChg>
        <pc:spChg chg="add mod">
          <ac:chgData name="D K" userId="9ae49f2f11440d07" providerId="LiveId" clId="{AA1A56D4-BF26-4247-B155-844D2D2BF116}" dt="2018-10-20T14:33:37.113" v="16" actId="1076"/>
          <ac:spMkLst>
            <pc:docMk/>
            <pc:sldMk cId="210890507" sldId="258"/>
            <ac:spMk id="40" creationId="{2A1C7A76-1DD3-4FE3-9DF2-9D0F09ADCC82}"/>
          </ac:spMkLst>
        </pc:spChg>
        <pc:spChg chg="add mod">
          <ac:chgData name="D K" userId="9ae49f2f11440d07" providerId="LiveId" clId="{AA1A56D4-BF26-4247-B155-844D2D2BF116}" dt="2018-10-20T14:33:37.113" v="16" actId="1076"/>
          <ac:spMkLst>
            <pc:docMk/>
            <pc:sldMk cId="210890507" sldId="258"/>
            <ac:spMk id="41" creationId="{5A7CC068-DCD8-481F-BE02-8B498925695E}"/>
          </ac:spMkLst>
        </pc:spChg>
        <pc:spChg chg="add mod">
          <ac:chgData name="D K" userId="9ae49f2f11440d07" providerId="LiveId" clId="{AA1A56D4-BF26-4247-B155-844D2D2BF116}" dt="2018-10-20T14:33:37.113" v="16" actId="1076"/>
          <ac:spMkLst>
            <pc:docMk/>
            <pc:sldMk cId="210890507" sldId="258"/>
            <ac:spMk id="42" creationId="{EDF5EA31-DE21-411A-A4A5-645AE7640E3D}"/>
          </ac:spMkLst>
        </pc:spChg>
        <pc:spChg chg="mod">
          <ac:chgData name="D K" userId="9ae49f2f11440d07" providerId="LiveId" clId="{AA1A56D4-BF26-4247-B155-844D2D2BF116}" dt="2018-10-20T14:48:05.660" v="211" actId="20577"/>
          <ac:spMkLst>
            <pc:docMk/>
            <pc:sldMk cId="210890507" sldId="258"/>
            <ac:spMk id="82" creationId="{00000000-0000-0000-0000-000000000000}"/>
          </ac:spMkLst>
        </pc:spChg>
        <pc:picChg chg="del">
          <ac:chgData name="D K" userId="9ae49f2f11440d07" providerId="LiveId" clId="{AA1A56D4-BF26-4247-B155-844D2D2BF116}" dt="2018-10-20T14:32:02.267" v="14" actId="478"/>
          <ac:picMkLst>
            <pc:docMk/>
            <pc:sldMk cId="210890507" sldId="258"/>
            <ac:picMk id="3" creationId="{0B50808A-297B-4256-BE9E-A8EDC53C4D54}"/>
          </ac:picMkLst>
        </pc:picChg>
        <pc:picChg chg="del">
          <ac:chgData name="D K" userId="9ae49f2f11440d07" providerId="LiveId" clId="{AA1A56D4-BF26-4247-B155-844D2D2BF116}" dt="2018-10-20T14:32:02.267" v="14" actId="478"/>
          <ac:picMkLst>
            <pc:docMk/>
            <pc:sldMk cId="210890507" sldId="258"/>
            <ac:picMk id="4" creationId="{69CDD618-2057-4AF7-A1BE-747D5DBC3A53}"/>
          </ac:picMkLst>
        </pc:picChg>
        <pc:picChg chg="add mod">
          <ac:chgData name="D K" userId="9ae49f2f11440d07" providerId="LiveId" clId="{AA1A56D4-BF26-4247-B155-844D2D2BF116}" dt="2018-10-20T14:33:37.113" v="16" actId="1076"/>
          <ac:picMkLst>
            <pc:docMk/>
            <pc:sldMk cId="210890507" sldId="258"/>
            <ac:picMk id="19" creationId="{7065C1FA-599F-4595-88F6-9CEEA52B248B}"/>
          </ac:picMkLst>
        </pc:picChg>
        <pc:cxnChg chg="add mod">
          <ac:chgData name="D K" userId="9ae49f2f11440d07" providerId="LiveId" clId="{AA1A56D4-BF26-4247-B155-844D2D2BF116}" dt="2018-10-20T14:33:37.113" v="16" actId="1076"/>
          <ac:cxnSpMkLst>
            <pc:docMk/>
            <pc:sldMk cId="210890507" sldId="258"/>
            <ac:cxnSpMk id="18" creationId="{7622AF39-E2A8-4A18-B734-A732E6869736}"/>
          </ac:cxnSpMkLst>
        </pc:cxnChg>
        <pc:cxnChg chg="add mod">
          <ac:chgData name="D K" userId="9ae49f2f11440d07" providerId="LiveId" clId="{AA1A56D4-BF26-4247-B155-844D2D2BF116}" dt="2018-10-20T14:33:37.113" v="16" actId="1076"/>
          <ac:cxnSpMkLst>
            <pc:docMk/>
            <pc:sldMk cId="210890507" sldId="258"/>
            <ac:cxnSpMk id="21" creationId="{DB810B80-6B91-4FF1-A979-5E56B9F4B108}"/>
          </ac:cxnSpMkLst>
        </pc:cxnChg>
        <pc:cxnChg chg="add mod">
          <ac:chgData name="D K" userId="9ae49f2f11440d07" providerId="LiveId" clId="{AA1A56D4-BF26-4247-B155-844D2D2BF116}" dt="2018-10-20T14:33:37.113" v="16" actId="1076"/>
          <ac:cxnSpMkLst>
            <pc:docMk/>
            <pc:sldMk cId="210890507" sldId="258"/>
            <ac:cxnSpMk id="22" creationId="{49ABB02F-32EB-473A-983C-FEE1255CB8AF}"/>
          </ac:cxnSpMkLst>
        </pc:cxnChg>
        <pc:cxnChg chg="add mod">
          <ac:chgData name="D K" userId="9ae49f2f11440d07" providerId="LiveId" clId="{AA1A56D4-BF26-4247-B155-844D2D2BF116}" dt="2018-10-20T14:33:37.113" v="16" actId="1076"/>
          <ac:cxnSpMkLst>
            <pc:docMk/>
            <pc:sldMk cId="210890507" sldId="258"/>
            <ac:cxnSpMk id="23" creationId="{70313460-82EC-408B-9A44-C9EEF1410AEF}"/>
          </ac:cxnSpMkLst>
        </pc:cxnChg>
        <pc:cxnChg chg="add mod">
          <ac:chgData name="D K" userId="9ae49f2f11440d07" providerId="LiveId" clId="{AA1A56D4-BF26-4247-B155-844D2D2BF116}" dt="2018-10-20T14:33:37.113" v="16" actId="1076"/>
          <ac:cxnSpMkLst>
            <pc:docMk/>
            <pc:sldMk cId="210890507" sldId="258"/>
            <ac:cxnSpMk id="25" creationId="{4A0CE496-BCF4-46B0-84AF-A364C779E083}"/>
          </ac:cxnSpMkLst>
        </pc:cxnChg>
        <pc:cxnChg chg="add mod">
          <ac:chgData name="D K" userId="9ae49f2f11440d07" providerId="LiveId" clId="{AA1A56D4-BF26-4247-B155-844D2D2BF116}" dt="2018-10-20T14:33:37.113" v="16" actId="1076"/>
          <ac:cxnSpMkLst>
            <pc:docMk/>
            <pc:sldMk cId="210890507" sldId="258"/>
            <ac:cxnSpMk id="27" creationId="{DCCD6C55-FA74-427D-B097-4EE89DCB2017}"/>
          </ac:cxnSpMkLst>
        </pc:cxnChg>
        <pc:cxnChg chg="add mod">
          <ac:chgData name="D K" userId="9ae49f2f11440d07" providerId="LiveId" clId="{AA1A56D4-BF26-4247-B155-844D2D2BF116}" dt="2018-10-20T14:33:37.113" v="16" actId="1076"/>
          <ac:cxnSpMkLst>
            <pc:docMk/>
            <pc:sldMk cId="210890507" sldId="258"/>
            <ac:cxnSpMk id="31" creationId="{787B083F-405E-489A-933A-DC51A14BAE4B}"/>
          </ac:cxnSpMkLst>
        </pc:cxnChg>
        <pc:cxnChg chg="add mod">
          <ac:chgData name="D K" userId="9ae49f2f11440d07" providerId="LiveId" clId="{AA1A56D4-BF26-4247-B155-844D2D2BF116}" dt="2018-10-20T14:33:37.113" v="16" actId="1076"/>
          <ac:cxnSpMkLst>
            <pc:docMk/>
            <pc:sldMk cId="210890507" sldId="258"/>
            <ac:cxnSpMk id="32" creationId="{61785E71-D16F-4E3C-9E7E-0541FFFBFA32}"/>
          </ac:cxnSpMkLst>
        </pc:cxnChg>
        <pc:cxnChg chg="add mod">
          <ac:chgData name="D K" userId="9ae49f2f11440d07" providerId="LiveId" clId="{AA1A56D4-BF26-4247-B155-844D2D2BF116}" dt="2018-10-20T14:33:37.113" v="16" actId="1076"/>
          <ac:cxnSpMkLst>
            <pc:docMk/>
            <pc:sldMk cId="210890507" sldId="258"/>
            <ac:cxnSpMk id="34" creationId="{9869DFC6-A876-43E1-A772-EEE2E8F70D2D}"/>
          </ac:cxnSpMkLst>
        </pc:cxnChg>
        <pc:cxnChg chg="add mod">
          <ac:chgData name="D K" userId="9ae49f2f11440d07" providerId="LiveId" clId="{AA1A56D4-BF26-4247-B155-844D2D2BF116}" dt="2018-10-20T14:33:37.113" v="16" actId="1076"/>
          <ac:cxnSpMkLst>
            <pc:docMk/>
            <pc:sldMk cId="210890507" sldId="258"/>
            <ac:cxnSpMk id="35" creationId="{EBC62825-ADFA-4C4A-B9A7-4791BA57C3CC}"/>
          </ac:cxnSpMkLst>
        </pc:cxnChg>
        <pc:cxnChg chg="add mod">
          <ac:chgData name="D K" userId="9ae49f2f11440d07" providerId="LiveId" clId="{AA1A56D4-BF26-4247-B155-844D2D2BF116}" dt="2018-10-20T14:33:37.113" v="16" actId="1076"/>
          <ac:cxnSpMkLst>
            <pc:docMk/>
            <pc:sldMk cId="210890507" sldId="258"/>
            <ac:cxnSpMk id="36" creationId="{769ACF35-97B4-4B5C-952E-8FA61C9D4D2C}"/>
          </ac:cxnSpMkLst>
        </pc:cxnChg>
        <pc:cxnChg chg="add mod">
          <ac:chgData name="D K" userId="9ae49f2f11440d07" providerId="LiveId" clId="{AA1A56D4-BF26-4247-B155-844D2D2BF116}" dt="2018-10-20T14:33:37.113" v="16" actId="1076"/>
          <ac:cxnSpMkLst>
            <pc:docMk/>
            <pc:sldMk cId="210890507" sldId="258"/>
            <ac:cxnSpMk id="37" creationId="{E330C72B-FC71-4355-8BEC-BD0D081A0268}"/>
          </ac:cxnSpMkLst>
        </pc:cxnChg>
      </pc:sldChg>
      <pc:sldChg chg="delSp modSp">
        <pc:chgData name="D K" userId="9ae49f2f11440d07" providerId="LiveId" clId="{AA1A56D4-BF26-4247-B155-844D2D2BF116}" dt="2018-10-20T15:19:17.244" v="279" actId="20577"/>
        <pc:sldMkLst>
          <pc:docMk/>
          <pc:sldMk cId="1685544136" sldId="260"/>
        </pc:sldMkLst>
        <pc:spChg chg="mod">
          <ac:chgData name="D K" userId="9ae49f2f11440d07" providerId="LiveId" clId="{AA1A56D4-BF26-4247-B155-844D2D2BF116}" dt="2018-10-20T15:19:17.244" v="279" actId="20577"/>
          <ac:spMkLst>
            <pc:docMk/>
            <pc:sldMk cId="1685544136" sldId="260"/>
            <ac:spMk id="148" creationId="{00000000-0000-0000-0000-000000000000}"/>
          </ac:spMkLst>
        </pc:spChg>
        <pc:spChg chg="del">
          <ac:chgData name="D K" userId="9ae49f2f11440d07" providerId="LiveId" clId="{AA1A56D4-BF26-4247-B155-844D2D2BF116}" dt="2018-10-20T15:18:50.855" v="272" actId="478"/>
          <ac:spMkLst>
            <pc:docMk/>
            <pc:sldMk cId="1685544136" sldId="260"/>
            <ac:spMk id="164" creationId="{0C32413B-D419-4ED2-8571-E867A3FC9C55}"/>
          </ac:spMkLst>
        </pc:spChg>
        <pc:picChg chg="del">
          <ac:chgData name="D K" userId="9ae49f2f11440d07" providerId="LiveId" clId="{AA1A56D4-BF26-4247-B155-844D2D2BF116}" dt="2018-10-20T15:03:59.111" v="234" actId="478"/>
          <ac:picMkLst>
            <pc:docMk/>
            <pc:sldMk cId="1685544136" sldId="260"/>
            <ac:picMk id="2" creationId="{4D4E6AA2-79F7-4214-A893-371E312A8C68}"/>
          </ac:picMkLst>
        </pc:picChg>
        <pc:picChg chg="del">
          <ac:chgData name="D K" userId="9ae49f2f11440d07" providerId="LiveId" clId="{AA1A56D4-BF26-4247-B155-844D2D2BF116}" dt="2018-10-20T15:04:00.657" v="235" actId="478"/>
          <ac:picMkLst>
            <pc:docMk/>
            <pc:sldMk cId="1685544136" sldId="260"/>
            <ac:picMk id="3" creationId="{616A36E7-81A5-49A4-9D5C-98723EEAE5AF}"/>
          </ac:picMkLst>
        </pc:picChg>
        <pc:picChg chg="del">
          <ac:chgData name="D K" userId="9ae49f2f11440d07" providerId="LiveId" clId="{AA1A56D4-BF26-4247-B155-844D2D2BF116}" dt="2018-10-20T15:04:01.794" v="236" actId="478"/>
          <ac:picMkLst>
            <pc:docMk/>
            <pc:sldMk cId="1685544136" sldId="260"/>
            <ac:picMk id="5" creationId="{9F949C47-CD85-4A41-9702-6AC8C8600FDC}"/>
          </ac:picMkLst>
        </pc:picChg>
      </pc:sldChg>
      <pc:sldChg chg="addSp delSp modSp">
        <pc:chgData name="D K" userId="9ae49f2f11440d07" providerId="LiveId" clId="{AA1A56D4-BF26-4247-B155-844D2D2BF116}" dt="2018-10-21T08:42:59.640" v="1121" actId="1076"/>
        <pc:sldMkLst>
          <pc:docMk/>
          <pc:sldMk cId="4075188278" sldId="261"/>
        </pc:sldMkLst>
        <pc:spChg chg="add mod">
          <ac:chgData name="D K" userId="9ae49f2f11440d07" providerId="LiveId" clId="{AA1A56D4-BF26-4247-B155-844D2D2BF116}" dt="2018-10-21T08:42:59.640" v="1121" actId="1076"/>
          <ac:spMkLst>
            <pc:docMk/>
            <pc:sldMk cId="4075188278" sldId="261"/>
            <ac:spMk id="13" creationId="{097B89B8-FEA7-408F-A599-186C9C23BB81}"/>
          </ac:spMkLst>
        </pc:spChg>
        <pc:spChg chg="add mod">
          <ac:chgData name="D K" userId="9ae49f2f11440d07" providerId="LiveId" clId="{AA1A56D4-BF26-4247-B155-844D2D2BF116}" dt="2018-10-21T08:42:59.640" v="1121" actId="1076"/>
          <ac:spMkLst>
            <pc:docMk/>
            <pc:sldMk cId="4075188278" sldId="261"/>
            <ac:spMk id="14" creationId="{25331F0C-FE75-4DE8-A7E8-0FC32548A68A}"/>
          </ac:spMkLst>
        </pc:spChg>
        <pc:spChg chg="add mod">
          <ac:chgData name="D K" userId="9ae49f2f11440d07" providerId="LiveId" clId="{AA1A56D4-BF26-4247-B155-844D2D2BF116}" dt="2018-10-21T08:42:59.640" v="1121" actId="1076"/>
          <ac:spMkLst>
            <pc:docMk/>
            <pc:sldMk cId="4075188278" sldId="261"/>
            <ac:spMk id="15" creationId="{BE3CFCB6-8676-4B9F-99B1-0B7FCF6A687B}"/>
          </ac:spMkLst>
        </pc:spChg>
        <pc:spChg chg="add mod">
          <ac:chgData name="D K" userId="9ae49f2f11440d07" providerId="LiveId" clId="{AA1A56D4-BF26-4247-B155-844D2D2BF116}" dt="2018-10-21T08:42:59.640" v="1121" actId="1076"/>
          <ac:spMkLst>
            <pc:docMk/>
            <pc:sldMk cId="4075188278" sldId="261"/>
            <ac:spMk id="16" creationId="{672245FF-9E5B-489F-8584-FF63B5AF4EC9}"/>
          </ac:spMkLst>
        </pc:spChg>
        <pc:spChg chg="add mod">
          <ac:chgData name="D K" userId="9ae49f2f11440d07" providerId="LiveId" clId="{AA1A56D4-BF26-4247-B155-844D2D2BF116}" dt="2018-10-21T08:42:59.640" v="1121" actId="1076"/>
          <ac:spMkLst>
            <pc:docMk/>
            <pc:sldMk cId="4075188278" sldId="261"/>
            <ac:spMk id="18" creationId="{DB1DCC73-A182-4899-B201-3F3D31437C62}"/>
          </ac:spMkLst>
        </pc:spChg>
        <pc:spChg chg="add mod">
          <ac:chgData name="D K" userId="9ae49f2f11440d07" providerId="LiveId" clId="{AA1A56D4-BF26-4247-B155-844D2D2BF116}" dt="2018-10-21T08:42:59.640" v="1121" actId="1076"/>
          <ac:spMkLst>
            <pc:docMk/>
            <pc:sldMk cId="4075188278" sldId="261"/>
            <ac:spMk id="19" creationId="{DAAC3779-38E3-4572-9935-A68D36BFFBC6}"/>
          </ac:spMkLst>
        </pc:spChg>
        <pc:spChg chg="add mod">
          <ac:chgData name="D K" userId="9ae49f2f11440d07" providerId="LiveId" clId="{AA1A56D4-BF26-4247-B155-844D2D2BF116}" dt="2018-10-21T08:42:59.640" v="1121" actId="1076"/>
          <ac:spMkLst>
            <pc:docMk/>
            <pc:sldMk cId="4075188278" sldId="261"/>
            <ac:spMk id="20" creationId="{0D3BA7AB-4D17-4167-86ED-C6BC0E1C6EF7}"/>
          </ac:spMkLst>
        </pc:spChg>
        <pc:spChg chg="add mod">
          <ac:chgData name="D K" userId="9ae49f2f11440d07" providerId="LiveId" clId="{AA1A56D4-BF26-4247-B155-844D2D2BF116}" dt="2018-10-21T08:42:59.640" v="1121" actId="1076"/>
          <ac:spMkLst>
            <pc:docMk/>
            <pc:sldMk cId="4075188278" sldId="261"/>
            <ac:spMk id="22" creationId="{A2E31D08-0843-46B0-BCA3-2B95440D15E9}"/>
          </ac:spMkLst>
        </pc:spChg>
        <pc:spChg chg="add mod">
          <ac:chgData name="D K" userId="9ae49f2f11440d07" providerId="LiveId" clId="{AA1A56D4-BF26-4247-B155-844D2D2BF116}" dt="2018-10-21T08:42:59.640" v="1121" actId="1076"/>
          <ac:spMkLst>
            <pc:docMk/>
            <pc:sldMk cId="4075188278" sldId="261"/>
            <ac:spMk id="24" creationId="{4BE2BD04-0D85-4A62-A5AB-26512FE57418}"/>
          </ac:spMkLst>
        </pc:spChg>
        <pc:spChg chg="add mod">
          <ac:chgData name="D K" userId="9ae49f2f11440d07" providerId="LiveId" clId="{AA1A56D4-BF26-4247-B155-844D2D2BF116}" dt="2018-10-20T14:37:28.612" v="21" actId="1076"/>
          <ac:spMkLst>
            <pc:docMk/>
            <pc:sldMk cId="4075188278" sldId="261"/>
            <ac:spMk id="26" creationId="{EB480E3E-3101-4624-9D1B-9193EF844D6A}"/>
          </ac:spMkLst>
        </pc:spChg>
        <pc:spChg chg="add mod">
          <ac:chgData name="D K" userId="9ae49f2f11440d07" providerId="LiveId" clId="{AA1A56D4-BF26-4247-B155-844D2D2BF116}" dt="2018-10-20T14:48:56.685" v="223" actId="20577"/>
          <ac:spMkLst>
            <pc:docMk/>
            <pc:sldMk cId="4075188278" sldId="261"/>
            <ac:spMk id="29" creationId="{12CC8F05-6C20-4408-8D3C-617988A6E863}"/>
          </ac:spMkLst>
        </pc:spChg>
        <pc:spChg chg="add mod">
          <ac:chgData name="D K" userId="9ae49f2f11440d07" providerId="LiveId" clId="{AA1A56D4-BF26-4247-B155-844D2D2BF116}" dt="2018-10-20T14:37:28.612" v="21" actId="1076"/>
          <ac:spMkLst>
            <pc:docMk/>
            <pc:sldMk cId="4075188278" sldId="261"/>
            <ac:spMk id="30" creationId="{F50C9A7C-0DA2-478E-8CDC-F73E6F12FDD1}"/>
          </ac:spMkLst>
        </pc:spChg>
        <pc:spChg chg="add mod">
          <ac:chgData name="D K" userId="9ae49f2f11440d07" providerId="LiveId" clId="{AA1A56D4-BF26-4247-B155-844D2D2BF116}" dt="2018-10-20T14:37:28.612" v="21" actId="1076"/>
          <ac:spMkLst>
            <pc:docMk/>
            <pc:sldMk cId="4075188278" sldId="261"/>
            <ac:spMk id="31" creationId="{78DB7B71-8CBC-4A89-A507-145F0E844CCD}"/>
          </ac:spMkLst>
        </pc:spChg>
        <pc:spChg chg="add mod">
          <ac:chgData name="D K" userId="9ae49f2f11440d07" providerId="LiveId" clId="{AA1A56D4-BF26-4247-B155-844D2D2BF116}" dt="2018-10-20T14:37:28.612" v="21" actId="1076"/>
          <ac:spMkLst>
            <pc:docMk/>
            <pc:sldMk cId="4075188278" sldId="261"/>
            <ac:spMk id="32" creationId="{004915F4-081E-46E4-BFC7-A7CE130ECE61}"/>
          </ac:spMkLst>
        </pc:spChg>
        <pc:spChg chg="add del mod">
          <ac:chgData name="D K" userId="9ae49f2f11440d07" providerId="LiveId" clId="{AA1A56D4-BF26-4247-B155-844D2D2BF116}" dt="2018-10-21T07:12:32.266" v="330" actId="478"/>
          <ac:spMkLst>
            <pc:docMk/>
            <pc:sldMk cId="4075188278" sldId="261"/>
            <ac:spMk id="33" creationId="{0C80785D-F7EC-4FA9-A5B7-DE37A4CF8330}"/>
          </ac:spMkLst>
        </pc:spChg>
        <pc:picChg chg="del">
          <ac:chgData name="D K" userId="9ae49f2f11440d07" providerId="LiveId" clId="{AA1A56D4-BF26-4247-B155-844D2D2BF116}" dt="2018-10-20T14:35:26.408" v="17" actId="478"/>
          <ac:picMkLst>
            <pc:docMk/>
            <pc:sldMk cId="4075188278" sldId="261"/>
            <ac:picMk id="2" creationId="{7B7FF307-12F3-4033-BB74-070B80202C4F}"/>
          </ac:picMkLst>
        </pc:picChg>
        <pc:picChg chg="del">
          <ac:chgData name="D K" userId="9ae49f2f11440d07" providerId="LiveId" clId="{AA1A56D4-BF26-4247-B155-844D2D2BF116}" dt="2018-10-20T14:35:28.604" v="18" actId="478"/>
          <ac:picMkLst>
            <pc:docMk/>
            <pc:sldMk cId="4075188278" sldId="261"/>
            <ac:picMk id="3" creationId="{B78B6642-D8CD-460C-AF44-3195147C07D2}"/>
          </ac:picMkLst>
        </pc:picChg>
        <pc:picChg chg="del">
          <ac:chgData name="D K" userId="9ae49f2f11440d07" providerId="LiveId" clId="{AA1A56D4-BF26-4247-B155-844D2D2BF116}" dt="2018-10-20T14:50:04.901" v="224" actId="478"/>
          <ac:picMkLst>
            <pc:docMk/>
            <pc:sldMk cId="4075188278" sldId="261"/>
            <ac:picMk id="4" creationId="{EE0EF357-B06A-42AE-9419-738A85B8ABFC}"/>
          </ac:picMkLst>
        </pc:picChg>
        <pc:picChg chg="del">
          <ac:chgData name="D K" userId="9ae49f2f11440d07" providerId="LiveId" clId="{AA1A56D4-BF26-4247-B155-844D2D2BF116}" dt="2018-10-20T14:50:07.237" v="225" actId="478"/>
          <ac:picMkLst>
            <pc:docMk/>
            <pc:sldMk cId="4075188278" sldId="261"/>
            <ac:picMk id="5" creationId="{495045C7-01F0-4314-895D-6CEA0CF4E1CA}"/>
          </ac:picMkLst>
        </pc:picChg>
        <pc:picChg chg="add">
          <ac:chgData name="D K" userId="9ae49f2f11440d07" providerId="LiveId" clId="{AA1A56D4-BF26-4247-B155-844D2D2BF116}" dt="2018-10-21T07:12:33.565" v="331"/>
          <ac:picMkLst>
            <pc:docMk/>
            <pc:sldMk cId="4075188278" sldId="261"/>
            <ac:picMk id="34" creationId="{EEF3C6A9-7004-42DD-95C2-5B63BEF1A8AC}"/>
          </ac:picMkLst>
        </pc:picChg>
        <pc:picChg chg="add">
          <ac:chgData name="D K" userId="9ae49f2f11440d07" providerId="LiveId" clId="{AA1A56D4-BF26-4247-B155-844D2D2BF116}" dt="2018-10-21T07:12:33.565" v="331"/>
          <ac:picMkLst>
            <pc:docMk/>
            <pc:sldMk cId="4075188278" sldId="261"/>
            <ac:picMk id="35" creationId="{879F51D6-547E-43AA-838B-F84F92BE82A3}"/>
          </ac:picMkLst>
        </pc:picChg>
        <pc:cxnChg chg="add mod">
          <ac:chgData name="D K" userId="9ae49f2f11440d07" providerId="LiveId" clId="{AA1A56D4-BF26-4247-B155-844D2D2BF116}" dt="2018-10-21T08:42:59.640" v="1121" actId="1076"/>
          <ac:cxnSpMkLst>
            <pc:docMk/>
            <pc:sldMk cId="4075188278" sldId="261"/>
            <ac:cxnSpMk id="17" creationId="{AC125F82-481A-486B-A0AB-72155A359269}"/>
          </ac:cxnSpMkLst>
        </pc:cxnChg>
        <pc:cxnChg chg="add mod">
          <ac:chgData name="D K" userId="9ae49f2f11440d07" providerId="LiveId" clId="{AA1A56D4-BF26-4247-B155-844D2D2BF116}" dt="2018-10-21T08:42:59.640" v="1121" actId="1076"/>
          <ac:cxnSpMkLst>
            <pc:docMk/>
            <pc:sldMk cId="4075188278" sldId="261"/>
            <ac:cxnSpMk id="21" creationId="{36CC821D-51D5-4995-A48E-EA0587AFF635}"/>
          </ac:cxnSpMkLst>
        </pc:cxnChg>
        <pc:cxnChg chg="add mod">
          <ac:chgData name="D K" userId="9ae49f2f11440d07" providerId="LiveId" clId="{AA1A56D4-BF26-4247-B155-844D2D2BF116}" dt="2018-10-21T08:42:59.640" v="1121" actId="1076"/>
          <ac:cxnSpMkLst>
            <pc:docMk/>
            <pc:sldMk cId="4075188278" sldId="261"/>
            <ac:cxnSpMk id="23" creationId="{7B01B685-129C-47F2-8068-4F5E9CCF7D88}"/>
          </ac:cxnSpMkLst>
        </pc:cxnChg>
        <pc:cxnChg chg="add mod">
          <ac:chgData name="D K" userId="9ae49f2f11440d07" providerId="LiveId" clId="{AA1A56D4-BF26-4247-B155-844D2D2BF116}" dt="2018-10-21T08:42:59.640" v="1121" actId="1076"/>
          <ac:cxnSpMkLst>
            <pc:docMk/>
            <pc:sldMk cId="4075188278" sldId="261"/>
            <ac:cxnSpMk id="25" creationId="{706CCB61-DFCE-4BA3-BB1E-85DC727E822D}"/>
          </ac:cxnSpMkLst>
        </pc:cxnChg>
        <pc:cxnChg chg="add mod">
          <ac:chgData name="D K" userId="9ae49f2f11440d07" providerId="LiveId" clId="{AA1A56D4-BF26-4247-B155-844D2D2BF116}" dt="2018-10-20T14:37:28.612" v="21" actId="1076"/>
          <ac:cxnSpMkLst>
            <pc:docMk/>
            <pc:sldMk cId="4075188278" sldId="261"/>
            <ac:cxnSpMk id="27" creationId="{D80D26E1-C784-4767-B7AE-097F138239E9}"/>
          </ac:cxnSpMkLst>
        </pc:cxnChg>
        <pc:cxnChg chg="add mod">
          <ac:chgData name="D K" userId="9ae49f2f11440d07" providerId="LiveId" clId="{AA1A56D4-BF26-4247-B155-844D2D2BF116}" dt="2018-10-20T14:37:28.612" v="21" actId="1076"/>
          <ac:cxnSpMkLst>
            <pc:docMk/>
            <pc:sldMk cId="4075188278" sldId="261"/>
            <ac:cxnSpMk id="28" creationId="{6CB5E465-5130-47A3-B8CC-5942AA2C78A3}"/>
          </ac:cxnSpMkLst>
        </pc:cxnChg>
      </pc:sldChg>
    </pc:docChg>
  </pc:docChgLst>
  <pc:docChgLst>
    <pc:chgData name="D K" userId="9ae49f2f11440d07" providerId="LiveId" clId="{CE540CFA-0694-471D-90DD-82290B64D026}"/>
    <pc:docChg chg="undo custSel modSld sldOrd">
      <pc:chgData name="D K" userId="9ae49f2f11440d07" providerId="LiveId" clId="{CE540CFA-0694-471D-90DD-82290B64D026}" dt="2018-10-02T20:57:54.118" v="214" actId="20577"/>
      <pc:docMkLst>
        <pc:docMk/>
      </pc:docMkLst>
      <pc:sldChg chg="modSp">
        <pc:chgData name="D K" userId="9ae49f2f11440d07" providerId="LiveId" clId="{CE540CFA-0694-471D-90DD-82290B64D026}" dt="2018-10-02T20:57:54.118" v="214" actId="20577"/>
        <pc:sldMkLst>
          <pc:docMk/>
          <pc:sldMk cId="1891919691" sldId="256"/>
        </pc:sldMkLst>
        <pc:spChg chg="mod">
          <ac:chgData name="D K" userId="9ae49f2f11440d07" providerId="LiveId" clId="{CE540CFA-0694-471D-90DD-82290B64D026}" dt="2018-10-02T20:39:14.062" v="56" actId="20577"/>
          <ac:spMkLst>
            <pc:docMk/>
            <pc:sldMk cId="1891919691" sldId="256"/>
            <ac:spMk id="5" creationId="{00000000-0000-0000-0000-000000000000}"/>
          </ac:spMkLst>
        </pc:spChg>
        <pc:spChg chg="mod">
          <ac:chgData name="D K" userId="9ae49f2f11440d07" providerId="LiveId" clId="{CE540CFA-0694-471D-90DD-82290B64D026}" dt="2018-10-02T20:57:47.446" v="209" actId="20577"/>
          <ac:spMkLst>
            <pc:docMk/>
            <pc:sldMk cId="1891919691" sldId="256"/>
            <ac:spMk id="71" creationId="{00000000-0000-0000-0000-000000000000}"/>
          </ac:spMkLst>
        </pc:spChg>
        <pc:spChg chg="mod">
          <ac:chgData name="D K" userId="9ae49f2f11440d07" providerId="LiveId" clId="{CE540CFA-0694-471D-90DD-82290B64D026}" dt="2018-10-02T20:57:54.118" v="214" actId="20577"/>
          <ac:spMkLst>
            <pc:docMk/>
            <pc:sldMk cId="1891919691" sldId="256"/>
            <ac:spMk id="72" creationId="{00000000-0000-0000-0000-000000000000}"/>
          </ac:spMkLst>
        </pc:spChg>
        <pc:spChg chg="mod">
          <ac:chgData name="D K" userId="9ae49f2f11440d07" providerId="LiveId" clId="{CE540CFA-0694-471D-90DD-82290B64D026}" dt="2018-10-02T20:57:38.036" v="206" actId="20577"/>
          <ac:spMkLst>
            <pc:docMk/>
            <pc:sldMk cId="1891919691" sldId="256"/>
            <ac:spMk id="106" creationId="{00000000-0000-0000-0000-000000000000}"/>
          </ac:spMkLst>
        </pc:spChg>
      </pc:sldChg>
      <pc:sldChg chg="addSp delSp modSp">
        <pc:chgData name="D K" userId="9ae49f2f11440d07" providerId="LiveId" clId="{CE540CFA-0694-471D-90DD-82290B64D026}" dt="2018-10-02T20:50:33.873" v="177" actId="1076"/>
        <pc:sldMkLst>
          <pc:docMk/>
          <pc:sldMk cId="210890507" sldId="258"/>
        </pc:sldMkLst>
        <pc:spChg chg="del">
          <ac:chgData name="D K" userId="9ae49f2f11440d07" providerId="LiveId" clId="{CE540CFA-0694-471D-90DD-82290B64D026}" dt="2018-10-02T17:31:33.142" v="0" actId="478"/>
          <ac:spMkLst>
            <pc:docMk/>
            <pc:sldMk cId="210890507" sldId="258"/>
            <ac:spMk id="48" creationId="{D7229D9F-BD37-4BDA-B8BD-87AACD77A42B}"/>
          </ac:spMkLst>
        </pc:spChg>
        <pc:spChg chg="del">
          <ac:chgData name="D K" userId="9ae49f2f11440d07" providerId="LiveId" clId="{CE540CFA-0694-471D-90DD-82290B64D026}" dt="2018-10-02T17:31:44.229" v="1" actId="478"/>
          <ac:spMkLst>
            <pc:docMk/>
            <pc:sldMk cId="210890507" sldId="258"/>
            <ac:spMk id="75" creationId="{CDEF8753-5B35-4187-8B88-3FE0121DE1AD}"/>
          </ac:spMkLst>
        </pc:spChg>
        <pc:spChg chg="del">
          <ac:chgData name="D K" userId="9ae49f2f11440d07" providerId="LiveId" clId="{CE540CFA-0694-471D-90DD-82290B64D026}" dt="2018-10-02T17:31:44.229" v="1" actId="478"/>
          <ac:spMkLst>
            <pc:docMk/>
            <pc:sldMk cId="210890507" sldId="258"/>
            <ac:spMk id="79" creationId="{9B53010E-91FB-4DF0-9890-5BD79B21437D}"/>
          </ac:spMkLst>
        </pc:spChg>
        <pc:spChg chg="del">
          <ac:chgData name="D K" userId="9ae49f2f11440d07" providerId="LiveId" clId="{CE540CFA-0694-471D-90DD-82290B64D026}" dt="2018-10-02T17:31:44.229" v="1" actId="478"/>
          <ac:spMkLst>
            <pc:docMk/>
            <pc:sldMk cId="210890507" sldId="258"/>
            <ac:spMk id="87" creationId="{0C78B4CC-0EFB-45DA-AA02-8A6C463696DA}"/>
          </ac:spMkLst>
        </pc:spChg>
        <pc:spChg chg="del">
          <ac:chgData name="D K" userId="9ae49f2f11440d07" providerId="LiveId" clId="{CE540CFA-0694-471D-90DD-82290B64D026}" dt="2018-10-02T17:31:44.229" v="1" actId="478"/>
          <ac:spMkLst>
            <pc:docMk/>
            <pc:sldMk cId="210890507" sldId="258"/>
            <ac:spMk id="92" creationId="{C8B2E04A-F506-4751-92B1-463BD6B821E0}"/>
          </ac:spMkLst>
        </pc:spChg>
        <pc:spChg chg="del">
          <ac:chgData name="D K" userId="9ae49f2f11440d07" providerId="LiveId" clId="{CE540CFA-0694-471D-90DD-82290B64D026}" dt="2018-10-02T20:50:23.097" v="170" actId="478"/>
          <ac:spMkLst>
            <pc:docMk/>
            <pc:sldMk cId="210890507" sldId="258"/>
            <ac:spMk id="93" creationId="{00000000-0000-0000-0000-000000000000}"/>
          </ac:spMkLst>
        </pc:spChg>
        <pc:spChg chg="del">
          <ac:chgData name="D K" userId="9ae49f2f11440d07" providerId="LiveId" clId="{CE540CFA-0694-471D-90DD-82290B64D026}" dt="2018-10-02T17:31:44.229" v="1" actId="478"/>
          <ac:spMkLst>
            <pc:docMk/>
            <pc:sldMk cId="210890507" sldId="258"/>
            <ac:spMk id="94" creationId="{8D0E0A59-FA1C-4D1E-AD18-EBCACCBD3CB6}"/>
          </ac:spMkLst>
        </pc:spChg>
        <pc:spChg chg="del">
          <ac:chgData name="D K" userId="9ae49f2f11440d07" providerId="LiveId" clId="{CE540CFA-0694-471D-90DD-82290B64D026}" dt="2018-10-02T17:31:44.229" v="1" actId="478"/>
          <ac:spMkLst>
            <pc:docMk/>
            <pc:sldMk cId="210890507" sldId="258"/>
            <ac:spMk id="95" creationId="{BDFF2EFC-D1BB-4502-8493-11CA7F6031DC}"/>
          </ac:spMkLst>
        </pc:spChg>
        <pc:spChg chg="del">
          <ac:chgData name="D K" userId="9ae49f2f11440d07" providerId="LiveId" clId="{CE540CFA-0694-471D-90DD-82290B64D026}" dt="2018-10-02T17:31:44.229" v="1" actId="478"/>
          <ac:spMkLst>
            <pc:docMk/>
            <pc:sldMk cId="210890507" sldId="258"/>
            <ac:spMk id="96" creationId="{260EE53F-01FD-4211-8BAF-2D7493C8F2F7}"/>
          </ac:spMkLst>
        </pc:spChg>
        <pc:spChg chg="del">
          <ac:chgData name="D K" userId="9ae49f2f11440d07" providerId="LiveId" clId="{CE540CFA-0694-471D-90DD-82290B64D026}" dt="2018-10-02T17:31:44.229" v="1" actId="478"/>
          <ac:spMkLst>
            <pc:docMk/>
            <pc:sldMk cId="210890507" sldId="258"/>
            <ac:spMk id="100" creationId="{89CC7D16-9C9A-4530-B540-5708FFB66DC2}"/>
          </ac:spMkLst>
        </pc:spChg>
        <pc:spChg chg="del">
          <ac:chgData name="D K" userId="9ae49f2f11440d07" providerId="LiveId" clId="{CE540CFA-0694-471D-90DD-82290B64D026}" dt="2018-10-02T17:31:44.229" v="1" actId="478"/>
          <ac:spMkLst>
            <pc:docMk/>
            <pc:sldMk cId="210890507" sldId="258"/>
            <ac:spMk id="102" creationId="{E8B6F044-B82D-4305-94E0-EEAB7BC23AE3}"/>
          </ac:spMkLst>
        </pc:spChg>
        <pc:spChg chg="del">
          <ac:chgData name="D K" userId="9ae49f2f11440d07" providerId="LiveId" clId="{CE540CFA-0694-471D-90DD-82290B64D026}" dt="2018-10-02T17:31:44.229" v="1" actId="478"/>
          <ac:spMkLst>
            <pc:docMk/>
            <pc:sldMk cId="210890507" sldId="258"/>
            <ac:spMk id="104" creationId="{E05E13DF-995B-4872-8254-66D2FED830B1}"/>
          </ac:spMkLst>
        </pc:spChg>
        <pc:spChg chg="del">
          <ac:chgData name="D K" userId="9ae49f2f11440d07" providerId="LiveId" clId="{CE540CFA-0694-471D-90DD-82290B64D026}" dt="2018-10-02T17:31:44.229" v="1" actId="478"/>
          <ac:spMkLst>
            <pc:docMk/>
            <pc:sldMk cId="210890507" sldId="258"/>
            <ac:spMk id="105" creationId="{1938FBEE-883C-4348-89EE-BD4CEAC1C7A2}"/>
          </ac:spMkLst>
        </pc:spChg>
        <pc:spChg chg="del">
          <ac:chgData name="D K" userId="9ae49f2f11440d07" providerId="LiveId" clId="{CE540CFA-0694-471D-90DD-82290B64D026}" dt="2018-10-02T17:31:44.229" v="1" actId="478"/>
          <ac:spMkLst>
            <pc:docMk/>
            <pc:sldMk cId="210890507" sldId="258"/>
            <ac:spMk id="107" creationId="{13089B2D-16AE-4672-BF29-B47075DE7200}"/>
          </ac:spMkLst>
        </pc:spChg>
        <pc:spChg chg="del">
          <ac:chgData name="D K" userId="9ae49f2f11440d07" providerId="LiveId" clId="{CE540CFA-0694-471D-90DD-82290B64D026}" dt="2018-10-02T17:31:44.229" v="1" actId="478"/>
          <ac:spMkLst>
            <pc:docMk/>
            <pc:sldMk cId="210890507" sldId="258"/>
            <ac:spMk id="109" creationId="{BF15215A-4AD8-44AD-AA1D-E3B7932026A8}"/>
          </ac:spMkLst>
        </pc:spChg>
        <pc:spChg chg="del">
          <ac:chgData name="D K" userId="9ae49f2f11440d07" providerId="LiveId" clId="{CE540CFA-0694-471D-90DD-82290B64D026}" dt="2018-10-02T17:31:44.229" v="1" actId="478"/>
          <ac:spMkLst>
            <pc:docMk/>
            <pc:sldMk cId="210890507" sldId="258"/>
            <ac:spMk id="113" creationId="{3E62B9AE-88E9-4525-AF98-1C8FB1BC93E9}"/>
          </ac:spMkLst>
        </pc:spChg>
        <pc:spChg chg="del">
          <ac:chgData name="D K" userId="9ae49f2f11440d07" providerId="LiveId" clId="{CE540CFA-0694-471D-90DD-82290B64D026}" dt="2018-10-02T17:31:44.229" v="1" actId="478"/>
          <ac:spMkLst>
            <pc:docMk/>
            <pc:sldMk cId="210890507" sldId="258"/>
            <ac:spMk id="114" creationId="{D90DDF6B-9BF5-469D-A3F9-71CFB3D2681D}"/>
          </ac:spMkLst>
        </pc:spChg>
        <pc:spChg chg="del">
          <ac:chgData name="D K" userId="9ae49f2f11440d07" providerId="LiveId" clId="{CE540CFA-0694-471D-90DD-82290B64D026}" dt="2018-10-02T17:31:44.229" v="1" actId="478"/>
          <ac:spMkLst>
            <pc:docMk/>
            <pc:sldMk cId="210890507" sldId="258"/>
            <ac:spMk id="115" creationId="{EB78F724-FA0B-453C-9365-C1B6A7359733}"/>
          </ac:spMkLst>
        </pc:spChg>
        <pc:spChg chg="del">
          <ac:chgData name="D K" userId="9ae49f2f11440d07" providerId="LiveId" clId="{CE540CFA-0694-471D-90DD-82290B64D026}" dt="2018-10-02T17:31:44.229" v="1" actId="478"/>
          <ac:spMkLst>
            <pc:docMk/>
            <pc:sldMk cId="210890507" sldId="258"/>
            <ac:spMk id="116" creationId="{1114CD5D-FD81-4AF6-9104-56C7A9DE89EB}"/>
          </ac:spMkLst>
        </pc:spChg>
        <pc:spChg chg="del">
          <ac:chgData name="D K" userId="9ae49f2f11440d07" providerId="LiveId" clId="{CE540CFA-0694-471D-90DD-82290B64D026}" dt="2018-10-02T17:31:44.229" v="1" actId="478"/>
          <ac:spMkLst>
            <pc:docMk/>
            <pc:sldMk cId="210890507" sldId="258"/>
            <ac:spMk id="117" creationId="{BBDA272E-9884-4ECC-8A0F-6207C1687325}"/>
          </ac:spMkLst>
        </pc:spChg>
        <pc:spChg chg="del">
          <ac:chgData name="D K" userId="9ae49f2f11440d07" providerId="LiveId" clId="{CE540CFA-0694-471D-90DD-82290B64D026}" dt="2018-10-02T17:31:44.229" v="1" actId="478"/>
          <ac:spMkLst>
            <pc:docMk/>
            <pc:sldMk cId="210890507" sldId="258"/>
            <ac:spMk id="118" creationId="{1E14C27D-092F-410F-979B-412027FE8859}"/>
          </ac:spMkLst>
        </pc:spChg>
        <pc:spChg chg="del">
          <ac:chgData name="D K" userId="9ae49f2f11440d07" providerId="LiveId" clId="{CE540CFA-0694-471D-90DD-82290B64D026}" dt="2018-10-02T17:31:44.229" v="1" actId="478"/>
          <ac:spMkLst>
            <pc:docMk/>
            <pc:sldMk cId="210890507" sldId="258"/>
            <ac:spMk id="119" creationId="{17DB600B-192A-4859-9249-882AB3D97A73}"/>
          </ac:spMkLst>
        </pc:spChg>
        <pc:spChg chg="del">
          <ac:chgData name="D K" userId="9ae49f2f11440d07" providerId="LiveId" clId="{CE540CFA-0694-471D-90DD-82290B64D026}" dt="2018-10-02T17:31:44.229" v="1" actId="478"/>
          <ac:spMkLst>
            <pc:docMk/>
            <pc:sldMk cId="210890507" sldId="258"/>
            <ac:spMk id="120" creationId="{268044B9-7F2A-477C-8A94-81B558591DCC}"/>
          </ac:spMkLst>
        </pc:spChg>
        <pc:spChg chg="del">
          <ac:chgData name="D K" userId="9ae49f2f11440d07" providerId="LiveId" clId="{CE540CFA-0694-471D-90DD-82290B64D026}" dt="2018-10-02T17:31:48.275" v="2" actId="478"/>
          <ac:spMkLst>
            <pc:docMk/>
            <pc:sldMk cId="210890507" sldId="258"/>
            <ac:spMk id="121" creationId="{711A4746-AA76-4944-9EDB-67B440081B85}"/>
          </ac:spMkLst>
        </pc:spChg>
        <pc:spChg chg="del">
          <ac:chgData name="D K" userId="9ae49f2f11440d07" providerId="LiveId" clId="{CE540CFA-0694-471D-90DD-82290B64D026}" dt="2018-10-02T17:31:44.229" v="1" actId="478"/>
          <ac:spMkLst>
            <pc:docMk/>
            <pc:sldMk cId="210890507" sldId="258"/>
            <ac:spMk id="123" creationId="{962577E4-6B85-4A37-BB06-758873E199A1}"/>
          </ac:spMkLst>
        </pc:spChg>
        <pc:spChg chg="del">
          <ac:chgData name="D K" userId="9ae49f2f11440d07" providerId="LiveId" clId="{CE540CFA-0694-471D-90DD-82290B64D026}" dt="2018-10-02T17:31:48.275" v="2" actId="478"/>
          <ac:spMkLst>
            <pc:docMk/>
            <pc:sldMk cId="210890507" sldId="258"/>
            <ac:spMk id="127" creationId="{8217375E-CAA7-4332-815B-F8430BA4D626}"/>
          </ac:spMkLst>
        </pc:spChg>
        <pc:spChg chg="del mod">
          <ac:chgData name="D K" userId="9ae49f2f11440d07" providerId="LiveId" clId="{CE540CFA-0694-471D-90DD-82290B64D026}" dt="2018-10-02T20:42:01.671" v="85" actId="478"/>
          <ac:spMkLst>
            <pc:docMk/>
            <pc:sldMk cId="210890507" sldId="258"/>
            <ac:spMk id="128" creationId="{981E9914-6898-43AD-8048-29E3DB7D520C}"/>
          </ac:spMkLst>
        </pc:spChg>
        <pc:spChg chg="del">
          <ac:chgData name="D K" userId="9ae49f2f11440d07" providerId="LiveId" clId="{CE540CFA-0694-471D-90DD-82290B64D026}" dt="2018-10-02T17:31:44.229" v="1" actId="478"/>
          <ac:spMkLst>
            <pc:docMk/>
            <pc:sldMk cId="210890507" sldId="258"/>
            <ac:spMk id="129" creationId="{A1293DD9-F8C5-4646-B568-57B364A468A7}"/>
          </ac:spMkLst>
        </pc:spChg>
        <pc:spChg chg="del">
          <ac:chgData name="D K" userId="9ae49f2f11440d07" providerId="LiveId" clId="{CE540CFA-0694-471D-90DD-82290B64D026}" dt="2018-10-02T17:31:44.229" v="1" actId="478"/>
          <ac:spMkLst>
            <pc:docMk/>
            <pc:sldMk cId="210890507" sldId="258"/>
            <ac:spMk id="130" creationId="{754BFE42-9EFD-4260-9C17-E935E8ECF4AB}"/>
          </ac:spMkLst>
        </pc:spChg>
        <pc:spChg chg="del">
          <ac:chgData name="D K" userId="9ae49f2f11440d07" providerId="LiveId" clId="{CE540CFA-0694-471D-90DD-82290B64D026}" dt="2018-10-02T17:31:44.229" v="1" actId="478"/>
          <ac:spMkLst>
            <pc:docMk/>
            <pc:sldMk cId="210890507" sldId="258"/>
            <ac:spMk id="135" creationId="{B10420BE-3D6F-40AE-8B37-FBBCBE7A0C04}"/>
          </ac:spMkLst>
        </pc:spChg>
        <pc:spChg chg="add del mod">
          <ac:chgData name="D K" userId="9ae49f2f11440d07" providerId="LiveId" clId="{CE540CFA-0694-471D-90DD-82290B64D026}" dt="2018-10-02T19:55:03.992" v="24" actId="478"/>
          <ac:spMkLst>
            <pc:docMk/>
            <pc:sldMk cId="210890507" sldId="258"/>
            <ac:spMk id="137" creationId="{6402BD0B-C43A-4135-A40A-2C52C1761FEA}"/>
          </ac:spMkLst>
        </pc:spChg>
        <pc:spChg chg="add mod">
          <ac:chgData name="D K" userId="9ae49f2f11440d07" providerId="LiveId" clId="{CE540CFA-0694-471D-90DD-82290B64D026}" dt="2018-10-02T20:48:41.199" v="151" actId="1076"/>
          <ac:spMkLst>
            <pc:docMk/>
            <pc:sldMk cId="210890507" sldId="258"/>
            <ac:spMk id="138" creationId="{9D99CA82-AE27-4BBC-87A6-A6D9085153F8}"/>
          </ac:spMkLst>
        </pc:spChg>
        <pc:spChg chg="add del">
          <ac:chgData name="D K" userId="9ae49f2f11440d07" providerId="LiveId" clId="{CE540CFA-0694-471D-90DD-82290B64D026}" dt="2018-10-02T20:48:45.459" v="153"/>
          <ac:spMkLst>
            <pc:docMk/>
            <pc:sldMk cId="210890507" sldId="258"/>
            <ac:spMk id="139" creationId="{BC1C7AC0-6BCA-49AA-B772-5A3E303F8801}"/>
          </ac:spMkLst>
        </pc:spChg>
        <pc:spChg chg="add mod">
          <ac:chgData name="D K" userId="9ae49f2f11440d07" providerId="LiveId" clId="{CE540CFA-0694-471D-90DD-82290B64D026}" dt="2018-10-02T20:50:33.873" v="177" actId="1076"/>
          <ac:spMkLst>
            <pc:docMk/>
            <pc:sldMk cId="210890507" sldId="258"/>
            <ac:spMk id="140" creationId="{9BF927DE-2A3E-4515-A1A7-EEC116C2518E}"/>
          </ac:spMkLst>
        </pc:spChg>
        <pc:grpChg chg="del">
          <ac:chgData name="D K" userId="9ae49f2f11440d07" providerId="LiveId" clId="{CE540CFA-0694-471D-90DD-82290B64D026}" dt="2018-10-02T17:31:44.229" v="1" actId="478"/>
          <ac:grpSpMkLst>
            <pc:docMk/>
            <pc:sldMk cId="210890507" sldId="258"/>
            <ac:grpSpMk id="49" creationId="{311D3338-6853-49AD-B108-20EEBA4DE117}"/>
          </ac:grpSpMkLst>
        </pc:grpChg>
        <pc:grpChg chg="del">
          <ac:chgData name="D K" userId="9ae49f2f11440d07" providerId="LiveId" clId="{CE540CFA-0694-471D-90DD-82290B64D026}" dt="2018-10-02T17:31:44.229" v="1" actId="478"/>
          <ac:grpSpMkLst>
            <pc:docMk/>
            <pc:sldMk cId="210890507" sldId="258"/>
            <ac:grpSpMk id="57" creationId="{01825B8C-1B1B-4DAD-9EB3-A68F9857916A}"/>
          </ac:grpSpMkLst>
        </pc:grpChg>
        <pc:grpChg chg="del">
          <ac:chgData name="D K" userId="9ae49f2f11440d07" providerId="LiveId" clId="{CE540CFA-0694-471D-90DD-82290B64D026}" dt="2018-10-02T17:31:44.229" v="1" actId="478"/>
          <ac:grpSpMkLst>
            <pc:docMk/>
            <pc:sldMk cId="210890507" sldId="258"/>
            <ac:grpSpMk id="76" creationId="{7B35EC04-662C-4A5C-8266-16D8722273CB}"/>
          </ac:grpSpMkLst>
        </pc:grpChg>
        <pc:grpChg chg="del">
          <ac:chgData name="D K" userId="9ae49f2f11440d07" providerId="LiveId" clId="{CE540CFA-0694-471D-90DD-82290B64D026}" dt="2018-10-02T17:31:44.229" v="1" actId="478"/>
          <ac:grpSpMkLst>
            <pc:docMk/>
            <pc:sldMk cId="210890507" sldId="258"/>
            <ac:grpSpMk id="89" creationId="{F0CB4CDE-F6C5-4195-B536-9720B7F2E588}"/>
          </ac:grpSpMkLst>
        </pc:grpChg>
        <pc:grpChg chg="del">
          <ac:chgData name="D K" userId="9ae49f2f11440d07" providerId="LiveId" clId="{CE540CFA-0694-471D-90DD-82290B64D026}" dt="2018-10-02T17:31:44.229" v="1" actId="478"/>
          <ac:grpSpMkLst>
            <pc:docMk/>
            <pc:sldMk cId="210890507" sldId="258"/>
            <ac:grpSpMk id="110" creationId="{A15103FE-5702-41FB-991E-7124AF29A057}"/>
          </ac:grpSpMkLst>
        </pc:grpChg>
        <pc:picChg chg="add del mod">
          <ac:chgData name="D K" userId="9ae49f2f11440d07" providerId="LiveId" clId="{CE540CFA-0694-471D-90DD-82290B64D026}" dt="2018-10-02T19:49:19.813" v="14" actId="478"/>
          <ac:picMkLst>
            <pc:docMk/>
            <pc:sldMk cId="210890507" sldId="258"/>
            <ac:picMk id="2" creationId="{18DBE757-ED6B-4441-8160-382CF26E9A23}"/>
          </ac:picMkLst>
        </pc:picChg>
        <pc:picChg chg="add mod">
          <ac:chgData name="D K" userId="9ae49f2f11440d07" providerId="LiveId" clId="{CE540CFA-0694-471D-90DD-82290B64D026}" dt="2018-10-02T20:42:18.218" v="89" actId="1076"/>
          <ac:picMkLst>
            <pc:docMk/>
            <pc:sldMk cId="210890507" sldId="258"/>
            <ac:picMk id="3" creationId="{0B50808A-297B-4256-BE9E-A8EDC53C4D54}"/>
          </ac:picMkLst>
        </pc:picChg>
        <pc:picChg chg="add mod">
          <ac:chgData name="D K" userId="9ae49f2f11440d07" providerId="LiveId" clId="{CE540CFA-0694-471D-90DD-82290B64D026}" dt="2018-10-02T20:42:08.969" v="87" actId="1076"/>
          <ac:picMkLst>
            <pc:docMk/>
            <pc:sldMk cId="210890507" sldId="258"/>
            <ac:picMk id="4" creationId="{69CDD618-2057-4AF7-A1BE-747D5DBC3A53}"/>
          </ac:picMkLst>
        </pc:picChg>
        <pc:picChg chg="del">
          <ac:chgData name="D K" userId="9ae49f2f11440d07" providerId="LiveId" clId="{CE540CFA-0694-471D-90DD-82290B64D026}" dt="2018-10-02T17:31:44.229" v="1" actId="478"/>
          <ac:picMkLst>
            <pc:docMk/>
            <pc:sldMk cId="210890507" sldId="258"/>
            <ac:picMk id="106" creationId="{32DF59D5-B1FF-4F1A-89BE-054C251F7DC1}"/>
          </ac:picMkLst>
        </pc:picChg>
        <pc:picChg chg="del">
          <ac:chgData name="D K" userId="9ae49f2f11440d07" providerId="LiveId" clId="{CE540CFA-0694-471D-90DD-82290B64D026}" dt="2018-10-02T17:31:44.229" v="1" actId="478"/>
          <ac:picMkLst>
            <pc:docMk/>
            <pc:sldMk cId="210890507" sldId="258"/>
            <ac:picMk id="124" creationId="{478D9D06-BBAA-448F-A897-0E6D34B5AA44}"/>
          </ac:picMkLst>
        </pc:picChg>
        <pc:picChg chg="del">
          <ac:chgData name="D K" userId="9ae49f2f11440d07" providerId="LiveId" clId="{CE540CFA-0694-471D-90DD-82290B64D026}" dt="2018-10-02T17:31:44.229" v="1" actId="478"/>
          <ac:picMkLst>
            <pc:docMk/>
            <pc:sldMk cId="210890507" sldId="258"/>
            <ac:picMk id="136" creationId="{6E95244E-C85C-49EA-9E02-991D1D0A84AD}"/>
          </ac:picMkLst>
        </pc:picChg>
        <pc:cxnChg chg="del mod">
          <ac:chgData name="D K" userId="9ae49f2f11440d07" providerId="LiveId" clId="{CE540CFA-0694-471D-90DD-82290B64D026}" dt="2018-10-02T17:31:44.229" v="1" actId="478"/>
          <ac:cxnSpMkLst>
            <pc:docMk/>
            <pc:sldMk cId="210890507" sldId="258"/>
            <ac:cxnSpMk id="65" creationId="{32473BDA-28F0-482A-AD82-AAC62088275B}"/>
          </ac:cxnSpMkLst>
        </pc:cxnChg>
        <pc:cxnChg chg="del mod">
          <ac:chgData name="D K" userId="9ae49f2f11440d07" providerId="LiveId" clId="{CE540CFA-0694-471D-90DD-82290B64D026}" dt="2018-10-02T17:31:44.229" v="1" actId="478"/>
          <ac:cxnSpMkLst>
            <pc:docMk/>
            <pc:sldMk cId="210890507" sldId="258"/>
            <ac:cxnSpMk id="66" creationId="{930ADD3C-2559-4A2C-B729-2C8C03127121}"/>
          </ac:cxnSpMkLst>
        </pc:cxnChg>
        <pc:cxnChg chg="del mod">
          <ac:chgData name="D K" userId="9ae49f2f11440d07" providerId="LiveId" clId="{CE540CFA-0694-471D-90DD-82290B64D026}" dt="2018-10-02T17:31:44.229" v="1" actId="478"/>
          <ac:cxnSpMkLst>
            <pc:docMk/>
            <pc:sldMk cId="210890507" sldId="258"/>
            <ac:cxnSpMk id="67" creationId="{0F29B476-7302-483F-A60F-76F2AABC97F3}"/>
          </ac:cxnSpMkLst>
        </pc:cxnChg>
        <pc:cxnChg chg="del mod">
          <ac:chgData name="D K" userId="9ae49f2f11440d07" providerId="LiveId" clId="{CE540CFA-0694-471D-90DD-82290B64D026}" dt="2018-10-02T17:31:44.229" v="1" actId="478"/>
          <ac:cxnSpMkLst>
            <pc:docMk/>
            <pc:sldMk cId="210890507" sldId="258"/>
            <ac:cxnSpMk id="68" creationId="{7FEA3093-E2C9-419A-9752-FB73C0C5C210}"/>
          </ac:cxnSpMkLst>
        </pc:cxnChg>
        <pc:cxnChg chg="del mod">
          <ac:chgData name="D K" userId="9ae49f2f11440d07" providerId="LiveId" clId="{CE540CFA-0694-471D-90DD-82290B64D026}" dt="2018-10-02T17:31:44.229" v="1" actId="478"/>
          <ac:cxnSpMkLst>
            <pc:docMk/>
            <pc:sldMk cId="210890507" sldId="258"/>
            <ac:cxnSpMk id="70" creationId="{AE576085-8CA9-40A8-A2B7-71329D6B064B}"/>
          </ac:cxnSpMkLst>
        </pc:cxnChg>
        <pc:cxnChg chg="del mod">
          <ac:chgData name="D K" userId="9ae49f2f11440d07" providerId="LiveId" clId="{CE540CFA-0694-471D-90DD-82290B64D026}" dt="2018-10-02T17:31:44.229" v="1" actId="478"/>
          <ac:cxnSpMkLst>
            <pc:docMk/>
            <pc:sldMk cId="210890507" sldId="258"/>
            <ac:cxnSpMk id="71" creationId="{2A2EE270-C23C-45A8-A96D-96B55C95A723}"/>
          </ac:cxnSpMkLst>
        </pc:cxnChg>
        <pc:cxnChg chg="del mod">
          <ac:chgData name="D K" userId="9ae49f2f11440d07" providerId="LiveId" clId="{CE540CFA-0694-471D-90DD-82290B64D026}" dt="2018-10-02T17:31:44.229" v="1" actId="478"/>
          <ac:cxnSpMkLst>
            <pc:docMk/>
            <pc:sldMk cId="210890507" sldId="258"/>
            <ac:cxnSpMk id="72" creationId="{7D41B8FE-439E-4BA5-8D0C-A4C66CA5DA12}"/>
          </ac:cxnSpMkLst>
        </pc:cxnChg>
        <pc:cxnChg chg="del mod">
          <ac:chgData name="D K" userId="9ae49f2f11440d07" providerId="LiveId" clId="{CE540CFA-0694-471D-90DD-82290B64D026}" dt="2018-10-02T17:31:44.229" v="1" actId="478"/>
          <ac:cxnSpMkLst>
            <pc:docMk/>
            <pc:sldMk cId="210890507" sldId="258"/>
            <ac:cxnSpMk id="73" creationId="{192A69CE-F5BF-4B05-BA70-F278A761D873}"/>
          </ac:cxnSpMkLst>
        </pc:cxnChg>
        <pc:cxnChg chg="del">
          <ac:chgData name="D K" userId="9ae49f2f11440d07" providerId="LiveId" clId="{CE540CFA-0694-471D-90DD-82290B64D026}" dt="2018-10-02T17:31:44.229" v="1" actId="478"/>
          <ac:cxnSpMkLst>
            <pc:docMk/>
            <pc:sldMk cId="210890507" sldId="258"/>
            <ac:cxnSpMk id="74" creationId="{23CB4852-37A4-43A2-8B45-6302241E5A78}"/>
          </ac:cxnSpMkLst>
        </pc:cxnChg>
        <pc:cxnChg chg="del">
          <ac:chgData name="D K" userId="9ae49f2f11440d07" providerId="LiveId" clId="{CE540CFA-0694-471D-90DD-82290B64D026}" dt="2018-10-02T17:31:44.229" v="1" actId="478"/>
          <ac:cxnSpMkLst>
            <pc:docMk/>
            <pc:sldMk cId="210890507" sldId="258"/>
            <ac:cxnSpMk id="81" creationId="{757EE42C-3D89-42F2-86E9-3325B06159F8}"/>
          </ac:cxnSpMkLst>
        </pc:cxnChg>
        <pc:cxnChg chg="del">
          <ac:chgData name="D K" userId="9ae49f2f11440d07" providerId="LiveId" clId="{CE540CFA-0694-471D-90DD-82290B64D026}" dt="2018-10-02T17:31:44.229" v="1" actId="478"/>
          <ac:cxnSpMkLst>
            <pc:docMk/>
            <pc:sldMk cId="210890507" sldId="258"/>
            <ac:cxnSpMk id="97" creationId="{C8E368FF-61F4-48D3-BF24-64C0ABACAFBB}"/>
          </ac:cxnSpMkLst>
        </pc:cxnChg>
        <pc:cxnChg chg="del">
          <ac:chgData name="D K" userId="9ae49f2f11440d07" providerId="LiveId" clId="{CE540CFA-0694-471D-90DD-82290B64D026}" dt="2018-10-02T17:31:44.229" v="1" actId="478"/>
          <ac:cxnSpMkLst>
            <pc:docMk/>
            <pc:sldMk cId="210890507" sldId="258"/>
            <ac:cxnSpMk id="98" creationId="{DCC4ABA1-2D64-4303-99AC-08E5B9BA074C}"/>
          </ac:cxnSpMkLst>
        </pc:cxnChg>
        <pc:cxnChg chg="del">
          <ac:chgData name="D K" userId="9ae49f2f11440d07" providerId="LiveId" clId="{CE540CFA-0694-471D-90DD-82290B64D026}" dt="2018-10-02T17:31:44.229" v="1" actId="478"/>
          <ac:cxnSpMkLst>
            <pc:docMk/>
            <pc:sldMk cId="210890507" sldId="258"/>
            <ac:cxnSpMk id="99" creationId="{BC512630-2477-4702-B84C-0A6FD3E3616E}"/>
          </ac:cxnSpMkLst>
        </pc:cxnChg>
        <pc:cxnChg chg="del">
          <ac:chgData name="D K" userId="9ae49f2f11440d07" providerId="LiveId" clId="{CE540CFA-0694-471D-90DD-82290B64D026}" dt="2018-10-02T17:31:44.229" v="1" actId="478"/>
          <ac:cxnSpMkLst>
            <pc:docMk/>
            <pc:sldMk cId="210890507" sldId="258"/>
            <ac:cxnSpMk id="101" creationId="{ED9F68B4-59A1-46B4-A775-C6E0C11ADA42}"/>
          </ac:cxnSpMkLst>
        </pc:cxnChg>
        <pc:cxnChg chg="del">
          <ac:chgData name="D K" userId="9ae49f2f11440d07" providerId="LiveId" clId="{CE540CFA-0694-471D-90DD-82290B64D026}" dt="2018-10-02T17:31:44.229" v="1" actId="478"/>
          <ac:cxnSpMkLst>
            <pc:docMk/>
            <pc:sldMk cId="210890507" sldId="258"/>
            <ac:cxnSpMk id="103" creationId="{636D63D7-6955-4131-A198-C61C889D4BAA}"/>
          </ac:cxnSpMkLst>
        </pc:cxnChg>
        <pc:cxnChg chg="del">
          <ac:chgData name="D K" userId="9ae49f2f11440d07" providerId="LiveId" clId="{CE540CFA-0694-471D-90DD-82290B64D026}" dt="2018-10-02T17:31:44.229" v="1" actId="478"/>
          <ac:cxnSpMkLst>
            <pc:docMk/>
            <pc:sldMk cId="210890507" sldId="258"/>
            <ac:cxnSpMk id="108" creationId="{83D8A17E-C029-4A53-9367-BCDD8316FD9F}"/>
          </ac:cxnSpMkLst>
        </pc:cxnChg>
        <pc:cxnChg chg="del">
          <ac:chgData name="D K" userId="9ae49f2f11440d07" providerId="LiveId" clId="{CE540CFA-0694-471D-90DD-82290B64D026}" dt="2018-10-02T17:31:44.229" v="1" actId="478"/>
          <ac:cxnSpMkLst>
            <pc:docMk/>
            <pc:sldMk cId="210890507" sldId="258"/>
            <ac:cxnSpMk id="122" creationId="{82213F90-393A-405A-A41D-7CEA92670049}"/>
          </ac:cxnSpMkLst>
        </pc:cxnChg>
        <pc:cxnChg chg="del">
          <ac:chgData name="D K" userId="9ae49f2f11440d07" providerId="LiveId" clId="{CE540CFA-0694-471D-90DD-82290B64D026}" dt="2018-10-02T17:31:44.229" v="1" actId="478"/>
          <ac:cxnSpMkLst>
            <pc:docMk/>
            <pc:sldMk cId="210890507" sldId="258"/>
            <ac:cxnSpMk id="125" creationId="{068BEB95-9FD9-4353-8F05-315463BEF87A}"/>
          </ac:cxnSpMkLst>
        </pc:cxnChg>
        <pc:cxnChg chg="del">
          <ac:chgData name="D K" userId="9ae49f2f11440d07" providerId="LiveId" clId="{CE540CFA-0694-471D-90DD-82290B64D026}" dt="2018-10-02T17:31:44.229" v="1" actId="478"/>
          <ac:cxnSpMkLst>
            <pc:docMk/>
            <pc:sldMk cId="210890507" sldId="258"/>
            <ac:cxnSpMk id="126" creationId="{5BA0DF99-F465-4F57-A5D3-09542A77AFAD}"/>
          </ac:cxnSpMkLst>
        </pc:cxnChg>
        <pc:cxnChg chg="del">
          <ac:chgData name="D K" userId="9ae49f2f11440d07" providerId="LiveId" clId="{CE540CFA-0694-471D-90DD-82290B64D026}" dt="2018-10-02T17:31:44.229" v="1" actId="478"/>
          <ac:cxnSpMkLst>
            <pc:docMk/>
            <pc:sldMk cId="210890507" sldId="258"/>
            <ac:cxnSpMk id="131" creationId="{A7A7B3B5-1923-482E-AD77-4E4697486C74}"/>
          </ac:cxnSpMkLst>
        </pc:cxnChg>
        <pc:cxnChg chg="del">
          <ac:chgData name="D K" userId="9ae49f2f11440d07" providerId="LiveId" clId="{CE540CFA-0694-471D-90DD-82290B64D026}" dt="2018-10-02T17:31:44.229" v="1" actId="478"/>
          <ac:cxnSpMkLst>
            <pc:docMk/>
            <pc:sldMk cId="210890507" sldId="258"/>
            <ac:cxnSpMk id="132" creationId="{BDB015DF-AF10-4AAC-B380-CC2518D522E7}"/>
          </ac:cxnSpMkLst>
        </pc:cxnChg>
        <pc:cxnChg chg="del">
          <ac:chgData name="D K" userId="9ae49f2f11440d07" providerId="LiveId" clId="{CE540CFA-0694-471D-90DD-82290B64D026}" dt="2018-10-02T17:31:44.229" v="1" actId="478"/>
          <ac:cxnSpMkLst>
            <pc:docMk/>
            <pc:sldMk cId="210890507" sldId="258"/>
            <ac:cxnSpMk id="133" creationId="{331D0F93-326C-4B2A-9EA9-3E8E456709F8}"/>
          </ac:cxnSpMkLst>
        </pc:cxnChg>
        <pc:cxnChg chg="del">
          <ac:chgData name="D K" userId="9ae49f2f11440d07" providerId="LiveId" clId="{CE540CFA-0694-471D-90DD-82290B64D026}" dt="2018-10-02T17:31:44.229" v="1" actId="478"/>
          <ac:cxnSpMkLst>
            <pc:docMk/>
            <pc:sldMk cId="210890507" sldId="258"/>
            <ac:cxnSpMk id="134" creationId="{90CEAD36-4D39-4A01-BC51-0EEDA3E5DF8F}"/>
          </ac:cxnSpMkLst>
        </pc:cxnChg>
      </pc:sldChg>
      <pc:sldChg chg="addSp delSp modSp ord">
        <pc:chgData name="D K" userId="9ae49f2f11440d07" providerId="LiveId" clId="{CE540CFA-0694-471D-90DD-82290B64D026}" dt="2018-10-02T20:51:49.174" v="194" actId="1076"/>
        <pc:sldMkLst>
          <pc:docMk/>
          <pc:sldMk cId="1685544136" sldId="260"/>
        </pc:sldMkLst>
        <pc:spChg chg="del">
          <ac:chgData name="D K" userId="9ae49f2f11440d07" providerId="LiveId" clId="{CE540CFA-0694-471D-90DD-82290B64D026}" dt="2018-10-02T20:42:26.891" v="90" actId="478"/>
          <ac:spMkLst>
            <pc:docMk/>
            <pc:sldMk cId="1685544136" sldId="260"/>
            <ac:spMk id="40" creationId="{00000000-0000-0000-0000-000000000000}"/>
          </ac:spMkLst>
        </pc:spChg>
        <pc:spChg chg="del">
          <ac:chgData name="D K" userId="9ae49f2f11440d07" providerId="LiveId" clId="{CE540CFA-0694-471D-90DD-82290B64D026}" dt="2018-10-02T20:51:06.935" v="185" actId="478"/>
          <ac:spMkLst>
            <pc:docMk/>
            <pc:sldMk cId="1685544136" sldId="260"/>
            <ac:spMk id="51" creationId="{00000000-0000-0000-0000-000000000000}"/>
          </ac:spMkLst>
        </pc:spChg>
        <pc:spChg chg="del">
          <ac:chgData name="D K" userId="9ae49f2f11440d07" providerId="LiveId" clId="{CE540CFA-0694-471D-90DD-82290B64D026}" dt="2018-10-02T20:37:01.996" v="42" actId="478"/>
          <ac:spMkLst>
            <pc:docMk/>
            <pc:sldMk cId="1685544136" sldId="260"/>
            <ac:spMk id="55" creationId="{00000000-0000-0000-0000-000000000000}"/>
          </ac:spMkLst>
        </pc:spChg>
        <pc:spChg chg="del">
          <ac:chgData name="D K" userId="9ae49f2f11440d07" providerId="LiveId" clId="{CE540CFA-0694-471D-90DD-82290B64D026}" dt="2018-10-02T20:37:01.996" v="42" actId="478"/>
          <ac:spMkLst>
            <pc:docMk/>
            <pc:sldMk cId="1685544136" sldId="260"/>
            <ac:spMk id="56" creationId="{00000000-0000-0000-0000-000000000000}"/>
          </ac:spMkLst>
        </pc:spChg>
        <pc:spChg chg="del">
          <ac:chgData name="D K" userId="9ae49f2f11440d07" providerId="LiveId" clId="{CE540CFA-0694-471D-90DD-82290B64D026}" dt="2018-10-02T20:37:01.996" v="42" actId="478"/>
          <ac:spMkLst>
            <pc:docMk/>
            <pc:sldMk cId="1685544136" sldId="260"/>
            <ac:spMk id="60" creationId="{00000000-0000-0000-0000-000000000000}"/>
          </ac:spMkLst>
        </pc:spChg>
        <pc:spChg chg="del">
          <ac:chgData name="D K" userId="9ae49f2f11440d07" providerId="LiveId" clId="{CE540CFA-0694-471D-90DD-82290B64D026}" dt="2018-10-02T20:37:01.996" v="42" actId="478"/>
          <ac:spMkLst>
            <pc:docMk/>
            <pc:sldMk cId="1685544136" sldId="260"/>
            <ac:spMk id="62" creationId="{00000000-0000-0000-0000-000000000000}"/>
          </ac:spMkLst>
        </pc:spChg>
        <pc:spChg chg="del">
          <ac:chgData name="D K" userId="9ae49f2f11440d07" providerId="LiveId" clId="{CE540CFA-0694-471D-90DD-82290B64D026}" dt="2018-10-02T20:37:01.996" v="42" actId="478"/>
          <ac:spMkLst>
            <pc:docMk/>
            <pc:sldMk cId="1685544136" sldId="260"/>
            <ac:spMk id="67" creationId="{00000000-0000-0000-0000-000000000000}"/>
          </ac:spMkLst>
        </pc:spChg>
        <pc:spChg chg="del">
          <ac:chgData name="D K" userId="9ae49f2f11440d07" providerId="LiveId" clId="{CE540CFA-0694-471D-90DD-82290B64D026}" dt="2018-10-02T20:37:01.996" v="42" actId="478"/>
          <ac:spMkLst>
            <pc:docMk/>
            <pc:sldMk cId="1685544136" sldId="260"/>
            <ac:spMk id="72" creationId="{00000000-0000-0000-0000-000000000000}"/>
          </ac:spMkLst>
        </pc:spChg>
        <pc:spChg chg="del">
          <ac:chgData name="D K" userId="9ae49f2f11440d07" providerId="LiveId" clId="{CE540CFA-0694-471D-90DD-82290B64D026}" dt="2018-10-02T20:37:01.996" v="42" actId="478"/>
          <ac:spMkLst>
            <pc:docMk/>
            <pc:sldMk cId="1685544136" sldId="260"/>
            <ac:spMk id="74" creationId="{00000000-0000-0000-0000-000000000000}"/>
          </ac:spMkLst>
        </pc:spChg>
        <pc:spChg chg="del">
          <ac:chgData name="D K" userId="9ae49f2f11440d07" providerId="LiveId" clId="{CE540CFA-0694-471D-90DD-82290B64D026}" dt="2018-10-02T20:37:01.996" v="42" actId="478"/>
          <ac:spMkLst>
            <pc:docMk/>
            <pc:sldMk cId="1685544136" sldId="260"/>
            <ac:spMk id="75" creationId="{00000000-0000-0000-0000-000000000000}"/>
          </ac:spMkLst>
        </pc:spChg>
        <pc:spChg chg="del">
          <ac:chgData name="D K" userId="9ae49f2f11440d07" providerId="LiveId" clId="{CE540CFA-0694-471D-90DD-82290B64D026}" dt="2018-10-02T20:37:01.996" v="42" actId="478"/>
          <ac:spMkLst>
            <pc:docMk/>
            <pc:sldMk cId="1685544136" sldId="260"/>
            <ac:spMk id="76" creationId="{00000000-0000-0000-0000-000000000000}"/>
          </ac:spMkLst>
        </pc:spChg>
        <pc:spChg chg="del">
          <ac:chgData name="D K" userId="9ae49f2f11440d07" providerId="LiveId" clId="{CE540CFA-0694-471D-90DD-82290B64D026}" dt="2018-10-02T20:37:01.996" v="42" actId="478"/>
          <ac:spMkLst>
            <pc:docMk/>
            <pc:sldMk cId="1685544136" sldId="260"/>
            <ac:spMk id="78" creationId="{00000000-0000-0000-0000-000000000000}"/>
          </ac:spMkLst>
        </pc:spChg>
        <pc:spChg chg="del">
          <ac:chgData name="D K" userId="9ae49f2f11440d07" providerId="LiveId" clId="{CE540CFA-0694-471D-90DD-82290B64D026}" dt="2018-10-02T20:37:01.996" v="42" actId="478"/>
          <ac:spMkLst>
            <pc:docMk/>
            <pc:sldMk cId="1685544136" sldId="260"/>
            <ac:spMk id="80" creationId="{00000000-0000-0000-0000-000000000000}"/>
          </ac:spMkLst>
        </pc:spChg>
        <pc:spChg chg="del">
          <ac:chgData name="D K" userId="9ae49f2f11440d07" providerId="LiveId" clId="{CE540CFA-0694-471D-90DD-82290B64D026}" dt="2018-10-02T20:37:01.996" v="42" actId="478"/>
          <ac:spMkLst>
            <pc:docMk/>
            <pc:sldMk cId="1685544136" sldId="260"/>
            <ac:spMk id="81" creationId="{00000000-0000-0000-0000-000000000000}"/>
          </ac:spMkLst>
        </pc:spChg>
        <pc:spChg chg="del">
          <ac:chgData name="D K" userId="9ae49f2f11440d07" providerId="LiveId" clId="{CE540CFA-0694-471D-90DD-82290B64D026}" dt="2018-10-02T20:37:01.996" v="42" actId="478"/>
          <ac:spMkLst>
            <pc:docMk/>
            <pc:sldMk cId="1685544136" sldId="260"/>
            <ac:spMk id="82" creationId="{00000000-0000-0000-0000-000000000000}"/>
          </ac:spMkLst>
        </pc:spChg>
        <pc:spChg chg="del">
          <ac:chgData name="D K" userId="9ae49f2f11440d07" providerId="LiveId" clId="{CE540CFA-0694-471D-90DD-82290B64D026}" dt="2018-10-02T20:37:07.349" v="43" actId="478"/>
          <ac:spMkLst>
            <pc:docMk/>
            <pc:sldMk cId="1685544136" sldId="260"/>
            <ac:spMk id="86" creationId="{00000000-0000-0000-0000-000000000000}"/>
          </ac:spMkLst>
        </pc:spChg>
        <pc:spChg chg="del">
          <ac:chgData name="D K" userId="9ae49f2f11440d07" providerId="LiveId" clId="{CE540CFA-0694-471D-90DD-82290B64D026}" dt="2018-10-02T20:37:01.996" v="42" actId="478"/>
          <ac:spMkLst>
            <pc:docMk/>
            <pc:sldMk cId="1685544136" sldId="260"/>
            <ac:spMk id="93" creationId="{DA776D3F-A4D5-4EF8-BA96-91547DA9F961}"/>
          </ac:spMkLst>
        </pc:spChg>
        <pc:spChg chg="del">
          <ac:chgData name="D K" userId="9ae49f2f11440d07" providerId="LiveId" clId="{CE540CFA-0694-471D-90DD-82290B64D026}" dt="2018-10-02T20:37:01.996" v="42" actId="478"/>
          <ac:spMkLst>
            <pc:docMk/>
            <pc:sldMk cId="1685544136" sldId="260"/>
            <ac:spMk id="117" creationId="{00000000-0000-0000-0000-000000000000}"/>
          </ac:spMkLst>
        </pc:spChg>
        <pc:spChg chg="del">
          <ac:chgData name="D K" userId="9ae49f2f11440d07" providerId="LiveId" clId="{CE540CFA-0694-471D-90DD-82290B64D026}" dt="2018-10-02T20:37:01.996" v="42" actId="478"/>
          <ac:spMkLst>
            <pc:docMk/>
            <pc:sldMk cId="1685544136" sldId="260"/>
            <ac:spMk id="118" creationId="{00000000-0000-0000-0000-000000000000}"/>
          </ac:spMkLst>
        </pc:spChg>
        <pc:spChg chg="del">
          <ac:chgData name="D K" userId="9ae49f2f11440d07" providerId="LiveId" clId="{CE540CFA-0694-471D-90DD-82290B64D026}" dt="2018-10-02T20:37:01.996" v="42" actId="478"/>
          <ac:spMkLst>
            <pc:docMk/>
            <pc:sldMk cId="1685544136" sldId="260"/>
            <ac:spMk id="119" creationId="{00000000-0000-0000-0000-000000000000}"/>
          </ac:spMkLst>
        </pc:spChg>
        <pc:spChg chg="del">
          <ac:chgData name="D K" userId="9ae49f2f11440d07" providerId="LiveId" clId="{CE540CFA-0694-471D-90DD-82290B64D026}" dt="2018-10-02T20:37:01.996" v="42" actId="478"/>
          <ac:spMkLst>
            <pc:docMk/>
            <pc:sldMk cId="1685544136" sldId="260"/>
            <ac:spMk id="142" creationId="{00000000-0000-0000-0000-000000000000}"/>
          </ac:spMkLst>
        </pc:spChg>
        <pc:spChg chg="del">
          <ac:chgData name="D K" userId="9ae49f2f11440d07" providerId="LiveId" clId="{CE540CFA-0694-471D-90DD-82290B64D026}" dt="2018-10-02T20:37:01.996" v="42" actId="478"/>
          <ac:spMkLst>
            <pc:docMk/>
            <pc:sldMk cId="1685544136" sldId="260"/>
            <ac:spMk id="143" creationId="{013A53DA-1561-42A6-A562-0DB84A9B1D4B}"/>
          </ac:spMkLst>
        </pc:spChg>
        <pc:spChg chg="del">
          <ac:chgData name="D K" userId="9ae49f2f11440d07" providerId="LiveId" clId="{CE540CFA-0694-471D-90DD-82290B64D026}" dt="2018-10-02T20:37:01.996" v="42" actId="478"/>
          <ac:spMkLst>
            <pc:docMk/>
            <pc:sldMk cId="1685544136" sldId="260"/>
            <ac:spMk id="146" creationId="{00000000-0000-0000-0000-000000000000}"/>
          </ac:spMkLst>
        </pc:spChg>
        <pc:spChg chg="mod">
          <ac:chgData name="D K" userId="9ae49f2f11440d07" providerId="LiveId" clId="{CE540CFA-0694-471D-90DD-82290B64D026}" dt="2018-10-02T20:51:49.174" v="194" actId="1076"/>
          <ac:spMkLst>
            <pc:docMk/>
            <pc:sldMk cId="1685544136" sldId="260"/>
            <ac:spMk id="148" creationId="{00000000-0000-0000-0000-000000000000}"/>
          </ac:spMkLst>
        </pc:spChg>
        <pc:spChg chg="del">
          <ac:chgData name="D K" userId="9ae49f2f11440d07" providerId="LiveId" clId="{CE540CFA-0694-471D-90DD-82290B64D026}" dt="2018-10-02T20:37:01.996" v="42" actId="478"/>
          <ac:spMkLst>
            <pc:docMk/>
            <pc:sldMk cId="1685544136" sldId="260"/>
            <ac:spMk id="152" creationId="{3B697915-C8EB-4EB1-A2C2-98DCE66372FB}"/>
          </ac:spMkLst>
        </pc:spChg>
        <pc:spChg chg="mod">
          <ac:chgData name="D K" userId="9ae49f2f11440d07" providerId="LiveId" clId="{CE540CFA-0694-471D-90DD-82290B64D026}" dt="2018-10-02T20:51:41.463" v="192" actId="14100"/>
          <ac:spMkLst>
            <pc:docMk/>
            <pc:sldMk cId="1685544136" sldId="260"/>
            <ac:spMk id="153" creationId="{00000000-0000-0000-0000-000000000000}"/>
          </ac:spMkLst>
        </pc:spChg>
        <pc:spChg chg="del">
          <ac:chgData name="D K" userId="9ae49f2f11440d07" providerId="LiveId" clId="{CE540CFA-0694-471D-90DD-82290B64D026}" dt="2018-10-02T20:37:01.996" v="42" actId="478"/>
          <ac:spMkLst>
            <pc:docMk/>
            <pc:sldMk cId="1685544136" sldId="260"/>
            <ac:spMk id="154" creationId="{B21F4463-7E06-44BC-ACD4-DF02185096D1}"/>
          </ac:spMkLst>
        </pc:spChg>
        <pc:spChg chg="del">
          <ac:chgData name="D K" userId="9ae49f2f11440d07" providerId="LiveId" clId="{CE540CFA-0694-471D-90DD-82290B64D026}" dt="2018-10-02T20:37:01.996" v="42" actId="478"/>
          <ac:spMkLst>
            <pc:docMk/>
            <pc:sldMk cId="1685544136" sldId="260"/>
            <ac:spMk id="156" creationId="{570D1628-3E53-4E23-B240-AF0789602CC7}"/>
          </ac:spMkLst>
        </pc:spChg>
        <pc:spChg chg="del">
          <ac:chgData name="D K" userId="9ae49f2f11440d07" providerId="LiveId" clId="{CE540CFA-0694-471D-90DD-82290B64D026}" dt="2018-10-02T20:37:01.996" v="42" actId="478"/>
          <ac:spMkLst>
            <pc:docMk/>
            <pc:sldMk cId="1685544136" sldId="260"/>
            <ac:spMk id="157" creationId="{0702B0CF-BF9D-4E0B-A514-33DBEB00229D}"/>
          </ac:spMkLst>
        </pc:spChg>
        <pc:spChg chg="del">
          <ac:chgData name="D K" userId="9ae49f2f11440d07" providerId="LiveId" clId="{CE540CFA-0694-471D-90DD-82290B64D026}" dt="2018-10-02T20:37:01.996" v="42" actId="478"/>
          <ac:spMkLst>
            <pc:docMk/>
            <pc:sldMk cId="1685544136" sldId="260"/>
            <ac:spMk id="158" creationId="{16AF4955-3644-48B1-9726-6AE916033F88}"/>
          </ac:spMkLst>
        </pc:spChg>
        <pc:spChg chg="del">
          <ac:chgData name="D K" userId="9ae49f2f11440d07" providerId="LiveId" clId="{CE540CFA-0694-471D-90DD-82290B64D026}" dt="2018-10-02T20:37:01.996" v="42" actId="478"/>
          <ac:spMkLst>
            <pc:docMk/>
            <pc:sldMk cId="1685544136" sldId="260"/>
            <ac:spMk id="160" creationId="{94611431-9EE1-4F51-9B3C-41EF3A480B19}"/>
          </ac:spMkLst>
        </pc:spChg>
        <pc:spChg chg="del">
          <ac:chgData name="D K" userId="9ae49f2f11440d07" providerId="LiveId" clId="{CE540CFA-0694-471D-90DD-82290B64D026}" dt="2018-10-02T20:37:01.996" v="42" actId="478"/>
          <ac:spMkLst>
            <pc:docMk/>
            <pc:sldMk cId="1685544136" sldId="260"/>
            <ac:spMk id="162" creationId="{9E324D2C-DA52-46D2-BE96-3EEC424889A2}"/>
          </ac:spMkLst>
        </pc:spChg>
        <pc:spChg chg="add">
          <ac:chgData name="D K" userId="9ae49f2f11440d07" providerId="LiveId" clId="{CE540CFA-0694-471D-90DD-82290B64D026}" dt="2018-10-02T20:49:27.144" v="164"/>
          <ac:spMkLst>
            <pc:docMk/>
            <pc:sldMk cId="1685544136" sldId="260"/>
            <ac:spMk id="164" creationId="{0C32413B-D419-4ED2-8571-E867A3FC9C55}"/>
          </ac:spMkLst>
        </pc:spChg>
        <pc:spChg chg="add mod">
          <ac:chgData name="D K" userId="9ae49f2f11440d07" providerId="LiveId" clId="{CE540CFA-0694-471D-90DD-82290B64D026}" dt="2018-10-02T20:50:50.489" v="184" actId="20577"/>
          <ac:spMkLst>
            <pc:docMk/>
            <pc:sldMk cId="1685544136" sldId="260"/>
            <ac:spMk id="165" creationId="{D67B2D59-9B30-4E34-8720-F1DD0DFB2725}"/>
          </ac:spMkLst>
        </pc:spChg>
        <pc:grpChg chg="del">
          <ac:chgData name="D K" userId="9ae49f2f11440d07" providerId="LiveId" clId="{CE540CFA-0694-471D-90DD-82290B64D026}" dt="2018-10-02T20:37:01.996" v="42" actId="478"/>
          <ac:grpSpMkLst>
            <pc:docMk/>
            <pc:sldMk cId="1685544136" sldId="260"/>
            <ac:grpSpMk id="4" creationId="{00000000-0000-0000-0000-000000000000}"/>
          </ac:grpSpMkLst>
        </pc:grpChg>
        <pc:grpChg chg="del">
          <ac:chgData name="D K" userId="9ae49f2f11440d07" providerId="LiveId" clId="{CE540CFA-0694-471D-90DD-82290B64D026}" dt="2018-10-02T20:37:01.996" v="42" actId="478"/>
          <ac:grpSpMkLst>
            <pc:docMk/>
            <pc:sldMk cId="1685544136" sldId="260"/>
            <ac:grpSpMk id="44" creationId="{00000000-0000-0000-0000-000000000000}"/>
          </ac:grpSpMkLst>
        </pc:grpChg>
        <pc:grpChg chg="del">
          <ac:chgData name="D K" userId="9ae49f2f11440d07" providerId="LiveId" clId="{CE540CFA-0694-471D-90DD-82290B64D026}" dt="2018-10-02T20:37:01.996" v="42" actId="478"/>
          <ac:grpSpMkLst>
            <pc:docMk/>
            <pc:sldMk cId="1685544136" sldId="260"/>
            <ac:grpSpMk id="94" creationId="{00000000-0000-0000-0000-000000000000}"/>
          </ac:grpSpMkLst>
        </pc:grpChg>
        <pc:grpChg chg="del">
          <ac:chgData name="D K" userId="9ae49f2f11440d07" providerId="LiveId" clId="{CE540CFA-0694-471D-90DD-82290B64D026}" dt="2018-10-02T20:37:01.996" v="42" actId="478"/>
          <ac:grpSpMkLst>
            <pc:docMk/>
            <pc:sldMk cId="1685544136" sldId="260"/>
            <ac:grpSpMk id="100" creationId="{00000000-0000-0000-0000-000000000000}"/>
          </ac:grpSpMkLst>
        </pc:grpChg>
        <pc:grpChg chg="del">
          <ac:chgData name="D K" userId="9ae49f2f11440d07" providerId="LiveId" clId="{CE540CFA-0694-471D-90DD-82290B64D026}" dt="2018-10-02T20:37:01.996" v="42" actId="478"/>
          <ac:grpSpMkLst>
            <pc:docMk/>
            <pc:sldMk cId="1685544136" sldId="260"/>
            <ac:grpSpMk id="114" creationId="{00000000-0000-0000-0000-000000000000}"/>
          </ac:grpSpMkLst>
        </pc:grpChg>
        <pc:grpChg chg="del">
          <ac:chgData name="D K" userId="9ae49f2f11440d07" providerId="LiveId" clId="{CE540CFA-0694-471D-90DD-82290B64D026}" dt="2018-10-02T20:37:01.996" v="42" actId="478"/>
          <ac:grpSpMkLst>
            <pc:docMk/>
            <pc:sldMk cId="1685544136" sldId="260"/>
            <ac:grpSpMk id="120" creationId="{00000000-0000-0000-0000-000000000000}"/>
          </ac:grpSpMkLst>
        </pc:grpChg>
        <pc:picChg chg="add mod ord">
          <ac:chgData name="D K" userId="9ae49f2f11440d07" providerId="LiveId" clId="{CE540CFA-0694-471D-90DD-82290B64D026}" dt="2018-10-02T20:49:43.699" v="167" actId="167"/>
          <ac:picMkLst>
            <pc:docMk/>
            <pc:sldMk cId="1685544136" sldId="260"/>
            <ac:picMk id="2" creationId="{4D4E6AA2-79F7-4214-A893-371E312A8C68}"/>
          </ac:picMkLst>
        </pc:picChg>
        <pc:picChg chg="add mod">
          <ac:chgData name="D K" userId="9ae49f2f11440d07" providerId="LiveId" clId="{CE540CFA-0694-471D-90DD-82290B64D026}" dt="2018-10-02T20:49:50.517" v="168" actId="1076"/>
          <ac:picMkLst>
            <pc:docMk/>
            <pc:sldMk cId="1685544136" sldId="260"/>
            <ac:picMk id="3" creationId="{616A36E7-81A5-49A4-9D5C-98723EEAE5AF}"/>
          </ac:picMkLst>
        </pc:picChg>
        <pc:picChg chg="add mod">
          <ac:chgData name="D K" userId="9ae49f2f11440d07" providerId="LiveId" clId="{CE540CFA-0694-471D-90DD-82290B64D026}" dt="2018-10-02T20:42:41.244" v="94" actId="1076"/>
          <ac:picMkLst>
            <pc:docMk/>
            <pc:sldMk cId="1685544136" sldId="260"/>
            <ac:picMk id="5" creationId="{9F949C47-CD85-4A41-9702-6AC8C8600FDC}"/>
          </ac:picMkLst>
        </pc:picChg>
        <pc:cxnChg chg="del">
          <ac:chgData name="D K" userId="9ae49f2f11440d07" providerId="LiveId" clId="{CE540CFA-0694-471D-90DD-82290B64D026}" dt="2018-10-02T20:37:01.996" v="42" actId="478"/>
          <ac:cxnSpMkLst>
            <pc:docMk/>
            <pc:sldMk cId="1685544136" sldId="260"/>
            <ac:cxnSpMk id="42" creationId="{00000000-0000-0000-0000-000000000000}"/>
          </ac:cxnSpMkLst>
        </pc:cxnChg>
        <pc:cxnChg chg="del">
          <ac:chgData name="D K" userId="9ae49f2f11440d07" providerId="LiveId" clId="{CE540CFA-0694-471D-90DD-82290B64D026}" dt="2018-10-02T20:37:01.996" v="42" actId="478"/>
          <ac:cxnSpMkLst>
            <pc:docMk/>
            <pc:sldMk cId="1685544136" sldId="260"/>
            <ac:cxnSpMk id="71" creationId="{00000000-0000-0000-0000-000000000000}"/>
          </ac:cxnSpMkLst>
        </pc:cxnChg>
        <pc:cxnChg chg="del">
          <ac:chgData name="D K" userId="9ae49f2f11440d07" providerId="LiveId" clId="{CE540CFA-0694-471D-90DD-82290B64D026}" dt="2018-10-02T20:37:01.996" v="42" actId="478"/>
          <ac:cxnSpMkLst>
            <pc:docMk/>
            <pc:sldMk cId="1685544136" sldId="260"/>
            <ac:cxnSpMk id="73" creationId="{00000000-0000-0000-0000-000000000000}"/>
          </ac:cxnSpMkLst>
        </pc:cxnChg>
        <pc:cxnChg chg="del">
          <ac:chgData name="D K" userId="9ae49f2f11440d07" providerId="LiveId" clId="{CE540CFA-0694-471D-90DD-82290B64D026}" dt="2018-10-02T20:37:01.996" v="42" actId="478"/>
          <ac:cxnSpMkLst>
            <pc:docMk/>
            <pc:sldMk cId="1685544136" sldId="260"/>
            <ac:cxnSpMk id="77" creationId="{00000000-0000-0000-0000-000000000000}"/>
          </ac:cxnSpMkLst>
        </pc:cxnChg>
        <pc:cxnChg chg="del">
          <ac:chgData name="D K" userId="9ae49f2f11440d07" providerId="LiveId" clId="{CE540CFA-0694-471D-90DD-82290B64D026}" dt="2018-10-02T20:37:01.996" v="42" actId="478"/>
          <ac:cxnSpMkLst>
            <pc:docMk/>
            <pc:sldMk cId="1685544136" sldId="260"/>
            <ac:cxnSpMk id="79" creationId="{00000000-0000-0000-0000-000000000000}"/>
          </ac:cxnSpMkLst>
        </pc:cxnChg>
        <pc:cxnChg chg="del">
          <ac:chgData name="D K" userId="9ae49f2f11440d07" providerId="LiveId" clId="{CE540CFA-0694-471D-90DD-82290B64D026}" dt="2018-10-02T20:37:01.996" v="42" actId="478"/>
          <ac:cxnSpMkLst>
            <pc:docMk/>
            <pc:sldMk cId="1685544136" sldId="260"/>
            <ac:cxnSpMk id="83"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6"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7"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8"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9"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0"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1"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2"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3" creationId="{00000000-0000-0000-0000-000000000000}"/>
          </ac:cxnSpMkLst>
        </pc:cxnChg>
        <pc:cxnChg chg="del">
          <ac:chgData name="D K" userId="9ae49f2f11440d07" providerId="LiveId" clId="{CE540CFA-0694-471D-90DD-82290B64D026}" dt="2018-10-02T20:37:01.996" v="42" actId="478"/>
          <ac:cxnSpMkLst>
            <pc:docMk/>
            <pc:sldMk cId="1685544136" sldId="260"/>
            <ac:cxnSpMk id="155" creationId="{9F496B8B-3F66-49A2-938E-4B57EF988374}"/>
          </ac:cxnSpMkLst>
        </pc:cxnChg>
        <pc:cxnChg chg="del">
          <ac:chgData name="D K" userId="9ae49f2f11440d07" providerId="LiveId" clId="{CE540CFA-0694-471D-90DD-82290B64D026}" dt="2018-10-02T20:37:01.996" v="42" actId="478"/>
          <ac:cxnSpMkLst>
            <pc:docMk/>
            <pc:sldMk cId="1685544136" sldId="260"/>
            <ac:cxnSpMk id="159" creationId="{6342EC1C-D8C3-478C-A01B-BA527DC71DCD}"/>
          </ac:cxnSpMkLst>
        </pc:cxnChg>
        <pc:cxnChg chg="del">
          <ac:chgData name="D K" userId="9ae49f2f11440d07" providerId="LiveId" clId="{CE540CFA-0694-471D-90DD-82290B64D026}" dt="2018-10-02T20:37:01.996" v="42" actId="478"/>
          <ac:cxnSpMkLst>
            <pc:docMk/>
            <pc:sldMk cId="1685544136" sldId="260"/>
            <ac:cxnSpMk id="161" creationId="{CB0B0212-D529-4D65-B430-16E45AC88445}"/>
          </ac:cxnSpMkLst>
        </pc:cxnChg>
        <pc:cxnChg chg="del">
          <ac:chgData name="D K" userId="9ae49f2f11440d07" providerId="LiveId" clId="{CE540CFA-0694-471D-90DD-82290B64D026}" dt="2018-10-02T20:37:01.996" v="42" actId="478"/>
          <ac:cxnSpMkLst>
            <pc:docMk/>
            <pc:sldMk cId="1685544136" sldId="260"/>
            <ac:cxnSpMk id="163" creationId="{AC59E680-F4CD-490F-8AC7-3AD67D82831B}"/>
          </ac:cxnSpMkLst>
        </pc:cxnChg>
      </pc:sldChg>
      <pc:sldChg chg="addSp delSp modSp">
        <pc:chgData name="D K" userId="9ae49f2f11440d07" providerId="LiveId" clId="{CE540CFA-0694-471D-90DD-82290B64D026}" dt="2018-10-02T20:49:17.127" v="163" actId="20577"/>
        <pc:sldMkLst>
          <pc:docMk/>
          <pc:sldMk cId="4075188278" sldId="261"/>
        </pc:sldMkLst>
        <pc:spChg chg="del">
          <ac:chgData name="D K" userId="9ae49f2f11440d07" providerId="LiveId" clId="{CE540CFA-0694-471D-90DD-82290B64D026}" dt="2018-10-02T20:32:09.544" v="31" actId="478"/>
          <ac:spMkLst>
            <pc:docMk/>
            <pc:sldMk cId="4075188278" sldId="261"/>
            <ac:spMk id="63" creationId="{8F3071C9-A405-48DB-ACA2-FC5E89CF81CF}"/>
          </ac:spMkLst>
        </pc:spChg>
        <pc:spChg chg="del mod">
          <ac:chgData name="D K" userId="9ae49f2f11440d07" providerId="LiveId" clId="{CE540CFA-0694-471D-90DD-82290B64D026}" dt="2018-10-02T20:40:54.496" v="72" actId="478"/>
          <ac:spMkLst>
            <pc:docMk/>
            <pc:sldMk cId="4075188278" sldId="261"/>
            <ac:spMk id="75" creationId="{00000000-0000-0000-0000-000000000000}"/>
          </ac:spMkLst>
        </pc:spChg>
        <pc:spChg chg="del">
          <ac:chgData name="D K" userId="9ae49f2f11440d07" providerId="LiveId" clId="{CE540CFA-0694-471D-90DD-82290B64D026}" dt="2018-10-02T20:32:09.544" v="31" actId="478"/>
          <ac:spMkLst>
            <pc:docMk/>
            <pc:sldMk cId="4075188278" sldId="261"/>
            <ac:spMk id="78" creationId="{CB68A60F-06D2-4333-9758-CA4C07843B66}"/>
          </ac:spMkLst>
        </pc:spChg>
        <pc:spChg chg="del">
          <ac:chgData name="D K" userId="9ae49f2f11440d07" providerId="LiveId" clId="{CE540CFA-0694-471D-90DD-82290B64D026}" dt="2018-10-02T20:32:09.544" v="31" actId="478"/>
          <ac:spMkLst>
            <pc:docMk/>
            <pc:sldMk cId="4075188278" sldId="261"/>
            <ac:spMk id="80" creationId="{CEE6EC68-2F0A-4A44-854A-00FDF3F93CB9}"/>
          </ac:spMkLst>
        </pc:spChg>
        <pc:spChg chg="add mod">
          <ac:chgData name="D K" userId="9ae49f2f11440d07" providerId="LiveId" clId="{CE540CFA-0694-471D-90DD-82290B64D026}" dt="2018-10-02T20:49:17.127" v="163" actId="20577"/>
          <ac:spMkLst>
            <pc:docMk/>
            <pc:sldMk cId="4075188278" sldId="261"/>
            <ac:spMk id="81" creationId="{F77AB090-23FA-44E5-AEFC-5AB302635AFB}"/>
          </ac:spMkLst>
        </pc:spChg>
        <pc:spChg chg="del">
          <ac:chgData name="D K" userId="9ae49f2f11440d07" providerId="LiveId" clId="{CE540CFA-0694-471D-90DD-82290B64D026}" dt="2018-10-02T20:32:09.544" v="31" actId="478"/>
          <ac:spMkLst>
            <pc:docMk/>
            <pc:sldMk cId="4075188278" sldId="261"/>
            <ac:spMk id="82" creationId="{9AEC377F-3DF7-427F-BA4A-29A14452B13A}"/>
          </ac:spMkLst>
        </pc:spChg>
        <pc:spChg chg="del">
          <ac:chgData name="D K" userId="9ae49f2f11440d07" providerId="LiveId" clId="{CE540CFA-0694-471D-90DD-82290B64D026}" dt="2018-10-02T20:32:09.544" v="31" actId="478"/>
          <ac:spMkLst>
            <pc:docMk/>
            <pc:sldMk cId="4075188278" sldId="261"/>
            <ac:spMk id="83" creationId="{917D6658-6D07-4059-86C8-29F7C6E49FEF}"/>
          </ac:spMkLst>
        </pc:spChg>
        <pc:spChg chg="add mod">
          <ac:chgData name="D K" userId="9ae49f2f11440d07" providerId="LiveId" clId="{CE540CFA-0694-471D-90DD-82290B64D026}" dt="2018-10-02T20:49:11.251" v="161" actId="20577"/>
          <ac:spMkLst>
            <pc:docMk/>
            <pc:sldMk cId="4075188278" sldId="261"/>
            <ac:spMk id="84" creationId="{50D03D23-32B4-4857-9D05-C8F7C38AAB17}"/>
          </ac:spMkLst>
        </pc:spChg>
        <pc:spChg chg="del mod">
          <ac:chgData name="D K" userId="9ae49f2f11440d07" providerId="LiveId" clId="{CE540CFA-0694-471D-90DD-82290B64D026}" dt="2018-10-02T20:40:41.994" v="68" actId="478"/>
          <ac:spMkLst>
            <pc:docMk/>
            <pc:sldMk cId="4075188278" sldId="261"/>
            <ac:spMk id="94" creationId="{3AE146BE-8976-4403-B6B6-EAF40D2FE0DD}"/>
          </ac:spMkLst>
        </pc:spChg>
        <pc:spChg chg="del">
          <ac:chgData name="D K" userId="9ae49f2f11440d07" providerId="LiveId" clId="{CE540CFA-0694-471D-90DD-82290B64D026}" dt="2018-10-02T20:27:15.064" v="25" actId="478"/>
          <ac:spMkLst>
            <pc:docMk/>
            <pc:sldMk cId="4075188278" sldId="261"/>
            <ac:spMk id="95" creationId="{5E5F6819-BD41-43EB-8A3D-8EDC83EBF1B3}"/>
          </ac:spMkLst>
        </pc:spChg>
        <pc:spChg chg="del">
          <ac:chgData name="D K" userId="9ae49f2f11440d07" providerId="LiveId" clId="{CE540CFA-0694-471D-90DD-82290B64D026}" dt="2018-10-02T20:27:15.064" v="25" actId="478"/>
          <ac:spMkLst>
            <pc:docMk/>
            <pc:sldMk cId="4075188278" sldId="261"/>
            <ac:spMk id="102" creationId="{532CC889-6602-4AA3-A635-B9F300080615}"/>
          </ac:spMkLst>
        </pc:spChg>
        <pc:spChg chg="del">
          <ac:chgData name="D K" userId="9ae49f2f11440d07" providerId="LiveId" clId="{CE540CFA-0694-471D-90DD-82290B64D026}" dt="2018-10-02T20:27:15.064" v="25" actId="478"/>
          <ac:spMkLst>
            <pc:docMk/>
            <pc:sldMk cId="4075188278" sldId="261"/>
            <ac:spMk id="103" creationId="{04B2B543-8355-4807-89E1-5E20581DE06E}"/>
          </ac:spMkLst>
        </pc:spChg>
        <pc:spChg chg="del">
          <ac:chgData name="D K" userId="9ae49f2f11440d07" providerId="LiveId" clId="{CE540CFA-0694-471D-90DD-82290B64D026}" dt="2018-10-02T20:32:09.544" v="31" actId="478"/>
          <ac:spMkLst>
            <pc:docMk/>
            <pc:sldMk cId="4075188278" sldId="261"/>
            <ac:spMk id="117" creationId="{31DD5E55-0531-4AD7-82D3-7B1BE0D6FE1E}"/>
          </ac:spMkLst>
        </pc:spChg>
        <pc:spChg chg="del">
          <ac:chgData name="D K" userId="9ae49f2f11440d07" providerId="LiveId" clId="{CE540CFA-0694-471D-90DD-82290B64D026}" dt="2018-10-02T20:27:15.064" v="25" actId="478"/>
          <ac:spMkLst>
            <pc:docMk/>
            <pc:sldMk cId="4075188278" sldId="261"/>
            <ac:spMk id="120" creationId="{2C5E8C9C-F3F4-4260-A7F1-AD92992CFC24}"/>
          </ac:spMkLst>
        </pc:spChg>
        <pc:spChg chg="del">
          <ac:chgData name="D K" userId="9ae49f2f11440d07" providerId="LiveId" clId="{CE540CFA-0694-471D-90DD-82290B64D026}" dt="2018-10-02T20:32:09.544" v="31" actId="478"/>
          <ac:spMkLst>
            <pc:docMk/>
            <pc:sldMk cId="4075188278" sldId="261"/>
            <ac:spMk id="127" creationId="{04AF93AA-C264-48DF-B955-F7C1EE66DB5C}"/>
          </ac:spMkLst>
        </pc:spChg>
        <pc:spChg chg="del">
          <ac:chgData name="D K" userId="9ae49f2f11440d07" providerId="LiveId" clId="{CE540CFA-0694-471D-90DD-82290B64D026}" dt="2018-10-02T20:27:15.064" v="25" actId="478"/>
          <ac:spMkLst>
            <pc:docMk/>
            <pc:sldMk cId="4075188278" sldId="261"/>
            <ac:spMk id="128" creationId="{581C4502-5C4F-4E5B-A7AD-0652F43A9456}"/>
          </ac:spMkLst>
        </pc:spChg>
        <pc:spChg chg="del">
          <ac:chgData name="D K" userId="9ae49f2f11440d07" providerId="LiveId" clId="{CE540CFA-0694-471D-90DD-82290B64D026}" dt="2018-10-02T20:27:15.064" v="25" actId="478"/>
          <ac:spMkLst>
            <pc:docMk/>
            <pc:sldMk cId="4075188278" sldId="261"/>
            <ac:spMk id="130" creationId="{1821D313-8A99-4B65-82A6-1256FA94174E}"/>
          </ac:spMkLst>
        </pc:spChg>
        <pc:spChg chg="del">
          <ac:chgData name="D K" userId="9ae49f2f11440d07" providerId="LiveId" clId="{CE540CFA-0694-471D-90DD-82290B64D026}" dt="2018-10-02T20:27:15.064" v="25" actId="478"/>
          <ac:spMkLst>
            <pc:docMk/>
            <pc:sldMk cId="4075188278" sldId="261"/>
            <ac:spMk id="131" creationId="{B436EED7-BB24-4DAE-89C9-B11AA3D6E866}"/>
          </ac:spMkLst>
        </pc:spChg>
        <pc:spChg chg="del">
          <ac:chgData name="D K" userId="9ae49f2f11440d07" providerId="LiveId" clId="{CE540CFA-0694-471D-90DD-82290B64D026}" dt="2018-10-02T20:27:15.064" v="25" actId="478"/>
          <ac:spMkLst>
            <pc:docMk/>
            <pc:sldMk cId="4075188278" sldId="261"/>
            <ac:spMk id="133" creationId="{E048C01A-171E-49ED-BB84-F884F3F3746B}"/>
          </ac:spMkLst>
        </pc:spChg>
        <pc:spChg chg="del">
          <ac:chgData name="D K" userId="9ae49f2f11440d07" providerId="LiveId" clId="{CE540CFA-0694-471D-90DD-82290B64D026}" dt="2018-10-02T20:27:15.064" v="25" actId="478"/>
          <ac:spMkLst>
            <pc:docMk/>
            <pc:sldMk cId="4075188278" sldId="261"/>
            <ac:spMk id="136" creationId="{A841A947-4970-4CC5-9896-D4B74FA15354}"/>
          </ac:spMkLst>
        </pc:spChg>
        <pc:spChg chg="del">
          <ac:chgData name="D K" userId="9ae49f2f11440d07" providerId="LiveId" clId="{CE540CFA-0694-471D-90DD-82290B64D026}" dt="2018-10-02T20:27:15.064" v="25" actId="478"/>
          <ac:spMkLst>
            <pc:docMk/>
            <pc:sldMk cId="4075188278" sldId="261"/>
            <ac:spMk id="141" creationId="{563D1F2C-CCA4-47E2-8CD7-DCE545F94D3F}"/>
          </ac:spMkLst>
        </pc:spChg>
        <pc:spChg chg="del">
          <ac:chgData name="D K" userId="9ae49f2f11440d07" providerId="LiveId" clId="{CE540CFA-0694-471D-90DD-82290B64D026}" dt="2018-10-02T20:27:15.064" v="25" actId="478"/>
          <ac:spMkLst>
            <pc:docMk/>
            <pc:sldMk cId="4075188278" sldId="261"/>
            <ac:spMk id="142" creationId="{91707424-CF06-4B2C-A08C-C6E80F2ADE89}"/>
          </ac:spMkLst>
        </pc:spChg>
        <pc:spChg chg="del">
          <ac:chgData name="D K" userId="9ae49f2f11440d07" providerId="LiveId" clId="{CE540CFA-0694-471D-90DD-82290B64D026}" dt="2018-10-02T20:27:15.064" v="25" actId="478"/>
          <ac:spMkLst>
            <pc:docMk/>
            <pc:sldMk cId="4075188278" sldId="261"/>
            <ac:spMk id="143" creationId="{736C5311-54B4-4495-ADC8-A8456C9AD086}"/>
          </ac:spMkLst>
        </pc:spChg>
        <pc:spChg chg="del">
          <ac:chgData name="D K" userId="9ae49f2f11440d07" providerId="LiveId" clId="{CE540CFA-0694-471D-90DD-82290B64D026}" dt="2018-10-02T20:27:15.064" v="25" actId="478"/>
          <ac:spMkLst>
            <pc:docMk/>
            <pc:sldMk cId="4075188278" sldId="261"/>
            <ac:spMk id="144" creationId="{5B26E8A9-07D2-40A9-87EB-0A1FCA631ACC}"/>
          </ac:spMkLst>
        </pc:spChg>
        <pc:spChg chg="del">
          <ac:chgData name="D K" userId="9ae49f2f11440d07" providerId="LiveId" clId="{CE540CFA-0694-471D-90DD-82290B64D026}" dt="2018-10-02T20:27:15.064" v="25" actId="478"/>
          <ac:spMkLst>
            <pc:docMk/>
            <pc:sldMk cId="4075188278" sldId="261"/>
            <ac:spMk id="145" creationId="{D31A76C7-CC98-4FAF-A207-C6F136DB0AF6}"/>
          </ac:spMkLst>
        </pc:spChg>
        <pc:spChg chg="del">
          <ac:chgData name="D K" userId="9ae49f2f11440d07" providerId="LiveId" clId="{CE540CFA-0694-471D-90DD-82290B64D026}" dt="2018-10-02T20:27:15.064" v="25" actId="478"/>
          <ac:spMkLst>
            <pc:docMk/>
            <pc:sldMk cId="4075188278" sldId="261"/>
            <ac:spMk id="146" creationId="{491A73C9-2A2B-475B-A1C7-9E4AD752533E}"/>
          </ac:spMkLst>
        </pc:spChg>
        <pc:spChg chg="del">
          <ac:chgData name="D K" userId="9ae49f2f11440d07" providerId="LiveId" clId="{CE540CFA-0694-471D-90DD-82290B64D026}" dt="2018-10-02T20:27:15.064" v="25" actId="478"/>
          <ac:spMkLst>
            <pc:docMk/>
            <pc:sldMk cId="4075188278" sldId="261"/>
            <ac:spMk id="147" creationId="{00DC131F-D5B1-404C-B894-3EBF23D82872}"/>
          </ac:spMkLst>
        </pc:spChg>
        <pc:spChg chg="del">
          <ac:chgData name="D K" userId="9ae49f2f11440d07" providerId="LiveId" clId="{CE540CFA-0694-471D-90DD-82290B64D026}" dt="2018-10-02T20:27:15.064" v="25" actId="478"/>
          <ac:spMkLst>
            <pc:docMk/>
            <pc:sldMk cId="4075188278" sldId="261"/>
            <ac:spMk id="149" creationId="{FC806F6B-6155-4ED0-B47A-E78E60A09BE1}"/>
          </ac:spMkLst>
        </pc:spChg>
        <pc:spChg chg="del">
          <ac:chgData name="D K" userId="9ae49f2f11440d07" providerId="LiveId" clId="{CE540CFA-0694-471D-90DD-82290B64D026}" dt="2018-10-02T20:32:09.544" v="31" actId="478"/>
          <ac:spMkLst>
            <pc:docMk/>
            <pc:sldMk cId="4075188278" sldId="261"/>
            <ac:spMk id="150" creationId="{AC531418-2F5F-4BE6-9E07-BBF7E1532B6C}"/>
          </ac:spMkLst>
        </pc:spChg>
        <pc:spChg chg="del">
          <ac:chgData name="D K" userId="9ae49f2f11440d07" providerId="LiveId" clId="{CE540CFA-0694-471D-90DD-82290B64D026}" dt="2018-10-02T20:27:15.064" v="25" actId="478"/>
          <ac:spMkLst>
            <pc:docMk/>
            <pc:sldMk cId="4075188278" sldId="261"/>
            <ac:spMk id="151" creationId="{1C1A6504-BEA7-403E-ABC9-3E9ECB4D69A9}"/>
          </ac:spMkLst>
        </pc:spChg>
        <pc:spChg chg="del">
          <ac:chgData name="D K" userId="9ae49f2f11440d07" providerId="LiveId" clId="{CE540CFA-0694-471D-90DD-82290B64D026}" dt="2018-10-02T20:27:15.064" v="25" actId="478"/>
          <ac:spMkLst>
            <pc:docMk/>
            <pc:sldMk cId="4075188278" sldId="261"/>
            <ac:spMk id="153" creationId="{54A04BA4-E11A-4248-8663-90BB94C022B3}"/>
          </ac:spMkLst>
        </pc:spChg>
        <pc:spChg chg="del">
          <ac:chgData name="D K" userId="9ae49f2f11440d07" providerId="LiveId" clId="{CE540CFA-0694-471D-90DD-82290B64D026}" dt="2018-10-02T20:32:14.670" v="32" actId="478"/>
          <ac:spMkLst>
            <pc:docMk/>
            <pc:sldMk cId="4075188278" sldId="261"/>
            <ac:spMk id="156" creationId="{9591C4D7-F8B9-4243-9B99-E5DABA0629A6}"/>
          </ac:spMkLst>
        </pc:spChg>
        <pc:spChg chg="del">
          <ac:chgData name="D K" userId="9ae49f2f11440d07" providerId="LiveId" clId="{CE540CFA-0694-471D-90DD-82290B64D026}" dt="2018-10-02T20:32:09.544" v="31" actId="478"/>
          <ac:spMkLst>
            <pc:docMk/>
            <pc:sldMk cId="4075188278" sldId="261"/>
            <ac:spMk id="158" creationId="{7AFAEB11-0EF1-4046-9522-3EC1D9F1A74E}"/>
          </ac:spMkLst>
        </pc:spChg>
        <pc:spChg chg="del">
          <ac:chgData name="D K" userId="9ae49f2f11440d07" providerId="LiveId" clId="{CE540CFA-0694-471D-90DD-82290B64D026}" dt="2018-10-02T20:32:09.544" v="31" actId="478"/>
          <ac:spMkLst>
            <pc:docMk/>
            <pc:sldMk cId="4075188278" sldId="261"/>
            <ac:spMk id="170" creationId="{2B9D82E9-A34E-4C62-B983-BDD17932D27B}"/>
          </ac:spMkLst>
        </pc:spChg>
        <pc:spChg chg="del">
          <ac:chgData name="D K" userId="9ae49f2f11440d07" providerId="LiveId" clId="{CE540CFA-0694-471D-90DD-82290B64D026}" dt="2018-10-02T20:32:09.544" v="31" actId="478"/>
          <ac:spMkLst>
            <pc:docMk/>
            <pc:sldMk cId="4075188278" sldId="261"/>
            <ac:spMk id="171" creationId="{02C3DD5F-E839-45C6-8E0F-1AC23406CB3D}"/>
          </ac:spMkLst>
        </pc:spChg>
        <pc:spChg chg="del">
          <ac:chgData name="D K" userId="9ae49f2f11440d07" providerId="LiveId" clId="{CE540CFA-0694-471D-90DD-82290B64D026}" dt="2018-10-02T20:32:09.544" v="31" actId="478"/>
          <ac:spMkLst>
            <pc:docMk/>
            <pc:sldMk cId="4075188278" sldId="261"/>
            <ac:spMk id="176" creationId="{B7ECF897-BD02-4BC0-B0B9-78EDAFDEFA64}"/>
          </ac:spMkLst>
        </pc:spChg>
        <pc:picChg chg="add mod">
          <ac:chgData name="D K" userId="9ae49f2f11440d07" providerId="LiveId" clId="{CE540CFA-0694-471D-90DD-82290B64D026}" dt="2018-10-02T20:40:49.167" v="70" actId="1076"/>
          <ac:picMkLst>
            <pc:docMk/>
            <pc:sldMk cId="4075188278" sldId="261"/>
            <ac:picMk id="2" creationId="{7B7FF307-12F3-4033-BB74-070B80202C4F}"/>
          </ac:picMkLst>
        </pc:picChg>
        <pc:picChg chg="add mod">
          <ac:chgData name="D K" userId="9ae49f2f11440d07" providerId="LiveId" clId="{CE540CFA-0694-471D-90DD-82290B64D026}" dt="2018-10-02T20:41:54.041" v="84" actId="1076"/>
          <ac:picMkLst>
            <pc:docMk/>
            <pc:sldMk cId="4075188278" sldId="261"/>
            <ac:picMk id="3" creationId="{B78B6642-D8CD-460C-AF44-3195147C07D2}"/>
          </ac:picMkLst>
        </pc:picChg>
        <pc:picChg chg="add mod">
          <ac:chgData name="D K" userId="9ae49f2f11440d07" providerId="LiveId" clId="{CE540CFA-0694-471D-90DD-82290B64D026}" dt="2018-10-02T20:41:37.114" v="83" actId="1035"/>
          <ac:picMkLst>
            <pc:docMk/>
            <pc:sldMk cId="4075188278" sldId="261"/>
            <ac:picMk id="4" creationId="{EE0EF357-B06A-42AE-9419-738A85B8ABFC}"/>
          </ac:picMkLst>
        </pc:picChg>
        <pc:picChg chg="add mod">
          <ac:chgData name="D K" userId="9ae49f2f11440d07" providerId="LiveId" clId="{CE540CFA-0694-471D-90DD-82290B64D026}" dt="2018-10-02T20:41:32.024" v="81" actId="1076"/>
          <ac:picMkLst>
            <pc:docMk/>
            <pc:sldMk cId="4075188278" sldId="261"/>
            <ac:picMk id="5" creationId="{495045C7-01F0-4314-895D-6CEA0CF4E1CA}"/>
          </ac:picMkLst>
        </pc:picChg>
        <pc:picChg chg="del">
          <ac:chgData name="D K" userId="9ae49f2f11440d07" providerId="LiveId" clId="{CE540CFA-0694-471D-90DD-82290B64D026}" dt="2018-10-02T20:32:09.544" v="31" actId="478"/>
          <ac:picMkLst>
            <pc:docMk/>
            <pc:sldMk cId="4075188278" sldId="261"/>
            <ac:picMk id="91" creationId="{97C5481A-6492-48DD-80C0-A6F06345C7A3}"/>
          </ac:picMkLst>
        </pc:picChg>
        <pc:picChg chg="del">
          <ac:chgData name="D K" userId="9ae49f2f11440d07" providerId="LiveId" clId="{CE540CFA-0694-471D-90DD-82290B64D026}" dt="2018-10-02T20:27:17.064" v="26" actId="478"/>
          <ac:picMkLst>
            <pc:docMk/>
            <pc:sldMk cId="4075188278" sldId="261"/>
            <ac:picMk id="119" creationId="{82872DF5-1496-4397-A7EB-26463DB27BAD}"/>
          </ac:picMkLst>
        </pc:picChg>
        <pc:picChg chg="del">
          <ac:chgData name="D K" userId="9ae49f2f11440d07" providerId="LiveId" clId="{CE540CFA-0694-471D-90DD-82290B64D026}" dt="2018-10-02T20:32:09.544" v="31" actId="478"/>
          <ac:picMkLst>
            <pc:docMk/>
            <pc:sldMk cId="4075188278" sldId="261"/>
            <ac:picMk id="159" creationId="{B9BB784B-9E20-4941-98D0-2DA754413329}"/>
          </ac:picMkLst>
        </pc:picChg>
        <pc:picChg chg="del">
          <ac:chgData name="D K" userId="9ae49f2f11440d07" providerId="LiveId" clId="{CE540CFA-0694-471D-90DD-82290B64D026}" dt="2018-10-02T20:32:09.544" v="31" actId="478"/>
          <ac:picMkLst>
            <pc:docMk/>
            <pc:sldMk cId="4075188278" sldId="261"/>
            <ac:picMk id="160" creationId="{0ADCE820-60AB-4384-9D5A-07ABB8EAC9C3}"/>
          </ac:picMkLst>
        </pc:picChg>
        <pc:cxnChg chg="del">
          <ac:chgData name="D K" userId="9ae49f2f11440d07" providerId="LiveId" clId="{CE540CFA-0694-471D-90DD-82290B64D026}" dt="2018-10-02T20:32:09.544" v="31" actId="478"/>
          <ac:cxnSpMkLst>
            <pc:docMk/>
            <pc:sldMk cId="4075188278" sldId="261"/>
            <ac:cxnSpMk id="69" creationId="{A9EFE7C4-FCC7-4A3A-9373-2F9BADB50CFC}"/>
          </ac:cxnSpMkLst>
        </pc:cxnChg>
        <pc:cxnChg chg="del">
          <ac:chgData name="D K" userId="9ae49f2f11440d07" providerId="LiveId" clId="{CE540CFA-0694-471D-90DD-82290B64D026}" dt="2018-10-02T20:32:09.544" v="31" actId="478"/>
          <ac:cxnSpMkLst>
            <pc:docMk/>
            <pc:sldMk cId="4075188278" sldId="261"/>
            <ac:cxnSpMk id="92" creationId="{9FBF7237-C7C0-43B0-8D94-D4B9F2EA58F3}"/>
          </ac:cxnSpMkLst>
        </pc:cxnChg>
        <pc:cxnChg chg="del">
          <ac:chgData name="D K" userId="9ae49f2f11440d07" providerId="LiveId" clId="{CE540CFA-0694-471D-90DD-82290B64D026}" dt="2018-10-02T20:32:09.544" v="31" actId="478"/>
          <ac:cxnSpMkLst>
            <pc:docMk/>
            <pc:sldMk cId="4075188278" sldId="261"/>
            <ac:cxnSpMk id="93" creationId="{5F673A8B-9322-4818-B734-1BADFEACB83C}"/>
          </ac:cxnSpMkLst>
        </pc:cxnChg>
        <pc:cxnChg chg="del">
          <ac:chgData name="D K" userId="9ae49f2f11440d07" providerId="LiveId" clId="{CE540CFA-0694-471D-90DD-82290B64D026}" dt="2018-10-02T20:27:15.064" v="25" actId="478"/>
          <ac:cxnSpMkLst>
            <pc:docMk/>
            <pc:sldMk cId="4075188278" sldId="261"/>
            <ac:cxnSpMk id="110" creationId="{D699D467-CB9B-4943-B706-99137F82FFA1}"/>
          </ac:cxnSpMkLst>
        </pc:cxnChg>
        <pc:cxnChg chg="del">
          <ac:chgData name="D K" userId="9ae49f2f11440d07" providerId="LiveId" clId="{CE540CFA-0694-471D-90DD-82290B64D026}" dt="2018-10-02T20:27:15.064" v="25" actId="478"/>
          <ac:cxnSpMkLst>
            <pc:docMk/>
            <pc:sldMk cId="4075188278" sldId="261"/>
            <ac:cxnSpMk id="116" creationId="{2A611DAE-3FD2-43A2-AFAA-F893C074A188}"/>
          </ac:cxnSpMkLst>
        </pc:cxnChg>
        <pc:cxnChg chg="del">
          <ac:chgData name="D K" userId="9ae49f2f11440d07" providerId="LiveId" clId="{CE540CFA-0694-471D-90DD-82290B64D026}" dt="2018-10-02T20:27:15.064" v="25" actId="478"/>
          <ac:cxnSpMkLst>
            <pc:docMk/>
            <pc:sldMk cId="4075188278" sldId="261"/>
            <ac:cxnSpMk id="121" creationId="{A6376B4A-DA45-4A01-8F0B-046A5CB610A1}"/>
          </ac:cxnSpMkLst>
        </pc:cxnChg>
        <pc:cxnChg chg="del mod">
          <ac:chgData name="D K" userId="9ae49f2f11440d07" providerId="LiveId" clId="{CE540CFA-0694-471D-90DD-82290B64D026}" dt="2018-10-02T20:32:09.544" v="31" actId="478"/>
          <ac:cxnSpMkLst>
            <pc:docMk/>
            <pc:sldMk cId="4075188278" sldId="261"/>
            <ac:cxnSpMk id="123" creationId="{95DF11F6-5494-4D85-9A05-54B968B62CA7}"/>
          </ac:cxnSpMkLst>
        </pc:cxnChg>
        <pc:cxnChg chg="del">
          <ac:chgData name="D K" userId="9ae49f2f11440d07" providerId="LiveId" clId="{CE540CFA-0694-471D-90DD-82290B64D026}" dt="2018-10-02T20:27:15.064" v="25" actId="478"/>
          <ac:cxnSpMkLst>
            <pc:docMk/>
            <pc:sldMk cId="4075188278" sldId="261"/>
            <ac:cxnSpMk id="124" creationId="{E7FDCFC6-6460-48B1-88BF-3C80DF3D25B2}"/>
          </ac:cxnSpMkLst>
        </pc:cxnChg>
        <pc:cxnChg chg="del">
          <ac:chgData name="D K" userId="9ae49f2f11440d07" providerId="LiveId" clId="{CE540CFA-0694-471D-90DD-82290B64D026}" dt="2018-10-02T20:27:15.064" v="25" actId="478"/>
          <ac:cxnSpMkLst>
            <pc:docMk/>
            <pc:sldMk cId="4075188278" sldId="261"/>
            <ac:cxnSpMk id="125" creationId="{55ED65FF-377C-45ED-A294-74AAF6E6D069}"/>
          </ac:cxnSpMkLst>
        </pc:cxnChg>
        <pc:cxnChg chg="del">
          <ac:chgData name="D K" userId="9ae49f2f11440d07" providerId="LiveId" clId="{CE540CFA-0694-471D-90DD-82290B64D026}" dt="2018-10-02T20:27:15.064" v="25" actId="478"/>
          <ac:cxnSpMkLst>
            <pc:docMk/>
            <pc:sldMk cId="4075188278" sldId="261"/>
            <ac:cxnSpMk id="126" creationId="{9CBB5536-A92F-48A7-B0BF-7ADF2F92DE1C}"/>
          </ac:cxnSpMkLst>
        </pc:cxnChg>
        <pc:cxnChg chg="del">
          <ac:chgData name="D K" userId="9ae49f2f11440d07" providerId="LiveId" clId="{CE540CFA-0694-471D-90DD-82290B64D026}" dt="2018-10-02T20:27:15.064" v="25" actId="478"/>
          <ac:cxnSpMkLst>
            <pc:docMk/>
            <pc:sldMk cId="4075188278" sldId="261"/>
            <ac:cxnSpMk id="129" creationId="{D9823253-0C23-4FFA-A8EB-8534E2CB8A41}"/>
          </ac:cxnSpMkLst>
        </pc:cxnChg>
        <pc:cxnChg chg="del">
          <ac:chgData name="D K" userId="9ae49f2f11440d07" providerId="LiveId" clId="{CE540CFA-0694-471D-90DD-82290B64D026}" dt="2018-10-02T20:32:09.544" v="31" actId="478"/>
          <ac:cxnSpMkLst>
            <pc:docMk/>
            <pc:sldMk cId="4075188278" sldId="261"/>
            <ac:cxnSpMk id="132" creationId="{62EA2296-42F3-4E2C-BD25-D2B3DB04FA54}"/>
          </ac:cxnSpMkLst>
        </pc:cxnChg>
        <pc:cxnChg chg="del">
          <ac:chgData name="D K" userId="9ae49f2f11440d07" providerId="LiveId" clId="{CE540CFA-0694-471D-90DD-82290B64D026}" dt="2018-10-02T20:27:15.064" v="25" actId="478"/>
          <ac:cxnSpMkLst>
            <pc:docMk/>
            <pc:sldMk cId="4075188278" sldId="261"/>
            <ac:cxnSpMk id="134" creationId="{EEA785BF-8184-4BCC-99B5-ABC3D3F7C911}"/>
          </ac:cxnSpMkLst>
        </pc:cxnChg>
        <pc:cxnChg chg="del">
          <ac:chgData name="D K" userId="9ae49f2f11440d07" providerId="LiveId" clId="{CE540CFA-0694-471D-90DD-82290B64D026}" dt="2018-10-02T20:27:15.064" v="25" actId="478"/>
          <ac:cxnSpMkLst>
            <pc:docMk/>
            <pc:sldMk cId="4075188278" sldId="261"/>
            <ac:cxnSpMk id="135" creationId="{F5DC1E6D-327E-44ED-BCBB-47C3B70677AA}"/>
          </ac:cxnSpMkLst>
        </pc:cxnChg>
        <pc:cxnChg chg="del">
          <ac:chgData name="D K" userId="9ae49f2f11440d07" providerId="LiveId" clId="{CE540CFA-0694-471D-90DD-82290B64D026}" dt="2018-10-02T20:27:15.064" v="25" actId="478"/>
          <ac:cxnSpMkLst>
            <pc:docMk/>
            <pc:sldMk cId="4075188278" sldId="261"/>
            <ac:cxnSpMk id="137" creationId="{317C1BB4-1EC8-40F5-9DE4-B078F167F999}"/>
          </ac:cxnSpMkLst>
        </pc:cxnChg>
        <pc:cxnChg chg="del">
          <ac:chgData name="D K" userId="9ae49f2f11440d07" providerId="LiveId" clId="{CE540CFA-0694-471D-90DD-82290B64D026}" dt="2018-10-02T20:27:15.064" v="25" actId="478"/>
          <ac:cxnSpMkLst>
            <pc:docMk/>
            <pc:sldMk cId="4075188278" sldId="261"/>
            <ac:cxnSpMk id="138" creationId="{09D53250-3E99-419C-AF01-53E4007FE1C6}"/>
          </ac:cxnSpMkLst>
        </pc:cxnChg>
        <pc:cxnChg chg="del mod">
          <ac:chgData name="D K" userId="9ae49f2f11440d07" providerId="LiveId" clId="{CE540CFA-0694-471D-90DD-82290B64D026}" dt="2018-10-02T20:27:15.064" v="25" actId="478"/>
          <ac:cxnSpMkLst>
            <pc:docMk/>
            <pc:sldMk cId="4075188278" sldId="261"/>
            <ac:cxnSpMk id="139" creationId="{B42ADF8C-3496-4240-8E5C-70821C64D466}"/>
          </ac:cxnSpMkLst>
        </pc:cxnChg>
        <pc:cxnChg chg="del">
          <ac:chgData name="D K" userId="9ae49f2f11440d07" providerId="LiveId" clId="{CE540CFA-0694-471D-90DD-82290B64D026}" dt="2018-10-02T20:27:15.064" v="25" actId="478"/>
          <ac:cxnSpMkLst>
            <pc:docMk/>
            <pc:sldMk cId="4075188278" sldId="261"/>
            <ac:cxnSpMk id="140" creationId="{9A874822-0786-47B5-952C-78917522561A}"/>
          </ac:cxnSpMkLst>
        </pc:cxnChg>
        <pc:cxnChg chg="del">
          <ac:chgData name="D K" userId="9ae49f2f11440d07" providerId="LiveId" clId="{CE540CFA-0694-471D-90DD-82290B64D026}" dt="2018-10-02T20:27:15.064" v="25" actId="478"/>
          <ac:cxnSpMkLst>
            <pc:docMk/>
            <pc:sldMk cId="4075188278" sldId="261"/>
            <ac:cxnSpMk id="148" creationId="{F577DBF3-C934-4263-A795-A1279BF37869}"/>
          </ac:cxnSpMkLst>
        </pc:cxnChg>
        <pc:cxnChg chg="del">
          <ac:chgData name="D K" userId="9ae49f2f11440d07" providerId="LiveId" clId="{CE540CFA-0694-471D-90DD-82290B64D026}" dt="2018-10-02T20:27:15.064" v="25" actId="478"/>
          <ac:cxnSpMkLst>
            <pc:docMk/>
            <pc:sldMk cId="4075188278" sldId="261"/>
            <ac:cxnSpMk id="152" creationId="{D1F55309-CD44-4632-8A7B-647497CD90FF}"/>
          </ac:cxnSpMkLst>
        </pc:cxnChg>
        <pc:cxnChg chg="del">
          <ac:chgData name="D K" userId="9ae49f2f11440d07" providerId="LiveId" clId="{CE540CFA-0694-471D-90DD-82290B64D026}" dt="2018-10-02T20:32:09.544" v="31" actId="478"/>
          <ac:cxnSpMkLst>
            <pc:docMk/>
            <pc:sldMk cId="4075188278" sldId="261"/>
            <ac:cxnSpMk id="155" creationId="{C40B113A-D30F-4F3A-B6F8-6F92576DF24C}"/>
          </ac:cxnSpMkLst>
        </pc:cxnChg>
        <pc:cxnChg chg="del">
          <ac:chgData name="D K" userId="9ae49f2f11440d07" providerId="LiveId" clId="{CE540CFA-0694-471D-90DD-82290B64D026}" dt="2018-10-02T20:32:09.544" v="31" actId="478"/>
          <ac:cxnSpMkLst>
            <pc:docMk/>
            <pc:sldMk cId="4075188278" sldId="261"/>
            <ac:cxnSpMk id="157" creationId="{4CF96E91-B6B8-43EB-A7E0-BAD0A49A9D05}"/>
          </ac:cxnSpMkLst>
        </pc:cxnChg>
        <pc:cxnChg chg="del">
          <ac:chgData name="D K" userId="9ae49f2f11440d07" providerId="LiveId" clId="{CE540CFA-0694-471D-90DD-82290B64D026}" dt="2018-10-02T20:32:09.544" v="31" actId="478"/>
          <ac:cxnSpMkLst>
            <pc:docMk/>
            <pc:sldMk cId="4075188278" sldId="261"/>
            <ac:cxnSpMk id="161" creationId="{BCAD3EFE-B7E7-4FD5-96A4-B120F852336B}"/>
          </ac:cxnSpMkLst>
        </pc:cxnChg>
        <pc:cxnChg chg="del">
          <ac:chgData name="D K" userId="9ae49f2f11440d07" providerId="LiveId" clId="{CE540CFA-0694-471D-90DD-82290B64D026}" dt="2018-10-02T20:32:09.544" v="31" actId="478"/>
          <ac:cxnSpMkLst>
            <pc:docMk/>
            <pc:sldMk cId="4075188278" sldId="261"/>
            <ac:cxnSpMk id="163" creationId="{6FA03E47-0A3B-4D44-BF0A-01B5BD71FF2A}"/>
          </ac:cxnSpMkLst>
        </pc:cxnChg>
        <pc:cxnChg chg="del">
          <ac:chgData name="D K" userId="9ae49f2f11440d07" providerId="LiveId" clId="{CE540CFA-0694-471D-90DD-82290B64D026}" dt="2018-10-02T20:32:09.544" v="31" actId="478"/>
          <ac:cxnSpMkLst>
            <pc:docMk/>
            <pc:sldMk cId="4075188278" sldId="261"/>
            <ac:cxnSpMk id="164" creationId="{D0D90341-AE45-4447-87CA-2024C5B61F5B}"/>
          </ac:cxnSpMkLst>
        </pc:cxnChg>
        <pc:cxnChg chg="del">
          <ac:chgData name="D K" userId="9ae49f2f11440d07" providerId="LiveId" clId="{CE540CFA-0694-471D-90DD-82290B64D026}" dt="2018-10-02T20:32:09.544" v="31" actId="478"/>
          <ac:cxnSpMkLst>
            <pc:docMk/>
            <pc:sldMk cId="4075188278" sldId="261"/>
            <ac:cxnSpMk id="168" creationId="{F77EA082-F462-4810-A273-D8E6710D0E0E}"/>
          </ac:cxnSpMkLst>
        </pc:cxnChg>
        <pc:cxnChg chg="del">
          <ac:chgData name="D K" userId="9ae49f2f11440d07" providerId="LiveId" clId="{CE540CFA-0694-471D-90DD-82290B64D026}" dt="2018-10-02T20:32:09.544" v="31" actId="478"/>
          <ac:cxnSpMkLst>
            <pc:docMk/>
            <pc:sldMk cId="4075188278" sldId="261"/>
            <ac:cxnSpMk id="169" creationId="{285D91B5-BEA9-4CF4-87CF-64CFE4095829}"/>
          </ac:cxnSpMkLst>
        </pc:cxnChg>
        <pc:cxnChg chg="del">
          <ac:chgData name="D K" userId="9ae49f2f11440d07" providerId="LiveId" clId="{CE540CFA-0694-471D-90DD-82290B64D026}" dt="2018-10-02T20:32:09.544" v="31" actId="478"/>
          <ac:cxnSpMkLst>
            <pc:docMk/>
            <pc:sldMk cId="4075188278" sldId="261"/>
            <ac:cxnSpMk id="172" creationId="{EEB530F7-3FFB-4245-B794-73D412B7FEE9}"/>
          </ac:cxnSpMkLst>
        </pc:cxnChg>
        <pc:cxnChg chg="del">
          <ac:chgData name="D K" userId="9ae49f2f11440d07" providerId="LiveId" clId="{CE540CFA-0694-471D-90DD-82290B64D026}" dt="2018-10-02T20:32:09.544" v="31" actId="478"/>
          <ac:cxnSpMkLst>
            <pc:docMk/>
            <pc:sldMk cId="4075188278" sldId="261"/>
            <ac:cxnSpMk id="173" creationId="{B02BA506-168F-4746-9DB1-3F51C94CB618}"/>
          </ac:cxnSpMkLst>
        </pc:cxnChg>
        <pc:cxnChg chg="del">
          <ac:chgData name="D K" userId="9ae49f2f11440d07" providerId="LiveId" clId="{CE540CFA-0694-471D-90DD-82290B64D026}" dt="2018-10-02T20:32:09.544" v="31" actId="478"/>
          <ac:cxnSpMkLst>
            <pc:docMk/>
            <pc:sldMk cId="4075188278" sldId="261"/>
            <ac:cxnSpMk id="174" creationId="{83050EBE-9A15-4621-86F4-3225DB47732E}"/>
          </ac:cxnSpMkLst>
        </pc:cxnChg>
        <pc:cxnChg chg="del">
          <ac:chgData name="D K" userId="9ae49f2f11440d07" providerId="LiveId" clId="{CE540CFA-0694-471D-90DD-82290B64D026}" dt="2018-10-02T20:32:09.544" v="31" actId="478"/>
          <ac:cxnSpMkLst>
            <pc:docMk/>
            <pc:sldMk cId="4075188278" sldId="261"/>
            <ac:cxnSpMk id="175" creationId="{8C9F9551-7C56-4D4B-BC60-4B967B54C375}"/>
          </ac:cxnSpMkLst>
        </pc:cxnChg>
      </pc:sldChg>
    </pc:docChg>
  </pc:docChgLst>
  <pc:docChgLst>
    <pc:chgData userId="9ae49f2f11440d07" providerId="LiveId" clId="{BF3AE7EF-1B71-4BFE-9DF5-9BA6761DB7F5}"/>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Blad1!$A$2:$A$5</c:f>
              <c:numCache>
                <c:formatCode>General</c:formatCode>
                <c:ptCount val="4"/>
                <c:pt idx="0">
                  <c:v>1</c:v>
                </c:pt>
                <c:pt idx="1">
                  <c:v>2</c:v>
                </c:pt>
                <c:pt idx="2">
                  <c:v>3</c:v>
                </c:pt>
                <c:pt idx="3">
                  <c:v>4</c:v>
                </c:pt>
              </c:numCache>
            </c:numRef>
          </c:cat>
          <c:val>
            <c:numRef>
              <c:f>Blad1!$B$2:$B$5</c:f>
              <c:numCache>
                <c:formatCode>General</c:formatCode>
                <c:ptCount val="4"/>
                <c:pt idx="0">
                  <c:v>8</c:v>
                </c:pt>
                <c:pt idx="1">
                  <c:v>35</c:v>
                </c:pt>
                <c:pt idx="2">
                  <c:v>15</c:v>
                </c:pt>
                <c:pt idx="3">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19T14:36:25.014"/>
    </inkml:context>
    <inkml:brush xml:id="br0">
      <inkml:brushProperty name="width" value="0.1" units="cm"/>
      <inkml:brushProperty name="height" value="0.1" units="cm"/>
      <inkml:brushProperty name="color" value="#F6630D"/>
    </inkml:brush>
    <inkml:brush xml:id="br1">
      <inkml:brushProperty name="width" value="0.1" units="cm"/>
      <inkml:brushProperty name="height" value="0.1" units="cm"/>
      <inkml:brushProperty name="color" value="#004F8B"/>
    </inkml:brush>
    <inkml:brush xml:id="br2">
      <inkml:brushProperty name="width" value="0.1" units="cm"/>
      <inkml:brushProperty name="height" value="0.1" units="cm"/>
      <inkml:brushProperty name="color" value="#008C3A"/>
    </inkml:brush>
    <inkml:brush xml:id="br3">
      <inkml:brushProperty name="width" value="0.1" units="cm"/>
      <inkml:brushProperty name="height" value="0.1" units="cm"/>
      <inkml:brushProperty name="color" value="#E71224"/>
    </inkml:brush>
    <inkml:brush xml:id="br4">
      <inkml:brushProperty name="width" value="0.1" units="cm"/>
      <inkml:brushProperty name="height" value="0.1" units="cm"/>
      <inkml:brushProperty name="color" value="#FFC114"/>
    </inkml:brush>
  </inkml:definitions>
  <inkml:trace contextRef="#ctx0" brushRef="#br0">3957 13457 1285,'0'0'-129,"0"0"1,-12-12 385,-1-1-257,13 13-386,0 0-128</inkml:trace>
  <inkml:trace contextRef="#ctx0" brushRef="#br1" timeOffset="38576.107">2138 8059 1285,'0'0'621,"0"0"-86,0 0-42,0 0-86,0 0 0,0 0 64,0 0-21,0 0 128,0 0-21,0 0 42,0 0-20,0 0 106,14 0 1628,63 0 300,-75 0-2589,1 1 1,-1-1-1,1 1 1,-1 0-1,1 0 0,-1 0 1,1 1-1,-1-1 1,0 0-1,0 1 1,0-1-1,0 1 0,0 0-24,17 10 561,-17-11-516,1 1 44,0-1 1,0 1-1,0-1 0,0 0 1,0 0-1,0-1 0,1 1 1,-1-1-1,0 1 0,0-1 1,1 0-90,0 0 86,0 0 0,0 1 0,0 0-1,0 0 1,0 0 0,-1 0 0,3 1-86,23 5 427,-25-7-373,0 0 0,1 1 0,-1 0 1,0 0-1,1 0 0,-1 0 0,1 0-54,27 6 28,-29-7-29,0 0 0,0 1 1,0-1-1,0 1 0,0 0 0,0 0 1,0 0-1,-1 0 0,1 0 0,0 1 1,2 1 0,-2-1 11,0 0 0,0 0 1,0-1-1,0 0 1,1 1-1,-1-1 0,0 0 1,1-1-1,-1 1 0,1 0 1,-1-1-1,1 0-11,137 0 1414,-127-2-1352,-1 0 1,1-1 0,0 0 0,-1-2-1,0 1 1,0-2 0,3-1-63,2 0 75,-8 2-23,0-1 0,0 0-1,0 0 1,6-6-52,6-4 50,-12 10-62,0-1-1,0-1 1,-1 1 0,0-2 0,-1 1 0,3-4 12,0 0-19,0 1 1,1 0-1,11-7 19,9-9 2,0-1 0,11-16-2,15-13-25,-57 56 14,0-1 0,0 1 1,0 0-1,0-1 0,0 1 0,0-1 1,0 1-1,-1-1 0,1 1 1,0-1-1,-1 0 0,1 1 0,-1-1 1,0 0-1,0 1 0,1-1 0,-1 0 1,0 1-1,-1-1 0,1 0 1,0-1 10,-1 1 1,1-1 0,0 1 0,0-1 0,0 1 0,1 0 0,-1-1 0,0 1 0,1-1 0,0 1 0,-1 0 0,2-2-1,35-66 214,-31 53-317,-1 0-1,0 0 1,-1-3 103,-1 7-33,11-52 119,-12 52 0,0 0-1,-1 1 1,0-1 0,-1 0 0,-1 0-1,0-4-85,-1-8 171,2-8 79,-1-1 0,-1 1 0,-7-25-250,-1 13-28,9 37 17,0 1 1,-1-1 0,0 1 0,-1 0 0,0-1 0,0 1 0,0 0 0,-1 1 0,0-1 0,-1-1 10,-17-31 64,17 29-40,1 2 1,-1-1-1,-1 0 1,1 1 0,-2 0-1,1 1 1,-1-1-25,-212-214 21,215 219-47,-1-1-1,0 1 1,-1 0-1,1 0 1,-1 0-1,1 1 0,-1-1 1,0 1-1,-5-1 27,-60-13-410,49 12 245,-42-10-820,51 12 878,1 0 0,-1 1 0,0 0 0,1 1 0,-1 1 0,-4 0 107,-8 0-129,-109-1-642,130 0 787,0 0-1,1 0 1,-1 1-1,1-1 1,-1 1-1,1 0 1,-1 0-1,1 0 0,-3 1-15,-25 8 75,-6 0-182,1 3 0,0 1 107,16 1-157,6-2 57,1-2 75,-1-1 0,0-1 0,-1 0 0,0-1 0,0-1 0,-14 5 25,22-9-16,0 0 0,0 1 0,0-1 0,1 1 0,-1 1 0,1-1 0,-4 5 16,-35 22 27,36-25 12,1 1 0,-1 0 1,1 0-1,0 1 0,1 0 1,-5 6-40,-5 5-1,-74 74 1,83-84 2,1 1-1,1-1 1,-1 2-1,2-1 1,-1 1-1,2-1 1,-1 1 0,1 1-1,1-1 1,0 1-1,1-1 1,0 1-1,1 0 1,0 9-2,0-14-5,0 1 1,0 0 0,0-1 0,-1 1 0,0-1 0,-1 0-1,-1 4 5,-10 35 137,9-22 41,2 1 1,1 0-1,1 15-178,1 56 514,0 19-21,2-101-495,1 1 1,0 0-1,0-1 1,2 0-1,0 1 1,0-2-1,5 9 2,16 48 139,-24-63-101,1 0 1,-1 0-1,1 0 0,1-1 0,-1 1 1,1-1-1,0 0 0,0 0 0,4 3-38,48 47 316,-18-19-76,-26-25-163,0 0 1,1 0 0,1-1-1,0-1 1,1-1 0,-1 0-1,2 0 1,6 1-78,28 17 151,-29-16-146,-1 0 0,1-2 0,1 0 0,9 2-5,38 4 471,-45-11-323,1 0-1,0-1 1,-1-2-1,1 0 0,1-2-147,-19 1 34,37 7-10,3 0-26,-2-1-120,-38-4 95,1 0 0,0-1 0,0 0 0,0-1 0,4 1 27,230-1 771,-199 7-616,-35-5-109,0-1 0,-1 1 0,1-1 0,0-1 0,1 1-46,28 5 207,-31-5-156,0 1 1,0-1-1,0 0 0,1 0 0,-1-1 0,2 0-51,405 0 643,-409 1-631,0-1 1,1 1 0,-1-1-1,0 1 1,0 1-1,0-1 1,0 0 0,-1 1-1,1 0 1,0 0-13,0 1 13,0-2 0,0 1 0,0 0 0,0-1 0,0 0 0,1 1 0,-1-2 0,0 1 1,1 0-1,0-1-13,86 0 257,91 0-129,-169 0-128,-12 0 0,1 0 0,-1-1 0,0 1 0,1 0 0,-1 1 0,0-1 0,1 0 0,-1 0 0,1 0 0,-1 1 0,0-1 0,0 1 0,1-1 0,-1 1 0,0 0 0,0-1 0,1 1 0,-1 0 0,1 1 0,10 2 0,-8-4 10,0 0 0,0 0 0,-1 1 0,1-1 0,0 1-1,0-1 1,-1 1 0,1 0 0,0 1 0,-1-1 0,1 1 0,-1-1 0,1 1-10,-3-1 0,1 0 0,0 0 0,0-1 0,0 1 0,0-1 0,0 1 0,0-1 0,0 0 0,0 0 0,0 0 0,1 0 0,-2 0 0,1 0 0,-1 0 0,1 0 0,-1 0 0,1 1 0,-1-1 0,0 0 0,1 1 0,-1-1 0,1 0 0,-1 1 0,1 0 0,-1-1 0,0 1 0,0 0 0,1 0 0,-1 0 0,0 0 0,0 0 0,2 3-2,0-1 1,0 0 0,1 0-1,-1 0 1,1 0 0,-1 0-1,1-1 1,0 1 0,0-1-1,0 0 1,0 0 0,1-1-1,-1 1 1,0-1 0,1 0-1,0 0 2,-2-1-10,-1 1 0,1-1 0,-1 1 0,0 0-1,1-1 1,-1 1 0,1 0 0,-1 1 0,0-1 0,0 0 0,0 0-1,2 2 11,-2-1 11,0-1-1,0 1 0,0-1 0,1 0 0,-1 1 0,0-1 0,1 0 1,-1-1-1,1 1 0,-1 0 0,1-1 0,2 1-10,-4-1 2,1 0-1,-1 0 1,1 1-1,-1-1 1,1 0-1,-1 1 1,1 0-1,-1-1 1,0 1-1,1 0 1,-1-1-1,0 1 1,1 0-1,-1 0 1,0 0-1,0 0 1,0 0-1,0 1-1,0-1 0,0 0-1,0 0 1,1 1 0,-1-1 0,0 0-1,0-1 1,1 1 0,-1 0-1,0 0 1,1-1 0,-1 1-1,1 0 1,-1-1 0,1 0 0,-1 1-1,1-1 1,0 0 0,0 0 0,15 0 0,25-1 0,-40 1 0,-1 0 0,1 0 0,-1 0 0,1 1 0,-1-1 0,1 0 0,-1 1 0,0-1 0,1 1 0,-1-1 0,0 1 0,1-1 0,-1 1 0,0 0 0,0 0 0,0 0 0,0 0 0,1 0 0,-1 0 0,0 0 0,0 1 0,1 2 24,1-1 0,-1 0 0,1 0 0,0 0 0,0 0 0,0 0 0,0-1 0,0 1 0,0-1 1,1 0-1,-1 0 0,1 0 0,-1 0 0,1-1 0,0 0 0,0 1-24,36 10 129,-39-12-129,1 1 0,-1-1 0,1 0 0,0 1 0,-1-1 0,1 1 0,-1-1 0,1 1 0,-1 0 0,1-1 0,-1 1 0,0 0 0,1 0 0,-1 0 0,0 0 0,0 0 0,1 2 0,-1-2 0,1 0 0,-1 0 0,0 0 0,0 0 0,0 0 0,1 0 0,-1 0 0,1 0 0,-1-1 0,0 1 0,1 0 0,-1-1 0,1 1 0,-1-1 0,1 0 0,0 1 0,1-1 0,1 0 0,0 1 0,0 0 0,0 0 0,0 1 0,0-1 0,0 1 0,0 0 0,3 1 0,18 8 0,-1-4 0,-6-2 0,-1 0 0,1-2 0,0 0 0,0 0 0,12-2 0,73-1 128,-78 7-128,-22-6 0,-1 1 0,1-1 0,-1-1 0,1 1 0,0 0 0,-1 0 0,1-1 0,0 0 0,1 1 0,48 11 0,-28-5 0,-22-6 0,1 0 0,-1 0 0,0 0 0,1 0 0,-1-1 0,1 1 0,-1-1 0,1 1 0,0-1 0,0 0 0,0 1 0,0-1 0,0 1 0,0 0 0,-1-1 0,1 1 0,0 1 0,0-1 0,-1 0 0,1 1 0,-1-1 0,1 1 0,-1 0 0,0 0 0,0 0 0,0 0 0,0 0 0,0-1 0,0 1 0,0 0 0,1-1 0,-1 1 0,0-1 0,1 0 0,-1 0 0,1 1 0,-1-2 0,1 1 0,-1 0 0,1 0 0,1-1 0,1 1 0,0-1 0,0 1 0,0 0 0,0 0 0,0 0 0,0 1 0,-1-1 0,1 1 0,-1 1 0,1-1 0,-1 0 0,4 4 0,18 8 22,14-9 85,-26 3-107,-7-4 0,-1 0 0,1-1 0,-1 0 0,1 0 0,0 0 0,0-1 0,0 0 0,0-1 0,1 1 0,-1-1 0,6 0 0,-5-1-1,0 1 0,-1 0 0,1 1 0,-1 0 0,0 0 0,1 1 0,-1 0 0,6 3 1,-7-2 14,1-1 0,0 0 1,0-1-1,0 0 1,1 0-1,-1 0 0,0-1 1,7 0-15,182-1 300,-194 0-294,0 0 0,0 1 0,1-1 0,-1 0 1,0 1-1,0-1 0,0 1 0,0 0 0,0-1 1,0 1-1,0 0-6,1 1 3,-1-2 1,0 1-1,0 0 1,1 0-1,-1-1 1,0 1-1,1-1 1,-1 1 0,0-1-1,1 0 1,0 0-4,1048 0 771,-999-13-900,39 13 129,-89 0 0,-1 0 0,0 0 0,0 0 0,1 0 0,-1 0 0,0-1 0,0 1 0,0-1 0,0 1 0,0-1 0,1 1 0,-1-1 0,0 0 0,0 1 0,0-2 0,0 1 0,0 1 0,0-1 0,0 0 0,0 1 0,1-1 0,-1 1 0,0-1 0,0 1 0,0-1 0,0 1 0,1 0 0,-1 0 0,0-1 0,0 1 0,1 0 0,38-12 0,-35 11 0,0-1 0,0 1 0,0-1 0,-1 0 0,1 0 0,0 0 0,-1-1 0,1 1 0,-1-1 0,0 0 0,1-2 0,17-9 0,30-26 0,-26 17 0,-13 11 0,-11 11 0,-1 1 0,1-1 0,0 0 0,0 0 0,-1 0 0,1 0 0,-1-1 0,1 1 0,-1 0 0,1-1 0,-1 1 0,0-1 0,0 1 0,0-1 0,0 1 0,0-1 0,0 0 0,0 0 0,0 1 0,-1-1 0,1 0 0,-1 0 0,1 0 0,-1 0 0,0 1 0,1-1 0,-1 0 0,1 1 0,-1-1 0,1 1 0,0-1 0,0 1 0,0-1 0,-1 1 0,1 0 0,1-1 0,-1 1 0,26-38-128,-2-1-1,-23 37 129,0 0 0,0 0 0,0-1 0,0 1 0,0-1 0,-1 1 0,1-1 0,0-3 0,5-12 0,-4 11 0,0 1 0,0-1 0,-1 0 0,0-1 0,-1 1 0,0 0 0,0 0 0,-1-1 0,0 1 0,-1-8 0,1-5 0,13-32-128,-13-39 128,6 68 0,-4 22 0,-1-1 0,0 1 0,0 0 0,-1-1 0,1 1 0,0-1 0,-1 1 0,0-1 0,1 1 0,-1-2 0,0 0 0,-1 1 0,1 0 0,0-1 0,0 1 0,1-1 0,-1 1 0,1 0 0,0-1 0,-1 1 0,1 0 0,1-1 0,-1 1 0,0 0 0,1 0 0,1-2 0,2-5 25,-1 0 0,0 0 1,-1 0-1,0 0 0,-1 0 0,0-1 1,-1 1-1,0-1 0,0 1 1,-1-1-1,-1-6-25,2 14 10,-1-1-1,1 1 1,0-1 0,0 1 0,1 0-1,-1-1 1,1 1 0,-1 0 0,1 0-1,0 0 1,0 0 0,1 0-10,-1 0-1,1-1 0,-1 1 0,0-1 1,0 1-1,0-1 0,-1 1 0,1-1 0,-1 0 1,0 0-1,0 0 0,0 0 0,-1-2 1,0-387 150,1 391-140,-1 0-1,-1-1 1,1 1-1,0 0 1,-1-1-1,1 1 1,-1 0-1,1 0 1,-1-1 0,0 1-1,-1-1-9,1 1 10,0 0 0,0-1 0,1 1 0,-1 0 0,0 0 0,1-1 0,-1 1-1,1-1 1,0 1 0,0 0 0,0-2-10,0-653 921,0 645-921,0-1 0,0 12 0,1 0 0,-1 0 0,0 0 0,0 1 0,0-1 0,0 0 0,0 0 0,0 0 0,0 0 0,0 0 0,0 0 0,0 0 0,0 0 0,-1 1 0,1-1 0,0 0 0,-1 0 0,1 0 0,-1 0 0,1 1 0,-1-1 0,1 0 0,-1 0 0,1 1 0,-1-1 0,0 0 0,1 1 0,-1-1 0,-2-2 0,-11-23 0,11 13 0,3-40 129,-2 40-129,-6 0 0,6 0 0,2-80 128,-2 80-128,-9-8 26,9 14 36,4-31-21,-2 25-41,0-69 107,0 72-86,0-3 1,0 0 63,0 0-63,0-40-22,-2 40 0,-8-1 0</inkml:trace>
  <inkml:trace contextRef="#ctx0" brushRef="#br1" timeOffset="42000.662">7157 6111 27884,'0'-14'-107,"-3"-64"80,1 72 28,1-1 0,-1 1 0,0 0-1,-1 0 1,1 0 0,-1 0 0,-3-4-1,5 8 0,0 1 0,1-1 0,-1 1 0,1 0 0,-1-1 0,1 1 0,-1-1 0,1 1 0,0-1 0,0 1 0,0-1 0,0 1 0,0-1 0,0 0 0,0 1 0,1-1 0,-1 0 0,1 0 0,-1 0 0,0 0 0,1-1 0,-1 1 0,0 0 0,-1-1 0,1 1 0,0 0 0,0 0 0,-1 0 0,0-2 0,-3-7 0,0-2 0,0 1 0,0-1 0,2 0 0,-1 0 0,1-2 0,-10-74 0,11 80 0,1 0 0,-2 0 0,1-1 0,-3-4 0,-2-27 0,6-197 0,-1 230 10,0 0 1,0-1 0,-1 1 0,0 0 0,0 0 0,-2-4-11,1 5 10,1-1 1,0 0-1,0 0 1,1 0 0,-1 0-1,2-4-10,0 0 0,-1-1 0,0 1 0,0-1 0,-2 1 0,1 0 0,-2-4 0,2 9 0,1 1 0,-1-1 0,2 0 0,-1 0 0,1 0 0,0 0 0,0 0 0,2-5 0,-1-16 0,-1 23 0,0 0 0,0 0 0,-1 0 0,1 1 0,-1-1 0,0 0 0,-1 0 0,1 0 0,-3-3 0,0-19 0,3 25 0,-1-1 0,1 0 0,0 0 0,0 0 0,0 0 0,0 0 0,0 0 0,0 0 0,1 0 0,0 0 0,-1-1 0,1 1 0,1 2 3,-1 0-1,0 0 1,0 0-1,0 0 1,0 0-1,0 0 1,0 0 0,0 0-1,0 0 1,0 0-1,0 0 1,-1 0-1,1 0 1,0 0-1,-1 0 1,1 0 0,-1 0-1,1 0 1,-1 0-1,1 0 1,-1 0-1,0 1 1,1-1 0,-1 0-3,0 0 2,0 0 1,0 0 0,0 0 0,1 0 0,-1 0 0,0 0 0,1 0 0,-1 0 0,1 0 0,-1 0 0,1-1 0,0 1-1,-1 0 1,1 0 0,0 0 0,0-1 0,0 1 0,0 0 0,0 0 0,0-1 0,0 1 0,1 0 0,-1-1-3,-12-78 128,11 76-128,1 0 0,-1 0 0,0 0 0,0 0 0,0 0 0,-1 0 0,0 0 0,1 0 0,-1 0 0,0 1 0,-1-1 0,0 0 0,1 0 0,-1 1 0,1-1 0,0 0 0,0 0 0,0 0 0,1 0 0,-1 0 0,1 0 0,0-1 0,0 1 0,1 0 0,-1-2 0,1 3 0,-1 0 0,1 0 0,-1 0 0,0 0 0,0 0 0,0 1 0,-1-1 0,1 0 0,-1 1 0,1-1 0,-2 0 0,-6-14 0,4 0 0,4 12 0,0 1 0,0-1 0,-1 0 0,0 0 0,0 1 0,-1-1 0,1 1 0,-1-1 0,0 1 0,0 0 0,-2-3 0,1 1 0,-1 0 0,2-1 0,-1 1 0,-2-8 0,-4-7 0,5-5 0,1 19 0,3 6 0,1-1 0,-1 1 0,0 0 0,1-1 0,-1 1 0,1 0 0,-1-1 0,1 1 0,-1-1 0,1 1 0,0-1 0,0 1 0,0-1 0,-2-4 0,1-1 0,-1 0 0,-1 0 0,1 1 0,-1 0 0,0-1 0,-1 1 0,0 0 0,0 0 0,0 1 0,-3-4 0,4 6-1,1 0 0,0 0 0,0 0 0,0-1 0,0 1 0,1-1 0,0 1 1,-1-1-1,1 1 0,0-3 1,0 2 12,0 1 1,1 0-1,-1 0 1,-1 0-1,1 0 1,0 0-1,-1 1 1,1-1-1,-1 0 1,0 1 0,-2-3-13,1 1 10,0 0 1,0 1 0,0-1-1,1 0 1,-1-1 0,1 1 0,0 0-1,0-1 1,1 1 0,0-1-1,-1 0 1,1 0-11,2 4 0,-1 0 0,0 1 0,0-1 0,0 0 0,1 0 0,-1 0 0,0 0 0,0 0 0,-1 0 0,1 1 0,0-1 0,0 0 0,0 0 0,0 0 0,-1 0 0,1 0 0,0 1 0,-1-1 0,1 0 0,-1 0 0,1 1 0,-1-1 0,1 0 0,-1 0 0,0 1 0,1-1 0,-1 1 0,0-1 0,1 1 0,-2-1 0,0-1 0,-5-10 0,3 6 0,-11-5 0,-2-24 0,15 33 0,-1 0 0,1-1 0,-1 0 0,1 1 0,0-1 0,0 0 0,0 0 0,0 0 0,0-1 0,0 1 0,0 1 0,1-1 0,-2 1 0,1-1 0,0 1 0,0 0 0,-1 0 0,1 0 0,-2 0 0,1 0 0,0 0 0,0-1 0,0 1 0,0-1 0,1 1 0,-1-1 0,1 0 0,-1 0 0,-1-3 0,1-3 0,3 8 0,-1 0 0,1 1 0,0-1 0,-1 0 0,1 0 0,-1 0 0,1 0 0,-1 0 0,1 0 0,-1 0 0,0 1 0,1-1 0,-1 0 0,0 0 0,0 1 0,0-1 0,1 1 0,-1-1 0,-1 0 0,-23-17 0,9 6 0,-7-13 0,12 15-8,9 8 2,0 1 1,-1-1-1,1 0 0,0 0 0,0 0 0,0 0 0,1 0 1,-1 0-1,0-1 0,1 1 0,0-1 0,-1 1 0,1-1 1,0 1-1,0-1 0,1 0 0,-1-2 6,2 2-12,-1-2 4,-14-13 7,10 15 1,1 0 0,0 0 0,0-1 0,0 1 0,0-1 0,0 0 0,1 0 0,-1 0 0,1-1 0,0 1 0,1 0 0,-1-1 0,1 1 0,-1-1 0,1 0 0,1 1 0,-1-1 0,1-1 0,0 4 0,-1 0 0,1 0 0,-1 1 0,1-1 0,-1 0 0,1 0 0,-1 1 0,0-1 0,0 0 0,0 1 0,0-1 0,0 1 0,0-1 0,-1 1 0,1-1 0,0 1 0,-1 0 0,1 0 0,-2-1 0,-14-18 0,13 3 0,4 16 0,0 0 0,0 0 0,0 0 0,0 0 0,0 0 0,-1 0 0,1 0 0,0 0 0,0 0 0,-1 0 0,1 0 0,-1 1 0,1-1 0,-1 0 0,1 0 0,-1 0 0,1 0 0,-1 1 0,0-1 0,1 0 0,-1 1 0,0-1 0,0 0 0,0 1 0,-2-2 0,1 1 0,-1-1 0,0 0 0,1 0 0,0 0 0,-1 0 0,1 0 0,0 0 0,0-1 0,0 1 0,0-1 0,1 0 0,-1 1 0,1-1 0,0 0 0,-1 0 0,1 0 0,0 0 0,1 0 0,-1 0 0,0 0 0,1 0 0,0 0 0,0 0 0,0-2 0,-1 0 0,-1-1 0,1 1 0,-1 0 0,0 0 0,0 0 0,0 0 0,-1 0 0,0 0 0,0 1 0,0-1 0,-3-2 0,-14-23 0,-32-49 0,47 68 0,1 4 0,1-1 0,-1 1 0,1-1 0,1 0 0,-1 1 0,1-1 0,0-8 0,-11-23 0,13 37 0,0 0 0,0 0 0,-1-1 0,1 1 0,-1 0 0,1 0 0,-1 0 0,0 0 0,0-1 0,0 1 0,0 0 0,0 1 0,-1-3 0,-17-30 0,17 29 0,1 1 0,-1 0 0,1-1 0,0 1 0,0 0 0,0-1 0,0 1 0,1-1 0,0 0 0,0-3 0,0 7 0,0 0 0,0-1 0,0 1 0,0-1 0,0 1 0,0-1 0,0 1 0,0-1 0,-1 1 0,1 0 0,0-1 0,-1 1 0,1-1 0,-1 1 0,0 0 0,1 0 0,-1-1 0,0 1 0,0 0 0,0 0 0,-4-11 0,5 10-1,0-1 0,-1 0 1,1 1-1,-1-1 1,0 1-1,0 0 1,0-1-1,0 1 1,0 0-1,-1-1 0,1 1 1,-2-2 0,1 2 9,1 0 1,-1 0-1,1 0 1,0-1-1,0 1 1,0 0-1,0-1 1,0 1-1,0-1 1,1 1-1,-1-1 1,1-2-10,-1 3 1,1 0 1,0 0 0,-1-1 0,0 1-1,1 0 1,-1 0 0,0 0 0,0 0-1,0 0 1,-1 0 0,1 0-1,0 0 1,-1 0 0,1 0 0,-1 1-2,-11-19-5,-20-33 5,31 34 0,2 18 0,0-1 0,0 1 0,0-1 0,0 1 0,0-1 0,0 1 0,0-1 0,-1 1 0,1 0 0,0-1 0,-1 1 0,1-1 0,-1 1 0,-10-17 0,8 14 0,0-1 0,0 1 0,0-1 0,1 0 0,-1 0 0,1 0 0,1 0 0,-1 0 0,1 0 0,-1-1 0,1-1 0,1 3 0,-1 0 0,0 0 0,0 0 0,0 1 0,0-1 0,-1 0 0,1 1 0,-1-1 0,0 1 0,0 0 0,0-1 0,-2-1 0,2 2 0,0 0 0,0 0 0,0 0 0,0 0 0,0 0 0,1 0 0,0-1 0,-1 1 0,1-1 0,0 1 0,1-1 0,-1-1 0,1 1 0,0 0 0,0 0 0,0 0 0,-1 0 0,1 0 0,-1 0 0,0 1 0,0-1 0,-1 0 0,1 0 0,-1 1 0,-1-3 0,1-14 0,2 14 0,0 4 0,0 1 0,0 0 0,0-1 0,0 1 0,0-1 0,0 1 0,0 0 0,0-1 0,-1 1 0,1 0 0,-1-1 0,1 1 0,-1 0 0,1 0 0,-1-1 0,0 1 0,1 0 0,-1 0 0,0 0 0,0 0 0,-4-12 0,-7-66 0,11 74 0,0 0 0,0 0 0,-1 0 0,0 0 0,1 0 0,-2 1 0,1-1 0,0 0 0,-1 1 0,0 0 0,0 0 0,-10-19 0,10 9 0,-2-10 0,-2-4 0,7 26 0,0-1 0,-1 0 0,1 0 0,-1 0 0,0 1 0,0-1 0,0 0 0,0 1 0,0-2 0,-6-21 0,-6-28 0,14 48 0,-1 4 0,0 0 0,1 0 0,-1 1 0,0-1 0,0 0 0,0 0 0,0 1 0,0-1 0,0 0 0,-1 0 0,1 1 0,0-1 0,0 0 0,0 1 0,-1-1 0,1 0 0,0 0 0,-1 1 0,1-1 0,-1 1 0,1-1 0,0 0 0,-1 1 0,1-1 0,-1 1 0,0-1 0,1 1 0,-1-1 0,1 1 0,-1 0 0,0-1 0,1 1 0,-1 0 0,0-1 0,0 1 0,1 0 0,-1 0 0,-2-2 0,-4-5 0,4-22 0,3-10 0,0 38 0,1 1 0,-1-1 0,0 1 0,0 0 0,0-1 0,0 1 0,0-1 0,0 1 0,0-1 0,0 1 0,0 0 0,0-1 0,-1 1 0,1-1 0,0 1 0,0 0 0,0-1 0,0 1 0,-1 0 0,1-1 0,0 1 0,0 0 0,-1-1 0,1 1 0,0 0 0,0-1 0,-1 1 0,1 0 0,0 0 0,-1-1 0,1 1 0,0 0 0,-1 0 0,1 0 0,-1 0 0,1-1 0,0 1 0,-1 0 0,-6-3 0,-3-8 0,8 0 0,1 0 0,0 0 0,1 0 0,1-7 0,0 1 0,-1-88 0,0 92 0,0 0 0,0-40 0,0 0 0,-1 51 0,1 1 0,0-1 0,0 1 0,0 0 0,0-1 0,0 1 0,1-1 0,-1 1 0,0 0 0,1-1 0,-1 1 0,1 0 0,-1-1 0,1 1 0,-1 0 0,1-1 0,0 1 0,0 0 0,0-1 0,4-10 0,-6 7 0,0-7 0,2 10 0,0 0 0,0 0 0,0 0 0,0 0 0,1 0 0,-1 0 0,0 0 0,1 1 0,0-1 0,1-1 0,-2 2 0,0 0 0,0 0 0,0 1 0,-1-1 0,1 0 0,0-1 0,-1 1 0,1 0 0,0 0 0,-1 0 0,1 0 0,-1 0 0,0-1 0,1 1 0,-1 0 0,0 0 0,0-1 0,0 0 0,5-15 0,5 3 0,-5 10 0,-1 0 0,0-1 0,-1 0 0,1 0 0,-1 0 0,2-4 0,6-6 0,-9 14 0,-2 0 1,1-1-1,0 1 1,0 0-1,0 0 0,-1-1 1,1 1-1,0-1 0,-1 1 1,1 0-1,-1-1 0,0 1 1,1-1-1,-1 0 0,5-16-26,7 4-60,1 1 65,6-5 21,-19 18 0,18-35 0,-16 31-10,0 1 26,21-16-151,16-8 7,-37 25 128,0 0 0,0 0 0,0 0 0,0 0 0,0 1 0,0-1 0,0 0 0,0 1 0,0 0 0,1-1 0,-1 1 0,1 0 0,-1 0 0,1 0 0,-1 1 0,1-1 0,0 1 0,-1-1 0,1 1 0,0 0 0,0 0 0,0 0 0,1-1 0,-1 1 0,0-1 0,0 0 0,0 0 0,0 0 0,0 0 0,0 0 0,-1-1 0,1 1 0,1-2 0,-1 1 0,0 1 0,0-1 0,0 0 0,0 1 0,1 0 0,-1 0 0,1 0 0,-1 0 0,1 0 0,-1 1 0,2-1 0,74 1 0,-67-2 0,7-10 0,-16 11 0,15 2 0,-18-1 0,0 0 0,1 0 0,-1 0 0,0 0 0,0 0 0,1 1 0,-1-1 0,0 0 0,1 0 0,-1 0 0,0 0 0,0 1 0,1-1 0,-1 0 0,0 0 0,0 0 0,1 1 0,-1-1 0,0 0 0,0 0 0,0 1 0,1-1 0,-1 0 0,0 0 0,0 1 0,0-1 0,0 0 0,0 1 0,0-1 0,0 0 0,0 1 0,0-1 0,0 0 0,0 1 0,0-1 0,11 54 0,19 172 0,-25-209 0,-5-17 0,0 0 0,1 0 0,-1 0 0,0 0 0,0 0 0,0 0 0,0 0 0,0 0 0,0 1 0,0-1 0,0 0 0,0 0 0,0 0 0,0 0 0,1 0 0,-1 0 0,0 0 0,0 0 0,0 0 0,0 0 0,0 0 0,0 0 0,0 0 0,0 0 0,0 0 0,1 0 0,-1 0 0,0 0 0,0 0 0,0 0 0,0 0 0,0 0 0,0 0 0,0 0 0,0 0 0,1 0 0,-1 0 0,0-1 0,0 1 0,0 0 0,0 0 0,0 0 0,0 0 0,0 0 0,0 0 0,0 0 0,0 0 0,0 0 0,0 0 0,0 0 0,0-1 0,0 1 0,1 0 0,-1 0 0,0 0 0,0 0 0,0 0 0,0 0 0,0 0 0,0 0 0,0 0 0,0-1 0,0 1 0,0 0 0,0 0 0,0 0 0,5-42 0,-1-87 0,-5 127 0,1-1 0,0 1 0,0 0 0,0 0 0,1-1 0,-1 1 0,1 0 0,-1 0 0,1 0 0,0 0 0,-1 0 0,1-1 0,0 1 0,0 1 0,1-1 0,-1 0 0,0 0 0,1 0 0,-1 1 0,1-1 0,-1 0 0,2 1 0,3-5 0,6-6 0,2 10 0,-1 2 0,0 0 0,12 3 0,-17 5 0,-5-3 0,12 19 0,-13-22 0,-1-1 0,1 1 0,-1 0 0,0-1 0,1 1 0,-1 0 0,0 0 0,0 0 0,0 0 0,0 0 0,-1 0 0,1 0 0,-1 0 0,1 0 0,-1 0 0,0 0 0,1 0 0,-1 1 0,0-1 0,0 0 0,-1 0 0,1 0 0,0 0 0,-1 0 0,0 2 0,1 9 0,2-1 0,2-11 0,1 0 0,-3 12 0,-2-13 0,-1 1 0,1-1 0,0 0 0,0 1 0,0-1 0,0 1 0,0-1 0,0 1 0,0-1 0,0 0 0,0 1 0,0-1 0,0 1 0,0-1 0,0 1 0,0-1 0,0 1 0,0-1 0,0 0 0,0 1 0,1-1 0,-1 1 0,0-1 0,0 0 0,1 1 0,-1-1 0,0 0 0,0 1 0,1-1 0,-1 0 0,0 1 0,1-1 0,-1 0 0,1 0 0,-1 0 0,0 1 0,1-1 0,-1 0 0,1 0 0,-1 0 0,0 0 0,1 0 0,-1 1 0,1-1 0,-1 0 0,1 0 0,-1 0 0,1 0 0,17 14-48,-17-14 42,-1 0 0,1 0 1,-1 1-1,1-1 0,0 1 0,-1-1 1,1 0-1,-1 1 0,1-1 0,-1 1 1,0-1-1,1 1 0,-1 0 0,1-1 1,-1 1-1,0-1 0,0 1 0,1 0 0,-1-1 1,0 1-1,0 0 0,0-1 0,1 1 6,0 49-76,-1-23 76,0-26 0,0 0 0,-1 1 0,1-1 0,0 0 0,0 1 0,0-1 0,1 0 0,-1 0 0,0 1 0,0-1 0,1 0 0,-1 1 0,1-1 0,-1 0 0,1 0 0,-1 0 0,1 0 0,0 1 0,0-1 0,-1 0 0,2 0 0,-2-1 0,1 1 0,-1-1 0,0 1 0,1-1 0,-1 1 0,0-1 0,1 0 0,-1 1 0,0-1 0,1 1 0,-1-1 0,0 1 0,0-1 0,0 1 0,0 0 0,0-1 0,1 1 0,-1-1 0,0 1 0,0-1 0,0 1 0,-1 0 0,2 0 0,-1 1 0,0-1 0,0 1 0,0-1 0,1 1 0,-1-1 0,1 0 0,-1 1 0,1-1 0,0 0 0,-1 1 0,1-1 0,0 0 0,3 6 0,-2 7 0</inkml:trace>
  <inkml:trace contextRef="#ctx0" brushRef="#br1" timeOffset="43879.796">6624 2055 27627,'0'79'-128,"0"26"21,0-65 85,0 12-85,0-50 105,0 0 0,-1-1 0,1 1 0,0-1 0,-1 1 0,1-1 0,0 1 1,-1-1-1,0 0 0,1 1 0,-1-1 0,-1 1 2,-4 18 2,6-19-2,0 0 0,0 0 1,0-1-1,0 1 1,-1 0-1,1 0 1,0 0-1,-1 0 1,1 0-1,0-1 0,-1 1 1,1 0-1,-1 0 1,0-1-1,1 1 1,-1 0-1,1-1 1,-1 1-1,0-1-7,1 1 0,-1 0 0,1-1 0,-1 1 1,0 0-1,1-1 0,0 1 0,-1 0 1,1-1-1,-1 1 0,1 0 0,0 0 1,0 0-1,-1-1 0,1 1 0,0 0 0,0 1 7,0-1-1,0 0 0,1 0 0,-1 1 0,0-1 0,0 0 0,0 0-1,0 0 1,-1 1 0,1-1 0,0 0 0,-1 0 0,1 1-1,0-1 1,-1 0 0,1 0 0,-1 0 0,0 0 0,1 0-1,-1 0 1,0 1 1,0-1 0,0 0 0,0 0 1,1 0-1,-1 0 0,1 0 0,-1 0 0,1 0 0,-1 0 0,1 0 0,0 0 0,-1 1 0,1-1 0,0 0 1,0 0-1,0 0 0,0 1 0,0-1 0,0 0 0,0 0 0,0 1 0,-2 12-21,-6-1-65,6 1 65,2-10 21,-1 0 0,0 0 0,0 0 0,0 0 0,0 0 0,0-1 0,-1 1 0,0 0 0,1 0 0,-2-1 0,1 1 0,0-1 0,-1 0 0,1 0 0,-3 2 0,-17 27 0,17-21-14,3-8 4,1 0 1,-1 0-1,1 0 1,0 0-1,0 0 0,0 0 1,0 0-1,1 1 1,-1-1-1,1 0 1,0 0-1,0 1 10,-5 12 0,4-14 0,0 0 0,0 0 0,0 0 0,0 0 0,0 0 0,1 0 0,-1 1 0,1-1 0,-1 0 0,1 0 0,0 1 0,0-1 0,0 0 0,0 0 0,0 1 0,1-1 0,-4 9 0,-7-9 0,-16-2 0,13 1-5,14 3-12,-1-4 17,0 0-1,0 0 0,0 0 0,0 0 1,0 0-1,1 0 0,-1 0 1,0 1-1,0-1 0,0 0 0,0 0 1,0 0-1,0 0 0,0 0 1,0 0-1,0 0 0,0 1 0,0-1 1,0 0-1,1 0 0,-1 0 1,0 0-1,0 0 0,0 0 0,0 1 1,0-1-1,0 0 0,0 0 1,0 0-1,0 0 0,0 0 0,-1 1 1,1-1-1,0 0 0,0 0 1,0 0-1,0 0 0,0 0 0,0 0 1,0 1-1,0-1 0,0 0 0,0 0 1,0 0-1,0 0 0,-1 0 1,1 0-1,0 0 0,0 0 0,0 0 1,0 1-1,0-1 0,0 0 1,0 0-1,-1 0 0,1 0 0,0 0 1,0 0-1,0 0 1,-39 3-64,35-3-4,-6-1 53,-1 1-1,1 0 1,0 0 0,-10 3 15,17 0 0,3-2 0,-1-1 0,0 1 0,1 0 0,-1-1 0,0 1 0,0-1 0,1 1 0,-1-1 0,0 1 0,0-1 0,0 1 0,0-1 0,0 0 0,1 1 0,-1-1 0,0 0 0,0 0 0,0 0 0,0 0 0,0 0 0,0 0 0,0 0 0,0 0 0,0 0 0,0 0 0,0-1 0,-12 1 0,-1 0 0,1 0 0,1 0 1,11-1 0,1 1-1,0 0 0,-1 0 1,1 0-1,0 0 1,-1 0-1,1 0 0,-1-1 1,1 1-1,0 0 0,-1 0 1,1 0-1,0 0 0,-1 0 1,1 0-1,-1 1 0,1-1 1,0 0-1,-1 0 0,1 0 1,0 0-1,-1 0 1,1 0-1,0 1 0,-1-1 1,1 0-1,0 0 0,0 1 1,-1-1-1,1 0 0,0 0 1,-1 1-1,1-1 0,0 0 1,0 1-1,0-1 0,-1 0 1,1 1-1,0-1 1,0 0-1,0 1 0,0-1 1,0 0-1,0 1 0,0-1 1,0 0-1,0 1 0,0-1 1,0 1-1,0-1 0,0 0 1,0 1-1,0-1 0,0 0 1,0 1-1,0-1 1,0 1-1,0 1 107,0 0 0,-2 8-86,-10-8-21,-15-2 107,6 5-83,-8 2-26,27-7-3,0 0 1,0 1 0,0-1-1,0 0 1,0 1-1,0-1 1,1 1 0,-1 0-1,0-1 1,0 1 0,0 0-1,1 0 1,-1 0 0,0 0-1,1 1 1,-1-1-1,1 0 1,-1 1 0,1-1 4,-30 22-46,14-18 51,15-4-7,1-1 0,-1 0 1,0 0-1,1 1 0,0-1 0,-1 1 0,1 0 0,-1-1 0,1 1 0,0 0 0,-1 0 0,1-1 1,0 1-1,-1 1 2,-3 3-27,-7 3-42,-10 3 58,22-11 11,-1 1 0,0-1 0,0 1 0,1-1 0,-1 0 0,0 1 0,0-1 0,1 0 0,-1 0 0,0 0 0,0 0 0,0 1 0,1-1 0,-1 0 0,0 0 0,0-1 0,0 1 0,0 0 0,-23-1 0,11 1 0,13 0 0,-1 0 0,1 0 0,0 0 0,-1 0 0,1-1 0,-1 1 0,1 0 0,-1 0 0,1 0 0,0 0 0,-1 0 0,1 0 0,-1 0 0,1 0 0,-1 0 0,1 1 0,0-1 0,-1 0 0,1 0 0,-1 0 0,1 0 0,0 1 0,-1-1 0,1 0 0,0 0 0,-1 1 0,1-1 0,0 0 0,-1 0 0,1 1 0,0-1 0,-1 0 0,1 1 0,0-1 0,0 1 0,0-1 0,-1 0 0,1 1 0,0-1 0,0 1 0,0-1 0,0 0 0,0 1 0,0-1 0,0 1 0,0-1 0,0 1 0,0 0 0,-9 3 0,5 6 0,-8-8 0,-9-1 0,18 3 0,0 1 0,-9-3 0,-1-2 0,12 0 0,0 0 0,0 0 0,0 0 0,0 0 0,-1 0 0,1 0 0,0 0 0,0 0 0,0 0 0,0 0 0,-1 1 0,1-1 0,0 0 0,0 1 0,0-1 0,0 1 0,0 0 0,0-1 0,0 1 0,0 0 0,0-1 0,0 1 0,0 0 0,0 0 0,0-1 0,0 1 0,-1 0 0,1-1 0,0 1 0,0-1 0,-1 1 0,1-1 0,0 0 0,-1 0 0,1 1 0,0-1 0,-1 0 0,1 0 0,-1 0 0,1-1 0,0 1 0,-1 0 0,-11 0 0,-1 2 0,1 8 0,1-6-22,1 4-85,9-6-21,2-2-1,-5 0-160,-30 0 5397,27 0-7107,3 0-3926,5 0 5925,0 0-318,-1 0 1,1 0-1,0 0 1,-1 0-1,1 0 1,-1 0-1,1 0 1,0 0-1,-1 0 1,1 1 0,-1-1-1,1 0 1,0 0-1,-1 0 1,1 0-1,0 0 1,-1 1-1,1-1 1,0 0-1,-1 0 1,1 1-1,0-1 1,0 0 0,-1 0-1,1 1 1,0-1-1,0 0 1,-1 1-1,1-1 1,0 0-1,0 1 1,0-1-1,0 0 1,-1 1 317,-1 32-9488</inkml:trace>
  <inkml:trace contextRef="#ctx0" brushRef="#br2" timeOffset="84305.151">2033 4082 2827,'0'0'621,"0"0"-128,0 0-194,0 0-42,0 0-21,0 0-22,0 0 215,0 0 63,0 0 300,0 0-42,0 0-193,0 0-65,0 0 1,0-15 1584,0 13-1969,1-1 0,0 0 0,0 1 0,0-1 0,0 1 0,0-1 0,1 1 0,-1-1 0,1 1 0,-1 0 0,1 0 0,0 0 0,2-2-108,35-33 905,-20 19-387,-15 15-403,1-1-1,-1 1 1,0 1-1,1-1 1,0 0-1,0 1 0,0 0 1,1 0-115,-1 0 60,0 0 0,0 0 0,0-1 0,0 0 0,0 1 0,-1-2 0,1 1 1,-1 0-1,1-2-60,1 0 79,-1 0 1,1 1 0,0-1 0,0 1-1,1 0 1,5-2-80,20-13 271,-28 16-224,0 1-1,-1-1 0,1 0 0,0 1-1,0 0 1,0 0 0,0 0 0,0 1 0,0-1-1,1 1 1,-1 0 0,1 0 0,-1 0 0,2 1-46,-3-1 42,1 0 1,-1 0-1,1 0 1,-1-1 0,1 1-1,-1-1 1,0 0-1,0 0 1,0 0-1,0 0 1,0-1 0,1-1-43,18-12 131,-1 2-100,-1-1 0,0 0 0,-2-2-1,0-1 1,0 0 0,3-7-31,25-24 72,-39 41-8,0 0 0,-1 0-1,0-1 1,-1 0 0,0 0 0,0 0-1,-1 0 1,1-3-64,20-74 497,-23 74-543,0 0 0,-1 0 0,0 0 0,-1 0 0,-1 0 0,0-4 46,-1-19-88,3 10 88,-2 0 0,-1 0 0,-1 0 0,-6-24 0,7 42-2,0-2 8,0 0 0,0 0-1,1-1 1,-1-7-6,2 14 24,-1 0 0,1 1 0,-1-1 0,0 1 0,0-1 0,0 1 0,0 0 0,0-1 0,-1 1 0,1 0 0,-1 0 0,0 0 0,1 0 0,-2-1-24,-34-32 266,14 13-268,-105-107 751,120 122-742,0 0-1,-1 1 1,1-1 0,-1 2-1,-1-1 1,1 2-1,-6-3-6,-2-1-3,10 4 3,1 1 0,-1-1 0,0 2 0,1-1 0,-2 1 0,1 0 0,0 0 0,0 1 0,0 0 0,-1 0 0,-6 1 0,-73-12-107,-13 12 86,72-2-25,12 1 4,0 0 0,0 1-1,0 1 1,0 1 0,-6 1 42,11-1-18,-3 1-65,1 0 1,0 1-1,0 1 0,0 0 0,0 0 1,-6 5 82,-41 22-242,48-26 273,-1 0-1,2 1 1,-8 5-31,12-7 14,1-1 0,0 0 0,-1-1 0,1 1 0,-1-1 1,-3 0-15,6-1 6,-1 0 1,0 0-1,1 0 1,0 0-1,-1 1 1,1 0-1,0 0 1,0 0-1,1 0 1,-2 1-7,-49 38 0,-231 246 878,277-280-875,-1 0 1,-1 0-1,1-1 1,-1 0 0,0-1-1,-11 5-3,0 7 0,-1 3 0,-9 4 493,-27 28-493,39-38-89,0-2 1,-1 0 0,-2-1 88,-11 9 29,-21 12 245,37-24-273,0 2 0,0 0 1,2 0-1,-10 10-1,22-19 30,0 0 0,0 0 0,-1 0 0,1 0 0,0-1 0,0 0 0,-1 1 0,1-1 0,-1 0 0,1-1-30,-25 11 107,21-5-42,-1-1 1,1 1 0,-1-1-1,-1-1 1,1 1 0,-1-2-1,1 1 1,-1-1 0,0 0-1,-1-1 1,1 0 0,0 0-1,0-1 1,-1-1 0,-6 1-66,-2-1 155,0 1 0,0 1 0,0 1 1,-9 2-156,20-3 2,0 0 1,0-1-1,0-1 1,0 1-1,0-1 1,0 0-1,0-1 1,-2 1-3,-22-2 23,-98 2 726,125 0-735,1-1 1,0 0-1,0 1 0,0-1 1,0 0-1,0 0 0,1-1 1,-1 1-1,0-1 0,0 1 1,1-1-1,-1 0 0,-1-1-14,-34-33 181,26 24-162,-6-6-11,-49-53 105,61 64-99,1 0 1,0 0-1,0-1 0,0 0 0,1 0 1,1 0-1,-1-1 0,-2-8-14,-24-70 22,9 4-22,18 69 0,2 0 0,-1 0 0,2 0 0,0 0 0,1-1 0,0 1 0,1-19 0,-2-5 0,1 0 0,2 1 0,3-8 0,-1 25 13,-2 10 10,-1 0 0,0 0 0,-1-1 0,0 1 0,0-3-23,-1 12 0,0 0 0,0 0 0,0-1 0,0 1 0,0 0 0,1 0 0,-1 0 0,0 0 0,1 0 0,-1 0 0,1 0 0,-1 0 0,1 0 0,-1 0 0,1 0 0,0 0 0,7-11 0,-6 7-1,15-28-63,-2 0 1,0-6 63,-12 31-6,0-1 1,1 1-1,0 0 1,0 0-1,1 0 1,0 0-1,0 1 1,1 0-1,0 0 6,59-57-71,-42 43 63,0-4 8,-19 20 0,0 0 0,0 1 0,0-1 0,1 1 0,-1 0 0,1 0 0,0 1 0,1-1 0,23 0-21,-20 0-16,19-3-162,-27 7 191,0 0-1,1 0 0,-1 0 1,0 0-1,0 0 1,1-1-1,-1 1 1,0 0-1,0-1 0,0 1 1,1-1-1,-1 0 1,0 1-1,0-1 1,0 0 8,22-9 0,60-12 0,-76 20 24,0 1 1,0 0 0,1 0-1,-1 0 1,0 1-1,1 0 1,-1 1 0,1 0-25,22 0 60,99-1-60,-126 0-1,0 0 1,0 1-1,0-1 1,0 0-1,-1 1 0,1 0 1,0 0-1,0 0 1,0 0-1,1 1 1,-2-1 3,1 0 0,0 0-1,0 0 1,0 0 0,-1-1-1,1 1 1,0-1 0,0 1-1,0-1 1,2 0-3,-3 0 8,1 1 0,-1-1 1,1 1-1,-1 0 0,1 0 0,-1 0 1,0 0-1,1 0 0,-1 1 0,0-1 0,0 1 1,0-1-1,1 2-8,15 9 22,-14-9-2,-1-1 0,0 0 0,0 1 1,0 0-1,0-1 0,0 1 0,1 2-20,-3-3 6,0 0-1,1 0 0,0 0 0,0 0 0,-1 0 1,1 0-1,0-1 0,0 1 0,0-1 0,1 1 1,-1-1-1,0 0 0,1 0 0,-1 0 1,0 0-1,1-1 0,-1 1 0,2 0-5,1-1 0,1 0 1,-1 1-1,0 0 0,0 0 1,0 0-1,0 0 0,0 1 1,0 0-1,0 0 0,-1 0 1,3 2-1,8 3 18,8-2 40,-22-5-55,1-1-1,0 2 1,-1-1 0,1 0-1,-1 0 1,1 0 0,0 1 0,-1-1-1,1 1 1,-1-1 0,1 1-1,-1 0 1,1-1 0,-1 1 0,0 0-1,1 0 1,-1 0 0,1 1-3,0 0 0,0-1 0,0 1 0,0-1 0,1 1 0,-1-1 0,0 0 0,1 0 0,-1 0 0,1-1 0,0 1 0,0 0 0,-1 0 0,1 0 0,-1 0 0,1 0 0,-1 0 0,0 0 0,1 0 0,-1 1 0,0-1 0,1 2 0,-1-1 0,1 1 0,0 0 0,0 0 0,1 0 0,-1 0 0,1 0 0,0-1 0,0 0 0,0 0 0,0 0 0,1 1 0,-1 0 0,0 0 0,1 0 0,-1 1 0,0-1 0,2 4 0,-2-2 0,0-1 0,1 0 0,-1 0 0,1-1 0,0 0 0,2 2 0,-3-3-1,0 1 0,1 0 0,-1 0 1,0 0-1,-1 1 0,1-1 0,0 1 1,0 0 5,0 0-1,0 0 1,0 0-1,1-1 1,-1 0-1,3 1-4,3 3 39,-1 0 1,0 1-1,-1 0 0,0 0 1,0 0-1,4 6-39,15 17 21,234 232 343,-222-237-364,-36-23 0,0-1 0,0 0 0,0 1 0,0-2 0,1 1 0,-1 0 0,1-1 0,0 1 0,-1-1 0,-1-1 0,1 2 0,0-1 0,-1 0 0,0 0 0,1 1 0,-1-1 0,0 1 0,0 0 0,1-1 0,-1 1 0,-1 0 0,2 2 0,-1-1 0,0 0 0,0 0 0,0 0 0,0 0 0,1 0 0,-1-1 0,1 1 0,0-1 0,0 1 0,0-1 0,0 0 0,0 0 0,0 0 0,1 0 0,2 1 0,-3-2 0,15 23 0,-15-19 0,1-3 0,15 6 0,-17-7 0,0 1 0,0-1 0,0 1 0,0-1 0,0 1 0,0 0 0,0 0 0,-1-1 0,1 1 0,-1 0 0,1 2 0,15 14 0,-10-14 0,0 1 0,0 0 0,-1 1 0,0 0 0,0 0 0,-1 0 0,1 0 0,-1 1 0,-1 0 0,4 6 0,3 3 0,3 3 0,1-1 0,1-1 0,1-1 0,3 2 0,28 28 0,-43-39 0,-4-6 0,0 1 0,1-1 0,-1 1 0,0-1 0,0 0 0,1 1 0,-1-1 0,1 0 0,0 0 0,-1 0 0,1 0 0,0 0 0,-1 0 0,1-1 0,0 1 0,0-1 0,0 1 0,-1-1 0,1 1 0,1-1 0,-1 0 0,-1 0 0,1 0 0,-1 0 0,1 0 0,0 1 0,-1-1 0,1 0 0,-1 1 0,1-1 0,-1 1 0,1 0 0,-1 0 0,1-1 0,-1 1 0,0 0 0,1 0 0,-1 0 0,0 0 0,0 1 0,0-1 0,0 0 0,0 0 0,0 1 0,0-1 0,1 2 0,1 2 0,0-1 0,0-3 0,18 9 0,-15-5 0,-5-4 0,0-1 0,0 1 0,0 0 0,0-1 0,0 1 0,0 0 0,0-1 0,1 0 0,-1 1 0,0-1 0,0 0 0,0 1 0,0-1 0,0 0 0,1 0 0,-1 0 0,0 0 0,1 0 0,-1 0 0,0 0 0,1 0 0,-1 0 0,1 0 0,-1 0 0,0 0 0,1 1 0,-1-1 0,0 0 0,1 1 0,-1 0 0,0-1 0,0 1 0,1-1 0,-1 1 0,0 0 0,1 1 0,10 3 0,-11-6 0,0 1 0,0 0 0,0 0 0,0 0 0,0 0 0,0 0 0,0 0 0,0 0 0,-1 0 0,1 0 0,0 0 0,0 0 0,0 1 0,0-1 0,0 0 0,0 1 0,0-1 0,-1 0 0,1 1 0,0 0 0,0-1 0,0 1 0,-1-1 0,1 1 0,0 0 0,0 0 0,2 2 0,19 10 0,-20-11 0,0 0 0,1-1 0,-1 1 0,1-1 0,-1 0 0,1 1 0,-1-1 0,1 0 0,0-1 0,-1 1 0,1 0 0,0-1 0,0 0 0,0 1 0,0-1 0,1 0-8,-1 0 0,1 0 0,-1 1 0,1 0 0,-1 0 0,1 0 0,-1 0 0,1 1 8,0-1-8,-1 0 0,0 0 0,1 0 0,-1 0 0,1 0 0,-1-1 0,1 1 0,1-1 8,-1 0 0,0 1 0,0 0 0,0 0 0,0 1 0,0-1 0,0 1 0,-1 0 0,1 0 0,0 0 0,-1 0 0,1 1 0,-1 0 0,0-1 0,23 15 0,26 18 0,-46-31-1,1 0 0,-1 0 0,0 1 1,-1 0-1,1 0 0,-1 0 0,1 2 1,-1-2 3,-1 0 0,1 0-1,0-1 1,0 1 0,0-1-1,0 0 1,1-1 0,0 0-1,0 1 1,2-1-3,29 13 103,-30-13-86,-1 0 0,1 0 0,0 0 0,0-1 0,0 0 1,0 0-1,0-1 0,1 0 0,6 0-17,259-1 471,-272 0-478,1 0 0,-1 0-1,0 0 1,0-1 0,1 1 0,-1 0-1,0-1 1,1 1 0,-1-1 0,0 0-1,0 1 1,0-1 0,0 0 0,1 0 7,-1 0-1,0 0 1,0 1-1,1-1 1,-1 0 0,0 1-1,0-1 1,1 1-1,-1-1 1,0 1 0,1 0-1,-1-1 1,0 1 0,1 0-1,0 0 1,0 0 0,-1 0 0,1-1 0,-1 1 0,1 0 0,0-1 0,-1 1 0,1-1 0,-1 0 0,0 1 0,1-1 0,-1 0 0,1 0 0,-1 0 0,0 0 0,0 0 0,0 0 0,1 0 0,-1-1 0,0 1 0,0 0 0,0 0 0,1 0 0,-1 0 0,0 0 0,1 0 0,-1 1 0,1-1 0,-1 0 0,1 1 0,-1-1 0,1 1 0,0 0 0,-1-1 0,1 1 0,0 0 0,35-7 0,-32 5 0,1 1 0,-1 0 0,1 0 0,-1 0 0,1 0 0,2 1 0,8 0 2,-12 1-1,1-1 1,-1 0-1,0 0 1,0 0-1,1-1 0,-1 1 1,0-1-1,0 0 1,1 0-1,-1 0 0,0-1 1,0 0-1,0 1 1,2-3-2,21-6 137,-24 9-126,1 0 0,0 0-1,-1-1 1,1 1 0,-1-1 0,0 1 0,0-1 0,1 0 0,0-1-11,-1 1 0,-1 0 0,1 0 0,0 0 0,0 1 0,0-1 0,0 1 0,0 0 0,2-1 0,22-10 0,-25 11 0,0-1 0,0 1 0,0 0 0,1 0 0,-1-1 0,0 2 0,1-1 0,-1 0 0,1 0 0,-1 1 0,1-1 0,-1 1 0,1 0 0,0 0 0,1-1 0,1 0 0,-1-1 0,1 1 0,-1-1 0,0 0 0,0 0 0,0 0 0,0 0 0,0-1 0,-1 0 0,1 1 0,-1-1 0,2-2 0,30-20 0,-33 24 0,0 0 0,1-1 0,-1 1 0,-1-1 0,1 0 0,0 0 0,0 1 0,-1-1 0,1 0 0,-1-1 0,1 1 0,-1 0 0,1 0 0,-1 0 0,1 0 0,-1 0 0,1 0 0,0 0 0,0 0 0,0 1 0,0-1 0,0 1 0,0-1 0,0 1 0,1 0 0,-1 0 0,0 0 0,1 0 0,-1 0 0,1 0 0,-1 1 0,1-1 0,-1 1 0,1 0 0,-1 0 0,3 0 0,-3-1 0,0 0 0,0 0 0,0 0 0,-1 0 0,1 0 0,0 0 0,-1-1 0,1 1 0,-1 0 0,0-1 0,1 1 0,-1-1 0,0 0 0,4-3 0,-4 5 0,0 0 0,-1 0 0,1 0 0,-1 0 0,1 0 0,-1 0 0,1 0 0,-1 0 0,1 0 0,-1 0 0,1-1 0,-1 1 0,0 0 0,1 0 0,-1 0 0,1-1 0,-1 1 0,1 0 0,-1-1 0,0 1 0,1 0 0,-1-1 0,0 1 0,0 0 0,1-1 0,-1 1 0,0 0 0,0-1 0,1 1 0,-1-1 0,0 1 0,0-1 0,0 1 0,0-1 0,0 1 0,1-1 0,-1 1 0,0-1 0,0 1 0,0 0 0,0-1 0,-1 1 0,1-1 0,0 1 0,0-1 0,0 1 0,0-1 0,0 1 0,-1-1 0,0-1 0,1-4 0,14-12 0,1 1 0,-14 13 0,-1-1 0,2 2 0,-1 0 0,1-1 0,-1 1 0,0 0 0,0-1 0,0 1 0,0-1 0,-1 1 0,0-1 0,1-2 0,1-7 0,20-26 0,-20 25 0,0-2 0,3 12 0,-1 1 0,-2-13 0,-2-24 22,-2 36 6,3 1-1,14-29 25,-12 29-52,-2 3 0,0-1 0,0 0 0,-1 1 0,1-1 0,-1 0 0,1 1 0,-1-1 0,1 0 0,-1 0 0,1 0 0,-1 0 0,1 1 0,-1-1 0,0 0 0,0 0 0,1 0 0,-1 0 0,0 0 0,0 0 0,0 0 0,0 0 0,0 0 0,0 0 0,-1 0 0,1 0 0,0 0 0,0 1 0,0-66 0,-1 63 0,1-3 0,15-12 0,-2 0-4,-12-12 14,-2-16 219,1 35-207,-1 10-22,1 0 0,0 0 0,0-1 0,0 1 0,0 0 0,0 0 0,0 0 0,0-1 0,0 1 0,0 0 0,1 0 0,-1-1 0,1 1 0,-1 0 0,0 0 0,1 0 0,0 0 0,-1 0 0,1 0 0,0 0 0,0 0 0,0 0 0,-1 0 0,1 0 0,0-1 0,-1 1 0,1 0 0,0 0 0,-1 0 0,0-1 0,1 1 0,-1 0 0,0-1 0,1 1 0,-1 0 0,0-1 0,0 1 0,0 0 0,0-1 0,0 1 0,0 0 0,-1-2 0,1-299 0,0 249-107,0 0-43,0 13 150,0 1 0,0-53 0,0-13 128,0 52-128,-1 11-2,-8 19 23,9 22-18,-1-2 5,0 0 1,0 0 0,0 0 0,1 0 0,0 0 0,-1 0 0,1 0 0,0 0 0,1-1 0,-1 1 0,1 0 0,-1-1-9,1 1 9,-1 0 1,1 0 0,-1 0-1,0 0 1,0 0 0,0 0 0,0-1-1,-1 1 1,1 0 0,-1 0 0,-1-2-10,-2-2 23,4 6-23,-1 0 0,0 0 0,1 0 0,-1 0 0,0 0-1,1-1 1,0 1 0,-1 0 0,1 0 0,0-1 0,-1 1-1,1 0 1,0 0 0,0-1 0,-7-22 0,6 21 0,0 1 0,0-1 0,0 1 0,0-1 0,1 1 0,-1-1 0,0 0 0,1 1 0,0-1 0,0 0 0,0-129 0,0 131 0,0 0 0,0-1 0,0 1 0,0 0 0,0-1 0,0 1 0,0 0 0,0-1 0,0 1 0,-1 0 0,1 0 0,0-1 0,-1 1 0,1 0 0,-1 0 0,0 0 0,1-1 0,-1 1 0,0 0 0,0 0 0,0 0 0,1 0 0,-1 1 0,1 0 0,-1-1 0,1 1 0,0-1 0,-1 1 0,1-1 0,0 1 0,0-1 0,-1 1 0,1-1 0,0 1 0,0-1 0,0 1 0,-1-1 0,1 1 0,0-1 0,0 1 0,0-1 0,0 1 0,0-1 0,0 0 0,0-5 9,0 0 0,0 0 0,-1 0-1,0 0 1,0 1 0,0-1 0,-1 0 0,0 0 0,0 1-1,0-1 1,-1 1 0,0 0 0,0 0 0,-2-3-9,-6-11 5,11 17-5,-1 1 0,0-1 0,1 0 0,-1 0 0,1 0 0,0 0 0,0 0 0,0 0 0,0 1 0,0-1 0,0 0 0,0 0 0,0-1 0,-1-24 0,-15-5-1,13 28 3,1 0 0,-1 0 0,1 0-1,0-1 1,0 1 0,0-1 0,1 1 0,0-1 0,0 0-1,0 1 1,0-1 0,1 0-2,-13-48 107,1-13 22,12 64-129,0 0 0,-1 1 0,1-1 0,-1 0 0,1 0 0,-1 1 0,1-1 0,-1 0 0,0 1 0,0-1 0,0 0 0,0 1 0,0-1 0,0 1 0,0 0 0,-2-2 0,1 1 0,0 0 0,1-1 0,-1 1 0,0-1 0,1 0 0,-1 1 0,1-1 0,-1-2 0,-4-18-3,-11-32 113,12 47-108,2 1 1,-1-2 0,1 1-1,0 0 1,0-1 0,1 0-1,0 1 1,0-4-3,2 8 0,0 1 0,-1-1 0,0 0 0,0 1 0,0-1 0,0 1 0,0 0 0,-1-1 0,1 1 0,-2-2 0,1 2 0,0 0 0,1-1 0,-1 1 0,1 0 0,0-1 0,0 1 0,0-1 0,0 1 0,1-1 0,-1-2 0,1 5 0,0-1 0,0 0 0,0 0 0,0 0 0,-1 0 0,1 0 0,-1 0 0,1 1 0,-1-1 0,0 0 0,1 0 0,-1 1 0,-1-2 0,1 2 0,0-1 0,0 0 0,1 1 0,-1-1 0,0 0 0,1 0 0,-1 0 0,1 1 0,0-1 0,-1 0 0,1 0 0,0 0 0,0-1 0,-1-4 11,-1 1 1,0-1-1,0 0 0,0 1 0,-1-1 1,0 1-1,0 0 0,-1 0 0,-1-2-11,-9-18 28,-9-13 2,-14-28 304,37 62-309,0 4-25,0 0 0,1 0 0,-1 1 0,0-1-1,0 0 1,0 0 0,0 1 0,0-1 0,0 0 0,0 0 0,0 1-1,0-1 1,0 0 0,0 0 0,0 1 0,-1-1 0,1 0-1,0 0 1,-1 1 0,1-1 0,0 0 0,-1 1 0,1-1 0,-1 0-1,1 1 1,-1-1 0,1 0 0,-11-12 0,3 6 0,6 5 0,0 0 0,0-1 0,0 1 0,0-1 0,0 1 0,0-1 0,1 0 0,-1 1 0,1-1 0,0 0 0,-1-2 0,1 2 0,-1 0 0,0 0 0,0 0 0,0 0 0,0 0 0,0 1 0,-1-1 0,1 1 0,-2-1 0,0-8 0,-44-68 0,44 54 0,0 21 0,3 3 0,1 1 0,-1-1 0,0 0 0,1 0 0,-1 0 0,1 0 0,-1 0 0,1 0 0,-1 0 0,1 0 0,0 0 0,-1 0 0,1 0 0,0 0 0,0 0 0,0 0 0,0 0 0,0 0 0,0 0 0,0 0 0,0 0 0,0-1 0,-2-8 0,-1 0 0,-1 1 0,1 0 0,-2 0 0,1 0 0,-3-3 0,-6-13 0,3 12 0,2 5 0,5 5 0,1 1 0,0-1 0,-1 0 0,1 0 0,0 0 0,0 0 0,1 0 0,-1 0 0,0-3 0,-2 0 0,3 4 0,1 1 0,-1 0 0,0 0 0,0-1 0,1 1 0,-1-1 0,1 1 0,0 0 0,-1-1 0,1 1 0,0-1 0,0 1 0,0-1 0,0-3 0,0 4 0,-11-20 0,7-18 0,-1 32 0,4 6 0,0 0 0,1 0 0,-1 0 0,0 0 0,1-1 0,-1 1 0,1 0 0,-1 0 0,1-1 0,0 1 0,-1 0 0,1 0 0,0-1 0,0 1 0,0-1 0,-6-22 0,-1-4 0,7-12 0,1 39 0,-1 0 0,0 0 0,0 1 0,0-1 0,0 0 0,0 0 0,0 0 0,0 0 0,0 0 0,0 0 0,0 1 0,0-1 0,-1 0 0,1 0 0,0 0 0,0 0 0,-1 1 0,1-1 0,-1 0 0,1 0 0,-1 1 0,1-1 0,-1 0 0,1 1 0,-1-1 0,0 0 0,1 1 0,-1-1 0,-2-1 0,-2-12 0,-7-5 5,11 16-7,3-12-22,-5 10-62,-7-5 65,-5-10-12,14 20 30,1-1-1,0 1 1,-1-1-1,1 1 0,-1-1 1,1 1-1,-1-1 1,1 1-1,-1-1 0,1 1 1,-1-1-1,0 1 1,1 0-1,-1-1 0,1 1 1,-1 0-1,0 0 1,1 0-1,-1-1 0,0 1 1,1 0-1,-1 0 1,0 0-1,1 0 0,-1 0 1,0 0-1,0 0 1,1 0-1,-1 1 0,0-1 1,1 0-1,-1 0 4,-1 0-2,1 0-4,0 0 0,0-1 0,0 1-1,1-1 1,-1 1 0,0-1 0,0 0 0,0 1 0,1-1 0,-1 0 0,0 1 0,1-1 0,-1 0 0,0 0 0,1 0 0,-1 0 0,1 0 0,-1 1 0,1-1 0,0 0 0,-1 0 0,1 0 0,0 0 0,0 0 0,0 0-1,0 0 1,0 0 0,0 0 0,0 0 0,0 0 0,0 0 0,0-1 6,-2-10-42,-9-6-53,9 17 79,1-1 0,0 0 0,-1 1 0,1-1 1,0 0-1,0 0 0,0 0 0,1 0 0,-1 1 1,0-1-1,1 0 0,-1 0 0,1 0 0,0-1 1,0 1-1,-1 0 0,2-1 16,-2 2-11,1 0 0,0 0 0,0 0 0,0-1 0,-1 1 0,1 0 0,-1 0 0,1 0 0,-1 0-1,1 0 1,-1 0 0,1 1 0,-1-1 0,0 0 0,0 0 0,1 0 0,-1 0 0,0 1 0,0-1 0,0 0 0,0 1 0,0-1 0,0 1 0,0-1 0,-1 0 11,1 1-22,-1-1 1,1 0-1,-1 0 0,1 0 1,-1 0-1,1 0 1,0-1-1,0 1 0,-1 0 1,1-1-1,0 1 1,0-1-1,0 1 22,-38-65-878,32 47 689,7 17 166,0 1 0,0 0 0,-1 0-1,1 0 1,-1-1 0,1 1 0,-1 0-1,0 0 1,1 0 0,-1 0 0,0 0 0,0 0-1,0 0 1,1 0 0,-1 0 0,0 1 0,0-1-1,0 0 1,-1 0 0,1 1 0,0-1 0,0 1-1,0-1 1,0 1 0,-1 0 0,1-1 23,-3-1-172,-1-1 0,1 0 0,0-1 0,0 1 0,1-1 0,-1 1 0,-2-5 172,3 5-127,0-1 1,0 1 0,0-1 0,0 1 0,-1 0 0,0 1 0,1-1 0,-1 0 0,0 1-1,-1 0 1,-2-2 126,-17-11 3459,4 0-5697,10 10-2412,-1 3-3293,-13 2 469</inkml:trace>
  <inkml:trace contextRef="#ctx0" brushRef="#br3" timeOffset="172112.555">4036 13313 3084,'0'0'1371,"0"0"-258,0 0-406,0 0-236,0 0-278,0 0-22,0 0 150,0 0-64,0 0-64,0 0 150,0 0 149,0 0 387,0 0-44,0 0 21,0 0-106,0 0-215,0 0-149,0 0-108,2-2-42,1-1-166,0-1 0,0 1 0,1 0 0,-1 0 0,1 0 0,0 1 0,-1-1 0,1 1 0,0 0-1,1 0 1,-1 0 0,0 1 0,1-1 0,-1 1 0,2 0-70,1 0 56,-1 1-1,0-1 1,0-1-1,0 1 0,0-1 1,0 0-1,4-2-55,-5 1 37,1 1-1,0 0 0,0 0 1,0 1-1,0-1 0,0 1 1,4 0-37,-3 2 28,0-1-1,0-1 1,0 1 0,1-1 0,-1 0 0,0-1 0,0 0-1,-1 0 1,1 0 0,1-2-28,109-48 1264,-113 50-1228,0 0 1,0 0-1,1 1 0,-1-1 1,1 1-1,-1 0 1,1 0-1,-1 0 0,1 1 1,0-1-37,2 0 2,-1 0 0,0-1 0,0 0 0,0 0 0,0-1 0,0 0 0,-1 0 0,1 0 0,-1 0 0,0-1-1,0 0 1,2-2-2,13-8-2,-19 12 3,1 1 8,0-1 0,1 1 0,-1 0 0,0 0 0,0 0 1,0 0-1,1 0 0,-1 0 0,0 0 0,1 1 0,-1-1 0,1 1 1,-1 0-1,2 0-9,0-1 20,-1 1 0,1-1 0,0 0 0,0 0 0,0 0 0,-1-1 0,1 1 0,-1-1 0,1 0 0,-1 0 0,0 0 0,0 0 0,0-1 0,2-2-20,45-46 632,-24 23-152,-19 19-487,0 1 1,0-1-1,-1-1 0,0 1 1,3-8 6,-4 7-13,0 0 1,1 1 0,1-1-1,-1 2 1,1-1 0,6-5 12,-9 10 28,0-1-1,0 1 1,-1-1 0,1 0 0,-1 0 0,0-1 0,-1 1 0,1 0 0,-1-1 0,0 0-1,-1 0 1,1 1 0,-1-1 0,0-6-28,1-12 205,-1-1 0,-1 1 0,-2-5-205,1-18 130,1-166 791,-2 193-854,-1 1 0,-1-1-1,0 1 1,-2 1 0,0-1 0,-4-7-67,-5-16-16,8 23 121,-1-1-1,-1 1 1,-1 1 0,0 0-1,-10-12-104,4 5-30,13 22 15,1-1-1,-1 1 1,0 0 0,1-1 0,-2 1-1,1 0 1,0 1 0,0-1 0,-1 0-1,0 1 1,1 0 0,-1 0 0,-4-1 15,1 0-24,-1 1 0,0 0 1,0 1-1,0 0 0,0 0 0,0 0 1,-5 1 23,12 0 4,-1 0-1,1 0 1,-1 0 0,0-1 0,1 1 0,-1-1-1,1 1 1,-1-1 0,1 0 0,-1 0 0,1 0-1,0 1 1,-1-1 0,1 0 0,0-1 0,0 1 0,-1-1-4,1 1 3,-1 0 1,1 0 0,0-1 0,0 1-1,0 1 1,-1-1 0,1 0-1,0 0 1,-1 0 0,1 1 0,-1-1-1,1 1 1,-1-1 0,1 1 0,-1-1-1,0 1 1,0 0-4,-41-6-152,34 4 99,0 0 0,-1 1 0,0 0 0,-5 0 53,-18 2-268,-1 2 1,-20 4 267,7-3-257,33 0 283,-1-1 1,0-1 0,0 0 0,-13-1-27,26-1 2,-1 1 0,1-1 0,-1 1 0,1 0 0,0 0 0,-1 0 0,1 0 0,0 0 0,-1 1 0,1-1 0,0 0 0,0 1 0,-1 1-2,-17 10-5,14-9-55,-1 1-1,1 0 0,0 0 0,0 0 1,1 1-1,-1 0 0,-3 6 61,-17 16-196,19-22 194,-3 3 54,0 0 1,0 1-1,1 0 0,0 1 1,1 0-1,0 0 0,-1 4-52,-9 6-36,17-20 28,-1 0 1,1 0 0,-1 0 0,1 1 0,0-1 0,-1 0 0,1 1 0,0-1 0,0 1 0,0 0 0,0-1-1,0 1 1,1 0 0,-1-1 0,0 1 0,1 0 0,0 0 0,-1 0 0,1 1 7,0-1-20,-1-1 1,1 1-1,0-1 0,0 1 1,-1-1-1,1 1 1,-1-1-1,0 1 0,1-1 1,-1 0-1,0 1 1,0-1-1,0 0 0,0 1 1,0-1-1,0 0 0,0 0 1,-1 0 19,1 0-13,0 0 1,0 1-1,0-1 1,0 0-1,0 0 1,0 0-1,0 1 1,0-1-1,1 0 1,-1 1-1,0-1 1,1 1-1,-1-1 1,1 0-1,0 1 1,-1-1-1,1 1 1,0 0 12,0 4 13,0-1 0,0 0 0,-1 0 0,0 0 0,0 0 0,0 0 0,0 0 0,-1 0 0,0 0 1,0 0-1,0 0 0,-1-1 0,0 0 0,1 1 0,-2-1 0,1 0 0,0 0 0,-4 3-13,5-5-28,0 1-1,1 0 0,-1-1 1,0 1-1,1 0 0,0 0 1,0 0-1,0 0 0,0 1 1,0-1-1,0 0 0,1 0 1,0 1-1,-1-1 0,1 1 29,2 61-690,-1-34 525,-1-27 165,1 1-1,-1-1 1,1 0-1,-1 0 1,1 1-1,1-1 1,-1 0 0,1 0-1,-1 0 1,1 0-1,0-1 1,0 1-1,1 0 1,-1-1-1,1 1 1,0-1-1,0 0 1,0 0 0,0 0-1,0 0 1,1-1 0,6 8-12,173 175 547,-181-183-535,0-1 0,1 1 0,-1-1 0,0 1 0,0-1 0,1 0 0,-1 0 0,1 0 0,-1 0 0,2 0 0,-2-1 0,1 1 0,0 0 0,-1 0 0,1 0 0,-1 0 0,0 1 0,1-1 0,-1 1 0,1 0 0,-1 0 17,1 0-1,-1 0 1,1-1 0,0 1-1,-1-1 1,1 0-1,0 0 1,0 0 0,1 1-17,22 10 214,-21-10-184,-1 0 0,1 0 0,0 0-1,0-1 1,0 0 0,0 0-1,0 0 1,0 0 0,0-1 0,0 0-1,0 0 1,3-1-30,-1 1 29,-5 0-28,-1 0 1,0 0 0,1 1-1,-1-1 1,0 0 0,1 0-1,-1 1 1,0-1 0,0 1 0,1-1-1,-1 1 1,0-1 0,0 1-1,0 0 1,0 0 0,1 0-2,-1 0-1,0-1 1,0 1 0,0 0-1,0-1 1,0 1 0,0-1-1,0 1 1,0-1 0,0 0-1,0 1 1,0-1 0,0 0-1,0 0 1,0 1 0,1-1-1,-1 0 1,6 1 0,0 1 0,0 0 0,0 0 0,0 0 0,-1 1 0,1 0 0,-1 1 0,0-1 0,0 1 0,4 4 0,19 9 0,-23-14 5,1 0 0,-1-1-1,1 0 1,-1-1 0,1 0 0,0 0 0,0 0-5,0 0 15,0 0 1,0 0 0,0 1 0,0 0 0,0 0 0,2 2-16,1-1 15,1 0 1,-1-1 0,1 0 0,-1 0 0,1-1-1,0-1 1,0 0 0,5-1-16,-2 1 2,-10 0-2,-1 1 0,1-1 0,-1 0 0,1 1 0,0 0 0,-1 0 0,0 0 0,3 1 0,-3 0 0,1-1 0,-1 0 0,1 0 0,0 0 0,-1-1 0,1 1 0,0-1 0,2 0 0,239 0 257,-214 6-262,-27-4 9,1-1 0,-1 0-1,0 0 1,1 0 0,-1-1 0,1 1 0,0-1-4,-1 0 21,1 0 0,-1 0 1,0 1-1,1 0 1,-1 0-1,0 0 1,0 0-1,0 0 0,0 1 1,0 0-1,0 0-21,-2-1 6,0-1 1,0 1-1,0-1 0,0 1 1,0-1-1,1 0 0,-1 0 1,0 0-1,0 0 0,0 0 0,2 0-6,24 1 60,0 5 84,0-2 0,0-1 1,0-1-1,1-2 0,-1 0 0,6-3-144,29 2 163,-34 0-104,0-2-1,-1 0 1,0-2 0,27-8-59,-49 12 7,0 0 0,1 0 0,-1 0 0,1 1 0,-1 0 0,1 0 0,5 2-7,-5-2 42,0 1 0,0-1 0,0 0-1,0 0 1,0-1 0,7-1-42,81-20 236,-90 20-236,1 1 0,-1 1 0,1-1 0,-1 1 0,1 0 0,-1 0 0,1 0 0,1 1 0,-2 0 0,1-1 0,0 0 0,0 0 0,0 0 0,0 0 0,0-1 0,2-1 0,9-1 0,0 0 0,0 1 0,0 0 0,1 2 0,73-13 0,-75 13 0,0-1 0,-1-1 0,0-1 0,10-2 0,-13 2 0,1 1 0,0 1 0,-1 0 0,1 1 0,-1 1 0,9 0 0,17 1 0,-31-2 15,-1-1 1,1 0-1,-1 0 0,1 0 1,-1-1-1,0 0 1,0 0-1,1-1-15,-1 0 17,0 1 0,1 0-1,-1 0 1,1 1 0,0-1-1,0 1 1,-1 1 0,2 0-17,239 0 642,-208-13-256,-38 13-379,1 0 1,-1 0-1,1-1 0,-1 1 1,1-1-1,-1 1 1,1-1-1,-1 1 1,1-1-1,-1 0 1,0 0-1,1 1 0,-1-1 1,0 0-1,0 0 1,0 0-1,0-1 1,1 1-8,-1-1-1,0 1 1,0 0 0,0 0-1,0 0 1,0 0 0,1 0 0,-1 1-1,0-1 1,1 0 0,-1 0-1,0 1 1,1-1 0,-1 1-1,1-1 1,-1 1 0,1 0-1,-1 0 1,1-1 0,1 1-15,0 0 0,0 0-1,0 0 1,-1-1 0,1 0 0,0 1-1,-1-1 1,1 0 0,2-1 15,18-4-120,2-1 120,-23 6 0,0 0 0,1 0 0,-1 0 0,1 0 0,-1 0 0,1 1 0,0-1 0,-1 1 0,3 0 0,-3 0 2,-1-1 1,1 1-1,0 0 0,-1-1 0,1 1 0,-1-1 1,1 1-1,-1-1 0,1 0 0,-1 1 0,0-1 1,1 0-1,-1 0 0,0 0 0,1 0 0,-1 0 1,0-1-3,0 1 4,0 0 0,1 0 0,-1 0 0,0 0 0,1 0 0,-1 0 0,0 0 0,1 1 0,-1-1 1,1 0-1,-1 1 0,1-1 0,-1 1 0,1-1 0,0 1 0,-1 0 0,1 0-4,1 0 2,-1-1 0,0 1 0,1-1-1,-1 0 1,1 1 0,-1-1 0,0 0 0,0 0-1,1-1 1,-1 1 0,0 0 0,1-2-2,-1 1 2,1 1-1,-1-1 1,0 1 0,0 0 0,1 0-1,-1-1 1,0 2 0,1-1 0,-1 0 0,1 0-1,0 1 1,2-1-2,-4 1 9,0 0 0,0 0 0,0 0-1,1 0 1,-1-1 0,0 1 0,0 0 0,0-1-1,0 1 1,0-1 0,0 1 0,0-1 0,0 1-1,0-1 1,0 0 0,0 0 0,0 1 0,0-1 0,0 0-1,-1 0 1,1 0 0,0 0 0,-1 0 0,2-1-9,12-11 152,-7 8-117,0-1 0,-1 1 0,1-1 0,-1 0 0,0-1 0,-1 1 0,1-1 1,-2 0-1,1-1 0,0 1 0,-1-1-35,-3 7 0,0-1 0,0 1 0,0 0 0,0 0 0,0 0 0,0 0 0,0 0 0,1 0 0,-1 0 0,0 0 0,1 0 0,-1 1 0,1-1 0,0 0 0,16-10 0,46-54 0,53-68 0,-110 127 0,-6 5 0,1 0 0,-1 0 0,1-1 0,-1 1 0,0-1 0,0 1 0,1-1 0,-1 1 0,0-1 0,0 0 0,-1 1 0,1-1 0,0 0 0,0 0 0,-1 1 0,1-1 0,-1 0 0,0 0 0,1-1 0,-1 0 0,0 1 0,1 0 0,0-1 0,-1 1 0,1 0 0,0-1 0,0 1 0,0 0 0,0 0 0,1 0 0,-1 0 0,0 0 0,1 0 0,0 0 0,-1 0 0,1 0 0,0 0 0,0 0 0,0 0 0,0 0 0,0 0 0,-1 0 0,0-1 0,1 1 0,-1 0 0,0-1 0,0 0 0,0 1 0,0-1 0,0 1 0,-1-1 0,1 0 0,-1-1 0,0-1 1,1-1 0,0 0-1,0 1 1,0-1 0,1 1 0,0 0 0,0-1 0,1-2-1,0 3-19,-1 0-1,0-1 0,0 1 0,-1-1 1,0 1-1,0-1 0,0 0 1,0-3 19,11-58-107,-12-154-1457,0 218 1457,0 3-43,0 0-85,0 0-44,0 0-63,0 0 63,0 0 44,0 0 128,0 0 192,0 0 44,0 0-1,0 0 1,0 0-1,0 0 1,0 0-1,0 0 1,0 0-1,0 0 1,0-27-236,0-61 728,0 86-493,0 2 1,0-2-1,0-49 129,0-147 129,0-144-129,-6 318-196,0-4 6,-1 3-67,6 23 0,0-1 0,0 1 0,0-1 0,0 1 0,0-1 0,1 1 0,-1-1 0,1 0 0,0 1 0,-1-1 0,2-2 0,-1 4 0,-11-20 0,9 18 0,2-1 0,0-15 0,0 17 0,0 1 0,0-1 0,0 1 0,0 0 0,0-1 0,0 1 0,0-1 0,0 1 0,-1 0 0,1-1 0,-1 1 0,1 0 0,-1-1 0,1 1 0,-1 0 0,0 0 0,1-1 0,-1 1 0,-1-1 0,-3-10 0,6 10-13,-3-21 167,2 22-142,0 1 0,0-1 0,0 0 0,0 1 0,-1-1 0,1 1 0,0-1 1,0 1-1,-1-1 0,1 0 0,0 1 0,0-1 0,-1 1 0,1-1 0,-1 1 0,1-1 0,0 1 0,-1 0 0,1-1 0,-1 1 0,1-1 0,-1 1 0,0 0 0,1-1 0,-1 1 0,1 0 0,-1 0 0,1 0 0,-1-1 0,0 1 0,0 0-12,1-53 257,0 51-257,1 0 0,-1 0 0,0-1 0,0 1 0,-1 0 0,1 0 0,0 0 0,-1 0 0,1 0 0,-1 0 0,0 0 0,0 0 0,0 0 0,0 0 0,0 0 0,0 0 0,0 0 0,-1 1 0,1-1 0,-2-1 0,2 2 0,1 1 0,-1-1 0,0 0 0,0 0 0,0 0 0,1 0 0,-1 0 0,1 0 0,-1 0 0,0 0 0,1 0 0,0 0 0,-1-1 0,1 1 0,0 0 0,-1 0 0,1 0 0,0 0 0,0-1 0,0 0 0,1-26 0,-1 25 0,1 1 0,-1 0 0,0 0 0,1-1 0,-1 1 0,-1 0 0,1-1 0,0 1 0,0 0 0,-1 0 0,1-1 0,-1 1 0,0 0 0,0 0 0,0 0 0,0 0 0,0 0 0,0 0 0,0 0 0,-1 0 0,1 0 0,-2 0 0,1-1 0,0 0 0,0 0 0,1-1 0,-1 1 0,1 0 0,-1 0 0,1-1 0,0 1 0,0-1 0,0 1 0,1-2 0,-8-20 0,6 14 0,1 0 0,0 1 0,1-1 0,0 0 0,2-6 0,-2 8 0,1-2 0,-1 7 0,1 1 0,-1 0 0,0 0 0,0-1 0,0 1 0,-1 0 0,1 0 0,-1 0 0,1 0 0,-2-3 0,-4 1 2,2-1-6,4-20 22,0 20-12,0 1 35,0 5-14,-12-20 12,11 15-39,1 4 0,-1 1 0,1-1 0,0 1 0,0-1 0,0 1 0,-1-1 0,1 0 0,0 1 0,-1-1 0,1 1 0,-1-1 0,1 1 0,0 0 0,-1-1 0,1 1 0,-1-1 0,1 1 0,-1 0 0,1-1 0,-1 1 0,0 0 0,1 0 0,-1-1 0,1 1 0,-1 0 0,0 0 0,1 0 0,-1 0 0,1 0 0,-1 0 0,-10-11 0,9-3 0,2 13 0,1-1 0,-1 1 0,0 0 0,0-1 0,0 1 0,-1-1 0,1 1 0,0 0 0,0-1 0,-1 1 0,1 0 0,-1-1 0,1 1 0,-1 0 0,0-1 0,1 1 0,-1 0 0,0 0 0,-1-1 0,-2-10 0,4 8-1,-2-13-4,2 17 6,0-1 0,0 1 0,0 0 0,-1-1 0,1 1 0,0 0 0,0-1 0,-1 1 0,1 0 0,0-1 0,-1 1-1,1 0 1,0 0 0,-1-1 0,1 1 0,0 0 0,-1 0 0,1 0 0,-1 0 0,1-1 0,0 1 0,-1 0 0,1 0-1,-1 0 1,1 0 0,0 0 0,-1 0 0,1 0 0,-1 0-1,-4-2 86,-3-8-43,-3-8 123,11 17-162,-1 0-1,1 0 1,-1 0 0,1 0-1,-1 0 1,1 0 0,0 0-1,-1 0 1,1 0-1,0 0 1,0 0 0,0 0-1,0 0 1,0 0 0,0 0-1,0-1 1,0 1-1,0 0 1,1-1-4,-1 2 0,0-1 0,0 0 0,0 0 0,0 0 0,0 0 0,1 0 0,-2 0 0,1 0 0,0 0 0,0 1 0,0-1 0,0 0 0,0 0 0,-1 0 0,1 0 0,0 0 0,-1 1 0,1-1 0,-1 0 0,1 0 0,-1 1 0,1-1 0,-1 0 0,0 0 0,1 1 0,-1-1 0,0 1 0,1-1 0,-1 1 0,0-1 0,0 1 0,0-1 0,-1 0 0,-8-14 0,8 11 0,0 0 0,0 1 0,0-1 0,0 1 0,0 0 0,-1 0 0,1-1 0,-1 2 0,0-1 0,-2-2 0,-3-2 3,6 6 2,1 0 0,0 0 1,-1 0-1,1-1 0,0 1 0,-1 0 0,1-1 1,0 1-1,0-1 0,0 1 0,1-1 0,-1 0 1,0 1-1,0-1 0,1 0 0,-1 0 1,1 1-1,0-1 0,-1 0 0,1 0-5,0-4 15,0 5-11,0 0 0,0 0 0,0 0 0,0 0 0,-1 0-1,1 0 1,0 0 0,0 0 0,-1 0 0,1 0 0,-1 0 0,1 1 0,-1-1-1,0 0 1,1 0 0,-1 0 0,0 1 0,1-1 0,-1 0 0,0 1 0,0-1-1,1 0 1,-1 1 0,0-1 0,-1 1-4,-10-13 38,2 4-38,8 8 0,-1-1 0,1 0 0,-1-1 0,1 1 0,0 0 0,0 0 0,0-1 0,0 1 0,1-1 0,-1 0 0,1 0 0,-1 1 0,1-1 0,0 0 0,0 0 0,0-1 0,1 1 7,0 0 1,-1 1-1,1-1 0,-1 0 1,0 1-1,0-1 0,0 1 1,0 0-1,0-1 0,-1-1-7,-3-6 34,-6-4-12,3 7-22,6 5 0,-1 0 0,1-1 0,1 1 0,-1 0 0,0-1 0,0 1 0,1-1 0,0 1 0,-1-1 0,1 0 0,-1-2 0,-5-8 0,2 6 0,1 0 0,-1-1 0,2 0 0,-1 0 0,1 0 0,0-1 0,0-2 0,4 9 0,0-4 0,-15-12 0,-12-21 0,21 30 0,4 8 7,0-1 0,0 0 0,0 1 0,0 0 0,0-1 1,0 1-1,0 0 0,-1-1 0,1 1 0,0 0 0,-1 0 0,1 0 0,-1 0 1,1 0-1,-2 0-7,1-1 6,-1 0 1,1 0 0,0 0 0,0 0-1,0-1 1,1 1 0,-1-1 0,0 1-1,1-1 1,0 1 0,0-1-1,0 0 1,-1-1-7,1 1 5,0-1 0,0 1 0,-1 0-1,1 0 1,-1 1 0,0-1 0,0 0 0,0 0-1,0 1 1,0-1 0,0 1 0,-1 0 0,-2-2-5,-5 0 32,8 3-25,-1 0-1,1 0 1,0 0-1,0 0 0,0 0 1,0-1-1,1 1 0,-1 0 1,0-1-1,1 0 1,-1 1-1,0-1 0,1 0 1,0 0-1,-1-1-6,-6-6 4,6 7 4,0-1 0,1 1 0,-2-1-1,1 1 1,0 0 0,0 0 0,-1 0 0,1 0-1,-1 0 1,0 0 0,1 1 0,-1-1-1,0 1 1,0 0 0,0 0 0,-2 0-8,3 0 6,-1 1-1,1-1 1,-1 0 0,1 1 0,0-1 0,-1 0 0,1 0 0,0-1 0,0 1 0,0 0 0,0-1 0,0 1-1,0-1 1,-1-1-6,-29-31 41,20 20-36,-5-11 46,16 22-45,0 1 1,0-1-1,-1 1 1,1-1-1,-1 1 1,0 0-1,1 0 1,-1 0-1,0 0 1,0 0-1,0 0 1,-2 0-7,1-1 0,-1 0 0,0 0 0,1-1 0,0 1 0,0-1 0,0 0 0,0 0 0,1 0 0,-1-1 0,2 3 0,0-1 0,-1 0 0,1 1 0,-1-1 0,0 1 0,1 0 0,-1-1 0,0 1 0,0 0 0,-1 0 0,1 0 0,0 0 0,-1 1 0,1-1 0,-1 1 0,0-1 0,1 1 0,-1 0 0,0 0 0,-2-1 0,4 2 3,-1-1 1,1 1 0,0-1-1,-1 0 1,1 0 0,0 0-1,-1 0 1,1 0 0,0 0-1,0 0 1,0 0 0,0 0-1,0 0 1,0-1 0,0 1-1,0 0 1,1-1-1,-1 1 1,0-1 0,1 1-1,-1 0 1,1-1 0,-1 0-4,-13-22 44,3 10-44,-13-18 0,8 12 0,15 18 0,0-1 0,0 1 0,0 0 0,0 0 0,-1 0 0,1 0 0,-1 1 0,0-1 0,1 0 0,-1 1 0,0-1 0,0 1 0,0-1 0,0 1 0,-2-1 0,2 1 0,1-1 0,-1 1 0,1-1 0,0 1 0,-1-1 0,1 1 0,0-1 0,0 0 0,0 0 0,0 0 0,0 0 0,-10-16 0,6 12 2,0 0 0,1 0 1,0 0-1,0 0 0,1-1 0,-1 0 0,2 1 0,-1-1 0,1 0 1,-2-8-3,4 14 4,0 0 0,0-1 0,0 1 0,0-1 0,0 1 0,0 0 0,-1-1 0,1 1 0,0-1 0,-1 1 0,1 0 0,-1 0 0,0-1 0,1 1 1,-1 0-1,0 0 0,0 0 0,0 0 0,0 0 0,0 0 0,0 0 0,0 0 0,0 0 0,0 0 0,0 0 0,-1 0-4,-20-20 2,16 16 19,0-2 0,1 1 1,0 0-1,0-1 1,0 0-1,-3-7-21,4 9 0,0-1 0,0 1 0,0 0 0,-1 0 0,0 1 0,0-1 0,-1 0 0,0 0 0,0 0 0,0-1 0,0 0 0,1 0 0,0 0 0,0-2 0,-19-32 0,2-2 0,0-5 0,15 38 0,1-1 0,-1 1 0,-1 1 0,0-1 0,0 1 0,-1 1 0,-1-1 0,-16-16 0,-520-529 0,529 534 0,1-1 0,1-1 0,-13-22 0,0 0 0,19 27 0,0-1 0,2 1 0,-2-6 0,-6-11 0,12 28 0,1 0 0,0 0 0,0 0 0,0 0 0,1-1 0,-1 1 0,1 0 0,1-1 0,-1 1 0,1-1 0,0-2 0,0 6 0,-1 1 0,1-1 0,0 1 0,-1-1 0,1 0 0,0 1 0,-1-1 0,0 1 0,1-1 0,-1 1 0,0 0 0,0-1 0,0 1 0,0 0 0,0 0 0,0-1 0,-1 1 0,1 0 0,0 0 0,0-1 0,0 1 0,0 0 0,0 0 0,0-1 0,0 1 0,0-1 0,1 1 0,-1-1 0,1 1 0,-1-1 0,1 1 0,-1-1 0,1 1 0,0-1 0,0 0 0,-7-22 0,6 21 0,0 1 0,0-1 0,0 1 0,0-1 0,0 1 0,1-1 0,-1 0 0,1 1 0,0-1 0,-1 0 0,1-1 0,-1-1 0,1 1 0,-1-1 0,0 1 0,-1 0 0,1 0 0,-1 0 0,0 0 0,0 0 0,0 0 0,0 0 0,-3-2 0,-9-18 0,11 15 0,-1 0 0,2 0 0,-1-1 0,1 1 0,1-1 0,0 0 0,0 0 0,1 1 0,1-11 0,-1-17 0,-2-1 0,-1 0 0,-3-2 0,2-9 0,-2 10 2,1-1 0,2-1 0,2 1 0,4-36-2,-1-16 228,-2-335-207,0 422-21,-1-1 0,1 1 0,-1-1 0,0 1 0,0-1 0,-1 1 0,0-2 0,1 3 0,-1-1 0,1 1 0,0-1 0,0 0 0,1 1 0,0-1 0,0-1 0,-1-3 1,0-1 0,0 0 0,-1 1 0,0 0 0,-1-1-1,0 0 0,0 1-4,0 0 0,1 0-1,0 0 1,1 0-1,0 0 1,1-1 4,-13-43-107,13 51 107,0 0 0,0 0 0,0 0 0,-1 0 0,1-1 0,0 1 0,-1 0 0,0 1 0,1-1 0,-1 0 0,0 0 0,0 0 0,0 0 0,0 1 0,0-1 0,-1 0 0,0 0 0,-10-16 0,8-21 0,1 32-19,-1 0 1,0 0 0,-1 1-1,1-1 1,-1 1-1,-1 0 1,0 0 18,-7-6 0,0 10 0,-119 2-1135,58 0 985,72 0 150,0 0 0,-1 0 0,1 1 0,-1-1 0,1 1 0,0-1 0,-1 1 0,1 0 0,0 0 0,-2 1 0,2-1 0,0 0 0,0 0 0,0 0 0,-1 0 0,1-1 0,0 1 0,-1-1 0,1 1 0,-1-1 0,-1 0 0,-20 0-43,22 0-171,2 0-86,0 0-149,0 0-65,0 0-365,-13-1 6117,3 2-6908,7 0-3921,2 2-4571,1 18 2002</inkml:trace>
  <inkml:trace contextRef="#ctx0" brushRef="#br4" timeOffset="187696.12">2281 12325 3469,'0'0'1864,"0"0"-258,0 0-128,0 0-236,0 0-21,12-2 1091,-5-2-1792,-6 4-420,0-1 0,0 0 0,1 0 0,-1 1 0,0-1 0,1 1 0,-1-1 1,1 1-1,-1-1 0,1 1 0,-1 0 0,1 0 0,0 0-100,1-1 129,1 0 0,0 0 0,-1 0 1,1 0-1,-1-1 0,1 1 0,-1-1 0,1 0 0,-1 0 1,0 0-1,1-1-129,0 0 63,0 0 0,1 0 0,0 1 0,0-1 0,0 1 0,2 0-63,16-3 121,-18 5-116,1-1 0,0-1-1,0 1 1,-1-1 0,1 0 0,2-1-5,-4 1-12,0 0 0,0 0 1,0 1-1,0-1 0,1 1 1,-1 0-1,0 0 0,0 1 1,1-1-1,-1 1 0,2 0 12,17-6 5,-20 4-16,-1 1-1,1 0 1,-1 0 0,1 0 0,0 1 0,-1-1 0,1 0-1,0 1 1,-1 0 0,3 0 11,13 0 328,27 1-1768,-42-1 1585,0 0 0,0-1 1,-1 1-1,1-1 0,-1 1 0,1-1 0,0 0 1,-1 0-1,1 0 0,-1-1 0,0 1 1,1 0-1,-1-1 0,1 0-145,-2-1-495,7-5 1696,-3 6-4751,3 1-4164,35 1 2295</inkml:trace>
  <inkml:trace contextRef="#ctx0" brushRef="#br4" timeOffset="188150.982">3463 11957 15805,'4'0'113,"0"0"0,0-1 0,0 0 1,0 0-1,0 0 0,0-1 0,0 1 0,-1-1 0,1 0 0,-1 0 0,1 0 0,-1 0 0,1-1-113,-1 1-72,1-1 1,-1 1-1,1 0 0,0 0 0,-1 0 0,1 1 0,0-1 0,0 1 0,0 0 0,0 0 0,0 0 1,0 1-1,1-1 72,2 1-109,1 0 1,-1-1-1,0 1 1,0-2-1,0 1 0,0-1 1,0 0-1,-1-1 1,1 0-1,0 0 1,1-1 108,4-4-554,-1 0 1,1-1-1,-2 0 0,1-1 1,-1-1 553,1 9-5804,32 2 771</inkml:trace>
  <inkml:trace contextRef="#ctx0" brushRef="#br4" timeOffset="188655.129">4387 11773 11565,'13'-13'1413,"13"-1"-385,-1 1-642,-10 13-129,10 0-257,1-14 0,-1 14 0,2 0-386,-15 0 1,15-12-643,-14 12 257,13-14-386,-13 14 258,-1-13 3340,3 1-2441,-3-3-3212,-12 15-1414,52 0 1156</inkml:trace>
  <inkml:trace contextRef="#ctx0" brushRef="#br4" timeOffset="189196.205">5493 11510 16448,'25'-15'0,"2"3"0,-15 12 257,1-14-129,13 1-642,-26 13 129,13 0 128,1 0-643,-1 0 258,-1-12-258,1-2 258,1 14-258,-2 0 258,15-27 3340,-14 2-2698,-1 11-3469,2 1-1671,63-13 1285</inkml:trace>
  <inkml:trace contextRef="#ctx0" brushRef="#br4" timeOffset="189662.219">6324 11271 12593,'0'0'514,"14"-12"-129,-1 12-642,-1-12 129,3-3-129,-3 15 128,1-12 1,13-2-129,-13 14 128,-1 0-513,3 0 256,-3-13 3085,1-1-2699,-1 2-3470,-12 12-1798,54 0 1413</inkml:trace>
  <inkml:trace contextRef="#ctx0" brushRef="#br4" timeOffset="190029.204">7054 10969 12336,'0'0'642,"0"0"-128,0 0 2827,0 0-3341,0 0-4240,0 0-2057,39 13 1543</inkml:trace>
  <inkml:trace contextRef="#ctx0" brushRef="#br4" timeOffset="193435.138">5348 7652 2056,'0'0'-129,"0"0"65,0 0 236,0 0-23,0 0 23,0 0 170,0 0 151,0 0 385,0 0-85,0 0-151,0 0-149,0 0-194,0 0 1,0 0 150,0 0-65,0 0 1,0 0 364,0 0 21,14 0 1092,-1-1-1499,0 0 1,-1-1 0,0-1-1,1 1 1,-1-2 0,0 0 0,0 0-1,2-3-364,14-4 145,-23 10-197,0 0 0,1 0 0,-1 0 0,0 1 0,0 0 0,1 0 0,-1 0 0,3 1 52,7 0-333,-13-27 2196,-3 25-2544,1-8-312,10 6-6542,34 3 2780</inkml:trace>
  <inkml:trace contextRef="#ctx0" brushRef="#br4" timeOffset="194001.088">6142 7375 3469,'0'0'1371,"0"0"-236,0 0-300,14 0 536,-10 0-1060,0 0-1,0 0 1,0-1-1,0 1 1,0-1-1,0 0 1,0 0-1,0 0 1,0-1-1,0 1 1,-1-1-1,2 0-310,20-3 1093,-18 2-1062,-6 2-44,1 0 0,-1 0-1,0 1 1,1-1 0,-1 0-1,0 1 1,1-1 0,-1 1-1,1 0 1,-1-1 0,1 1-1,1 0 14,-1 0-45,0 0 1,0-1-1,1 1 0,-1-1 1,0 0-1,0 1 0,0-1 0,0 0 1,0 0-1,0 0 0,-1 0 0,1-1 1,0 1-1,0-1 45,0 1-66,0-1 1,0 1 0,0-1-1,0 1 1,0 0-1,0 0 1,1 0 0,-1 0-1,0 1 1,0-1-1,1 0 1,-1 1 0,1 0-1,0-1 66,-1 2-20,-1-1 0,1 0 0,-1 0 1,1 0-1,-1 0 0,1-1 0,-1 1 0,1 0 0,-1-1 0,0 1 0,1-1 0,-1 1 0,0-1 0,1 0 0,-1 1 0,0-1 0,1 0 1,-1 0-1,0 0 0,0 0 0,0 0 0,0 0 0,0 0 0,0-1 20,0-1-222,1 0 0,-1 0 0,-1-1 0,1 1 0,0 0 0,-1-1 0,0 1 0,1 0 0,-1-1 0,-1 0 222,1 3-113,0 1 0,0-1 0,0 1 0,0-1 0,0 1 0,0 0 0,0-1 0,0 1 0,0-1-1,1 1 1,-1-1 0,0 1 0,0 0 0,0-1 0,0 1 0,1 0 0,-1-1 0,0 1 0,0-1 0,1 1 0,-1 0 0,0 0 0,1-1 0,-1 1 0,0 0 0,1-1 0,-1 1 0,0 0 0,1 0 0,-1 0 0,1 0 0,-1-1 0,0 1 0,1 0 0,-1 0 0,1 0 113,42-2-3534</inkml:trace>
  <inkml:trace contextRef="#ctx0" brushRef="#br4" timeOffset="194520.27">6754 7138 2827,'0'0'1799,"0"0"-514,0 0 128,0 0-385,0 0-257,12 0 129,3 0-258,-3 0-642,1 0 0,-1 0-257,2 0 129,-14 0-772,13 0 258,-13-14 2826,0 2-2184,0-3-2827,0 3-1285,52 12 1028</inkml:trace>
  <inkml:trace contextRef="#ctx0" brushRef="#br4" timeOffset="204933.262">5284 2858 6939,'0'0'128,"0"0"-42,0-2-172,0-2 196,0 1 0,0-1 0,0 1 0,-1-1 1,1 1-1,-1 0 0,0-1 0,0 1 0,0 0 0,0-1 0,-1 1 0,1 0 0,-1 0 0,0 0 0,0 0 0,0 1 0,0-1 0,-1 0-110,-3-1 170,1-1-1,-1 1 1,0 1 0,0-1 0,0 1 0,0 0-1,-2 0-169,2 1 154,0-1-1,0 0 0,0 0 0,1 0 0,-1-1 0,1 0 0,-1-1-153,-1-2 234,-6-6-1914,-5 8-3642,4 5 1810</inkml:trace>
  <inkml:trace contextRef="#ctx0" brushRef="#br4" timeOffset="205501.158">4724 2476 13107,'0'0'257,"0"0"-129,-12-13 1,-1 13-386,1 0 128,-3-14 129,15 2 0,-12-1 0,-1 13 0,-1 0-514,2-14 3598,-1 2-3084,1-3-3983,-3 15-1928,3 0 1413</inkml:trace>
  <inkml:trace contextRef="#ctx0" brushRef="#br4" timeOffset="206028.057">4036 2200 13364,'-13'-14'642,"-1"2"-128,1-3-128,-12 3-386,-1 0 0,-1-3-771,2 3 128,-2-2 3984,2 1-3341,11 1-4240,2 12-2057,-13 0 1543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19T14:46:08.757"/>
    </inkml:context>
    <inkml:brush xml:id="br0">
      <inkml:brushProperty name="width" value="0.1" units="cm"/>
      <inkml:brushProperty name="height" value="0.1" units="cm"/>
      <inkml:brushProperty name="color" value="#F6630D"/>
    </inkml:brush>
    <inkml:brush xml:id="br1">
      <inkml:brushProperty name="width" value="0.1" units="cm"/>
      <inkml:brushProperty name="height" value="0.1" units="cm"/>
      <inkml:brushProperty name="color" value="#008C3A"/>
    </inkml:brush>
    <inkml:brush xml:id="br2">
      <inkml:brushProperty name="width" value="0.1" units="cm"/>
      <inkml:brushProperty name="height" value="0.1" units="cm"/>
      <inkml:brushProperty name="color" value="#FFC114"/>
    </inkml:brush>
  </inkml:definitions>
  <inkml:trace contextRef="#ctx0" brushRef="#br0">3957 13457 1285,'0'0'-129,"0"0"1,-12-12 385,-1-1-257,13 13-386,0 0-128</inkml:trace>
  <inkml:trace contextRef="#ctx0" brushRef="#br1" timeOffset="1">2033 4082 2827,'0'0'621,"0"0"-128,0 0-194,0 0-42,0 0-21,0 0-22,0 0 215,0 0 63,0 0 300,0 0-42,0 0-193,0 0-65,0 0 1,0-15 1584,0 13-1969,1-1 0,0 0 0,0 1 0,0-1 0,0 1 0,0-1 0,1 1 0,-1-1 0,1 1 0,-1 0 0,1 0 0,0 0 0,2-2-108,35-33 905,-20 19-387,-15 15-403,1-1-1,-1 1 1,0 1-1,1-1 1,0 0-1,0 1 0,0 0 1,1 0-115,-1 0 60,0 0 0,0 0 0,0-1 0,0 0 0,0 1 0,-1-2 0,1 1 1,-1 0-1,1-2-60,1 0 79,-1 0 1,1 1 0,0-1 0,0 1-1,1 0 1,5-2-80,20-13 271,-28 16-224,0 1-1,-1-1 0,1 0 0,0 1-1,0 0 1,0 0 0,0 0 0,0 1 0,0-1-1,1 1 1,-1 0 0,1 0 0,-1 0 0,2 1-46,-3-1 42,1 0 1,-1 0-1,1 0 1,-1-1 0,1 1-1,-1-1 1,0 0-1,0 0 1,0 0-1,0 0 1,0-1 0,1-1-43,18-12 131,-1 2-100,-1-1 0,0 0 0,-2-2-1,0-1 1,0 0 0,3-7-31,25-24 72,-39 41-8,0 0 0,-1 0-1,0-1 1,-1 0 0,0 0 0,0 0-1,-1 0 1,1-3-64,20-74 497,-23 74-543,0 0 0,-1 0 0,0 0 0,-1 0 0,-1 0 0,0-4 46,-1-19-88,3 10 88,-2 0 0,-1 0 0,-1 0 0,-6-24 0,7 42-2,0-2 8,0 0 0,0 0-1,1-1 1,-1-7-6,2 14 24,-1 0 0,1 1 0,-1-1 0,0 1 0,0-1 0,0 1 0,0 0 0,0-1 0,-1 1 0,1 0 0,-1 0 0,0 0 0,1 0 0,-2-1-24,-34-32 266,14 13-268,-105-107 751,120 122-742,0 0-1,-1 1 1,1-1 0,-1 2-1,-1-1 1,1 2-1,-6-3-6,-2-1-3,10 4 3,1 1 0,-1-1 0,0 2 0,1-1 0,-2 1 0,1 0 0,0 0 0,0 1 0,0 0 0,-1 0 0,-6 1 0,-73-12-107,-13 12 86,72-2-25,12 1 4,0 0 0,0 1-1,0 1 1,0 1 0,-6 1 42,11-1-18,-3 1-65,1 0 1,0 1-1,0 1 0,0 0 0,0 0 1,-6 5 82,-41 22-242,48-26 273,-1 0-1,2 1 1,-8 5-31,12-7 14,1-1 0,0 0 0,-1-1 0,1 1 0,-1-1 1,-3 0-15,6-1 6,-1 0 1,0 0-1,1 0 1,0 0-1,-1 1 1,1 0-1,0 0 1,0 0-1,1 0 1,-2 1-7,-49 38 0,-231 246 878,277-280-875,-1 0 1,-1 0-1,1-1 1,-1 0 0,0-1-1,-11 5-3,0 7 0,-1 3 0,-9 4 493,-27 28-493,39-38-89,0-2 1,-1 0 0,-2-1 88,-11 9 29,-21 12 245,37-24-273,0 2 0,0 0 1,2 0-1,-10 10-1,22-19 30,0 0 0,0 0 0,-1 0 0,1 0 0,0-1 0,0 0 0,-1 1 0,1-1 0,-1 0 0,1-1-30,-25 11 107,21-5-42,-1-1 1,1 1 0,-1-1-1,-1-1 1,1 1 0,-1-2-1,1 1 1,-1-1 0,0 0-1,-1-1 1,1 0 0,0 0-1,0-1 1,-1-1 0,-6 1-66,-2-1 155,0 1 0,0 1 0,0 1 1,-9 2-156,20-3 2,0 0 1,0-1-1,0-1 1,0 1-1,0-1 1,0 0-1,0-1 1,-2 1-3,-22-2 23,-98 2 726,125 0-735,1-1 1,0 0-1,0 1 0,0-1 1,0 0-1,0 0 0,1-1 1,-1 1-1,0-1 0,0 1 1,1-1-1,-1 0 0,-1-1-14,-34-33 181,26 24-162,-6-6-11,-49-53 105,61 64-99,1 0 1,0 0-1,0-1 0,0 0 0,1 0 1,1 0-1,-1-1 0,-2-8-14,-24-70 22,9 4-22,18 69 0,2 0 0,-1 0 0,2 0 0,0 0 0,1-1 0,0 1 0,1-19 0,-2-5 0,1 0 0,2 1 0,3-8 0,-1 25 13,-2 10 10,-1 0 0,0 0 0,-1-1 0,0 1 0,0-3-23,-1 12 0,0 0 0,0 0 0,0-1 0,0 1 0,0 0 0,1 0 0,-1 0 0,0 0 0,1 0 0,-1 0 0,1 0 0,-1 0 0,1 0 0,-1 0 0,1 0 0,0 0 0,7-11 0,-6 7-1,15-28-63,-2 0 1,0-6 63,-12 31-6,0-1 1,1 1-1,0 0 1,0 0-1,1 0 1,0 0-1,0 1 1,1 0-1,0 0 6,59-57-71,-42 43 63,0-4 8,-19 20 0,0 0 0,0 1 0,0-1 0,1 1 0,-1 0 0,1 0 0,0 1 0,1-1 0,23 0-21,-20 0-16,19-3-162,-27 7 191,0 0-1,1 0 0,-1 0 1,0 0-1,0 0 1,1-1-1,-1 1 1,0 0-1,0-1 0,0 1 1,1-1-1,-1 0 1,0 1-1,0-1 1,0 0 8,22-9 0,60-12 0,-76 20 24,0 1 1,0 0 0,1 0-1,-1 0 1,0 1-1,1 0 1,-1 1 0,1 0-25,22 0 60,99-1-60,-126 0-1,0 0 1,0 1-1,0-1 1,0 0-1,-1 1 0,1 0 1,0 0-1,0 0 1,0 0-1,1 1 1,-2-1 3,1 0 0,0 0-1,0 0 1,0 0 0,-1-1-1,1 1 1,0-1 0,0 1-1,0-1 1,2 0-3,-3 0 8,1 1 0,-1-1 1,1 1-1,-1 0 0,1 0 0,-1 0 1,0 0-1,1 0 0,-1 1 0,0-1 0,0 1 1,0-1-1,1 2-8,15 9 22,-14-9-2,-1-1 0,0 0 0,0 1 1,0 0-1,0-1 0,0 1 0,1 2-20,-3-3 6,0 0-1,1 0 0,0 0 0,0 0 0,-1 0 1,1 0-1,0-1 0,0 1 0,0-1 0,1 1 1,-1-1-1,0 0 0,1 0 0,-1 0 1,0 0-1,1-1 0,-1 1 0,2 0-5,1-1 0,1 0 1,-1 1-1,0 0 0,0 0 1,0 0-1,0 0 0,0 1 1,0 0-1,0 0 0,-1 0 1,3 2-1,8 3 18,8-2 40,-22-5-55,1-1-1,0 2 1,-1-1 0,1 0-1,-1 0 1,1 0 0,0 1 0,-1-1-1,1 1 1,-1-1 0,1 1-1,-1 0 1,1-1 0,-1 1 0,0 0-1,1 0 1,-1 0 0,1 1-3,0 0 0,0-1 0,0 1 0,0-1 0,1 1 0,-1-1 0,0 0 0,1 0 0,-1 0 0,1-1 0,0 1 0,0 0 0,-1 0 0,1 0 0,-1 0 0,1 0 0,-1 0 0,0 0 0,1 0 0,-1 1 0,0-1 0,1 2 0,-1-1 0,1 1 0,0 0 0,0 0 0,1 0 0,-1 0 0,1 0 0,0-1 0,0 0 0,0 0 0,0 0 0,1 1 0,-1 0 0,0 0 0,1 0 0,-1 1 0,0-1 0,2 4 0,-2-2 0,0-1 0,1 0 0,-1 0 0,1-1 0,0 0 0,2 2 0,-3-3-1,0 1 0,1 0 0,-1 0 1,0 0-1,-1 1 0,1-1 0,0 1 1,0 0 5,0 0-1,0 0 1,0 0-1,1-1 1,-1 0-1,3 1-4,3 3 39,-1 0 1,0 1-1,-1 0 0,0 0 1,0 0-1,4 6-39,15 17 21,234 232 343,-222-237-364,-36-23 0,0-1 0,0 0 0,0 1 0,0-2 0,1 1 0,-1 0 0,1-1 0,0 1 0,-1-1 0,-1-1 0,1 2 0,0-1 0,-1 0 0,0 0 0,1 1 0,-1-1 0,0 1 0,0 0 0,1-1 0,-1 1 0,-1 0 0,2 2 0,-1-1 0,0 0 0,0 0 0,0 0 0,0 0 0,1 0 0,-1-1 0,1 1 0,0-1 0,0 1 0,0-1 0,0 0 0,0 0 0,0 0 0,1 0 0,2 1 0,-3-2 0,15 23 0,-15-19 0,1-3 0,15 6 0,-17-7 0,0 1 0,0-1 0,0 1 0,0-1 0,0 1 0,0 0 0,0 0 0,-1-1 0,1 1 0,-1 0 0,1 2 0,15 14 0,-10-14 0,0 1 0,0 0 0,-1 1 0,0 0 0,0 0 0,-1 0 0,1 0 0,-1 1 0,-1 0 0,4 6 0,3 3 0,3 3 0,1-1 0,1-1 0,1-1 0,3 2 0,28 28 0,-43-39 0,-4-6 0,0 1 0,1-1 0,-1 1 0,0-1 0,0 0 0,1 1 0,-1-1 0,1 0 0,0 0 0,-1 0 0,1 0 0,0 0 0,-1 0 0,1-1 0,0 1 0,0-1 0,0 1 0,-1-1 0,1 1 0,1-1 0,-1 0 0,-1 0 0,1 0 0,-1 0 0,1 0 0,0 1 0,-1-1 0,1 0 0,-1 1 0,1-1 0,-1 1 0,1 0 0,-1 0 0,1-1 0,-1 1 0,0 0 0,1 0 0,-1 0 0,0 0 0,0 1 0,0-1 0,0 0 0,0 0 0,0 1 0,0-1 0,1 2 0,1 2 0,0-1 0,0-3 0,18 9 0,-15-5 0,-5-4 0,0-1 0,0 1 0,0 0 0,0-1 0,0 1 0,0 0 0,0-1 0,1 0 0,-1 1 0,0-1 0,0 0 0,0 1 0,0-1 0,0 0 0,1 0 0,-1 0 0,0 0 0,1 0 0,-1 0 0,0 0 0,1 0 0,-1 0 0,1 0 0,-1 0 0,0 0 0,1 1 0,-1-1 0,0 0 0,1 1 0,-1 0 0,0-1 0,0 1 0,1-1 0,-1 1 0,0 0 0,1 1 0,10 3 0,-11-6 0,0 1 0,0 0 0,0 0 0,0 0 0,0 0 0,0 0 0,0 0 0,0 0 0,-1 0 0,1 0 0,0 0 0,0 0 0,0 1 0,0-1 0,0 0 0,0 1 0,0-1 0,-1 0 0,1 1 0,0 0 0,0-1 0,0 1 0,-1-1 0,1 1 0,0 0 0,0 0 0,2 2 0,19 10 0,-20-11 0,0 0 0,1-1 0,-1 1 0,1-1 0,-1 0 0,1 1 0,-1-1 0,1 0 0,0-1 0,-1 1 0,1 0 0,0-1 0,0 0 0,0 1 0,0-1 0,1 0-8,-1 0 0,1 0 0,-1 1 0,1 0 0,-1 0 0,1 0 0,-1 0 0,1 1 8,0-1-8,-1 0 0,0 0 0,1 0 0,-1 0 0,1 0 0,-1-1 0,1 1 0,1-1 8,-1 0 0,0 1 0,0 0 0,0 0 0,0 1 0,0-1 0,0 1 0,-1 0 0,1 0 0,0 0 0,-1 0 0,1 1 0,-1 0 0,0-1 0,23 15 0,26 18 0,-46-31-1,1 0 0,-1 0 0,0 1 1,-1 0-1,1 0 0,-1 0 0,1 2 1,-1-2 3,-1 0 0,1 0-1,0-1 1,0 1 0,0-1-1,0 0 1,1-1 0,0 0-1,0 1 1,2-1-3,29 13 103,-30-13-86,-1 0 0,1 0 0,0 0 0,0-1 0,0 0 1,0 0-1,0-1 0,1 0 0,6 0-17,259-1 471,-272 0-478,1 0 0,-1 0-1,0 0 1,0-1 0,1 1 0,-1 0-1,0-1 1,1 1 0,-1-1 0,0 0-1,0 1 1,0-1 0,0 0 0,1 0 7,-1 0-1,0 0 1,0 1-1,1-1 1,-1 0 0,0 1-1,0-1 1,1 1-1,-1-1 1,0 1 0,1 0-1,-1-1 1,0 1 0,1 0-1,0 0 1,0 0 0,-1 0 0,1-1 0,-1 1 0,1 0 0,0-1 0,-1 1 0,1-1 0,-1 0 0,0 1 0,1-1 0,-1 0 0,1 0 0,-1 0 0,0 0 0,0 0 0,0 0 0,1 0 0,-1-1 0,0 1 0,0 0 0,0 0 0,1 0 0,-1 0 0,0 0 0,1 0 0,-1 1 0,1-1 0,-1 0 0,1 1 0,-1-1 0,1 1 0,0 0 0,-1-1 0,1 1 0,0 0 0,35-7 0,-32 5 0,1 1 0,-1 0 0,1 0 0,-1 0 0,1 0 0,2 1 0,8 0 2,-12 1-1,1-1 1,-1 0-1,0 0 1,0 0-1,1-1 0,-1 1 1,0-1-1,0 0 1,1 0-1,-1 0 0,0-1 1,0 0-1,0 1 1,2-3-2,21-6 137,-24 9-126,1 0 0,0 0-1,-1-1 1,1 1 0,-1-1 0,0 1 0,0-1 0,1 0 0,0-1-11,-1 1 0,-1 0 0,1 0 0,0 0 0,0 1 0,0-1 0,0 1 0,0 0 0,2-1 0,22-10 0,-25 11 0,0-1 0,0 1 0,0 0 0,1 0 0,-1-1 0,0 2 0,1-1 0,-1 0 0,1 0 0,-1 1 0,1-1 0,-1 1 0,1 0 0,0 0 0,1-1 0,1 0 0,-1-1 0,1 1 0,-1-1 0,0 0 0,0 0 0,0 0 0,0 0 0,0-1 0,-1 0 0,1 1 0,-1-1 0,2-2 0,30-20 0,-33 24 0,0 0 0,1-1 0,-1 1 0,-1-1 0,1 0 0,0 0 0,0 1 0,-1-1 0,1 0 0,-1-1 0,1 1 0,-1 0 0,1 0 0,-1 0 0,1 0 0,-1 0 0,1 0 0,0 0 0,0 0 0,0 1 0,0-1 0,0 1 0,0-1 0,0 1 0,1 0 0,-1 0 0,0 0 0,1 0 0,-1 0 0,1 0 0,-1 1 0,1-1 0,-1 1 0,1 0 0,-1 0 0,3 0 0,-3-1 0,0 0 0,0 0 0,0 0 0,-1 0 0,1 0 0,0 0 0,-1-1 0,1 1 0,-1 0 0,0-1 0,1 1 0,-1-1 0,0 0 0,4-3 0,-4 5 0,0 0 0,-1 0 0,1 0 0,-1 0 0,1 0 0,-1 0 0,1 0 0,-1 0 0,1 0 0,-1 0 0,1-1 0,-1 1 0,0 0 0,1 0 0,-1 0 0,1-1 0,-1 1 0,1 0 0,-1-1 0,0 1 0,1 0 0,-1-1 0,0 1 0,0 0 0,1-1 0,-1 1 0,0 0 0,0-1 0,1 1 0,-1-1 0,0 1 0,0-1 0,0 1 0,0-1 0,0 1 0,1-1 0,-1 1 0,0-1 0,0 1 0,0 0 0,0-1 0,-1 1 0,1-1 0,0 1 0,0-1 0,0 1 0,0-1 0,0 1 0,-1-1 0,0-1 0,1-4 0,14-12 0,1 1 0,-14 13 0,-1-1 0,2 2 0,-1 0 0,1-1 0,-1 1 0,0 0 0,0-1 0,0 1 0,0-1 0,-1 1 0,0-1 0,1-2 0,1-7 0,20-26 0,-20 25 0,0-2 0,3 12 0,-1 1 0,-2-13 0,-2-24 22,-2 36 6,3 1-1,14-29 25,-12 29-52,-2 3 0,0-1 0,0 0 0,-1 1 0,1-1 0,-1 0 0,1 1 0,-1-1 0,1 0 0,-1 0 0,1 0 0,-1 0 0,1 1 0,-1-1 0,0 0 0,0 0 0,1 0 0,-1 0 0,0 0 0,0 0 0,0 0 0,0 0 0,0 0 0,0 0 0,-1 0 0,1 0 0,0 0 0,0 1 0,0-66 0,-1 63 0,1-3 0,15-12 0,-2 0-4,-12-12 14,-2-16 219,1 35-207,-1 10-22,1 0 0,0 0 0,0-1 0,0 1 0,0 0 0,0 0 0,0 0 0,0-1 0,0 1 0,0 0 0,1 0 0,-1-1 0,1 1 0,-1 0 0,0 0 0,1 0 0,0 0 0,-1 0 0,1 0 0,0 0 0,0 0 0,0 0 0,-1 0 0,1 0 0,0-1 0,-1 1 0,1 0 0,0 0 0,-1 0 0,0-1 0,1 1 0,-1 0 0,0-1 0,1 1 0,-1 0 0,0-1 0,0 1 0,0 0 0,0-1 0,0 1 0,0 0 0,-1-2 0,1-299 0,0 249-107,0 0-43,0 13 150,0 1 0,0-53 0,0-13 128,0 52-128,-1 11-2,-8 19 23,9 22-18,-1-2 5,0 0 1,0 0 0,0 0 0,1 0 0,0 0 0,-1 0 0,1 0 0,0 0 0,1-1 0,-1 1 0,1 0 0,-1-1-9,1 1 9,-1 0 1,1 0 0,-1 0-1,0 0 1,0 0 0,0 0 0,0-1-1,-1 1 1,1 0 0,-1 0 0,-1-2-10,-2-2 23,4 6-23,-1 0 0,0 0 0,1 0 0,-1 0 0,0 0-1,1-1 1,0 1 0,-1 0 0,1 0 0,0-1 0,-1 1-1,1 0 1,0 0 0,0-1 0,-7-22 0,6 21 0,0 1 0,0-1 0,0 1 0,0-1 0,1 1 0,-1-1 0,0 0 0,1 1 0,0-1 0,0 0 0,0-129 0,0 131 0,0 0 0,0-1 0,0 1 0,0 0 0,0-1 0,0 1 0,0 0 0,0-1 0,0 1 0,-1 0 0,1 0 0,0-1 0,-1 1 0,1 0 0,-1 0 0,0 0 0,1-1 0,-1 1 0,0 0 0,0 0 0,0 0 0,1 0 0,-1 1 0,1 0 0,-1-1 0,1 1 0,0-1 0,-1 1 0,1-1 0,0 1 0,0-1 0,-1 1 0,1-1 0,0 1 0,0-1 0,0 1 0,-1-1 0,1 1 0,0-1 0,0 1 0,0-1 0,0 1 0,0-1 0,0 0 0,0-5 9,0 0 0,0 0 0,-1 0-1,0 0 1,0 1 0,0-1 0,-1 0 0,0 0 0,0 1-1,0-1 1,-1 1 0,0 0 0,0 0 0,-2-3-9,-6-11 5,11 17-5,-1 1 0,0-1 0,1 0 0,-1 0 0,1 0 0,0 0 0,0 0 0,0 0 0,0 1 0,0-1 0,0 0 0,0 0 0,0-1 0,-1-24 0,-15-5-1,13 28 3,1 0 0,-1 0 0,1 0-1,0-1 1,0 1 0,0-1 0,1 1 0,0-1 0,0 0-1,0 1 1,0-1 0,1 0-2,-13-48 107,1-13 22,12 64-129,0 0 0,-1 1 0,1-1 0,-1 0 0,1 0 0,-1 1 0,1-1 0,-1 0 0,0 1 0,0-1 0,0 0 0,0 1 0,0-1 0,0 1 0,0 0 0,-2-2 0,1 1 0,0 0 0,1-1 0,-1 1 0,0-1 0,1 0 0,-1 1 0,1-1 0,-1-2 0,-4-18-3,-11-32 113,12 47-108,2 1 1,-1-2 0,1 1-1,0 0 1,0-1 0,1 0-1,0 1 1,0-4-3,2 8 0,0 1 0,-1-1 0,0 0 0,0 1 0,0-1 0,0 1 0,0 0 0,-1-1 0,1 1 0,-2-2 0,1 2 0,0 0 0,1-1 0,-1 1 0,1 0 0,0-1 0,0 1 0,0-1 0,0 1 0,1-1 0,-1-2 0,1 5 0,0-1 0,0 0 0,0 0 0,0 0 0,-1 0 0,1 0 0,-1 0 0,1 1 0,-1-1 0,0 0 0,1 0 0,-1 1 0,-1-2 0,1 2 0,0-1 0,0 0 0,1 1 0,-1-1 0,0 0 0,1 0 0,-1 0 0,1 1 0,0-1 0,-1 0 0,1 0 0,0 0 0,0-1 0,-1-4 11,-1 1 1,0-1-1,0 0 0,0 1 0,-1-1 1,0 1-1,0 0 0,-1 0 0,-1-2-11,-9-18 28,-9-13 2,-14-28 304,37 62-309,0 4-25,0 0 0,1 0 0,-1 1 0,0-1-1,0 0 1,0 0 0,0 1 0,0-1 0,0 0 0,0 0 0,0 1-1,0-1 1,0 0 0,0 0 0,0 1 0,-1-1 0,1 0-1,0 0 1,-1 1 0,1-1 0,0 0 0,-1 1 0,1-1 0,-1 0-1,1 1 1,-1-1 0,1 0 0,-11-12 0,3 6 0,6 5 0,0 0 0,0-1 0,0 1 0,0-1 0,0 1 0,0-1 0,1 0 0,-1 1 0,1-1 0,0 0 0,-1-2 0,1 2 0,-1 0 0,0 0 0,0 0 0,0 0 0,0 0 0,0 1 0,-1-1 0,1 1 0,-2-1 0,0-8 0,-44-68 0,44 54 0,0 21 0,3 3 0,1 1 0,-1-1 0,0 0 0,1 0 0,-1 0 0,1 0 0,-1 0 0,1 0 0,-1 0 0,1 0 0,0 0 0,-1 0 0,1 0 0,0 0 0,0 0 0,0 0 0,0 0 0,0 0 0,0 0 0,0 0 0,0 0 0,0-1 0,-2-8 0,-1 0 0,-1 1 0,1 0 0,-2 0 0,1 0 0,-3-3 0,-6-13 0,3 12 0,2 5 0,5 5 0,1 1 0,0-1 0,-1 0 0,1 0 0,0 0 0,0 0 0,1 0 0,-1 0 0,0-3 0,-2 0 0,3 4 0,1 1 0,-1 0 0,0 0 0,0-1 0,1 1 0,-1-1 0,1 1 0,0 0 0,-1-1 0,1 1 0,0-1 0,0 1 0,0-1 0,0-3 0,0 4 0,-11-20 0,7-18 0,-1 32 0,4 6 0,0 0 0,1 0 0,-1 0 0,0 0 0,1-1 0,-1 1 0,1 0 0,-1 0 0,1-1 0,0 1 0,-1 0 0,1 0 0,0-1 0,0 1 0,0-1 0,-6-22 0,-1-4 0,7-12 0,1 39 0,-1 0 0,0 0 0,0 1 0,0-1 0,0 0 0,0 0 0,0 0 0,0 0 0,0 0 0,0 0 0,0 1 0,0-1 0,-1 0 0,1 0 0,0 0 0,0 0 0,-1 1 0,1-1 0,-1 0 0,1 0 0,-1 1 0,1-1 0,-1 0 0,1 1 0,-1-1 0,0 0 0,1 1 0,-1-1 0,-2-1 0,-2-12 0,-7-5 5,11 16-7,3-12-22,-5 10-62,-7-5 65,-5-10-12,14 20 30,1-1-1,0 1 1,-1-1-1,1 1 0,-1-1 1,1 1-1,-1-1 1,1 1-1,-1-1 0,1 1 1,-1-1-1,0 1 1,1 0-1,-1-1 0,1 1 1,-1 0-1,0 0 1,1 0-1,-1-1 0,0 1 1,1 0-1,-1 0 1,0 0-1,1 0 0,-1 0 1,0 0-1,0 0 1,1 0-1,-1 1 0,0-1 1,1 0-1,-1 0 4,-1 0-2,1 0-4,0 0 0,0-1 0,0 1-1,1-1 1,-1 1 0,0-1 0,0 0 0,0 1 0,1-1 0,-1 0 0,0 1 0,1-1 0,-1 0 0,0 0 0,1 0 0,-1 0 0,1 0 0,-1 1 0,1-1 0,0 0 0,-1 0 0,1 0 0,0 0 0,0 0 0,0 0-1,0 0 1,0 0 0,0 0 0,0 0 0,0 0 0,0 0 0,0-1 6,-2-10-42,-9-6-53,9 17 79,1-1 0,0 0 0,-1 1 0,1-1 1,0 0-1,0 0 0,0 0 0,1 0 0,-1 1 1,0-1-1,1 0 0,-1 0 0,1 0 0,0-1 1,0 1-1,-1 0 0,2-1 16,-2 2-11,1 0 0,0 0 0,0 0 0,0-1 0,-1 1 0,1 0 0,-1 0 0,1 0 0,-1 0-1,1 0 1,-1 0 0,1 1 0,-1-1 0,0 0 0,0 0 0,1 0 0,-1 0 0,0 1 0,0-1 0,0 0 0,0 1 0,0-1 0,0 1 0,0-1 0,-1 0 11,1 1-22,-1-1 1,1 0-1,-1 0 0,1 0 1,-1 0-1,1 0 1,0-1-1,0 1 0,-1 0 1,1-1-1,0 1 1,0-1-1,0 1 22,-38-65-878,32 47 689,7 17 166,0 1 0,0 0 0,-1 0-1,1 0 1,-1-1 0,1 1 0,-1 0-1,0 0 1,1 0 0,-1 0 0,0 0 0,0 0-1,0 0 1,1 0 0,-1 0 0,0 1 0,0-1-1,0 0 1,-1 0 0,1 1 0,0-1 0,0 1-1,0-1 1,0 1 0,-1 0 0,1-1 23,-3-1-172,-1-1 0,1 0 0,0-1 0,0 1 0,1-1 0,-1 1 0,-2-5 172,3 5-127,0-1 1,0 1 0,0-1 0,0 1 0,-1 0 0,0 1 0,1-1 0,-1 0 0,0 1-1,-1 0 1,-2-2 126,-17-11 3459,4 0-5697,10 10-2412,-1 3-3293,-13 2 469</inkml:trace>
  <inkml:trace contextRef="#ctx0" brushRef="#br2" timeOffset="2">2281 12325 3469,'0'0'1864,"0"0"-258,0 0-128,0 0-236,0 0-21,12-2 1091,-5-2-1792,-6 4-420,0-1 0,0 0 0,1 0 0,-1 1 0,0-1 0,1 1 0,-1-1 1,1 1-1,-1-1 0,1 1 0,-1 0 0,1 0 0,0 0-100,1-1 129,1 0 0,0 0 0,-1 0 1,1 0-1,-1-1 0,1 1 0,-1-1 0,1 0 0,-1 0 1,0 0-1,1-1-129,0 0 63,0 0 0,1 0 0,0 1 0,0-1 0,0 1 0,2 0-63,16-3 121,-18 5-116,1-1 0,0-1-1,0 1 1,-1-1 0,1 0 0,2-1-5,-4 1-12,0 0 0,0 0 1,0 1-1,0-1 0,1 1 1,-1 0-1,0 0 0,0 1 1,1-1-1,-1 1 0,2 0 12,17-6 5,-20 4-16,-1 1-1,1 0 1,-1 0 0,1 0 0,0 1 0,-1-1 0,1 0-1,0 1 1,-1 0 0,3 0 11,13 0 328,27 1-1768,-42-1 1585,0 0 0,0-1 1,-1 1-1,1-1 0,-1 1 0,1-1 0,0 0 1,-1 0-1,1 0 0,-1-1 0,0 1 1,1 0-1,-1-1 0,1 0-145,-2-1-495,7-5 1696,-3 6-4751,3 1-4164,35 1 2295</inkml:trace>
  <inkml:trace contextRef="#ctx0" brushRef="#br2" timeOffset="3">3463 11957 15805,'4'0'113,"0"0"0,0-1 0,0 0 1,0 0-1,0 0 0,0-1 0,0 1 0,-1-1 0,1 0 0,-1 0 0,1 0 0,-1 0 0,1-1-113,-1 1-72,1-1 1,-1 1-1,1 0 0,0 0 0,-1 0 0,1 1 0,0-1 0,0 1 0,0 0 0,0 0 0,0 0 1,0 1-1,1-1 72,2 1-109,1 0 1,-1-1-1,0 1 1,0-2-1,0 1 0,0-1 1,0 0-1,-1-1 1,1 0-1,0 0 1,1-1 108,4-4-554,-1 0 1,1-1-1,-2 0 0,1-1 1,-1-1 553,1 9-5804,32 2 771</inkml:trace>
  <inkml:trace contextRef="#ctx0" brushRef="#br2" timeOffset="4">4387 11773 11565,'13'-13'1413,"13"-1"-385,-1 1-642,-10 13-129,10 0-257,1-14 0,-1 14 0,2 0-386,-15 0 1,15-12-643,-14 12 257,13-14-386,-13 14 258,-1-13 3340,3 1-2441,-3-3-3212,-12 15-1414,52 0 1156</inkml:trace>
  <inkml:trace contextRef="#ctx0" brushRef="#br2" timeOffset="5">5493 11510 16448,'25'-15'0,"2"3"0,-15 12 257,1-14-129,13 1-642,-26 13 129,13 0 128,1 0-643,-1 0 258,-1-12-258,1-2 258,1 14-258,-2 0 258,15-27 3340,-14 2-2698,-1 11-3469,2 1-1671,63-13 1285</inkml:trace>
  <inkml:trace contextRef="#ctx0" brushRef="#br2" timeOffset="6">6324 11271 12593,'0'0'514,"14"-12"-129,-1 12-642,-1-12 129,3-3-129,-3 15 128,1-12 1,13-2-129,-13 14 128,-1 0-513,3 0 256,-3-13 3085,1-1-2699,-1 2-3470,-12 12-1798,54 0 1413</inkml:trace>
  <inkml:trace contextRef="#ctx0" brushRef="#br2" timeOffset="7">7054 10969 12336,'0'0'642,"0"0"-128,0 0 2827,0 0-3341,0 0-4240,0 0-2057,39 13 1543</inkml:trace>
  <inkml:trace contextRef="#ctx0" brushRef="#br2" timeOffset="8">5284 2858 6939,'0'0'128,"0"0"-42,0-2-172,0-2 196,0 1 0,0-1 0,0 1 0,-1-1 1,1 1-1,-1 0 0,0-1 0,0 1 0,0 0 0,0-1 0,-1 1 0,1 0 0,-1 0 0,0 0 0,0 0 0,0 1 0,0-1 0,-1 0-110,-3-1 170,1-1-1,-1 1 1,0 1 0,0-1 0,0 1 0,0 0-1,-2 0-169,2 1 154,0-1-1,0 0 0,0 0 0,1 0 0,-1-1 0,1 0 0,-1-1-153,-1-2 234,-6-6-1914,-5 8-3642,4 5 1810</inkml:trace>
  <inkml:trace contextRef="#ctx0" brushRef="#br2" timeOffset="9">4724 2476 13107,'0'0'257,"0"0"-129,-12-13 1,-1 13-386,1 0 128,-3-14 129,15 2 0,-12-1 0,-1 13 0,-1 0-514,2-14 3598,-1 2-3084,1-3-3983,-3 15-1928,3 0 1413</inkml:trace>
  <inkml:trace contextRef="#ctx0" brushRef="#br2" timeOffset="10">4036 2200 13364,'-13'-14'642,"-1"2"-128,1-3-128,-12 3-386,-1 0 0,-1-3-771,2 3 128,-2-2 3984,2 1-3341,11 1-4240,2 12-2057,-13 0 1543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19T14:46:08.768"/>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brush xml:id="br2">
      <inkml:brushProperty name="width" value="0.1" units="cm"/>
      <inkml:brushProperty name="height" value="0.1" units="cm"/>
      <inkml:brushProperty name="color" value="#FFC114"/>
    </inkml:brush>
  </inkml:definitions>
  <inkml:trace contextRef="#ctx0" brushRef="#br0">1917 11904 3469,'0'0'493,"0"0"-86,0 0-43,0-9 381,0 3 2408,-1 5-2862,1 0 0,0 0 0,0 0 0,1 0 1,-1 0-1,0 0 0,0 0 0,0 0 0,1 0 1,-1 0-1,0 0 0,1 0 0,-1 0 0,1 1 0,-1-1 1,1 0-1,0 0-291,0 0 46,0 0 1,0 1-1,0-1 0,0 1 1,1-1-1,-1 1 1,0 0-1,0-1 0,1 1 1,-1 0-1,0 0 1,1 0-1,-1 0 0,0 0 1,0 0-1,1 0-46,23-4 454,1-9 75,-21 9-369,1 1 0,0 0 1,0 1-1,0-1 0,0 1 0,0 0 1,0 1-1,1-1 0,-1 1 1,0 1-1,6-1-160,-10 1 16,-1 0 1,1 0 0,0 0-1,0-1 1,0 1-1,0 0 1,0-1 0,0 0-1,-1 1 1,1-1-1,0 0 1,-1 0-1,1 0-16,0 0 15,0 0 0,0 0 0,-1 0-1,1 1 1,0-1 0,0 0-1,0 1 1,0 0 0,-1-1 0,1 1-1,0 0 1,0 0 0,1 0-15,75-13 771,13 13 257,-83 0-972,0-2 1,1 1 0,-1-1-1,0 0 1,0-1-1,2-1-56,22-6 68,-14 5 55,0 2 0,0 0 0,1 1 0,12 0-123,-27 2 26,1-1 0,0 1 0,-1-1 0,1 0 0,0-1-1,-1 1 1,1-1 0,-1 0 0,2-1-26,25-8 153,9 0 448,30-14-601,-48 17 63,10-9 110,-25 12-93,1 1-1,0 0 1,-1 0 0,9-2-80,-10 3 22,0 0-1,0-1 0,0 1 1,-1-1-1,1 0 1,3-4-22,24-15 21,-25 17-4,0 0 0,-1-1 0,1 0 0,-1 0 0,-1 0 0,4-5-17,13-14 134,-12 17-46,-8 6-83,0 0 1,0 0 0,0 0-1,0 0 1,-1-1 0,1 1-1,-1-1 1,0 0-1,0 0 1,0 1 0,0-3-6,0 1 12,0 0 0,0 0 1,-1-1-1,1 1 1,-1-1-1,0 1 1,-1-1-1,0 0 0,1 1 1,-2-1-1,0-4-12,1-12 78,0 1-63,1 5-57,0 1 0,-2 0 0,0-1 0,0 1-1,-2 0 1,0 0 0,-1 0 0,0 0 0,-6-12 42,1 10-82,7 13 77,-1 0 0,1 1 1,0-1-1,1 0 0,-1 0 1,1 0-1,0 0 0,0-1 1,0 1-1,0-4 5,0 4 0,0 1 0,0-1 0,-1 1 0,1 0 0,-1-1 0,1 1 0,-1 0 0,0 0 0,0 0 0,-1 0 0,1 1 0,-1-1 0,1 1 0,-1-1 0,0 1 0,-2-2 0,-24-26 0,-49-97 129,70 116-40,-1 0 1,0 1 0,0 0-1,-1 1 1,-3-2-90,-20-21 301,23 21-295,0 1 0,-1 0 0,0 0-1,-1 1 1,0 1 0,-3-1-6,7 5-14,0 0-1,0 1 1,0 0 0,0 0 0,-1 1 0,0 0 0,1 0-1,-1 1 1,0 1 0,-8-1 14,7 1-64,0 0 0,1-1-1,-1-1 1,0 1 0,1-1 0,-9-4 64,-25 2 0,17-1-72,0 1 0,0 1 1,0 1-1,0 1 1,0 1-1,-9 3 72,-32-1-84,65-2 80,-1 0 0,1 1 0,-1 0 0,1-1 0,0 1 0,-1 0 0,1 0 0,0 1 1,-1-1-1,1 0 0,0 1 0,0-1 0,-1 3 4,-17 8-78,9-7 31,-42 22-311,50-26 337,-1 1-1,1 1 0,-1-1 1,1 0-1,0 1 1,0-1-1,0 1 0,0 0 1,0 0-1,1 0 1,-1 2 21,-11 29-82,12-27 46,-1 0-1,0 0 1,0 0 0,0 0 0,-1 0 0,0-1 0,-1 1 0,1-1 0,-5 4 36,7-7-14,-1 0 1,1 0 0,0 1-1,1-1 1,-1 1-1,0-1 1,1 1 0,-1 3 13,-5 12-22,2 8-192,-1-8 194,2-10 20,1 0 0,0 1-1,1-1 1,0 1 0,1-1 0,-1 4 0,2 201-386,1-212 389,-1 0 0,0 0 0,1 1 0,0-1-1,-1 0 1,1 0 0,0 0 0,0 0 0,0 0 0,1 0-1,-1 0 1,0 0 0,1 0 0,0 0-3,29 28 67,-13-13-45,-13-13-19,-1 0 1,1 0-1,-1-1 1,1 0 0,0 0-1,0 0 1,2 0-4,-1 0 38,-1 0 1,1 0 0,-1 1-1,0-1 1,0 1 0,2 2-39,-3-2 42,1-1 1,-1 0-1,1 0 0,0-1 1,0 1-1,0-1 1,0 0-1,1-1 1,-1 1-1,0-1 0,1 0 1,-1 0-1,1-1-42,36 12 220,-25-4-156,1-1 0,0 0 0,0-1 1,15 2-65,15-3 107,86 31 171,-70-23-21,2-1-128,-45-9-106,1-1 1,-1-1 0,1 0 0,0-2 0,1-1-24,15 0 9,473 2 505,-506 0-504,0 1 0,0-1 0,-1 1 0,1 0 0,0 0 0,3 2-10,-2-1 10,-1-1-1,1 1 1,0-1 0,-1-1 0,1 1 0,0-1 0,0 0-10,28 1 182,0 2 0,19 4-182,-42-5 26,0 0 0,0-1 0,0-1 1,0 1-1,0-2 0,7 0-26,23-1 121,73 2 158,119 0 213,-142-13-363,287 13 128,-373 1-261,-5-1 2,21-12 29,-8 9 80,25 3 22,-36 1-129,-1-1 0,0 0 0,1 0 0,-1 0 0,0 0 0,1 0 0,-1 0 0,0-1 0,1 1 0,-1 0 0,0-1 0,0 1 0,1 0 0,-1-1 0,0 0 0,0 1 0,0-1 0,0 0 0,0 1 0,0-1 0,1-1 0,-2 2 0,1 0 0,-1-1 0,0 1 0,1 0 0,-1-1 0,1 1 0,-1 0 0,1-1 0,-1 1 0,1 0 0,-1 0 0,1-1 0,-1 1 0,1 0 0,-1 0 0,1 0 0,-1 0 0,1 0 0,0 0 0,-1 0 0,1 0 0,0 0 0,2 0 5,0-1 0,0 1 0,0-1 0,0 0 1,0 0-1,0 0 0,0 0 0,0 0 0,0-1 1,0 1-1,1-2-5,-1 1 8,0 0 1,0 1-1,0-1 1,0 1-1,0 0 0,1-1 1,-1 2-1,0-1 1,1 0-1,-1 1 1,3-1-9,-3 1 7,0-1 1,-1 1 0,1-1 0,0 0 0,0 0 0,0 0 0,-1 0 0,1-1 0,-1 1 0,1-1-1,-1 1 1,1-1 0,-1 0 0,0 0 0,0 0-8,0 0 16,0 0 0,0 0 0,0 1 0,0-1 0,1 1 0,-1-1 0,0 1 0,1 0 0,-1 0 0,1 0 0,-1 0 0,1 0 0,-1 1 0,3-1-16,1 1 12,-6 0-12,1 0 0,0 1 1,0-1-1,-1 0 0,1 0 0,0 0 1,0 0-1,-1 0 0,1 0 1,0-1-1,0 1 0,-1 0 0,1 0 1,0 0-1,0-1 0,-1 1 0,1 0 1,0-1-1,-1 1 0,1-1 1,-1 1-1,1-1 0,0 1 0,-1-1 1,1 1-1,-1-1 0,1 1 0,-1-1 1,1 0-1,-1 1 0,0-1 1,1 0-1,-1 1 0,0-1 0,0 0 1,1 0-1,10-10 0,-7 9 8,-1 0 1,1-1-1,-1 1 1,1-1-1,-1 0 1,0 0-1,0 0 1,-1 0-1,1 0 1,-1 0 0,1-1-1,-1 1 1,0-1-1,0 0 1,0-1-9,18-26 22,6 5 85,-10 8-107,-15 12 0,8 1 0,-6 3 11,0 0 0,-1-1 1,1 1-1,0-1 0,-1 1 1,1-1-1,-1 0 1,0 0-1,0 0 0,0 0 1,0-2-12,20-25 110,-16 25-107,0-1 0,-1 0 0,1 0 0,-2-1 0,1 1 1,-1-1-1,2-3-3,20-29 0,-15 22 0,-10 15 0,1 1 0,-1-1 0,0 0 0,0 0 0,0 0 0,0 0 0,0 0 0,0 0 0,-1 0 0,1 0 0,-1 0 0,1 0 0,-1 0 0,0-1 0,0 1 0,0-1 0,0-2 0,1 1 0,0-1 0,0 1 0,0-1 0,0 1 0,1 0 0,-1 0 0,1-1 0,0 1 0,0 0 0,1 0 0,5-11 0,-8 14 0,0 0-1,0 0 1,1 1 0,-1-1 0,0 0 0,1 0 0,-1 1 0,1-1 0,-1 0 0,1 0 0,-1 1 0,1-1 0,0 0 0,-1 1 0,1-1 0,0 1 0,-1-1-1,1 1 1,0-1 0,-1 1 0,2-1 0,0-2 2,-2-18 19,1 17-12,0 0 0,0-1 0,1 1 0,-1 0 0,1 1 0,0-1-1,0 0 1,0 0 0,0 1 0,1-1 0,0 1 0,2-3-9,-2 3 0,-1 1 0,1-1 0,-1 1 0,1-1 0,-1 0 0,0 0 0,0 0 0,-1 0 0,1-1 0,-1 1 0,1 0 0,-1-1 0,0-2 0,0 5 0,-1-1 0,0 1 0,1-1 0,-1 1 0,1-1 0,0 1 0,-1 0 0,1-1 0,0 1 0,0 0 0,0 0 0,-1 0 0,1 0 0,1-1 0,-1 1 0,1-2 0,0 0 0,0 0 0,0 0 0,0 0 0,-1 0 0,1-1 0,-1 1 0,0-1 0,1-1 0,4-14 0,-1-7 0,1 15 0,-4 7 0,1 0 0,-1 0 0,0 0 0,0 0 0,-1 0 0,1-1 0,-1 1 0,0 0 0,0-1 0,-1 1 0,1-5 0,0 3 0,0 1 0,0-1 0,0 1 0,1 0 0,0 0 0,0-1 0,0 1 0,0 1 0,1-1 0,0 0 0,2-2 0,-1 2 0,-1 0 0,0 0 0,0 0 0,-1-1 0,0 1 0,1-1 0,-2 1 0,1-1 0,-1 0 0,0 1 0,1-6 0,10-118 0,3 51 0,-9 42 0,0 4 0,-6-560-257,0 578 257,0-51 0,0-1 364,0 0-342,0 27-22,0-3 107,0-8-86,0-56-21,0 67 0,0 25 0,0 1 0,0 2 22,0 6 63,0-5-63,0-3-22,0 0 0,0-39 21,0-1 86,0-66 150,13 53-257,-13 61 0,0 0 0,1 0 0,0 0 0,0 0 0,0 0 0,2-3 0,1-6 0,-1-10 0,-3-782-128,0 802 121,1-1 0,-1 1 0,1-1 0,0 1 0,0 0 0,1 0 0,-1-1 0,1 1 0,1-1 7,-1 1-7,0-1 0,0 1-1,-1-1 1,1 1 0,-1-1-1,0 0 1,0 1-1,-1-1 1,1-2 7,-1-46 0,0 40 0,0 8 0,-1 1 0,1 0 0,-1-1 0,0 1 0,0-1 0,0 1 0,-1 0 0,1-1 0,-1 1 0,0 0 0,-1-1 0,-5-8 0,6 0 0,-1-37 0,-8 45 0,-2-6 0,12 9 0,-1 1 0,1-1 0,0 0 0,0 0 0,0 1 0,0-1 0,1 0 0,-1 0 0,0 0 0,1 0 0,-1 0 0,1 0 0,0-2 0,-2-40 0,3 23 0,-1-83 0,0-2 0,0-52 0,0 92 0,0 65 0,0 1 0,0-1 0,0 0 0,1 0 0,-1 0 0,0 0 0,0 0 0,0 0 0,0 1 0,-1-1 0,1 0 0,0 0 0,0 0 0,0 0 0,-1 0 0,1 1 0,0-1 0,-1 0 0,1 0 0,-1 0 0,1 1 0,-1-1 0,1 0 0,-1 1 0,0-1 0,1 0 0,-1 1 0,0-1 0,1 1 0,-2-1 0,0-1 0,0-3 0,1 0 0,0 0 0,0 0 0,1-1 0,-1 1 0,1 0 0,0 0 0,0-1 0,1 1 0,0-1 0,0-15 0,-3-44 0,-6 51 0,6 1 0,2-14 0,-2 14 0,-7 0 0,7 0 0,2 0 0,0 0 0,0-1 0,0 1-21,0-26-322,0 25 322</inkml:trace>
  <inkml:trace contextRef="#ctx0" brushRef="#br0" timeOffset="1">5090 6756 26214,'0'0'-129,"0"0"1,0 0-1,0 0 1,0 0-1,0 0-21,0 0-85,0 0-87,0 0-234,0 0-66,0 0-277,0-13-1264,-1 10 2337,0 0 0,1 1 0,-1-1 0,0 1 0,0 0 1,0-1-1,-1 1 0,1 0 0,-1 0 0,1 0 0,-1 0 0,0 0 0,1 0 0,-2-1-174,-19-17-5430,12 11-2714,8 7 841</inkml:trace>
  <inkml:trace contextRef="#ctx0" brushRef="#br0" timeOffset="2">5075 6808 2056,'0'0'364,"0"0"-21,0 0 192,0 0-64,0 0 108,0 0-44,0 0-42,0 0-87,0 0-42,0 0-107,0 0-107,0 0-21,0-39 2291,0 29-1841,1 1-295,-1 1-1,0-1 1,-1 0 0,0 1-1,0-1 1,-1 0 0,0 1-1,-2-5-283,0-14 643,2 23-566,0 0 0,1-1 0,-1 1 0,1 0 0,0-1 0,0 1 1,1-1-1,-1 1 0,1-1 0,0-3-77,0 7 13,0-1 0,0 1 0,0 0 0,0-1 0,-1 1 0,1 0 0,-1 0 0,1-1 1,-1 1-1,1 0 0,-1 0 0,0 0 0,1 0 0,-2-1-13,1 1 14,1 0 1,-1 0-1,0-1 1,1 1-1,-1 0 1,0 0-1,1-1 1,-1 1-1,1 0 0,0-1 1,0 1-1,-1 0 1,1-1-1,0 0-14,-2-5 72,0 1-1,-1 0 0,0-1 1,0 1-1,0 0 1,-1 0-1,0 1 0,0-1 1,-3-2-72,6 7 14,1 1 1,-1-1 0,1 1-1,-1-1 1,0 1 0,1 0-1,-1-1 1,0 1 0,1 0-1,-1-1 1,0 1-1,1 0 1,-1 0 0,0 0-1,1 0 1,-1 0 0,0 0-1,0 0 1,1 0 0,-1 0-1,0 0 1,1 0-1,-2 0-14,1 1 2,0-1 1,0 0-1,-1 0 0,1 0 0,0 0 0,0 0 0,0 0 0,0-1 0,-1 1 0,1 0 0,0 0 0,0-1 0,0 1 0,0-1 0,0 1 0,0-1 0,0 1 0,0-1 0,0 0 0,0 1 0,0-1 0,0 0 0,0 0 0,0 0-2,-9-1 6,9 3 5,0-1 1,1 0-1,-1 0 1,0 0-1,1 0 0,-1 0 1,0 0-1,0 0 1,1 0-1,-1 0 1,0 0-1,0 0 0,1 0 1,-1-1-1,0 1 1,1 0-1,-1-1 1,0 1-1,1 0 0,-1-1 1,0 1-1,1-1-11,-2 0 14,1-1 0,0 0 0,0 0 0,0 1 0,0-1-1,0 0 1,1 0 0,-1 0 0,0 0 0,1 0 0,-1 0 0,1 0-1,0 0 1,0 0 0,0 0 0,0 0 0,0-1-14,-10-1-107,8-3 107,2 6 0,0 0 0,-1 0 0,1 0 0,0 0 0,0 0 0,0 0 0,0 1 0,-1-1 0,1 0 0,-1 0 0,1 0 0,0 0 0,-1 1 0,1-1 0,-1 0 0,1 1 0,-1-1 0,0 0 0,1 1 0,-1-1 0,0 1 0,1-1 0,-1 1 0,0-1 0,0 0 0,-1 0 35,1-3 118,1-15-84,0 19-69,0-1 1,0 0-1,0 1 0,0-1 1,0 0-1,0 1 1,0-1-1,0 0 1,0 1-1,-1-1 0,1 0 1,0 1-1,-1-1 1,1 1-1,0-1 0,-1 1 1,1-1-1,-1 1 1,1-1-1,-1 1 1,1-1-1,-1 1 0,1-1 0,-1 1 6,1 0-1,-1-1 0,1 1 0,0 0 0,-1-1 0,1 1 1,0 0-1,-1-1 0,1 1 0,0-1 0,-1 1 0,1-1 1,0 1-1,0-1 0,0 1 0,-1-1 0,1 1 0,0-1 1,0 1-1,0-1 0,0 1 0,0-1 0,0 1-5,-2-5 129,1 4-118,0 1 1,0-1-1,0 0 1,0 0 0,0 1-1,0-1 1,1 0-1,-1 0 1,0 0-1,1 0 1,-1 0-1,1 0 1,-1 0 0,1-1-1,-1 1 1,1 0-1,0 0 1,-1 0-1,1 0 1,0-1-1,0 1 1,0 0 0,0 0-1,0 0 1,0-1-1,0 1 1,0 0-1,1 0 1,-1-1-12,1-5 286,-1 4-275,1 2-10,-1 0 0,0 1-1,0-1 1,0 0 0,1 1 0,-1-1-1,0 1 1,0-1 0,0 0 0,0 1-1,0-1 1,0 0 0,0 1 0,-1-1-1,1 0 1,0 1 0,0-1 0,0 1-1,-1-1 1,1 0 0,0 1 0,-1-1-1,1 1 1,0-1 0,-1 1 0,1-1-1,-1 1 1,1-1 0,-1 1 0,1-1-1,-1 1 1,1 0 0,-1-1 0,1 1-1,-1 0 1,1 0 0,-1-1 0,0 1-1,1 0 1,-1 0 0,0 0 0,1-1-1,-3-1 85,3-45 579,-2 45-535,-6 0-22,4-10-86,-9-3 86,5 5-85,6-4-22,2-28 235,-2 27-237,-3 13 53,0-1-102,2-16-289,4 19 336,-1-1 1,0 1-1,0-1 0,0 1 1,0 0-1,0-1 1,0 1-1,0-1 1,-1 1-1,1-1 0,0 1 1,0 0-1,0-1 1,0 1-1,0-1 1,-1 1-1,1 0 0,0-1 1,0 1-1,-1 0 1,1-1-1,0 1 1,0 0-1,-1 0 0,1-1 1,0 1-1,-1 0 1,1 0-1,0-1 1,-1 1-1,1 0 0,-1 0 1,1 0-1,0 0 1,-1-1-1,1 1 1,-1 0-1,1 0 0,-1 0 1,1 0-1,0 0 1,-1 0 3,-1-2-107,2-22 85,-2 13 22,-6 7 0,5-7 0,4 1-61,-2-11-331,1 21 382,0-1 0,0 1 1,0-1-1,-1 1 1,1-1-1,0 1 0,0 0 1,0-1-1,-1 1 1,1-1-1,0 1 0,-1 0 1,1-1-1,0 1 0,0 0 1,-1-1-1,1 1 1,-1 0-1,1-1 0,0 1 1,-1 0-1,1 0 0,-1 0 1,1-1-1,-1 1 1,1 0-1,0 0 0,-1 0 1,1 0-1,-1 0 1,1 0-1,-1 0 0,1 0 10,-1-4-230,0 0 0,0 0 0,1 0 0,-1-1 0,1 1 0,0 0 0,1-3 230,-1 2-253,0 3 293,0 0 1,0 0-1,-1 0 1,1 0-1,-1 0 1,1 0-1,-1 1 1,0-1-1,0 0 1,1 0-1,-1 1 1,-1-1-1,1 0 1,0 1-1,0-1 1,0 1-1,-1 0 0,1-1 1,-1 1-1,1 0 1,-1 0-1,0 0-40,-14-13 288,-8-9-9626,22 21 4455</inkml:trace>
  <inkml:trace contextRef="#ctx0" brushRef="#br1" timeOffset="3">393 6691 3084,'0'0'0,"0"0"-257,-12 0 899,12 0-642,0 0-899,0 0-386,0 26 257</inkml:trace>
  <inkml:trace contextRef="#ctx0" brushRef="#br1" timeOffset="4">614 6822 3855,'0'0'621,"0"0"-107,0 0-107,0 0-22,0 0 1,0 0-22,0 0-86,0 0-42,0 0 21,0 0 385,0 0 1,14 0 385,10 0 461,0 1-784,-1-1-1,0-1 1,0-2-1,0 0 0,6-3-704,4 2 393,-28 3-314,0 1 1,0-1-1,0 0 1,0 0-1,0 0 1,0-1-1,0 1 0,0-1-79,56-23 1050,-38 19-107,-22 6-934,1 0 1,-1 0 0,0 0-1,0 0 1,0-1-1,1 1 1,-1 0 0,0-1-1,0 1 1,0-1-1,0 1 1,0-1 0,0 0-1,0 1 1,0-1-1,0 0 1,0 0 0,0 0-1,0 0 1,0 0-10,254-232 771,-248 226-737,-1-1 0,0 1 0,-1-1 0,1 0 0,-1 0 0,-1-1-1,0 0 1,0 1 0,0-1 0,-1-1-34,4-17 156,-1 1 0,2-22-156,-5 28 13,0-6-13,-2 1 0,0-1 0,-3-9 0,1-11 0,-1 22 7,-1 1 0,-1 0 0,-1 0 1,-1 1-1,-1-1 0,-1 1 0,-1-1-7,-6-19 78,-6-28-78,12 47 64,0 0 1,-9-14-65,2 11 81,-1 1-1,0 0 1,-2 1 0,-1 1 0,-1 2 0,-8-7-81,14 13 29,9 10-31,0 0 1,-1 0 0,1 0-1,-1 1 1,0 0 0,0 1-1,-5-3 2,-21-11-97,29 14 86,0 0 0,0 0 0,0 1 1,-1-1-1,1 1 0,-1 0 1,1 0-1,-1 1 0,0-1 1,1 1-1,-1 0 0,0 0 0,0 1 1,0-1-1,0 1 0,-3 1 11,3-2-32,0 1 0,1 0 1,-1-1-1,0 0 0,0 0 0,-3-2 32,2 1-6,1 1-1,-1-1 1,0 1 0,1 0-1,-1 1 1,0-1 0,1 1 6,-207 0-493,208 0 468,0 0 1,0 0-1,0 0 0,0 1 0,0-1 1,0 1-1,0 0 0,0 0 0,-3 2 25,-24 7-55,21-7 56,0 0-1,0 1 1,1 1 0,0-1 0,0 2 0,-8 5-1,-55 44-9,42-31-9,-40 36 242,-57 65-224,74-72-309,49-48 305,0 0-1,0 1 1,1-1 0,-1 1 0,-1 6 4,-9 12-22,9-14 1,1 0 1,0 0-1,0 1 0,1-1 1,0 1-1,0 0 0,2 0 1,-1 0-1,1 7 21,-5 25-157,3-28 196,1 1 0,1-1 0,1 0 0,0 1 1,2 8-40,-1 11 168,0-6 39,1-1 0,1 0 0,2 2-207,1-2 127,-5-23-116,-1-1-1,1 0 1,0 1 0,1-1 0,-1 0 0,1 0 0,0 0-1,0 0 1,0 0 0,0 0 0,1-1 0,-1 1 0,1-1-1,0 0 1,0 1 0,2 0-11,123 127 1521,-122-127-1468,-1 1 0,1-1 0,1 0 0,-1-1 0,1 1 0,-1-2 0,1 1 0,5 1-53,9 4 68,38 14 44,30 5-112,7 3 38,138 36 219,-209-61-201,1 0 0,1-1 0,-1-2 0,0 0 0,1-2 0,22-3-56,22 1 178,420 2 208,-486 0-386,0 0 0,0-1 0,-1 1 0,1-1 0,0-1 0,0 1 0,-1-1 0,1 1 0,0-1 0,0 1 0,-1 0 0,1 0 0,0 1 0,0-1 0,0 1 0,-1 0 0,-1 0 0,0 0 0,1-1 0,-1 1 0,0-1 0,1 0 0,-1 0 0,0 0 0,0 0 0,0 0 0,0 0 0,1 0 0,-1 0 0,0 0 0,0 1 0,1-1 0,-1 1 0,0 0 0,1 0 0,9 0 0</inkml:trace>
  <inkml:trace contextRef="#ctx0" brushRef="#br1" timeOffset="5">1877 6650 23515,'5'1'1,"-5"-1"0,32-12-24,-3 10-232,0 0 167,71-22 431,-53 10-328,41-6-15,-19 4 135,-65 15-116,0 0 1,1 1 0,-1-1-1,0 1 1,1 0 0,-1 0 0,0 0-1,4 1-19,-4 0 11,0 0 0,0-1 0,0 0 0,0 0 0,0 0 1,1-1-1,-1 1 0,-1-1 0,5-1-11,179-47 0,-87 32 128,-86 13-128,3-1 0,1 0 0,-1 1 0,1 1 0,9 0 0,-17 3 18,0-1 0,0 0 0,-1 0 0,1-1-1,0 0 1,8-3-18,0 0 23,-15 5-23,-1-1 0,0 1 0,1-1 0,-1 0 0,0 0-1,0 0 1,0 0 0,0 0 0,0 0 0,1-1 0,3-1 0,0 1 0,0 0 0,0 0 0,0 0 0,0 1 0,0 0 0,0 0 0,0 0 0,1 1 0,-1 0 0,0 0 0,1 1 0,2-1 0,43-12 257,-47 12-257,-1 0 0,1-1 0,0 1 0,0-1 0,-1 0 0,1 0 0,0 0 0,-1-1 0,1 0 0,0 0 0,13 0 0,3 0 0,-14-3 11,10-2 106,-14 6-74,-1-1 0,0 1 0,1 0 0,-1-1 0,0 1-1,0-1 1,0 0 0,0 0 0,0 0 0,-1 0 0,2-1-43,0 0 21,10-2 0,-3-5 1,-5 2 29,1 1 1,0 0 0,0 0 0,1 0-1,0 1 1,0 0 0,0 0-52,35-32 2,-29 27-2,1 3 0,-13 4 0,0 0 0,9-7 0,3 9 0,-12 3 0,0-1 0,0 0 0,-1 0 0,1 0 0,0 0 0,0 1 0,0-1 0,0 0 0,0-1 0,0 1 0,0 0 0,0 0 0,-1 0 0,1 0 0,0-1 0,0 1 0,0 0 0,0-1 0,-1 1 0,1-1 0,0 1 0,0-1 0,-1 1 0,1-1 0,0 1 0,-1-1 0,1 0 0,0 0 0,1-2 0,27-16 0,-19 11 0,8 3-63,4-4-3,-17 6 66,1 2 0,35 3 0,-38-2 0,0 0 0,0 0 0,0 0 0,0-1 0,1 1 0,-1-1 0,0 0 0,0 0 0,0 0 0,0 0 0,0 0 0,-1-1 0,1 1 0,0-1 0,-1 0 0,1 0 0,-1 1 0,-1 0 0,1 0 0,-1 0 0,1 0 0,-1 0 0,1 0 0,0 0 0,-1 1 0,1-1 0,0 1 0,-1-1 0,1 1 0,0 0 0,0-1 0,1 1 0,35-12 0,-37 12 0,-1 0 0,1 0 0,-1 0 0,1 0 0,0 0 0,-1 0 0,1 0 0,-1-1 0,1 1 0,0 0 0,-1 0 0,1-1 0,-1 1 0,1 0 0,-1 0 0,1-1 0,-1 1 0,1-1 0,-1 1 0,1 0 0,-1-1 0,1 1 0,-1-1 0,0 1 0,1-1 0,-1 1 0,0-1 0,1 1 0,-1-1 0,1 1 0,-1-1 0,1 1 0,-1 0 0,1-1 0,-1 1 0,1 0 0,-1 0 0,1-1 0,-1 1 0,1 0 0,0 0 0,-1 0 0,1 0 0,-1-1 0,1 1 0,0 0 0,-1 0 0,1 0 0,1 0 0,0-1 0,0 0 0,0 0 0,0 0 0,0 0 0,-1 0 0,1 0 0,0-1 0,-1 1 0,1-1 0,-1 1 0,1-1 0,-1 1 0,0-1 0,0 0 0,0 0 0,1 0 0,9 0 0,1-1 0,15-10 0,-17 2 0,-8 8 7,1 1-1,-1-1 0,1 0 1,-1 1-1,1 0 1,0 0-1,0 0 1,1-1-7,-1 2 4,-1 0 1,0-1-1,0 1 1,0 0-1,0-1 1,-1 1-1,1-1 1,0 0-1,-1 1 1,1-1-1,-1 0 1,1 0-1,-1 0 1,0 0 0,0 0-1,0-1 1,0 1-5,0-4 0,1 1 0,-1-1 0,1 1 0,0 0 0,0-1 0,1 1 0,0 0 0,0 0 0,2-3 0,8-15 0,-8 12 0,-4 9 0,0 0 0,-1 0 0,1 0 0,0 0 0,0 0 0,0 0 0,0 1 0,1-1 0,-1 0 0,0 1 0,1-1 0,-1 1 0,1 0 0,-1-1 0,1 1 0,0 0 0,1-1 0,-2 1 0,1 1 0,-1-1 0,1 0 0,-1 0 0,0 0 0,0 0 0,1 0 0,-1 0 0,0-1 0,0 1 0,0 0 0,0-1 0,0 1 0,0 0 0,-1-1 0,1 1 0,0-1 0,-1 0 0,1 1 0,0-2 0,0-2 0,1 0 0,0 1 0,0-1 0,0 1 0,1-1 0,0 1 0,0 0 0,0 0 0,0 0 0,3-2 0,4-7 0,7-26 0,-5 25 0,-9 10-21,0 0 0,0 0 1,0 0-1,-1-1 1,1 1-1,-1-1 0,0-1 21,14-22-241,-16 28 235,1-1 0,-1 0 0,1 0 0,-1 0 0,1 0 0,-1 0 0,0 0 0,1 1 0,-1-1 0,0 0-1,0 0 1,0 0 0,0 0 0,0 0 0,0 0 0,0 0 0,0 0 0,0-1 6,0-8-19,4 3 19,-3 5 0,0 1 0,0 0 0,-1-1 0,1 1 0,0 0 0,-1-1 0,0 1 0,1-1 0,-1 1 0,0 0 0,1-1 0,-1 1 0,0-1 0,12-50 0,-12 49 0,0 1 0,1-1 0,-1 1 0,1-1 0,-1 1 0,1-1 0,0 1 0,0 0 0,0-1 0,0 1 0,0 0 0,0-1 0,1 1 0,1-2 0,20-37 0,-10 4 192,-11-19 1,5 18-68,-5 33-103,-1 0 0,0-1 0,0 1 0,0-1 0,0 1 0,-1-3-22,0-10 32,1 1 0,0-1 0,1 1 1,5-16-33,-5 22 17,-1-1 0,1 1 0,-2 0 0,0-1 0,0 1 0,-2-10-17,1-11 26,1-706 231,0 699-257,0-53 257,0-79-128,0 105-129,0 26 235,0-52-213,-1 87-22,1 4 0,11-19 0,-9 7 0,-2-14 0,0 26 0,0 0 0,0 0 0,-1 0 0,1 1 0,0-1 0,0 0 0,0 0 0,0 0 0,0 0 0,1 0 0,-1 1 0,0-1 0,0 0 0,1 0 0,-1 0 0,0 0 0,1 1 0,-1-1 0,0 0 0,1 0 0,-1 1 0,1-1 0,0 0 0,-1 1 0,1-1 0,-1 1 0,1-1 0,0 0 0,0 1 0,2-3 0,2-10 0,3 0 0,-4-1 0,-2 11 6,-1 0 0,1-1 1,-1 1-1,0-1 1,0 1-1,0-1 0,0 1 1,-1-1-1,1 1 1,-1-1-1,0 0 0,0 1 1,0-1-7,-1-1 24,1-7-3,0-27-21,0 35 0,0 3 0,11-20 0,-9-19 0,-2 28 0,0-41 0,0-13 22,0 13 85,-2 44-107,11-15 0,0 5 0,2-1 0,-10 18 0,-2-17 0,2 3 0,3 13 0,-3 3 0,0 0 0,0-1 0,0 1 0,0-1 0,0 0 0,0 1 0,0-1 0,0 0 0,0 0 0,0 1 0,0-1 0,0 0 0,0 0 0,0 0 0,-1 0 0,1 0 0,0 0 0,-1-1 0,1 1 0,-1 0 0,1 0 0,-1-1 0,3-19 0,-4 16 0,3-6 0,7 7 0,-5-7 0,-1 8 0,-2 3 0,-1-1 0,1 0 0,0 1 0,-1-1 0,1 0 0,0 1 0,-1-1 0,1 0 0,-1 0 0,0 0 0,1 0 0,-1 0 0,0 1 0,1-1 0,-1 0 0,0 0 0,0 0 0,0 0 0,0 0 0,0 0 0,0 0 0,0 0 0,0 0 0,0 0 0,0 0 0,0 0 0,-1 0 0,1-12 0,-2-6 0,3 18 0,27-8 0,-17-2 0,-8-3 0,-3 11 0,0 1 0,1-1 0,-1 0 0,1 0 0,-1 1 0,1-1 0,0 0 0,0 1 0,0-1 0,1 1 0,-1-1 0,0 1 0,2-3 0,0 3 1,-2 2-1,0-1 1,0 1 0,-1-1 0,1 1-1,0-1 1,-1 0 0,1 1-1,-1-1 1,1 0 0,-1 0-1,1 1 1,-1-1 0,1 0 0,-1 0-1,0 1 1,0-1 0,1 0-1,-1 0 1,0 0 0,0 0-1,0 0 1,0 1 0,0-1 0,0 0-1,0 0 1,0 0 0,0 0-1,0 0 1,-1 0-1,2-11 95,3 10-78,-3 1-18,0 1 1,0 0 0,1 0 0,-1-1-1,0 1 1,0-1 0,0 1 0,0-1-1,0 1 1,0-1 0,1 0 0,-1 1-1,-1-1 1,1 0 0,0 0 0,0 0-1,0 0 1,0-1 0,12-11 0,3-10 0,-17 11 0,0 8 0,1-6-2,-1 8 12,1 0 0,0 0 0,0 0 0,0-1 0,0 1 0,0 0 0,0 0 0,1-1-1,-1 1 1,1 0 0,0-2-10,12-22 22,9 9-22,-18 5 21,-2 11 6,0-2-17,1 1 1,-1-1-1,0 1 1,-1-1-1,1 0 1,0 0-1,-1 0 0,0 0 1,1 0-1,-1 0 1,0 0-1,-1 0 1,1 0-1,-1-1 0,1 1 1,-1 0-1,0 0 1,0-1-1,0 1 1,-1-2-11,1 1 15,0 3 14,12-20 34,-9-18-42,-3-1 86,-1 36-86,2 3-15,9-8-11,-9 7 5,0 0 0,-1 0 0,1 0 0,-1 0 0,1 0 0,-1 0 0,1 0 0,-1 0 0,0 0 0,0 0 0,0 0 0,0 0 0,-1 0 0,1 0 0,-1-1 0,0-29 0,1 27 0,0 4 0,10-19 0,-8 17 0,-1-2 0,-1-13 0,-1 15-2,0-3-1,15-12 29,-12 16-9,0-1 0,0 1 0,0-1 0,-1 0 0,1 0 0,-1 0 0,0 0 0,0 0 0,0 0-1,0 0 1,-1 0 0,1-2-17,7-22 33,-6 15-33,10-41 0,-12 52 0,0 0 0,0 0 0,0 0 0,0 0 0,0 0 0,0 0 0,0 0 0,0 0 0,0 0 0,0 0 0,0 1 0,1-1 0,-1 0 0,0 0 0,1 0 0,-1 0 0,0 0 0,1 1 0,-1-1 0,1 0 0,0 0 0,-1 1 0,1-1 0,0 0 0,-1 1 0,1-1 0,0 1 0,0-1 0,-1 1 0,2-1 0,0-1 0,1 1 0,-2 0 0,0 1 0,-1-1 0,1 1 0,0-1 0,0 1 0,-1-1 0,1 0 0,-1 1 0,1-1 0,-1 0 0,1 0 0,-1 1 0,1-1 0,-1 0 0,1 0 0,-1 0 0,0 1 0,0-1 0,1 0 0,-1 0 0,0 0 0,0 0 0,0 0 0,0 0 0,0 0 0,0 1 0,0-1 0,0 0 0,0 0 0,-1 0 0,1 0 0,0-65 128,2 53-128,6-1 0,-3 5 6,-4 7-4,1-1-1,-1 1 0,0-1 1,0 1-1,0-1 1,0 0-1,0 0 0,0 1 1,-1-1-1,0 0 0,1 0 1,-1 0-1,0 1 1,0-1-1,-1-1-1,1-21 102,0-15 133,0-13-85,0 34-129,2-50 344,-6-40-365,3 108 0,0-2 0,-1 1 0,1-1 0,0 0 0,0 0 0,0 1 0,0-1 0,1 0 0,-1 0 0,1 0 0,0 0 0,-1 0 0,2-1 0,-1-1 0,0 4 0,-11-20 0,8 13 0,2 6 0,-1 0 0,1-1 0,0 1 0,-1 0 0,1 0 0,-1 0 0,1 0 0,-1 0 0,0 0 0,-1 0 0,-17-20 0,19 21 0,0 0 0,0 0 0,0 0 0,0 0 0,1-1 0,-1 1 0,0 0 0,1-1 0,-1 1 0,1 0 0,-1-1 0,1 1 0,0-1 0,0 1 0,-1-1 0,-4-16 0,-7 5 0,-2-5 0,15 12 0,0 4 0,-1-23 0,-3 11 0,-8-6 0,6 17 0,1-1 0,2-1 0,0 2 0,-8-5 0,3-4 0,5 6 0,0 1 0,-1 0 0,1 1 0,-1-1 0,0 0 0,-1 1 0,1-1 0,-1 1 0,0 0 0,-1 0 0,4 1 0,-1 1 0,1 0 0,-1 0 0,1-1 0,0 1 0,0-1 0,0 1 0,0-1 0,0 1 0,1-1 0,-1 0 0,1 1 0,0-1 0,0-2 0,0 3 0,-1 0 0,1-1 0,0 1 0,-1 0 0,1-1 0,-1 1 0,1 0 0,-1-1 0,0 1 0,0 0 0,0 0 0,0 0 0,-1 0 0,1 0 0,-1 0 0,1 0 0,-36-27 0,33 26 0,1-1 0,-1 1 0,0-1 0,-1 1 0,1 0 0,0 0 0,-1 1 0,-1-1 0,-7-8 0,9 7 0,0-2 0,-4-10 0,-26-37 0,34 48 0,0 0 0,-16-12 0,4 4 0,11 12 0,-12-13 0,12 7 0,3-10 0,-1 12 0,-2 2 0,-11-16 0,10 17 0,2-3 0,0-14 0,1 15 0,-2 2 0,-9-19 0,5-18 0,-7 13 0,1 13 0,-13-14 0,22 15 0,2 5 0,0 1 0,0-1 0,-1 1 0,0-1 0,0 1 0,0 0 0,-1-1 0,0 1 0,-1-2 0,-1-19 0,-4 11 0,5 8 0,-1 1 0,1 0 0,-1 0 0,-1 0 0,1 1 0,-2-2 0,3 5 0,1 0 0,0 0 0,0-1 0,0 0 0,0 1 0,1-1 0,0 0 0,-1 0 0,1 0 0,1 1 0,-1-5 0,-9-24 0,6 25-1,3 6-1,1-1 1,-1 1-1,0 0 1,0-1-1,1 1 0,-1 0 1,1-1-1,0 1 1,-1-1-1,1 1 0,0-1 1,0 1-1,0-1 2,0-2-23,0 3 5,-11-19-48,-3-7 66,12 18-45,-8-21-38,-3 13 83,11 8 0,0-5 0,-11-6 0,13 19 0,1-4 0,-3-8 0,-9-8 0,11 20 0,0-4 0,0 4 0,1-1 0,-1 1 0,0 0 0,0-1 0,0 1 0,0 0 0,-1-1 0,1 1 0,0-1 0,-1 1 0,1 0 0,0 0 0,-1-1 0,0 1 0,1 0 0,-1 0 0,0-1 0,0 1 0,1 0 0,-1 0 0,-4-11 0,5 11 0,0 0 0,0 0 0,1 0 0,-1 0 0,0 0 0,0 0 0,0 0 0,0 0 0,0 1 0,-1-1 0,1 0 0,0 0 0,0 0 0,-1 0 0,1 0 0,0 0 0,-1 0 0,1 1 0,-1-1 0,1 0 0,-1 0 0,1 0 0,-1 1 0,0-1 0,1 0 0,-2 0 0,-1-2 0,-11-23 0,13 22 16,0 0 1,0 0 0,0-1 0,1 1 0,0 0-1,-1 0 1,1 0 0,1-1 0,-1 1 0,1-2-17,0-14 89,-1 9 39</inkml:trace>
  <inkml:trace contextRef="#ctx0" brushRef="#br1" timeOffset="6">3841 344 29169,'25'-40'0,"14"-13"0,-38 52 0,5-4-13,-1 0-1,0 0 1,0-1-1,-1 0 1,0 0 0,0 0-1,0 0 1,0-1 13,2-1-37,0-1 1,1 1-1,0 0 0,1 1 0,-1 0 1,1 0-1,5-2 37,-5 3-15,1 0 0,-1 0-1,-1 0 1,7-8 15,-9 9-27,0 0 0,1 0 0,0 0-1,-1 1 1,1 0 0,1 0 0,-1 0 0,5-1 27,17-10-49,-26 14 43,1-1 1,-1 1-1,0-1 0,0 1 0,1 0 1,-1 0-1,1 0 0,0 0 1,-1 0-1,1 1 0,-1-1 1,1 1-1,0-1 0,0 1 6,0 0 0,-1 0 0,0 0 0,0 0 0,1-1 0,-1 1 0,0-1 0,0 1 0,0-1 0,0 0 0,2-1 0,-2 1 0,0 0 0,0 0 0,0 1 0,1-1 0,-1 0 0,0 1 0,0-1 0,1 1 0,-1 0 0,2 0 0,0 0-9,1-1 0,-1 1 0,0-1 1,0 0-1,0 0 0,0-1 0,1 0 9,24-4-88,117 6-147,-143 0 235,0 1 0,0 0 0,0 1 0,0-1 0,0 0 0,0 1 0,0 0 0,-1 0 0,1 0 0,0 0 0,-1 0 0,0 0 0,1 0 0,-1 1 0,0-1 0,0 1 0,1 2 0,0-1 0,0-1 0,0 1 0,1 0 0,-1-1 0,1 0 0,0 0 0,2 1 0,-1-1 0,-1-2 0,1 1 0,-1 1 0,1-1 0,-1 1 0,0-1 0,0 1 0,0 0 0,0 1 0,0-1 0,-1 1 0,0-1 0,0 1 0,0 0 0,0 0 0,2 4 0,-2-2 0,4 4 0,-1 0 0,-1 0 0,0 0 0,0 1 0,-1 0 0,0 0 0,-1 0 0,0 1 0,-1-1 0,0 5 0,-2-14 0,0 0 0,0 0 0,0 0 0,0 0 0,1 0 0,-1 0 0,1 0 0,-1 0 0,1 0 0,0 0 0,0 0 0,0 0 0,0 1 0,0-2 0,0 1 0,0 0 0,0 0 0,0 0 0,-1 0 0,1 0 0,-1 0 0,1 0 0,-1 0 0,0 0 0,0 0 0,0 1 0,0 0 0,0 11 0,1 1 0,0-1 0,1 0 0,1 1 0,1 1 0,-2-7 0,-1 1 0,1-1 0,-2 1 0,1 0 0,-1-1 0,-1 1 0,0 7 0,-1 18 0,2 179 0,-1-206 0,0 0 0,0-1 0,-1 1 0,0 0 0,0-1 0,-3 5 0,2-5 0,1 0 0,0 1 0,0-1 0,0 1 0,1 0 0,0 3 0,-6 25 0,1-4 0,6-29 0,0-1 0,-1 1 0,0-1 0,1 1 0,-1-1 0,0 1 0,0-1 0,-1 0 0,1 0 0,0 1 0,-1-1 0,1 0 0,-1 0 0,0 0 0,0 0 0,0 0 0,0 0 0,0 0 0,0 1 0,0-1 0,1 0 0,-1 1 0,1-1 0,0 1 0,0-1 0,0 1 0,0 0 0,0-1 0,0 1 0,1 0 0,-1 2 0,1 1 0,0 0 0,-1 0 0,0 0 0,0 0 0,-1 0 0,1 0 0,-1 0 0,-1-1 0,1 1 0,-3 4 0,0-1 0,0 8 0,5-15 0,0 0 0,0-1 0,-1 1 0,1-1 0,-1 1 0,1-1 0,-1 1 0,0-1 0,0 1 0,1-1 0,-1 0 0,0 0 0,0 1 0,0-1 0,-1 0 0,-6 8 0,5-8 0,1 1 0,-1 0 0,1 0 0,0 0 0,0 1 0,0-1 0,0 0 0,1 1 0,-1-1 0,1 1 0,-1 0 0,1-1 0,0 1 0,0 0 0,0 0 0,0 2 0,0-3 0,1 0 0,-1 0 0,1 0 0,-1 0 0,1 0 0,-1 0 0,0 0 0,0 0 0,0-1 0,0 1 0,0 0 0,-1-1 0,1 1 0,0-1 0,-1 1 0,1-1 0,-1 0 0,0 1 0,1-1 0,-1 0 0,0 1 0,1-1 0,-1 1 0,1-1 0,0 1 0,0-1 0,-1 1 0,1 0 0,0 0 0,0 0 0,1 0 0,-1-1 0,0 1 0,1 0 0,-1 0 0,1 1 0,-1-1 0,1-1 0,1 0 0,-1 0 0,0 0 0,-1 0 0,1 0 0,0 0 0,0 0 0,0-1 0,0 1 0,-1 0 0,1 0 0,0 0 0,-1 0 0,1-1 0,-1 1 0,1 0 0,-1 0 0,1 0 0,-1-1 0,1 1 0,-1 0 0,0-1 0,1 1 0,-1-1 0,0 1 0,0-1 0,1 1 0,-1-1 0,0 1 0,0-1 0,0 0 0,0 0 0,0 1 0,-9 4 0,-3 7 0,-5-1 0,10-8 0,-5 8 0,-3 5-36,0-1 0,0 0 0,-12 6 36,-9 12-26,33-28 27,-1-1-1,0 1 1,0-1 0,0 0 0,0 0-1,0 0 1,-5 1-1,-6 6 0,14-10 0,0 1 0,0-1 0,0 1 0,0-1 0,-1 0 0,1 0 0,0 0 0,-1-1 0,1 1 0,0 0 0,-1-1 0,1 1 0,-1-1 0,1 0 0,-1 0 0,1 0 0,-1 0 0,1 0 0,-2-1 0,-36 1 0,28 0 0,9 0 0,0 0 0,0 1 0,0-1 0,-1 1 0,1 0 0,0 0 0,1 0 0,-1 0 0,0 0 0,0 1 0,0-1 0,1 1 0,-1 0 0,1 0 0,-1 0 0,1 0 0,-2 2 0,4-4 0,-4 2 0,0-1 0,0 0 0,0 0 0,0-1 0,-1 1 0,1-1 0,0 0 0,0 0 0,0 0 0,0-1 0,-2 0 0,-34-1 0,23 5 0,14 2 0,0 0 0,-13-3 0,-36 12-128,38-3 85,13-10 39,0 0-1,0 1 0,0-1 0,0 0 0,0 0 1,-1-1-1,1 1 0,0 0 0,0 0 0,-1 0 1,1-1-1,-1 1 0,1-1 0,-1 1 0,1-1 1,-1 0-1,1 1 0,-1-1 5,1 0 0,-1-1 0,1 1 0,0 0 0,0 0 0,0 0 0,0 0 0,-1 0 0,1 0 0,0 1 0,0-1 0,0 0 0,0 0 0,0 1 0,-1-1 0,1 1 0,0-1 0,0 1 0,0 0 0,0-1 0,0 1 0,0 0 0,1 0 0,-1-1 0,-1 2 0,1-1 0,-12 3 0,13-4 0,0 0 0,-1 0 0,1 0 0,0 0 0,-1 0 0,1 0 0,-1 0 0,1 0 0,0 0 0,-1 0 0,1 0 0,0 0 0,-1 0 0,1 0 0,0 0 0,-1 1 0,1-1 0,0 0 0,-1 0 0,1 0 0,0 1 0,-1-1 0,1 0 0,0 0 0,-1 1 0,1-1 0,0 0 0,0 1 0,0-1 0,-1 0 0,1 1 0,0-1 0,0 0 0,0 1 0,0-1 0,0 0 0,0 1 0,0-1 0,-1 1 0,1-1 0,0 0 0,0 1 0,0-1 0,1 0 0,-1 1 0,0-1 0,0 1 0,0-1 0,0 0 0,0 1 0,0-1 0,-2 11 0,1-10-3,1-1-1,-1 1 1,1 0-1,-1 0 1,0-1-1,0 1 1,1-1-1,-1 1 1,0 0-1,0-1 1,0 0 0,0 1-1,1-1 1,-1 1-1,0-1 1,0 0-1,0 0 1,0 1-1,0-1 1,0 0-1,0 0 4,-3 5-34,-1 7 12,0-8 19,-14 4 7,17-8-3,2 0-1,-1 0-1,1 0 1,-1 0-1,1 0 1,-1 0-1,1 0 1,0 0-1,-1 0 1,1 0-1,-1 1 1,1-1-1,-1 0 1,1 0-1,-1 0 1,1 1-1,0-1 1,-1 0 0,1 1-1,0-1 1,-1 0-1,1 1 1,0-1-1,-1 0 1,1 1-1,0-1 1,-1 1-1,1-1 1,0 0-1,0 1 1,0-1-1,0 1 1,-1-1-1,1 1 1,0-1-1,0 1 1,0-1-1,0 1 1,0-1-1,0 1 1,0-1 0,0 1-1,0-1 1,0 0-1,1 1 1,-1-1-1,0 1 1,0-1-1,0 1 1,0 0-24,0 0 0,0 0 1,0 0-1,-1 0 0,1-1 0,0 1 0,-1 0 0,1 0 0,-1 0 1,1 0-1,-1-1 0,1 1 0,-1 0 0,0 0 0,1-1 0,-1 1 1,0 0-1,0-1 0,1 1 0,-1-1 0,0 1 0,0-1 0,0 1 1,0-1-1,0 0 24,-8 6-132,7-3-104,-26-3 22,19-1 3022,-8 0-1527,-2 1-4393,8 2-2577,4 2-3712,-6 17 42</inkml:trace>
  <inkml:trace contextRef="#ctx0" brushRef="#br2" timeOffset="7">4711 5479 2441,'0'0'129,"0"0"-1,0-13 515,0 13-643,0 0-900,0 0-385,15 0 386</inkml:trace>
  <inkml:trace contextRef="#ctx0" brushRef="#br2" timeOffset="8">4699 5491 6939,'0'0'364,"0"0"-107,0 0-107,0 0 21,0 0 172,0 0 85,0 0 150,0 0-64,0 0-42,0 0 213,2-2 22,29-32 1291,-21 22-1610,0 1 1,0 1-1,1 0 1,0 0-1,10-6-388,-13 12 96,-5 3-75,-1-1 0,1 1-1,-1-1 1,0 1-1,1-1 1,-1 0-1,0 0 1,0 0-1,0 0 1,0 0-1,-1 0 1,2-1-21,15-20-67,-14 19 1,-1 1 0,1-1-1,-1-1 1,1 1 0,-1 0 0,-1-1 0,1 0 0,-1 0 0,0 1 0,1-4 66,-3 6-279,0 2-63,0-27 1948,0 19-1327,-1 6-866,1 0 0,0 1-1,0-1 1,0 0 0,0 0 0,0 1 0,0-1 0,0 0 0,0 0 0,1 1 0,-1-1 0,1 0 0,-1 1 0,1-1-1,0 0 1,0 1 0,0-1 587,21-12-4904</inkml:trace>
  <inkml:trace contextRef="#ctx0" brushRef="#br2" timeOffset="9">5141 4885 2827,'0'0'728,"0"0"-150,0 0 22,0 0-22,2-2 129,17-16 592,0 1 1,0 1-1,15-9-1299,19-19 1863,-32 25-814,-18 16-535,1-2-220,0 0 0,0 0 1,-1 0-1,1-1 0,-1 0 0,-1 0 0,1 0 0,-1 0 0,1-2-294,12-29 429,2 14-4104,2 8-2258,28-10 665</inkml:trace>
  <inkml:trace contextRef="#ctx0" brushRef="#br2" timeOffset="10">5296 4175 4883,'0'0'878,"-2"-2"-128,0-2-542,-1 1 0,1-1 1,-1 0-1,1 0 0,0 1 1,0-1-1,1-1 0,-1 1 0,1 0 1,0 0-1,0-3-208,0 4 157,1 1 1,-1-1-1,0 0 1,0 1-1,0 0 0,0-1 1,0 1-1,0-1 1,-1 1-1,1 0 0,-1 0 1,0 0-1,1 0 0,-2-1-157,-34-32 1344,14 13-886,7 7-365,12 12-160,0-1 0,1 0 0,-1 0 1,1 0-1,-1 0 0,1 0 0,0-1 0,1 1 0,-1-1 0,1 0 0,-1-1 67,-7-15 1704,-1-3-3125,8 3-5415,3-3 2510</inkml:trace>
  <inkml:trace contextRef="#ctx0" brushRef="#br2" timeOffset="11">4854 3425 9509,'0'0'128,"0"0"1,0 0-65,0 0-235,0 0 64,-2-2 171,0-1 27,0-1 0,0 1 0,0-1 0,1 1 0,-1-1 0,1 1 0,0-1 0,0 0 0,0 0-91,-9-24 1108,6 21-913,4 6-159,-1 0 0,0-1 0,0 1 0,1 0 1,-1-1-1,1 1 0,-1-1 0,1 1 0,-1-1 0,1 1 0,0-1 0,0 1 0,0-1-36,-1-1 83,1 0-1,-1 0 0,1 0 0,-1 0 1,0 0-1,0 0 0,0 0 0,-1 0 1,1 0-1,-1 0 0,0 0-82,0 0 25,0 0 0,1-1 0,-1 1-1,1 0 1,-1 0 0,1-1 0,0 1 0,1-1 0,-1 1-1,0-1 1,1-1-25,0 4-28,0 0 0,0 0 0,0 0-1,0 0 1,0 0 0,0 0 0,-1 0 0,1 0 0,0 0-1,0 0 1,-1 0 0,1 0 0,-1 0 0,1 0 0,-1 0-1,1 0 1,-1 0 0,0 1 0,1-1 0,-1 0-1,0 0 1,0 1 0,1-1 0,-1 1 0,0-1 0,0 0-1,0 1 1,0 0 0,0-1 0,0 1 0,0-1-1,0 1 1,0 0 0,0 0 0,0 0 0,0 0 0,0 0-1,0 0 29,-1-2-209,0 1-1,0 0 0,0 0 0,0-1 1,0 1-1,0 0 0,1-1 0,-1 0 1,1 1-1,-1-1 0,1 0 1,-1-1 209,-3-3-1681,-10-4-2131,-9 7 535</inkml:trace>
  <inkml:trace contextRef="#ctx0" brushRef="#br2" timeOffset="12">4581 2950 6296,'0'0'0,"0"0"386,0 0-1,0 0-128,0 0-128,0 0-1,0 0-128,0 0 0,0 0 0,0 0 0,-12-12 1799,-1-2-1799,-1 1-2441,14 1-1029,0 12 772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26T22:35:20.865"/>
    </inkml:context>
    <inkml:brush xml:id="br0">
      <inkml:brushProperty name="width" value="0.1" units="cm"/>
      <inkml:brushProperty name="height" value="0.1" units="cm"/>
      <inkml:brushProperty name="color" value="#F6630D"/>
    </inkml:brush>
    <inkml:brush xml:id="br1">
      <inkml:brushProperty name="width" value="0.1" units="cm"/>
      <inkml:brushProperty name="height" value="0.1" units="cm"/>
      <inkml:brushProperty name="color" value="#008C3A"/>
    </inkml:brush>
    <inkml:brush xml:id="br2">
      <inkml:brushProperty name="width" value="0.1" units="cm"/>
      <inkml:brushProperty name="height" value="0.1" units="cm"/>
      <inkml:brushProperty name="color" value="#FFC114"/>
    </inkml:brush>
  </inkml:definitions>
  <inkml:trace contextRef="#ctx0" brushRef="#br0">3957 13457 1285,'0'0'-129,"0"0"1,-12-12 385,-1-1-257,13 13-386,0 0-128</inkml:trace>
  <inkml:trace contextRef="#ctx0" brushRef="#br1" timeOffset="1">2033 4082 2827,'0'0'621,"0"0"-128,0 0-194,0 0-42,0 0-21,0 0-22,0 0 215,0 0 63,0 0 300,0 0-42,0 0-193,0 0-65,0 0 1,0-15 1584,0 13-1969,1-1 0,0 0 0,0 1 0,0-1 0,0 1 0,0-1 0,1 1 0,-1-1 0,1 1 0,-1 0 0,1 0 0,0 0 0,2-2-108,35-33 905,-20 19-387,-15 15-403,1-1-1,-1 1 1,0 1-1,1-1 1,0 0-1,0 1 0,0 0 1,1 0-115,-1 0 60,0 0 0,0 0 0,0-1 0,0 0 0,0 1 0,-1-2 0,1 1 1,-1 0-1,1-2-60,1 0 79,-1 0 1,1 1 0,0-1 0,0 1-1,1 0 1,5-2-80,20-13 271,-28 16-224,0 1-1,-1-1 0,1 0 0,0 1-1,0 0 1,0 0 0,0 0 0,0 1 0,0-1-1,1 1 1,-1 0 0,1 0 0,-1 0 0,2 1-46,-3-1 42,1 0 1,-1 0-1,1 0 1,-1-1 0,1 1-1,-1-1 1,0 0-1,0 0 1,0 0-1,0 0 1,0-1 0,1-1-43,18-12 131,-1 2-100,-1-1 0,0 0 0,-2-2-1,0-1 1,0 0 0,3-7-31,25-24 72,-39 41-8,0 0 0,-1 0-1,0-1 1,-1 0 0,0 0 0,0 0-1,-1 0 1,1-3-64,20-74 497,-23 74-543,0 0 0,-1 0 0,0 0 0,-1 0 0,-1 0 0,0-4 46,-1-19-88,3 10 88,-2 0 0,-1 0 0,-1 0 0,-6-24 0,7 42-2,0-2 8,0 0 0,0 0-1,1-1 1,-1-7-6,2 14 24,-1 0 0,1 1 0,-1-1 0,0 1 0,0-1 0,0 1 0,0 0 0,0-1 0,-1 1 0,1 0 0,-1 0 0,0 0 0,1 0 0,-2-1-24,-34-32 266,14 13-268,-105-107 751,120 122-742,0 0-1,-1 1 1,1-1 0,-1 2-1,-1-1 1,1 2-1,-6-3-6,-2-1-3,10 4 3,1 1 0,-1-1 0,0 2 0,1-1 0,-2 1 0,1 0 0,0 0 0,0 1 0,0 0 0,-1 0 0,-6 1 0,-73-12-107,-13 12 86,72-2-25,12 1 4,0 0 0,0 1-1,0 1 1,0 1 0,-6 1 42,11-1-18,-3 1-65,1 0 1,0 1-1,0 1 0,0 0 0,0 0 1,-6 5 82,-41 22-242,48-26 273,-1 0-1,2 1 1,-8 5-31,12-7 14,1-1 0,0 0 0,-1-1 0,1 1 0,-1-1 1,-3 0-15,6-1 6,-1 0 1,0 0-1,1 0 1,0 0-1,-1 1 1,1 0-1,0 0 1,0 0-1,1 0 1,-2 1-7,-49 38 0,-231 246 878,277-280-875,-1 0 1,-1 0-1,1-1 1,-1 0 0,0-1-1,-11 5-3,0 7 0,-1 3 0,-9 4 493,-27 28-493,39-38-89,0-2 1,-1 0 0,-2-1 88,-11 9 29,-21 12 245,37-24-273,0 2 0,0 0 1,2 0-1,-10 10-1,22-19 30,0 0 0,0 0 0,-1 0 0,1 0 0,0-1 0,0 0 0,-1 1 0,1-1 0,-1 0 0,1-1-30,-25 11 107,21-5-42,-1-1 1,1 1 0,-1-1-1,-1-1 1,1 1 0,-1-2-1,1 1 1,-1-1 0,0 0-1,-1-1 1,1 0 0,0 0-1,0-1 1,-1-1 0,-6 1-66,-2-1 155,0 1 0,0 1 0,0 1 1,-9 2-156,20-3 2,0 0 1,0-1-1,0-1 1,0 1-1,0-1 1,0 0-1,0-1 1,-2 1-3,-22-2 23,-98 2 726,125 0-735,1-1 1,0 0-1,0 1 0,0-1 1,0 0-1,0 0 0,1-1 1,-1 1-1,0-1 0,0 1 1,1-1-1,-1 0 0,-1-1-14,-34-33 181,26 24-162,-6-6-11,-49-53 105,61 64-99,1 0 1,0 0-1,0-1 0,0 0 0,1 0 1,1 0-1,-1-1 0,-2-8-14,-24-70 22,9 4-22,18 69 0,2 0 0,-1 0 0,2 0 0,0 0 0,1-1 0,0 1 0,1-19 0,-2-5 0,1 0 0,2 1 0,3-8 0,-1 25 13,-2 10 10,-1 0 0,0 0 0,-1-1 0,0 1 0,0-3-23,-1 12 0,0 0 0,0 0 0,0-1 0,0 1 0,0 0 0,1 0 0,-1 0 0,0 0 0,1 0 0,-1 0 0,1 0 0,-1 0 0,1 0 0,-1 0 0,1 0 0,0 0 0,7-11 0,-6 7-1,15-28-63,-2 0 1,0-6 63,-12 31-6,0-1 1,1 1-1,0 0 1,0 0-1,1 0 1,0 0-1,0 1 1,1 0-1,0 0 6,59-57-71,-42 43 63,0-4 8,-19 20 0,0 0 0,0 1 0,0-1 0,1 1 0,-1 0 0,1 0 0,0 1 0,1-1 0,23 0-21,-20 0-16,19-3-162,-27 7 191,0 0-1,1 0 0,-1 0 1,0 0-1,0 0 1,1-1-1,-1 1 1,0 0-1,0-1 0,0 1 1,1-1-1,-1 0 1,0 1-1,0-1 1,0 0 8,22-9 0,60-12 0,-76 20 24,0 1 1,0 0 0,1 0-1,-1 0 1,0 1-1,1 0 1,-1 1 0,1 0-25,22 0 60,99-1-60,-126 0-1,0 0 1,0 1-1,0-1 1,0 0-1,-1 1 0,1 0 1,0 0-1,0 0 1,0 0-1,1 1 1,-2-1 3,1 0 0,0 0-1,0 0 1,0 0 0,-1-1-1,1 1 1,0-1 0,0 1-1,0-1 1,2 0-3,-3 0 8,1 1 0,-1-1 1,1 1-1,-1 0 0,1 0 0,-1 0 1,0 0-1,1 0 0,-1 1 0,0-1 0,0 1 1,0-1-1,1 2-8,15 9 22,-14-9-2,-1-1 0,0 0 0,0 1 1,0 0-1,0-1 0,0 1 0,1 2-20,-3-3 6,0 0-1,1 0 0,0 0 0,0 0 0,-1 0 1,1 0-1,0-1 0,0 1 0,0-1 0,1 1 1,-1-1-1,0 0 0,1 0 0,-1 0 1,0 0-1,1-1 0,-1 1 0,2 0-5,1-1 0,1 0 1,-1 1-1,0 0 0,0 0 1,0 0-1,0 0 0,0 1 1,0 0-1,0 0 0,-1 0 1,3 2-1,8 3 18,8-2 40,-22-5-55,1-1-1,0 2 1,-1-1 0,1 0-1,-1 0 1,1 0 0,0 1 0,-1-1-1,1 1 1,-1-1 0,1 1-1,-1 0 1,1-1 0,-1 1 0,0 0-1,1 0 1,-1 0 0,1 1-3,0 0 0,0-1 0,0 1 0,0-1 0,1 1 0,-1-1 0,0 0 0,1 0 0,-1 0 0,1-1 0,0 1 0,0 0 0,-1 0 0,1 0 0,-1 0 0,1 0 0,-1 0 0,0 0 0,1 0 0,-1 1 0,0-1 0,1 2 0,-1-1 0,1 1 0,0 0 0,0 0 0,1 0 0,-1 0 0,1 0 0,0-1 0,0 0 0,0 0 0,0 0 0,1 1 0,-1 0 0,0 0 0,1 0 0,-1 1 0,0-1 0,2 4 0,-2-2 0,0-1 0,1 0 0,-1 0 0,1-1 0,0 0 0,2 2 0,-3-3-1,0 1 0,1 0 0,-1 0 1,0 0-1,-1 1 0,1-1 0,0 1 1,0 0 5,0 0-1,0 0 1,0 0-1,1-1 1,-1 0-1,3 1-4,3 3 39,-1 0 1,0 1-1,-1 0 0,0 0 1,0 0-1,4 6-39,15 17 21,234 232 343,-222-237-364,-36-23 0,0-1 0,0 0 0,0 1 0,0-2 0,1 1 0,-1 0 0,1-1 0,0 1 0,-1-1 0,-1-1 0,1 2 0,0-1 0,-1 0 0,0 0 0,1 1 0,-1-1 0,0 1 0,0 0 0,1-1 0,-1 1 0,-1 0 0,2 2 0,-1-1 0,0 0 0,0 0 0,0 0 0,0 0 0,1 0 0,-1-1 0,1 1 0,0-1 0,0 1 0,0-1 0,0 0 0,0 0 0,0 0 0,1 0 0,2 1 0,-3-2 0,15 23 0,-15-19 0,1-3 0,15 6 0,-17-7 0,0 1 0,0-1 0,0 1 0,0-1 0,0 1 0,0 0 0,0 0 0,-1-1 0,1 1 0,-1 0 0,1 2 0,15 14 0,-10-14 0,0 1 0,0 0 0,-1 1 0,0 0 0,0 0 0,-1 0 0,1 0 0,-1 1 0,-1 0 0,4 6 0,3 3 0,3 3 0,1-1 0,1-1 0,1-1 0,3 2 0,28 28 0,-43-39 0,-4-6 0,0 1 0,1-1 0,-1 1 0,0-1 0,0 0 0,1 1 0,-1-1 0,1 0 0,0 0 0,-1 0 0,1 0 0,0 0 0,-1 0 0,1-1 0,0 1 0,0-1 0,0 1 0,-1-1 0,1 1 0,1-1 0,-1 0 0,-1 0 0,1 0 0,-1 0 0,1 0 0,0 1 0,-1-1 0,1 0 0,-1 1 0,1-1 0,-1 1 0,1 0 0,-1 0 0,1-1 0,-1 1 0,0 0 0,1 0 0,-1 0 0,0 0 0,0 1 0,0-1 0,0 0 0,0 0 0,0 1 0,0-1 0,1 2 0,1 2 0,0-1 0,0-3 0,18 9 0,-15-5 0,-5-4 0,0-1 0,0 1 0,0 0 0,0-1 0,0 1 0,0 0 0,0-1 0,1 0 0,-1 1 0,0-1 0,0 0 0,0 1 0,0-1 0,0 0 0,1 0 0,-1 0 0,0 0 0,1 0 0,-1 0 0,0 0 0,1 0 0,-1 0 0,1 0 0,-1 0 0,0 0 0,1 1 0,-1-1 0,0 0 0,1 1 0,-1 0 0,0-1 0,0 1 0,1-1 0,-1 1 0,0 0 0,1 1 0,10 3 0,-11-6 0,0 1 0,0 0 0,0 0 0,0 0 0,0 0 0,0 0 0,0 0 0,0 0 0,-1 0 0,1 0 0,0 0 0,0 0 0,0 1 0,0-1 0,0 0 0,0 1 0,0-1 0,-1 0 0,1 1 0,0 0 0,0-1 0,0 1 0,-1-1 0,1 1 0,0 0 0,0 0 0,2 2 0,19 10 0,-20-11 0,0 0 0,1-1 0,-1 1 0,1-1 0,-1 0 0,1 1 0,-1-1 0,1 0 0,0-1 0,-1 1 0,1 0 0,0-1 0,0 0 0,0 1 0,0-1 0,1 0-8,-1 0 0,1 0 0,-1 1 0,1 0 0,-1 0 0,1 0 0,-1 0 0,1 1 8,0-1-8,-1 0 0,0 0 0,1 0 0,-1 0 0,1 0 0,-1-1 0,1 1 0,1-1 8,-1 0 0,0 1 0,0 0 0,0 0 0,0 1 0,0-1 0,0 1 0,-1 0 0,1 0 0,0 0 0,-1 0 0,1 1 0,-1 0 0,0-1 0,23 15 0,26 18 0,-46-31-1,1 0 0,-1 0 0,0 1 1,-1 0-1,1 0 0,-1 0 0,1 2 1,-1-2 3,-1 0 0,1 0-1,0-1 1,0 1 0,0-1-1,0 0 1,1-1 0,0 0-1,0 1 1,2-1-3,29 13 103,-30-13-86,-1 0 0,1 0 0,0 0 0,0-1 0,0 0 1,0 0-1,0-1 0,1 0 0,6 0-17,259-1 471,-272 0-478,1 0 0,-1 0-1,0 0 1,0-1 0,1 1 0,-1 0-1,0-1 1,1 1 0,-1-1 0,0 0-1,0 1 1,0-1 0,0 0 0,1 0 7,-1 0-1,0 0 1,0 1-1,1-1 1,-1 0 0,0 1-1,0-1 1,1 1-1,-1-1 1,0 1 0,1 0-1,-1-1 1,0 1 0,1 0-1,0 0 1,0 0 0,-1 0 0,1-1 0,-1 1 0,1 0 0,0-1 0,-1 1 0,1-1 0,-1 0 0,0 1 0,1-1 0,-1 0 0,1 0 0,-1 0 0,0 0 0,0 0 0,0 0 0,1 0 0,-1-1 0,0 1 0,0 0 0,0 0 0,1 0 0,-1 0 0,0 0 0,1 0 0,-1 1 0,1-1 0,-1 0 0,1 1 0,-1-1 0,1 1 0,0 0 0,-1-1 0,1 1 0,0 0 0,35-7 0,-32 5 0,1 1 0,-1 0 0,1 0 0,-1 0 0,1 0 0,2 1 0,8 0 2,-12 1-1,1-1 1,-1 0-1,0 0 1,0 0-1,1-1 0,-1 1 1,0-1-1,0 0 1,1 0-1,-1 0 0,0-1 1,0 0-1,0 1 1,2-3-2,21-6 137,-24 9-126,1 0 0,0 0-1,-1-1 1,1 1 0,-1-1 0,0 1 0,0-1 0,1 0 0,0-1-11,-1 1 0,-1 0 0,1 0 0,0 0 0,0 1 0,0-1 0,0 1 0,0 0 0,2-1 0,22-10 0,-25 11 0,0-1 0,0 1 0,0 0 0,1 0 0,-1-1 0,0 2 0,1-1 0,-1 0 0,1 0 0,-1 1 0,1-1 0,-1 1 0,1 0 0,0 0 0,1-1 0,1 0 0,-1-1 0,1 1 0,-1-1 0,0 0 0,0 0 0,0 0 0,0 0 0,0-1 0,-1 0 0,1 1 0,-1-1 0,2-2 0,30-20 0,-33 24 0,0 0 0,1-1 0,-1 1 0,-1-1 0,1 0 0,0 0 0,0 1 0,-1-1 0,1 0 0,-1-1 0,1 1 0,-1 0 0,1 0 0,-1 0 0,1 0 0,-1 0 0,1 0 0,0 0 0,0 0 0,0 1 0,0-1 0,0 1 0,0-1 0,0 1 0,1 0 0,-1 0 0,0 0 0,1 0 0,-1 0 0,1 0 0,-1 1 0,1-1 0,-1 1 0,1 0 0,-1 0 0,3 0 0,-3-1 0,0 0 0,0 0 0,0 0 0,-1 0 0,1 0 0,0 0 0,-1-1 0,1 1 0,-1 0 0,0-1 0,1 1 0,-1-1 0,0 0 0,4-3 0,-4 5 0,0 0 0,-1 0 0,1 0 0,-1 0 0,1 0 0,-1 0 0,1 0 0,-1 0 0,1 0 0,-1 0 0,1-1 0,-1 1 0,0 0 0,1 0 0,-1 0 0,1-1 0,-1 1 0,1 0 0,-1-1 0,0 1 0,1 0 0,-1-1 0,0 1 0,0 0 0,1-1 0,-1 1 0,0 0 0,0-1 0,1 1 0,-1-1 0,0 1 0,0-1 0,0 1 0,0-1 0,0 1 0,1-1 0,-1 1 0,0-1 0,0 1 0,0 0 0,0-1 0,-1 1 0,1-1 0,0 1 0,0-1 0,0 1 0,0-1 0,0 1 0,-1-1 0,0-1 0,1-4 0,14-12 0,1 1 0,-14 13 0,-1-1 0,2 2 0,-1 0 0,1-1 0,-1 1 0,0 0 0,0-1 0,0 1 0,0-1 0,-1 1 0,0-1 0,1-2 0,1-7 0,20-26 0,-20 25 0,0-2 0,3 12 0,-1 1 0,-2-13 0,-2-24 22,-2 36 6,3 1-1,14-29 25,-12 29-52,-2 3 0,0-1 0,0 0 0,-1 1 0,1-1 0,-1 0 0,1 1 0,-1-1 0,1 0 0,-1 0 0,1 0 0,-1 0 0,1 1 0,-1-1 0,0 0 0,0 0 0,1 0 0,-1 0 0,0 0 0,0 0 0,0 0 0,0 0 0,0 0 0,0 0 0,-1 0 0,1 0 0,0 0 0,0 1 0,0-66 0,-1 63 0,1-3 0,15-12 0,-2 0-4,-12-12 14,-2-16 219,1 35-207,-1 10-22,1 0 0,0 0 0,0-1 0,0 1 0,0 0 0,0 0 0,0 0 0,0-1 0,0 1 0,0 0 0,1 0 0,-1-1 0,1 1 0,-1 0 0,0 0 0,1 0 0,0 0 0,-1 0 0,1 0 0,0 0 0,0 0 0,0 0 0,-1 0 0,1 0 0,0-1 0,-1 1 0,1 0 0,0 0 0,-1 0 0,0-1 0,1 1 0,-1 0 0,0-1 0,1 1 0,-1 0 0,0-1 0,0 1 0,0 0 0,0-1 0,0 1 0,0 0 0,-1-2 0,1-299 0,0 249-107,0 0-43,0 13 150,0 1 0,0-53 0,0-13 128,0 52-128,-1 11-2,-8 19 23,9 22-18,-1-2 5,0 0 1,0 0 0,0 0 0,1 0 0,0 0 0,-1 0 0,1 0 0,0 0 0,1-1 0,-1 1 0,1 0 0,-1-1-9,1 1 9,-1 0 1,1 0 0,-1 0-1,0 0 1,0 0 0,0 0 0,0-1-1,-1 1 1,1 0 0,-1 0 0,-1-2-10,-2-2 23,4 6-23,-1 0 0,0 0 0,1 0 0,-1 0 0,0 0-1,1-1 1,0 1 0,-1 0 0,1 0 0,0-1 0,-1 1-1,1 0 1,0 0 0,0-1 0,-7-22 0,6 21 0,0 1 0,0-1 0,0 1 0,0-1 0,1 1 0,-1-1 0,0 0 0,1 1 0,0-1 0,0 0 0,0-129 0,0 131 0,0 0 0,0-1 0,0 1 0,0 0 0,0-1 0,0 1 0,0 0 0,0-1 0,0 1 0,-1 0 0,1 0 0,0-1 0,-1 1 0,1 0 0,-1 0 0,0 0 0,1-1 0,-1 1 0,0 0 0,0 0 0,0 0 0,1 0 0,-1 1 0,1 0 0,-1-1 0,1 1 0,0-1 0,-1 1 0,1-1 0,0 1 0,0-1 0,-1 1 0,1-1 0,0 1 0,0-1 0,0 1 0,-1-1 0,1 1 0,0-1 0,0 1 0,0-1 0,0 1 0,0-1 0,0 0 0,0-5 9,0 0 0,0 0 0,-1 0-1,0 0 1,0 1 0,0-1 0,-1 0 0,0 0 0,0 1-1,0-1 1,-1 1 0,0 0 0,0 0 0,-2-3-9,-6-11 5,11 17-5,-1 1 0,0-1 0,1 0 0,-1 0 0,1 0 0,0 0 0,0 0 0,0 0 0,0 1 0,0-1 0,0 0 0,0 0 0,0-1 0,-1-24 0,-15-5-1,13 28 3,1 0 0,-1 0 0,1 0-1,0-1 1,0 1 0,0-1 0,1 1 0,0-1 0,0 0-1,0 1 1,0-1 0,1 0-2,-13-48 107,1-13 22,12 64-129,0 0 0,-1 1 0,1-1 0,-1 0 0,1 0 0,-1 1 0,1-1 0,-1 0 0,0 1 0,0-1 0,0 0 0,0 1 0,0-1 0,0 1 0,0 0 0,-2-2 0,1 1 0,0 0 0,1-1 0,-1 1 0,0-1 0,1 0 0,-1 1 0,1-1 0,-1-2 0,-4-18-3,-11-32 113,12 47-108,2 1 1,-1-2 0,1 1-1,0 0 1,0-1 0,1 0-1,0 1 1,0-4-3,2 8 0,0 1 0,-1-1 0,0 0 0,0 1 0,0-1 0,0 1 0,0 0 0,-1-1 0,1 1 0,-2-2 0,1 2 0,0 0 0,1-1 0,-1 1 0,1 0 0,0-1 0,0 1 0,0-1 0,0 1 0,1-1 0,-1-2 0,1 5 0,0-1 0,0 0 0,0 0 0,0 0 0,-1 0 0,1 0 0,-1 0 0,1 1 0,-1-1 0,0 0 0,1 0 0,-1 1 0,-1-2 0,1 2 0,0-1 0,0 0 0,1 1 0,-1-1 0,0 0 0,1 0 0,-1 0 0,1 1 0,0-1 0,-1 0 0,1 0 0,0 0 0,0-1 0,-1-4 11,-1 1 1,0-1-1,0 0 0,0 1 0,-1-1 1,0 1-1,0 0 0,-1 0 0,-1-2-11,-9-18 28,-9-13 2,-14-28 304,37 62-309,0 4-25,0 0 0,1 0 0,-1 1 0,0-1-1,0 0 1,0 0 0,0 1 0,0-1 0,0 0 0,0 0 0,0 1-1,0-1 1,0 0 0,0 0 0,0 1 0,-1-1 0,1 0-1,0 0 1,-1 1 0,1-1 0,0 0 0,-1 1 0,1-1 0,-1 0-1,1 1 1,-1-1 0,1 0 0,-11-12 0,3 6 0,6 5 0,0 0 0,0-1 0,0 1 0,0-1 0,0 1 0,0-1 0,1 0 0,-1 1 0,1-1 0,0 0 0,-1-2 0,1 2 0,-1 0 0,0 0 0,0 0 0,0 0 0,0 0 0,0 1 0,-1-1 0,1 1 0,-2-1 0,0-8 0,-44-68 0,44 54 0,0 21 0,3 3 0,1 1 0,-1-1 0,0 0 0,1 0 0,-1 0 0,1 0 0,-1 0 0,1 0 0,-1 0 0,1 0 0,0 0 0,-1 0 0,1 0 0,0 0 0,0 0 0,0 0 0,0 0 0,0 0 0,0 0 0,0 0 0,0 0 0,0-1 0,-2-8 0,-1 0 0,-1 1 0,1 0 0,-2 0 0,1 0 0,-3-3 0,-6-13 0,3 12 0,2 5 0,5 5 0,1 1 0,0-1 0,-1 0 0,1 0 0,0 0 0,0 0 0,1 0 0,-1 0 0,0-3 0,-2 0 0,3 4 0,1 1 0,-1 0 0,0 0 0,0-1 0,1 1 0,-1-1 0,1 1 0,0 0 0,-1-1 0,1 1 0,0-1 0,0 1 0,0-1 0,0-3 0,0 4 0,-11-20 0,7-18 0,-1 32 0,4 6 0,0 0 0,1 0 0,-1 0 0,0 0 0,1-1 0,-1 1 0,1 0 0,-1 0 0,1-1 0,0 1 0,-1 0 0,1 0 0,0-1 0,0 1 0,0-1 0,-6-22 0,-1-4 0,7-12 0,1 39 0,-1 0 0,0 0 0,0 1 0,0-1 0,0 0 0,0 0 0,0 0 0,0 0 0,0 0 0,0 0 0,0 1 0,0-1 0,-1 0 0,1 0 0,0 0 0,0 0 0,-1 1 0,1-1 0,-1 0 0,1 0 0,-1 1 0,1-1 0,-1 0 0,1 1 0,-1-1 0,0 0 0,1 1 0,-1-1 0,-2-1 0,-2-12 0,-7-5 5,11 16-7,3-12-22,-5 10-62,-7-5 65,-5-10-12,14 20 30,1-1-1,0 1 1,-1-1-1,1 1 0,-1-1 1,1 1-1,-1-1 1,1 1-1,-1-1 0,1 1 1,-1-1-1,0 1 1,1 0-1,-1-1 0,1 1 1,-1 0-1,0 0 1,1 0-1,-1-1 0,0 1 1,1 0-1,-1 0 1,0 0-1,1 0 0,-1 0 1,0 0-1,0 0 1,1 0-1,-1 1 0,0-1 1,1 0-1,-1 0 4,-1 0-2,1 0-4,0 0 0,0-1 0,0 1-1,1-1 1,-1 1 0,0-1 0,0 0 0,0 1 0,1-1 0,-1 0 0,0 1 0,1-1 0,-1 0 0,0 0 0,1 0 0,-1 0 0,1 0 0,-1 1 0,1-1 0,0 0 0,-1 0 0,1 0 0,0 0 0,0 0 0,0 0-1,0 0 1,0 0 0,0 0 0,0 0 0,0 0 0,0 0 0,0-1 6,-2-10-42,-9-6-53,9 17 79,1-1 0,0 0 0,-1 1 0,1-1 1,0 0-1,0 0 0,0 0 0,1 0 0,-1 1 1,0-1-1,1 0 0,-1 0 0,1 0 0,0-1 1,0 1-1,-1 0 0,2-1 16,-2 2-11,1 0 0,0 0 0,0 0 0,0-1 0,-1 1 0,1 0 0,-1 0 0,1 0 0,-1 0-1,1 0 1,-1 0 0,1 1 0,-1-1 0,0 0 0,0 0 0,1 0 0,-1 0 0,0 1 0,0-1 0,0 0 0,0 1 0,0-1 0,0 1 0,0-1 0,-1 0 11,1 1-22,-1-1 1,1 0-1,-1 0 0,1 0 1,-1 0-1,1 0 1,0-1-1,0 1 0,-1 0 1,1-1-1,0 1 1,0-1-1,0 1 22,-38-65-878,32 47 689,7 17 166,0 1 0,0 0 0,-1 0-1,1 0 1,-1-1 0,1 1 0,-1 0-1,0 0 1,1 0 0,-1 0 0,0 0 0,0 0-1,0 0 1,1 0 0,-1 0 0,0 1 0,0-1-1,0 0 1,-1 0 0,1 1 0,0-1 0,0 1-1,0-1 1,0 1 0,-1 0 0,1-1 23,-3-1-172,-1-1 0,1 0 0,0-1 0,0 1 0,1-1 0,-1 1 0,-2-5 172,3 5-127,0-1 1,0 1 0,0-1 0,0 1 0,-1 0 0,0 1 0,1-1 0,-1 0 0,0 1-1,-1 0 1,-2-2 126,-17-11 3459,4 0-5697,10 10-2412,-1 3-3293,-13 2 469</inkml:trace>
  <inkml:trace contextRef="#ctx0" brushRef="#br2" timeOffset="2">2281 12325 3469,'0'0'1864,"0"0"-258,0 0-128,0 0-236,0 0-21,12-2 1091,-5-2-1792,-6 4-420,0-1 0,0 0 0,1 0 0,-1 1 0,0-1 0,1 1 0,-1-1 1,1 1-1,-1-1 0,1 1 0,-1 0 0,1 0 0,0 0-100,1-1 129,1 0 0,0 0 0,-1 0 1,1 0-1,-1-1 0,1 1 0,-1-1 0,1 0 0,-1 0 1,0 0-1,1-1-129,0 0 63,0 0 0,1 0 0,0 1 0,0-1 0,0 1 0,2 0-63,16-3 121,-18 5-116,1-1 0,0-1-1,0 1 1,-1-1 0,1 0 0,2-1-5,-4 1-12,0 0 0,0 0 1,0 1-1,0-1 0,1 1 1,-1 0-1,0 0 0,0 1 1,1-1-1,-1 1 0,2 0 12,17-6 5,-20 4-16,-1 1-1,1 0 1,-1 0 0,1 0 0,0 1 0,-1-1 0,1 0-1,0 1 1,-1 0 0,3 0 11,13 0 328,27 1-1768,-42-1 1585,0 0 0,0-1 1,-1 1-1,1-1 0,-1 1 0,1-1 0,0 0 1,-1 0-1,1 0 0,-1-1 0,0 1 1,1 0-1,-1-1 0,1 0-145,-2-1-495,7-5 1696,-3 6-4751,3 1-4164,35 1 2295</inkml:trace>
  <inkml:trace contextRef="#ctx0" brushRef="#br2" timeOffset="3">3463 11957 15805,'4'0'113,"0"0"0,0-1 0,0 0 1,0 0-1,0 0 0,0-1 0,0 1 0,-1-1 0,1 0 0,-1 0 0,1 0 0,-1 0 0,1-1-113,-1 1-72,1-1 1,-1 1-1,1 0 0,0 0 0,-1 0 0,1 1 0,0-1 0,0 1 0,0 0 0,0 0 0,0 0 1,0 1-1,1-1 72,2 1-109,1 0 1,-1-1-1,0 1 1,0-2-1,0 1 0,0-1 1,0 0-1,-1-1 1,1 0-1,0 0 1,1-1 108,4-4-554,-1 0 1,1-1-1,-2 0 0,1-1 1,-1-1 553,1 9-5804,32 2 771</inkml:trace>
  <inkml:trace contextRef="#ctx0" brushRef="#br2" timeOffset="4">4387 11773 11565,'13'-13'1413,"13"-1"-385,-1 1-642,-10 13-129,10 0-257,1-14 0,-1 14 0,2 0-386,-15 0 1,15-12-643,-14 12 257,13-14-386,-13 14 258,-1-13 3340,3 1-2441,-3-3-3212,-12 15-1414,52 0 1156</inkml:trace>
  <inkml:trace contextRef="#ctx0" brushRef="#br2" timeOffset="5">5493 11510 16448,'25'-15'0,"2"3"0,-15 12 257,1-14-129,13 1-642,-26 13 129,13 0 128,1 0-643,-1 0 258,-1-12-258,1-2 258,1 14-258,-2 0 258,15-27 3340,-14 2-2698,-1 11-3469,2 1-1671,63-13 1285</inkml:trace>
  <inkml:trace contextRef="#ctx0" brushRef="#br2" timeOffset="6">6324 11271 12593,'0'0'514,"14"-12"-129,-1 12-642,-1-12 129,3-3-129,-3 15 128,1-12 1,13-2-129,-13 14 128,-1 0-513,3 0 256,-3-13 3085,1-1-2699,-1 2-3470,-12 12-1798,54 0 1413</inkml:trace>
  <inkml:trace contextRef="#ctx0" brushRef="#br2" timeOffset="7">7054 10969 12336,'0'0'642,"0"0"-128,0 0 2827,0 0-3341,0 0-4240,0 0-2057,39 13 1543</inkml:trace>
  <inkml:trace contextRef="#ctx0" brushRef="#br2" timeOffset="8">5284 2858 6939,'0'0'128,"0"0"-42,0-2-172,0-2 196,0 1 0,0-1 0,0 1 0,-1-1 1,1 1-1,-1 0 0,0-1 0,0 1 0,0 0 0,0-1 0,-1 1 0,1 0 0,-1 0 0,0 0 0,0 0 0,0 1 0,0-1 0,-1 0-110,-3-1 170,1-1-1,-1 1 1,0 1 0,0-1 0,0 1 0,0 0-1,-2 0-169,2 1 154,0-1-1,0 0 0,0 0 0,1 0 0,-1-1 0,1 0 0,-1-1-153,-1-2 234,-6-6-1914,-5 8-3642,4 5 1810</inkml:trace>
  <inkml:trace contextRef="#ctx0" brushRef="#br2" timeOffset="9">4724 2476 13107,'0'0'257,"0"0"-129,-12-13 1,-1 13-386,1 0 128,-3-14 129,15 2 0,-12-1 0,-1 13 0,-1 0-514,2-14 3598,-1 2-3084,1-3-3983,-3 15-1928,3 0 1413</inkml:trace>
  <inkml:trace contextRef="#ctx0" brushRef="#br2" timeOffset="10">4036 2200 13364,'-13'-14'642,"-1"2"-128,1-3-128,-12 3-386,-1 0 0,-1-3-771,2 3 128,-2-2 3984,2 1-3341,11 1-4240,2 12-2057,-13 0 1543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26T22:35:20.879"/>
    </inkml:context>
    <inkml:brush xml:id="br0">
      <inkml:brushProperty name="width" value="0.1" units="cm"/>
      <inkml:brushProperty name="height" value="0.1" units="cm"/>
      <inkml:brushProperty name="color" value="#00A0D7"/>
    </inkml:brush>
  </inkml:definitions>
  <inkml:trace contextRef="#ctx0" brushRef="#br0">393 6691 3084,'0'0'0,"0"0"-257,-12 0 899,12 0-642,0 0-899,0 0-386,0 26 257</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26T22:36:12.021"/>
    </inkml:context>
    <inkml:brush xml:id="br0">
      <inkml:brushProperty name="width" value="0.05" units="cm"/>
      <inkml:brushProperty name="height" value="0.05" units="cm"/>
    </inkml:brush>
    <inkml:brush xml:id="br1">
      <inkml:brushProperty name="width" value="0.05" units="cm"/>
      <inkml:brushProperty name="height" value="0.05" units="cm"/>
      <inkml:brushProperty name="color" value="#E71224"/>
    </inkml:brush>
    <inkml:brush xml:id="br2">
      <inkml:brushProperty name="width" value="0.1" units="cm"/>
      <inkml:brushProperty name="height" value="0.1" units="cm"/>
      <inkml:brushProperty name="color" value="#00A0D7"/>
    </inkml:brush>
    <inkml:brush xml:id="br3">
      <inkml:brushProperty name="width" value="0.1" units="cm"/>
      <inkml:brushProperty name="height" value="0.1" units="cm"/>
      <inkml:brushProperty name="color" value="#FFC114"/>
    </inkml:brush>
    <inkml:brush xml:id="br4">
      <inkml:brushProperty name="width" value="0.1" units="cm"/>
      <inkml:brushProperty name="height" value="0.1" units="cm"/>
      <inkml:brushProperty name="color" value="#E71224"/>
    </inkml:brush>
  </inkml:definitions>
  <inkml:trace contextRef="#ctx0" brushRef="#br0">1511 6612 7324,'0'0'0,"0"0"0,0 0 0</inkml:trace>
  <inkml:trace contextRef="#ctx0" brushRef="#br1" timeOffset="38630.674">2526 11760 2441,'0'0'0,"0"0"257,0 0-128,0 0-1,0 0 1,0 0-129,0 0 0,0 0 257,0 0-129,0 0 1,0 0 128,0 0 0,-13-13 771,-1-1-1028,14 2-1285,0 12-643,0 0 386</inkml:trace>
  <inkml:trace contextRef="#ctx0" brushRef="#br2" timeOffset="303769.695">318 6729 4883,'0'0'493,"0"0"-129,0 0-193,0 0-43,0-2 1,0-3-1,0 4 1,0 1 64,8-15 1134,-3 14-896,1-1-1,-1 2 0,1-1 1,0 1-1,0 0 0,-1 0 0,1 0 1,3 1-431,9 1 669,204-2 4236,-208-2-4835,1 1 0,0-2 0,-1 0 0,1 0 0,-1-2-70,11-1 35,-15 3 60,0-1-1,1 1 0,-1-2 0,-1 0 1,1 0-1,-1 0 0,0-1 0,0-1 1,2-1-95,14-14 607,-2-1 1,7-9-608,-5 5 142,-20 22-73,0-1 0,-1 0 0,1-1 0,-2 1 0,1-1-1,-1 0 1,0 0 0,0 0 0,0-2-69,16-73 230,-9 33-202,-3 6 236,-2 1 1,-2-1-1,-2 1 0,-2-14-264,0 9 100,1 38-64,-1 0 1,0 1 0,-1 0 0,0-1-1,0 1 1,-1 0 0,-2-7-37,-35-40 0,30 41 60,-1 0 1,-1 1 0,-1 1-1,0 0 1,0 0 0,-1 1-61,-7-2 95,-1 1-1,0 1 1,0 0 0,-1 2 0,-1 0 0,1 2 0,-19-3-95,11 5 267,28 5-259,0 0 1,0 0-1,0-1 0,0 1 0,-1-1 0,1 0 1,0 0-1,0 0 0,1 0 0,-1 0 0,0-1 1,0 1-1,1-1 0,-1 0 0,0 0 0,1 0 1,-1-1-9,1 2 4,0-1 1,-1 0 0,1 1-1,0 0 1,-1-1-1,1 1 1,-1 0 0,0 0-1,1 1 1,-1-1 0,0 0-1,0 1 1,-1-1-5,-42 0 43,33 1-39,-67-9-4,-30 26-150,99-16 136,-1 1 1,1 1 0,-1 0-1,1 0 1,0 1-1,0 0 1,0 1 0,-6 4 13,-4 4-1,1 1 0,0 1 0,1 1 0,0 1 0,1 0 0,0 3 1,-6 4-16,21-21 7,1 0 0,0 1 1,0-1-1,1 0 0,-1 0 0,1 1 0,-1-1 0,1 1 0,0-1 0,1 1 0,-1 0 1,0 3 8,-4 18-1,0-7-60,2 0-1,1 0 0,0 1 1,1-1-1,1 1 1,0-1-1,2 4 62,0 34-83,-2-32 94,2 0 0,3 20-11,2-6 173,-6-33-144,-1-1 0,1 1 0,0-1 0,0 1 0,0-1 0,1 1 0,-1-1 0,1 0 0,0 0 0,0 0 0,3 3-29,9 13 122,1 0-1,1 0 0,10 8-121,-5-6 19,-13-13 42,0 0 0,0 0 0,1-1 0,0-1 1,1 1-1,5 2-61,5 8 98,-18-16-83,-1 0-1,1 0 0,0 0 1,-1 0-1,1-1 1,0 1-1,0 0 0,1-1 1,-1 0-1,0 1 0,0-1 1,1 0-1,-1 0 1,1 0-15,10 1 62,-8-1-57,0 0 1,-1 0-1,1 0 1,-1 0 0,1 1-1,-1-1 1,1 1 0,0 1-6,0-1 0,-1 1 0,1-1 0,0 0 0,0-1 0,0 1 0,0-1 0,1 0 0,-1 0 0,5-1 0,-9 0 0,0 1-1,0-1 1,0 0 0,0 0 0,0 0 0,-1 1 0,1-1 0,0 0 0,0 1-1,0-1 1,0 1 0,0-1 0,0 1 0,-1-1 0,1 1 0,0 0 0,0 0 0,17 9 23,-9-8 100,0 0 0,0 0 0,0-1 1,9 0-124,-13-1 0,0 1 0,0 0 0,0 0 0,-1 0 0,1 1 0,0 0 0,2 1 0,-2-1 0,0 0 0,1 0 0,-1 0 0,0-1 0,1 1 0,0-1 0,3 0 0,11 6 0,3 3 0,5-2 39,-15-4 4,1-1 1,0 0 0,0-1-1,0 0 1,6-1-44,30 7 0,4 1 0,147-2 128,656-7 515,-753-7-386,216 7-257,-264 0 128,-54 0-128,-1 0 0,0 0 0,1 0 0,-1-1 0,0 1 0,1 0 0,-1 0 0,0-1 0,1 1 0,-1-1 0,0 1 0,0-1 0,1 1 0,0-2 0,9-1 0,29-5 0,-35 8 0,1 1 0,0-1 0,0 0 0,0 0 0,-1 0 0,1-1 0,0 1 0,0-1 0,0-1 0,0 1 0,-1-1 0,1 0 0,-1-1 0,3-1 0,-3 2 0,0 0 0,0 1 0,1-1 0,-1 1 0,0 0 0,0 0 0,5 1 0,23-6 0,-25 4 0,-1 1 0,1 0 0,-1 0 0,1 1 0,-1 0 0,1 0 0,0 1 0,0 0 0,20 0 0,133-1-128,-160 0 128,1 0 0,0 0 0,-1-1 0,1 1 0,0 0 0,-1-1 0,1 0 0,-1 1 0,1-1 0,-1 0 0,1 0 0,-1 0 0,1 0 0,-1 0 0,0 0 0,1 0 0,-1-1 0,12-7 0,-5 7 0,-2 2 21,-4 0 86,-2 0 22,0 0-44,0 0-170,0 0-65,0 0-64,0 0 64,0 0-22,0 0-149,0 0-43,-1 0 702,0-1 0,0 1 0,0 0 0,0-1-1,1 0 1,-1 1 0,0-1 0,1 1 0,-1-1 0,0 0 0,1 0 0,-1 1 0,1-1-1,-1 0 1,1 0 0,-1 1 0,1-2-338,-6-6-3206,3 5-2656,-1 2-3878,4 1 788</inkml:trace>
  <inkml:trace contextRef="#ctx0" brushRef="#br2" timeOffset="353120.578">2864 6664 6296,'0'0'1093,"0"0"-280,0 0-170,0 0-129,0 0-150,2-25 1756,1 21-1860,0 1 45,-1 0 1,2 0-1,-1 0 1,0 0-1,0 0 0,1 1 1,-1-1-1,1 1 0,0 0 1,0 0-1,0 0 0,0 1 1,0-1-1,0 1 0,3-1-305,-2 2 139,-1-1-1,1 1 0,-1-1 0,1-1 0,-1 1 1,1 0-1,-1-1 0,3-2-138,-3 2 135,0 0 0,1 1-1,-1-1 1,1 1 0,-1 0 0,1 0 0,0 0 0,3 0-135,241-6 2334,-208-2-2205,47-6-22,-41 6-64,-40 10-2,25-9 25,26-1 298,32-8-236,17 3-106,-101 13-10,-1 0 0,1 0 1,-1 0-1,1 1 1,-1 0-1,1 0 0,2 1-12,36 1 42,12-11-42,184 9 771,-191-8-642,-10 0-129,58 8 128,-49-8 1,-18 0-129,-26 6 0,-1 1 0,1 0 0,0 0 0,-1 0 0,1 0 0,0 0 0,0 1 0,0-1 0,124 1 0,-97-7 0,-28 5 0,1 0 0,-1 1 0,1 0 0,0 0 0,-1 0 0,1 1 0,0-1 0,0 1 0,60-8 0,-31 1 150,6-2 85,-38 9-235,1 0 0,-1-1 0,0 1 0,0 0 0,0-1 0,0 1-1,0-1 1,0 1 0,1-1 0,-1 1 0,0-1 0,-1 0 0,1 0 0,0 1 0,0-1 0,0 0-1,0 0 1,-1 0 0,1 0 0,0 0 1,0 0 1,-1 0-1,1 0 0,0 0 0,0 0 1,0 1-1,0-1 0,0 0 0,0 1 1,0-1-1,0 1 0,0-1 0,0 1 0,0-1 1,0 1-1,0 0 0,0-1 0,1 1 1,-1 0-2,22-8 68,-21 7-64,0 0 0,0-1 0,0 2 0,0-1 0,0 0-1,0 0 1,0 1 0,0-1 0,0 1 0,2-1-4,-2 1 0,0 0 0,0 0 0,0 0 0,0-1 0,0 1 0,0-1 0,0 0 0,0 0 0,0 1 0,-1-1 0,1 0 0,1-1 0,-2 1 0,1 0 0,0 0 0,0 0 0,-1 0 0,1 1 0,0-1 0,0 0 0,0 1 0,0 0 0,0-1 0,0 1 0,1 0 0,25-7 0,-25 5 0,1 1 0,0 0 0,0 0 0,0 0 0,1 0 0,-1 0 0,2 1 0,-2-1 6,-1 1 1,1-1 0,-1 0 0,1 0 0,-1 0 0,0-1 0,0 1-1,0-1 1,2 0-7,-2 0 8,0 0-1,1 0 1,-1 1-1,1-1 0,-1 1 1,1 0-1,0 0 1,0 0-1,2 1-7,1-3-12,-7 2 25,1 1-1,-1-1 1,1 1 0,0-1 0,-1 1 0,1-1 0,0 1-1,-1 0 1,1 0 0,0-1 0,-1 1 0,1 0 0,0 0-1,0 0 1,-1 0 0,1 0 0,0 0 0,0 0-1,-1 0 1,1 0 0,0 0-13,10-17 257,-11 17-257,0-1 0,0 1 0,0-1 0,1 1 0,-1 0 0,0-1 0,0 1 0,1-1 0,-1 1 0,0 0 0,0-1 0,1 1 0,-1 0 0,0-1 0,1 1 0,-1 0 0,1-1 0,-1 1 0,0 0 0,1 0 0,-1 0 0,1-1 0,-1 1 0,1 0 0,-1 0 0,1 0 0,-1 0 0,0 0 0,1 0 0,-1 0 0,1 0 0,-1 0 0,1 0 0,-1 0 0,1 0 0,-1 0 0,1 0 0,-1 0 0,1 1 0,45-34 0,-46 32 0,0-3 0,18 1 0,14-5-128,-26 8 128,0-2 0,14-11 0,-11 8 14,-6 3-3,-1 1 0,1-1 0,0 0 0,-1 0 0,1 0 0,-1-1 0,0 1-1,0 0 1,0-1 0,1 0-11,9-10 5,6-10 56,-17 21-55,0 1 1,0-1-1,0 1 1,0-1-1,1 1 0,-1 0 1,0-1-1,1 1 0,-1 0 1,1 0-1,-1 0 0,1 0 1,0 0-1,1 0-6,20-29 72,2-3-37,-22 29-35,1 0 0,-1 0 0,0-1 0,0 1 0,0-1 0,-1 1 0,1-2 0,15-22 0,-4 19 0,-13 8 0,-1 1 0,1 0 0,0-1 0,0 1 0,0-1 0,0 0 0,0 1 0,0-1 0,0 0 0,-1 1 0,1-1 0,0 0 0,-1 0 0,1 1 0,0-1 0,-1 0 0,1 0 0,-1 0 0,0 0 0,1 0 0,-1 0 0,0 0 0,1 0 0,-1 0 0,0 0 0,0 0 0,0 0 0,0 0 0,0-1 0,14-22 0,-6 0 0,-8 21 0,0 1 0,1 0 0,-1 0 0,1 0 0,0 0 0,0 0 0,-1 1 0,1-1 0,1 0 0,-1 0 0,0 0 0,0 1 0,1-1 0,-1 1 0,0-1 0,1 1 0,0-1 0,-1 1 0,0-1 0,1 1 0,-1-1 0,0 1 0,0-1 0,0 0 0,0 1 0,-1-1 0,1 0 0,0 0 0,-1 1 0,1-1 0,-1-1 0,5-13 0,2 7 0,-6 8 0,0 1 0,0-1 0,0 0 0,0 0 0,-1 0 0,1 0 0,0 0 0,0 0 0,-1 0 0,1-1 0,-1 1 0,1 0 0,-1 0 0,1 0 0,-1-1 0,0 1 0,0 0 0,0 0 0,1-1 0,3-8 0,-3 10 0,0-1 0,0 0 0,-1 1 0,1-1 0,0 1 0,-1-1 0,1 0 0,0 1 0,-1-1 0,1 0 0,-1 0 0,1 0 0,-1 1 0,1-1 0,-1 0 0,0 0 0,0 0 0,1 0 0,-1 0 0,0 0 0,13-8 0,-6 2 0,-4-8 61,-3 14-58,0 0 1,0 0-1,0 0 1,0 1-1,0-1 0,0 0 1,0 0-1,0 0 0,0 0 1,1 0-1,-1 0 1,0 1-1,0-1 0,1 0 1,-1 0-1,1 0 0,-1 1 1,0-1-1,1 0 1,0 0-4,18-39 0,-16 33 0,-1 0 0,0-1 0,0 1 0,0-1 0,-1 1 0,0-1 0,0 0 0,-1 1 0,0-8 0,0 13 0,0-1 0,1 1 0,0-1 0,-1 1 0,1-1 0,0 1 0,0 0 0,0-1 0,1 1 0,-1 0 0,1-1 0,0 1 0,-1-1 0,1 1 0,-1-1 0,0 0 0,1 0 0,-1 1 0,-1-1 0,1 0 0,0 0 0,-1 0 0,1-2 0,-1 3 6,0 0 0,0 0 1,0 0-1,0 0 0,0 0 1,1 0-1,-1 0 0,1 0 1,-1 0-1,1 1 0,0-1 1,0-1-7,3-12 52,3-42 184,1-64-86,-8-642 749,-8 707-770,8-220-386,0 8-621,0 267 1255,0 0 1,0-1 0,0 1 0,-1 0 0,1-1 0,0 1 0,-1 0 0,1 0-1,-1-1 1,0 1 0,1 0 0,-1 0 0,0 0 0,0-1-378,-5-7-3021,4 3-2735,1 0-3907,1-2 304</inkml:trace>
  <inkml:trace contextRef="#ctx0" brushRef="#br2" timeOffset="372923.724">5574 3961 2441,'0'0'1607,"0"0"-151,0 0 279,0 0-279,0 0-214,0 0 65,0 0-172,0 0 43,0 0-193,0 0-22,0 0-106,0 0 85,0 0-106,0 0 20,0 0-106,0 0-172,0 0 22,0 0-65,0 0-42,0 0-86,0 0-43,0-33 942,0 17-1110,1 10-144,-1 0 0,0 0 0,0 0 0,0 0 0,-1 0 0,0 0 0,0 0 0,-1 0 0,-1-4-52,1 7 26,1 0 0,0 0 0,1 0 0,-1 0 0,0 0 0,1 0 0,0 0 0,0-3-26,0 4 16,0 0 0,0-1 1,-1 1-1,1 0 1,0 0-1,-1 0 1,1-1-1,-1 1 1,0 0-1,1 0 1,-1 0-1,0 0 1,0 0-1,-1 0 1,1 1-1,0-1-16,-4-4 31,1 0-1,0 0 1,1 0-1,-1 0 0,1-1 1,1 1-1,-1-1 1,1 0-1,-1-6-30,-13-30 112,2 12-92,0 3-19,1 0-1,0-8 0,10 17 0,-3-10 0,-3 10 0,2-1 0,1 1 0,-2-9 0,3 7 0,-2 1 0,-6-15 0,-3-4 0,-1 5-21,14 23-80,-3-2 73,3 8 15,1 0-1,0 0 1,0 1 0,0-1-1,0 0 1,1-1 0,0 1-1,0-4 14,0 6 5,1-1 0,-1 1 1,0-1-1,1 1 0,-1-1 0,-1 1 0,1 0 1,0 0-1,-1 0 0,0-1 0,0 1 0,0 0-5,0 0 6,0 0-1,0 0 1,0-1-1,1 1 1,-1-1-1,1 1 1,0-1-1,0 0 1,0 1 0,1-1-1,-1 0 1,1 0-6,-8-20 0,7 23 0,0-1 0,0-1 0,0 1 0,0 0 0,1 0 0,-1 0 0,0 0 0,1-1 0,0 1 0,-1-2 0,1 1 3,-1-1 1,0 1 0,0-1-1,0 1 1,0-1-1,-1 1 1,1 0 0,-3-3-4,2 3 12,1 0 1,-1 0-1,1 0 0,-1-1 1,1 1-1,0 0 1,0-1-1,0-2-12,1 4 0,-1-1 0,1 1 0,-1 0 0,0 0 0,0 0 0,0 0 0,0-1 0,0 1 0,0 1 0,-1-1 0,0-2 0,-11-19 0,-4-34 0,4 31 144,11 22-124,-1 1 0,1 0 0,1-1 0,-1 1 0,0-1 0,1 0 0,0 0 0,0 1 0,0-1 0,0 0 0,1-1-20,-1 2 1,1 0 1,-1 1-1,0-1 0,1 1 0,-1 0 1,0-1-1,0 1 0,-1 0 1,1-1-1,-1 1 0,0-1-1,1 1 10,-1 0 1,1 0-1,0 0 1,0 0-1,0 0 1,0-1-1,0 1 0,0 0 1,1-1-1,-1 1 1,1-1-11,-1-2 36,-1 1 0,1 0 0,0 0 0,-1 0 0,0 0 0,0 0 0,-2-2-36,-6-16 48,10 17-26,-1 1 1,0 0 0,0-1 0,-1 1 0,0 0 0,1 0-1,-1 0 1,0 0 0,-1 0 0,1 0 0,-1 0 0,-1-1-23,-12-21 90,-15-24 17,25 33-81,5 15-26,1 0-1,-1 0 1,1 0-1,-1 0 1,0 0-1,0 0 1,0 1-1,0-1 1,0 0-1,-1-1 1,-1-1 0,0 1 0,1-1 0,-1 0 0,1 0 0,0 0 0,0-1 0,1 1 0,-1 0 0,1 0 0,0-1 0,0 1 0,0-1 0,1-4 0,-7-24 0,-2 0 41,7 24-19,0 0 0,-1 1 0,0-1 0,-3-5-22,4 9 0,0 1 0,1-1 0,0 1 0,0-1 0,0 0 0,0-4 0,1 4 0,-1 1 0,1 0 0,-1-1 0,0 1 0,0 0 0,-1 0 0,0-3 0,-13-25 107,13 31-97,0-1 0,1 0 1,0 0-1,-1 0 1,1 0-1,0 0 1,0 0-1,0 0 0,0 0 1,1 0-1,-1-1 1,0 1-1,1-1-10,0 2 1,-1-1 0,1 1 0,0-1 0,-1 1 1,1 0-1,-1-1 0,0 1 0,1-1 0,-1 1 0,0 0 0,0 0 0,0-1 1,-1 0-2,1 1 8,0 0 1,1 0-1,-1-1 1,0 1 0,0-1-1,1 1 1,-1 0-1,1-1 1,-1 1 0,1-1-1,-1 1 1,1-1-1,0 1 1,0-1 0,0 0-1,0 1-8,0-1 11,0-1 0,-1 1 0,1 0 0,0 0-1,-1 0 1,1 0 0,-1 0 0,0 0 0,0 0 0,0 0 0,0 0-11,-38-70 149,35 56-37,-1-2-9,-44-78 154,48 94-242,0 1-1,0 0 1,0-1 0,1 1 0,-1-1 0,0 0 0,0 1 0,1-1-1,-1 0 1,1 1 0,0-1 0,-1 0 0,1 1 0,0-1 0,0 0-1,0 0 1,0 1 0,0-2-15,0-8 140,-1 4-87,0 0 1,-1 1-1,-1-1 1,1 1-1,-1-1 1,0 1-1,0 0 1,0 0-1,-1 1 1,-1-2-54,1 1 13,0 0 0,0 0 0,1 0 0,0-1 0,0 1 0,1-1 0,0 0 0,0-1-13,-3-5 24,-22-49 231,19 48-218,2 0-1,0 0 1,-3-11-37,-4-3 0,12 27 0,-1-1 0,1 0 0,0 0 0,0 0 0,0 0 0,0 0 0,0-1 0,1 1 0,-1 0 0,1 0 0,-1 0 0,1-1 0,0 1 0,0 0 0,-10-24 0,5 14 0,-1-10 32,-1 1 0,-1 0 0,0 0 0,-12-18-32,-14-42 0,5 41 129,26 35-129,1 0 0,0 1 0,-1-1 0,0 0 0,0 1 0,-1 0 0,-1-2 0,-14-22 0,5 2 0,11 20 0,0 1 0,0-1 0,0 0 0,1 1 0,0-1 0,0-1 0,0 1 0,1 0 0,0 0 0,0-1 0,0 1 0,1-2 0,0 7 0,0-1 0,0 0 0,-1 0 0,1 0 0,0 1 0,-1-1 0,0 0 0,1 1 0,-1-1 0,0 0 0,0 1 0,0-1 0,0 0 0,0 0 0,0 1 0,0-1 0,0 1 0,0-1 0,1 1 0,-1-1 0,0 0 0,1 1 0,-1-1 0,1 0 0,0 1 0,0-1 0,0-1 0,-1-1 0,1 0 0,-1 0 0,0 0 0,0 0 0,0 1 0,-1-1 0,1 0 0,-2-3 0,1 3 0,0 0 0,0 0 0,1 0 0,-1 0 0,1-1 0,0 1 0,0-1 0,1 1 0,-1-1 0,-7-44 0,8 47 5,-1 0 1,1-1 0,0 1 0,-1 0 0,1 0 0,-1 0 0,0 0 0,0 0 0,1 0 0,-2-2-6,0 2 6,1-1 0,0 1 1,0-1-1,0 1 0,0-1 1,1 0-1,-1 1 0,1-1 0,0 0 1,-1 1-1,1-1-6,-8-87 0,0 58 0,1 6 123,5 23-122,1 0-1,0 0 1,0 0 0,0 0-1,0 0 1,0 0 0,1 0 0,-1-4-1,2 5 0,-1-1 0,0 1 0,-1 0 0,1-1 0,0 1 0,-1-1 0,1 1 0,-1-1 0,0 1 0,0 0 0,0-1 0,-1 0 0,1 0 0,0 0 0,0 0 0,0-1 0,1 1 0,-1 0 0,1 0 0,0 0 0,0-1 0,0 1 0,0 0 0,1 0 0,-1-1 0,0 1 0,0-1 0,0 1 0,0-1 0,0 1 0,-1-1 0,0 1 0,0 0 0,0-1 0,-4-10 0,1 0 0,0 0 0,0 0 0,2-1 0,0 1 0,0-4 0,-7-39 0,5 30 0,0 0 0,1 0 0,2 0 0,1 0 0,1-7 0,0-18 0,1 47 0,0 1 0,1-1 0,-1 1 0,1 0 0,0 0 0,0 0 0,0 1 0,0-1 0,1 1 0,-1-1 0,1 1 0,0 0 0,0 0 0,10-9 0,82-86 0,-93 96 0,1 0 0,-1-1 0,0 1 0,1 0 0,0 1 0,-1-1 0,1 1 0,0-1 0,0 1 0,0 0 0,3 0 0,26-10 0,-31 11 0,0-1 0,0 0 0,0 1 0,0-1 0,0 1 0,0 0 0,0 0 0,0-1 0,0 1 0,0 1 0,0-1 0,0 0 0,2 1 0,-3-1 0,1 1 0,0-1 0,-1 0 0,1 0 0,-1 0 0,1 0 0,0 0 0,-1 0 0,1 0 0,0 0 0,-1-1 0,1 1 0,-1-1 0,1 1 0,-1-1 0,1 1 0,-1-1 0,1 0 0,-1 0 0,1 0 0,-1 0 0,1 0 0,0-1 0,0 1 0,1 0 0,-1 0 0,0 0 0,1 0 0,-1 0 0,0 0 0,1 1 0,-1-1 0,1 1 0,-1 0 0,1 0 0,1 0 0,45 1 0,-20 0 0,97-1 0,-124 1 0,1 0 0,0-1 0,-1 1 0,1 0 0,0 1 0,-1-1 0,1 0 0,-1 1 0,0-1 0,1 1 0,-1 0 0,0 0 0,1 1 0,18 12 0,22 15 0,-36-24 0,0 0 0,1 0 0,0-1 0,7 4 0,-11-7 0,0 0 0,0 1 0,-1-1 0,1 1 0,0 0 0,-1 0 0,0 1 0,1-1 0,-1 1 0,17 17 0,-20-21-5,1 1 1,0-1 0,-1 0-1,1 1 1,-1-1 0,1 1-1,0-1 1,-1 1 0,1-1-1,-1 1 1,1 0 0,-1-1 0,0 1-1,1-1 1,-1 1 0,0 0-1,1 0 1,-1-1 0,0 1-1,0 0 1,0-1 0,1 1-1,-1 0 1,0 0 0,0-1 0,0 1-1,0 0 1,0 0 0,-1 0 4,2 4-25,36 84-211,-27-49 236,-6-30-14,-1 0 0,-1 1 0,1-1 0,-1 0 0,-1 1 0,0-1 0,-1 1 0,0-1 0,-1 9 14,1 0-2,8 37-106,-8 163-427,0-212 522,0-7 10,0 1 0,1-1 1,-1 1-1,0-1 0,0 1 0,0-1 0,0 1 0,0-1 1,0 1-1,0-1 0,0 1 0,0-1 0,0 1 1,0-1-1,0 1 0,0-1 0,0 1 0,0 0 0,0-1 1,-1 0-1,1 1 0,0-1 0,0 1 0,-1-1 1,1 1-1,0-1 0,-1 1 0,1-1 0,0 0 1,-1 1-1,1-1 0,-1 0 0,1 1 0,-1-1 0,1 0 1,0 0-1,-1 1 0,1-1 0,-1 0 0,1 0 1,-1 0 2,0 0-2,1 1 1,0-1-1,-1 0 1,1 0-1,-1 0 1,1 0-1,-1 1 1,1-1-1,0 0 1,-1 0 0,1 1-1,-1-1 1,1 0-1,0 1 1,0-1-1,-1 0 1,1 1-1,0-1 1,-1 0-1,1 1 1,0-1 0,0 1-1,0-1 1,-1 1-1,1-1 1,0 0-1,0 1 1,0-1-1,0 1 1,0-1-1,0 1 1,0-1-1,0 1 1,0-1 0,0 1-1,0-1 1,0 1-1,0-1 1,0 0-1,1 1 1,-1-1-1,0 1 1,0-1 1,0 1-2,1-1 1,-1 1-1,0-1 1,0 1-1,0-1 1,0 1-1,1-1 1,-1 1-1,0-1 1,0 1-1,0-1 1,0 1-1,0-1 1,0 1-1,0-1 1,-1 1-1,1-1 1,0 0-1,0 1 1,0-1-1,0 1 1,-1-1 0,1 1-1,0-1 1,0 1-1,-1-1 1,1 0-1,0 1 1,-1-1-1,1 0 1,0 1-1,-1-1 1,1 0-1,-1 1 1,1-1-1,-1 0 1,1 0-1,0 0 1,-1 1-1,1-1 1,-1 0-1,1 0 1,-1 0-1,1 0 2,-2 1 0,0 0 0,0 0 0,1 0 0,-1 0 0,0 0 0,1 1 0,-1-1 0,1 1 0,-1-1 0,1 1 0,0-1 0,0 1 0,-1 0 0,1 0 0,-10 16 0,-7-2 0,-11 8 0,27-23 0,1 0 0,0 1 0,0-1 0,-1 0 0,1 1 0,0-1 0,0 1 0,0 0 0,1-1 0,-1 1 0,0 0 0,1-1 0,-1 1 0,1 0 0,-1 1 0,0-1 0,1 0 0,-1-1 0,0 1 0,0 0 0,0-1 0,0 0 0,0 1 0,-1-1 0,1 1 0,0-1 0,0 0 0,-1 0 0,1 0 0,-1 0 0,0 1 0,-10 8 0,8-4 0,3-5 0,0-1 0,1 1 0,-1 0 0,1-1 0,0 1 0,-1 0 0,1 0 0,-1-1 0,1 1 0,0 0 0,0 0 0,-1 0 0,1-1 0,0 1 0,0 0 0,0 0 0,0 0 0,0 0 0,0-1 0,0 1 0,0 0 0,0 0 0,0 4 0,1-1 0,-2 0 0,1 1 0,0-1 0,-1 0 0,0 1 0,0-1 0,0 0 0,-1 0 0,0 0 0,1 0 0,-1 0 0,-1 0 0,1 0 0,0-1 0,-1 1 0,0-1 0,0 0 0,-2 2 0,2-3 0,-3 13 0,1 0 0,4-11 0,3-5 0,-19 39 0,8-25-128,-8-1 128,11-4 0,-3 1 0,0-1 0,3 6 0,3-3 0,-2 1-22,1 3-215,0-14 250,1-1-24,-19 22 11,13-11 0,9-11 0,0 0-1,0 0 1,0 0 0,0 0 0,-1 1 0,1-1 0,0 0 0,0 0 0,0 0 0,0 0 0,-1 0 0,1 0 0,0 0 0,0 0 0,0 0 0,-1 0 0,1 0-1,0 0 1,0 0 0,0 0 0,-1 0 0,1 0 0,0 0 0,0 0 0,-1 0 0,1 0 0,0 0 0,0 0 0,0 0 0,0 0 0,-1 0 0,1 0 0,0 0 0,0-1-1,0 1 1,-1 0 0,1 0 0,0 0 0,0 0 0,0 0 0,0-1 0,0 1 0,0 0 0,-1 0 0,0-4-19,1 4 18,0 0-1,0 0 1,0 0-1,0-1 1,0 1-1,0 0 1,0 0-1,-1 0 1,1 0-1,0 0 1,0 0-1,0 0 1,0-1-1,0 1 1,0 0-1,0 0 1,-1 0-1,1 0 1,0 0-1,0 0 1,0 0-1,0 0 1,0 0-1,-1 0 1,1 0-1,0 0 1,0 0-1,0 0 1,0 0-1,-1 0 1,1 0-1,0 0 1,0 0-1,0 0 1,0 0-1,0 0 1,-1 0-1,1 0 1,0 0-1,0 1 0,0-1 1,0 0-1,0 0 1,0 0-1,0 0 1,-1 0-1,1 0 1,0 0-1,0 1 1,0-1-1,0 0 1,0 0-1,0 0 1,0 0 1,-1 1-8,1 0 0,-1-1 1,0 1-1,1-1 0,-1 1 1,0-1-1,1 1 0,-1-1 0,0 0 1,0 1-1,1-1 0,-1 0 1,0 1-1,0-1 0,0 0 0,0 0 1,1 0-1,-1 0 0,0 0 1,-1 0 7,1 0 0,0 1 0,-1-1 0,1 0 0,0 0 0,0 1 0,-1-1 0,1 0 0,0 1 0,0 0 0,-1-1 0,1 1 0,0 0 0,0-1 0,0 1 0,-1 0 0,1 1 0,-1-1 0,0 0 0,0 0 0,0-1 0,0 1 0,1 0 0,-1-1 0,0 1 0,0-1 0,0 0 0,0 1 0,0-1 0,-2 0 0,-36 7-150,28-7 79,10-1 62,-1 1-1,1 0 0,0 0 0,-1 0 1,1 0-1,-1 0 0,1 0 1,-1 0-1,1 1 0,0-1 0,-1 1 1,1 0-1,0 0 0,-1 0 0,1 0 1,0 0-1,-2 1 10,2 0-7,0-1 0,0 0 0,0 0 0,0 0 0,-1 0-1,1 0 1,0-1 0,-1 1 0,1 0 0,0-1 0,-1 0 0,1 0 0,-1 0 0,1 0 0,-1 0-1,1 0 1,-1-1 0,1 1 7,-2 0 0,-3 3-48,6-3 44,1 1 0,-1-1 0,1 1 1,-1-1-1,0 1 0,0-1 0,1 0 0,-1 1 0,0-1 0,0 0 1,1 0-1,-1 1 0,0-1 0,0 0 0,0 0 0,1 0 0,-1 0 1,0 0-1,0 0 0,0 0 0,0 0 4,-7 0 0</inkml:trace>
  <inkml:trace contextRef="#ctx0" brushRef="#br2" timeOffset="373765.435">4500 1277 27370,'0'8'0,"-1"-7"-6,0 0-1,0 0 0,0 0 1,1 0-1,-1 0 1,0 0-1,0 0 0,0 0 1,0 0-1,-1 0 1,1-1-1,0 1 0,0-1 1,0 1-1,-1-1 1,1 1-1,0-1 1,0 0-1,-2 1 7,2-1-3,-39 24 3,40-24 0,-1 1 0,1-1 0,0 0 0,0 0 0,-1 1 0,1-1 0,0 0 0,0 0 0,-1 0 0,1 1 0,0-1 0,-1 0 0,1 0 0,0 0 0,-1 0 0,1 0 0,0 0 0,-1 0 0,1 0 0,0 0 0,-1 0 0,1 0 0,0 0 0,-1 0 0,1 0 0,0 0 0,-1 0 0,1 0 0,0 0 0,-1-1 0,1 1 0,0 0 0,-1 0 0,1 0 0,0-1 0,-3 1 0,-7 9 0,9-6 0,-2 0 0,-25-1 0,20-1 0,0 6 0,-1 2-7,6-10 23,3 1-21,0 0 1,-1 0-1,1 0 1,0-1 0,-1 1-1,1 0 1,0 0-1,-1 0 1,1 0-1,0 0 1,-1 0 0,1-1-1,0 1 1,-1 0-1,1 0 1,0 0 0,-1 0-1,1 0 1,-1 0-1,1 0 1,0 1 0,-1-1-1,1 0 1,0 0-1,-1 0 1,1 0-1,0 0 1,-1 0 0,1 1-1,0-1 1,0 0-1,-1 0 1,1 1 0,0-1-1,0 0 1,-1 1 4,-7 5-86,7-5 85,1 0 1,-1-1-1,1 1 0,-1 0 0,1-1 1,-1 1-1,1-1 0,-1 1 0,0-1 1,1 1-1,-1-1 0,0 1 1,1-1-1,-1 0 0,0 1 0,0-1 1,0 0-1,1 1 0,-1-1 0,0 0 1,0 0-1,0 0 0,1 0 1,-1 0-1,0 0 0,0 0 0,0 0 1,0 0-1,1 0 0,-1-1 0,0 1 1,0 0 0,0-1 0,0 1 0,0 0 0,1 0 0,-1 0 0,0-1 0,0 1 0,0 0 0,0 0 0,1 0 0,-1 0 0,0 0 0,0 1 1,0-1-1,0 0 0,1 0 0,-1 0 0,0 1 0,0-1 0,1 0 0,-1 1 0,0-1 0,0 1 0,1-1 0,-1 1 0,0-1 0,1 1 0,-1-1 0,1 1 0,-1 0 1,1-1-1,-1 1 0,0 0 0,0 0 0,-1 0 0,1 0 0,0 0 0,-1-1 0,1 1 0,-1-1 0,1 1 0,-1-1 0,1 0 0,-1 1 0,1-1 0,-1 0 0,1 0 0,-2 0 0,2 0 0,-1 0 0,1 0 0,-1 0 0,1 0 0,0 1 0,-1-1 0,1 0 0,-1 1 0,1-1 0,0 1 0,-1-1 0,1 1 0,0 0 0,0 0 0,0-1 0,-1 1 0,1 1 0,-7 4 0,1-5-22,4-1-1166,-2 1 2758,4 0-6409,1 1-5760,0 19 1519</inkml:trace>
  <inkml:trace contextRef="#ctx0" brushRef="#br3" timeOffset="391478.525">3984 6069 2056,'0'0'1092,"0"0"-278,0 0-171,0 0-22,0 0 278,0 0-107,0 0-170,0 0-108,0 0 257,0 0-108,0 0-149,0 0-128,0 0-129,0 0-107,0 25 492,0 26-1313,0-30-4719,4-15 2842,16 21 363</inkml:trace>
  <inkml:trace contextRef="#ctx0" brushRef="#br3" timeOffset="392111.838">4023 6320 7324,'0'0'364,"0"0"-107,0 0-107,0 0-21,0 0 21,0 0 85,0 0 22,0 0-21,0 0-86,0 32-1285,0-29 724,-1 7 484,8-1-4383,20 18 1612</inkml:trace>
  <inkml:trace contextRef="#ctx0" brushRef="#br3" timeOffset="393487.338">4047 6345 3469,'0'0'1114,"0"0"-172,0 0-85,0 0-172,0 0-64,0 0-85,0 0-44,0 0-63,0 0 42,0 0-86,0 0-85,0 0 43,0 0-65,0 0-42,0 0-86,0 24 257,0 72-964,0-95 1649,0-1-3726,0 5-1885,0 23 578</inkml:trace>
  <inkml:trace contextRef="#ctx0" brushRef="#br3" timeOffset="396725.098">5369 9710 5268,'0'0'986,"0"0"-215,0 0-236,0 0-128,0 0-43,0 0-107,0 0-107,1-24 599,4 17-327,0 1-1,0 0 0,1 0 1,-1 1-1,1 0 0,1 0 0,-1 0 1,1 0-1,0 1 0,2-1-421,12-6 978,0 1-1,19-6-977,-38 15 5,1 0 0,-1 1 0,1-1 0,-1 1-1,1 0 1,-1 0 0,1 0 0,-1 0-1,1 0 1,0 0-5,17 1-583,-18-1 262,-2 0 21,32 0-1328,-32 0 1661,1 0-1,-1 0 0,1 0 0,-1 0 1,1 0-1,-1-1 0,0 1 1,1 0-1,-1 0 0,1-1 1,-1 1-1,0 0 0,1-1 1,-1 1-1,0 0 0,1-1 1,-1 1-1,0 0 0,1-1 0,-1 1 1,0-1-1,0 1 0,1 0 1,-1-1-1,0 1 0,0-1 1,0 1-1,0-1 0,0 1 1,0-1-1,0 1 0,0-1 0,0 1 1,0-1-1,0 1 0,0-1 1,0 1-1,0-1 0,0 1 1,0-1-1,0 1 0,-1-1 1,1 1-1,0 0-32,-1-7-3435,7 6-1662,20 1 621</inkml:trace>
  <inkml:trace contextRef="#ctx0" brushRef="#br4" timeOffset="508999.44">2558 11716 7967,'0'0'985,"0"0"-214,0 0-171,0 0 106,0 0-85,0 0-214,0-2-150,0 1-217,1 0-1,0-1 1,-1 1-1,1 0 1,-1 0-1,1-1 1,0 1-1,0 0 0,0 0 1,0 0-1,0 0 1,0 0-1,0 0 1,0 0-1,0 0 1,1 1-1,-1-1 0,0 0 1,0 1-1,1-1 1,-1 1-1,0-1 1,1 1-1,-1 0 1,1-1-40,34-6 962,-9 6 457,-1-1 0,10-4-1419,42-1 867,2-2-224,-13 1 21,-58 7-573,0 0 1,1-1 0,-1 0 0,0-1 0,0 0-1,-1 0 1,1-1 0,-1 0 0,1-1 0,-1 1-1,-1-2 1,1 1 0,-1-1 0,3-3-92,23-23 755,24-27-343,-53 54-416,1-2 1,-1 1-1,0 0 1,0-1-1,-1 1 0,1-1 1,-2 0-1,1-1 1,0 0 3,4-18-229,-5 18 246,0 1 0,0-1-1,0 0 1,-1 0 0,0 0-1,-1-3-16,8-46 22,0 1 106,0 4-128,-8-66 514,0 116-489,0 0 0,0 0 0,-1 0 0,1 0 0,-1 0 0,1 1 0,-1-1 0,0 0 0,0 0 0,0 1 0,0-2-25,0 2 22,-1-1-1,1 0 1,0 0 0,1 0 0,-1-1-1,0 1 1,0 0 0,1 0 0,0 0-1,-1 0 1,1-2-22,-1 1 13,0 0-1,0 0 0,0 1 1,-1-1-1,1 0 0,-1 1 1,1 0-1,-1-1 0,0 1 1,0 0-1,0 0 0,0 0 1,0 0-1,-1 0 0,-1-1-12,-7-7 94,-96-107 306,30 31-179,73 82-245,-1 0 0,1 1 0,-1 0 0,0-1 0,0 2 1,0-1-1,0 0 0,-1 1 0,1 0 0,-1 0 0,1 1 0,-1 0 1,-5-1 23,-13-1-207,1 2 1,-21 0 206,27 1-27,-39 9-487,54-8 512,0-1 1,0 1-1,1-1 0,-1 1 1,0 0-1,0 0 0,0 0 1,0 0-1,1 0 0,-1 0 1,1 1-1,-1-1 0,1 1 1,-1 0 1,-25 27 3,17-17-4,-6 3 1,12-11 0,-1 1 0,1-1 0,0 1 0,0-1 0,0 1 0,1 0 0,-1 1 0,1-1 0,1 0 0,-3 6 0,1-2-2,0 0 1,0 0 0,-1 0 0,-1 0 0,-5 6 1,5-7 26,1 0 0,0 0 0,0 0 0,1 1 0,0 0 0,-2 7-26,-13 46 107,-19 87-364,36-137 257,1 0 1,0 1 0,0-1-1,1 1 1,2 11-1,0 14-110,-1-25 105,1 0 1,0-1-1,1 1 1,0-1-1,5 12 5,4 16 23,-9-30 23,1 0 0,1 0 0,0-1 0,0 1 0,1-1 0,0 0 0,1-1 1,-1 1-1,2-1 0,-1-1 0,1 1 0,1-1-46,17 19 68,-8-8 60,1-2 1,0 0-1,15 7-128,-22-16 116,2-1 1,-1-1-1,0 0 0,1-1 0,0 0 0,4 0-116,35 10 74,-25-6-35,1-1 1,3 0-40,12 2 157,-33-7-134,-1 0 1,1-2 0,-1 1 0,9-1-24,-10-1 13,0 1 1,0 1 0,1 0 0,4 1-14,-10-1 0,0-1 0,-1 1 0,1-1 0,0 0 0,-1 0 0,1 0 0,0 0 0,0-1 0,0 1 0,-1-1 0,1 1 0,-1 0 0,1 0 0,-1 0 0,1 1 0,-1-1 0,1 1 0,0 0 0,19 3 44,1-1 0,0-1 0,0-2 0,0 0 1,1-1-45,17 0 36,41-8-36,5 3 128,-65 3-128,19-3 0,-15-4 34,-16 5-2,0 1 0,0 1 0,0 0 0,1 0-1,-1 1 1,1 0 0,2 1-32,-6 1 0,0-1 0,0 0 0,0-1 0,0 0 0,0 0 0,0 0 0,0 0 0,0 0 0,0 1 0,0 0 0,0 1 0,112-8 22,-40-1 213,-67 9-232,0 0 0,0-1 0,0-1 0,-1 0 0,1-1 0,-1 0 1,4-2-4,-6 2 40,1 1 0,0 0 1,-1 0-1,1 1 1,11 1-41,30-4 140,34-5 10,-14 1-150,-60 6 0,1 1 0,0-1 0,0 2 0,0 0 0,4 1 0,-6 0 0,-1-1 0,0 0 0,1-1 0,-1 0 0,9-2 0,-3-1 13,0 2 0,0 0 0,6 0-13,28-4 90,-27 1-26,1 0 0,0 2 0,0 0 1,12 2-65,-20-2 15,-1 1 0,1-2-1,-1 0 1,10-4-15,19-5 176,116-28-154,-68 11 128,-81 24-112,-2 1 1,1-2-1,-1 1 1,0-1 0,0-1-1,-1 0 1,0 0-1,7-9-38,-6 7 56,33-24-56,149-159 128,-189 191-128,-1 0 0,0 0 0,1 0 0,-1 0 0,0 0 0,0 0 0,0 0 0,0-1 0,-1 1 0,1-1 0,0 0 0,-1 1 0,1 0 0,0-1 0,0 1 0,0 0 0,0 0 0,0 0 0,0 0 0,1 0 0,0-1 0,3-3 34,0 0-1,-1 0 1,0-1 0,0 0-1,-1 1 1,0-1 0,1-4-34,-3 5 24,0 1 0,0 0 0,1-1 0,-1 1 0,1 0 0,0 0 0,0 0 0,1 0 0,0 1 0,3-5-24,-3 4 4,0 0-1,0 1 1,-1-1-1,1 0 1,-1-1-1,0 1 0,-1 0 1,1-1-1,-1 1 1,0-1-1,0 0-3,-1 2 0,0-1 0,1 0 0,0 1 0,0-1 0,1 1 0,1-4 0,-1 3 0,-1 1 0,0-1 0,1 0 0,-1 1 0,-1-1 0,1-4 0,0-1 6,0 0 1,1 0-1,0 1 1,4-9-7,-3 7 42,0 1 0,-1-1 0,0 0 0,-1 0 0,0 0-42,1-5 5,0 1 0,1-1 0,0 0 0,2 1 0,0-2-5,6-23-4,-6 19 4,0-1 0,-2 0 0,0 0 0,-1-7 0,5-44 0,1-8 0,1 16 0,-9-1914-385,7 1898 256,1-1 1,0 26 128,-8-374 0,0-48 0,-8 421 0,0-32 0,1 32 0,-2-16 0,2 31 10,4 34-38,2 1 1,-1-1-1,1 0 0,0 1 0,1-2 28,0 7 0,0 0 0,0 0 0,0 0 0,-1 1 0,1-1 0,0 0 0,-1 0 0,1 0 0,-1 1 0,0-1 0,1 0 0,-1 0 0,0 1 0,0-1 0,-1 0 0,-5-10 0,0-36 0,-2 15 0,-10-6 0,16 31 0,0 0 0,-1 0 0,0 1 0,0-1 0,-1 1 0,0 0 0,-5-6 0,8 11 0,1 0 0,0 0 0,-1 0 0,1 0 0,0 0 0,0 0 0,0 0 0,1 0 0,-1 0 0,0 0 0,1-1 0,-1 1 0,1 0 0,-1 0 0,0-1 0,1 1 0,-1 0 0,0 0 0,0 0 0,-1 1 0,1-1 0,0 0 0,-1 0 0,-8-14 0,10 15 0,-1-1 0,0 1 0,0 0 0,1-1 0,-1 1 0,0 0 0,0-1 0,0 1 0,0 0 0,0 0 0,-1 0 0,1 0 0,-1 0 0,-1-3 0,-1 0 0,1 0 0,0-1 0,0 1 0,0-1 0,-1-4 0,-5-4 0,-15-11 0,22 22 0,1 0 0,-1 0 0,1 0 0,-1 0 0,1-1 0,0 1 0,0 0 0,-1 0 0,2-1 0,-2-1 0,2 3 0,0 1 0,0-1 0,-1 0 0,1 0 0,0 0 0,-1 1 0,1-1 0,0 0 0,-1 0 0,1 1 0,-1-1 0,1 0 0,-1 1 0,0-1 0,1 1 0,-1-1 0,0 0 0,0 1 0,-63-41 0,41 38 0,22 4 0,0-1 0,0 0 0,0 0 0,-1 0 0,1 0 0,0 0 0,0 0 0,-1-1 0,1 1 0,0 0 0,0 0 0,-1-1 0,1 1 0,0-1 0,0 1 0,0-1 0,0 0 0,0 1 0,0-1 0,-1-1 0,0 1-3,1 0 1,-1 0-1,0 0 0,0 0 1,0 0-1,0 0 0,0 1 1,0-1-1,0 1 0,0-1 1,0 1-1,0 0 0,-1 0 3,-17-5-93,-19-4 93,32 7 0,1 0 0,-1 1 0,1 0 0,-1 0 0,1 0 0,-1 0 0,-5 1 0,-20-8 0,31 7 0,-1 1 0,0 0 0,0-1 0,0 1 0,1-1 0,-1 0 0,0 1 0,0-1 0,1 0 0,-1 0 0,1 0 0,-1 0 0,1 0 0,-1-1 0,0 1 0,1 0 0,-1-1 0,0 1 0,0 0 0,0 0 0,0 0 0,0 0 0,0 0 0,0 1 0,0-1 0,0 0 0,0 1 0,0 0 0,-2-1 0,-3 1-13,-1-1 0,1 0 0,-1 0 0,1-1 1,-3-1 12,2 1-13,1 0 0,0 1 0,-1 0 0,0 0 0,-3 0 13,-93-7 0,-8 8 0,72-8-128,14 0 128,23 7 0,0 0 0,0-1 0,0 1 0,-1 1 0,1-1 0,0 0 0,0 1 0,-2-1 0,-27-7 0,30 7 0,1 1 0,-1 0 0,0-1 0,1 1 0,-1-1 0,1 1 0,0-1 0,-1 1 0,1-1 0,-1 0 0,1 0 0,-1-1 0,0 1 0,1 0 0,0 1 0,0-1 0,-1 0 0,1 0 0,-1 1 0,1-1 0,-1 1 0,1-1 0,-1 1 0,1 0 0,-2-1 0,0 0 0,0-1 0,0 0 0,0 0 0,0 0 0,0 0 0,1 0 0,-1-1 0,0 1 0,1-1 0,0 0 0,1 3 0,1-1 0,0 1 0,-1-1 0,1 1 0,0-1 0,-1 1 0,1-1 0,-1 1 0,1-1 0,-1 1 0,1 0 0,-1-1 0,1 1 0,-1 0 0,1-1 0,-1 1 0,1 0 0,-1 0 0,0-1 0,1 1 0,-1 0 0,1 0 0,-1 0 0,0 0 0,0 0 0,1 0 0,-1 0 0,0 0 0,1 0 0,-1 0 0,0-1 0,1 1 0,-1 0 0,0 0 0,1 0 0,-1-1 0,1 1 0,-1 0 0,1-1 0,-1 1 0,0-1 0,1 1 0,-1 0 0,1-1 0,0 1 0,-1-1 0,1 1 0,-1-1 0,1 0 0,0 1 0,-2-4 0,-1 1 0,-15-14 0,4 7 0,13 9 0,-1 1 0,1-1 0,0 0 0,-1 0 0,1 0 0,0 0 0,0 0 0,0 0 0,0 0 0,0 0 0,0 0 0,0 0 0,-1-2 0,-11-11 0,-8-4 0,-18-6 0,-17-17 0,48 36 0,0 0 0,0 0 0,0 0 0,0 1 0,-1 1 0,-6-3 0,10 6 0,4 0 0,-10-16 0,8 14 0,-1 0 0,0 0 0,-1 0 0,1 0 0,0 1 0,0 0 0,-1 0 0,1 0 0,-1 0 0,-1 1 0,0 0 0,5 1 0,0-1 0,-1 1 0,1-1 0,0 0 0,-1 0 0,1 0 0,0 0 0,-1 0 0,1 0 0,0 0 0,-1 0 0,1-1 0,0 1 0,-1-1 0,1 1 0,0-1 0,0 1 0,-1-1 0,1 1 0,0-1 0,0 0 0,0 0 0,0 0 0,0 0 0,0 0 0,0 0 0,-48-31 0,47 30-6,-1 0 1,1 0 0,-1 0-1,0 0 1,0 1 0,0-1-1,0 1 1,0 0 0,0 0-1,0 0 1,0 0 0,0 1-1,0-1 1,0 1 0,-1 0-1,1 0 1,0 0 0,0 0-1,-1 0 1,1 1 0,-1 0 5,-25 0-17,25-3 12,2 1-4,0 0 0,0 0 1,0 0-1,-1 0 0,1 0 0,0 1 0,-1-1 1,1 1-1,-1-1 0,1 1 0,-1 0 0,1 0 0,-1 0 1,0 1 8,-69-1-386,39-6 386,26 4 0,-5 3 0,9 0 0,0-1 0,0 0 0,0 0 0,1 0 0,-1 0 0,0 0 0,0-1 0,0 1 0,0-1 0,1 0 0,-1 0 0,0 0 0,1 0 0,-3-1 0,1 0 0,-1 0 0,1 1 0,-1-1 0,0 1 0,1 0 0,-1 1 0,0-1 0,1 1 0,-3 0 0,-24-8 0,28 6 0,-1 1 0,0 0 0,1-1 0,-1 1 0,0 1 0,0-1 0,-3 0 0,5 1 0,0 0-1,0 0 1,0-1 0,1 1-1,-1-1 1,0 1 0,0-1-1,0 0 1,1 0 0,-1 1-1,0-1 1,1 0-1,-1-1 1,1 1 0,-1-1 0,0 1 2,1 0-1,-1 0 1,1 0 0,-1 0 0,1 0-1,-1 0 1,0 0 0,1 0 0,-1 1 0,0-1-1,0 0 1,0 1 0,0 0 0,1 0 0,-2-1-2,-53-6 235,48 4-235,-8-10 0,13 14 36,0 0 25,-16-11-29,10 9-32,-1 0 0,0 0 0,1 1 0,-1 0 0,0 1 0,-12-1 0,-161 0 128,110 0-128,65 0 0,-80 0 129,32 0-129,-8 0 0,-8 0 0,64 0 0,0 0 0,-24 0 0,25-1 0,7 1 0,-1 0 0,1 0 0,0 0 0,0 0 0,0 0 0,0 0 0,-1 0 0,1 0 0,0 0 0,0-1 0,0 1 0,0 0 0,-1 0 0,1 0 0,0 0 0,0 0 0,0 0 0,0-1 0,0 1 0,-1 0 0,1 0 0,0 0 0,0 0 0,0-1 0,0 1 0,0 0 0,0 0 0,0 0 0,0-1 0,0 1 0,0 0 0,0 0 0,0 0 0,0-1 0,0 1 0,0 0 0,0 0 0,0 0 0,0-1 0,0 1 0,0 0 0,0 0 0,0 0 0,0 0 0,0-1 0,1 1 0,-1 0 0,0 0 0,0 0 0,0 0 0,0 0 0,0-1 0,0 1 0,-38 2 0,27-2 0,9 0 0,-3-7 0,-5 5 0,6 3 0,-5-1 0,1 0 0,-23 0 0,23-1 0,-4-7 0,11 8 0,-10 0 0,3 0 0</inkml:trace>
  <inkml:trace contextRef="#ctx0" brushRef="#br4" timeOffset="510755.56">2767 5732 26856,'-24'0'0,"-57"0"0,74-2 0,-2-4 0,5 4 0,-2 0 0,-16 5 0,20-3 0,-20-15 0,20 14-7,1 1-1,-1-1 0,1 1 1,-1-1-1,0 1 1,0 0-1,1 0 1,-1 0-1,0 0 1,1 0-1,-1 0 0,-1 1 8,-22-1-37,-15 0 37,34-1 0,3-5 0,-4-1 0,0 5 0,6-4-22,1 4-85,0 2-21,0 0-1,0 0 1,0 0-1,0 0 1,0 0-1,0 0 43,0 0 129,0 0-128,0 0-44,0 0 1,0 0-1,0 0-21,0 0-85,0 0-65,0 0-150,0 0 22,0 0-43,0 0 21,-1 11-735,-6-5 4383,7-6-4047,-5 0 3390,3 1-7022,1 3-7550,1 24 4321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1BEAE3-407B-4E46-B973-9682F532E9ED}" type="datetimeFigureOut">
              <a:rPr lang="sv-SE" smtClean="0"/>
              <a:t>2018-11-26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4</a:t>
            </a:fld>
            <a:endParaRPr lang="sv-SE"/>
          </a:p>
        </p:txBody>
      </p:sp>
    </p:spTree>
    <p:extLst>
      <p:ext uri="{BB962C8B-B14F-4D97-AF65-F5344CB8AC3E}">
        <p14:creationId xmlns:p14="http://schemas.microsoft.com/office/powerpoint/2010/main" val="4227137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2018-11-26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2018-11-26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2018-11-26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2018-11-26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2018-11-26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2018-11-26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2018-11-26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2018-11-26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2018-11-26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2018-11-26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2018-11-26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2018-11-26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laget.se/VSKBANDYF07/Document/Download/899197/5606428" TargetMode="Externa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2.png"/><Relationship Id="rId10" Type="http://schemas.openxmlformats.org/officeDocument/2006/relationships/image" Target="../media/image8.png"/><Relationship Id="rId4" Type="http://schemas.openxmlformats.org/officeDocument/2006/relationships/image" Target="../media/image1.jpeg"/><Relationship Id="rId9" Type="http://schemas.openxmlformats.org/officeDocument/2006/relationships/customXml" Target="../ink/ink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customXml" Target="../ink/ink5.xml"/><Relationship Id="rId3" Type="http://schemas.openxmlformats.org/officeDocument/2006/relationships/image" Target="../media/image2.png"/><Relationship Id="rId7" Type="http://schemas.openxmlformats.org/officeDocument/2006/relationships/customXml" Target="../ink/ink2.xml"/><Relationship Id="rId12" Type="http://schemas.openxmlformats.org/officeDocument/2006/relationships/image" Target="../media/image13.png"/><Relationship Id="rId2" Type="http://schemas.openxmlformats.org/officeDocument/2006/relationships/notesSlide" Target="../notesSlides/notesSlide4.xml"/><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customXml" Target="../ink/ink4.xml"/><Relationship Id="rId5" Type="http://schemas.openxmlformats.org/officeDocument/2006/relationships/image" Target="../media/image4.png"/><Relationship Id="rId15" Type="http://schemas.openxmlformats.org/officeDocument/2006/relationships/customXml" Target="../ink/ink6.xml"/><Relationship Id="rId10" Type="http://schemas.openxmlformats.org/officeDocument/2006/relationships/image" Target="../media/image12.png"/><Relationship Id="rId4" Type="http://schemas.openxmlformats.org/officeDocument/2006/relationships/image" Target="../media/image1.jpeg"/><Relationship Id="rId9" Type="http://schemas.openxmlformats.org/officeDocument/2006/relationships/customXml" Target="../ink/ink3.xml"/><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2018-12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360594" y="6377978"/>
            <a:ext cx="4998124" cy="338554"/>
          </a:xfrm>
          <a:prstGeom prst="rect">
            <a:avLst/>
          </a:prstGeom>
        </p:spPr>
        <p:txBody>
          <a:bodyPr wrap="square">
            <a:spAutoFit/>
          </a:bodyPr>
          <a:lstStyle/>
          <a:p>
            <a:pPr algn="ctr"/>
            <a:r>
              <a:rPr lang="sv-SE" sz="800" i="1" dirty="0">
                <a:solidFill>
                  <a:srgbClr val="00B050"/>
                </a:solidFill>
              </a:rPr>
              <a:t>Övningarna (och dess nummer) är hämtad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6"/>
              </a:rPr>
              <a:t>http://www.laget.se/VSKBANDYF07/Document/Download/899197/5606428</a:t>
            </a:r>
            <a:r>
              <a:rPr lang="sv-SE" sz="800" i="1" dirty="0">
                <a:solidFill>
                  <a:srgbClr val="00B050"/>
                </a:solidFill>
              </a:rPr>
              <a:t> alternativt från bandyburken.se</a:t>
            </a: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8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2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1951734436"/>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7"/>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a:t>
            </a:r>
            <a:r>
              <a:rPr lang="sv-SE" sz="1100" dirty="0" err="1">
                <a:solidFill>
                  <a:schemeClr val="accent2">
                    <a:lumMod val="75000"/>
                  </a:schemeClr>
                </a:solidFill>
                <a:ea typeface="Calibri" panose="020F0502020204030204" pitchFamily="34" charset="0"/>
                <a:cs typeface="Times New Roman" panose="02020603050405020304" pitchFamily="18" charset="0"/>
              </a:rPr>
              <a:t>ev</a:t>
            </a:r>
            <a:r>
              <a:rPr lang="sv-SE" sz="1100" dirty="0">
                <a:solidFill>
                  <a:schemeClr val="accent2">
                    <a:lumMod val="75000"/>
                  </a:schemeClr>
                </a:solidFill>
                <a:ea typeface="Calibri" panose="020F0502020204030204" pitchFamily="34" charset="0"/>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 (</a:t>
            </a:r>
            <a:r>
              <a:rPr lang="sv-SE" sz="1100" dirty="0" err="1">
                <a:solidFill>
                  <a:schemeClr val="accent2">
                    <a:lumMod val="75000"/>
                  </a:schemeClr>
                </a:solidFill>
              </a:rPr>
              <a:t>ev</a:t>
            </a:r>
            <a:r>
              <a:rPr lang="sv-SE" sz="1100" dirty="0">
                <a:solidFill>
                  <a:schemeClr val="accent2">
                    <a:lumMod val="75000"/>
                  </a:schemeClr>
                </a:solidFill>
              </a:rPr>
              <a:t> göra överlämningar. Den som lämnar över boll är närmast motståndarnas mål)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 (tex 4 och 4 eller fler bollar)</a:t>
            </a: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097931" y="4034048"/>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CBA8D9A4-DED6-402F-8BB8-A28BD77C9B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3685" y="515408"/>
            <a:ext cx="4574749" cy="6263557"/>
          </a:xfrm>
          <a:prstGeom prst="rect">
            <a:avLst/>
          </a:prstGeom>
        </p:spPr>
      </p:pic>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19</a:t>
            </a:r>
            <a:r>
              <a:rPr lang="sv-SE" sz="1400" dirty="0">
                <a:solidFill>
                  <a:schemeClr val="accent2">
                    <a:lumMod val="75000"/>
                  </a:schemeClr>
                </a:solidFill>
              </a:rPr>
              <a:t>: Passningsspel / Avslut / Skridskoteknik</a:t>
            </a:r>
          </a:p>
        </p:txBody>
      </p:sp>
      <p:sp>
        <p:nvSpPr>
          <p:cNvPr id="15" name="Likbent triangel 14">
            <a:extLst>
              <a:ext uri="{FF2B5EF4-FFF2-40B4-BE49-F238E27FC236}">
                <a16:creationId xmlns:a16="http://schemas.microsoft.com/office/drawing/2014/main" id="{96BB57CA-2420-4881-A3A2-89C443CC3977}"/>
              </a:ext>
            </a:extLst>
          </p:cNvPr>
          <p:cNvSpPr/>
          <p:nvPr/>
        </p:nvSpPr>
        <p:spPr>
          <a:xfrm>
            <a:off x="9302638" y="297552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 name="Likbent triangel 15">
            <a:extLst>
              <a:ext uri="{FF2B5EF4-FFF2-40B4-BE49-F238E27FC236}">
                <a16:creationId xmlns:a16="http://schemas.microsoft.com/office/drawing/2014/main" id="{9C8F17A0-F762-4483-B6E0-B73EB4512798}"/>
              </a:ext>
            </a:extLst>
          </p:cNvPr>
          <p:cNvSpPr/>
          <p:nvPr/>
        </p:nvSpPr>
        <p:spPr>
          <a:xfrm>
            <a:off x="11193863" y="21250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 name="Likbent triangel 16">
            <a:extLst>
              <a:ext uri="{FF2B5EF4-FFF2-40B4-BE49-F238E27FC236}">
                <a16:creationId xmlns:a16="http://schemas.microsoft.com/office/drawing/2014/main" id="{ABC5B3D4-62D8-4270-8882-3D0CEAFFE916}"/>
              </a:ext>
            </a:extLst>
          </p:cNvPr>
          <p:cNvSpPr/>
          <p:nvPr/>
        </p:nvSpPr>
        <p:spPr>
          <a:xfrm>
            <a:off x="11614692" y="21303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Ned 301">
            <a:extLst>
              <a:ext uri="{FF2B5EF4-FFF2-40B4-BE49-F238E27FC236}">
                <a16:creationId xmlns:a16="http://schemas.microsoft.com/office/drawing/2014/main" id="{BFAF9AFE-3781-4881-80E8-23C5A553E1AF}"/>
              </a:ext>
            </a:extLst>
          </p:cNvPr>
          <p:cNvSpPr/>
          <p:nvPr/>
        </p:nvSpPr>
        <p:spPr>
          <a:xfrm rot="9980670">
            <a:off x="9936992" y="1291293"/>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6" name="Likbent triangel 25">
            <a:extLst>
              <a:ext uri="{FF2B5EF4-FFF2-40B4-BE49-F238E27FC236}">
                <a16:creationId xmlns:a16="http://schemas.microsoft.com/office/drawing/2014/main" id="{23E43C69-D64E-4CBD-91A8-C2377A1276E7}"/>
              </a:ext>
            </a:extLst>
          </p:cNvPr>
          <p:cNvSpPr/>
          <p:nvPr/>
        </p:nvSpPr>
        <p:spPr>
          <a:xfrm>
            <a:off x="11522383" y="62933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Koppling 26">
            <a:extLst>
              <a:ext uri="{FF2B5EF4-FFF2-40B4-BE49-F238E27FC236}">
                <a16:creationId xmlns:a16="http://schemas.microsoft.com/office/drawing/2014/main" id="{6CA6F833-9499-409A-A3FF-476B8835EA60}"/>
              </a:ext>
            </a:extLst>
          </p:cNvPr>
          <p:cNvSpPr/>
          <p:nvPr/>
        </p:nvSpPr>
        <p:spPr>
          <a:xfrm>
            <a:off x="10354165" y="659056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9" name="Koppling 26">
            <a:extLst>
              <a:ext uri="{FF2B5EF4-FFF2-40B4-BE49-F238E27FC236}">
                <a16:creationId xmlns:a16="http://schemas.microsoft.com/office/drawing/2014/main" id="{CF4286DF-6E93-4835-87D5-0205A6C9C695}"/>
              </a:ext>
            </a:extLst>
          </p:cNvPr>
          <p:cNvSpPr/>
          <p:nvPr/>
        </p:nvSpPr>
        <p:spPr>
          <a:xfrm>
            <a:off x="9933383" y="445752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33" name="Likbent triangel 32">
            <a:extLst>
              <a:ext uri="{FF2B5EF4-FFF2-40B4-BE49-F238E27FC236}">
                <a16:creationId xmlns:a16="http://schemas.microsoft.com/office/drawing/2014/main" id="{310B79C0-374A-447E-9AE5-4E10CD13B759}"/>
              </a:ext>
            </a:extLst>
          </p:cNvPr>
          <p:cNvSpPr/>
          <p:nvPr/>
        </p:nvSpPr>
        <p:spPr>
          <a:xfrm>
            <a:off x="11388550" y="21250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Likbent triangel 38">
            <a:extLst>
              <a:ext uri="{FF2B5EF4-FFF2-40B4-BE49-F238E27FC236}">
                <a16:creationId xmlns:a16="http://schemas.microsoft.com/office/drawing/2014/main" id="{A7D28857-E97E-452B-A1A2-8528DB850037}"/>
              </a:ext>
            </a:extLst>
          </p:cNvPr>
          <p:cNvSpPr/>
          <p:nvPr/>
        </p:nvSpPr>
        <p:spPr>
          <a:xfrm>
            <a:off x="10140188" y="457023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Likbent triangel 39">
            <a:extLst>
              <a:ext uri="{FF2B5EF4-FFF2-40B4-BE49-F238E27FC236}">
                <a16:creationId xmlns:a16="http://schemas.microsoft.com/office/drawing/2014/main" id="{2A1C7A76-1DD3-4FE3-9DF2-9D0F09ADCC82}"/>
              </a:ext>
            </a:extLst>
          </p:cNvPr>
          <p:cNvSpPr/>
          <p:nvPr/>
        </p:nvSpPr>
        <p:spPr>
          <a:xfrm>
            <a:off x="10719475" y="635686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Koppling 26">
            <a:extLst>
              <a:ext uri="{FF2B5EF4-FFF2-40B4-BE49-F238E27FC236}">
                <a16:creationId xmlns:a16="http://schemas.microsoft.com/office/drawing/2014/main" id="{5A7CC068-DCD8-481F-BE02-8B498925695E}"/>
              </a:ext>
            </a:extLst>
          </p:cNvPr>
          <p:cNvSpPr/>
          <p:nvPr/>
        </p:nvSpPr>
        <p:spPr>
          <a:xfrm>
            <a:off x="9713503" y="328367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4" name="Rektangel 3">
            <a:extLst>
              <a:ext uri="{FF2B5EF4-FFF2-40B4-BE49-F238E27FC236}">
                <a16:creationId xmlns:a16="http://schemas.microsoft.com/office/drawing/2014/main" id="{BE8EFBA9-B1CF-49E4-82D9-C9E6D4E3013D}"/>
              </a:ext>
            </a:extLst>
          </p:cNvPr>
          <p:cNvSpPr/>
          <p:nvPr/>
        </p:nvSpPr>
        <p:spPr>
          <a:xfrm>
            <a:off x="9455227" y="512474"/>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44" name="Rektangel 43">
            <a:extLst>
              <a:ext uri="{FF2B5EF4-FFF2-40B4-BE49-F238E27FC236}">
                <a16:creationId xmlns:a16="http://schemas.microsoft.com/office/drawing/2014/main" id="{C4B96B98-321C-4A6E-8200-B5BD4A280B2C}"/>
              </a:ext>
            </a:extLst>
          </p:cNvPr>
          <p:cNvSpPr/>
          <p:nvPr/>
        </p:nvSpPr>
        <p:spPr>
          <a:xfrm>
            <a:off x="9386649" y="6692332"/>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3" name="Likbent triangel 52">
            <a:extLst>
              <a:ext uri="{FF2B5EF4-FFF2-40B4-BE49-F238E27FC236}">
                <a16:creationId xmlns:a16="http://schemas.microsoft.com/office/drawing/2014/main" id="{77B1C19D-9E3C-4096-B82B-96A23E1D1D9B}"/>
              </a:ext>
            </a:extLst>
          </p:cNvPr>
          <p:cNvSpPr/>
          <p:nvPr/>
        </p:nvSpPr>
        <p:spPr>
          <a:xfrm>
            <a:off x="9928768" y="29998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7" name="Textruta 63">
            <a:extLst>
              <a:ext uri="{FF2B5EF4-FFF2-40B4-BE49-F238E27FC236}">
                <a16:creationId xmlns:a16="http://schemas.microsoft.com/office/drawing/2014/main" id="{22C7A8C1-8DD5-4E2A-AD38-6C17E42032EA}"/>
              </a:ext>
            </a:extLst>
          </p:cNvPr>
          <p:cNvSpPr txBox="1"/>
          <p:nvPr/>
        </p:nvSpPr>
        <p:spPr>
          <a:xfrm>
            <a:off x="6021335" y="869431"/>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1,2 och 3 är station Framgångsfaktor är fokus på tajming.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Tips: Tårna upp i ”taket” på skridskorna när spelare två vänder ur.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Om övningen är ny </a:t>
            </a:r>
            <a:r>
              <a:rPr lang="sv-SE" sz="1100" dirty="0">
                <a:solidFill>
                  <a:schemeClr val="accent2">
                    <a:lumMod val="75000"/>
                  </a:schemeClr>
                </a:solidFill>
                <a:ea typeface="Calibri" panose="020F0502020204030204" pitchFamily="34" charset="0"/>
                <a:cs typeface="Times New Roman" panose="02020603050405020304" pitchFamily="18" charset="0"/>
              </a:rPr>
              <a:t>låt spelarna köra på samma station några gånger innan byte. Om spelarna kan övningen, bygg samma övning på andra sidan och rulla runt hela planen.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Kom ihåg att även köra övningen åt andra hållet (spegelvänt)</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Ledare kan  med tiden agera ”passiv försvarare”</a:t>
            </a:r>
          </a:p>
        </p:txBody>
      </p:sp>
      <p:sp>
        <p:nvSpPr>
          <p:cNvPr id="198" name="Ellips 197">
            <a:extLst>
              <a:ext uri="{FF2B5EF4-FFF2-40B4-BE49-F238E27FC236}">
                <a16:creationId xmlns:a16="http://schemas.microsoft.com/office/drawing/2014/main" id="{16D0D04A-9FCD-4151-A13F-6D245593FC44}"/>
              </a:ext>
            </a:extLst>
          </p:cNvPr>
          <p:cNvSpPr/>
          <p:nvPr/>
        </p:nvSpPr>
        <p:spPr>
          <a:xfrm>
            <a:off x="219077" y="3603666"/>
            <a:ext cx="3221897" cy="312088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99" name="Rak 85">
            <a:extLst>
              <a:ext uri="{FF2B5EF4-FFF2-40B4-BE49-F238E27FC236}">
                <a16:creationId xmlns:a16="http://schemas.microsoft.com/office/drawing/2014/main" id="{0B944520-4B04-4A83-8243-AB7C9CF12699}"/>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57489" y="17528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834256" y="439691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2" name="Likbent triangel 201">
            <a:extLst>
              <a:ext uri="{FF2B5EF4-FFF2-40B4-BE49-F238E27FC236}">
                <a16:creationId xmlns:a16="http://schemas.microsoft.com/office/drawing/2014/main" id="{B5D3E265-688C-4FC7-A051-8E6B12F80E32}"/>
              </a:ext>
            </a:extLst>
          </p:cNvPr>
          <p:cNvSpPr/>
          <p:nvPr/>
        </p:nvSpPr>
        <p:spPr>
          <a:xfrm>
            <a:off x="1677413" y="5083208"/>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3" name="Likbent triangel 202">
            <a:extLst>
              <a:ext uri="{FF2B5EF4-FFF2-40B4-BE49-F238E27FC236}">
                <a16:creationId xmlns:a16="http://schemas.microsoft.com/office/drawing/2014/main" id="{6D44727D-27A8-45A3-B2CA-8B65A8A81A53}"/>
              </a:ext>
            </a:extLst>
          </p:cNvPr>
          <p:cNvSpPr/>
          <p:nvPr/>
        </p:nvSpPr>
        <p:spPr>
          <a:xfrm>
            <a:off x="2507220" y="435334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04" name="Rak pil 335">
            <a:extLst>
              <a:ext uri="{FF2B5EF4-FFF2-40B4-BE49-F238E27FC236}">
                <a16:creationId xmlns:a16="http://schemas.microsoft.com/office/drawing/2014/main" id="{B2AC3A2B-DAAD-463F-BEF7-93746FA7E616}"/>
              </a:ext>
            </a:extLst>
          </p:cNvPr>
          <p:cNvCxnSpPr/>
          <p:nvPr/>
        </p:nvCxnSpPr>
        <p:spPr>
          <a:xfrm flipH="1">
            <a:off x="1612756" y="4706925"/>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5" name="Likbent triangel 204">
            <a:extLst>
              <a:ext uri="{FF2B5EF4-FFF2-40B4-BE49-F238E27FC236}">
                <a16:creationId xmlns:a16="http://schemas.microsoft.com/office/drawing/2014/main" id="{EAED6096-0480-4F26-A05B-35B8C10E27DD}"/>
              </a:ext>
            </a:extLst>
          </p:cNvPr>
          <p:cNvSpPr/>
          <p:nvPr/>
        </p:nvSpPr>
        <p:spPr>
          <a:xfrm>
            <a:off x="858223" y="565521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6" name="Likbent triangel 205">
            <a:extLst>
              <a:ext uri="{FF2B5EF4-FFF2-40B4-BE49-F238E27FC236}">
                <a16:creationId xmlns:a16="http://schemas.microsoft.com/office/drawing/2014/main" id="{6BA45B36-DD44-40BF-8E2C-99C4F2621AF6}"/>
              </a:ext>
            </a:extLst>
          </p:cNvPr>
          <p:cNvSpPr/>
          <p:nvPr/>
        </p:nvSpPr>
        <p:spPr>
          <a:xfrm>
            <a:off x="2531187" y="561164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7" name="Högerböjd 119">
            <a:extLst>
              <a:ext uri="{FF2B5EF4-FFF2-40B4-BE49-F238E27FC236}">
                <a16:creationId xmlns:a16="http://schemas.microsoft.com/office/drawing/2014/main" id="{C651AF7E-68C5-45D1-BFE3-5EA6095E768C}"/>
              </a:ext>
            </a:extLst>
          </p:cNvPr>
          <p:cNvSpPr/>
          <p:nvPr/>
        </p:nvSpPr>
        <p:spPr>
          <a:xfrm>
            <a:off x="1437997" y="5088995"/>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08" name="Rak pil 120">
            <a:extLst>
              <a:ext uri="{FF2B5EF4-FFF2-40B4-BE49-F238E27FC236}">
                <a16:creationId xmlns:a16="http://schemas.microsoft.com/office/drawing/2014/main" id="{CBC0DB87-B68C-49E0-97AD-6211567ACDB2}"/>
              </a:ext>
            </a:extLst>
          </p:cNvPr>
          <p:cNvCxnSpPr/>
          <p:nvPr/>
        </p:nvCxnSpPr>
        <p:spPr>
          <a:xfrm>
            <a:off x="1729740" y="5471912"/>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9" name="Vänsterböjd 123">
            <a:extLst>
              <a:ext uri="{FF2B5EF4-FFF2-40B4-BE49-F238E27FC236}">
                <a16:creationId xmlns:a16="http://schemas.microsoft.com/office/drawing/2014/main" id="{7A1C6B32-EB33-47F8-B048-55B78D6BCF87}"/>
              </a:ext>
            </a:extLst>
          </p:cNvPr>
          <p:cNvSpPr/>
          <p:nvPr/>
        </p:nvSpPr>
        <p:spPr>
          <a:xfrm rot="3470097">
            <a:off x="2547083" y="5737987"/>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10" name="Rak pil 124">
            <a:extLst>
              <a:ext uri="{FF2B5EF4-FFF2-40B4-BE49-F238E27FC236}">
                <a16:creationId xmlns:a16="http://schemas.microsoft.com/office/drawing/2014/main" id="{EDE21FEF-DDBC-472C-A2C3-D879347E48B5}"/>
              </a:ext>
            </a:extLst>
          </p:cNvPr>
          <p:cNvCxnSpPr/>
          <p:nvPr/>
        </p:nvCxnSpPr>
        <p:spPr>
          <a:xfrm flipH="1" flipV="1">
            <a:off x="1876666" y="5021899"/>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1" name="Högerböjd 127">
            <a:extLst>
              <a:ext uri="{FF2B5EF4-FFF2-40B4-BE49-F238E27FC236}">
                <a16:creationId xmlns:a16="http://schemas.microsoft.com/office/drawing/2014/main" id="{09502F3F-871D-44E7-A771-14BF059ECB67}"/>
              </a:ext>
            </a:extLst>
          </p:cNvPr>
          <p:cNvSpPr/>
          <p:nvPr/>
        </p:nvSpPr>
        <p:spPr>
          <a:xfrm rot="5400000">
            <a:off x="1603941" y="4701033"/>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12" name="Rak pil 128">
            <a:extLst>
              <a:ext uri="{FF2B5EF4-FFF2-40B4-BE49-F238E27FC236}">
                <a16:creationId xmlns:a16="http://schemas.microsoft.com/office/drawing/2014/main" id="{1400DADD-D100-4EAE-85CC-1E40E0F94778}"/>
              </a:ext>
            </a:extLst>
          </p:cNvPr>
          <p:cNvCxnSpPr/>
          <p:nvPr/>
        </p:nvCxnSpPr>
        <p:spPr>
          <a:xfrm flipH="1">
            <a:off x="1014992" y="5021899"/>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3" name="Likbent triangel 212">
            <a:extLst>
              <a:ext uri="{FF2B5EF4-FFF2-40B4-BE49-F238E27FC236}">
                <a16:creationId xmlns:a16="http://schemas.microsoft.com/office/drawing/2014/main" id="{06790411-5430-419F-BD63-AF25AB4FA6E5}"/>
              </a:ext>
            </a:extLst>
          </p:cNvPr>
          <p:cNvSpPr/>
          <p:nvPr/>
        </p:nvSpPr>
        <p:spPr>
          <a:xfrm>
            <a:off x="667624" y="117471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14" name="Rak pil 347">
            <a:extLst>
              <a:ext uri="{FF2B5EF4-FFF2-40B4-BE49-F238E27FC236}">
                <a16:creationId xmlns:a16="http://schemas.microsoft.com/office/drawing/2014/main" id="{48C63E26-94AE-4C87-B17D-6D09AC64DEE4}"/>
              </a:ext>
            </a:extLst>
          </p:cNvPr>
          <p:cNvCxnSpPr/>
          <p:nvPr/>
        </p:nvCxnSpPr>
        <p:spPr>
          <a:xfrm flipV="1">
            <a:off x="1151920" y="832836"/>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5" name="Rak pil 348">
            <a:extLst>
              <a:ext uri="{FF2B5EF4-FFF2-40B4-BE49-F238E27FC236}">
                <a16:creationId xmlns:a16="http://schemas.microsoft.com/office/drawing/2014/main" id="{6BF4A706-F44B-4DE8-8D96-706C257DA96E}"/>
              </a:ext>
            </a:extLst>
          </p:cNvPr>
          <p:cNvCxnSpPr/>
          <p:nvPr/>
        </p:nvCxnSpPr>
        <p:spPr>
          <a:xfrm flipH="1" flipV="1">
            <a:off x="1106920" y="790973"/>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6" name="Textruta 63">
            <a:extLst>
              <a:ext uri="{FF2B5EF4-FFF2-40B4-BE49-F238E27FC236}">
                <a16:creationId xmlns:a16="http://schemas.microsoft.com/office/drawing/2014/main" id="{40283E25-AC92-4044-B54A-9A43AA73D4AA}"/>
              </a:ext>
            </a:extLst>
          </p:cNvPr>
          <p:cNvSpPr txBox="1"/>
          <p:nvPr/>
        </p:nvSpPr>
        <p:spPr>
          <a:xfrm>
            <a:off x="3511257" y="1010778"/>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baklänges.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217" name="Likbent triangel 216">
            <a:extLst>
              <a:ext uri="{FF2B5EF4-FFF2-40B4-BE49-F238E27FC236}">
                <a16:creationId xmlns:a16="http://schemas.microsoft.com/office/drawing/2014/main" id="{A99CDC9F-0530-452D-84A3-44501AE4761B}"/>
              </a:ext>
            </a:extLst>
          </p:cNvPr>
          <p:cNvSpPr/>
          <p:nvPr/>
        </p:nvSpPr>
        <p:spPr>
          <a:xfrm>
            <a:off x="3160570" y="119477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8" name="Vänsterböjd 114">
            <a:extLst>
              <a:ext uri="{FF2B5EF4-FFF2-40B4-BE49-F238E27FC236}">
                <a16:creationId xmlns:a16="http://schemas.microsoft.com/office/drawing/2014/main" id="{0D9029B2-C052-4E0D-AB8E-09DC772C514A}"/>
              </a:ext>
            </a:extLst>
          </p:cNvPr>
          <p:cNvSpPr/>
          <p:nvPr/>
        </p:nvSpPr>
        <p:spPr>
          <a:xfrm>
            <a:off x="3171173" y="883914"/>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9" name="Högerböjd 20">
            <a:extLst>
              <a:ext uri="{FF2B5EF4-FFF2-40B4-BE49-F238E27FC236}">
                <a16:creationId xmlns:a16="http://schemas.microsoft.com/office/drawing/2014/main" id="{9D4DD83D-E46A-47BE-BEFD-6BFB6833D15E}"/>
              </a:ext>
            </a:extLst>
          </p:cNvPr>
          <p:cNvSpPr/>
          <p:nvPr/>
        </p:nvSpPr>
        <p:spPr>
          <a:xfrm>
            <a:off x="356402" y="801568"/>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20" name="Textruta 63">
            <a:extLst>
              <a:ext uri="{FF2B5EF4-FFF2-40B4-BE49-F238E27FC236}">
                <a16:creationId xmlns:a16="http://schemas.microsoft.com/office/drawing/2014/main" id="{185B963C-9F07-4409-BCBC-3CD506682C62}"/>
              </a:ext>
            </a:extLst>
          </p:cNvPr>
          <p:cNvSpPr txBox="1"/>
          <p:nvPr/>
        </p:nvSpPr>
        <p:spPr>
          <a:xfrm>
            <a:off x="3452222" y="4353342"/>
            <a:ext cx="2272795" cy="206725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 Denna övning kan göras på många fler sätt tex framlänges med boll. Om det är fler på kö så kan de åka översteg runtom</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221" name="Bildobjekt 220">
            <a:extLst>
              <a:ext uri="{FF2B5EF4-FFF2-40B4-BE49-F238E27FC236}">
                <a16:creationId xmlns:a16="http://schemas.microsoft.com/office/drawing/2014/main" id="{3527D070-5776-4D91-A7D8-65ECA13C5A60}"/>
              </a:ext>
            </a:extLst>
          </p:cNvPr>
          <p:cNvPicPr>
            <a:picLocks noChangeAspect="1"/>
          </p:cNvPicPr>
          <p:nvPr/>
        </p:nvPicPr>
        <p:blipFill rotWithShape="1">
          <a:blip r:embed="rId7"/>
          <a:srcRect t="50671" b="24042"/>
          <a:stretch/>
        </p:blipFill>
        <p:spPr>
          <a:xfrm>
            <a:off x="119880" y="2365416"/>
            <a:ext cx="2672970" cy="823595"/>
          </a:xfrm>
          <a:prstGeom prst="rect">
            <a:avLst/>
          </a:prstGeom>
        </p:spPr>
      </p:pic>
      <p:pic>
        <p:nvPicPr>
          <p:cNvPr id="222" name="Bildobjekt 221">
            <a:extLst>
              <a:ext uri="{FF2B5EF4-FFF2-40B4-BE49-F238E27FC236}">
                <a16:creationId xmlns:a16="http://schemas.microsoft.com/office/drawing/2014/main" id="{91F861FA-2638-40F8-AE9C-C350B1192545}"/>
              </a:ext>
            </a:extLst>
          </p:cNvPr>
          <p:cNvPicPr>
            <a:picLocks noChangeAspect="1"/>
          </p:cNvPicPr>
          <p:nvPr/>
        </p:nvPicPr>
        <p:blipFill>
          <a:blip r:embed="rId8"/>
          <a:stretch>
            <a:fillRect/>
          </a:stretch>
        </p:blipFill>
        <p:spPr>
          <a:xfrm>
            <a:off x="2733450" y="2330693"/>
            <a:ext cx="3305175" cy="1238250"/>
          </a:xfrm>
          <a:prstGeom prst="rect">
            <a:avLst/>
          </a:prstGeom>
        </p:spPr>
      </p:pic>
      <p:sp>
        <p:nvSpPr>
          <p:cNvPr id="51" name="Likbent triangel 50">
            <a:extLst>
              <a:ext uri="{FF2B5EF4-FFF2-40B4-BE49-F238E27FC236}">
                <a16:creationId xmlns:a16="http://schemas.microsoft.com/office/drawing/2014/main" id="{7D4E4F3C-A069-4287-B242-89D322A1EB50}"/>
              </a:ext>
            </a:extLst>
          </p:cNvPr>
          <p:cNvSpPr/>
          <p:nvPr/>
        </p:nvSpPr>
        <p:spPr>
          <a:xfrm>
            <a:off x="11589853" y="47883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xmlns:p14="http://schemas.microsoft.com/office/powerpoint/2010/main">
        <mc:Choice Requires="p14">
          <p:contentPart p14:bwMode="auto" r:id="rId9">
            <p14:nvContentPartPr>
              <p14:cNvPr id="67" name="Pennanteckning 66">
                <a:extLst>
                  <a:ext uri="{FF2B5EF4-FFF2-40B4-BE49-F238E27FC236}">
                    <a16:creationId xmlns:a16="http://schemas.microsoft.com/office/drawing/2014/main" id="{8B7342EA-24E0-4523-B5A3-565C694B09B0}"/>
                  </a:ext>
                </a:extLst>
              </p14:cNvPr>
              <p14:cNvContentPartPr/>
              <p14:nvPr/>
            </p14:nvContentPartPr>
            <p14:xfrm>
              <a:off x="9209497" y="1937501"/>
              <a:ext cx="2656440" cy="4844880"/>
            </p14:xfrm>
          </p:contentPart>
        </mc:Choice>
        <mc:Fallback xmlns="">
          <p:pic>
            <p:nvPicPr>
              <p:cNvPr id="67" name="Pennanteckning 66">
                <a:extLst>
                  <a:ext uri="{FF2B5EF4-FFF2-40B4-BE49-F238E27FC236}">
                    <a16:creationId xmlns:a16="http://schemas.microsoft.com/office/drawing/2014/main" id="{8B7342EA-24E0-4523-B5A3-565C694B09B0}"/>
                  </a:ext>
                </a:extLst>
              </p:cNvPr>
              <p:cNvPicPr/>
              <p:nvPr/>
            </p:nvPicPr>
            <p:blipFill>
              <a:blip r:embed="rId10"/>
              <a:stretch>
                <a:fillRect/>
              </a:stretch>
            </p:blipFill>
            <p:spPr>
              <a:xfrm>
                <a:off x="9191855" y="1919501"/>
                <a:ext cx="2692085" cy="4880520"/>
              </a:xfrm>
              <a:prstGeom prst="rect">
                <a:avLst/>
              </a:prstGeom>
            </p:spPr>
          </p:pic>
        </mc:Fallback>
      </mc:AlternateContent>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81" name="Underrubrik 2">
            <a:extLst>
              <a:ext uri="{FF2B5EF4-FFF2-40B4-BE49-F238E27FC236}">
                <a16:creationId xmlns:a16="http://schemas.microsoft.com/office/drawing/2014/main" id="{F77AB090-23FA-44E5-AEFC-5AB302635AFB}"/>
              </a:ext>
            </a:extLst>
          </p:cNvPr>
          <p:cNvSpPr txBox="1">
            <a:spLocks/>
          </p:cNvSpPr>
          <p:nvPr/>
        </p:nvSpPr>
        <p:spPr>
          <a:xfrm rot="18917576">
            <a:off x="-30985"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pic>
        <p:nvPicPr>
          <p:cNvPr id="34" name="Bildobjekt 33">
            <a:extLst>
              <a:ext uri="{FF2B5EF4-FFF2-40B4-BE49-F238E27FC236}">
                <a16:creationId xmlns:a16="http://schemas.microsoft.com/office/drawing/2014/main" id="{EEF3C6A9-7004-42DD-95C2-5B63BEF1A8AC}"/>
              </a:ext>
            </a:extLst>
          </p:cNvPr>
          <p:cNvPicPr>
            <a:picLocks noChangeAspect="1"/>
          </p:cNvPicPr>
          <p:nvPr/>
        </p:nvPicPr>
        <p:blipFill>
          <a:blip r:embed="rId5"/>
          <a:stretch>
            <a:fillRect/>
          </a:stretch>
        </p:blipFill>
        <p:spPr>
          <a:xfrm>
            <a:off x="1117594" y="307624"/>
            <a:ext cx="3838394" cy="3231856"/>
          </a:xfrm>
          <a:prstGeom prst="rect">
            <a:avLst/>
          </a:prstGeom>
        </p:spPr>
      </p:pic>
      <p:pic>
        <p:nvPicPr>
          <p:cNvPr id="35" name="Bildobjekt 34">
            <a:extLst>
              <a:ext uri="{FF2B5EF4-FFF2-40B4-BE49-F238E27FC236}">
                <a16:creationId xmlns:a16="http://schemas.microsoft.com/office/drawing/2014/main" id="{879F51D6-547E-43AA-838B-F84F92BE82A3}"/>
              </a:ext>
            </a:extLst>
          </p:cNvPr>
          <p:cNvPicPr>
            <a:picLocks noChangeAspect="1"/>
          </p:cNvPicPr>
          <p:nvPr/>
        </p:nvPicPr>
        <p:blipFill>
          <a:blip r:embed="rId6"/>
          <a:stretch>
            <a:fillRect/>
          </a:stretch>
        </p:blipFill>
        <p:spPr>
          <a:xfrm>
            <a:off x="1126938" y="3625079"/>
            <a:ext cx="3829050" cy="3028950"/>
          </a:xfrm>
          <a:prstGeom prst="rect">
            <a:avLst/>
          </a:prstGeom>
        </p:spPr>
      </p:pic>
      <p:sp>
        <p:nvSpPr>
          <p:cNvPr id="38" name="Likbent triangel 37">
            <a:extLst>
              <a:ext uri="{FF2B5EF4-FFF2-40B4-BE49-F238E27FC236}">
                <a16:creationId xmlns:a16="http://schemas.microsoft.com/office/drawing/2014/main" id="{8F662F62-F2ED-4A74-98AE-F399C501FA8D}"/>
              </a:ext>
            </a:extLst>
          </p:cNvPr>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468143" y="37030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1021976"/>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spTree>
    <p:extLst>
      <p:ext uri="{BB962C8B-B14F-4D97-AF65-F5344CB8AC3E}">
        <p14:creationId xmlns:p14="http://schemas.microsoft.com/office/powerpoint/2010/main" val="40751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cxnSp>
        <p:nvCxnSpPr>
          <p:cNvPr id="39"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17" name="Bildobjekt 16">
            <a:extLst>
              <a:ext uri="{FF2B5EF4-FFF2-40B4-BE49-F238E27FC236}">
                <a16:creationId xmlns:a16="http://schemas.microsoft.com/office/drawing/2014/main" id="{EEA0C1A5-1693-4609-BA31-17B0F03EEEA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23685" y="515408"/>
            <a:ext cx="4574749" cy="6263557"/>
          </a:xfrm>
          <a:prstGeom prst="rect">
            <a:avLst/>
          </a:prstGeom>
        </p:spPr>
      </p:pic>
      <p:sp>
        <p:nvSpPr>
          <p:cNvPr id="18" name="Underrubrik 2">
            <a:extLst>
              <a:ext uri="{FF2B5EF4-FFF2-40B4-BE49-F238E27FC236}">
                <a16:creationId xmlns:a16="http://schemas.microsoft.com/office/drawing/2014/main" id="{8767785F-4580-4120-AD14-898FA0A8B5B8}"/>
              </a:ext>
            </a:extLst>
          </p:cNvPr>
          <p:cNvSpPr txBox="1">
            <a:spLocks/>
          </p:cNvSpPr>
          <p:nvPr/>
        </p:nvSpPr>
        <p:spPr>
          <a:xfrm rot="2570839">
            <a:off x="11238406" y="215683"/>
            <a:ext cx="938936" cy="411518"/>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 alt.</a:t>
            </a:r>
          </a:p>
        </p:txBody>
      </p:sp>
      <p:sp>
        <p:nvSpPr>
          <p:cNvPr id="20" name="Likbent triangel 19">
            <a:extLst>
              <a:ext uri="{FF2B5EF4-FFF2-40B4-BE49-F238E27FC236}">
                <a16:creationId xmlns:a16="http://schemas.microsoft.com/office/drawing/2014/main" id="{DAC1868D-B01D-4D42-8B93-0A15E083D69B}"/>
              </a:ext>
            </a:extLst>
          </p:cNvPr>
          <p:cNvSpPr/>
          <p:nvPr/>
        </p:nvSpPr>
        <p:spPr>
          <a:xfrm>
            <a:off x="9302638" y="297552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a:extLst>
              <a:ext uri="{FF2B5EF4-FFF2-40B4-BE49-F238E27FC236}">
                <a16:creationId xmlns:a16="http://schemas.microsoft.com/office/drawing/2014/main" id="{28DF5CB0-9A8E-4B12-B36A-F44454F3CC82}"/>
              </a:ext>
            </a:extLst>
          </p:cNvPr>
          <p:cNvSpPr/>
          <p:nvPr/>
        </p:nvSpPr>
        <p:spPr>
          <a:xfrm>
            <a:off x="11193863" y="21250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Likbent triangel 21">
            <a:extLst>
              <a:ext uri="{FF2B5EF4-FFF2-40B4-BE49-F238E27FC236}">
                <a16:creationId xmlns:a16="http://schemas.microsoft.com/office/drawing/2014/main" id="{797EA8F9-948F-43CF-A8E4-4EC93801B506}"/>
              </a:ext>
            </a:extLst>
          </p:cNvPr>
          <p:cNvSpPr/>
          <p:nvPr/>
        </p:nvSpPr>
        <p:spPr>
          <a:xfrm>
            <a:off x="11614692" y="21303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Ned 301">
            <a:extLst>
              <a:ext uri="{FF2B5EF4-FFF2-40B4-BE49-F238E27FC236}">
                <a16:creationId xmlns:a16="http://schemas.microsoft.com/office/drawing/2014/main" id="{6B53E8B2-F2BC-4926-9562-DD6D792715F6}"/>
              </a:ext>
            </a:extLst>
          </p:cNvPr>
          <p:cNvSpPr/>
          <p:nvPr/>
        </p:nvSpPr>
        <p:spPr>
          <a:xfrm rot="9980670">
            <a:off x="9936992" y="1291293"/>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4" name="Likbent triangel 23">
            <a:extLst>
              <a:ext uri="{FF2B5EF4-FFF2-40B4-BE49-F238E27FC236}">
                <a16:creationId xmlns:a16="http://schemas.microsoft.com/office/drawing/2014/main" id="{12EEFC21-1FB3-4EF6-BDC4-562D371E3950}"/>
              </a:ext>
            </a:extLst>
          </p:cNvPr>
          <p:cNvSpPr/>
          <p:nvPr/>
        </p:nvSpPr>
        <p:spPr>
          <a:xfrm>
            <a:off x="11522383" y="62933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Koppling 26">
            <a:extLst>
              <a:ext uri="{FF2B5EF4-FFF2-40B4-BE49-F238E27FC236}">
                <a16:creationId xmlns:a16="http://schemas.microsoft.com/office/drawing/2014/main" id="{F755C659-83AF-49BA-A34C-3A750772B885}"/>
              </a:ext>
            </a:extLst>
          </p:cNvPr>
          <p:cNvSpPr/>
          <p:nvPr/>
        </p:nvSpPr>
        <p:spPr>
          <a:xfrm>
            <a:off x="10354165" y="659056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6" name="Koppling 26">
            <a:extLst>
              <a:ext uri="{FF2B5EF4-FFF2-40B4-BE49-F238E27FC236}">
                <a16:creationId xmlns:a16="http://schemas.microsoft.com/office/drawing/2014/main" id="{6A70DE48-84FD-4C83-9843-05D90343BBEF}"/>
              </a:ext>
            </a:extLst>
          </p:cNvPr>
          <p:cNvSpPr/>
          <p:nvPr/>
        </p:nvSpPr>
        <p:spPr>
          <a:xfrm>
            <a:off x="9933383" y="445752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27" name="Likbent triangel 26">
            <a:extLst>
              <a:ext uri="{FF2B5EF4-FFF2-40B4-BE49-F238E27FC236}">
                <a16:creationId xmlns:a16="http://schemas.microsoft.com/office/drawing/2014/main" id="{0486937E-0BF6-461E-845D-3AD5F63B6CDD}"/>
              </a:ext>
            </a:extLst>
          </p:cNvPr>
          <p:cNvSpPr/>
          <p:nvPr/>
        </p:nvSpPr>
        <p:spPr>
          <a:xfrm>
            <a:off x="11388550" y="21250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Likbent triangel 27">
            <a:extLst>
              <a:ext uri="{FF2B5EF4-FFF2-40B4-BE49-F238E27FC236}">
                <a16:creationId xmlns:a16="http://schemas.microsoft.com/office/drawing/2014/main" id="{BF623DF7-0C95-42B3-9A97-3CBA1B64C8DE}"/>
              </a:ext>
            </a:extLst>
          </p:cNvPr>
          <p:cNvSpPr/>
          <p:nvPr/>
        </p:nvSpPr>
        <p:spPr>
          <a:xfrm>
            <a:off x="10140188" y="457023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 name="Likbent triangel 28">
            <a:extLst>
              <a:ext uri="{FF2B5EF4-FFF2-40B4-BE49-F238E27FC236}">
                <a16:creationId xmlns:a16="http://schemas.microsoft.com/office/drawing/2014/main" id="{AB1B307A-4A64-4756-B5CC-548474877E8F}"/>
              </a:ext>
            </a:extLst>
          </p:cNvPr>
          <p:cNvSpPr/>
          <p:nvPr/>
        </p:nvSpPr>
        <p:spPr>
          <a:xfrm>
            <a:off x="10719475" y="635686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0" name="Koppling 26">
            <a:extLst>
              <a:ext uri="{FF2B5EF4-FFF2-40B4-BE49-F238E27FC236}">
                <a16:creationId xmlns:a16="http://schemas.microsoft.com/office/drawing/2014/main" id="{B9CF9988-9CA5-47A7-A819-4B059E37BB20}"/>
              </a:ext>
            </a:extLst>
          </p:cNvPr>
          <p:cNvSpPr/>
          <p:nvPr/>
        </p:nvSpPr>
        <p:spPr>
          <a:xfrm>
            <a:off x="9713503" y="328367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31" name="Rektangel 30">
            <a:extLst>
              <a:ext uri="{FF2B5EF4-FFF2-40B4-BE49-F238E27FC236}">
                <a16:creationId xmlns:a16="http://schemas.microsoft.com/office/drawing/2014/main" id="{2212742E-64AF-42A7-A378-52D329371ABD}"/>
              </a:ext>
            </a:extLst>
          </p:cNvPr>
          <p:cNvSpPr/>
          <p:nvPr/>
        </p:nvSpPr>
        <p:spPr>
          <a:xfrm>
            <a:off x="9455227" y="512474"/>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32" name="Rektangel 31">
            <a:extLst>
              <a:ext uri="{FF2B5EF4-FFF2-40B4-BE49-F238E27FC236}">
                <a16:creationId xmlns:a16="http://schemas.microsoft.com/office/drawing/2014/main" id="{F6DA9D1B-4599-427E-A1EF-780FA4892EFD}"/>
              </a:ext>
            </a:extLst>
          </p:cNvPr>
          <p:cNvSpPr/>
          <p:nvPr/>
        </p:nvSpPr>
        <p:spPr>
          <a:xfrm>
            <a:off x="9386649" y="6692332"/>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33" name="Likbent triangel 32">
            <a:extLst>
              <a:ext uri="{FF2B5EF4-FFF2-40B4-BE49-F238E27FC236}">
                <a16:creationId xmlns:a16="http://schemas.microsoft.com/office/drawing/2014/main" id="{6D06F89D-BC81-4116-8AE7-033F60D32BC4}"/>
              </a:ext>
            </a:extLst>
          </p:cNvPr>
          <p:cNvSpPr/>
          <p:nvPr/>
        </p:nvSpPr>
        <p:spPr>
          <a:xfrm>
            <a:off x="9928768" y="29998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 name="Textruta 63">
            <a:extLst>
              <a:ext uri="{FF2B5EF4-FFF2-40B4-BE49-F238E27FC236}">
                <a16:creationId xmlns:a16="http://schemas.microsoft.com/office/drawing/2014/main" id="{8AFFCEF0-25B2-45AF-89CB-22848045B113}"/>
              </a:ext>
            </a:extLst>
          </p:cNvPr>
          <p:cNvSpPr txBox="1"/>
          <p:nvPr/>
        </p:nvSpPr>
        <p:spPr>
          <a:xfrm>
            <a:off x="6021335" y="869431"/>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1,2 och 3 är station Framgångsfaktor är fokus på tajming.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Tips: Tårna upp i ”taket” på skridskorna när spelare två vänder ur.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Om övningen är ny </a:t>
            </a:r>
            <a:r>
              <a:rPr lang="sv-SE" sz="1100" dirty="0">
                <a:solidFill>
                  <a:schemeClr val="accent2">
                    <a:lumMod val="75000"/>
                  </a:schemeClr>
                </a:solidFill>
                <a:ea typeface="Calibri" panose="020F0502020204030204" pitchFamily="34" charset="0"/>
                <a:cs typeface="Times New Roman" panose="02020603050405020304" pitchFamily="18" charset="0"/>
              </a:rPr>
              <a:t>låt spelarna köra på samma station några gånger innan byte. Om spelarna kan övningen, bygg samma övning på andra sidan och rulla runt hela planen.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Kom ihåg att även köra övningen åt andra hållet (spegelvänt)</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Ledare kan  med tiden agera ”passiv försvarare”</a:t>
            </a:r>
          </a:p>
        </p:txBody>
      </p:sp>
      <mc:AlternateContent xmlns:mc="http://schemas.openxmlformats.org/markup-compatibility/2006" xmlns:p14="http://schemas.microsoft.com/office/powerpoint/2010/main">
        <mc:Choice Requires="p14">
          <p:contentPart p14:bwMode="auto" r:id="rId7">
            <p14:nvContentPartPr>
              <p14:cNvPr id="35" name="Pennanteckning 34">
                <a:extLst>
                  <a:ext uri="{FF2B5EF4-FFF2-40B4-BE49-F238E27FC236}">
                    <a16:creationId xmlns:a16="http://schemas.microsoft.com/office/drawing/2014/main" id="{5E11354F-EE4F-4BE9-8D5D-29F5877AB46F}"/>
                  </a:ext>
                </a:extLst>
              </p14:cNvPr>
              <p14:cNvContentPartPr/>
              <p14:nvPr/>
            </p14:nvContentPartPr>
            <p14:xfrm>
              <a:off x="9209497" y="1937501"/>
              <a:ext cx="2553480" cy="4844880"/>
            </p14:xfrm>
          </p:contentPart>
        </mc:Choice>
        <mc:Fallback xmlns="">
          <p:pic>
            <p:nvPicPr>
              <p:cNvPr id="35" name="Pennanteckning 34">
                <a:extLst>
                  <a:ext uri="{FF2B5EF4-FFF2-40B4-BE49-F238E27FC236}">
                    <a16:creationId xmlns:a16="http://schemas.microsoft.com/office/drawing/2014/main" id="{5E11354F-EE4F-4BE9-8D5D-29F5877AB46F}"/>
                  </a:ext>
                </a:extLst>
              </p:cNvPr>
              <p:cNvPicPr/>
              <p:nvPr/>
            </p:nvPicPr>
            <p:blipFill>
              <a:blip r:embed="rId8"/>
              <a:stretch>
                <a:fillRect/>
              </a:stretch>
            </p:blipFill>
            <p:spPr>
              <a:xfrm>
                <a:off x="9191857" y="1919501"/>
                <a:ext cx="2589120" cy="4880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6" name="Pennanteckning 35">
                <a:extLst>
                  <a:ext uri="{FF2B5EF4-FFF2-40B4-BE49-F238E27FC236}">
                    <a16:creationId xmlns:a16="http://schemas.microsoft.com/office/drawing/2014/main" id="{4B718ED7-0BA3-4E4D-93EA-C0B177DDD3A3}"/>
                  </a:ext>
                </a:extLst>
              </p14:cNvPr>
              <p14:cNvContentPartPr/>
              <p14:nvPr/>
            </p14:nvContentPartPr>
            <p14:xfrm>
              <a:off x="9916537" y="2439116"/>
              <a:ext cx="1959120" cy="4285800"/>
            </p14:xfrm>
          </p:contentPart>
        </mc:Choice>
        <mc:Fallback xmlns="">
          <p:pic>
            <p:nvPicPr>
              <p:cNvPr id="36" name="Pennanteckning 35">
                <a:extLst>
                  <a:ext uri="{FF2B5EF4-FFF2-40B4-BE49-F238E27FC236}">
                    <a16:creationId xmlns:a16="http://schemas.microsoft.com/office/drawing/2014/main" id="{4B718ED7-0BA3-4E4D-93EA-C0B177DDD3A3}"/>
                  </a:ext>
                </a:extLst>
              </p:cNvPr>
              <p:cNvPicPr/>
              <p:nvPr/>
            </p:nvPicPr>
            <p:blipFill>
              <a:blip r:embed="rId10"/>
              <a:stretch>
                <a:fillRect/>
              </a:stretch>
            </p:blipFill>
            <p:spPr>
              <a:xfrm>
                <a:off x="9898894" y="2421476"/>
                <a:ext cx="1994767" cy="4321440"/>
              </a:xfrm>
              <a:prstGeom prst="rect">
                <a:avLst/>
              </a:prstGeom>
            </p:spPr>
          </p:pic>
        </mc:Fallback>
      </mc:AlternateContent>
      <p:pic>
        <p:nvPicPr>
          <p:cNvPr id="38" name="Bildobjekt 37">
            <a:extLst>
              <a:ext uri="{FF2B5EF4-FFF2-40B4-BE49-F238E27FC236}">
                <a16:creationId xmlns:a16="http://schemas.microsoft.com/office/drawing/2014/main" id="{A166310F-3EED-4B94-9D9A-B75EE21B90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02" y="508116"/>
            <a:ext cx="4574749" cy="6263557"/>
          </a:xfrm>
          <a:prstGeom prst="rect">
            <a:avLst/>
          </a:prstGeom>
        </p:spPr>
      </p:pic>
      <p:sp>
        <p:nvSpPr>
          <p:cNvPr id="40" name="Likbent triangel 39">
            <a:extLst>
              <a:ext uri="{FF2B5EF4-FFF2-40B4-BE49-F238E27FC236}">
                <a16:creationId xmlns:a16="http://schemas.microsoft.com/office/drawing/2014/main" id="{34FF1C94-0155-441F-B4AC-C1977CF7740F}"/>
              </a:ext>
            </a:extLst>
          </p:cNvPr>
          <p:cNvSpPr/>
          <p:nvPr/>
        </p:nvSpPr>
        <p:spPr>
          <a:xfrm>
            <a:off x="1892755" y="296823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FE5DEB5-F789-4165-818B-B8150B0BB255}"/>
              </a:ext>
            </a:extLst>
          </p:cNvPr>
          <p:cNvSpPr/>
          <p:nvPr/>
        </p:nvSpPr>
        <p:spPr>
          <a:xfrm>
            <a:off x="3783980" y="211778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1B825BD1-38E3-48DA-B9E2-885DCF9354D8}"/>
              </a:ext>
            </a:extLst>
          </p:cNvPr>
          <p:cNvSpPr/>
          <p:nvPr/>
        </p:nvSpPr>
        <p:spPr>
          <a:xfrm>
            <a:off x="4204809" y="212304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Ned 301">
            <a:extLst>
              <a:ext uri="{FF2B5EF4-FFF2-40B4-BE49-F238E27FC236}">
                <a16:creationId xmlns:a16="http://schemas.microsoft.com/office/drawing/2014/main" id="{7009D9E0-AE09-4F84-A06B-C35443E239B1}"/>
              </a:ext>
            </a:extLst>
          </p:cNvPr>
          <p:cNvSpPr/>
          <p:nvPr/>
        </p:nvSpPr>
        <p:spPr>
          <a:xfrm rot="9980670">
            <a:off x="2527109" y="1284001"/>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Likbent triangel 43">
            <a:extLst>
              <a:ext uri="{FF2B5EF4-FFF2-40B4-BE49-F238E27FC236}">
                <a16:creationId xmlns:a16="http://schemas.microsoft.com/office/drawing/2014/main" id="{6D8AE7A0-3F86-4A69-93BB-DA2574AA981C}"/>
              </a:ext>
            </a:extLst>
          </p:cNvPr>
          <p:cNvSpPr/>
          <p:nvPr/>
        </p:nvSpPr>
        <p:spPr>
          <a:xfrm>
            <a:off x="4112500" y="628605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5" name="Koppling 26">
            <a:extLst>
              <a:ext uri="{FF2B5EF4-FFF2-40B4-BE49-F238E27FC236}">
                <a16:creationId xmlns:a16="http://schemas.microsoft.com/office/drawing/2014/main" id="{AA565649-DB74-4A7C-9DAB-E191CE0273BA}"/>
              </a:ext>
            </a:extLst>
          </p:cNvPr>
          <p:cNvSpPr/>
          <p:nvPr/>
        </p:nvSpPr>
        <p:spPr>
          <a:xfrm>
            <a:off x="2944282" y="658326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6" name="Koppling 26">
            <a:extLst>
              <a:ext uri="{FF2B5EF4-FFF2-40B4-BE49-F238E27FC236}">
                <a16:creationId xmlns:a16="http://schemas.microsoft.com/office/drawing/2014/main" id="{3CFB8FE2-DB71-45A9-874A-CFD2129D2391}"/>
              </a:ext>
            </a:extLst>
          </p:cNvPr>
          <p:cNvSpPr/>
          <p:nvPr/>
        </p:nvSpPr>
        <p:spPr>
          <a:xfrm>
            <a:off x="2312080" y="444162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7" name="Likbent triangel 46">
            <a:extLst>
              <a:ext uri="{FF2B5EF4-FFF2-40B4-BE49-F238E27FC236}">
                <a16:creationId xmlns:a16="http://schemas.microsoft.com/office/drawing/2014/main" id="{7E9CC741-13A5-4193-AD45-C146C07EBCE7}"/>
              </a:ext>
            </a:extLst>
          </p:cNvPr>
          <p:cNvSpPr/>
          <p:nvPr/>
        </p:nvSpPr>
        <p:spPr>
          <a:xfrm>
            <a:off x="3978667" y="211778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FF1E6390-E813-4713-A6EC-E2E90D4BCAEF}"/>
              </a:ext>
            </a:extLst>
          </p:cNvPr>
          <p:cNvSpPr/>
          <p:nvPr/>
        </p:nvSpPr>
        <p:spPr>
          <a:xfrm>
            <a:off x="2518885" y="45543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Likbent triangel 48">
            <a:extLst>
              <a:ext uri="{FF2B5EF4-FFF2-40B4-BE49-F238E27FC236}">
                <a16:creationId xmlns:a16="http://schemas.microsoft.com/office/drawing/2014/main" id="{9CE7E774-C770-4A37-851E-17D7A9E89FD2}"/>
              </a:ext>
            </a:extLst>
          </p:cNvPr>
          <p:cNvSpPr/>
          <p:nvPr/>
        </p:nvSpPr>
        <p:spPr>
          <a:xfrm>
            <a:off x="3309592" y="63495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Koppling 26">
            <a:extLst>
              <a:ext uri="{FF2B5EF4-FFF2-40B4-BE49-F238E27FC236}">
                <a16:creationId xmlns:a16="http://schemas.microsoft.com/office/drawing/2014/main" id="{7E43576D-2F66-4D35-B425-FF75A252E109}"/>
              </a:ext>
            </a:extLst>
          </p:cNvPr>
          <p:cNvSpPr/>
          <p:nvPr/>
        </p:nvSpPr>
        <p:spPr>
          <a:xfrm>
            <a:off x="2303620" y="327638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1" name="Rektangel 50">
            <a:extLst>
              <a:ext uri="{FF2B5EF4-FFF2-40B4-BE49-F238E27FC236}">
                <a16:creationId xmlns:a16="http://schemas.microsoft.com/office/drawing/2014/main" id="{B66ED33E-32F9-404C-B0AE-B242B7225B7C}"/>
              </a:ext>
            </a:extLst>
          </p:cNvPr>
          <p:cNvSpPr/>
          <p:nvPr/>
        </p:nvSpPr>
        <p:spPr>
          <a:xfrm>
            <a:off x="2045344" y="505182"/>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Rektangel 51">
            <a:extLst>
              <a:ext uri="{FF2B5EF4-FFF2-40B4-BE49-F238E27FC236}">
                <a16:creationId xmlns:a16="http://schemas.microsoft.com/office/drawing/2014/main" id="{F3E673D3-77D5-428C-B8B9-D2C30D552A99}"/>
              </a:ext>
            </a:extLst>
          </p:cNvPr>
          <p:cNvSpPr/>
          <p:nvPr/>
        </p:nvSpPr>
        <p:spPr>
          <a:xfrm>
            <a:off x="1976766" y="6685040"/>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3" name="Likbent triangel 52">
            <a:extLst>
              <a:ext uri="{FF2B5EF4-FFF2-40B4-BE49-F238E27FC236}">
                <a16:creationId xmlns:a16="http://schemas.microsoft.com/office/drawing/2014/main" id="{740A0959-A637-43B3-8753-D836E70CA019}"/>
              </a:ext>
            </a:extLst>
          </p:cNvPr>
          <p:cNvSpPr/>
          <p:nvPr/>
        </p:nvSpPr>
        <p:spPr>
          <a:xfrm>
            <a:off x="2518885" y="299250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4" name="Textruta 63">
            <a:extLst>
              <a:ext uri="{FF2B5EF4-FFF2-40B4-BE49-F238E27FC236}">
                <a16:creationId xmlns:a16="http://schemas.microsoft.com/office/drawing/2014/main" id="{B979A153-0AAD-4D8B-90D9-62204CA3F414}"/>
              </a:ext>
            </a:extLst>
          </p:cNvPr>
          <p:cNvSpPr txBox="1"/>
          <p:nvPr/>
        </p:nvSpPr>
        <p:spPr>
          <a:xfrm>
            <a:off x="4508380" y="869430"/>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1,2 och 3 är station Framgångsfaktor är fokus på tajming.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Tips: Tårna upp i ”taket” på skridskorna när spelare två vänder ur.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Om övningen är ny </a:t>
            </a:r>
            <a:r>
              <a:rPr lang="sv-SE" sz="1100" dirty="0">
                <a:solidFill>
                  <a:schemeClr val="accent2">
                    <a:lumMod val="75000"/>
                  </a:schemeClr>
                </a:solidFill>
                <a:ea typeface="Calibri" panose="020F0502020204030204" pitchFamily="34" charset="0"/>
                <a:cs typeface="Times New Roman" panose="02020603050405020304" pitchFamily="18" charset="0"/>
              </a:rPr>
              <a:t>låt spelarna köra på samma station några gånger innan byte. Om spelarna kan övningen, bygg samma övning på andra sidan och rulla runt hela planen.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Kom ihåg att även köra övningen åt andra hållet (spegelvänt)</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Ledare kan  med tiden agera ”passiv försvarare”</a:t>
            </a:r>
          </a:p>
        </p:txBody>
      </p:sp>
      <mc:AlternateContent xmlns:mc="http://schemas.openxmlformats.org/markup-compatibility/2006">
        <mc:Choice xmlns:p14="http://schemas.microsoft.com/office/powerpoint/2010/main" Requires="p14">
          <p:contentPart p14:bwMode="auto" r:id="rId11">
            <p14:nvContentPartPr>
              <p14:cNvPr id="55" name="Pennanteckning 54">
                <a:extLst>
                  <a:ext uri="{FF2B5EF4-FFF2-40B4-BE49-F238E27FC236}">
                    <a16:creationId xmlns:a16="http://schemas.microsoft.com/office/drawing/2014/main" id="{DB21654A-52CE-4317-A788-AFB36957A220}"/>
                  </a:ext>
                </a:extLst>
              </p14:cNvPr>
              <p14:cNvContentPartPr/>
              <p14:nvPr/>
            </p14:nvContentPartPr>
            <p14:xfrm>
              <a:off x="1799614" y="1930209"/>
              <a:ext cx="2553480" cy="4844880"/>
            </p14:xfrm>
          </p:contentPart>
        </mc:Choice>
        <mc:Fallback>
          <p:pic>
            <p:nvPicPr>
              <p:cNvPr id="55" name="Pennanteckning 54">
                <a:extLst>
                  <a:ext uri="{FF2B5EF4-FFF2-40B4-BE49-F238E27FC236}">
                    <a16:creationId xmlns:a16="http://schemas.microsoft.com/office/drawing/2014/main" id="{DB21654A-52CE-4317-A788-AFB36957A220}"/>
                  </a:ext>
                </a:extLst>
              </p:cNvPr>
              <p:cNvPicPr/>
              <p:nvPr/>
            </p:nvPicPr>
            <p:blipFill>
              <a:blip r:embed="rId12"/>
              <a:stretch>
                <a:fillRect/>
              </a:stretch>
            </p:blipFill>
            <p:spPr>
              <a:xfrm>
                <a:off x="1781614" y="1912209"/>
                <a:ext cx="2589120" cy="48805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56" name="Pennanteckning 55">
                <a:extLst>
                  <a:ext uri="{FF2B5EF4-FFF2-40B4-BE49-F238E27FC236}">
                    <a16:creationId xmlns:a16="http://schemas.microsoft.com/office/drawing/2014/main" id="{E1C639AB-BD38-4976-957E-6D83E0CD568E}"/>
                  </a:ext>
                </a:extLst>
              </p14:cNvPr>
              <p14:cNvContentPartPr/>
              <p14:nvPr/>
            </p14:nvContentPartPr>
            <p14:xfrm>
              <a:off x="2643454" y="4840224"/>
              <a:ext cx="4680" cy="9720"/>
            </p14:xfrm>
          </p:contentPart>
        </mc:Choice>
        <mc:Fallback>
          <p:pic>
            <p:nvPicPr>
              <p:cNvPr id="56" name="Pennanteckning 55">
                <a:extLst>
                  <a:ext uri="{FF2B5EF4-FFF2-40B4-BE49-F238E27FC236}">
                    <a16:creationId xmlns:a16="http://schemas.microsoft.com/office/drawing/2014/main" id="{E1C639AB-BD38-4976-957E-6D83E0CD568E}"/>
                  </a:ext>
                </a:extLst>
              </p:cNvPr>
              <p:cNvPicPr/>
              <p:nvPr/>
            </p:nvPicPr>
            <p:blipFill>
              <a:blip r:embed="rId14"/>
              <a:stretch>
                <a:fillRect/>
              </a:stretch>
            </p:blipFill>
            <p:spPr>
              <a:xfrm>
                <a:off x="2625454" y="4822224"/>
                <a:ext cx="40320" cy="453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82" name="Pennanteckning 81">
                <a:extLst>
                  <a:ext uri="{FF2B5EF4-FFF2-40B4-BE49-F238E27FC236}">
                    <a16:creationId xmlns:a16="http://schemas.microsoft.com/office/drawing/2014/main" id="{076614CD-3375-488F-8619-496F41F8CC25}"/>
                  </a:ext>
                </a:extLst>
              </p14:cNvPr>
              <p14:cNvContentPartPr/>
              <p14:nvPr/>
            </p14:nvContentPartPr>
            <p14:xfrm>
              <a:off x="2360494" y="2433070"/>
              <a:ext cx="2080054" cy="4236313"/>
            </p14:xfrm>
          </p:contentPart>
        </mc:Choice>
        <mc:Fallback>
          <p:pic>
            <p:nvPicPr>
              <p:cNvPr id="82" name="Pennanteckning 81">
                <a:extLst>
                  <a:ext uri="{FF2B5EF4-FFF2-40B4-BE49-F238E27FC236}">
                    <a16:creationId xmlns:a16="http://schemas.microsoft.com/office/drawing/2014/main" id="{076614CD-3375-488F-8619-496F41F8CC25}"/>
                  </a:ext>
                </a:extLst>
              </p:cNvPr>
              <p:cNvPicPr/>
              <p:nvPr/>
            </p:nvPicPr>
            <p:blipFill>
              <a:blip r:embed="rId16"/>
              <a:stretch>
                <a:fillRect/>
              </a:stretch>
            </p:blipFill>
            <p:spPr>
              <a:xfrm>
                <a:off x="2342854" y="2415431"/>
                <a:ext cx="2115694" cy="4271952"/>
              </a:xfrm>
              <a:prstGeom prst="rect">
                <a:avLst/>
              </a:prstGeom>
            </p:spPr>
          </p:pic>
        </mc:Fallback>
      </mc:AlternateContent>
      <p:sp>
        <p:nvSpPr>
          <p:cNvPr id="91" name="Underrubrik 2">
            <a:extLst>
              <a:ext uri="{FF2B5EF4-FFF2-40B4-BE49-F238E27FC236}">
                <a16:creationId xmlns:a16="http://schemas.microsoft.com/office/drawing/2014/main" id="{156D2D97-E4F3-4157-ADD7-6A9FFD6C7305}"/>
              </a:ext>
            </a:extLst>
          </p:cNvPr>
          <p:cNvSpPr txBox="1">
            <a:spLocks/>
          </p:cNvSpPr>
          <p:nvPr/>
        </p:nvSpPr>
        <p:spPr>
          <a:xfrm rot="18921225">
            <a:off x="-115061" y="196694"/>
            <a:ext cx="938936" cy="411518"/>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 alt.</a:t>
            </a:r>
          </a:p>
        </p:txBody>
      </p:sp>
    </p:spTree>
    <p:extLst>
      <p:ext uri="{BB962C8B-B14F-4D97-AF65-F5344CB8AC3E}">
        <p14:creationId xmlns:p14="http://schemas.microsoft.com/office/powerpoint/2010/main" val="1685544136"/>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4027</TotalTime>
  <Words>610</Words>
  <Application>Microsoft Office PowerPoint</Application>
  <PresentationFormat>Bredbild</PresentationFormat>
  <Paragraphs>72</Paragraphs>
  <Slides>4</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4</vt:i4>
      </vt:variant>
    </vt:vector>
  </HeadingPairs>
  <TitlesOfParts>
    <vt:vector size="10" baseType="lpstr">
      <vt:lpstr>Arial</vt:lpstr>
      <vt:lpstr>Calibri</vt:lpstr>
      <vt:lpstr>Calibri Light</vt:lpstr>
      <vt:lpstr>Times New Roman</vt:lpstr>
      <vt:lpstr>Wingdings</vt:lpstr>
      <vt:lpstr>Office-tema</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88</cp:revision>
  <dcterms:created xsi:type="dcterms:W3CDTF">2015-11-16T21:49:43Z</dcterms:created>
  <dcterms:modified xsi:type="dcterms:W3CDTF">2018-11-26T22:49:22Z</dcterms:modified>
</cp:coreProperties>
</file>