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0"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9ae49f2f11440d07" providerId="LiveId" clId="{BF3AE7EF-1B71-4BFE-9DF5-9BA6761DB7F5}"/>
    <pc:docChg chg="undo custSel addSld delSld modSld">
      <pc:chgData name="" userId="9ae49f2f11440d07" providerId="LiveId" clId="{BF3AE7EF-1B71-4BFE-9DF5-9BA6761DB7F5}" dt="2018-02-12T21:48:15.516" v="437" actId="20577"/>
      <pc:docMkLst>
        <pc:docMk/>
      </pc:docMkLst>
      <pc:sldChg chg="modSp">
        <pc:chgData name="" userId="9ae49f2f11440d07" providerId="LiveId" clId="{BF3AE7EF-1B71-4BFE-9DF5-9BA6761DB7F5}" dt="2018-02-12T21:48:15.516" v="437" actId="20577"/>
        <pc:sldMkLst>
          <pc:docMk/>
          <pc:sldMk cId="1891919691" sldId="256"/>
        </pc:sldMkLst>
        <pc:spChg chg="mod">
          <ac:chgData name="" userId="9ae49f2f11440d07" providerId="LiveId" clId="{BF3AE7EF-1B71-4BFE-9DF5-9BA6761DB7F5}" dt="2018-02-12T21:48:15.516" v="437" actId="20577"/>
          <ac:spMkLst>
            <pc:docMk/>
            <pc:sldMk cId="1891919691" sldId="256"/>
            <ac:spMk id="18" creationId="{00000000-0000-0000-0000-000000000000}"/>
          </ac:spMkLst>
        </pc:spChg>
        <pc:spChg chg="mod">
          <ac:chgData name="" userId="9ae49f2f11440d07" providerId="LiveId" clId="{BF3AE7EF-1B71-4BFE-9DF5-9BA6761DB7F5}" dt="2018-02-12T21:34:56.938" v="117" actId="20577"/>
          <ac:spMkLst>
            <pc:docMk/>
            <pc:sldMk cId="1891919691" sldId="256"/>
            <ac:spMk id="19" creationId="{00000000-0000-0000-0000-000000000000}"/>
          </ac:spMkLst>
        </pc:spChg>
        <pc:spChg chg="mod">
          <ac:chgData name="" userId="9ae49f2f11440d07" providerId="LiveId" clId="{BF3AE7EF-1B71-4BFE-9DF5-9BA6761DB7F5}" dt="2018-02-12T21:26:07.555" v="33" actId="20577"/>
          <ac:spMkLst>
            <pc:docMk/>
            <pc:sldMk cId="1891919691" sldId="256"/>
            <ac:spMk id="72" creationId="{00000000-0000-0000-0000-000000000000}"/>
          </ac:spMkLst>
        </pc:spChg>
        <pc:graphicFrameChg chg="mod">
          <ac:chgData name="" userId="9ae49f2f11440d07" providerId="LiveId" clId="{BF3AE7EF-1B71-4BFE-9DF5-9BA6761DB7F5}" dt="2018-02-12T21:31:32.468" v="57" actId="404"/>
          <ac:graphicFrameMkLst>
            <pc:docMk/>
            <pc:sldMk cId="1891919691" sldId="256"/>
            <ac:graphicFrameMk id="16" creationId="{00000000-0000-0000-0000-000000000000}"/>
          </ac:graphicFrameMkLst>
        </pc:graphicFrameChg>
      </pc:sldChg>
      <pc:sldChg chg="addSp delSp modSp">
        <pc:chgData name="" userId="9ae49f2f11440d07" providerId="LiveId" clId="{BF3AE7EF-1B71-4BFE-9DF5-9BA6761DB7F5}" dt="2018-02-12T21:47:57.295" v="435" actId="1076"/>
        <pc:sldMkLst>
          <pc:docMk/>
          <pc:sldMk cId="210890507" sldId="258"/>
        </pc:sldMkLst>
        <pc:spChg chg="del">
          <ac:chgData name="" userId="9ae49f2f11440d07" providerId="LiveId" clId="{BF3AE7EF-1B71-4BFE-9DF5-9BA6761DB7F5}" dt="2018-02-12T20:00:33.355" v="10" actId="478"/>
          <ac:spMkLst>
            <pc:docMk/>
            <pc:sldMk cId="210890507" sldId="258"/>
            <ac:spMk id="43" creationId="{9525D04C-51B4-4DE9-B9E2-3EE7E4385627}"/>
          </ac:spMkLst>
        </pc:spChg>
        <pc:spChg chg="add">
          <ac:chgData name="" userId="9ae49f2f11440d07" providerId="LiveId" clId="{BF3AE7EF-1B71-4BFE-9DF5-9BA6761DB7F5}" dt="2018-02-12T21:25:32.065" v="23"/>
          <ac:spMkLst>
            <pc:docMk/>
            <pc:sldMk cId="210890507" sldId="258"/>
            <ac:spMk id="48" creationId="{D7229D9F-BD37-4BDA-B8BD-87AACD77A42B}"/>
          </ac:spMkLst>
        </pc:spChg>
        <pc:spChg chg="del">
          <ac:chgData name="" userId="9ae49f2f11440d07" providerId="LiveId" clId="{BF3AE7EF-1B71-4BFE-9DF5-9BA6761DB7F5}" dt="2018-02-12T20:00:33.355" v="10" actId="478"/>
          <ac:spMkLst>
            <pc:docMk/>
            <pc:sldMk cId="210890507" sldId="258"/>
            <ac:spMk id="50" creationId="{47FAE0B3-7892-4CEB-8874-58B712B02388}"/>
          </ac:spMkLst>
        </pc:spChg>
        <pc:spChg chg="del">
          <ac:chgData name="" userId="9ae49f2f11440d07" providerId="LiveId" clId="{BF3AE7EF-1B71-4BFE-9DF5-9BA6761DB7F5}" dt="2018-02-12T20:00:33.355" v="10" actId="478"/>
          <ac:spMkLst>
            <pc:docMk/>
            <pc:sldMk cId="210890507" sldId="258"/>
            <ac:spMk id="51" creationId="{6DE38FBB-031E-4701-A595-E606962E6544}"/>
          </ac:spMkLst>
        </pc:spChg>
        <pc:spChg chg="del">
          <ac:chgData name="" userId="9ae49f2f11440d07" providerId="LiveId" clId="{BF3AE7EF-1B71-4BFE-9DF5-9BA6761DB7F5}" dt="2018-02-12T20:00:33.355" v="10" actId="478"/>
          <ac:spMkLst>
            <pc:docMk/>
            <pc:sldMk cId="210890507" sldId="258"/>
            <ac:spMk id="62" creationId="{DC1DAC38-B062-4CCA-AF6D-01B500D9247D}"/>
          </ac:spMkLst>
        </pc:spChg>
        <pc:spChg chg="add">
          <ac:chgData name="" userId="9ae49f2f11440d07" providerId="LiveId" clId="{BF3AE7EF-1B71-4BFE-9DF5-9BA6761DB7F5}" dt="2018-02-12T21:25:32.065" v="23"/>
          <ac:spMkLst>
            <pc:docMk/>
            <pc:sldMk cId="210890507" sldId="258"/>
            <ac:spMk id="75" creationId="{CDEF8753-5B35-4187-8B88-3FE0121DE1AD}"/>
          </ac:spMkLst>
        </pc:spChg>
        <pc:spChg chg="add">
          <ac:chgData name="" userId="9ae49f2f11440d07" providerId="LiveId" clId="{BF3AE7EF-1B71-4BFE-9DF5-9BA6761DB7F5}" dt="2018-02-12T21:25:32.065" v="23"/>
          <ac:spMkLst>
            <pc:docMk/>
            <pc:sldMk cId="210890507" sldId="258"/>
            <ac:spMk id="79" creationId="{9B53010E-91FB-4DF0-9890-5BD79B21437D}"/>
          </ac:spMkLst>
        </pc:spChg>
        <pc:spChg chg="mod">
          <ac:chgData name="" userId="9ae49f2f11440d07" providerId="LiveId" clId="{BF3AE7EF-1B71-4BFE-9DF5-9BA6761DB7F5}" dt="2018-02-12T21:47:57.295" v="435" actId="1076"/>
          <ac:spMkLst>
            <pc:docMk/>
            <pc:sldMk cId="210890507" sldId="258"/>
            <ac:spMk id="82" creationId="{00000000-0000-0000-0000-000000000000}"/>
          </ac:spMkLst>
        </pc:spChg>
        <pc:spChg chg="add">
          <ac:chgData name="" userId="9ae49f2f11440d07" providerId="LiveId" clId="{BF3AE7EF-1B71-4BFE-9DF5-9BA6761DB7F5}" dt="2018-02-12T21:25:32.065" v="23"/>
          <ac:spMkLst>
            <pc:docMk/>
            <pc:sldMk cId="210890507" sldId="258"/>
            <ac:spMk id="87" creationId="{0C78B4CC-0EFB-45DA-AA02-8A6C463696DA}"/>
          </ac:spMkLst>
        </pc:spChg>
        <pc:spChg chg="add">
          <ac:chgData name="" userId="9ae49f2f11440d07" providerId="LiveId" clId="{BF3AE7EF-1B71-4BFE-9DF5-9BA6761DB7F5}" dt="2018-02-12T21:25:32.065" v="23"/>
          <ac:spMkLst>
            <pc:docMk/>
            <pc:sldMk cId="210890507" sldId="258"/>
            <ac:spMk id="92" creationId="{C8B2E04A-F506-4751-92B1-463BD6B821E0}"/>
          </ac:spMkLst>
        </pc:spChg>
        <pc:spChg chg="add">
          <ac:chgData name="" userId="9ae49f2f11440d07" providerId="LiveId" clId="{BF3AE7EF-1B71-4BFE-9DF5-9BA6761DB7F5}" dt="2018-02-12T21:25:32.065" v="23"/>
          <ac:spMkLst>
            <pc:docMk/>
            <pc:sldMk cId="210890507" sldId="258"/>
            <ac:spMk id="94" creationId="{8D0E0A59-FA1C-4D1E-AD18-EBCACCBD3CB6}"/>
          </ac:spMkLst>
        </pc:spChg>
        <pc:spChg chg="add">
          <ac:chgData name="" userId="9ae49f2f11440d07" providerId="LiveId" clId="{BF3AE7EF-1B71-4BFE-9DF5-9BA6761DB7F5}" dt="2018-02-12T21:25:32.065" v="23"/>
          <ac:spMkLst>
            <pc:docMk/>
            <pc:sldMk cId="210890507" sldId="258"/>
            <ac:spMk id="95" creationId="{BDFF2EFC-D1BB-4502-8493-11CA7F6031DC}"/>
          </ac:spMkLst>
        </pc:spChg>
        <pc:spChg chg="add">
          <ac:chgData name="" userId="9ae49f2f11440d07" providerId="LiveId" clId="{BF3AE7EF-1B71-4BFE-9DF5-9BA6761DB7F5}" dt="2018-02-12T21:25:32.065" v="23"/>
          <ac:spMkLst>
            <pc:docMk/>
            <pc:sldMk cId="210890507" sldId="258"/>
            <ac:spMk id="96" creationId="{260EE53F-01FD-4211-8BAF-2D7493C8F2F7}"/>
          </ac:spMkLst>
        </pc:spChg>
        <pc:spChg chg="add">
          <ac:chgData name="" userId="9ae49f2f11440d07" providerId="LiveId" clId="{BF3AE7EF-1B71-4BFE-9DF5-9BA6761DB7F5}" dt="2018-02-12T21:25:32.065" v="23"/>
          <ac:spMkLst>
            <pc:docMk/>
            <pc:sldMk cId="210890507" sldId="258"/>
            <ac:spMk id="100" creationId="{89CC7D16-9C9A-4530-B540-5708FFB66DC2}"/>
          </ac:spMkLst>
        </pc:spChg>
        <pc:spChg chg="add">
          <ac:chgData name="" userId="9ae49f2f11440d07" providerId="LiveId" clId="{BF3AE7EF-1B71-4BFE-9DF5-9BA6761DB7F5}" dt="2018-02-12T21:25:32.065" v="23"/>
          <ac:spMkLst>
            <pc:docMk/>
            <pc:sldMk cId="210890507" sldId="258"/>
            <ac:spMk id="102" creationId="{E8B6F044-B82D-4305-94E0-EEAB7BC23AE3}"/>
          </ac:spMkLst>
        </pc:spChg>
        <pc:spChg chg="add">
          <ac:chgData name="" userId="9ae49f2f11440d07" providerId="LiveId" clId="{BF3AE7EF-1B71-4BFE-9DF5-9BA6761DB7F5}" dt="2018-02-12T21:25:32.065" v="23"/>
          <ac:spMkLst>
            <pc:docMk/>
            <pc:sldMk cId="210890507" sldId="258"/>
            <ac:spMk id="104" creationId="{E05E13DF-995B-4872-8254-66D2FED830B1}"/>
          </ac:spMkLst>
        </pc:spChg>
        <pc:spChg chg="add">
          <ac:chgData name="" userId="9ae49f2f11440d07" providerId="LiveId" clId="{BF3AE7EF-1B71-4BFE-9DF5-9BA6761DB7F5}" dt="2018-02-12T21:25:32.065" v="23"/>
          <ac:spMkLst>
            <pc:docMk/>
            <pc:sldMk cId="210890507" sldId="258"/>
            <ac:spMk id="105" creationId="{1938FBEE-883C-4348-89EE-BD4CEAC1C7A2}"/>
          </ac:spMkLst>
        </pc:spChg>
        <pc:spChg chg="add">
          <ac:chgData name="" userId="9ae49f2f11440d07" providerId="LiveId" clId="{BF3AE7EF-1B71-4BFE-9DF5-9BA6761DB7F5}" dt="2018-02-12T21:25:32.065" v="23"/>
          <ac:spMkLst>
            <pc:docMk/>
            <pc:sldMk cId="210890507" sldId="258"/>
            <ac:spMk id="107" creationId="{13089B2D-16AE-4672-BF29-B47075DE7200}"/>
          </ac:spMkLst>
        </pc:spChg>
        <pc:spChg chg="add">
          <ac:chgData name="" userId="9ae49f2f11440d07" providerId="LiveId" clId="{BF3AE7EF-1B71-4BFE-9DF5-9BA6761DB7F5}" dt="2018-02-12T21:25:32.065" v="23"/>
          <ac:spMkLst>
            <pc:docMk/>
            <pc:sldMk cId="210890507" sldId="258"/>
            <ac:spMk id="109" creationId="{BF15215A-4AD8-44AD-AA1D-E3B7932026A8}"/>
          </ac:spMkLst>
        </pc:spChg>
        <pc:spChg chg="add">
          <ac:chgData name="" userId="9ae49f2f11440d07" providerId="LiveId" clId="{BF3AE7EF-1B71-4BFE-9DF5-9BA6761DB7F5}" dt="2018-02-12T21:25:32.065" v="23"/>
          <ac:spMkLst>
            <pc:docMk/>
            <pc:sldMk cId="210890507" sldId="258"/>
            <ac:spMk id="113" creationId="{3E62B9AE-88E9-4525-AF98-1C8FB1BC93E9}"/>
          </ac:spMkLst>
        </pc:spChg>
        <pc:spChg chg="add">
          <ac:chgData name="" userId="9ae49f2f11440d07" providerId="LiveId" clId="{BF3AE7EF-1B71-4BFE-9DF5-9BA6761DB7F5}" dt="2018-02-12T21:25:32.065" v="23"/>
          <ac:spMkLst>
            <pc:docMk/>
            <pc:sldMk cId="210890507" sldId="258"/>
            <ac:spMk id="114" creationId="{D90DDF6B-9BF5-469D-A3F9-71CFB3D2681D}"/>
          </ac:spMkLst>
        </pc:spChg>
        <pc:spChg chg="add">
          <ac:chgData name="" userId="9ae49f2f11440d07" providerId="LiveId" clId="{BF3AE7EF-1B71-4BFE-9DF5-9BA6761DB7F5}" dt="2018-02-12T21:25:32.065" v="23"/>
          <ac:spMkLst>
            <pc:docMk/>
            <pc:sldMk cId="210890507" sldId="258"/>
            <ac:spMk id="115" creationId="{EB78F724-FA0B-453C-9365-C1B6A7359733}"/>
          </ac:spMkLst>
        </pc:spChg>
        <pc:spChg chg="add">
          <ac:chgData name="" userId="9ae49f2f11440d07" providerId="LiveId" clId="{BF3AE7EF-1B71-4BFE-9DF5-9BA6761DB7F5}" dt="2018-02-12T21:25:32.065" v="23"/>
          <ac:spMkLst>
            <pc:docMk/>
            <pc:sldMk cId="210890507" sldId="258"/>
            <ac:spMk id="116" creationId="{1114CD5D-FD81-4AF6-9104-56C7A9DE89EB}"/>
          </ac:spMkLst>
        </pc:spChg>
        <pc:spChg chg="add">
          <ac:chgData name="" userId="9ae49f2f11440d07" providerId="LiveId" clId="{BF3AE7EF-1B71-4BFE-9DF5-9BA6761DB7F5}" dt="2018-02-12T21:25:32.065" v="23"/>
          <ac:spMkLst>
            <pc:docMk/>
            <pc:sldMk cId="210890507" sldId="258"/>
            <ac:spMk id="117" creationId="{BBDA272E-9884-4ECC-8A0F-6207C1687325}"/>
          </ac:spMkLst>
        </pc:spChg>
        <pc:spChg chg="add">
          <ac:chgData name="" userId="9ae49f2f11440d07" providerId="LiveId" clId="{BF3AE7EF-1B71-4BFE-9DF5-9BA6761DB7F5}" dt="2018-02-12T21:25:32.065" v="23"/>
          <ac:spMkLst>
            <pc:docMk/>
            <pc:sldMk cId="210890507" sldId="258"/>
            <ac:spMk id="118" creationId="{1E14C27D-092F-410F-979B-412027FE8859}"/>
          </ac:spMkLst>
        </pc:spChg>
        <pc:spChg chg="add">
          <ac:chgData name="" userId="9ae49f2f11440d07" providerId="LiveId" clId="{BF3AE7EF-1B71-4BFE-9DF5-9BA6761DB7F5}" dt="2018-02-12T21:25:32.065" v="23"/>
          <ac:spMkLst>
            <pc:docMk/>
            <pc:sldMk cId="210890507" sldId="258"/>
            <ac:spMk id="119" creationId="{17DB600B-192A-4859-9249-882AB3D97A73}"/>
          </ac:spMkLst>
        </pc:spChg>
        <pc:spChg chg="add">
          <ac:chgData name="" userId="9ae49f2f11440d07" providerId="LiveId" clId="{BF3AE7EF-1B71-4BFE-9DF5-9BA6761DB7F5}" dt="2018-02-12T21:25:32.065" v="23"/>
          <ac:spMkLst>
            <pc:docMk/>
            <pc:sldMk cId="210890507" sldId="258"/>
            <ac:spMk id="120" creationId="{268044B9-7F2A-477C-8A94-81B558591DCC}"/>
          </ac:spMkLst>
        </pc:spChg>
        <pc:spChg chg="add">
          <ac:chgData name="" userId="9ae49f2f11440d07" providerId="LiveId" clId="{BF3AE7EF-1B71-4BFE-9DF5-9BA6761DB7F5}" dt="2018-02-12T21:25:32.065" v="23"/>
          <ac:spMkLst>
            <pc:docMk/>
            <pc:sldMk cId="210890507" sldId="258"/>
            <ac:spMk id="121" creationId="{711A4746-AA76-4944-9EDB-67B440081B85}"/>
          </ac:spMkLst>
        </pc:spChg>
        <pc:spChg chg="add">
          <ac:chgData name="" userId="9ae49f2f11440d07" providerId="LiveId" clId="{BF3AE7EF-1B71-4BFE-9DF5-9BA6761DB7F5}" dt="2018-02-12T21:25:32.065" v="23"/>
          <ac:spMkLst>
            <pc:docMk/>
            <pc:sldMk cId="210890507" sldId="258"/>
            <ac:spMk id="123" creationId="{962577E4-6B85-4A37-BB06-758873E199A1}"/>
          </ac:spMkLst>
        </pc:spChg>
        <pc:spChg chg="add">
          <ac:chgData name="" userId="9ae49f2f11440d07" providerId="LiveId" clId="{BF3AE7EF-1B71-4BFE-9DF5-9BA6761DB7F5}" dt="2018-02-12T21:25:32.065" v="23"/>
          <ac:spMkLst>
            <pc:docMk/>
            <pc:sldMk cId="210890507" sldId="258"/>
            <ac:spMk id="127" creationId="{8217375E-CAA7-4332-815B-F8430BA4D626}"/>
          </ac:spMkLst>
        </pc:spChg>
        <pc:spChg chg="add">
          <ac:chgData name="" userId="9ae49f2f11440d07" providerId="LiveId" clId="{BF3AE7EF-1B71-4BFE-9DF5-9BA6761DB7F5}" dt="2018-02-12T21:25:32.065" v="23"/>
          <ac:spMkLst>
            <pc:docMk/>
            <pc:sldMk cId="210890507" sldId="258"/>
            <ac:spMk id="128" creationId="{981E9914-6898-43AD-8048-29E3DB7D520C}"/>
          </ac:spMkLst>
        </pc:spChg>
        <pc:spChg chg="add">
          <ac:chgData name="" userId="9ae49f2f11440d07" providerId="LiveId" clId="{BF3AE7EF-1B71-4BFE-9DF5-9BA6761DB7F5}" dt="2018-02-12T21:25:32.065" v="23"/>
          <ac:spMkLst>
            <pc:docMk/>
            <pc:sldMk cId="210890507" sldId="258"/>
            <ac:spMk id="129" creationId="{A1293DD9-F8C5-4646-B568-57B364A468A7}"/>
          </ac:spMkLst>
        </pc:spChg>
        <pc:spChg chg="add">
          <ac:chgData name="" userId="9ae49f2f11440d07" providerId="LiveId" clId="{BF3AE7EF-1B71-4BFE-9DF5-9BA6761DB7F5}" dt="2018-02-12T21:25:32.065" v="23"/>
          <ac:spMkLst>
            <pc:docMk/>
            <pc:sldMk cId="210890507" sldId="258"/>
            <ac:spMk id="130" creationId="{754BFE42-9EFD-4260-9C17-E935E8ECF4AB}"/>
          </ac:spMkLst>
        </pc:spChg>
        <pc:spChg chg="add">
          <ac:chgData name="" userId="9ae49f2f11440d07" providerId="LiveId" clId="{BF3AE7EF-1B71-4BFE-9DF5-9BA6761DB7F5}" dt="2018-02-12T21:25:32.065" v="23"/>
          <ac:spMkLst>
            <pc:docMk/>
            <pc:sldMk cId="210890507" sldId="258"/>
            <ac:spMk id="135" creationId="{B10420BE-3D6F-40AE-8B37-FBBCBE7A0C04}"/>
          </ac:spMkLst>
        </pc:spChg>
        <pc:spChg chg="del">
          <ac:chgData name="" userId="9ae49f2f11440d07" providerId="LiveId" clId="{BF3AE7EF-1B71-4BFE-9DF5-9BA6761DB7F5}" dt="2018-02-12T20:00:33.355" v="10" actId="478"/>
          <ac:spMkLst>
            <pc:docMk/>
            <pc:sldMk cId="210890507" sldId="258"/>
            <ac:spMk id="137" creationId="{00000000-0000-0000-0000-000000000000}"/>
          </ac:spMkLst>
        </pc:spChg>
        <pc:spChg chg="del mod">
          <ac:chgData name="" userId="9ae49f2f11440d07" providerId="LiveId" clId="{BF3AE7EF-1B71-4BFE-9DF5-9BA6761DB7F5}" dt="2018-02-12T20:00:33.355" v="10" actId="478"/>
          <ac:spMkLst>
            <pc:docMk/>
            <pc:sldMk cId="210890507" sldId="258"/>
            <ac:spMk id="148" creationId="{00000000-0000-0000-0000-000000000000}"/>
          </ac:spMkLst>
        </pc:spChg>
        <pc:spChg chg="del">
          <ac:chgData name="" userId="9ae49f2f11440d07" providerId="LiveId" clId="{BF3AE7EF-1B71-4BFE-9DF5-9BA6761DB7F5}" dt="2018-02-12T20:00:33.355" v="10" actId="478"/>
          <ac:spMkLst>
            <pc:docMk/>
            <pc:sldMk cId="210890507" sldId="258"/>
            <ac:spMk id="149" creationId="{00000000-0000-0000-0000-000000000000}"/>
          </ac:spMkLst>
        </pc:spChg>
        <pc:spChg chg="del">
          <ac:chgData name="" userId="9ae49f2f11440d07" providerId="LiveId" clId="{BF3AE7EF-1B71-4BFE-9DF5-9BA6761DB7F5}" dt="2018-02-12T20:00:33.355" v="10" actId="478"/>
          <ac:spMkLst>
            <pc:docMk/>
            <pc:sldMk cId="210890507" sldId="258"/>
            <ac:spMk id="150" creationId="{00000000-0000-0000-0000-000000000000}"/>
          </ac:spMkLst>
        </pc:spChg>
        <pc:spChg chg="del">
          <ac:chgData name="" userId="9ae49f2f11440d07" providerId="LiveId" clId="{BF3AE7EF-1B71-4BFE-9DF5-9BA6761DB7F5}" dt="2018-02-12T20:00:33.355" v="10" actId="478"/>
          <ac:spMkLst>
            <pc:docMk/>
            <pc:sldMk cId="210890507" sldId="258"/>
            <ac:spMk id="154" creationId="{00000000-0000-0000-0000-000000000000}"/>
          </ac:spMkLst>
        </pc:spChg>
        <pc:spChg chg="del">
          <ac:chgData name="" userId="9ae49f2f11440d07" providerId="LiveId" clId="{BF3AE7EF-1B71-4BFE-9DF5-9BA6761DB7F5}" dt="2018-02-12T20:00:33.355" v="10" actId="478"/>
          <ac:spMkLst>
            <pc:docMk/>
            <pc:sldMk cId="210890507" sldId="258"/>
            <ac:spMk id="159" creationId="{00000000-0000-0000-0000-000000000000}"/>
          </ac:spMkLst>
        </pc:spChg>
        <pc:spChg chg="del">
          <ac:chgData name="" userId="9ae49f2f11440d07" providerId="LiveId" clId="{BF3AE7EF-1B71-4BFE-9DF5-9BA6761DB7F5}" dt="2018-02-12T20:00:33.355" v="10" actId="478"/>
          <ac:spMkLst>
            <pc:docMk/>
            <pc:sldMk cId="210890507" sldId="258"/>
            <ac:spMk id="161" creationId="{00000000-0000-0000-0000-000000000000}"/>
          </ac:spMkLst>
        </pc:spChg>
        <pc:spChg chg="del">
          <ac:chgData name="" userId="9ae49f2f11440d07" providerId="LiveId" clId="{BF3AE7EF-1B71-4BFE-9DF5-9BA6761DB7F5}" dt="2018-02-12T20:00:33.355" v="10" actId="478"/>
          <ac:spMkLst>
            <pc:docMk/>
            <pc:sldMk cId="210890507" sldId="258"/>
            <ac:spMk id="162" creationId="{00000000-0000-0000-0000-000000000000}"/>
          </ac:spMkLst>
        </pc:spChg>
        <pc:spChg chg="del">
          <ac:chgData name="" userId="9ae49f2f11440d07" providerId="LiveId" clId="{BF3AE7EF-1B71-4BFE-9DF5-9BA6761DB7F5}" dt="2018-02-12T20:00:33.355" v="10" actId="478"/>
          <ac:spMkLst>
            <pc:docMk/>
            <pc:sldMk cId="210890507" sldId="258"/>
            <ac:spMk id="163" creationId="{00000000-0000-0000-0000-000000000000}"/>
          </ac:spMkLst>
        </pc:spChg>
        <pc:spChg chg="del">
          <ac:chgData name="" userId="9ae49f2f11440d07" providerId="LiveId" clId="{BF3AE7EF-1B71-4BFE-9DF5-9BA6761DB7F5}" dt="2018-02-12T20:00:33.355" v="10" actId="478"/>
          <ac:spMkLst>
            <pc:docMk/>
            <pc:sldMk cId="210890507" sldId="258"/>
            <ac:spMk id="166" creationId="{00000000-0000-0000-0000-000000000000}"/>
          </ac:spMkLst>
        </pc:spChg>
        <pc:spChg chg="del">
          <ac:chgData name="" userId="9ae49f2f11440d07" providerId="LiveId" clId="{BF3AE7EF-1B71-4BFE-9DF5-9BA6761DB7F5}" dt="2018-02-12T20:00:33.355" v="10" actId="478"/>
          <ac:spMkLst>
            <pc:docMk/>
            <pc:sldMk cId="210890507" sldId="258"/>
            <ac:spMk id="171" creationId="{00000000-0000-0000-0000-000000000000}"/>
          </ac:spMkLst>
        </pc:spChg>
        <pc:spChg chg="del">
          <ac:chgData name="" userId="9ae49f2f11440d07" providerId="LiveId" clId="{BF3AE7EF-1B71-4BFE-9DF5-9BA6761DB7F5}" dt="2018-02-12T20:00:33.355" v="10" actId="478"/>
          <ac:spMkLst>
            <pc:docMk/>
            <pc:sldMk cId="210890507" sldId="258"/>
            <ac:spMk id="172" creationId="{00000000-0000-0000-0000-000000000000}"/>
          </ac:spMkLst>
        </pc:spChg>
        <pc:spChg chg="del">
          <ac:chgData name="" userId="9ae49f2f11440d07" providerId="LiveId" clId="{BF3AE7EF-1B71-4BFE-9DF5-9BA6761DB7F5}" dt="2018-02-12T20:00:33.355" v="10" actId="478"/>
          <ac:spMkLst>
            <pc:docMk/>
            <pc:sldMk cId="210890507" sldId="258"/>
            <ac:spMk id="173" creationId="{00000000-0000-0000-0000-000000000000}"/>
          </ac:spMkLst>
        </pc:spChg>
        <pc:spChg chg="del">
          <ac:chgData name="" userId="9ae49f2f11440d07" providerId="LiveId" clId="{BF3AE7EF-1B71-4BFE-9DF5-9BA6761DB7F5}" dt="2018-02-12T20:00:33.355" v="10" actId="478"/>
          <ac:spMkLst>
            <pc:docMk/>
            <pc:sldMk cId="210890507" sldId="258"/>
            <ac:spMk id="174" creationId="{00000000-0000-0000-0000-000000000000}"/>
          </ac:spMkLst>
        </pc:spChg>
        <pc:spChg chg="del">
          <ac:chgData name="" userId="9ae49f2f11440d07" providerId="LiveId" clId="{BF3AE7EF-1B71-4BFE-9DF5-9BA6761DB7F5}" dt="2018-02-12T20:00:33.355" v="10" actId="478"/>
          <ac:spMkLst>
            <pc:docMk/>
            <pc:sldMk cId="210890507" sldId="258"/>
            <ac:spMk id="175" creationId="{00000000-0000-0000-0000-000000000000}"/>
          </ac:spMkLst>
        </pc:spChg>
        <pc:spChg chg="del">
          <ac:chgData name="" userId="9ae49f2f11440d07" providerId="LiveId" clId="{BF3AE7EF-1B71-4BFE-9DF5-9BA6761DB7F5}" dt="2018-02-12T20:00:33.355" v="10" actId="478"/>
          <ac:spMkLst>
            <pc:docMk/>
            <pc:sldMk cId="210890507" sldId="258"/>
            <ac:spMk id="176" creationId="{00000000-0000-0000-0000-000000000000}"/>
          </ac:spMkLst>
        </pc:spChg>
        <pc:grpChg chg="add">
          <ac:chgData name="" userId="9ae49f2f11440d07" providerId="LiveId" clId="{BF3AE7EF-1B71-4BFE-9DF5-9BA6761DB7F5}" dt="2018-02-12T21:25:32.065" v="23"/>
          <ac:grpSpMkLst>
            <pc:docMk/>
            <pc:sldMk cId="210890507" sldId="258"/>
            <ac:grpSpMk id="49" creationId="{311D3338-6853-49AD-B108-20EEBA4DE117}"/>
          </ac:grpSpMkLst>
        </pc:grpChg>
        <pc:grpChg chg="add">
          <ac:chgData name="" userId="9ae49f2f11440d07" providerId="LiveId" clId="{BF3AE7EF-1B71-4BFE-9DF5-9BA6761DB7F5}" dt="2018-02-12T21:25:32.065" v="23"/>
          <ac:grpSpMkLst>
            <pc:docMk/>
            <pc:sldMk cId="210890507" sldId="258"/>
            <ac:grpSpMk id="57" creationId="{01825B8C-1B1B-4DAD-9EB3-A68F9857916A}"/>
          </ac:grpSpMkLst>
        </pc:grpChg>
        <pc:grpChg chg="add">
          <ac:chgData name="" userId="9ae49f2f11440d07" providerId="LiveId" clId="{BF3AE7EF-1B71-4BFE-9DF5-9BA6761DB7F5}" dt="2018-02-12T21:25:32.065" v="23"/>
          <ac:grpSpMkLst>
            <pc:docMk/>
            <pc:sldMk cId="210890507" sldId="258"/>
            <ac:grpSpMk id="76" creationId="{7B35EC04-662C-4A5C-8266-16D8722273CB}"/>
          </ac:grpSpMkLst>
        </pc:grpChg>
        <pc:grpChg chg="add">
          <ac:chgData name="" userId="9ae49f2f11440d07" providerId="LiveId" clId="{BF3AE7EF-1B71-4BFE-9DF5-9BA6761DB7F5}" dt="2018-02-12T21:25:32.065" v="23"/>
          <ac:grpSpMkLst>
            <pc:docMk/>
            <pc:sldMk cId="210890507" sldId="258"/>
            <ac:grpSpMk id="89" creationId="{F0CB4CDE-F6C5-4195-B536-9720B7F2E588}"/>
          </ac:grpSpMkLst>
        </pc:grpChg>
        <pc:grpChg chg="add">
          <ac:chgData name="" userId="9ae49f2f11440d07" providerId="LiveId" clId="{BF3AE7EF-1B71-4BFE-9DF5-9BA6761DB7F5}" dt="2018-02-12T21:25:32.065" v="23"/>
          <ac:grpSpMkLst>
            <pc:docMk/>
            <pc:sldMk cId="210890507" sldId="258"/>
            <ac:grpSpMk id="110" creationId="{A15103FE-5702-41FB-991E-7124AF29A057}"/>
          </ac:grpSpMkLst>
        </pc:grpChg>
        <pc:picChg chg="add">
          <ac:chgData name="" userId="9ae49f2f11440d07" providerId="LiveId" clId="{BF3AE7EF-1B71-4BFE-9DF5-9BA6761DB7F5}" dt="2018-02-12T21:25:32.065" v="23"/>
          <ac:picMkLst>
            <pc:docMk/>
            <pc:sldMk cId="210890507" sldId="258"/>
            <ac:picMk id="106" creationId="{32DF59D5-B1FF-4F1A-89BE-054C251F7DC1}"/>
          </ac:picMkLst>
        </pc:picChg>
        <pc:picChg chg="add">
          <ac:chgData name="" userId="9ae49f2f11440d07" providerId="LiveId" clId="{BF3AE7EF-1B71-4BFE-9DF5-9BA6761DB7F5}" dt="2018-02-12T21:25:32.065" v="23"/>
          <ac:picMkLst>
            <pc:docMk/>
            <pc:sldMk cId="210890507" sldId="258"/>
            <ac:picMk id="124" creationId="{478D9D06-BBAA-448F-A897-0E6D34B5AA44}"/>
          </ac:picMkLst>
        </pc:picChg>
        <pc:picChg chg="add">
          <ac:chgData name="" userId="9ae49f2f11440d07" providerId="LiveId" clId="{BF3AE7EF-1B71-4BFE-9DF5-9BA6761DB7F5}" dt="2018-02-12T21:25:32.065" v="23"/>
          <ac:picMkLst>
            <pc:docMk/>
            <pc:sldMk cId="210890507" sldId="258"/>
            <ac:picMk id="136" creationId="{6E95244E-C85C-49EA-9E02-991D1D0A84AD}"/>
          </ac:picMkLst>
        </pc:picChg>
        <pc:picChg chg="del">
          <ac:chgData name="" userId="9ae49f2f11440d07" providerId="LiveId" clId="{BF3AE7EF-1B71-4BFE-9DF5-9BA6761DB7F5}" dt="2018-02-12T20:00:33.355" v="10" actId="478"/>
          <ac:picMkLst>
            <pc:docMk/>
            <pc:sldMk cId="210890507" sldId="258"/>
            <ac:picMk id="153" creationId="{00000000-0000-0000-0000-000000000000}"/>
          </ac:picMkLst>
        </pc:picChg>
        <pc:cxnChg chg="del">
          <ac:chgData name="" userId="9ae49f2f11440d07" providerId="LiveId" clId="{BF3AE7EF-1B71-4BFE-9DF5-9BA6761DB7F5}" dt="2018-02-12T20:00:33.355" v="10" actId="478"/>
          <ac:cxnSpMkLst>
            <pc:docMk/>
            <pc:sldMk cId="210890507" sldId="258"/>
            <ac:cxnSpMk id="47" creationId="{8692C36F-DAF0-4EB9-8980-9842B01F4050}"/>
          </ac:cxnSpMkLst>
        </pc:cxnChg>
        <pc:cxnChg chg="del">
          <ac:chgData name="" userId="9ae49f2f11440d07" providerId="LiveId" clId="{BF3AE7EF-1B71-4BFE-9DF5-9BA6761DB7F5}" dt="2018-02-12T20:00:33.355" v="10" actId="478"/>
          <ac:cxnSpMkLst>
            <pc:docMk/>
            <pc:sldMk cId="210890507" sldId="258"/>
            <ac:cxnSpMk id="59" creationId="{40F25D2A-B4DB-42EB-B6C6-25CC3C3E6D99}"/>
          </ac:cxnSpMkLst>
        </pc:cxnChg>
        <pc:cxnChg chg="add">
          <ac:chgData name="" userId="9ae49f2f11440d07" providerId="LiveId" clId="{BF3AE7EF-1B71-4BFE-9DF5-9BA6761DB7F5}" dt="2018-02-12T21:25:32.065" v="23"/>
          <ac:cxnSpMkLst>
            <pc:docMk/>
            <pc:sldMk cId="210890507" sldId="258"/>
            <ac:cxnSpMk id="65" creationId="{32473BDA-28F0-482A-AD82-AAC62088275B}"/>
          </ac:cxnSpMkLst>
        </pc:cxnChg>
        <pc:cxnChg chg="add">
          <ac:chgData name="" userId="9ae49f2f11440d07" providerId="LiveId" clId="{BF3AE7EF-1B71-4BFE-9DF5-9BA6761DB7F5}" dt="2018-02-12T21:25:32.065" v="23"/>
          <ac:cxnSpMkLst>
            <pc:docMk/>
            <pc:sldMk cId="210890507" sldId="258"/>
            <ac:cxnSpMk id="66" creationId="{930ADD3C-2559-4A2C-B729-2C8C03127121}"/>
          </ac:cxnSpMkLst>
        </pc:cxnChg>
        <pc:cxnChg chg="add">
          <ac:chgData name="" userId="9ae49f2f11440d07" providerId="LiveId" clId="{BF3AE7EF-1B71-4BFE-9DF5-9BA6761DB7F5}" dt="2018-02-12T21:25:32.065" v="23"/>
          <ac:cxnSpMkLst>
            <pc:docMk/>
            <pc:sldMk cId="210890507" sldId="258"/>
            <ac:cxnSpMk id="67" creationId="{0F29B476-7302-483F-A60F-76F2AABC97F3}"/>
          </ac:cxnSpMkLst>
        </pc:cxnChg>
        <pc:cxnChg chg="add">
          <ac:chgData name="" userId="9ae49f2f11440d07" providerId="LiveId" clId="{BF3AE7EF-1B71-4BFE-9DF5-9BA6761DB7F5}" dt="2018-02-12T21:25:32.065" v="23"/>
          <ac:cxnSpMkLst>
            <pc:docMk/>
            <pc:sldMk cId="210890507" sldId="258"/>
            <ac:cxnSpMk id="68" creationId="{7FEA3093-E2C9-419A-9752-FB73C0C5C210}"/>
          </ac:cxnSpMkLst>
        </pc:cxnChg>
        <pc:cxnChg chg="add">
          <ac:chgData name="" userId="9ae49f2f11440d07" providerId="LiveId" clId="{BF3AE7EF-1B71-4BFE-9DF5-9BA6761DB7F5}" dt="2018-02-12T21:25:32.065" v="23"/>
          <ac:cxnSpMkLst>
            <pc:docMk/>
            <pc:sldMk cId="210890507" sldId="258"/>
            <ac:cxnSpMk id="70" creationId="{AE576085-8CA9-40A8-A2B7-71329D6B064B}"/>
          </ac:cxnSpMkLst>
        </pc:cxnChg>
        <pc:cxnChg chg="add">
          <ac:chgData name="" userId="9ae49f2f11440d07" providerId="LiveId" clId="{BF3AE7EF-1B71-4BFE-9DF5-9BA6761DB7F5}" dt="2018-02-12T21:25:32.065" v="23"/>
          <ac:cxnSpMkLst>
            <pc:docMk/>
            <pc:sldMk cId="210890507" sldId="258"/>
            <ac:cxnSpMk id="71" creationId="{2A2EE270-C23C-45A8-A96D-96B55C95A723}"/>
          </ac:cxnSpMkLst>
        </pc:cxnChg>
        <pc:cxnChg chg="add">
          <ac:chgData name="" userId="9ae49f2f11440d07" providerId="LiveId" clId="{BF3AE7EF-1B71-4BFE-9DF5-9BA6761DB7F5}" dt="2018-02-12T21:25:32.065" v="23"/>
          <ac:cxnSpMkLst>
            <pc:docMk/>
            <pc:sldMk cId="210890507" sldId="258"/>
            <ac:cxnSpMk id="72" creationId="{7D41B8FE-439E-4BA5-8D0C-A4C66CA5DA12}"/>
          </ac:cxnSpMkLst>
        </pc:cxnChg>
        <pc:cxnChg chg="add">
          <ac:chgData name="" userId="9ae49f2f11440d07" providerId="LiveId" clId="{BF3AE7EF-1B71-4BFE-9DF5-9BA6761DB7F5}" dt="2018-02-12T21:25:32.065" v="23"/>
          <ac:cxnSpMkLst>
            <pc:docMk/>
            <pc:sldMk cId="210890507" sldId="258"/>
            <ac:cxnSpMk id="73" creationId="{192A69CE-F5BF-4B05-BA70-F278A761D873}"/>
          </ac:cxnSpMkLst>
        </pc:cxnChg>
        <pc:cxnChg chg="add">
          <ac:chgData name="" userId="9ae49f2f11440d07" providerId="LiveId" clId="{BF3AE7EF-1B71-4BFE-9DF5-9BA6761DB7F5}" dt="2018-02-12T21:25:32.065" v="23"/>
          <ac:cxnSpMkLst>
            <pc:docMk/>
            <pc:sldMk cId="210890507" sldId="258"/>
            <ac:cxnSpMk id="74" creationId="{23CB4852-37A4-43A2-8B45-6302241E5A78}"/>
          </ac:cxnSpMkLst>
        </pc:cxnChg>
        <pc:cxnChg chg="add">
          <ac:chgData name="" userId="9ae49f2f11440d07" providerId="LiveId" clId="{BF3AE7EF-1B71-4BFE-9DF5-9BA6761DB7F5}" dt="2018-02-12T21:25:32.065" v="23"/>
          <ac:cxnSpMkLst>
            <pc:docMk/>
            <pc:sldMk cId="210890507" sldId="258"/>
            <ac:cxnSpMk id="81" creationId="{757EE42C-3D89-42F2-86E9-3325B06159F8}"/>
          </ac:cxnSpMkLst>
        </pc:cxnChg>
        <pc:cxnChg chg="add">
          <ac:chgData name="" userId="9ae49f2f11440d07" providerId="LiveId" clId="{BF3AE7EF-1B71-4BFE-9DF5-9BA6761DB7F5}" dt="2018-02-12T21:25:32.065" v="23"/>
          <ac:cxnSpMkLst>
            <pc:docMk/>
            <pc:sldMk cId="210890507" sldId="258"/>
            <ac:cxnSpMk id="97" creationId="{C8E368FF-61F4-48D3-BF24-64C0ABACAFBB}"/>
          </ac:cxnSpMkLst>
        </pc:cxnChg>
        <pc:cxnChg chg="add">
          <ac:chgData name="" userId="9ae49f2f11440d07" providerId="LiveId" clId="{BF3AE7EF-1B71-4BFE-9DF5-9BA6761DB7F5}" dt="2018-02-12T21:25:32.065" v="23"/>
          <ac:cxnSpMkLst>
            <pc:docMk/>
            <pc:sldMk cId="210890507" sldId="258"/>
            <ac:cxnSpMk id="98" creationId="{DCC4ABA1-2D64-4303-99AC-08E5B9BA074C}"/>
          </ac:cxnSpMkLst>
        </pc:cxnChg>
        <pc:cxnChg chg="add">
          <ac:chgData name="" userId="9ae49f2f11440d07" providerId="LiveId" clId="{BF3AE7EF-1B71-4BFE-9DF5-9BA6761DB7F5}" dt="2018-02-12T21:25:32.065" v="23"/>
          <ac:cxnSpMkLst>
            <pc:docMk/>
            <pc:sldMk cId="210890507" sldId="258"/>
            <ac:cxnSpMk id="99" creationId="{BC512630-2477-4702-B84C-0A6FD3E3616E}"/>
          </ac:cxnSpMkLst>
        </pc:cxnChg>
        <pc:cxnChg chg="add">
          <ac:chgData name="" userId="9ae49f2f11440d07" providerId="LiveId" clId="{BF3AE7EF-1B71-4BFE-9DF5-9BA6761DB7F5}" dt="2018-02-12T21:25:32.065" v="23"/>
          <ac:cxnSpMkLst>
            <pc:docMk/>
            <pc:sldMk cId="210890507" sldId="258"/>
            <ac:cxnSpMk id="101" creationId="{ED9F68B4-59A1-46B4-A775-C6E0C11ADA42}"/>
          </ac:cxnSpMkLst>
        </pc:cxnChg>
        <pc:cxnChg chg="add">
          <ac:chgData name="" userId="9ae49f2f11440d07" providerId="LiveId" clId="{BF3AE7EF-1B71-4BFE-9DF5-9BA6761DB7F5}" dt="2018-02-12T21:25:32.065" v="23"/>
          <ac:cxnSpMkLst>
            <pc:docMk/>
            <pc:sldMk cId="210890507" sldId="258"/>
            <ac:cxnSpMk id="103" creationId="{636D63D7-6955-4131-A198-C61C889D4BAA}"/>
          </ac:cxnSpMkLst>
        </pc:cxnChg>
        <pc:cxnChg chg="add">
          <ac:chgData name="" userId="9ae49f2f11440d07" providerId="LiveId" clId="{BF3AE7EF-1B71-4BFE-9DF5-9BA6761DB7F5}" dt="2018-02-12T21:25:32.065" v="23"/>
          <ac:cxnSpMkLst>
            <pc:docMk/>
            <pc:sldMk cId="210890507" sldId="258"/>
            <ac:cxnSpMk id="108" creationId="{83D8A17E-C029-4A53-9367-BCDD8316FD9F}"/>
          </ac:cxnSpMkLst>
        </pc:cxnChg>
        <pc:cxnChg chg="add">
          <ac:chgData name="" userId="9ae49f2f11440d07" providerId="LiveId" clId="{BF3AE7EF-1B71-4BFE-9DF5-9BA6761DB7F5}" dt="2018-02-12T21:25:32.065" v="23"/>
          <ac:cxnSpMkLst>
            <pc:docMk/>
            <pc:sldMk cId="210890507" sldId="258"/>
            <ac:cxnSpMk id="122" creationId="{82213F90-393A-405A-A41D-7CEA92670049}"/>
          </ac:cxnSpMkLst>
        </pc:cxnChg>
        <pc:cxnChg chg="add">
          <ac:chgData name="" userId="9ae49f2f11440d07" providerId="LiveId" clId="{BF3AE7EF-1B71-4BFE-9DF5-9BA6761DB7F5}" dt="2018-02-12T21:25:32.065" v="23"/>
          <ac:cxnSpMkLst>
            <pc:docMk/>
            <pc:sldMk cId="210890507" sldId="258"/>
            <ac:cxnSpMk id="125" creationId="{068BEB95-9FD9-4353-8F05-315463BEF87A}"/>
          </ac:cxnSpMkLst>
        </pc:cxnChg>
        <pc:cxnChg chg="add">
          <ac:chgData name="" userId="9ae49f2f11440d07" providerId="LiveId" clId="{BF3AE7EF-1B71-4BFE-9DF5-9BA6761DB7F5}" dt="2018-02-12T21:25:32.065" v="23"/>
          <ac:cxnSpMkLst>
            <pc:docMk/>
            <pc:sldMk cId="210890507" sldId="258"/>
            <ac:cxnSpMk id="126" creationId="{5BA0DF99-F465-4F57-A5D3-09542A77AFAD}"/>
          </ac:cxnSpMkLst>
        </pc:cxnChg>
        <pc:cxnChg chg="add">
          <ac:chgData name="" userId="9ae49f2f11440d07" providerId="LiveId" clId="{BF3AE7EF-1B71-4BFE-9DF5-9BA6761DB7F5}" dt="2018-02-12T21:25:32.065" v="23"/>
          <ac:cxnSpMkLst>
            <pc:docMk/>
            <pc:sldMk cId="210890507" sldId="258"/>
            <ac:cxnSpMk id="131" creationId="{A7A7B3B5-1923-482E-AD77-4E4697486C74}"/>
          </ac:cxnSpMkLst>
        </pc:cxnChg>
        <pc:cxnChg chg="add">
          <ac:chgData name="" userId="9ae49f2f11440d07" providerId="LiveId" clId="{BF3AE7EF-1B71-4BFE-9DF5-9BA6761DB7F5}" dt="2018-02-12T21:25:32.065" v="23"/>
          <ac:cxnSpMkLst>
            <pc:docMk/>
            <pc:sldMk cId="210890507" sldId="258"/>
            <ac:cxnSpMk id="132" creationId="{BDB015DF-AF10-4AAC-B380-CC2518D522E7}"/>
          </ac:cxnSpMkLst>
        </pc:cxnChg>
        <pc:cxnChg chg="add">
          <ac:chgData name="" userId="9ae49f2f11440d07" providerId="LiveId" clId="{BF3AE7EF-1B71-4BFE-9DF5-9BA6761DB7F5}" dt="2018-02-12T21:25:32.065" v="23"/>
          <ac:cxnSpMkLst>
            <pc:docMk/>
            <pc:sldMk cId="210890507" sldId="258"/>
            <ac:cxnSpMk id="133" creationId="{331D0F93-326C-4B2A-9EA9-3E8E456709F8}"/>
          </ac:cxnSpMkLst>
        </pc:cxnChg>
        <pc:cxnChg chg="add">
          <ac:chgData name="" userId="9ae49f2f11440d07" providerId="LiveId" clId="{BF3AE7EF-1B71-4BFE-9DF5-9BA6761DB7F5}" dt="2018-02-12T21:25:32.065" v="23"/>
          <ac:cxnSpMkLst>
            <pc:docMk/>
            <pc:sldMk cId="210890507" sldId="258"/>
            <ac:cxnSpMk id="134" creationId="{90CEAD36-4D39-4A01-BC51-0EEDA3E5DF8F}"/>
          </ac:cxnSpMkLst>
        </pc:cxnChg>
        <pc:cxnChg chg="del">
          <ac:chgData name="" userId="9ae49f2f11440d07" providerId="LiveId" clId="{BF3AE7EF-1B71-4BFE-9DF5-9BA6761DB7F5}" dt="2018-02-12T20:00:33.355" v="10" actId="478"/>
          <ac:cxnSpMkLst>
            <pc:docMk/>
            <pc:sldMk cId="210890507" sldId="258"/>
            <ac:cxnSpMk id="151" creationId="{00000000-0000-0000-0000-000000000000}"/>
          </ac:cxnSpMkLst>
        </pc:cxnChg>
        <pc:cxnChg chg="del">
          <ac:chgData name="" userId="9ae49f2f11440d07" providerId="LiveId" clId="{BF3AE7EF-1B71-4BFE-9DF5-9BA6761DB7F5}" dt="2018-02-12T20:00:33.355" v="10" actId="478"/>
          <ac:cxnSpMkLst>
            <pc:docMk/>
            <pc:sldMk cId="210890507" sldId="258"/>
            <ac:cxnSpMk id="152" creationId="{00000000-0000-0000-0000-000000000000}"/>
          </ac:cxnSpMkLst>
        </pc:cxnChg>
        <pc:cxnChg chg="del">
          <ac:chgData name="" userId="9ae49f2f11440d07" providerId="LiveId" clId="{BF3AE7EF-1B71-4BFE-9DF5-9BA6761DB7F5}" dt="2018-02-12T20:00:33.355" v="10" actId="478"/>
          <ac:cxnSpMkLst>
            <pc:docMk/>
            <pc:sldMk cId="210890507" sldId="258"/>
            <ac:cxnSpMk id="155" creationId="{00000000-0000-0000-0000-000000000000}"/>
          </ac:cxnSpMkLst>
        </pc:cxnChg>
        <pc:cxnChg chg="del">
          <ac:chgData name="" userId="9ae49f2f11440d07" providerId="LiveId" clId="{BF3AE7EF-1B71-4BFE-9DF5-9BA6761DB7F5}" dt="2018-02-12T20:00:33.355" v="10" actId="478"/>
          <ac:cxnSpMkLst>
            <pc:docMk/>
            <pc:sldMk cId="210890507" sldId="258"/>
            <ac:cxnSpMk id="156" creationId="{00000000-0000-0000-0000-000000000000}"/>
          </ac:cxnSpMkLst>
        </pc:cxnChg>
        <pc:cxnChg chg="del">
          <ac:chgData name="" userId="9ae49f2f11440d07" providerId="LiveId" clId="{BF3AE7EF-1B71-4BFE-9DF5-9BA6761DB7F5}" dt="2018-02-12T20:00:33.355" v="10" actId="478"/>
          <ac:cxnSpMkLst>
            <pc:docMk/>
            <pc:sldMk cId="210890507" sldId="258"/>
            <ac:cxnSpMk id="157" creationId="{00000000-0000-0000-0000-000000000000}"/>
          </ac:cxnSpMkLst>
        </pc:cxnChg>
        <pc:cxnChg chg="del">
          <ac:chgData name="" userId="9ae49f2f11440d07" providerId="LiveId" clId="{BF3AE7EF-1B71-4BFE-9DF5-9BA6761DB7F5}" dt="2018-02-12T20:00:33.355" v="10" actId="478"/>
          <ac:cxnSpMkLst>
            <pc:docMk/>
            <pc:sldMk cId="210890507" sldId="258"/>
            <ac:cxnSpMk id="158" creationId="{00000000-0000-0000-0000-000000000000}"/>
          </ac:cxnSpMkLst>
        </pc:cxnChg>
        <pc:cxnChg chg="del">
          <ac:chgData name="" userId="9ae49f2f11440d07" providerId="LiveId" clId="{BF3AE7EF-1B71-4BFE-9DF5-9BA6761DB7F5}" dt="2018-02-12T20:00:33.355" v="10" actId="478"/>
          <ac:cxnSpMkLst>
            <pc:docMk/>
            <pc:sldMk cId="210890507" sldId="258"/>
            <ac:cxnSpMk id="160" creationId="{00000000-0000-0000-0000-000000000000}"/>
          </ac:cxnSpMkLst>
        </pc:cxnChg>
        <pc:cxnChg chg="del">
          <ac:chgData name="" userId="9ae49f2f11440d07" providerId="LiveId" clId="{BF3AE7EF-1B71-4BFE-9DF5-9BA6761DB7F5}" dt="2018-02-12T20:00:33.355" v="10" actId="478"/>
          <ac:cxnSpMkLst>
            <pc:docMk/>
            <pc:sldMk cId="210890507" sldId="258"/>
            <ac:cxnSpMk id="164" creationId="{00000000-0000-0000-0000-000000000000}"/>
          </ac:cxnSpMkLst>
        </pc:cxnChg>
        <pc:cxnChg chg="del">
          <ac:chgData name="" userId="9ae49f2f11440d07" providerId="LiveId" clId="{BF3AE7EF-1B71-4BFE-9DF5-9BA6761DB7F5}" dt="2018-02-12T20:00:33.355" v="10" actId="478"/>
          <ac:cxnSpMkLst>
            <pc:docMk/>
            <pc:sldMk cId="210890507" sldId="258"/>
            <ac:cxnSpMk id="165" creationId="{00000000-0000-0000-0000-000000000000}"/>
          </ac:cxnSpMkLst>
        </pc:cxnChg>
        <pc:cxnChg chg="del">
          <ac:chgData name="" userId="9ae49f2f11440d07" providerId="LiveId" clId="{BF3AE7EF-1B71-4BFE-9DF5-9BA6761DB7F5}" dt="2018-02-12T20:00:33.355" v="10" actId="478"/>
          <ac:cxnSpMkLst>
            <pc:docMk/>
            <pc:sldMk cId="210890507" sldId="258"/>
            <ac:cxnSpMk id="167" creationId="{00000000-0000-0000-0000-000000000000}"/>
          </ac:cxnSpMkLst>
        </pc:cxnChg>
        <pc:cxnChg chg="del">
          <ac:chgData name="" userId="9ae49f2f11440d07" providerId="LiveId" clId="{BF3AE7EF-1B71-4BFE-9DF5-9BA6761DB7F5}" dt="2018-02-12T20:00:33.355" v="10" actId="478"/>
          <ac:cxnSpMkLst>
            <pc:docMk/>
            <pc:sldMk cId="210890507" sldId="258"/>
            <ac:cxnSpMk id="168" creationId="{00000000-0000-0000-0000-000000000000}"/>
          </ac:cxnSpMkLst>
        </pc:cxnChg>
        <pc:cxnChg chg="del mod">
          <ac:chgData name="" userId="9ae49f2f11440d07" providerId="LiveId" clId="{BF3AE7EF-1B71-4BFE-9DF5-9BA6761DB7F5}" dt="2018-02-12T20:00:33.355" v="10" actId="478"/>
          <ac:cxnSpMkLst>
            <pc:docMk/>
            <pc:sldMk cId="210890507" sldId="258"/>
            <ac:cxnSpMk id="169" creationId="{00000000-0000-0000-0000-000000000000}"/>
          </ac:cxnSpMkLst>
        </pc:cxnChg>
        <pc:cxnChg chg="del">
          <ac:chgData name="" userId="9ae49f2f11440d07" providerId="LiveId" clId="{BF3AE7EF-1B71-4BFE-9DF5-9BA6761DB7F5}" dt="2018-02-12T20:00:33.355" v="10" actId="478"/>
          <ac:cxnSpMkLst>
            <pc:docMk/>
            <pc:sldMk cId="210890507" sldId="258"/>
            <ac:cxnSpMk id="170" creationId="{00000000-0000-0000-0000-000000000000}"/>
          </ac:cxnSpMkLst>
        </pc:cxnChg>
      </pc:sldChg>
      <pc:sldChg chg="modSp">
        <pc:chgData name="" userId="9ae49f2f11440d07" providerId="LiveId" clId="{BF3AE7EF-1B71-4BFE-9DF5-9BA6761DB7F5}" dt="2018-02-12T21:42:18.014" v="258" actId="20577"/>
        <pc:sldMkLst>
          <pc:docMk/>
          <pc:sldMk cId="1685544136" sldId="260"/>
        </pc:sldMkLst>
        <pc:spChg chg="mod">
          <ac:chgData name="" userId="9ae49f2f11440d07" providerId="LiveId" clId="{BF3AE7EF-1B71-4BFE-9DF5-9BA6761DB7F5}" dt="2018-02-12T21:41:09.544" v="177" actId="122"/>
          <ac:spMkLst>
            <pc:docMk/>
            <pc:sldMk cId="1685544136" sldId="260"/>
            <ac:spMk id="40" creationId="{00000000-0000-0000-0000-000000000000}"/>
          </ac:spMkLst>
        </pc:spChg>
        <pc:spChg chg="mod">
          <ac:chgData name="" userId="9ae49f2f11440d07" providerId="LiveId" clId="{BF3AE7EF-1B71-4BFE-9DF5-9BA6761DB7F5}" dt="2018-02-12T21:42:18.014" v="258" actId="20577"/>
          <ac:spMkLst>
            <pc:docMk/>
            <pc:sldMk cId="1685544136" sldId="260"/>
            <ac:spMk id="153" creationId="{00000000-0000-0000-0000-000000000000}"/>
          </ac:spMkLst>
        </pc:spChg>
        <pc:spChg chg="mod">
          <ac:chgData name="" userId="9ae49f2f11440d07" providerId="LiveId" clId="{BF3AE7EF-1B71-4BFE-9DF5-9BA6761DB7F5}" dt="2018-02-12T20:04:40.279" v="20" actId="1076"/>
          <ac:spMkLst>
            <pc:docMk/>
            <pc:sldMk cId="1685544136" sldId="260"/>
            <ac:spMk id="154" creationId="{B21F4463-7E06-44BC-ACD4-DF02185096D1}"/>
          </ac:spMkLst>
        </pc:spChg>
        <pc:grpChg chg="mod">
          <ac:chgData name="" userId="9ae49f2f11440d07" providerId="LiveId" clId="{BF3AE7EF-1B71-4BFE-9DF5-9BA6761DB7F5}" dt="2018-02-12T20:05:33.561" v="21" actId="1076"/>
          <ac:grpSpMkLst>
            <pc:docMk/>
            <pc:sldMk cId="1685544136" sldId="260"/>
            <ac:grpSpMk id="4" creationId="{00000000-0000-0000-0000-000000000000}"/>
          </ac:grpSpMkLst>
        </pc:grpChg>
      </pc:sldChg>
      <pc:sldChg chg="addSp delSp modSp">
        <pc:chgData name="" userId="9ae49f2f11440d07" providerId="LiveId" clId="{BF3AE7EF-1B71-4BFE-9DF5-9BA6761DB7F5}" dt="2018-02-12T20:00:21.224" v="9" actId="1076"/>
        <pc:sldMkLst>
          <pc:docMk/>
          <pc:sldMk cId="4075188278" sldId="261"/>
        </pc:sldMkLst>
        <pc:spChg chg="del">
          <ac:chgData name="" userId="9ae49f2f11440d07" providerId="LiveId" clId="{BF3AE7EF-1B71-4BFE-9DF5-9BA6761DB7F5}" dt="2018-02-12T19:59:55.897" v="7" actId="478"/>
          <ac:spMkLst>
            <pc:docMk/>
            <pc:sldMk cId="4075188278" sldId="261"/>
            <ac:spMk id="25" creationId="{00000000-0000-0000-0000-000000000000}"/>
          </ac:spMkLst>
        </pc:spChg>
        <pc:spChg chg="del">
          <ac:chgData name="" userId="9ae49f2f11440d07" providerId="LiveId" clId="{BF3AE7EF-1B71-4BFE-9DF5-9BA6761DB7F5}" dt="2018-02-12T19:59:55.897" v="7" actId="478"/>
          <ac:spMkLst>
            <pc:docMk/>
            <pc:sldMk cId="4075188278" sldId="261"/>
            <ac:spMk id="26" creationId="{00000000-0000-0000-0000-000000000000}"/>
          </ac:spMkLst>
        </pc:spChg>
        <pc:spChg chg="del">
          <ac:chgData name="" userId="9ae49f2f11440d07" providerId="LiveId" clId="{BF3AE7EF-1B71-4BFE-9DF5-9BA6761DB7F5}" dt="2018-02-12T19:59:55.897" v="7" actId="478"/>
          <ac:spMkLst>
            <pc:docMk/>
            <pc:sldMk cId="4075188278" sldId="261"/>
            <ac:spMk id="27" creationId="{00000000-0000-0000-0000-000000000000}"/>
          </ac:spMkLst>
        </pc:spChg>
        <pc:spChg chg="del">
          <ac:chgData name="" userId="9ae49f2f11440d07" providerId="LiveId" clId="{BF3AE7EF-1B71-4BFE-9DF5-9BA6761DB7F5}" dt="2018-02-12T19:59:55.897" v="7" actId="478"/>
          <ac:spMkLst>
            <pc:docMk/>
            <pc:sldMk cId="4075188278" sldId="261"/>
            <ac:spMk id="28" creationId="{00000000-0000-0000-0000-000000000000}"/>
          </ac:spMkLst>
        </pc:spChg>
        <pc:spChg chg="del">
          <ac:chgData name="" userId="9ae49f2f11440d07" providerId="LiveId" clId="{BF3AE7EF-1B71-4BFE-9DF5-9BA6761DB7F5}" dt="2018-02-12T19:59:55.897" v="7" actId="478"/>
          <ac:spMkLst>
            <pc:docMk/>
            <pc:sldMk cId="4075188278" sldId="261"/>
            <ac:spMk id="29" creationId="{00000000-0000-0000-0000-000000000000}"/>
          </ac:spMkLst>
        </pc:spChg>
        <pc:spChg chg="del">
          <ac:chgData name="" userId="9ae49f2f11440d07" providerId="LiveId" clId="{BF3AE7EF-1B71-4BFE-9DF5-9BA6761DB7F5}" dt="2018-02-12T19:59:55.897" v="7" actId="478"/>
          <ac:spMkLst>
            <pc:docMk/>
            <pc:sldMk cId="4075188278" sldId="261"/>
            <ac:spMk id="31" creationId="{00000000-0000-0000-0000-000000000000}"/>
          </ac:spMkLst>
        </pc:spChg>
        <pc:spChg chg="del">
          <ac:chgData name="" userId="9ae49f2f11440d07" providerId="LiveId" clId="{BF3AE7EF-1B71-4BFE-9DF5-9BA6761DB7F5}" dt="2018-02-12T19:59:55.897" v="7" actId="478"/>
          <ac:spMkLst>
            <pc:docMk/>
            <pc:sldMk cId="4075188278" sldId="261"/>
            <ac:spMk id="33" creationId="{00000000-0000-0000-0000-000000000000}"/>
          </ac:spMkLst>
        </pc:spChg>
        <pc:spChg chg="del">
          <ac:chgData name="" userId="9ae49f2f11440d07" providerId="LiveId" clId="{BF3AE7EF-1B71-4BFE-9DF5-9BA6761DB7F5}" dt="2018-02-12T19:59:55.897" v="7" actId="478"/>
          <ac:spMkLst>
            <pc:docMk/>
            <pc:sldMk cId="4075188278" sldId="261"/>
            <ac:spMk id="34" creationId="{00000000-0000-0000-0000-000000000000}"/>
          </ac:spMkLst>
        </pc:spChg>
        <pc:spChg chg="del">
          <ac:chgData name="" userId="9ae49f2f11440d07" providerId="LiveId" clId="{BF3AE7EF-1B71-4BFE-9DF5-9BA6761DB7F5}" dt="2018-02-12T19:59:55.897" v="7" actId="478"/>
          <ac:spMkLst>
            <pc:docMk/>
            <pc:sldMk cId="4075188278" sldId="261"/>
            <ac:spMk id="37" creationId="{00000000-0000-0000-0000-000000000000}"/>
          </ac:spMkLst>
        </pc:spChg>
        <pc:spChg chg="del">
          <ac:chgData name="" userId="9ae49f2f11440d07" providerId="LiveId" clId="{BF3AE7EF-1B71-4BFE-9DF5-9BA6761DB7F5}" dt="2018-02-12T19:59:55.897" v="7" actId="478"/>
          <ac:spMkLst>
            <pc:docMk/>
            <pc:sldMk cId="4075188278" sldId="261"/>
            <ac:spMk id="39" creationId="{00000000-0000-0000-0000-000000000000}"/>
          </ac:spMkLst>
        </pc:spChg>
        <pc:spChg chg="del">
          <ac:chgData name="" userId="9ae49f2f11440d07" providerId="LiveId" clId="{BF3AE7EF-1B71-4BFE-9DF5-9BA6761DB7F5}" dt="2018-02-12T19:59:55.897" v="7" actId="478"/>
          <ac:spMkLst>
            <pc:docMk/>
            <pc:sldMk cId="4075188278" sldId="261"/>
            <ac:spMk id="40" creationId="{00000000-0000-0000-0000-000000000000}"/>
          </ac:spMkLst>
        </pc:spChg>
        <pc:spChg chg="del">
          <ac:chgData name="" userId="9ae49f2f11440d07" providerId="LiveId" clId="{BF3AE7EF-1B71-4BFE-9DF5-9BA6761DB7F5}" dt="2018-02-12T19:59:55.897" v="7" actId="478"/>
          <ac:spMkLst>
            <pc:docMk/>
            <pc:sldMk cId="4075188278" sldId="261"/>
            <ac:spMk id="41" creationId="{00000000-0000-0000-0000-000000000000}"/>
          </ac:spMkLst>
        </pc:spChg>
        <pc:spChg chg="del">
          <ac:chgData name="" userId="9ae49f2f11440d07" providerId="LiveId" clId="{BF3AE7EF-1B71-4BFE-9DF5-9BA6761DB7F5}" dt="2018-02-12T19:59:55.897" v="7" actId="478"/>
          <ac:spMkLst>
            <pc:docMk/>
            <pc:sldMk cId="4075188278" sldId="261"/>
            <ac:spMk id="55" creationId="{00000000-0000-0000-0000-000000000000}"/>
          </ac:spMkLst>
        </pc:spChg>
        <pc:spChg chg="del">
          <ac:chgData name="" userId="9ae49f2f11440d07" providerId="LiveId" clId="{BF3AE7EF-1B71-4BFE-9DF5-9BA6761DB7F5}" dt="2018-02-12T19:59:55.897" v="7" actId="478"/>
          <ac:spMkLst>
            <pc:docMk/>
            <pc:sldMk cId="4075188278" sldId="261"/>
            <ac:spMk id="56" creationId="{00000000-0000-0000-0000-000000000000}"/>
          </ac:spMkLst>
        </pc:spChg>
        <pc:spChg chg="del">
          <ac:chgData name="" userId="9ae49f2f11440d07" providerId="LiveId" clId="{BF3AE7EF-1B71-4BFE-9DF5-9BA6761DB7F5}" dt="2018-02-12T19:59:55.897" v="7" actId="478"/>
          <ac:spMkLst>
            <pc:docMk/>
            <pc:sldMk cId="4075188278" sldId="261"/>
            <ac:spMk id="57" creationId="{00000000-0000-0000-0000-000000000000}"/>
          </ac:spMkLst>
        </pc:spChg>
        <pc:spChg chg="del">
          <ac:chgData name="" userId="9ae49f2f11440d07" providerId="LiveId" clId="{BF3AE7EF-1B71-4BFE-9DF5-9BA6761DB7F5}" dt="2018-02-12T19:59:55.897" v="7" actId="478"/>
          <ac:spMkLst>
            <pc:docMk/>
            <pc:sldMk cId="4075188278" sldId="261"/>
            <ac:spMk id="64" creationId="{00000000-0000-0000-0000-000000000000}"/>
          </ac:spMkLst>
        </pc:spChg>
        <pc:spChg chg="del">
          <ac:chgData name="" userId="9ae49f2f11440d07" providerId="LiveId" clId="{BF3AE7EF-1B71-4BFE-9DF5-9BA6761DB7F5}" dt="2018-02-12T19:59:55.897" v="7" actId="478"/>
          <ac:spMkLst>
            <pc:docMk/>
            <pc:sldMk cId="4075188278" sldId="261"/>
            <ac:spMk id="65" creationId="{00000000-0000-0000-0000-000000000000}"/>
          </ac:spMkLst>
        </pc:spChg>
        <pc:spChg chg="del">
          <ac:chgData name="" userId="9ae49f2f11440d07" providerId="LiveId" clId="{BF3AE7EF-1B71-4BFE-9DF5-9BA6761DB7F5}" dt="2018-02-12T19:59:55.897" v="7" actId="478"/>
          <ac:spMkLst>
            <pc:docMk/>
            <pc:sldMk cId="4075188278" sldId="261"/>
            <ac:spMk id="66" creationId="{00000000-0000-0000-0000-000000000000}"/>
          </ac:spMkLst>
        </pc:spChg>
        <pc:spChg chg="del">
          <ac:chgData name="" userId="9ae49f2f11440d07" providerId="LiveId" clId="{BF3AE7EF-1B71-4BFE-9DF5-9BA6761DB7F5}" dt="2018-02-12T19:59:55.897" v="7" actId="478"/>
          <ac:spMkLst>
            <pc:docMk/>
            <pc:sldMk cId="4075188278" sldId="261"/>
            <ac:spMk id="67" creationId="{00000000-0000-0000-0000-000000000000}"/>
          </ac:spMkLst>
        </pc:spChg>
        <pc:spChg chg="del">
          <ac:chgData name="" userId="9ae49f2f11440d07" providerId="LiveId" clId="{BF3AE7EF-1B71-4BFE-9DF5-9BA6761DB7F5}" dt="2018-02-12T19:59:55.897" v="7" actId="478"/>
          <ac:spMkLst>
            <pc:docMk/>
            <pc:sldMk cId="4075188278" sldId="261"/>
            <ac:spMk id="68" creationId="{00000000-0000-0000-0000-000000000000}"/>
          </ac:spMkLst>
        </pc:spChg>
        <pc:spChg chg="del">
          <ac:chgData name="" userId="9ae49f2f11440d07" providerId="LiveId" clId="{BF3AE7EF-1B71-4BFE-9DF5-9BA6761DB7F5}" dt="2018-02-12T19:59:55.897" v="7" actId="478"/>
          <ac:spMkLst>
            <pc:docMk/>
            <pc:sldMk cId="4075188278" sldId="261"/>
            <ac:spMk id="70" creationId="{00000000-0000-0000-0000-000000000000}"/>
          </ac:spMkLst>
        </pc:spChg>
        <pc:spChg chg="del">
          <ac:chgData name="" userId="9ae49f2f11440d07" providerId="LiveId" clId="{BF3AE7EF-1B71-4BFE-9DF5-9BA6761DB7F5}" dt="2018-02-12T19:59:55.897" v="7" actId="478"/>
          <ac:spMkLst>
            <pc:docMk/>
            <pc:sldMk cId="4075188278" sldId="261"/>
            <ac:spMk id="71" creationId="{00000000-0000-0000-0000-000000000000}"/>
          </ac:spMkLst>
        </pc:spChg>
        <pc:spChg chg="del">
          <ac:chgData name="" userId="9ae49f2f11440d07" providerId="LiveId" clId="{BF3AE7EF-1B71-4BFE-9DF5-9BA6761DB7F5}" dt="2018-02-12T19:59:55.897" v="7" actId="478"/>
          <ac:spMkLst>
            <pc:docMk/>
            <pc:sldMk cId="4075188278" sldId="261"/>
            <ac:spMk id="72" creationId="{00000000-0000-0000-0000-000000000000}"/>
          </ac:spMkLst>
        </pc:spChg>
        <pc:spChg chg="del">
          <ac:chgData name="" userId="9ae49f2f11440d07" providerId="LiveId" clId="{BF3AE7EF-1B71-4BFE-9DF5-9BA6761DB7F5}" dt="2018-02-12T19:59:55.897" v="7" actId="478"/>
          <ac:spMkLst>
            <pc:docMk/>
            <pc:sldMk cId="4075188278" sldId="261"/>
            <ac:spMk id="73" creationId="{00000000-0000-0000-0000-000000000000}"/>
          </ac:spMkLst>
        </pc:spChg>
        <pc:spChg chg="add mod">
          <ac:chgData name="" userId="9ae49f2f11440d07" providerId="LiveId" clId="{BF3AE7EF-1B71-4BFE-9DF5-9BA6761DB7F5}" dt="2018-02-12T20:00:21.224" v="9" actId="1076"/>
          <ac:spMkLst>
            <pc:docMk/>
            <pc:sldMk cId="4075188278" sldId="261"/>
            <ac:spMk id="94" creationId="{3AE146BE-8976-4403-B6B6-EAF40D2FE0DD}"/>
          </ac:spMkLst>
        </pc:spChg>
        <pc:spChg chg="add mod">
          <ac:chgData name="" userId="9ae49f2f11440d07" providerId="LiveId" clId="{BF3AE7EF-1B71-4BFE-9DF5-9BA6761DB7F5}" dt="2018-02-12T20:00:21.224" v="9" actId="1076"/>
          <ac:spMkLst>
            <pc:docMk/>
            <pc:sldMk cId="4075188278" sldId="261"/>
            <ac:spMk id="95" creationId="{5E5F6819-BD41-43EB-8A3D-8EDC83EBF1B3}"/>
          </ac:spMkLst>
        </pc:spChg>
        <pc:spChg chg="del">
          <ac:chgData name="" userId="9ae49f2f11440d07" providerId="LiveId" clId="{BF3AE7EF-1B71-4BFE-9DF5-9BA6761DB7F5}" dt="2018-02-12T19:59:55.897" v="7" actId="478"/>
          <ac:spMkLst>
            <pc:docMk/>
            <pc:sldMk cId="4075188278" sldId="261"/>
            <ac:spMk id="96" creationId="{00000000-0000-0000-0000-000000000000}"/>
          </ac:spMkLst>
        </pc:spChg>
        <pc:spChg chg="del">
          <ac:chgData name="" userId="9ae49f2f11440d07" providerId="LiveId" clId="{BF3AE7EF-1B71-4BFE-9DF5-9BA6761DB7F5}" dt="2018-02-12T19:59:55.897" v="7" actId="478"/>
          <ac:spMkLst>
            <pc:docMk/>
            <pc:sldMk cId="4075188278" sldId="261"/>
            <ac:spMk id="97" creationId="{00000000-0000-0000-0000-000000000000}"/>
          </ac:spMkLst>
        </pc:spChg>
        <pc:spChg chg="del">
          <ac:chgData name="" userId="9ae49f2f11440d07" providerId="LiveId" clId="{BF3AE7EF-1B71-4BFE-9DF5-9BA6761DB7F5}" dt="2018-02-12T19:59:55.897" v="7" actId="478"/>
          <ac:spMkLst>
            <pc:docMk/>
            <pc:sldMk cId="4075188278" sldId="261"/>
            <ac:spMk id="98" creationId="{00000000-0000-0000-0000-000000000000}"/>
          </ac:spMkLst>
        </pc:spChg>
        <pc:spChg chg="del">
          <ac:chgData name="" userId="9ae49f2f11440d07" providerId="LiveId" clId="{BF3AE7EF-1B71-4BFE-9DF5-9BA6761DB7F5}" dt="2018-02-12T19:59:55.897" v="7" actId="478"/>
          <ac:spMkLst>
            <pc:docMk/>
            <pc:sldMk cId="4075188278" sldId="261"/>
            <ac:spMk id="100" creationId="{00000000-0000-0000-0000-000000000000}"/>
          </ac:spMkLst>
        </pc:spChg>
        <pc:spChg chg="del">
          <ac:chgData name="" userId="9ae49f2f11440d07" providerId="LiveId" clId="{BF3AE7EF-1B71-4BFE-9DF5-9BA6761DB7F5}" dt="2018-02-12T19:59:55.897" v="7" actId="478"/>
          <ac:spMkLst>
            <pc:docMk/>
            <pc:sldMk cId="4075188278" sldId="261"/>
            <ac:spMk id="101" creationId="{00000000-0000-0000-0000-000000000000}"/>
          </ac:spMkLst>
        </pc:spChg>
        <pc:spChg chg="add mod">
          <ac:chgData name="" userId="9ae49f2f11440d07" providerId="LiveId" clId="{BF3AE7EF-1B71-4BFE-9DF5-9BA6761DB7F5}" dt="2018-02-12T20:00:21.224" v="9" actId="1076"/>
          <ac:spMkLst>
            <pc:docMk/>
            <pc:sldMk cId="4075188278" sldId="261"/>
            <ac:spMk id="102" creationId="{532CC889-6602-4AA3-A635-B9F300080615}"/>
          </ac:spMkLst>
        </pc:spChg>
        <pc:spChg chg="add mod">
          <ac:chgData name="" userId="9ae49f2f11440d07" providerId="LiveId" clId="{BF3AE7EF-1B71-4BFE-9DF5-9BA6761DB7F5}" dt="2018-02-12T20:00:21.224" v="9" actId="1076"/>
          <ac:spMkLst>
            <pc:docMk/>
            <pc:sldMk cId="4075188278" sldId="261"/>
            <ac:spMk id="103" creationId="{04B2B543-8355-4807-89E1-5E20581DE06E}"/>
          </ac:spMkLst>
        </pc:spChg>
        <pc:spChg chg="del">
          <ac:chgData name="" userId="9ae49f2f11440d07" providerId="LiveId" clId="{BF3AE7EF-1B71-4BFE-9DF5-9BA6761DB7F5}" dt="2018-02-12T19:59:55.897" v="7" actId="478"/>
          <ac:spMkLst>
            <pc:docMk/>
            <pc:sldMk cId="4075188278" sldId="261"/>
            <ac:spMk id="104" creationId="{00000000-0000-0000-0000-000000000000}"/>
          </ac:spMkLst>
        </pc:spChg>
        <pc:spChg chg="del">
          <ac:chgData name="" userId="9ae49f2f11440d07" providerId="LiveId" clId="{BF3AE7EF-1B71-4BFE-9DF5-9BA6761DB7F5}" dt="2018-02-12T19:59:55.897" v="7" actId="478"/>
          <ac:spMkLst>
            <pc:docMk/>
            <pc:sldMk cId="4075188278" sldId="261"/>
            <ac:spMk id="105" creationId="{00000000-0000-0000-0000-000000000000}"/>
          </ac:spMkLst>
        </pc:spChg>
        <pc:spChg chg="del">
          <ac:chgData name="" userId="9ae49f2f11440d07" providerId="LiveId" clId="{BF3AE7EF-1B71-4BFE-9DF5-9BA6761DB7F5}" dt="2018-02-12T19:59:55.897" v="7" actId="478"/>
          <ac:spMkLst>
            <pc:docMk/>
            <pc:sldMk cId="4075188278" sldId="261"/>
            <ac:spMk id="106" creationId="{00000000-0000-0000-0000-000000000000}"/>
          </ac:spMkLst>
        </pc:spChg>
        <pc:spChg chg="del">
          <ac:chgData name="" userId="9ae49f2f11440d07" providerId="LiveId" clId="{BF3AE7EF-1B71-4BFE-9DF5-9BA6761DB7F5}" dt="2018-02-12T19:59:55.897" v="7" actId="478"/>
          <ac:spMkLst>
            <pc:docMk/>
            <pc:sldMk cId="4075188278" sldId="261"/>
            <ac:spMk id="107" creationId="{00000000-0000-0000-0000-000000000000}"/>
          </ac:spMkLst>
        </pc:spChg>
        <pc:spChg chg="del">
          <ac:chgData name="" userId="9ae49f2f11440d07" providerId="LiveId" clId="{BF3AE7EF-1B71-4BFE-9DF5-9BA6761DB7F5}" dt="2018-02-12T19:59:55.897" v="7" actId="478"/>
          <ac:spMkLst>
            <pc:docMk/>
            <pc:sldMk cId="4075188278" sldId="261"/>
            <ac:spMk id="111" creationId="{00000000-0000-0000-0000-000000000000}"/>
          </ac:spMkLst>
        </pc:spChg>
        <pc:spChg chg="del">
          <ac:chgData name="" userId="9ae49f2f11440d07" providerId="LiveId" clId="{BF3AE7EF-1B71-4BFE-9DF5-9BA6761DB7F5}" dt="2018-02-12T19:59:55.897" v="7" actId="478"/>
          <ac:spMkLst>
            <pc:docMk/>
            <pc:sldMk cId="4075188278" sldId="261"/>
            <ac:spMk id="112" creationId="{00000000-0000-0000-0000-000000000000}"/>
          </ac:spMkLst>
        </pc:spChg>
        <pc:spChg chg="del">
          <ac:chgData name="" userId="9ae49f2f11440d07" providerId="LiveId" clId="{BF3AE7EF-1B71-4BFE-9DF5-9BA6761DB7F5}" dt="2018-02-12T19:59:55.897" v="7" actId="478"/>
          <ac:spMkLst>
            <pc:docMk/>
            <pc:sldMk cId="4075188278" sldId="261"/>
            <ac:spMk id="113" creationId="{00000000-0000-0000-0000-000000000000}"/>
          </ac:spMkLst>
        </pc:spChg>
        <pc:spChg chg="del">
          <ac:chgData name="" userId="9ae49f2f11440d07" providerId="LiveId" clId="{BF3AE7EF-1B71-4BFE-9DF5-9BA6761DB7F5}" dt="2018-02-12T19:59:55.897" v="7" actId="478"/>
          <ac:spMkLst>
            <pc:docMk/>
            <pc:sldMk cId="4075188278" sldId="261"/>
            <ac:spMk id="114" creationId="{00000000-0000-0000-0000-000000000000}"/>
          </ac:spMkLst>
        </pc:spChg>
        <pc:spChg chg="del">
          <ac:chgData name="" userId="9ae49f2f11440d07" providerId="LiveId" clId="{BF3AE7EF-1B71-4BFE-9DF5-9BA6761DB7F5}" dt="2018-02-12T19:59:55.897" v="7" actId="478"/>
          <ac:spMkLst>
            <pc:docMk/>
            <pc:sldMk cId="4075188278" sldId="261"/>
            <ac:spMk id="115" creationId="{00000000-0000-0000-0000-000000000000}"/>
          </ac:spMkLst>
        </pc:spChg>
        <pc:spChg chg="add mod">
          <ac:chgData name="" userId="9ae49f2f11440d07" providerId="LiveId" clId="{BF3AE7EF-1B71-4BFE-9DF5-9BA6761DB7F5}" dt="2018-02-12T20:00:21.224" v="9" actId="1076"/>
          <ac:spMkLst>
            <pc:docMk/>
            <pc:sldMk cId="4075188278" sldId="261"/>
            <ac:spMk id="120" creationId="{2C5E8C9C-F3F4-4260-A7F1-AD92992CFC24}"/>
          </ac:spMkLst>
        </pc:spChg>
        <pc:spChg chg="del">
          <ac:chgData name="" userId="9ae49f2f11440d07" providerId="LiveId" clId="{BF3AE7EF-1B71-4BFE-9DF5-9BA6761DB7F5}" dt="2018-02-12T19:59:55.897" v="7" actId="478"/>
          <ac:spMkLst>
            <pc:docMk/>
            <pc:sldMk cId="4075188278" sldId="261"/>
            <ac:spMk id="122" creationId="{00000000-0000-0000-0000-000000000000}"/>
          </ac:spMkLst>
        </pc:spChg>
        <pc:spChg chg="add mod">
          <ac:chgData name="" userId="9ae49f2f11440d07" providerId="LiveId" clId="{BF3AE7EF-1B71-4BFE-9DF5-9BA6761DB7F5}" dt="2018-02-12T20:00:21.224" v="9" actId="1076"/>
          <ac:spMkLst>
            <pc:docMk/>
            <pc:sldMk cId="4075188278" sldId="261"/>
            <ac:spMk id="128" creationId="{581C4502-5C4F-4E5B-A7AD-0652F43A9456}"/>
          </ac:spMkLst>
        </pc:spChg>
        <pc:spChg chg="add mod">
          <ac:chgData name="" userId="9ae49f2f11440d07" providerId="LiveId" clId="{BF3AE7EF-1B71-4BFE-9DF5-9BA6761DB7F5}" dt="2018-02-12T20:00:21.224" v="9" actId="1076"/>
          <ac:spMkLst>
            <pc:docMk/>
            <pc:sldMk cId="4075188278" sldId="261"/>
            <ac:spMk id="130" creationId="{1821D313-8A99-4B65-82A6-1256FA94174E}"/>
          </ac:spMkLst>
        </pc:spChg>
        <pc:spChg chg="add mod">
          <ac:chgData name="" userId="9ae49f2f11440d07" providerId="LiveId" clId="{BF3AE7EF-1B71-4BFE-9DF5-9BA6761DB7F5}" dt="2018-02-12T20:00:21.224" v="9" actId="1076"/>
          <ac:spMkLst>
            <pc:docMk/>
            <pc:sldMk cId="4075188278" sldId="261"/>
            <ac:spMk id="131" creationId="{B436EED7-BB24-4DAE-89C9-B11AA3D6E866}"/>
          </ac:spMkLst>
        </pc:spChg>
        <pc:spChg chg="add mod">
          <ac:chgData name="" userId="9ae49f2f11440d07" providerId="LiveId" clId="{BF3AE7EF-1B71-4BFE-9DF5-9BA6761DB7F5}" dt="2018-02-12T20:00:21.224" v="9" actId="1076"/>
          <ac:spMkLst>
            <pc:docMk/>
            <pc:sldMk cId="4075188278" sldId="261"/>
            <ac:spMk id="133" creationId="{E048C01A-171E-49ED-BB84-F884F3F3746B}"/>
          </ac:spMkLst>
        </pc:spChg>
        <pc:spChg chg="add mod">
          <ac:chgData name="" userId="9ae49f2f11440d07" providerId="LiveId" clId="{BF3AE7EF-1B71-4BFE-9DF5-9BA6761DB7F5}" dt="2018-02-12T20:00:21.224" v="9" actId="1076"/>
          <ac:spMkLst>
            <pc:docMk/>
            <pc:sldMk cId="4075188278" sldId="261"/>
            <ac:spMk id="136" creationId="{A841A947-4970-4CC5-9896-D4B74FA15354}"/>
          </ac:spMkLst>
        </pc:spChg>
        <pc:spChg chg="add mod">
          <ac:chgData name="" userId="9ae49f2f11440d07" providerId="LiveId" clId="{BF3AE7EF-1B71-4BFE-9DF5-9BA6761DB7F5}" dt="2018-02-12T20:00:21.224" v="9" actId="1076"/>
          <ac:spMkLst>
            <pc:docMk/>
            <pc:sldMk cId="4075188278" sldId="261"/>
            <ac:spMk id="141" creationId="{563D1F2C-CCA4-47E2-8CD7-DCE545F94D3F}"/>
          </ac:spMkLst>
        </pc:spChg>
        <pc:spChg chg="add mod">
          <ac:chgData name="" userId="9ae49f2f11440d07" providerId="LiveId" clId="{BF3AE7EF-1B71-4BFE-9DF5-9BA6761DB7F5}" dt="2018-02-12T20:00:21.224" v="9" actId="1076"/>
          <ac:spMkLst>
            <pc:docMk/>
            <pc:sldMk cId="4075188278" sldId="261"/>
            <ac:spMk id="142" creationId="{91707424-CF06-4B2C-A08C-C6E80F2ADE89}"/>
          </ac:spMkLst>
        </pc:spChg>
        <pc:spChg chg="add mod">
          <ac:chgData name="" userId="9ae49f2f11440d07" providerId="LiveId" clId="{BF3AE7EF-1B71-4BFE-9DF5-9BA6761DB7F5}" dt="2018-02-12T20:00:21.224" v="9" actId="1076"/>
          <ac:spMkLst>
            <pc:docMk/>
            <pc:sldMk cId="4075188278" sldId="261"/>
            <ac:spMk id="143" creationId="{736C5311-54B4-4495-ADC8-A8456C9AD086}"/>
          </ac:spMkLst>
        </pc:spChg>
        <pc:spChg chg="add mod">
          <ac:chgData name="" userId="9ae49f2f11440d07" providerId="LiveId" clId="{BF3AE7EF-1B71-4BFE-9DF5-9BA6761DB7F5}" dt="2018-02-12T20:00:21.224" v="9" actId="1076"/>
          <ac:spMkLst>
            <pc:docMk/>
            <pc:sldMk cId="4075188278" sldId="261"/>
            <ac:spMk id="144" creationId="{5B26E8A9-07D2-40A9-87EB-0A1FCA631ACC}"/>
          </ac:spMkLst>
        </pc:spChg>
        <pc:spChg chg="add mod">
          <ac:chgData name="" userId="9ae49f2f11440d07" providerId="LiveId" clId="{BF3AE7EF-1B71-4BFE-9DF5-9BA6761DB7F5}" dt="2018-02-12T20:00:21.224" v="9" actId="1076"/>
          <ac:spMkLst>
            <pc:docMk/>
            <pc:sldMk cId="4075188278" sldId="261"/>
            <ac:spMk id="145" creationId="{D31A76C7-CC98-4FAF-A207-C6F136DB0AF6}"/>
          </ac:spMkLst>
        </pc:spChg>
        <pc:spChg chg="add mod">
          <ac:chgData name="" userId="9ae49f2f11440d07" providerId="LiveId" clId="{BF3AE7EF-1B71-4BFE-9DF5-9BA6761DB7F5}" dt="2018-02-12T20:00:21.224" v="9" actId="1076"/>
          <ac:spMkLst>
            <pc:docMk/>
            <pc:sldMk cId="4075188278" sldId="261"/>
            <ac:spMk id="146" creationId="{491A73C9-2A2B-475B-A1C7-9E4AD752533E}"/>
          </ac:spMkLst>
        </pc:spChg>
        <pc:spChg chg="add mod">
          <ac:chgData name="" userId="9ae49f2f11440d07" providerId="LiveId" clId="{BF3AE7EF-1B71-4BFE-9DF5-9BA6761DB7F5}" dt="2018-02-12T20:00:21.224" v="9" actId="1076"/>
          <ac:spMkLst>
            <pc:docMk/>
            <pc:sldMk cId="4075188278" sldId="261"/>
            <ac:spMk id="147" creationId="{00DC131F-D5B1-404C-B894-3EBF23D82872}"/>
          </ac:spMkLst>
        </pc:spChg>
        <pc:spChg chg="add mod">
          <ac:chgData name="" userId="9ae49f2f11440d07" providerId="LiveId" clId="{BF3AE7EF-1B71-4BFE-9DF5-9BA6761DB7F5}" dt="2018-02-12T20:00:21.224" v="9" actId="1076"/>
          <ac:spMkLst>
            <pc:docMk/>
            <pc:sldMk cId="4075188278" sldId="261"/>
            <ac:spMk id="149" creationId="{FC806F6B-6155-4ED0-B47A-E78E60A09BE1}"/>
          </ac:spMkLst>
        </pc:spChg>
        <pc:spChg chg="add mod">
          <ac:chgData name="" userId="9ae49f2f11440d07" providerId="LiveId" clId="{BF3AE7EF-1B71-4BFE-9DF5-9BA6761DB7F5}" dt="2018-02-12T20:00:21.224" v="9" actId="1076"/>
          <ac:spMkLst>
            <pc:docMk/>
            <pc:sldMk cId="4075188278" sldId="261"/>
            <ac:spMk id="151" creationId="{1C1A6504-BEA7-403E-ABC9-3E9ECB4D69A9}"/>
          </ac:spMkLst>
        </pc:spChg>
        <pc:spChg chg="add mod">
          <ac:chgData name="" userId="9ae49f2f11440d07" providerId="LiveId" clId="{BF3AE7EF-1B71-4BFE-9DF5-9BA6761DB7F5}" dt="2018-02-12T20:00:21.224" v="9" actId="1076"/>
          <ac:spMkLst>
            <pc:docMk/>
            <pc:sldMk cId="4075188278" sldId="261"/>
            <ac:spMk id="153" creationId="{54A04BA4-E11A-4248-8663-90BB94C022B3}"/>
          </ac:spMkLst>
        </pc:spChg>
        <pc:picChg chg="add mod">
          <ac:chgData name="" userId="9ae49f2f11440d07" providerId="LiveId" clId="{BF3AE7EF-1B71-4BFE-9DF5-9BA6761DB7F5}" dt="2018-02-12T20:00:21.224" v="9" actId="1076"/>
          <ac:picMkLst>
            <pc:docMk/>
            <pc:sldMk cId="4075188278" sldId="261"/>
            <ac:picMk id="119" creationId="{82872DF5-1496-4397-A7EB-26463DB27BAD}"/>
          </ac:picMkLst>
        </pc:picChg>
        <pc:cxnChg chg="del">
          <ac:chgData name="" userId="9ae49f2f11440d07" providerId="LiveId" clId="{BF3AE7EF-1B71-4BFE-9DF5-9BA6761DB7F5}" dt="2018-02-12T19:59:55.897" v="7" actId="478"/>
          <ac:cxnSpMkLst>
            <pc:docMk/>
            <pc:sldMk cId="4075188278" sldId="261"/>
            <ac:cxnSpMk id="21" creationId="{00000000-0000-0000-0000-000000000000}"/>
          </ac:cxnSpMkLst>
        </pc:cxnChg>
        <pc:cxnChg chg="del">
          <ac:chgData name="" userId="9ae49f2f11440d07" providerId="LiveId" clId="{BF3AE7EF-1B71-4BFE-9DF5-9BA6761DB7F5}" dt="2018-02-12T19:59:55.897" v="7" actId="478"/>
          <ac:cxnSpMkLst>
            <pc:docMk/>
            <pc:sldMk cId="4075188278" sldId="261"/>
            <ac:cxnSpMk id="30" creationId="{00000000-0000-0000-0000-000000000000}"/>
          </ac:cxnSpMkLst>
        </pc:cxnChg>
        <pc:cxnChg chg="del">
          <ac:chgData name="" userId="9ae49f2f11440d07" providerId="LiveId" clId="{BF3AE7EF-1B71-4BFE-9DF5-9BA6761DB7F5}" dt="2018-02-12T19:59:55.897" v="7" actId="478"/>
          <ac:cxnSpMkLst>
            <pc:docMk/>
            <pc:sldMk cId="4075188278" sldId="261"/>
            <ac:cxnSpMk id="32" creationId="{00000000-0000-0000-0000-000000000000}"/>
          </ac:cxnSpMkLst>
        </pc:cxnChg>
        <pc:cxnChg chg="del">
          <ac:chgData name="" userId="9ae49f2f11440d07" providerId="LiveId" clId="{BF3AE7EF-1B71-4BFE-9DF5-9BA6761DB7F5}" dt="2018-02-12T19:59:55.897" v="7" actId="478"/>
          <ac:cxnSpMkLst>
            <pc:docMk/>
            <pc:sldMk cId="4075188278" sldId="261"/>
            <ac:cxnSpMk id="36" creationId="{00000000-0000-0000-0000-000000000000}"/>
          </ac:cxnSpMkLst>
        </pc:cxnChg>
        <pc:cxnChg chg="del">
          <ac:chgData name="" userId="9ae49f2f11440d07" providerId="LiveId" clId="{BF3AE7EF-1B71-4BFE-9DF5-9BA6761DB7F5}" dt="2018-02-12T19:59:55.897" v="7" actId="478"/>
          <ac:cxnSpMkLst>
            <pc:docMk/>
            <pc:sldMk cId="4075188278" sldId="261"/>
            <ac:cxnSpMk id="38" creationId="{00000000-0000-0000-0000-000000000000}"/>
          </ac:cxnSpMkLst>
        </pc:cxnChg>
        <pc:cxnChg chg="del">
          <ac:chgData name="" userId="9ae49f2f11440d07" providerId="LiveId" clId="{BF3AE7EF-1B71-4BFE-9DF5-9BA6761DB7F5}" dt="2018-02-12T19:59:55.897" v="7" actId="478"/>
          <ac:cxnSpMkLst>
            <pc:docMk/>
            <pc:sldMk cId="4075188278" sldId="261"/>
            <ac:cxnSpMk id="42" creationId="{00000000-0000-0000-0000-000000000000}"/>
          </ac:cxnSpMkLst>
        </pc:cxnChg>
        <pc:cxnChg chg="del">
          <ac:chgData name="" userId="9ae49f2f11440d07" providerId="LiveId" clId="{BF3AE7EF-1B71-4BFE-9DF5-9BA6761DB7F5}" dt="2018-02-12T19:59:55.897" v="7" actId="478"/>
          <ac:cxnSpMkLst>
            <pc:docMk/>
            <pc:sldMk cId="4075188278" sldId="261"/>
            <ac:cxnSpMk id="74" creationId="{00000000-0000-0000-0000-000000000000}"/>
          </ac:cxnSpMkLst>
        </pc:cxnChg>
        <pc:cxnChg chg="del">
          <ac:chgData name="" userId="9ae49f2f11440d07" providerId="LiveId" clId="{BF3AE7EF-1B71-4BFE-9DF5-9BA6761DB7F5}" dt="2018-02-12T19:59:55.897" v="7" actId="478"/>
          <ac:cxnSpMkLst>
            <pc:docMk/>
            <pc:sldMk cId="4075188278" sldId="261"/>
            <ac:cxnSpMk id="77" creationId="{00000000-0000-0000-0000-000000000000}"/>
          </ac:cxnSpMkLst>
        </pc:cxnChg>
        <pc:cxnChg chg="del">
          <ac:chgData name="" userId="9ae49f2f11440d07" providerId="LiveId" clId="{BF3AE7EF-1B71-4BFE-9DF5-9BA6761DB7F5}" dt="2018-02-12T19:59:55.897" v="7" actId="478"/>
          <ac:cxnSpMkLst>
            <pc:docMk/>
            <pc:sldMk cId="4075188278" sldId="261"/>
            <ac:cxnSpMk id="99" creationId="{00000000-0000-0000-0000-000000000000}"/>
          </ac:cxnSpMkLst>
        </pc:cxnChg>
        <pc:cxnChg chg="del">
          <ac:chgData name="" userId="9ae49f2f11440d07" providerId="LiveId" clId="{BF3AE7EF-1B71-4BFE-9DF5-9BA6761DB7F5}" dt="2018-02-12T19:59:55.897" v="7" actId="478"/>
          <ac:cxnSpMkLst>
            <pc:docMk/>
            <pc:sldMk cId="4075188278" sldId="261"/>
            <ac:cxnSpMk id="108" creationId="{00000000-0000-0000-0000-000000000000}"/>
          </ac:cxnSpMkLst>
        </pc:cxnChg>
        <pc:cxnChg chg="del">
          <ac:chgData name="" userId="9ae49f2f11440d07" providerId="LiveId" clId="{BF3AE7EF-1B71-4BFE-9DF5-9BA6761DB7F5}" dt="2018-02-12T19:59:55.897" v="7" actId="478"/>
          <ac:cxnSpMkLst>
            <pc:docMk/>
            <pc:sldMk cId="4075188278" sldId="261"/>
            <ac:cxnSpMk id="109" creationId="{00000000-0000-0000-0000-000000000000}"/>
          </ac:cxnSpMkLst>
        </pc:cxnChg>
        <pc:cxnChg chg="add mod">
          <ac:chgData name="" userId="9ae49f2f11440d07" providerId="LiveId" clId="{BF3AE7EF-1B71-4BFE-9DF5-9BA6761DB7F5}" dt="2018-02-12T20:00:21.224" v="9" actId="1076"/>
          <ac:cxnSpMkLst>
            <pc:docMk/>
            <pc:sldMk cId="4075188278" sldId="261"/>
            <ac:cxnSpMk id="110" creationId="{D699D467-CB9B-4943-B706-99137F82FFA1}"/>
          </ac:cxnSpMkLst>
        </pc:cxnChg>
        <pc:cxnChg chg="add mod">
          <ac:chgData name="" userId="9ae49f2f11440d07" providerId="LiveId" clId="{BF3AE7EF-1B71-4BFE-9DF5-9BA6761DB7F5}" dt="2018-02-12T20:00:21.224" v="9" actId="1076"/>
          <ac:cxnSpMkLst>
            <pc:docMk/>
            <pc:sldMk cId="4075188278" sldId="261"/>
            <ac:cxnSpMk id="116" creationId="{2A611DAE-3FD2-43A2-AFAA-F893C074A188}"/>
          </ac:cxnSpMkLst>
        </pc:cxnChg>
        <pc:cxnChg chg="del">
          <ac:chgData name="" userId="9ae49f2f11440d07" providerId="LiveId" clId="{BF3AE7EF-1B71-4BFE-9DF5-9BA6761DB7F5}" dt="2018-02-12T19:59:55.897" v="7" actId="478"/>
          <ac:cxnSpMkLst>
            <pc:docMk/>
            <pc:sldMk cId="4075188278" sldId="261"/>
            <ac:cxnSpMk id="118" creationId="{00000000-0000-0000-0000-000000000000}"/>
          </ac:cxnSpMkLst>
        </pc:cxnChg>
        <pc:cxnChg chg="add mod">
          <ac:chgData name="" userId="9ae49f2f11440d07" providerId="LiveId" clId="{BF3AE7EF-1B71-4BFE-9DF5-9BA6761DB7F5}" dt="2018-02-12T20:00:21.224" v="9" actId="1076"/>
          <ac:cxnSpMkLst>
            <pc:docMk/>
            <pc:sldMk cId="4075188278" sldId="261"/>
            <ac:cxnSpMk id="121" creationId="{A6376B4A-DA45-4A01-8F0B-046A5CB610A1}"/>
          </ac:cxnSpMkLst>
        </pc:cxnChg>
        <pc:cxnChg chg="add mod">
          <ac:chgData name="" userId="9ae49f2f11440d07" providerId="LiveId" clId="{BF3AE7EF-1B71-4BFE-9DF5-9BA6761DB7F5}" dt="2018-02-12T20:00:21.224" v="9" actId="1076"/>
          <ac:cxnSpMkLst>
            <pc:docMk/>
            <pc:sldMk cId="4075188278" sldId="261"/>
            <ac:cxnSpMk id="124" creationId="{E7FDCFC6-6460-48B1-88BF-3C80DF3D25B2}"/>
          </ac:cxnSpMkLst>
        </pc:cxnChg>
        <pc:cxnChg chg="add mod">
          <ac:chgData name="" userId="9ae49f2f11440d07" providerId="LiveId" clId="{BF3AE7EF-1B71-4BFE-9DF5-9BA6761DB7F5}" dt="2018-02-12T20:00:21.224" v="9" actId="1076"/>
          <ac:cxnSpMkLst>
            <pc:docMk/>
            <pc:sldMk cId="4075188278" sldId="261"/>
            <ac:cxnSpMk id="125" creationId="{55ED65FF-377C-45ED-A294-74AAF6E6D069}"/>
          </ac:cxnSpMkLst>
        </pc:cxnChg>
        <pc:cxnChg chg="add mod">
          <ac:chgData name="" userId="9ae49f2f11440d07" providerId="LiveId" clId="{BF3AE7EF-1B71-4BFE-9DF5-9BA6761DB7F5}" dt="2018-02-12T20:00:21.224" v="9" actId="1076"/>
          <ac:cxnSpMkLst>
            <pc:docMk/>
            <pc:sldMk cId="4075188278" sldId="261"/>
            <ac:cxnSpMk id="126" creationId="{9CBB5536-A92F-48A7-B0BF-7ADF2F92DE1C}"/>
          </ac:cxnSpMkLst>
        </pc:cxnChg>
        <pc:cxnChg chg="add mod">
          <ac:chgData name="" userId="9ae49f2f11440d07" providerId="LiveId" clId="{BF3AE7EF-1B71-4BFE-9DF5-9BA6761DB7F5}" dt="2018-02-12T20:00:21.224" v="9" actId="1076"/>
          <ac:cxnSpMkLst>
            <pc:docMk/>
            <pc:sldMk cId="4075188278" sldId="261"/>
            <ac:cxnSpMk id="129" creationId="{D9823253-0C23-4FFA-A8EB-8534E2CB8A41}"/>
          </ac:cxnSpMkLst>
        </pc:cxnChg>
        <pc:cxnChg chg="add mod">
          <ac:chgData name="" userId="9ae49f2f11440d07" providerId="LiveId" clId="{BF3AE7EF-1B71-4BFE-9DF5-9BA6761DB7F5}" dt="2018-02-12T20:00:21.224" v="9" actId="1076"/>
          <ac:cxnSpMkLst>
            <pc:docMk/>
            <pc:sldMk cId="4075188278" sldId="261"/>
            <ac:cxnSpMk id="134" creationId="{EEA785BF-8184-4BCC-99B5-ABC3D3F7C911}"/>
          </ac:cxnSpMkLst>
        </pc:cxnChg>
        <pc:cxnChg chg="add mod">
          <ac:chgData name="" userId="9ae49f2f11440d07" providerId="LiveId" clId="{BF3AE7EF-1B71-4BFE-9DF5-9BA6761DB7F5}" dt="2018-02-12T20:00:21.224" v="9" actId="1076"/>
          <ac:cxnSpMkLst>
            <pc:docMk/>
            <pc:sldMk cId="4075188278" sldId="261"/>
            <ac:cxnSpMk id="135" creationId="{F5DC1E6D-327E-44ED-BCBB-47C3B70677AA}"/>
          </ac:cxnSpMkLst>
        </pc:cxnChg>
        <pc:cxnChg chg="add mod">
          <ac:chgData name="" userId="9ae49f2f11440d07" providerId="LiveId" clId="{BF3AE7EF-1B71-4BFE-9DF5-9BA6761DB7F5}" dt="2018-02-12T20:00:21.224" v="9" actId="1076"/>
          <ac:cxnSpMkLst>
            <pc:docMk/>
            <pc:sldMk cId="4075188278" sldId="261"/>
            <ac:cxnSpMk id="137" creationId="{317C1BB4-1EC8-40F5-9DE4-B078F167F999}"/>
          </ac:cxnSpMkLst>
        </pc:cxnChg>
        <pc:cxnChg chg="add mod">
          <ac:chgData name="" userId="9ae49f2f11440d07" providerId="LiveId" clId="{BF3AE7EF-1B71-4BFE-9DF5-9BA6761DB7F5}" dt="2018-02-12T20:00:21.224" v="9" actId="1076"/>
          <ac:cxnSpMkLst>
            <pc:docMk/>
            <pc:sldMk cId="4075188278" sldId="261"/>
            <ac:cxnSpMk id="138" creationId="{09D53250-3E99-419C-AF01-53E4007FE1C6}"/>
          </ac:cxnSpMkLst>
        </pc:cxnChg>
        <pc:cxnChg chg="add mod">
          <ac:chgData name="" userId="9ae49f2f11440d07" providerId="LiveId" clId="{BF3AE7EF-1B71-4BFE-9DF5-9BA6761DB7F5}" dt="2018-02-12T20:00:21.224" v="9" actId="1076"/>
          <ac:cxnSpMkLst>
            <pc:docMk/>
            <pc:sldMk cId="4075188278" sldId="261"/>
            <ac:cxnSpMk id="139" creationId="{B42ADF8C-3496-4240-8E5C-70821C64D466}"/>
          </ac:cxnSpMkLst>
        </pc:cxnChg>
        <pc:cxnChg chg="add mod">
          <ac:chgData name="" userId="9ae49f2f11440d07" providerId="LiveId" clId="{BF3AE7EF-1B71-4BFE-9DF5-9BA6761DB7F5}" dt="2018-02-12T20:00:21.224" v="9" actId="1076"/>
          <ac:cxnSpMkLst>
            <pc:docMk/>
            <pc:sldMk cId="4075188278" sldId="261"/>
            <ac:cxnSpMk id="140" creationId="{9A874822-0786-47B5-952C-78917522561A}"/>
          </ac:cxnSpMkLst>
        </pc:cxnChg>
        <pc:cxnChg chg="add mod">
          <ac:chgData name="" userId="9ae49f2f11440d07" providerId="LiveId" clId="{BF3AE7EF-1B71-4BFE-9DF5-9BA6761DB7F5}" dt="2018-02-12T20:00:21.224" v="9" actId="1076"/>
          <ac:cxnSpMkLst>
            <pc:docMk/>
            <pc:sldMk cId="4075188278" sldId="261"/>
            <ac:cxnSpMk id="148" creationId="{F577DBF3-C934-4263-A795-A1279BF37869}"/>
          </ac:cxnSpMkLst>
        </pc:cxnChg>
        <pc:cxnChg chg="add mod">
          <ac:chgData name="" userId="9ae49f2f11440d07" providerId="LiveId" clId="{BF3AE7EF-1B71-4BFE-9DF5-9BA6761DB7F5}" dt="2018-02-12T20:00:21.224" v="9" actId="1076"/>
          <ac:cxnSpMkLst>
            <pc:docMk/>
            <pc:sldMk cId="4075188278" sldId="261"/>
            <ac:cxnSpMk id="152" creationId="{D1F55309-CD44-4632-8A7B-647497CD90FF}"/>
          </ac:cxnSpMkLst>
        </pc:cxnChg>
      </pc:sldChg>
      <pc:sldChg chg="add del">
        <pc:chgData name="" userId="9ae49f2f11440d07" providerId="LiveId" clId="{BF3AE7EF-1B71-4BFE-9DF5-9BA6761DB7F5}" dt="2018-02-12T21:25:42.840" v="24" actId="2696"/>
        <pc:sldMkLst>
          <pc:docMk/>
          <pc:sldMk cId="660604459" sldId="262"/>
        </pc:sldMkLst>
      </pc:sldChg>
      <pc:sldChg chg="delSp modSp add del">
        <pc:chgData name="" userId="9ae49f2f11440d07" providerId="LiveId" clId="{BF3AE7EF-1B71-4BFE-9DF5-9BA6761DB7F5}" dt="2018-02-12T21:25:19.766" v="22" actId="2696"/>
        <pc:sldMkLst>
          <pc:docMk/>
          <pc:sldMk cId="2361554021" sldId="263"/>
        </pc:sldMkLst>
        <pc:spChg chg="del">
          <ac:chgData name="" userId="9ae49f2f11440d07" providerId="LiveId" clId="{BF3AE7EF-1B71-4BFE-9DF5-9BA6761DB7F5}" dt="2018-02-12T20:00:51.924" v="11" actId="478"/>
          <ac:spMkLst>
            <pc:docMk/>
            <pc:sldMk cId="2361554021" sldId="263"/>
            <ac:spMk id="63" creationId="{8F3071C9-A405-48DB-ACA2-FC5E89CF81CF}"/>
          </ac:spMkLst>
        </pc:spChg>
        <pc:spChg chg="del">
          <ac:chgData name="" userId="9ae49f2f11440d07" providerId="LiveId" clId="{BF3AE7EF-1B71-4BFE-9DF5-9BA6761DB7F5}" dt="2018-02-12T20:00:51.924" v="11" actId="478"/>
          <ac:spMkLst>
            <pc:docMk/>
            <pc:sldMk cId="2361554021" sldId="263"/>
            <ac:spMk id="75" creationId="{00000000-0000-0000-0000-000000000000}"/>
          </ac:spMkLst>
        </pc:spChg>
        <pc:spChg chg="del">
          <ac:chgData name="" userId="9ae49f2f11440d07" providerId="LiveId" clId="{BF3AE7EF-1B71-4BFE-9DF5-9BA6761DB7F5}" dt="2018-02-12T20:00:51.924" v="11" actId="478"/>
          <ac:spMkLst>
            <pc:docMk/>
            <pc:sldMk cId="2361554021" sldId="263"/>
            <ac:spMk id="78" creationId="{CB68A60F-06D2-4333-9758-CA4C07843B66}"/>
          </ac:spMkLst>
        </pc:spChg>
        <pc:spChg chg="del">
          <ac:chgData name="" userId="9ae49f2f11440d07" providerId="LiveId" clId="{BF3AE7EF-1B71-4BFE-9DF5-9BA6761DB7F5}" dt="2018-02-12T20:00:51.924" v="11" actId="478"/>
          <ac:spMkLst>
            <pc:docMk/>
            <pc:sldMk cId="2361554021" sldId="263"/>
            <ac:spMk id="80" creationId="{CEE6EC68-2F0A-4A44-854A-00FDF3F93CB9}"/>
          </ac:spMkLst>
        </pc:spChg>
        <pc:spChg chg="del">
          <ac:chgData name="" userId="9ae49f2f11440d07" providerId="LiveId" clId="{BF3AE7EF-1B71-4BFE-9DF5-9BA6761DB7F5}" dt="2018-02-12T20:00:51.924" v="11" actId="478"/>
          <ac:spMkLst>
            <pc:docMk/>
            <pc:sldMk cId="2361554021" sldId="263"/>
            <ac:spMk id="82" creationId="{9AEC377F-3DF7-427F-BA4A-29A14452B13A}"/>
          </ac:spMkLst>
        </pc:spChg>
        <pc:spChg chg="del">
          <ac:chgData name="" userId="9ae49f2f11440d07" providerId="LiveId" clId="{BF3AE7EF-1B71-4BFE-9DF5-9BA6761DB7F5}" dt="2018-02-12T20:00:51.924" v="11" actId="478"/>
          <ac:spMkLst>
            <pc:docMk/>
            <pc:sldMk cId="2361554021" sldId="263"/>
            <ac:spMk id="83" creationId="{917D6658-6D07-4059-86C8-29F7C6E49FEF}"/>
          </ac:spMkLst>
        </pc:spChg>
        <pc:spChg chg="del">
          <ac:chgData name="" userId="9ae49f2f11440d07" providerId="LiveId" clId="{BF3AE7EF-1B71-4BFE-9DF5-9BA6761DB7F5}" dt="2018-02-12T20:00:51.924" v="11" actId="478"/>
          <ac:spMkLst>
            <pc:docMk/>
            <pc:sldMk cId="2361554021" sldId="263"/>
            <ac:spMk id="117" creationId="{31DD5E55-0531-4AD7-82D3-7B1BE0D6FE1E}"/>
          </ac:spMkLst>
        </pc:spChg>
        <pc:spChg chg="del">
          <ac:chgData name="" userId="9ae49f2f11440d07" providerId="LiveId" clId="{BF3AE7EF-1B71-4BFE-9DF5-9BA6761DB7F5}" dt="2018-02-12T20:00:51.924" v="11" actId="478"/>
          <ac:spMkLst>
            <pc:docMk/>
            <pc:sldMk cId="2361554021" sldId="263"/>
            <ac:spMk id="127" creationId="{04AF93AA-C264-48DF-B955-F7C1EE66DB5C}"/>
          </ac:spMkLst>
        </pc:spChg>
        <pc:spChg chg="del">
          <ac:chgData name="" userId="9ae49f2f11440d07" providerId="LiveId" clId="{BF3AE7EF-1B71-4BFE-9DF5-9BA6761DB7F5}" dt="2018-02-12T20:00:51.924" v="11" actId="478"/>
          <ac:spMkLst>
            <pc:docMk/>
            <pc:sldMk cId="2361554021" sldId="263"/>
            <ac:spMk id="150" creationId="{AC531418-2F5F-4BE6-9E07-BBF7E1532B6C}"/>
          </ac:spMkLst>
        </pc:spChg>
        <pc:spChg chg="del">
          <ac:chgData name="" userId="9ae49f2f11440d07" providerId="LiveId" clId="{BF3AE7EF-1B71-4BFE-9DF5-9BA6761DB7F5}" dt="2018-02-12T20:00:51.924" v="11" actId="478"/>
          <ac:spMkLst>
            <pc:docMk/>
            <pc:sldMk cId="2361554021" sldId="263"/>
            <ac:spMk id="156" creationId="{9591C4D7-F8B9-4243-9B99-E5DABA0629A6}"/>
          </ac:spMkLst>
        </pc:spChg>
        <pc:spChg chg="del">
          <ac:chgData name="" userId="9ae49f2f11440d07" providerId="LiveId" clId="{BF3AE7EF-1B71-4BFE-9DF5-9BA6761DB7F5}" dt="2018-02-12T20:00:51.924" v="11" actId="478"/>
          <ac:spMkLst>
            <pc:docMk/>
            <pc:sldMk cId="2361554021" sldId="263"/>
            <ac:spMk id="158" creationId="{7AFAEB11-0EF1-4046-9522-3EC1D9F1A74E}"/>
          </ac:spMkLst>
        </pc:spChg>
        <pc:spChg chg="del">
          <ac:chgData name="" userId="9ae49f2f11440d07" providerId="LiveId" clId="{BF3AE7EF-1B71-4BFE-9DF5-9BA6761DB7F5}" dt="2018-02-12T20:00:51.924" v="11" actId="478"/>
          <ac:spMkLst>
            <pc:docMk/>
            <pc:sldMk cId="2361554021" sldId="263"/>
            <ac:spMk id="170" creationId="{2B9D82E9-A34E-4C62-B983-BDD17932D27B}"/>
          </ac:spMkLst>
        </pc:spChg>
        <pc:spChg chg="del">
          <ac:chgData name="" userId="9ae49f2f11440d07" providerId="LiveId" clId="{BF3AE7EF-1B71-4BFE-9DF5-9BA6761DB7F5}" dt="2018-02-12T20:00:51.924" v="11" actId="478"/>
          <ac:spMkLst>
            <pc:docMk/>
            <pc:sldMk cId="2361554021" sldId="263"/>
            <ac:spMk id="171" creationId="{02C3DD5F-E839-45C6-8E0F-1AC23406CB3D}"/>
          </ac:spMkLst>
        </pc:spChg>
        <pc:spChg chg="del">
          <ac:chgData name="" userId="9ae49f2f11440d07" providerId="LiveId" clId="{BF3AE7EF-1B71-4BFE-9DF5-9BA6761DB7F5}" dt="2018-02-12T20:00:51.924" v="11" actId="478"/>
          <ac:spMkLst>
            <pc:docMk/>
            <pc:sldMk cId="2361554021" sldId="263"/>
            <ac:spMk id="176" creationId="{B7ECF897-BD02-4BC0-B0B9-78EDAFDEFA64}"/>
          </ac:spMkLst>
        </pc:spChg>
        <pc:picChg chg="del">
          <ac:chgData name="" userId="9ae49f2f11440d07" providerId="LiveId" clId="{BF3AE7EF-1B71-4BFE-9DF5-9BA6761DB7F5}" dt="2018-02-12T20:00:51.924" v="11" actId="478"/>
          <ac:picMkLst>
            <pc:docMk/>
            <pc:sldMk cId="2361554021" sldId="263"/>
            <ac:picMk id="91" creationId="{97C5481A-6492-48DD-80C0-A6F06345C7A3}"/>
          </ac:picMkLst>
        </pc:picChg>
        <pc:picChg chg="del">
          <ac:chgData name="" userId="9ae49f2f11440d07" providerId="LiveId" clId="{BF3AE7EF-1B71-4BFE-9DF5-9BA6761DB7F5}" dt="2018-02-12T20:00:51.924" v="11" actId="478"/>
          <ac:picMkLst>
            <pc:docMk/>
            <pc:sldMk cId="2361554021" sldId="263"/>
            <ac:picMk id="159" creationId="{B9BB784B-9E20-4941-98D0-2DA754413329}"/>
          </ac:picMkLst>
        </pc:picChg>
        <pc:picChg chg="del">
          <ac:chgData name="" userId="9ae49f2f11440d07" providerId="LiveId" clId="{BF3AE7EF-1B71-4BFE-9DF5-9BA6761DB7F5}" dt="2018-02-12T20:00:51.924" v="11" actId="478"/>
          <ac:picMkLst>
            <pc:docMk/>
            <pc:sldMk cId="2361554021" sldId="263"/>
            <ac:picMk id="160" creationId="{0ADCE820-60AB-4384-9D5A-07ABB8EAC9C3}"/>
          </ac:picMkLst>
        </pc:picChg>
        <pc:cxnChg chg="del">
          <ac:chgData name="" userId="9ae49f2f11440d07" providerId="LiveId" clId="{BF3AE7EF-1B71-4BFE-9DF5-9BA6761DB7F5}" dt="2018-02-12T20:00:51.924" v="11" actId="478"/>
          <ac:cxnSpMkLst>
            <pc:docMk/>
            <pc:sldMk cId="2361554021" sldId="263"/>
            <ac:cxnSpMk id="69" creationId="{A9EFE7C4-FCC7-4A3A-9373-2F9BADB50CFC}"/>
          </ac:cxnSpMkLst>
        </pc:cxnChg>
        <pc:cxnChg chg="del">
          <ac:chgData name="" userId="9ae49f2f11440d07" providerId="LiveId" clId="{BF3AE7EF-1B71-4BFE-9DF5-9BA6761DB7F5}" dt="2018-02-12T20:00:51.924" v="11" actId="478"/>
          <ac:cxnSpMkLst>
            <pc:docMk/>
            <pc:sldMk cId="2361554021" sldId="263"/>
            <ac:cxnSpMk id="92" creationId="{9FBF7237-C7C0-43B0-8D94-D4B9F2EA58F3}"/>
          </ac:cxnSpMkLst>
        </pc:cxnChg>
        <pc:cxnChg chg="del">
          <ac:chgData name="" userId="9ae49f2f11440d07" providerId="LiveId" clId="{BF3AE7EF-1B71-4BFE-9DF5-9BA6761DB7F5}" dt="2018-02-12T20:00:51.924" v="11" actId="478"/>
          <ac:cxnSpMkLst>
            <pc:docMk/>
            <pc:sldMk cId="2361554021" sldId="263"/>
            <ac:cxnSpMk id="93" creationId="{5F673A8B-9322-4818-B734-1BADFEACB83C}"/>
          </ac:cxnSpMkLst>
        </pc:cxnChg>
        <pc:cxnChg chg="del mod">
          <ac:chgData name="" userId="9ae49f2f11440d07" providerId="LiveId" clId="{BF3AE7EF-1B71-4BFE-9DF5-9BA6761DB7F5}" dt="2018-02-12T20:00:51.924" v="11" actId="478"/>
          <ac:cxnSpMkLst>
            <pc:docMk/>
            <pc:sldMk cId="2361554021" sldId="263"/>
            <ac:cxnSpMk id="123" creationId="{95DF11F6-5494-4D85-9A05-54B968B62CA7}"/>
          </ac:cxnSpMkLst>
        </pc:cxnChg>
        <pc:cxnChg chg="del">
          <ac:chgData name="" userId="9ae49f2f11440d07" providerId="LiveId" clId="{BF3AE7EF-1B71-4BFE-9DF5-9BA6761DB7F5}" dt="2018-02-12T20:00:51.924" v="11" actId="478"/>
          <ac:cxnSpMkLst>
            <pc:docMk/>
            <pc:sldMk cId="2361554021" sldId="263"/>
            <ac:cxnSpMk id="132" creationId="{62EA2296-42F3-4E2C-BD25-D2B3DB04FA54}"/>
          </ac:cxnSpMkLst>
        </pc:cxnChg>
        <pc:cxnChg chg="del">
          <ac:chgData name="" userId="9ae49f2f11440d07" providerId="LiveId" clId="{BF3AE7EF-1B71-4BFE-9DF5-9BA6761DB7F5}" dt="2018-02-12T20:00:51.924" v="11" actId="478"/>
          <ac:cxnSpMkLst>
            <pc:docMk/>
            <pc:sldMk cId="2361554021" sldId="263"/>
            <ac:cxnSpMk id="155" creationId="{C40B113A-D30F-4F3A-B6F8-6F92576DF24C}"/>
          </ac:cxnSpMkLst>
        </pc:cxnChg>
        <pc:cxnChg chg="del">
          <ac:chgData name="" userId="9ae49f2f11440d07" providerId="LiveId" clId="{BF3AE7EF-1B71-4BFE-9DF5-9BA6761DB7F5}" dt="2018-02-12T20:00:51.924" v="11" actId="478"/>
          <ac:cxnSpMkLst>
            <pc:docMk/>
            <pc:sldMk cId="2361554021" sldId="263"/>
            <ac:cxnSpMk id="157" creationId="{4CF96E91-B6B8-43EB-A7E0-BAD0A49A9D05}"/>
          </ac:cxnSpMkLst>
        </pc:cxnChg>
        <pc:cxnChg chg="del">
          <ac:chgData name="" userId="9ae49f2f11440d07" providerId="LiveId" clId="{BF3AE7EF-1B71-4BFE-9DF5-9BA6761DB7F5}" dt="2018-02-12T20:00:51.924" v="11" actId="478"/>
          <ac:cxnSpMkLst>
            <pc:docMk/>
            <pc:sldMk cId="2361554021" sldId="263"/>
            <ac:cxnSpMk id="161" creationId="{BCAD3EFE-B7E7-4FD5-96A4-B120F852336B}"/>
          </ac:cxnSpMkLst>
        </pc:cxnChg>
        <pc:cxnChg chg="del">
          <ac:chgData name="" userId="9ae49f2f11440d07" providerId="LiveId" clId="{BF3AE7EF-1B71-4BFE-9DF5-9BA6761DB7F5}" dt="2018-02-12T20:00:51.924" v="11" actId="478"/>
          <ac:cxnSpMkLst>
            <pc:docMk/>
            <pc:sldMk cId="2361554021" sldId="263"/>
            <ac:cxnSpMk id="163" creationId="{6FA03E47-0A3B-4D44-BF0A-01B5BD71FF2A}"/>
          </ac:cxnSpMkLst>
        </pc:cxnChg>
        <pc:cxnChg chg="del">
          <ac:chgData name="" userId="9ae49f2f11440d07" providerId="LiveId" clId="{BF3AE7EF-1B71-4BFE-9DF5-9BA6761DB7F5}" dt="2018-02-12T20:00:51.924" v="11" actId="478"/>
          <ac:cxnSpMkLst>
            <pc:docMk/>
            <pc:sldMk cId="2361554021" sldId="263"/>
            <ac:cxnSpMk id="164" creationId="{D0D90341-AE45-4447-87CA-2024C5B61F5B}"/>
          </ac:cxnSpMkLst>
        </pc:cxnChg>
        <pc:cxnChg chg="del">
          <ac:chgData name="" userId="9ae49f2f11440d07" providerId="LiveId" clId="{BF3AE7EF-1B71-4BFE-9DF5-9BA6761DB7F5}" dt="2018-02-12T20:00:51.924" v="11" actId="478"/>
          <ac:cxnSpMkLst>
            <pc:docMk/>
            <pc:sldMk cId="2361554021" sldId="263"/>
            <ac:cxnSpMk id="168" creationId="{F77EA082-F462-4810-A273-D8E6710D0E0E}"/>
          </ac:cxnSpMkLst>
        </pc:cxnChg>
        <pc:cxnChg chg="del">
          <ac:chgData name="" userId="9ae49f2f11440d07" providerId="LiveId" clId="{BF3AE7EF-1B71-4BFE-9DF5-9BA6761DB7F5}" dt="2018-02-12T20:00:51.924" v="11" actId="478"/>
          <ac:cxnSpMkLst>
            <pc:docMk/>
            <pc:sldMk cId="2361554021" sldId="263"/>
            <ac:cxnSpMk id="169" creationId="{285D91B5-BEA9-4CF4-87CF-64CFE4095829}"/>
          </ac:cxnSpMkLst>
        </pc:cxnChg>
        <pc:cxnChg chg="del">
          <ac:chgData name="" userId="9ae49f2f11440d07" providerId="LiveId" clId="{BF3AE7EF-1B71-4BFE-9DF5-9BA6761DB7F5}" dt="2018-02-12T20:00:51.924" v="11" actId="478"/>
          <ac:cxnSpMkLst>
            <pc:docMk/>
            <pc:sldMk cId="2361554021" sldId="263"/>
            <ac:cxnSpMk id="172" creationId="{EEB530F7-3FFB-4245-B794-73D412B7FEE9}"/>
          </ac:cxnSpMkLst>
        </pc:cxnChg>
        <pc:cxnChg chg="del">
          <ac:chgData name="" userId="9ae49f2f11440d07" providerId="LiveId" clId="{BF3AE7EF-1B71-4BFE-9DF5-9BA6761DB7F5}" dt="2018-02-12T20:00:51.924" v="11" actId="478"/>
          <ac:cxnSpMkLst>
            <pc:docMk/>
            <pc:sldMk cId="2361554021" sldId="263"/>
            <ac:cxnSpMk id="173" creationId="{B02BA506-168F-4746-9DB1-3F51C94CB618}"/>
          </ac:cxnSpMkLst>
        </pc:cxnChg>
        <pc:cxnChg chg="del">
          <ac:chgData name="" userId="9ae49f2f11440d07" providerId="LiveId" clId="{BF3AE7EF-1B71-4BFE-9DF5-9BA6761DB7F5}" dt="2018-02-12T20:00:51.924" v="11" actId="478"/>
          <ac:cxnSpMkLst>
            <pc:docMk/>
            <pc:sldMk cId="2361554021" sldId="263"/>
            <ac:cxnSpMk id="174" creationId="{83050EBE-9A15-4621-86F4-3225DB47732E}"/>
          </ac:cxnSpMkLst>
        </pc:cxnChg>
        <pc:cxnChg chg="del">
          <ac:chgData name="" userId="9ae49f2f11440d07" providerId="LiveId" clId="{BF3AE7EF-1B71-4BFE-9DF5-9BA6761DB7F5}" dt="2018-02-12T20:00:51.924" v="11" actId="478"/>
          <ac:cxnSpMkLst>
            <pc:docMk/>
            <pc:sldMk cId="2361554021" sldId="263"/>
            <ac:cxnSpMk id="175" creationId="{8C9F9551-7C56-4D4B-BC60-4B967B54C375}"/>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0"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6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600" dirty="0"/>
            <a:t>5</a:t>
          </a:r>
          <a:br>
            <a:rPr lang="sv-SE" sz="1400" dirty="0"/>
          </a:br>
          <a:r>
            <a:rPr lang="sv-SE" sz="14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600" dirty="0"/>
            <a:t>2</a:t>
          </a:r>
          <a:br>
            <a:rPr lang="sv-SE" sz="1700" dirty="0"/>
          </a:br>
          <a:r>
            <a:rPr lang="sv-SE" sz="1400" dirty="0"/>
            <a:t>Övning</a:t>
          </a:r>
        </a:p>
        <a:p>
          <a:r>
            <a:rPr lang="sv-SE" sz="1050" dirty="0"/>
            <a:t>(ca 10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600" b="0"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DFD19210-3949-40A4-8243-9F0EA519D17F}" type="presOf" srcId="{28896689-4809-45C2-81D3-F990376F35E2}" destId="{86C515E1-9AF2-4346-B536-9CAF07788329}" srcOrd="0" destOrd="0" presId="urn:microsoft.com/office/officeart/2005/8/layout/cycle8"/>
    <dgm:cxn modelId="{7E6DBA14-B7BC-46B4-9083-9D10E4E414FF}" type="presOf" srcId="{28896689-4809-45C2-81D3-F990376F35E2}" destId="{01220113-A045-499E-B530-C32051418C57}"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57674324-FD9D-45B1-9336-D2E0FD08F031}" type="presOf" srcId="{78F5BFDD-C4AA-40A3-8F54-7215D0A443DF}" destId="{C8B3A1F0-654E-4707-93EE-8D71BB830E5F}"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64FCD65B-1457-4CFC-96A9-8374F057A36B}" srcId="{176329C6-A293-41F9-99C4-BCAABF191D5E}" destId="{28896689-4809-45C2-81D3-F990376F35E2}" srcOrd="0" destOrd="0" parTransId="{63F28BA9-4B05-450D-A6C0-9B3F7FFDEEF1}" sibTransId="{271425BA-5C3B-4846-8EA6-4C82CEF0CB7B}"/>
    <dgm:cxn modelId="{7C027544-E7AF-4CEF-BD88-6F4B7294D894}" type="presOf" srcId="{A7E5A2FE-CDE8-4C61-93FF-96BA715692A2}" destId="{5B57A1EB-3F60-4ACE-94E6-C5A13BD3D720}" srcOrd="1" destOrd="0" presId="urn:microsoft.com/office/officeart/2005/8/layout/cycle8"/>
    <dgm:cxn modelId="{46B42D51-4198-4991-8DAA-FA406D1771B9}" srcId="{176329C6-A293-41F9-99C4-BCAABF191D5E}" destId="{78F5BFDD-C4AA-40A3-8F54-7215D0A443DF}" srcOrd="3" destOrd="0" parTransId="{8B3E7C4C-1F5A-460A-97DD-3A0DC7971E4C}" sibTransId="{C235675B-A609-4FA9-B26F-FA3EAFD7B6B5}"/>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828A9BA-59ED-41E3-B695-240007958A10}" type="presOf" srcId="{8667C016-CBAA-4B01-931C-8C0B603B9AF1}" destId="{F1F5835A-FF9E-470E-BF14-8A45EB1C3C7F}" srcOrd="0" destOrd="0" presId="urn:microsoft.com/office/officeart/2005/8/layout/cycle8"/>
    <dgm:cxn modelId="{D5C20EC9-0EA3-4E76-80E4-36ADAF990148}" type="presOf" srcId="{8667C016-CBAA-4B01-931C-8C0B603B9AF1}" destId="{10142237-FF7A-4E4F-A259-A1E39E7BBFCF}" srcOrd="1"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0"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kern="1200" dirty="0"/>
            <a:t>2</a:t>
          </a:r>
          <a:br>
            <a:rPr lang="sv-SE" sz="1700" kern="1200" dirty="0"/>
          </a:br>
          <a:r>
            <a:rPr lang="sv-SE" sz="1400" kern="1200" dirty="0"/>
            <a:t>Övning</a:t>
          </a:r>
        </a:p>
        <a:p>
          <a:pPr marL="0" lvl="0" indent="0" algn="ctr" defTabSz="711200">
            <a:lnSpc>
              <a:spcPct val="90000"/>
            </a:lnSpc>
            <a:spcBef>
              <a:spcPct val="0"/>
            </a:spcBef>
            <a:spcAft>
              <a:spcPct val="35000"/>
            </a:spcAft>
            <a:buNone/>
          </a:pPr>
          <a:r>
            <a:rPr lang="sv-SE" sz="1050" kern="1200" dirty="0"/>
            <a:t>(ca 10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b="0"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kern="1200" dirty="0"/>
            <a:t>4</a:t>
          </a:r>
          <a:br>
            <a:rPr lang="sv-SE" sz="1400" kern="1200" dirty="0"/>
          </a:br>
          <a:r>
            <a:rPr lang="sv-SE" sz="1400" kern="1200" dirty="0"/>
            <a:t>Spel</a:t>
          </a:r>
        </a:p>
        <a:p>
          <a:pPr marL="0" lvl="0" indent="0" algn="ctr" defTabSz="7112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v-SE" sz="1600" kern="1200" dirty="0"/>
            <a:t>5</a:t>
          </a:r>
          <a:br>
            <a:rPr lang="sv-SE" sz="1400" kern="1200" dirty="0"/>
          </a:br>
          <a:r>
            <a:rPr lang="sv-SE" sz="1400" kern="1200" dirty="0"/>
            <a:t>Avslutning</a:t>
          </a:r>
        </a:p>
        <a:p>
          <a:pPr marL="0" lvl="0" indent="0" algn="ctr" defTabSz="7112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1BEAE3-407B-4E46-B973-9682F532E9ED}" type="datetimeFigureOut">
              <a:rPr lang="sv-SE" smtClean="0"/>
              <a:t>2018-02-12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4</a:t>
            </a:fld>
            <a:endParaRPr lang="sv-SE"/>
          </a:p>
        </p:txBody>
      </p:sp>
    </p:spTree>
    <p:extLst>
      <p:ext uri="{BB962C8B-B14F-4D97-AF65-F5344CB8AC3E}">
        <p14:creationId xmlns:p14="http://schemas.microsoft.com/office/powerpoint/2010/main" val="4227137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2018-02-12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2018-02-12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2018-02-12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2018-02-12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2018-02-12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2018-02-12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2018-02-12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2018-02-12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1.jpeg"/><Relationship Id="rId7"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laget.se/VSKBANDYF07/Document/Download/899197/5606428" TargetMode="External"/><Relationship Id="rId11" Type="http://schemas.microsoft.com/office/2007/relationships/diagramDrawing" Target="../diagrams/drawing1.xml"/><Relationship Id="rId5" Type="http://schemas.openxmlformats.org/officeDocument/2006/relationships/image" Target="../media/image3.tmp"/><Relationship Id="rId10" Type="http://schemas.openxmlformats.org/officeDocument/2006/relationships/diagramColors" Target="../diagrams/colors1.xml"/><Relationship Id="rId4" Type="http://schemas.openxmlformats.org/officeDocument/2006/relationships/image" Target="../media/image2.png"/><Relationship Id="rId9"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6.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2018-02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35</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34</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 alt. 30</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6"/>
              </a:rPr>
              <a:t>http://www.laget.se/VSKBANDYF07/Document/Download/899197/5606428</a:t>
            </a:r>
            <a:endParaRPr lang="sv-SE" sz="1100" i="1" dirty="0">
              <a:solidFill>
                <a:srgbClr val="00B050"/>
              </a:solidFill>
            </a:endParaRPr>
          </a:p>
        </p:txBody>
      </p:sp>
      <p:graphicFrame>
        <p:nvGraphicFramePr>
          <p:cNvPr id="16" name="Diagram 15"/>
          <p:cNvGraphicFramePr/>
          <p:nvPr>
            <p:extLst>
              <p:ext uri="{D42A27DB-BD31-4B8C-83A1-F6EECF244321}">
                <p14:modId xmlns:p14="http://schemas.microsoft.com/office/powerpoint/2010/main" val="2668750222"/>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18"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a:t>
            </a:r>
            <a:r>
              <a:rPr lang="sv-SE" sz="2000" i="1">
                <a:solidFill>
                  <a:schemeClr val="accent2">
                    <a:lumMod val="75000"/>
                  </a:schemeClr>
                </a:solidFill>
              </a:rPr>
              <a:t>förklara övningens syfte </a:t>
            </a:r>
            <a:r>
              <a:rPr lang="sv-SE" sz="2000" i="1" dirty="0">
                <a:solidFill>
                  <a:schemeClr val="accent2">
                    <a:lumMod val="75000"/>
                  </a:schemeClr>
                </a:solidFill>
              </a:rPr>
              <a:t>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3</a:t>
            </a:r>
          </a:p>
          <a:p>
            <a:pPr marL="72000" indent="-72000" algn="l">
              <a:lnSpc>
                <a:spcPct val="100000"/>
              </a:lnSpc>
              <a:spcBef>
                <a:spcPts val="0"/>
              </a:spcBef>
              <a:buFont typeface="+mj-lt"/>
              <a:buAutoNum type="arabicPeriod"/>
            </a:pPr>
            <a:r>
              <a:rPr lang="sv-SE" sz="1400" b="1" dirty="0">
                <a:solidFill>
                  <a:schemeClr val="accent2">
                    <a:lumMod val="75000"/>
                  </a:schemeClr>
                </a:solidFill>
              </a:rPr>
              <a:t>Spel </a:t>
            </a:r>
            <a:r>
              <a:rPr lang="sv-SE" sz="1200" dirty="0">
                <a:solidFill>
                  <a:schemeClr val="accent2">
                    <a:lumMod val="75000"/>
                  </a:schemeClr>
                </a:solidFill>
              </a:rPr>
              <a:t>(liten alt stor plan)</a:t>
            </a:r>
          </a:p>
          <a:p>
            <a:pPr marL="72000" indent="-72000" algn="l">
              <a:lnSpc>
                <a:spcPct val="10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69"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3"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82" name="Textruta 218"/>
          <p:cNvSpPr txBox="1"/>
          <p:nvPr/>
        </p:nvSpPr>
        <p:spPr>
          <a:xfrm>
            <a:off x="1363685" y="1912370"/>
            <a:ext cx="2530507" cy="294043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skridsko övningar.</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effectLst/>
                <a:ea typeface="Calibri" panose="020F0502020204030204" pitchFamily="34" charset="0"/>
                <a:cs typeface="Times New Roman" panose="02020603050405020304" pitchFamily="18" charset="0"/>
              </a:rPr>
              <a:t>Start/stopp</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ea typeface="Calibri" panose="020F0502020204030204" pitchFamily="34" charset="0"/>
                <a:cs typeface="Times New Roman" panose="02020603050405020304" pitchFamily="18" charset="0"/>
              </a:rPr>
              <a:t>Översteg (3 höger/3 vänster)</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effectLst/>
                <a:ea typeface="Calibri" panose="020F0502020204030204" pitchFamily="34" charset="0"/>
                <a:cs typeface="Times New Roman" panose="02020603050405020304" pitchFamily="18" charset="0"/>
              </a:rPr>
              <a:t>Balansövningar</a:t>
            </a:r>
          </a:p>
          <a:p>
            <a:pPr marL="171450" indent="-171450">
              <a:lnSpc>
                <a:spcPct val="107000"/>
              </a:lnSpc>
              <a:spcAft>
                <a:spcPts val="800"/>
              </a:spcAft>
              <a:buFont typeface="Arial" panose="020B0604020202020204" pitchFamily="34" charset="0"/>
              <a:buChar char="•"/>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cs typeface="Times New Roman" panose="02020603050405020304" pitchFamily="18" charset="0"/>
              </a:rPr>
              <a:t>Dribbla med boll från sarg till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i en kvadrat.</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Passa/skjuta i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a:t>
            </a:r>
          </a:p>
        </p:txBody>
      </p:sp>
      <p:sp>
        <p:nvSpPr>
          <p:cNvPr id="85" name="Rektangel 84"/>
          <p:cNvSpPr/>
          <p:nvPr/>
        </p:nvSpPr>
        <p:spPr>
          <a:xfrm rot="20482899">
            <a:off x="3671002" y="668500"/>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48" name="Textruta 63">
            <a:extLst>
              <a:ext uri="{FF2B5EF4-FFF2-40B4-BE49-F238E27FC236}">
                <a16:creationId xmlns:a16="http://schemas.microsoft.com/office/drawing/2014/main" id="{D7229D9F-BD37-4BDA-B8BD-87AACD77A42B}"/>
              </a:ext>
            </a:extLst>
          </p:cNvPr>
          <p:cNvSpPr txBox="1"/>
          <p:nvPr/>
        </p:nvSpPr>
        <p:spPr>
          <a:xfrm>
            <a:off x="10639278" y="47145"/>
            <a:ext cx="1518863" cy="628030"/>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utan boll, spelaren bakom startar den som ska  starta</a:t>
            </a:r>
          </a:p>
        </p:txBody>
      </p:sp>
      <p:grpSp>
        <p:nvGrpSpPr>
          <p:cNvPr id="49" name="Grupp 48">
            <a:extLst>
              <a:ext uri="{FF2B5EF4-FFF2-40B4-BE49-F238E27FC236}">
                <a16:creationId xmlns:a16="http://schemas.microsoft.com/office/drawing/2014/main" id="{311D3338-6853-49AD-B108-20EEBA4DE117}"/>
              </a:ext>
            </a:extLst>
          </p:cNvPr>
          <p:cNvGrpSpPr/>
          <p:nvPr/>
        </p:nvGrpSpPr>
        <p:grpSpPr>
          <a:xfrm>
            <a:off x="10727467" y="2375342"/>
            <a:ext cx="1000760" cy="1022350"/>
            <a:chOff x="0" y="0"/>
            <a:chExt cx="1001486" cy="1023258"/>
          </a:xfrm>
        </p:grpSpPr>
        <p:sp>
          <p:nvSpPr>
            <p:cNvPr id="52" name="Ellips 51">
              <a:extLst>
                <a:ext uri="{FF2B5EF4-FFF2-40B4-BE49-F238E27FC236}">
                  <a16:creationId xmlns:a16="http://schemas.microsoft.com/office/drawing/2014/main" id="{A89A3750-D479-49CF-B88A-3A549E0853A8}"/>
                </a:ext>
              </a:extLst>
            </p:cNvPr>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3" name="Likbent triangel 52">
              <a:extLst>
                <a:ext uri="{FF2B5EF4-FFF2-40B4-BE49-F238E27FC236}">
                  <a16:creationId xmlns:a16="http://schemas.microsoft.com/office/drawing/2014/main" id="{07792D71-1661-4282-9E92-38F41CEF73C2}"/>
                </a:ext>
              </a:extLst>
            </p:cNvPr>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4" name="Likbent triangel 53">
              <a:extLst>
                <a:ext uri="{FF2B5EF4-FFF2-40B4-BE49-F238E27FC236}">
                  <a16:creationId xmlns:a16="http://schemas.microsoft.com/office/drawing/2014/main" id="{EA76EDAF-D335-4360-93CA-D00A4F6DA78F}"/>
                </a:ext>
              </a:extLst>
            </p:cNvPr>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5" name="Likbent triangel 54">
              <a:extLst>
                <a:ext uri="{FF2B5EF4-FFF2-40B4-BE49-F238E27FC236}">
                  <a16:creationId xmlns:a16="http://schemas.microsoft.com/office/drawing/2014/main" id="{08F39F98-5E25-48AE-BEF9-38E3B79E43E6}"/>
                </a:ext>
              </a:extLst>
            </p:cNvPr>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6" name="Likbent triangel 55">
              <a:extLst>
                <a:ext uri="{FF2B5EF4-FFF2-40B4-BE49-F238E27FC236}">
                  <a16:creationId xmlns:a16="http://schemas.microsoft.com/office/drawing/2014/main" id="{4153CA72-39E4-4DBC-B133-BB8199D093A4}"/>
                </a:ext>
              </a:extLst>
            </p:cNvPr>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57" name="Grupp 56">
            <a:extLst>
              <a:ext uri="{FF2B5EF4-FFF2-40B4-BE49-F238E27FC236}">
                <a16:creationId xmlns:a16="http://schemas.microsoft.com/office/drawing/2014/main" id="{01825B8C-1B1B-4DAD-9EB3-A68F9857916A}"/>
              </a:ext>
            </a:extLst>
          </p:cNvPr>
          <p:cNvGrpSpPr/>
          <p:nvPr/>
        </p:nvGrpSpPr>
        <p:grpSpPr>
          <a:xfrm>
            <a:off x="9353249" y="1367950"/>
            <a:ext cx="1000760" cy="1022350"/>
            <a:chOff x="0" y="0"/>
            <a:chExt cx="1001486" cy="1023258"/>
          </a:xfrm>
        </p:grpSpPr>
        <p:sp>
          <p:nvSpPr>
            <p:cNvPr id="58" name="Ellips 57">
              <a:extLst>
                <a:ext uri="{FF2B5EF4-FFF2-40B4-BE49-F238E27FC236}">
                  <a16:creationId xmlns:a16="http://schemas.microsoft.com/office/drawing/2014/main" id="{4513038F-F7B1-4464-BF63-EF6EC4742134}"/>
                </a:ext>
              </a:extLst>
            </p:cNvPr>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0" name="Likbent triangel 59">
              <a:extLst>
                <a:ext uri="{FF2B5EF4-FFF2-40B4-BE49-F238E27FC236}">
                  <a16:creationId xmlns:a16="http://schemas.microsoft.com/office/drawing/2014/main" id="{CCED17E5-92FB-4D8C-AD57-6D1C43BB8D18}"/>
                </a:ext>
              </a:extLst>
            </p:cNvPr>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1" name="Likbent triangel 60">
              <a:extLst>
                <a:ext uri="{FF2B5EF4-FFF2-40B4-BE49-F238E27FC236}">
                  <a16:creationId xmlns:a16="http://schemas.microsoft.com/office/drawing/2014/main" id="{0EF7F082-AECB-43C9-92EB-87B2442D3938}"/>
                </a:ext>
              </a:extLst>
            </p:cNvPr>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3" name="Likbent triangel 62">
              <a:extLst>
                <a:ext uri="{FF2B5EF4-FFF2-40B4-BE49-F238E27FC236}">
                  <a16:creationId xmlns:a16="http://schemas.microsoft.com/office/drawing/2014/main" id="{0F27E5BF-3CE6-4578-8387-FDF7955B731D}"/>
                </a:ext>
              </a:extLst>
            </p:cNvPr>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4" name="Likbent triangel 63">
              <a:extLst>
                <a:ext uri="{FF2B5EF4-FFF2-40B4-BE49-F238E27FC236}">
                  <a16:creationId xmlns:a16="http://schemas.microsoft.com/office/drawing/2014/main" id="{D0DF2397-7851-445F-8753-48CC8C2EE7CD}"/>
                </a:ext>
              </a:extLst>
            </p:cNvPr>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65" name="Rak pil 32">
            <a:extLst>
              <a:ext uri="{FF2B5EF4-FFF2-40B4-BE49-F238E27FC236}">
                <a16:creationId xmlns:a16="http://schemas.microsoft.com/office/drawing/2014/main" id="{32473BDA-28F0-482A-AD82-AAC62088275B}"/>
              </a:ext>
            </a:extLst>
          </p:cNvPr>
          <p:cNvCxnSpPr>
            <a:endCxn id="58" idx="5"/>
          </p:cNvCxnSpPr>
          <p:nvPr/>
        </p:nvCxnSpPr>
        <p:spPr>
          <a:xfrm flipH="1">
            <a:off x="10207451" y="1708350"/>
            <a:ext cx="1020603" cy="53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Rak pil 36">
            <a:extLst>
              <a:ext uri="{FF2B5EF4-FFF2-40B4-BE49-F238E27FC236}">
                <a16:creationId xmlns:a16="http://schemas.microsoft.com/office/drawing/2014/main" id="{930ADD3C-2559-4A2C-B729-2C8C03127121}"/>
              </a:ext>
            </a:extLst>
          </p:cNvPr>
          <p:cNvCxnSpPr>
            <a:endCxn id="58" idx="2"/>
          </p:cNvCxnSpPr>
          <p:nvPr/>
        </p:nvCxnSpPr>
        <p:spPr>
          <a:xfrm flipH="1" flipV="1">
            <a:off x="9353249" y="1879125"/>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Rak pil 38">
            <a:extLst>
              <a:ext uri="{FF2B5EF4-FFF2-40B4-BE49-F238E27FC236}">
                <a16:creationId xmlns:a16="http://schemas.microsoft.com/office/drawing/2014/main" id="{0F29B476-7302-483F-A60F-76F2AABC97F3}"/>
              </a:ext>
            </a:extLst>
          </p:cNvPr>
          <p:cNvCxnSpPr>
            <a:stCxn id="52" idx="6"/>
          </p:cNvCxnSpPr>
          <p:nvPr/>
        </p:nvCxnSpPr>
        <p:spPr>
          <a:xfrm flipV="1">
            <a:off x="11728227" y="2861791"/>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Rak pil 48">
            <a:extLst>
              <a:ext uri="{FF2B5EF4-FFF2-40B4-BE49-F238E27FC236}">
                <a16:creationId xmlns:a16="http://schemas.microsoft.com/office/drawing/2014/main" id="{7FEA3093-E2C9-419A-9752-FB73C0C5C210}"/>
              </a:ext>
            </a:extLst>
          </p:cNvPr>
          <p:cNvCxnSpPr>
            <a:stCxn id="58" idx="6"/>
          </p:cNvCxnSpPr>
          <p:nvPr/>
        </p:nvCxnSpPr>
        <p:spPr>
          <a:xfrm>
            <a:off x="10354009" y="1879125"/>
            <a:ext cx="345230" cy="936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Rak pil 65">
            <a:extLst>
              <a:ext uri="{FF2B5EF4-FFF2-40B4-BE49-F238E27FC236}">
                <a16:creationId xmlns:a16="http://schemas.microsoft.com/office/drawing/2014/main" id="{AE576085-8CA9-40A8-A2B7-71329D6B064B}"/>
              </a:ext>
            </a:extLst>
          </p:cNvPr>
          <p:cNvCxnSpPr>
            <a:endCxn id="58" idx="0"/>
          </p:cNvCxnSpPr>
          <p:nvPr/>
        </p:nvCxnSpPr>
        <p:spPr>
          <a:xfrm>
            <a:off x="9733142" y="1367950"/>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Rak pil 69">
            <a:extLst>
              <a:ext uri="{FF2B5EF4-FFF2-40B4-BE49-F238E27FC236}">
                <a16:creationId xmlns:a16="http://schemas.microsoft.com/office/drawing/2014/main" id="{2A2EE270-C23C-45A8-A96D-96B55C95A723}"/>
              </a:ext>
            </a:extLst>
          </p:cNvPr>
          <p:cNvCxnSpPr>
            <a:stCxn id="52" idx="4"/>
          </p:cNvCxnSpPr>
          <p:nvPr/>
        </p:nvCxnSpPr>
        <p:spPr>
          <a:xfrm flipV="1">
            <a:off x="11227847" y="3369378"/>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Rak pil 72">
            <a:extLst>
              <a:ext uri="{FF2B5EF4-FFF2-40B4-BE49-F238E27FC236}">
                <a16:creationId xmlns:a16="http://schemas.microsoft.com/office/drawing/2014/main" id="{7D41B8FE-439E-4BA5-8D0C-A4C66CA5DA12}"/>
              </a:ext>
            </a:extLst>
          </p:cNvPr>
          <p:cNvCxnSpPr>
            <a:endCxn id="58" idx="4"/>
          </p:cNvCxnSpPr>
          <p:nvPr/>
        </p:nvCxnSpPr>
        <p:spPr>
          <a:xfrm flipH="1">
            <a:off x="9853629" y="2375342"/>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Rak pil 74">
            <a:extLst>
              <a:ext uri="{FF2B5EF4-FFF2-40B4-BE49-F238E27FC236}">
                <a16:creationId xmlns:a16="http://schemas.microsoft.com/office/drawing/2014/main" id="{192A69CE-F5BF-4B05-BA70-F278A761D873}"/>
              </a:ext>
            </a:extLst>
          </p:cNvPr>
          <p:cNvCxnSpPr>
            <a:stCxn id="52" idx="0"/>
          </p:cNvCxnSpPr>
          <p:nvPr/>
        </p:nvCxnSpPr>
        <p:spPr>
          <a:xfrm flipH="1">
            <a:off x="11093018" y="2375342"/>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Rak 76">
            <a:extLst>
              <a:ext uri="{FF2B5EF4-FFF2-40B4-BE49-F238E27FC236}">
                <a16:creationId xmlns:a16="http://schemas.microsoft.com/office/drawing/2014/main" id="{23CB4852-37A4-43A2-8B45-6302241E5A78}"/>
              </a:ext>
            </a:extLst>
          </p:cNvPr>
          <p:cNvCxnSpPr/>
          <p:nvPr/>
        </p:nvCxnSpPr>
        <p:spPr>
          <a:xfrm flipV="1">
            <a:off x="11960644" y="1096640"/>
            <a:ext cx="16065" cy="549349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5" name="Likbent triangel 74">
            <a:extLst>
              <a:ext uri="{FF2B5EF4-FFF2-40B4-BE49-F238E27FC236}">
                <a16:creationId xmlns:a16="http://schemas.microsoft.com/office/drawing/2014/main" id="{CDEF8753-5B35-4187-8B88-3FE0121DE1AD}"/>
              </a:ext>
            </a:extLst>
          </p:cNvPr>
          <p:cNvSpPr/>
          <p:nvPr/>
        </p:nvSpPr>
        <p:spPr>
          <a:xfrm>
            <a:off x="11026896" y="38072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76" name="Grupp 75">
            <a:extLst>
              <a:ext uri="{FF2B5EF4-FFF2-40B4-BE49-F238E27FC236}">
                <a16:creationId xmlns:a16="http://schemas.microsoft.com/office/drawing/2014/main" id="{7B35EC04-662C-4A5C-8266-16D8722273CB}"/>
              </a:ext>
            </a:extLst>
          </p:cNvPr>
          <p:cNvGrpSpPr/>
          <p:nvPr/>
        </p:nvGrpSpPr>
        <p:grpSpPr>
          <a:xfrm rot="3584700">
            <a:off x="10970541" y="880255"/>
            <a:ext cx="260064" cy="551389"/>
            <a:chOff x="9318812" y="2239299"/>
            <a:chExt cx="188259" cy="477007"/>
          </a:xfrm>
        </p:grpSpPr>
        <p:cxnSp>
          <p:nvCxnSpPr>
            <p:cNvPr id="77" name="Rak 84">
              <a:extLst>
                <a:ext uri="{FF2B5EF4-FFF2-40B4-BE49-F238E27FC236}">
                  <a16:creationId xmlns:a16="http://schemas.microsoft.com/office/drawing/2014/main" id="{1E0DF077-B74F-45D4-B7AC-6094336DF0E6}"/>
                </a:ext>
              </a:extLst>
            </p:cNvPr>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Rak 86">
              <a:extLst>
                <a:ext uri="{FF2B5EF4-FFF2-40B4-BE49-F238E27FC236}">
                  <a16:creationId xmlns:a16="http://schemas.microsoft.com/office/drawing/2014/main" id="{0E582F9F-21A6-451A-A0ED-44F5220D1C8A}"/>
                </a:ext>
              </a:extLst>
            </p:cNvPr>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79" name="Likbent triangel 78">
            <a:extLst>
              <a:ext uri="{FF2B5EF4-FFF2-40B4-BE49-F238E27FC236}">
                <a16:creationId xmlns:a16="http://schemas.microsoft.com/office/drawing/2014/main" id="{9B53010E-91FB-4DF0-9890-5BD79B21437D}"/>
              </a:ext>
            </a:extLst>
          </p:cNvPr>
          <p:cNvSpPr/>
          <p:nvPr/>
        </p:nvSpPr>
        <p:spPr>
          <a:xfrm>
            <a:off x="11498033" y="14971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81" name="Rak pil 97">
            <a:extLst>
              <a:ext uri="{FF2B5EF4-FFF2-40B4-BE49-F238E27FC236}">
                <a16:creationId xmlns:a16="http://schemas.microsoft.com/office/drawing/2014/main" id="{757EE42C-3D89-42F2-86E9-3325B06159F8}"/>
              </a:ext>
            </a:extLst>
          </p:cNvPr>
          <p:cNvCxnSpPr/>
          <p:nvPr/>
        </p:nvCxnSpPr>
        <p:spPr>
          <a:xfrm>
            <a:off x="10753966" y="3036604"/>
            <a:ext cx="537094" cy="948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7" name="Likbent triangel 86">
            <a:extLst>
              <a:ext uri="{FF2B5EF4-FFF2-40B4-BE49-F238E27FC236}">
                <a16:creationId xmlns:a16="http://schemas.microsoft.com/office/drawing/2014/main" id="{0C78B4CC-0EFB-45DA-AA02-8A6C463696DA}"/>
              </a:ext>
            </a:extLst>
          </p:cNvPr>
          <p:cNvSpPr/>
          <p:nvPr/>
        </p:nvSpPr>
        <p:spPr>
          <a:xfrm>
            <a:off x="11114277" y="615123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89" name="Grupp 88">
            <a:extLst>
              <a:ext uri="{FF2B5EF4-FFF2-40B4-BE49-F238E27FC236}">
                <a16:creationId xmlns:a16="http://schemas.microsoft.com/office/drawing/2014/main" id="{F0CB4CDE-F6C5-4195-B536-9720B7F2E588}"/>
              </a:ext>
            </a:extLst>
          </p:cNvPr>
          <p:cNvGrpSpPr/>
          <p:nvPr/>
        </p:nvGrpSpPr>
        <p:grpSpPr>
          <a:xfrm rot="17682991">
            <a:off x="11063955" y="1236333"/>
            <a:ext cx="260064" cy="483765"/>
            <a:chOff x="9318812" y="2239299"/>
            <a:chExt cx="188259" cy="477007"/>
          </a:xfrm>
        </p:grpSpPr>
        <p:cxnSp>
          <p:nvCxnSpPr>
            <p:cNvPr id="90" name="Rak 116">
              <a:extLst>
                <a:ext uri="{FF2B5EF4-FFF2-40B4-BE49-F238E27FC236}">
                  <a16:creationId xmlns:a16="http://schemas.microsoft.com/office/drawing/2014/main" id="{7EC1D71C-8E35-4F22-9BE8-FC49959582C0}"/>
                </a:ext>
              </a:extLst>
            </p:cNvPr>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Rak 117">
              <a:extLst>
                <a:ext uri="{FF2B5EF4-FFF2-40B4-BE49-F238E27FC236}">
                  <a16:creationId xmlns:a16="http://schemas.microsoft.com/office/drawing/2014/main" id="{60D7C559-C5BC-4753-B085-CE113A626C77}"/>
                </a:ext>
              </a:extLst>
            </p:cNvPr>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2" name="Likbent triangel 91">
            <a:extLst>
              <a:ext uri="{FF2B5EF4-FFF2-40B4-BE49-F238E27FC236}">
                <a16:creationId xmlns:a16="http://schemas.microsoft.com/office/drawing/2014/main" id="{C8B2E04A-F506-4751-92B1-463BD6B821E0}"/>
              </a:ext>
            </a:extLst>
          </p:cNvPr>
          <p:cNvSpPr/>
          <p:nvPr/>
        </p:nvSpPr>
        <p:spPr>
          <a:xfrm>
            <a:off x="10754813" y="125192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4" name="Likbent triangel 93">
            <a:extLst>
              <a:ext uri="{FF2B5EF4-FFF2-40B4-BE49-F238E27FC236}">
                <a16:creationId xmlns:a16="http://schemas.microsoft.com/office/drawing/2014/main" id="{8D0E0A59-FA1C-4D1E-AD18-EBCACCBD3CB6}"/>
              </a:ext>
            </a:extLst>
          </p:cNvPr>
          <p:cNvSpPr/>
          <p:nvPr/>
        </p:nvSpPr>
        <p:spPr>
          <a:xfrm>
            <a:off x="7583518" y="3388219"/>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5" name="Likbent triangel 94">
            <a:extLst>
              <a:ext uri="{FF2B5EF4-FFF2-40B4-BE49-F238E27FC236}">
                <a16:creationId xmlns:a16="http://schemas.microsoft.com/office/drawing/2014/main" id="{BDFF2EFC-D1BB-4502-8493-11CA7F6031DC}"/>
              </a:ext>
            </a:extLst>
          </p:cNvPr>
          <p:cNvSpPr/>
          <p:nvPr/>
        </p:nvSpPr>
        <p:spPr>
          <a:xfrm>
            <a:off x="7574194" y="3893048"/>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Likbent triangel 95">
            <a:extLst>
              <a:ext uri="{FF2B5EF4-FFF2-40B4-BE49-F238E27FC236}">
                <a16:creationId xmlns:a16="http://schemas.microsoft.com/office/drawing/2014/main" id="{260EE53F-01FD-4211-8BAF-2D7493C8F2F7}"/>
              </a:ext>
            </a:extLst>
          </p:cNvPr>
          <p:cNvSpPr/>
          <p:nvPr/>
        </p:nvSpPr>
        <p:spPr>
          <a:xfrm>
            <a:off x="7595933" y="4455889"/>
            <a:ext cx="92240" cy="1776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97" name="Kurva 109">
            <a:extLst>
              <a:ext uri="{FF2B5EF4-FFF2-40B4-BE49-F238E27FC236}">
                <a16:creationId xmlns:a16="http://schemas.microsoft.com/office/drawing/2014/main" id="{C8E368FF-61F4-48D3-BF24-64C0ABACAFBB}"/>
              </a:ext>
            </a:extLst>
          </p:cNvPr>
          <p:cNvCxnSpPr/>
          <p:nvPr/>
        </p:nvCxnSpPr>
        <p:spPr>
          <a:xfrm rot="10800000" flipH="1">
            <a:off x="7371016" y="4197710"/>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Kurva 110">
            <a:extLst>
              <a:ext uri="{FF2B5EF4-FFF2-40B4-BE49-F238E27FC236}">
                <a16:creationId xmlns:a16="http://schemas.microsoft.com/office/drawing/2014/main" id="{DCC4ABA1-2D64-4303-99AC-08E5B9BA074C}"/>
              </a:ext>
            </a:extLst>
          </p:cNvPr>
          <p:cNvCxnSpPr/>
          <p:nvPr/>
        </p:nvCxnSpPr>
        <p:spPr>
          <a:xfrm rot="10800000" flipH="1">
            <a:off x="7432508" y="3242715"/>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Kurva 111">
            <a:extLst>
              <a:ext uri="{FF2B5EF4-FFF2-40B4-BE49-F238E27FC236}">
                <a16:creationId xmlns:a16="http://schemas.microsoft.com/office/drawing/2014/main" id="{BC512630-2477-4702-B84C-0A6FD3E3616E}"/>
              </a:ext>
            </a:extLst>
          </p:cNvPr>
          <p:cNvCxnSpPr/>
          <p:nvPr/>
        </p:nvCxnSpPr>
        <p:spPr>
          <a:xfrm rot="10800000">
            <a:off x="7647050" y="3750619"/>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Likbent triangel 99">
            <a:extLst>
              <a:ext uri="{FF2B5EF4-FFF2-40B4-BE49-F238E27FC236}">
                <a16:creationId xmlns:a16="http://schemas.microsoft.com/office/drawing/2014/main" id="{89CC7D16-9C9A-4530-B540-5708FFB66DC2}"/>
              </a:ext>
            </a:extLst>
          </p:cNvPr>
          <p:cNvSpPr/>
          <p:nvPr/>
        </p:nvSpPr>
        <p:spPr>
          <a:xfrm>
            <a:off x="7596338" y="4920728"/>
            <a:ext cx="102488" cy="19992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1" name="Kurva 114">
            <a:extLst>
              <a:ext uri="{FF2B5EF4-FFF2-40B4-BE49-F238E27FC236}">
                <a16:creationId xmlns:a16="http://schemas.microsoft.com/office/drawing/2014/main" id="{ED9F68B4-59A1-46B4-A775-C6E0C11ADA42}"/>
              </a:ext>
            </a:extLst>
          </p:cNvPr>
          <p:cNvCxnSpPr/>
          <p:nvPr/>
        </p:nvCxnSpPr>
        <p:spPr>
          <a:xfrm rot="10800000">
            <a:off x="7669194" y="4742166"/>
            <a:ext cx="102616" cy="420784"/>
          </a:xfrm>
          <a:prstGeom prst="curvedConnector3">
            <a:avLst>
              <a:gd name="adj1" fmla="val -146940"/>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Likbent triangel 101">
            <a:extLst>
              <a:ext uri="{FF2B5EF4-FFF2-40B4-BE49-F238E27FC236}">
                <a16:creationId xmlns:a16="http://schemas.microsoft.com/office/drawing/2014/main" id="{E8B6F044-B82D-4305-94E0-EEAB7BC23AE3}"/>
              </a:ext>
            </a:extLst>
          </p:cNvPr>
          <p:cNvSpPr/>
          <p:nvPr/>
        </p:nvSpPr>
        <p:spPr>
          <a:xfrm>
            <a:off x="7588346" y="534975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3" name="Kurva 148">
            <a:extLst>
              <a:ext uri="{FF2B5EF4-FFF2-40B4-BE49-F238E27FC236}">
                <a16:creationId xmlns:a16="http://schemas.microsoft.com/office/drawing/2014/main" id="{636D63D7-6955-4131-A198-C61C889D4BAA}"/>
              </a:ext>
            </a:extLst>
          </p:cNvPr>
          <p:cNvCxnSpPr/>
          <p:nvPr/>
        </p:nvCxnSpPr>
        <p:spPr>
          <a:xfrm rot="10800000" flipH="1">
            <a:off x="7437336" y="5168115"/>
            <a:ext cx="163426" cy="456325"/>
          </a:xfrm>
          <a:prstGeom prst="curvedConnector3">
            <a:avLst>
              <a:gd name="adj1" fmla="val -37669"/>
            </a:avLst>
          </a:prstGeom>
          <a:ln>
            <a:tailEnd type="triangle"/>
          </a:ln>
        </p:spPr>
        <p:style>
          <a:lnRef idx="1">
            <a:schemeClr val="accent1"/>
          </a:lnRef>
          <a:fillRef idx="0">
            <a:schemeClr val="accent1"/>
          </a:fillRef>
          <a:effectRef idx="0">
            <a:schemeClr val="accent1"/>
          </a:effectRef>
          <a:fontRef idx="minor">
            <a:schemeClr val="tx1"/>
          </a:fontRef>
        </p:style>
      </p:cxnSp>
      <p:sp>
        <p:nvSpPr>
          <p:cNvPr id="104" name="Likbent triangel 103">
            <a:extLst>
              <a:ext uri="{FF2B5EF4-FFF2-40B4-BE49-F238E27FC236}">
                <a16:creationId xmlns:a16="http://schemas.microsoft.com/office/drawing/2014/main" id="{E05E13DF-995B-4872-8254-66D2FED830B1}"/>
              </a:ext>
            </a:extLst>
          </p:cNvPr>
          <p:cNvSpPr/>
          <p:nvPr/>
        </p:nvSpPr>
        <p:spPr>
          <a:xfrm>
            <a:off x="8274786" y="615123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Likbent triangel 104">
            <a:extLst>
              <a:ext uri="{FF2B5EF4-FFF2-40B4-BE49-F238E27FC236}">
                <a16:creationId xmlns:a16="http://schemas.microsoft.com/office/drawing/2014/main" id="{1938FBEE-883C-4348-89EE-BD4CEAC1C7A2}"/>
              </a:ext>
            </a:extLst>
          </p:cNvPr>
          <p:cNvSpPr/>
          <p:nvPr/>
        </p:nvSpPr>
        <p:spPr>
          <a:xfrm>
            <a:off x="7007805" y="257327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106" name="Bildobjekt 105">
            <a:extLst>
              <a:ext uri="{FF2B5EF4-FFF2-40B4-BE49-F238E27FC236}">
                <a16:creationId xmlns:a16="http://schemas.microsoft.com/office/drawing/2014/main" id="{32DF59D5-B1FF-4F1A-89BE-054C251F7DC1}"/>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291810" y="962858"/>
            <a:ext cx="605155" cy="643890"/>
          </a:xfrm>
          <a:prstGeom prst="rect">
            <a:avLst/>
          </a:prstGeom>
        </p:spPr>
      </p:pic>
      <p:sp>
        <p:nvSpPr>
          <p:cNvPr id="107" name="Likbent triangel 106">
            <a:extLst>
              <a:ext uri="{FF2B5EF4-FFF2-40B4-BE49-F238E27FC236}">
                <a16:creationId xmlns:a16="http://schemas.microsoft.com/office/drawing/2014/main" id="{13089B2D-16AE-4672-BF29-B47075DE7200}"/>
              </a:ext>
            </a:extLst>
          </p:cNvPr>
          <p:cNvSpPr/>
          <p:nvPr/>
        </p:nvSpPr>
        <p:spPr>
          <a:xfrm>
            <a:off x="8063111" y="257327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8" name="Rak pil 171">
            <a:extLst>
              <a:ext uri="{FF2B5EF4-FFF2-40B4-BE49-F238E27FC236}">
                <a16:creationId xmlns:a16="http://schemas.microsoft.com/office/drawing/2014/main" id="{83D8A17E-C029-4A53-9367-BCDD8316FD9F}"/>
              </a:ext>
            </a:extLst>
          </p:cNvPr>
          <p:cNvCxnSpPr/>
          <p:nvPr/>
        </p:nvCxnSpPr>
        <p:spPr>
          <a:xfrm flipH="1">
            <a:off x="11491954" y="4557140"/>
            <a:ext cx="858" cy="15358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9" name="Upp 176">
            <a:extLst>
              <a:ext uri="{FF2B5EF4-FFF2-40B4-BE49-F238E27FC236}">
                <a16:creationId xmlns:a16="http://schemas.microsoft.com/office/drawing/2014/main" id="{BF15215A-4AD8-44AD-AA1D-E3B7932026A8}"/>
              </a:ext>
            </a:extLst>
          </p:cNvPr>
          <p:cNvSpPr/>
          <p:nvPr/>
        </p:nvSpPr>
        <p:spPr>
          <a:xfrm>
            <a:off x="7422749" y="2245948"/>
            <a:ext cx="380181" cy="5564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10" name="Grupp 109">
            <a:extLst>
              <a:ext uri="{FF2B5EF4-FFF2-40B4-BE49-F238E27FC236}">
                <a16:creationId xmlns:a16="http://schemas.microsoft.com/office/drawing/2014/main" id="{A15103FE-5702-41FB-991E-7124AF29A057}"/>
              </a:ext>
            </a:extLst>
          </p:cNvPr>
          <p:cNvGrpSpPr/>
          <p:nvPr/>
        </p:nvGrpSpPr>
        <p:grpSpPr>
          <a:xfrm rot="12838705">
            <a:off x="8841492" y="769304"/>
            <a:ext cx="183027" cy="2191231"/>
            <a:chOff x="9318812" y="2239299"/>
            <a:chExt cx="188259" cy="477007"/>
          </a:xfrm>
        </p:grpSpPr>
        <p:cxnSp>
          <p:nvCxnSpPr>
            <p:cNvPr id="111" name="Rak 178">
              <a:extLst>
                <a:ext uri="{FF2B5EF4-FFF2-40B4-BE49-F238E27FC236}">
                  <a16:creationId xmlns:a16="http://schemas.microsoft.com/office/drawing/2014/main" id="{98A0368D-C035-4192-B51B-05FA92ED9378}"/>
                </a:ext>
              </a:extLst>
            </p:cNvPr>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Rak 179">
              <a:extLst>
                <a:ext uri="{FF2B5EF4-FFF2-40B4-BE49-F238E27FC236}">
                  <a16:creationId xmlns:a16="http://schemas.microsoft.com/office/drawing/2014/main" id="{0F894896-724F-4A1B-919A-0DA8D0F7E32C}"/>
                </a:ext>
              </a:extLst>
            </p:cNvPr>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3" name="Likbent triangel 112">
            <a:extLst>
              <a:ext uri="{FF2B5EF4-FFF2-40B4-BE49-F238E27FC236}">
                <a16:creationId xmlns:a16="http://schemas.microsoft.com/office/drawing/2014/main" id="{3E62B9AE-88E9-4525-AF98-1C8FB1BC93E9}"/>
              </a:ext>
            </a:extLst>
          </p:cNvPr>
          <p:cNvSpPr/>
          <p:nvPr/>
        </p:nvSpPr>
        <p:spPr>
          <a:xfrm>
            <a:off x="11238732" y="652509"/>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4" name="Textruta 63">
            <a:extLst>
              <a:ext uri="{FF2B5EF4-FFF2-40B4-BE49-F238E27FC236}">
                <a16:creationId xmlns:a16="http://schemas.microsoft.com/office/drawing/2014/main" id="{D90DDF6B-9BF5-469D-A3F9-71CFB3D2681D}"/>
              </a:ext>
            </a:extLst>
          </p:cNvPr>
          <p:cNvSpPr txBox="1"/>
          <p:nvPr/>
        </p:nvSpPr>
        <p:spPr>
          <a:xfrm>
            <a:off x="10863165" y="998082"/>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p>
        </p:txBody>
      </p:sp>
      <p:sp>
        <p:nvSpPr>
          <p:cNvPr id="115" name="Textruta 63">
            <a:extLst>
              <a:ext uri="{FF2B5EF4-FFF2-40B4-BE49-F238E27FC236}">
                <a16:creationId xmlns:a16="http://schemas.microsoft.com/office/drawing/2014/main" id="{EB78F724-FA0B-453C-9365-C1B6A7359733}"/>
              </a:ext>
            </a:extLst>
          </p:cNvPr>
          <p:cNvSpPr txBox="1"/>
          <p:nvPr/>
        </p:nvSpPr>
        <p:spPr>
          <a:xfrm>
            <a:off x="7942182" y="1599543"/>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Ta fart med</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”stoppsladd”</a:t>
            </a:r>
            <a:r>
              <a:rPr lang="sv-SE" sz="1100" dirty="0">
                <a:solidFill>
                  <a:schemeClr val="accent2">
                    <a:lumMod val="75000"/>
                  </a:schemeClr>
                </a:solidFill>
                <a:ea typeface="Calibri" panose="020F0502020204030204" pitchFamily="34" charset="0"/>
                <a:cs typeface="Times New Roman" panose="02020603050405020304" pitchFamily="18" charset="0"/>
              </a:rPr>
              <a:t> sedan till start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16" name="Textruta 192">
            <a:extLst>
              <a:ext uri="{FF2B5EF4-FFF2-40B4-BE49-F238E27FC236}">
                <a16:creationId xmlns:a16="http://schemas.microsoft.com/office/drawing/2014/main" id="{1114CD5D-FD81-4AF6-9104-56C7A9DE89EB}"/>
              </a:ext>
            </a:extLst>
          </p:cNvPr>
          <p:cNvSpPr txBox="1"/>
          <p:nvPr/>
        </p:nvSpPr>
        <p:spPr>
          <a:xfrm>
            <a:off x="8702930" y="2418511"/>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a:solidFill>
                  <a:schemeClr val="accent2">
                    <a:lumMod val="75000"/>
                  </a:schemeClr>
                </a:solidFill>
                <a:effectLst/>
                <a:ea typeface="Calibri" panose="020F0502020204030204" pitchFamily="34" charset="0"/>
                <a:cs typeface="Times New Roman" panose="02020603050405020304" pitchFamily="18" charset="0"/>
              </a:rPr>
              <a:t>Översteg helt vänstervarv</a:t>
            </a:r>
          </a:p>
        </p:txBody>
      </p:sp>
      <p:sp>
        <p:nvSpPr>
          <p:cNvPr id="117" name="Textruta 192">
            <a:extLst>
              <a:ext uri="{FF2B5EF4-FFF2-40B4-BE49-F238E27FC236}">
                <a16:creationId xmlns:a16="http://schemas.microsoft.com/office/drawing/2014/main" id="{BBDA272E-9884-4ECC-8A0F-6207C1687325}"/>
              </a:ext>
            </a:extLst>
          </p:cNvPr>
          <p:cNvSpPr txBox="1"/>
          <p:nvPr/>
        </p:nvSpPr>
        <p:spPr>
          <a:xfrm>
            <a:off x="9646854" y="2810049"/>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 helt </a:t>
            </a:r>
            <a:r>
              <a:rPr lang="sv-SE" sz="1100" dirty="0">
                <a:solidFill>
                  <a:schemeClr val="accent2">
                    <a:lumMod val="75000"/>
                  </a:schemeClr>
                </a:solidFill>
                <a:ea typeface="Calibri" panose="020F0502020204030204" pitchFamily="34" charset="0"/>
                <a:cs typeface="Times New Roman" panose="02020603050405020304" pitchFamily="18" charset="0"/>
              </a:rPr>
              <a:t>hög</a:t>
            </a:r>
            <a:r>
              <a:rPr lang="sv-SE" sz="1100" dirty="0">
                <a:solidFill>
                  <a:schemeClr val="accent2">
                    <a:lumMod val="75000"/>
                  </a:schemeClr>
                </a:solidFill>
                <a:effectLst/>
                <a:ea typeface="Calibri" panose="020F0502020204030204" pitchFamily="34" charset="0"/>
                <a:cs typeface="Times New Roman" panose="02020603050405020304" pitchFamily="18" charset="0"/>
              </a:rPr>
              <a:t>ervarv</a:t>
            </a:r>
          </a:p>
        </p:txBody>
      </p:sp>
      <p:sp>
        <p:nvSpPr>
          <p:cNvPr id="118" name="Textruta 192">
            <a:extLst>
              <a:ext uri="{FF2B5EF4-FFF2-40B4-BE49-F238E27FC236}">
                <a16:creationId xmlns:a16="http://schemas.microsoft.com/office/drawing/2014/main" id="{1E14C27D-092F-410F-979B-412027FE8859}"/>
              </a:ext>
            </a:extLst>
          </p:cNvPr>
          <p:cNvSpPr txBox="1"/>
          <p:nvPr/>
        </p:nvSpPr>
        <p:spPr>
          <a:xfrm>
            <a:off x="10321659" y="4703100"/>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Baklängesåkning</a:t>
            </a:r>
          </a:p>
        </p:txBody>
      </p:sp>
      <p:sp>
        <p:nvSpPr>
          <p:cNvPr id="119" name="Textruta 192">
            <a:extLst>
              <a:ext uri="{FF2B5EF4-FFF2-40B4-BE49-F238E27FC236}">
                <a16:creationId xmlns:a16="http://schemas.microsoft.com/office/drawing/2014/main" id="{17DB600B-192A-4859-9249-882AB3D97A73}"/>
              </a:ext>
            </a:extLst>
          </p:cNvPr>
          <p:cNvSpPr txBox="1"/>
          <p:nvPr/>
        </p:nvSpPr>
        <p:spPr>
          <a:xfrm>
            <a:off x="7849288" y="4037128"/>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Slalom med boll (skota gärna)</a:t>
            </a:r>
          </a:p>
        </p:txBody>
      </p:sp>
      <p:sp>
        <p:nvSpPr>
          <p:cNvPr id="120" name="Textruta 192">
            <a:extLst>
              <a:ext uri="{FF2B5EF4-FFF2-40B4-BE49-F238E27FC236}">
                <a16:creationId xmlns:a16="http://schemas.microsoft.com/office/drawing/2014/main" id="{268044B9-7F2A-477C-8A94-81B558591DCC}"/>
              </a:ext>
            </a:extLst>
          </p:cNvPr>
          <p:cNvSpPr txBox="1"/>
          <p:nvPr/>
        </p:nvSpPr>
        <p:spPr>
          <a:xfrm>
            <a:off x="9409730" y="4269761"/>
            <a:ext cx="1020156" cy="57621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Bollar!!!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Ledare passar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21" name="Textruta 192">
            <a:extLst>
              <a:ext uri="{FF2B5EF4-FFF2-40B4-BE49-F238E27FC236}">
                <a16:creationId xmlns:a16="http://schemas.microsoft.com/office/drawing/2014/main" id="{711A4746-AA76-4944-9EDB-67B440081B85}"/>
              </a:ext>
            </a:extLst>
          </p:cNvPr>
          <p:cNvSpPr txBox="1"/>
          <p:nvPr/>
        </p:nvSpPr>
        <p:spPr>
          <a:xfrm>
            <a:off x="6160833" y="2128002"/>
            <a:ext cx="1257300" cy="6743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Skott på mål</a:t>
            </a:r>
          </a:p>
        </p:txBody>
      </p:sp>
      <p:cxnSp>
        <p:nvCxnSpPr>
          <p:cNvPr id="122" name="Rak pil 213">
            <a:extLst>
              <a:ext uri="{FF2B5EF4-FFF2-40B4-BE49-F238E27FC236}">
                <a16:creationId xmlns:a16="http://schemas.microsoft.com/office/drawing/2014/main" id="{82213F90-393A-405A-A41D-7CEA92670049}"/>
              </a:ext>
            </a:extLst>
          </p:cNvPr>
          <p:cNvCxnSpPr/>
          <p:nvPr/>
        </p:nvCxnSpPr>
        <p:spPr>
          <a:xfrm>
            <a:off x="9974227" y="5085266"/>
            <a:ext cx="445496" cy="132778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23" name="Ellips 122">
            <a:extLst>
              <a:ext uri="{FF2B5EF4-FFF2-40B4-BE49-F238E27FC236}">
                <a16:creationId xmlns:a16="http://schemas.microsoft.com/office/drawing/2014/main" id="{962577E4-6B85-4A37-BB06-758873E199A1}"/>
              </a:ext>
            </a:extLst>
          </p:cNvPr>
          <p:cNvSpPr/>
          <p:nvPr/>
        </p:nvSpPr>
        <p:spPr>
          <a:xfrm>
            <a:off x="9877830" y="4817835"/>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24" name="Bildobjekt 123">
            <a:extLst>
              <a:ext uri="{FF2B5EF4-FFF2-40B4-BE49-F238E27FC236}">
                <a16:creationId xmlns:a16="http://schemas.microsoft.com/office/drawing/2014/main" id="{478D9D06-BBAA-448F-A897-0E6D34B5AA44}"/>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9446870" y="4788410"/>
            <a:ext cx="328295" cy="328295"/>
          </a:xfrm>
          <a:prstGeom prst="rect">
            <a:avLst/>
          </a:prstGeom>
        </p:spPr>
      </p:pic>
      <p:cxnSp>
        <p:nvCxnSpPr>
          <p:cNvPr id="125" name="Rak 75">
            <a:extLst>
              <a:ext uri="{FF2B5EF4-FFF2-40B4-BE49-F238E27FC236}">
                <a16:creationId xmlns:a16="http://schemas.microsoft.com/office/drawing/2014/main" id="{068BEB95-9FD9-4353-8F05-315463BEF87A}"/>
              </a:ext>
            </a:extLst>
          </p:cNvPr>
          <p:cNvCxnSpPr/>
          <p:nvPr/>
        </p:nvCxnSpPr>
        <p:spPr>
          <a:xfrm>
            <a:off x="6539890" y="1407179"/>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6" name="Rak 80">
            <a:extLst>
              <a:ext uri="{FF2B5EF4-FFF2-40B4-BE49-F238E27FC236}">
                <a16:creationId xmlns:a16="http://schemas.microsoft.com/office/drawing/2014/main" id="{5BA0DF99-F465-4F57-A5D3-09542A77AFAD}"/>
              </a:ext>
            </a:extLst>
          </p:cNvPr>
          <p:cNvCxnSpPr/>
          <p:nvPr/>
        </p:nvCxnSpPr>
        <p:spPr>
          <a:xfrm>
            <a:off x="7965538" y="1369808"/>
            <a:ext cx="67069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7" name="Textruta 63">
            <a:extLst>
              <a:ext uri="{FF2B5EF4-FFF2-40B4-BE49-F238E27FC236}">
                <a16:creationId xmlns:a16="http://schemas.microsoft.com/office/drawing/2014/main" id="{8217375E-CAA7-4332-815B-F8430BA4D626}"/>
              </a:ext>
            </a:extLst>
          </p:cNvPr>
          <p:cNvSpPr txBox="1"/>
          <p:nvPr/>
        </p:nvSpPr>
        <p:spPr>
          <a:xfrm>
            <a:off x="6168613" y="870152"/>
            <a:ext cx="1131570" cy="45148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”Bollfångare” (sarger)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28" name="Underrubrik 2">
            <a:extLst>
              <a:ext uri="{FF2B5EF4-FFF2-40B4-BE49-F238E27FC236}">
                <a16:creationId xmlns:a16="http://schemas.microsoft.com/office/drawing/2014/main" id="{981E9914-6898-43AD-8048-29E3DB7D520C}"/>
              </a:ext>
            </a:extLst>
          </p:cNvPr>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 </a:t>
            </a:r>
            <a:r>
              <a:rPr lang="sv-SE" sz="1400" dirty="0">
                <a:solidFill>
                  <a:schemeClr val="accent2">
                    <a:lumMod val="75000"/>
                  </a:schemeClr>
                </a:solidFill>
              </a:rPr>
              <a:t>Skridskoteknik/klubbteknik - Teknikbana </a:t>
            </a:r>
            <a:endParaRPr lang="sv-SE" sz="1200" dirty="0">
              <a:solidFill>
                <a:schemeClr val="accent2">
                  <a:lumMod val="75000"/>
                </a:schemeClr>
              </a:solidFill>
            </a:endParaRPr>
          </a:p>
        </p:txBody>
      </p:sp>
      <p:sp>
        <p:nvSpPr>
          <p:cNvPr id="129" name="Likbent triangel 128">
            <a:extLst>
              <a:ext uri="{FF2B5EF4-FFF2-40B4-BE49-F238E27FC236}">
                <a16:creationId xmlns:a16="http://schemas.microsoft.com/office/drawing/2014/main" id="{A1293DD9-F8C5-4646-B568-57B364A468A7}"/>
              </a:ext>
            </a:extLst>
          </p:cNvPr>
          <p:cNvSpPr/>
          <p:nvPr/>
        </p:nvSpPr>
        <p:spPr>
          <a:xfrm>
            <a:off x="11030995" y="425808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0" name="Textruta 192">
            <a:extLst>
              <a:ext uri="{FF2B5EF4-FFF2-40B4-BE49-F238E27FC236}">
                <a16:creationId xmlns:a16="http://schemas.microsoft.com/office/drawing/2014/main" id="{754BFE42-9EFD-4260-9C17-E935E8ECF4AB}"/>
              </a:ext>
            </a:extLst>
          </p:cNvPr>
          <p:cNvSpPr txBox="1"/>
          <p:nvPr/>
        </p:nvSpPr>
        <p:spPr>
          <a:xfrm>
            <a:off x="11030995" y="3966326"/>
            <a:ext cx="929649" cy="27569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Ner på knä</a:t>
            </a:r>
          </a:p>
        </p:txBody>
      </p:sp>
      <p:cxnSp>
        <p:nvCxnSpPr>
          <p:cNvPr id="131" name="Rak 92">
            <a:extLst>
              <a:ext uri="{FF2B5EF4-FFF2-40B4-BE49-F238E27FC236}">
                <a16:creationId xmlns:a16="http://schemas.microsoft.com/office/drawing/2014/main" id="{A7A7B3B5-1923-482E-AD77-4E4697486C74}"/>
              </a:ext>
            </a:extLst>
          </p:cNvPr>
          <p:cNvCxnSpPr/>
          <p:nvPr/>
        </p:nvCxnSpPr>
        <p:spPr>
          <a:xfrm>
            <a:off x="8562133" y="5904342"/>
            <a:ext cx="104005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2" name="Rak pil 94">
            <a:extLst>
              <a:ext uri="{FF2B5EF4-FFF2-40B4-BE49-F238E27FC236}">
                <a16:creationId xmlns:a16="http://schemas.microsoft.com/office/drawing/2014/main" id="{BDB015DF-AF10-4AAC-B380-CC2518D522E7}"/>
              </a:ext>
            </a:extLst>
          </p:cNvPr>
          <p:cNvCxnSpPr/>
          <p:nvPr/>
        </p:nvCxnSpPr>
        <p:spPr>
          <a:xfrm flipH="1" flipV="1">
            <a:off x="9118921" y="5995698"/>
            <a:ext cx="340163" cy="47892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33" name="Rak pil 98">
            <a:extLst>
              <a:ext uri="{FF2B5EF4-FFF2-40B4-BE49-F238E27FC236}">
                <a16:creationId xmlns:a16="http://schemas.microsoft.com/office/drawing/2014/main" id="{331D0F93-326C-4B2A-9EA9-3E8E456709F8}"/>
              </a:ext>
            </a:extLst>
          </p:cNvPr>
          <p:cNvCxnSpPr/>
          <p:nvPr/>
        </p:nvCxnSpPr>
        <p:spPr>
          <a:xfrm flipH="1">
            <a:off x="8679930" y="6088174"/>
            <a:ext cx="298706" cy="40121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34" name="Rak pil 104">
            <a:extLst>
              <a:ext uri="{FF2B5EF4-FFF2-40B4-BE49-F238E27FC236}">
                <a16:creationId xmlns:a16="http://schemas.microsoft.com/office/drawing/2014/main" id="{90CEAD36-4D39-4A01-BC51-0EEDA3E5DF8F}"/>
              </a:ext>
            </a:extLst>
          </p:cNvPr>
          <p:cNvCxnSpPr/>
          <p:nvPr/>
        </p:nvCxnSpPr>
        <p:spPr>
          <a:xfrm flipH="1" flipV="1">
            <a:off x="8357247" y="6586909"/>
            <a:ext cx="2951695" cy="13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5" name="Textruta 192">
            <a:extLst>
              <a:ext uri="{FF2B5EF4-FFF2-40B4-BE49-F238E27FC236}">
                <a16:creationId xmlns:a16="http://schemas.microsoft.com/office/drawing/2014/main" id="{B10420BE-3D6F-40AE-8B37-FBBCBE7A0C04}"/>
              </a:ext>
            </a:extLst>
          </p:cNvPr>
          <p:cNvSpPr txBox="1"/>
          <p:nvPr/>
        </p:nvSpPr>
        <p:spPr>
          <a:xfrm>
            <a:off x="8316388" y="5225989"/>
            <a:ext cx="1246089" cy="57621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Väggspela med sarg eller ledare</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136" name="Bildobjekt 135">
            <a:extLst>
              <a:ext uri="{FF2B5EF4-FFF2-40B4-BE49-F238E27FC236}">
                <a16:creationId xmlns:a16="http://schemas.microsoft.com/office/drawing/2014/main" id="{6E95244E-C85C-49EA-9E02-991D1D0A84AD}"/>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8873886" y="5662358"/>
            <a:ext cx="328295" cy="328295"/>
          </a:xfrm>
          <a:prstGeom prst="rect">
            <a:avLst/>
          </a:prstGeom>
        </p:spPr>
      </p:pic>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75"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34</a:t>
            </a:r>
            <a:r>
              <a:rPr lang="sv-SE" sz="1400" dirty="0">
                <a:solidFill>
                  <a:schemeClr val="accent2">
                    <a:lumMod val="75000"/>
                  </a:schemeClr>
                </a:solidFill>
              </a:rPr>
              <a:t>:</a:t>
            </a:r>
            <a:r>
              <a:rPr lang="sv-SE" sz="1400" b="1" dirty="0">
                <a:solidFill>
                  <a:schemeClr val="accent2">
                    <a:lumMod val="75000"/>
                  </a:schemeClr>
                </a:solidFill>
              </a:rPr>
              <a:t> </a:t>
            </a:r>
            <a:r>
              <a:rPr lang="sv-SE" sz="1400" dirty="0">
                <a:solidFill>
                  <a:schemeClr val="accent2">
                    <a:lumMod val="75000"/>
                  </a:schemeClr>
                </a:solidFill>
              </a:rPr>
              <a:t>Uppspel, Passning och avslut</a:t>
            </a:r>
          </a:p>
          <a:p>
            <a:endParaRPr lang="sv-SE" sz="1400" dirty="0">
              <a:solidFill>
                <a:schemeClr val="accent2">
                  <a:lumMod val="75000"/>
                </a:schemeClr>
              </a:solidFill>
            </a:endParaRPr>
          </a:p>
        </p:txBody>
      </p:sp>
      <p:sp>
        <p:nvSpPr>
          <p:cNvPr id="63" name="Likbent triangel 62">
            <a:extLst>
              <a:ext uri="{FF2B5EF4-FFF2-40B4-BE49-F238E27FC236}">
                <a16:creationId xmlns:a16="http://schemas.microsoft.com/office/drawing/2014/main" id="{8F3071C9-A405-48DB-ACA2-FC5E89CF81CF}"/>
              </a:ext>
            </a:extLst>
          </p:cNvPr>
          <p:cNvSpPr/>
          <p:nvPr/>
        </p:nvSpPr>
        <p:spPr>
          <a:xfrm>
            <a:off x="7252681" y="42337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9" name="Rak pil 143">
            <a:extLst>
              <a:ext uri="{FF2B5EF4-FFF2-40B4-BE49-F238E27FC236}">
                <a16:creationId xmlns:a16="http://schemas.microsoft.com/office/drawing/2014/main" id="{A9EFE7C4-FCC7-4A3A-9373-2F9BADB50CFC}"/>
              </a:ext>
            </a:extLst>
          </p:cNvPr>
          <p:cNvCxnSpPr>
            <a:cxnSpLocks/>
          </p:cNvCxnSpPr>
          <p:nvPr/>
        </p:nvCxnSpPr>
        <p:spPr>
          <a:xfrm flipV="1">
            <a:off x="7087421" y="4422751"/>
            <a:ext cx="2562720" cy="96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Likbent triangel 77">
            <a:extLst>
              <a:ext uri="{FF2B5EF4-FFF2-40B4-BE49-F238E27FC236}">
                <a16:creationId xmlns:a16="http://schemas.microsoft.com/office/drawing/2014/main" id="{CB68A60F-06D2-4333-9758-CA4C07843B66}"/>
              </a:ext>
            </a:extLst>
          </p:cNvPr>
          <p:cNvSpPr/>
          <p:nvPr/>
        </p:nvSpPr>
        <p:spPr>
          <a:xfrm>
            <a:off x="8563772" y="543557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0" name="Högerböjd 155">
            <a:extLst>
              <a:ext uri="{FF2B5EF4-FFF2-40B4-BE49-F238E27FC236}">
                <a16:creationId xmlns:a16="http://schemas.microsoft.com/office/drawing/2014/main" id="{CEE6EC68-2F0A-4A44-854A-00FDF3F93CB9}"/>
              </a:ext>
            </a:extLst>
          </p:cNvPr>
          <p:cNvSpPr/>
          <p:nvPr/>
        </p:nvSpPr>
        <p:spPr>
          <a:xfrm rot="5400000">
            <a:off x="7098713" y="685889"/>
            <a:ext cx="310404" cy="76317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82" name="Likbent triangel 81">
            <a:extLst>
              <a:ext uri="{FF2B5EF4-FFF2-40B4-BE49-F238E27FC236}">
                <a16:creationId xmlns:a16="http://schemas.microsoft.com/office/drawing/2014/main" id="{9AEC377F-3DF7-427F-BA4A-29A14452B13A}"/>
              </a:ext>
            </a:extLst>
          </p:cNvPr>
          <p:cNvSpPr/>
          <p:nvPr/>
        </p:nvSpPr>
        <p:spPr>
          <a:xfrm>
            <a:off x="7251580" y="110845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3" name="Likbent triangel 82">
            <a:extLst>
              <a:ext uri="{FF2B5EF4-FFF2-40B4-BE49-F238E27FC236}">
                <a16:creationId xmlns:a16="http://schemas.microsoft.com/office/drawing/2014/main" id="{917D6658-6D07-4059-86C8-29F7C6E49FEF}"/>
              </a:ext>
            </a:extLst>
          </p:cNvPr>
          <p:cNvSpPr/>
          <p:nvPr/>
        </p:nvSpPr>
        <p:spPr>
          <a:xfrm>
            <a:off x="10382485" y="113694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91" name="Bildobjekt 90">
            <a:extLst>
              <a:ext uri="{FF2B5EF4-FFF2-40B4-BE49-F238E27FC236}">
                <a16:creationId xmlns:a16="http://schemas.microsoft.com/office/drawing/2014/main" id="{97C5481A-6492-48DD-80C0-A6F06345C7A3}"/>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8591902" y="558412"/>
            <a:ext cx="670102" cy="545332"/>
          </a:xfrm>
          <a:prstGeom prst="rect">
            <a:avLst/>
          </a:prstGeom>
          <a:ln>
            <a:noFill/>
          </a:ln>
        </p:spPr>
      </p:pic>
      <p:cxnSp>
        <p:nvCxnSpPr>
          <p:cNvPr id="92" name="Rak 164">
            <a:extLst>
              <a:ext uri="{FF2B5EF4-FFF2-40B4-BE49-F238E27FC236}">
                <a16:creationId xmlns:a16="http://schemas.microsoft.com/office/drawing/2014/main" id="{9FBF7237-C7C0-43B0-8D94-D4B9F2EA58F3}"/>
              </a:ext>
            </a:extLst>
          </p:cNvPr>
          <p:cNvCxnSpPr/>
          <p:nvPr/>
        </p:nvCxnSpPr>
        <p:spPr>
          <a:xfrm flipH="1" flipV="1">
            <a:off x="11836745"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3" name="Rak 164">
            <a:extLst>
              <a:ext uri="{FF2B5EF4-FFF2-40B4-BE49-F238E27FC236}">
                <a16:creationId xmlns:a16="http://schemas.microsoft.com/office/drawing/2014/main" id="{5F673A8B-9322-4818-B734-1BADFEACB83C}"/>
              </a:ext>
            </a:extLst>
          </p:cNvPr>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7" name="Likbent triangel 116">
            <a:extLst>
              <a:ext uri="{FF2B5EF4-FFF2-40B4-BE49-F238E27FC236}">
                <a16:creationId xmlns:a16="http://schemas.microsoft.com/office/drawing/2014/main" id="{31DD5E55-0531-4AD7-82D3-7B1BE0D6FE1E}"/>
              </a:ext>
            </a:extLst>
          </p:cNvPr>
          <p:cNvSpPr/>
          <p:nvPr/>
        </p:nvSpPr>
        <p:spPr>
          <a:xfrm>
            <a:off x="10412475" y="424846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3" name="Rak pil 160">
            <a:extLst>
              <a:ext uri="{FF2B5EF4-FFF2-40B4-BE49-F238E27FC236}">
                <a16:creationId xmlns:a16="http://schemas.microsoft.com/office/drawing/2014/main" id="{95DF11F6-5494-4D85-9A05-54B968B62CA7}"/>
              </a:ext>
            </a:extLst>
          </p:cNvPr>
          <p:cNvCxnSpPr>
            <a:cxnSpLocks/>
            <a:endCxn id="80" idx="4"/>
          </p:cNvCxnSpPr>
          <p:nvPr/>
        </p:nvCxnSpPr>
        <p:spPr>
          <a:xfrm flipV="1">
            <a:off x="6723681" y="1222677"/>
            <a:ext cx="873019" cy="319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Likbent triangel 126">
            <a:extLst>
              <a:ext uri="{FF2B5EF4-FFF2-40B4-BE49-F238E27FC236}">
                <a16:creationId xmlns:a16="http://schemas.microsoft.com/office/drawing/2014/main" id="{04AF93AA-C264-48DF-B955-F7C1EE66DB5C}"/>
              </a:ext>
            </a:extLst>
          </p:cNvPr>
          <p:cNvSpPr/>
          <p:nvPr/>
        </p:nvSpPr>
        <p:spPr>
          <a:xfrm>
            <a:off x="9526435" y="54511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2" name="Rak pil 156">
            <a:extLst>
              <a:ext uri="{FF2B5EF4-FFF2-40B4-BE49-F238E27FC236}">
                <a16:creationId xmlns:a16="http://schemas.microsoft.com/office/drawing/2014/main" id="{62EA2296-42F3-4E2C-BD25-D2B3DB04FA54}"/>
              </a:ext>
            </a:extLst>
          </p:cNvPr>
          <p:cNvCxnSpPr>
            <a:cxnSpLocks/>
          </p:cNvCxnSpPr>
          <p:nvPr/>
        </p:nvCxnSpPr>
        <p:spPr>
          <a:xfrm>
            <a:off x="6891493" y="1285965"/>
            <a:ext cx="165679" cy="3204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0" name="Vänsterböjd 159">
            <a:extLst>
              <a:ext uri="{FF2B5EF4-FFF2-40B4-BE49-F238E27FC236}">
                <a16:creationId xmlns:a16="http://schemas.microsoft.com/office/drawing/2014/main" id="{AC531418-2F5F-4BE6-9E07-BBF7E1532B6C}"/>
              </a:ext>
            </a:extLst>
          </p:cNvPr>
          <p:cNvSpPr/>
          <p:nvPr/>
        </p:nvSpPr>
        <p:spPr>
          <a:xfrm rot="16200000">
            <a:off x="10315291" y="786250"/>
            <a:ext cx="317737" cy="71992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cxnSp>
        <p:nvCxnSpPr>
          <p:cNvPr id="155" name="Rak pil 156">
            <a:extLst>
              <a:ext uri="{FF2B5EF4-FFF2-40B4-BE49-F238E27FC236}">
                <a16:creationId xmlns:a16="http://schemas.microsoft.com/office/drawing/2014/main" id="{C40B113A-D30F-4F3A-B6F8-6F92576DF24C}"/>
              </a:ext>
            </a:extLst>
          </p:cNvPr>
          <p:cNvCxnSpPr>
            <a:cxnSpLocks/>
          </p:cNvCxnSpPr>
          <p:nvPr/>
        </p:nvCxnSpPr>
        <p:spPr>
          <a:xfrm flipH="1" flipV="1">
            <a:off x="6707926" y="4425970"/>
            <a:ext cx="1666602" cy="1122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Textruta 192">
            <a:extLst>
              <a:ext uri="{FF2B5EF4-FFF2-40B4-BE49-F238E27FC236}">
                <a16:creationId xmlns:a16="http://schemas.microsoft.com/office/drawing/2014/main" id="{9591C4D7-F8B9-4243-9B99-E5DABA0629A6}"/>
              </a:ext>
            </a:extLst>
          </p:cNvPr>
          <p:cNvSpPr txBox="1"/>
          <p:nvPr/>
        </p:nvSpPr>
        <p:spPr>
          <a:xfrm>
            <a:off x="6569963" y="5566542"/>
            <a:ext cx="5237884" cy="12764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Två led vid startkonorna. Spelare åker ner och bågar runt den nedre konen i tajming med andra spelaren och målvakt. Målvakt kastar ut bollen som ett uppspel en av spelarna. Spelarna åker sedan upp runt konen och gör en överlämning (spelare med boll på offensiv sida). Därefter går de mot avslut tillsammans.</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57" name="Rak pil 213">
            <a:extLst>
              <a:ext uri="{FF2B5EF4-FFF2-40B4-BE49-F238E27FC236}">
                <a16:creationId xmlns:a16="http://schemas.microsoft.com/office/drawing/2014/main" id="{4CF96E91-B6B8-43EB-A7E0-BAD0A49A9D05}"/>
              </a:ext>
            </a:extLst>
          </p:cNvPr>
          <p:cNvCxnSpPr>
            <a:cxnSpLocks/>
          </p:cNvCxnSpPr>
          <p:nvPr/>
        </p:nvCxnSpPr>
        <p:spPr>
          <a:xfrm flipH="1">
            <a:off x="7120328" y="1244922"/>
            <a:ext cx="1571570" cy="916273"/>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58" name="Ellips 157">
            <a:extLst>
              <a:ext uri="{FF2B5EF4-FFF2-40B4-BE49-F238E27FC236}">
                <a16:creationId xmlns:a16="http://schemas.microsoft.com/office/drawing/2014/main" id="{7AFAEB11-0EF1-4046-9522-3EC1D9F1A74E}"/>
              </a:ext>
            </a:extLst>
          </p:cNvPr>
          <p:cNvSpPr/>
          <p:nvPr/>
        </p:nvSpPr>
        <p:spPr>
          <a:xfrm>
            <a:off x="8650812" y="1110991"/>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59" name="Bildobjekt 158">
            <a:extLst>
              <a:ext uri="{FF2B5EF4-FFF2-40B4-BE49-F238E27FC236}">
                <a16:creationId xmlns:a16="http://schemas.microsoft.com/office/drawing/2014/main" id="{B9BB784B-9E20-4941-98D0-2DA754413329}"/>
              </a:ext>
            </a:extLst>
          </p:cNvPr>
          <p:cNvPicPr/>
          <p:nvPr/>
        </p:nvPicPr>
        <p:blipFill>
          <a:blip r:embed="rId6" cstate="print">
            <a:extLst>
              <a:ext uri="{28A0092B-C50C-407E-A947-70E740481C1C}">
                <a14:useLocalDpi xmlns:a14="http://schemas.microsoft.com/office/drawing/2010/main" val="0"/>
              </a:ext>
            </a:extLst>
          </a:blip>
          <a:stretch>
            <a:fillRect/>
          </a:stretch>
        </p:blipFill>
        <p:spPr>
          <a:xfrm flipH="1">
            <a:off x="8146027" y="5342343"/>
            <a:ext cx="365637" cy="328295"/>
          </a:xfrm>
          <a:prstGeom prst="rect">
            <a:avLst/>
          </a:prstGeom>
        </p:spPr>
      </p:pic>
      <p:pic>
        <p:nvPicPr>
          <p:cNvPr id="160" name="Bildobjekt 159">
            <a:extLst>
              <a:ext uri="{FF2B5EF4-FFF2-40B4-BE49-F238E27FC236}">
                <a16:creationId xmlns:a16="http://schemas.microsoft.com/office/drawing/2014/main" id="{0ADCE820-60AB-4384-9D5A-07ABB8EAC9C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9759737" y="5342344"/>
            <a:ext cx="328295" cy="328295"/>
          </a:xfrm>
          <a:prstGeom prst="rect">
            <a:avLst/>
          </a:prstGeom>
        </p:spPr>
      </p:pic>
      <p:cxnSp>
        <p:nvCxnSpPr>
          <p:cNvPr id="161" name="Rak pil 156">
            <a:extLst>
              <a:ext uri="{FF2B5EF4-FFF2-40B4-BE49-F238E27FC236}">
                <a16:creationId xmlns:a16="http://schemas.microsoft.com/office/drawing/2014/main" id="{BCAD3EFE-B7E7-4FD5-96A4-B120F852336B}"/>
              </a:ext>
            </a:extLst>
          </p:cNvPr>
          <p:cNvCxnSpPr>
            <a:cxnSpLocks/>
          </p:cNvCxnSpPr>
          <p:nvPr/>
        </p:nvCxnSpPr>
        <p:spPr>
          <a:xfrm flipH="1">
            <a:off x="10667361" y="1244922"/>
            <a:ext cx="129358" cy="3245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3" name="Rak pil 156">
            <a:extLst>
              <a:ext uri="{FF2B5EF4-FFF2-40B4-BE49-F238E27FC236}">
                <a16:creationId xmlns:a16="http://schemas.microsoft.com/office/drawing/2014/main" id="{6FA03E47-0A3B-4D44-BF0A-01B5BD71FF2A}"/>
              </a:ext>
            </a:extLst>
          </p:cNvPr>
          <p:cNvCxnSpPr>
            <a:cxnSpLocks/>
          </p:cNvCxnSpPr>
          <p:nvPr/>
        </p:nvCxnSpPr>
        <p:spPr>
          <a:xfrm flipV="1">
            <a:off x="9787277" y="4279590"/>
            <a:ext cx="1422306" cy="13169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4" name="Rak pil 160">
            <a:extLst>
              <a:ext uri="{FF2B5EF4-FFF2-40B4-BE49-F238E27FC236}">
                <a16:creationId xmlns:a16="http://schemas.microsoft.com/office/drawing/2014/main" id="{D0D90341-AE45-4447-87CA-2024C5B61F5B}"/>
              </a:ext>
            </a:extLst>
          </p:cNvPr>
          <p:cNvCxnSpPr>
            <a:cxnSpLocks/>
          </p:cNvCxnSpPr>
          <p:nvPr/>
        </p:nvCxnSpPr>
        <p:spPr>
          <a:xfrm flipH="1" flipV="1">
            <a:off x="10163028" y="1285965"/>
            <a:ext cx="1046555" cy="2993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8" name="Rak pil 143">
            <a:extLst>
              <a:ext uri="{FF2B5EF4-FFF2-40B4-BE49-F238E27FC236}">
                <a16:creationId xmlns:a16="http://schemas.microsoft.com/office/drawing/2014/main" id="{F77EA082-F462-4810-A273-D8E6710D0E0E}"/>
              </a:ext>
            </a:extLst>
          </p:cNvPr>
          <p:cNvCxnSpPr>
            <a:cxnSpLocks/>
          </p:cNvCxnSpPr>
          <p:nvPr/>
        </p:nvCxnSpPr>
        <p:spPr>
          <a:xfrm flipH="1">
            <a:off x="9001690" y="4530490"/>
            <a:ext cx="1647754" cy="423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9" name="Rak pil 213">
            <a:extLst>
              <a:ext uri="{FF2B5EF4-FFF2-40B4-BE49-F238E27FC236}">
                <a16:creationId xmlns:a16="http://schemas.microsoft.com/office/drawing/2014/main" id="{285D91B5-BEA9-4CF4-87CF-64CFE4095829}"/>
              </a:ext>
            </a:extLst>
          </p:cNvPr>
          <p:cNvCxnSpPr>
            <a:cxnSpLocks/>
          </p:cNvCxnSpPr>
          <p:nvPr/>
        </p:nvCxnSpPr>
        <p:spPr>
          <a:xfrm>
            <a:off x="9252735" y="4494851"/>
            <a:ext cx="3753" cy="30141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70" name="Ned 301">
            <a:extLst>
              <a:ext uri="{FF2B5EF4-FFF2-40B4-BE49-F238E27FC236}">
                <a16:creationId xmlns:a16="http://schemas.microsoft.com/office/drawing/2014/main" id="{2B9D82E9-A34E-4C62-B983-BDD17932D27B}"/>
              </a:ext>
            </a:extLst>
          </p:cNvPr>
          <p:cNvSpPr/>
          <p:nvPr/>
        </p:nvSpPr>
        <p:spPr>
          <a:xfrm rot="10800000">
            <a:off x="8741643" y="1966404"/>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1" name="Textruta 63">
            <a:extLst>
              <a:ext uri="{FF2B5EF4-FFF2-40B4-BE49-F238E27FC236}">
                <a16:creationId xmlns:a16="http://schemas.microsoft.com/office/drawing/2014/main" id="{02C3DD5F-E839-45C6-8E0F-1AC23406CB3D}"/>
              </a:ext>
            </a:extLst>
          </p:cNvPr>
          <p:cNvSpPr txBox="1"/>
          <p:nvPr/>
        </p:nvSpPr>
        <p:spPr>
          <a:xfrm>
            <a:off x="8520803" y="5633042"/>
            <a:ext cx="1170213" cy="21213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cxnSp>
        <p:nvCxnSpPr>
          <p:cNvPr id="172" name="Rak pil 143">
            <a:extLst>
              <a:ext uri="{FF2B5EF4-FFF2-40B4-BE49-F238E27FC236}">
                <a16:creationId xmlns:a16="http://schemas.microsoft.com/office/drawing/2014/main" id="{EEB530F7-3FFB-4245-B794-73D412B7FEE9}"/>
              </a:ext>
            </a:extLst>
          </p:cNvPr>
          <p:cNvCxnSpPr>
            <a:cxnSpLocks/>
          </p:cNvCxnSpPr>
          <p:nvPr/>
        </p:nvCxnSpPr>
        <p:spPr>
          <a:xfrm flipH="1" flipV="1">
            <a:off x="8071432" y="3882238"/>
            <a:ext cx="902779" cy="11049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3" name="Rak pil 143">
            <a:extLst>
              <a:ext uri="{FF2B5EF4-FFF2-40B4-BE49-F238E27FC236}">
                <a16:creationId xmlns:a16="http://schemas.microsoft.com/office/drawing/2014/main" id="{B02BA506-168F-4746-9DB1-3F51C94CB618}"/>
              </a:ext>
            </a:extLst>
          </p:cNvPr>
          <p:cNvCxnSpPr>
            <a:cxnSpLocks/>
          </p:cNvCxnSpPr>
          <p:nvPr/>
        </p:nvCxnSpPr>
        <p:spPr>
          <a:xfrm flipV="1">
            <a:off x="8088725" y="2548909"/>
            <a:ext cx="223914" cy="1338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4" name="Rak pil 213">
            <a:extLst>
              <a:ext uri="{FF2B5EF4-FFF2-40B4-BE49-F238E27FC236}">
                <a16:creationId xmlns:a16="http://schemas.microsoft.com/office/drawing/2014/main" id="{83050EBE-9A15-4621-86F4-3225DB47732E}"/>
              </a:ext>
            </a:extLst>
          </p:cNvPr>
          <p:cNvCxnSpPr>
            <a:cxnSpLocks/>
          </p:cNvCxnSpPr>
          <p:nvPr/>
        </p:nvCxnSpPr>
        <p:spPr>
          <a:xfrm flipV="1">
            <a:off x="8245990" y="2516340"/>
            <a:ext cx="1116827" cy="659985"/>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175" name="Rak pil 143">
            <a:extLst>
              <a:ext uri="{FF2B5EF4-FFF2-40B4-BE49-F238E27FC236}">
                <a16:creationId xmlns:a16="http://schemas.microsoft.com/office/drawing/2014/main" id="{8C9F9551-7C56-4D4B-BC60-4B967B54C375}"/>
              </a:ext>
            </a:extLst>
          </p:cNvPr>
          <p:cNvCxnSpPr>
            <a:cxnSpLocks/>
          </p:cNvCxnSpPr>
          <p:nvPr/>
        </p:nvCxnSpPr>
        <p:spPr>
          <a:xfrm flipH="1" flipV="1">
            <a:off x="9295649" y="2327510"/>
            <a:ext cx="454223" cy="2037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6" name="Textruta 218">
            <a:extLst>
              <a:ext uri="{FF2B5EF4-FFF2-40B4-BE49-F238E27FC236}">
                <a16:creationId xmlns:a16="http://schemas.microsoft.com/office/drawing/2014/main" id="{B7ECF897-BD02-4BC0-B0B9-78EDAFDEFA64}"/>
              </a:ext>
            </a:extLst>
          </p:cNvPr>
          <p:cNvSpPr txBox="1"/>
          <p:nvPr/>
        </p:nvSpPr>
        <p:spPr>
          <a:xfrm>
            <a:off x="9424415" y="542925"/>
            <a:ext cx="2382944" cy="651219"/>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Nivå 2: </a:t>
            </a:r>
            <a:br>
              <a:rPr lang="sv-SE" sz="1000" dirty="0">
                <a:solidFill>
                  <a:schemeClr val="accent2">
                    <a:lumMod val="75000"/>
                  </a:schemeClr>
                </a:solidFill>
                <a:ea typeface="Calibri" panose="020F0502020204030204" pitchFamily="34" charset="0"/>
                <a:cs typeface="Times New Roman" panose="02020603050405020304" pitchFamily="18" charset="0"/>
              </a:rPr>
            </a:br>
            <a:r>
              <a:rPr lang="sv-SE" sz="1000" dirty="0">
                <a:solidFill>
                  <a:schemeClr val="accent2">
                    <a:lumMod val="75000"/>
                  </a:schemeClr>
                </a:solidFill>
                <a:ea typeface="Calibri" panose="020F0502020204030204" pitchFamily="34" charset="0"/>
                <a:cs typeface="Times New Roman" panose="02020603050405020304" pitchFamily="18" charset="0"/>
              </a:rPr>
              <a:t>En ledare agerar passiv försvarare vid avslutet.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94" name="Underrubrik 2">
            <a:extLst>
              <a:ext uri="{FF2B5EF4-FFF2-40B4-BE49-F238E27FC236}">
                <a16:creationId xmlns:a16="http://schemas.microsoft.com/office/drawing/2014/main" id="{3AE146BE-8976-4403-B6B6-EAF40D2FE0DD}"/>
              </a:ext>
            </a:extLst>
          </p:cNvPr>
          <p:cNvSpPr txBox="1">
            <a:spLocks/>
          </p:cNvSpPr>
          <p:nvPr/>
        </p:nvSpPr>
        <p:spPr>
          <a:xfrm>
            <a:off x="198625" y="9018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35</a:t>
            </a:r>
            <a:r>
              <a:rPr lang="sv-SE" sz="1400" dirty="0">
                <a:solidFill>
                  <a:schemeClr val="accent2">
                    <a:lumMod val="75000"/>
                  </a:schemeClr>
                </a:solidFill>
              </a:rPr>
              <a:t>: Passning och avslut</a:t>
            </a:r>
          </a:p>
        </p:txBody>
      </p:sp>
      <p:sp>
        <p:nvSpPr>
          <p:cNvPr id="95" name="Textruta 233">
            <a:extLst>
              <a:ext uri="{FF2B5EF4-FFF2-40B4-BE49-F238E27FC236}">
                <a16:creationId xmlns:a16="http://schemas.microsoft.com/office/drawing/2014/main" id="{5E5F6819-BD41-43EB-8A3D-8EDC83EBF1B3}"/>
              </a:ext>
            </a:extLst>
          </p:cNvPr>
          <p:cNvSpPr txBox="1"/>
          <p:nvPr/>
        </p:nvSpPr>
        <p:spPr>
          <a:xfrm>
            <a:off x="366518" y="987346"/>
            <a:ext cx="1253682" cy="5049931"/>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och 2 tajmar starten med varandra. 1 passar 2 som åker längs sargen och spelar in till 1 som har bågat in och går på direkt avslut.</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Att tänka på:</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2 startar igång med 2-3 översteg (ställ ut slalomkonor om det behövs). Spelare 1 tar med bollen och gör en riktningsförändring innan pass.</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Passa framför spelare.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Spelare 1 kommer med ”näsan” mot passningen. Spelare kan behöva ta ett varv runt konen för att få till rätt tajming</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Byt kant på övningen mellan träningarna. Gör även övningen på andra kanten ibland.</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02" name="Likbent triangel 101">
            <a:extLst>
              <a:ext uri="{FF2B5EF4-FFF2-40B4-BE49-F238E27FC236}">
                <a16:creationId xmlns:a16="http://schemas.microsoft.com/office/drawing/2014/main" id="{532CC889-6602-4AA3-A635-B9F300080615}"/>
              </a:ext>
            </a:extLst>
          </p:cNvPr>
          <p:cNvSpPr/>
          <p:nvPr/>
        </p:nvSpPr>
        <p:spPr>
          <a:xfrm>
            <a:off x="2661183" y="416998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Likbent triangel 102">
            <a:extLst>
              <a:ext uri="{FF2B5EF4-FFF2-40B4-BE49-F238E27FC236}">
                <a16:creationId xmlns:a16="http://schemas.microsoft.com/office/drawing/2014/main" id="{04B2B543-8355-4807-89E1-5E20581DE06E}"/>
              </a:ext>
            </a:extLst>
          </p:cNvPr>
          <p:cNvSpPr/>
          <p:nvPr/>
        </p:nvSpPr>
        <p:spPr>
          <a:xfrm>
            <a:off x="5007285" y="12342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0" name="Rak pil 297">
            <a:extLst>
              <a:ext uri="{FF2B5EF4-FFF2-40B4-BE49-F238E27FC236}">
                <a16:creationId xmlns:a16="http://schemas.microsoft.com/office/drawing/2014/main" id="{D699D467-CB9B-4943-B706-99137F82FFA1}"/>
              </a:ext>
            </a:extLst>
          </p:cNvPr>
          <p:cNvCxnSpPr/>
          <p:nvPr/>
        </p:nvCxnSpPr>
        <p:spPr>
          <a:xfrm flipV="1">
            <a:off x="3019930" y="3747295"/>
            <a:ext cx="2208698" cy="54898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6" name="Rak pil 298">
            <a:extLst>
              <a:ext uri="{FF2B5EF4-FFF2-40B4-BE49-F238E27FC236}">
                <a16:creationId xmlns:a16="http://schemas.microsoft.com/office/drawing/2014/main" id="{2A611DAE-3FD2-43A2-AFAA-F893C074A188}"/>
              </a:ext>
            </a:extLst>
          </p:cNvPr>
          <p:cNvCxnSpPr/>
          <p:nvPr/>
        </p:nvCxnSpPr>
        <p:spPr>
          <a:xfrm flipH="1" flipV="1">
            <a:off x="1609966" y="2719451"/>
            <a:ext cx="1100829" cy="719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9" name="Bildobjekt 118">
            <a:extLst>
              <a:ext uri="{FF2B5EF4-FFF2-40B4-BE49-F238E27FC236}">
                <a16:creationId xmlns:a16="http://schemas.microsoft.com/office/drawing/2014/main" id="{82872DF5-1496-4397-A7EB-26463DB27BAD}"/>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2585884" y="554956"/>
            <a:ext cx="670102" cy="545332"/>
          </a:xfrm>
          <a:prstGeom prst="rect">
            <a:avLst/>
          </a:prstGeom>
          <a:ln>
            <a:noFill/>
          </a:ln>
        </p:spPr>
      </p:pic>
      <p:sp>
        <p:nvSpPr>
          <p:cNvPr id="120" name="Ned 301">
            <a:extLst>
              <a:ext uri="{FF2B5EF4-FFF2-40B4-BE49-F238E27FC236}">
                <a16:creationId xmlns:a16="http://schemas.microsoft.com/office/drawing/2014/main" id="{2C5E8C9C-F3F4-4260-A7F1-AD92992CFC24}"/>
              </a:ext>
            </a:extLst>
          </p:cNvPr>
          <p:cNvSpPr/>
          <p:nvPr/>
        </p:nvSpPr>
        <p:spPr>
          <a:xfrm rot="12412044">
            <a:off x="2503695" y="1454055"/>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21" name="Rak 164">
            <a:extLst>
              <a:ext uri="{FF2B5EF4-FFF2-40B4-BE49-F238E27FC236}">
                <a16:creationId xmlns:a16="http://schemas.microsoft.com/office/drawing/2014/main" id="{A6376B4A-DA45-4A01-8F0B-046A5CB610A1}"/>
              </a:ext>
            </a:extLst>
          </p:cNvPr>
          <p:cNvCxnSpPr/>
          <p:nvPr/>
        </p:nvCxnSpPr>
        <p:spPr>
          <a:xfrm flipH="1" flipV="1">
            <a:off x="5694773" y="891657"/>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4" name="Rak 179">
            <a:extLst>
              <a:ext uri="{FF2B5EF4-FFF2-40B4-BE49-F238E27FC236}">
                <a16:creationId xmlns:a16="http://schemas.microsoft.com/office/drawing/2014/main" id="{E7FDCFC6-6460-48B1-88BF-3C80DF3D25B2}"/>
              </a:ext>
            </a:extLst>
          </p:cNvPr>
          <p:cNvCxnSpPr/>
          <p:nvPr/>
        </p:nvCxnSpPr>
        <p:spPr>
          <a:xfrm flipH="1" flipV="1">
            <a:off x="2136212" y="987346"/>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5" name="Rak pil 195">
            <a:extLst>
              <a:ext uri="{FF2B5EF4-FFF2-40B4-BE49-F238E27FC236}">
                <a16:creationId xmlns:a16="http://schemas.microsoft.com/office/drawing/2014/main" id="{55ED65FF-377C-45ED-A294-74AAF6E6D069}"/>
              </a:ext>
            </a:extLst>
          </p:cNvPr>
          <p:cNvCxnSpPr>
            <a:cxnSpLocks/>
          </p:cNvCxnSpPr>
          <p:nvPr/>
        </p:nvCxnSpPr>
        <p:spPr>
          <a:xfrm flipH="1" flipV="1">
            <a:off x="1984705" y="4706176"/>
            <a:ext cx="101161" cy="337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6" name="Rak 179">
            <a:extLst>
              <a:ext uri="{FF2B5EF4-FFF2-40B4-BE49-F238E27FC236}">
                <a16:creationId xmlns:a16="http://schemas.microsoft.com/office/drawing/2014/main" id="{9CBB5536-A92F-48A7-B0BF-7ADF2F92DE1C}"/>
              </a:ext>
            </a:extLst>
          </p:cNvPr>
          <p:cNvCxnSpPr/>
          <p:nvPr/>
        </p:nvCxnSpPr>
        <p:spPr>
          <a:xfrm flipH="1" flipV="1">
            <a:off x="3265619" y="937149"/>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8" name="Likbent triangel 127">
            <a:extLst>
              <a:ext uri="{FF2B5EF4-FFF2-40B4-BE49-F238E27FC236}">
                <a16:creationId xmlns:a16="http://schemas.microsoft.com/office/drawing/2014/main" id="{581C4502-5C4F-4E5B-A7AD-0652F43A9456}"/>
              </a:ext>
            </a:extLst>
          </p:cNvPr>
          <p:cNvSpPr/>
          <p:nvPr/>
        </p:nvSpPr>
        <p:spPr>
          <a:xfrm>
            <a:off x="4960934" y="46486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29" name="Rak pil 195">
            <a:extLst>
              <a:ext uri="{FF2B5EF4-FFF2-40B4-BE49-F238E27FC236}">
                <a16:creationId xmlns:a16="http://schemas.microsoft.com/office/drawing/2014/main" id="{D9823253-0C23-4FFA-A8EB-8534E2CB8A41}"/>
              </a:ext>
            </a:extLst>
          </p:cNvPr>
          <p:cNvCxnSpPr>
            <a:cxnSpLocks/>
          </p:cNvCxnSpPr>
          <p:nvPr/>
        </p:nvCxnSpPr>
        <p:spPr>
          <a:xfrm flipH="1" flipV="1">
            <a:off x="2794255" y="3559754"/>
            <a:ext cx="118985" cy="698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0" name="Koppling 26">
            <a:extLst>
              <a:ext uri="{FF2B5EF4-FFF2-40B4-BE49-F238E27FC236}">
                <a16:creationId xmlns:a16="http://schemas.microsoft.com/office/drawing/2014/main" id="{1821D313-8A99-4B65-82A6-1256FA94174E}"/>
              </a:ext>
            </a:extLst>
          </p:cNvPr>
          <p:cNvSpPr/>
          <p:nvPr/>
        </p:nvSpPr>
        <p:spPr>
          <a:xfrm>
            <a:off x="2122813" y="5105782"/>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31" name="Koppling 26">
            <a:extLst>
              <a:ext uri="{FF2B5EF4-FFF2-40B4-BE49-F238E27FC236}">
                <a16:creationId xmlns:a16="http://schemas.microsoft.com/office/drawing/2014/main" id="{B436EED7-BB24-4DAE-89C9-B11AA3D6E866}"/>
              </a:ext>
            </a:extLst>
          </p:cNvPr>
          <p:cNvSpPr/>
          <p:nvPr/>
        </p:nvSpPr>
        <p:spPr>
          <a:xfrm>
            <a:off x="3292130" y="509261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33" name="Likbent triangel 132">
            <a:extLst>
              <a:ext uri="{FF2B5EF4-FFF2-40B4-BE49-F238E27FC236}">
                <a16:creationId xmlns:a16="http://schemas.microsoft.com/office/drawing/2014/main" id="{E048C01A-171E-49ED-BB84-F884F3F3746B}"/>
              </a:ext>
            </a:extLst>
          </p:cNvPr>
          <p:cNvSpPr/>
          <p:nvPr/>
        </p:nvSpPr>
        <p:spPr>
          <a:xfrm>
            <a:off x="1635124" y="22887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4" name="Rak pil 298">
            <a:extLst>
              <a:ext uri="{FF2B5EF4-FFF2-40B4-BE49-F238E27FC236}">
                <a16:creationId xmlns:a16="http://schemas.microsoft.com/office/drawing/2014/main" id="{EEA785BF-8184-4BCC-99B5-ABC3D3F7C911}"/>
              </a:ext>
            </a:extLst>
          </p:cNvPr>
          <p:cNvCxnSpPr/>
          <p:nvPr/>
        </p:nvCxnSpPr>
        <p:spPr>
          <a:xfrm flipV="1">
            <a:off x="5249489" y="1418527"/>
            <a:ext cx="5717" cy="3179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Rak pil 297">
            <a:extLst>
              <a:ext uri="{FF2B5EF4-FFF2-40B4-BE49-F238E27FC236}">
                <a16:creationId xmlns:a16="http://schemas.microsoft.com/office/drawing/2014/main" id="{F5DC1E6D-327E-44ED-BCBB-47C3B70677AA}"/>
              </a:ext>
            </a:extLst>
          </p:cNvPr>
          <p:cNvCxnSpPr/>
          <p:nvPr/>
        </p:nvCxnSpPr>
        <p:spPr>
          <a:xfrm flipH="1">
            <a:off x="2848197" y="1176106"/>
            <a:ext cx="1791975" cy="672029"/>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36" name="Likbent triangel 135">
            <a:extLst>
              <a:ext uri="{FF2B5EF4-FFF2-40B4-BE49-F238E27FC236}">
                <a16:creationId xmlns:a16="http://schemas.microsoft.com/office/drawing/2014/main" id="{A841A947-4970-4CC5-9896-D4B74FA15354}"/>
              </a:ext>
            </a:extLst>
          </p:cNvPr>
          <p:cNvSpPr/>
          <p:nvPr/>
        </p:nvSpPr>
        <p:spPr>
          <a:xfrm>
            <a:off x="2551714" y="349783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37" name="Rak pil 195">
            <a:extLst>
              <a:ext uri="{FF2B5EF4-FFF2-40B4-BE49-F238E27FC236}">
                <a16:creationId xmlns:a16="http://schemas.microsoft.com/office/drawing/2014/main" id="{317C1BB4-1EC8-40F5-9DE4-B078F167F999}"/>
              </a:ext>
            </a:extLst>
          </p:cNvPr>
          <p:cNvCxnSpPr/>
          <p:nvPr/>
        </p:nvCxnSpPr>
        <p:spPr>
          <a:xfrm flipV="1">
            <a:off x="1710312" y="1894559"/>
            <a:ext cx="835649" cy="296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8" name="Rak 164">
            <a:extLst>
              <a:ext uri="{FF2B5EF4-FFF2-40B4-BE49-F238E27FC236}">
                <a16:creationId xmlns:a16="http://schemas.microsoft.com/office/drawing/2014/main" id="{09D53250-3E99-419C-AF01-53E4007FE1C6}"/>
              </a:ext>
            </a:extLst>
          </p:cNvPr>
          <p:cNvCxnSpPr/>
          <p:nvPr/>
        </p:nvCxnSpPr>
        <p:spPr>
          <a:xfrm flipH="1" flipV="1">
            <a:off x="240559" y="891657"/>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9" name="Rak pil 298">
            <a:extLst>
              <a:ext uri="{FF2B5EF4-FFF2-40B4-BE49-F238E27FC236}">
                <a16:creationId xmlns:a16="http://schemas.microsoft.com/office/drawing/2014/main" id="{B42ADF8C-3496-4240-8E5C-70821C64D466}"/>
              </a:ext>
            </a:extLst>
          </p:cNvPr>
          <p:cNvCxnSpPr>
            <a:cxnSpLocks/>
            <a:stCxn id="131" idx="7"/>
          </p:cNvCxnSpPr>
          <p:nvPr/>
        </p:nvCxnSpPr>
        <p:spPr>
          <a:xfrm flipV="1">
            <a:off x="3475870" y="4826201"/>
            <a:ext cx="471092" cy="299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0" name="Rak pil 298">
            <a:extLst>
              <a:ext uri="{FF2B5EF4-FFF2-40B4-BE49-F238E27FC236}">
                <a16:creationId xmlns:a16="http://schemas.microsoft.com/office/drawing/2014/main" id="{9A874822-0786-47B5-952C-78917522561A}"/>
              </a:ext>
            </a:extLst>
          </p:cNvPr>
          <p:cNvCxnSpPr/>
          <p:nvPr/>
        </p:nvCxnSpPr>
        <p:spPr>
          <a:xfrm flipH="1">
            <a:off x="4604375" y="1169643"/>
            <a:ext cx="716373" cy="17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1" name="Likbent triangel 140">
            <a:extLst>
              <a:ext uri="{FF2B5EF4-FFF2-40B4-BE49-F238E27FC236}">
                <a16:creationId xmlns:a16="http://schemas.microsoft.com/office/drawing/2014/main" id="{563D1F2C-CCA4-47E2-8CD7-DCE545F94D3F}"/>
              </a:ext>
            </a:extLst>
          </p:cNvPr>
          <p:cNvSpPr/>
          <p:nvPr/>
        </p:nvSpPr>
        <p:spPr>
          <a:xfrm>
            <a:off x="4931961" y="333652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2" name="Likbent triangel 141">
            <a:extLst>
              <a:ext uri="{FF2B5EF4-FFF2-40B4-BE49-F238E27FC236}">
                <a16:creationId xmlns:a16="http://schemas.microsoft.com/office/drawing/2014/main" id="{91707424-CF06-4B2C-A08C-C6E80F2ADE89}"/>
              </a:ext>
            </a:extLst>
          </p:cNvPr>
          <p:cNvSpPr/>
          <p:nvPr/>
        </p:nvSpPr>
        <p:spPr>
          <a:xfrm>
            <a:off x="3547351" y="47615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3" name="Likbent triangel 142">
            <a:extLst>
              <a:ext uri="{FF2B5EF4-FFF2-40B4-BE49-F238E27FC236}">
                <a16:creationId xmlns:a16="http://schemas.microsoft.com/office/drawing/2014/main" id="{736C5311-54B4-4495-ADC8-A8456C9AD086}"/>
              </a:ext>
            </a:extLst>
          </p:cNvPr>
          <p:cNvSpPr/>
          <p:nvPr/>
        </p:nvSpPr>
        <p:spPr>
          <a:xfrm>
            <a:off x="2097175" y="45511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4" name="Ellips 143">
            <a:extLst>
              <a:ext uri="{FF2B5EF4-FFF2-40B4-BE49-F238E27FC236}">
                <a16:creationId xmlns:a16="http://schemas.microsoft.com/office/drawing/2014/main" id="{5B26E8A9-07D2-40A9-87EB-0A1FCA631ACC}"/>
              </a:ext>
            </a:extLst>
          </p:cNvPr>
          <p:cNvSpPr/>
          <p:nvPr/>
        </p:nvSpPr>
        <p:spPr>
          <a:xfrm>
            <a:off x="2134486" y="4956998"/>
            <a:ext cx="129253" cy="12265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5" name="Vänsterböjd 159">
            <a:extLst>
              <a:ext uri="{FF2B5EF4-FFF2-40B4-BE49-F238E27FC236}">
                <a16:creationId xmlns:a16="http://schemas.microsoft.com/office/drawing/2014/main" id="{D31A76C7-CC98-4FAF-A207-C6F136DB0AF6}"/>
              </a:ext>
            </a:extLst>
          </p:cNvPr>
          <p:cNvSpPr/>
          <p:nvPr/>
        </p:nvSpPr>
        <p:spPr>
          <a:xfrm>
            <a:off x="1823912" y="2318928"/>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6" name="Vänsterböjd 159">
            <a:extLst>
              <a:ext uri="{FF2B5EF4-FFF2-40B4-BE49-F238E27FC236}">
                <a16:creationId xmlns:a16="http://schemas.microsoft.com/office/drawing/2014/main" id="{491A73C9-2A2B-475B-A1C7-9E4AD752533E}"/>
              </a:ext>
            </a:extLst>
          </p:cNvPr>
          <p:cNvSpPr/>
          <p:nvPr/>
        </p:nvSpPr>
        <p:spPr>
          <a:xfrm rot="10800000">
            <a:off x="1468772" y="2255821"/>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7" name="Likbent triangel 146">
            <a:extLst>
              <a:ext uri="{FF2B5EF4-FFF2-40B4-BE49-F238E27FC236}">
                <a16:creationId xmlns:a16="http://schemas.microsoft.com/office/drawing/2014/main" id="{00DC131F-D5B1-404C-B894-3EBF23D82872}"/>
              </a:ext>
            </a:extLst>
          </p:cNvPr>
          <p:cNvSpPr/>
          <p:nvPr/>
        </p:nvSpPr>
        <p:spPr>
          <a:xfrm>
            <a:off x="4140035" y="4672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48" name="Rak pil 298">
            <a:extLst>
              <a:ext uri="{FF2B5EF4-FFF2-40B4-BE49-F238E27FC236}">
                <a16:creationId xmlns:a16="http://schemas.microsoft.com/office/drawing/2014/main" id="{F577DBF3-C934-4263-A795-A1279BF37869}"/>
              </a:ext>
            </a:extLst>
          </p:cNvPr>
          <p:cNvCxnSpPr>
            <a:cxnSpLocks/>
          </p:cNvCxnSpPr>
          <p:nvPr/>
        </p:nvCxnSpPr>
        <p:spPr>
          <a:xfrm>
            <a:off x="4472602" y="4761571"/>
            <a:ext cx="328584" cy="88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9" name="Vänsterböjd 159">
            <a:extLst>
              <a:ext uri="{FF2B5EF4-FFF2-40B4-BE49-F238E27FC236}">
                <a16:creationId xmlns:a16="http://schemas.microsoft.com/office/drawing/2014/main" id="{FC806F6B-6155-4ED0-B47A-E78E60A09BE1}"/>
              </a:ext>
            </a:extLst>
          </p:cNvPr>
          <p:cNvSpPr/>
          <p:nvPr/>
        </p:nvSpPr>
        <p:spPr>
          <a:xfrm rot="16200000">
            <a:off x="4143987" y="4438819"/>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51" name="Vänsterböjd 159">
            <a:extLst>
              <a:ext uri="{FF2B5EF4-FFF2-40B4-BE49-F238E27FC236}">
                <a16:creationId xmlns:a16="http://schemas.microsoft.com/office/drawing/2014/main" id="{1C1A6504-BEA7-403E-ABC9-3E9ECB4D69A9}"/>
              </a:ext>
            </a:extLst>
          </p:cNvPr>
          <p:cNvSpPr/>
          <p:nvPr/>
        </p:nvSpPr>
        <p:spPr>
          <a:xfrm rot="16200000" flipH="1">
            <a:off x="5033222" y="4718625"/>
            <a:ext cx="99533"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2" name="Rak pil 195">
            <a:extLst>
              <a:ext uri="{FF2B5EF4-FFF2-40B4-BE49-F238E27FC236}">
                <a16:creationId xmlns:a16="http://schemas.microsoft.com/office/drawing/2014/main" id="{D1F55309-CD44-4632-8A7B-647497CD90FF}"/>
              </a:ext>
            </a:extLst>
          </p:cNvPr>
          <p:cNvCxnSpPr>
            <a:cxnSpLocks/>
          </p:cNvCxnSpPr>
          <p:nvPr/>
        </p:nvCxnSpPr>
        <p:spPr>
          <a:xfrm flipV="1">
            <a:off x="1963065" y="4369426"/>
            <a:ext cx="916844" cy="181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3" name="Likbent triangel 152">
            <a:extLst>
              <a:ext uri="{FF2B5EF4-FFF2-40B4-BE49-F238E27FC236}">
                <a16:creationId xmlns:a16="http://schemas.microsoft.com/office/drawing/2014/main" id="{54A04BA4-E11A-4248-8663-90BB94C022B3}"/>
              </a:ext>
            </a:extLst>
          </p:cNvPr>
          <p:cNvSpPr/>
          <p:nvPr/>
        </p:nvSpPr>
        <p:spPr>
          <a:xfrm>
            <a:off x="2353002" y="51057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Tree>
    <p:extLst>
      <p:ext uri="{BB962C8B-B14F-4D97-AF65-F5344CB8AC3E}">
        <p14:creationId xmlns:p14="http://schemas.microsoft.com/office/powerpoint/2010/main" val="40751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51" name="Underrubrik 2"/>
          <p:cNvSpPr txBox="1">
            <a:spLocks/>
          </p:cNvSpPr>
          <p:nvPr/>
        </p:nvSpPr>
        <p:spPr>
          <a:xfrm>
            <a:off x="5838846" y="14966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a:t>
            </a:r>
            <a:r>
              <a:rPr lang="sv-SE" sz="1400" dirty="0" err="1">
                <a:solidFill>
                  <a:schemeClr val="accent2">
                    <a:lumMod val="75000"/>
                  </a:schemeClr>
                </a:solidFill>
              </a:rPr>
              <a:t>Lagsspel</a:t>
            </a:r>
            <a:r>
              <a:rPr lang="sv-SE" sz="1400" dirty="0">
                <a:solidFill>
                  <a:schemeClr val="accent2">
                    <a:lumMod val="75000"/>
                  </a:schemeClr>
                </a:solidFill>
              </a:rPr>
              <a:t>  </a:t>
            </a:r>
          </a:p>
        </p:txBody>
      </p:sp>
      <p:cxnSp>
        <p:nvCxnSpPr>
          <p:cNvPr id="39"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Underrubrik 2"/>
          <p:cNvSpPr txBox="1">
            <a:spLocks/>
          </p:cNvSpPr>
          <p:nvPr/>
        </p:nvSpPr>
        <p:spPr>
          <a:xfrm>
            <a:off x="283501" y="249030"/>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30</a:t>
            </a:r>
            <a:r>
              <a:rPr lang="sv-SE" sz="1400" dirty="0">
                <a:solidFill>
                  <a:schemeClr val="accent2">
                    <a:lumMod val="75000"/>
                  </a:schemeClr>
                </a:solidFill>
              </a:rPr>
              <a:t>: Skridskoteknik </a:t>
            </a:r>
            <a:r>
              <a:rPr lang="sv-SE" sz="1400" i="1" dirty="0">
                <a:solidFill>
                  <a:schemeClr val="accent2">
                    <a:lumMod val="75000"/>
                  </a:schemeClr>
                </a:solidFill>
              </a:rPr>
              <a:t>(Alternativ skridskoövning) </a:t>
            </a:r>
            <a:endParaRPr lang="sv-SE" sz="1400" dirty="0">
              <a:solidFill>
                <a:schemeClr val="accent2">
                  <a:lumMod val="75000"/>
                </a:schemeClr>
              </a:solidFill>
            </a:endParaRPr>
          </a:p>
        </p:txBody>
      </p:sp>
      <p:cxnSp>
        <p:nvCxnSpPr>
          <p:cNvPr id="42" name="Rak pil 310"/>
          <p:cNvCxnSpPr/>
          <p:nvPr/>
        </p:nvCxnSpPr>
        <p:spPr>
          <a:xfrm flipH="1" flipV="1">
            <a:off x="3643080" y="549739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4" name="Grupp 43"/>
          <p:cNvGrpSpPr/>
          <p:nvPr/>
        </p:nvGrpSpPr>
        <p:grpSpPr>
          <a:xfrm rot="10800000" flipV="1">
            <a:off x="5568410" y="2049799"/>
            <a:ext cx="316863" cy="3954882"/>
            <a:chOff x="9318812" y="2239299"/>
            <a:chExt cx="188259" cy="477007"/>
          </a:xfrm>
        </p:grpSpPr>
        <p:cxnSp>
          <p:nvCxnSpPr>
            <p:cNvPr id="53"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5" name="Textruta 192"/>
          <p:cNvSpPr txBox="1"/>
          <p:nvPr/>
        </p:nvSpPr>
        <p:spPr>
          <a:xfrm>
            <a:off x="3368372" y="6009113"/>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56" name="Likbent triangel 55"/>
          <p:cNvSpPr/>
          <p:nvPr/>
        </p:nvSpPr>
        <p:spPr>
          <a:xfrm>
            <a:off x="5211955" y="4735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0" name="Likbent triangel 59"/>
          <p:cNvSpPr/>
          <p:nvPr/>
        </p:nvSpPr>
        <p:spPr>
          <a:xfrm>
            <a:off x="5211955" y="5624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2" name="Likbent triangel 61"/>
          <p:cNvSpPr/>
          <p:nvPr/>
        </p:nvSpPr>
        <p:spPr>
          <a:xfrm>
            <a:off x="3586355" y="51417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Vänsterböjd 139"/>
          <p:cNvSpPr/>
          <p:nvPr/>
        </p:nvSpPr>
        <p:spPr>
          <a:xfrm rot="10800000">
            <a:off x="3368372" y="508029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1" name="Rak pil 143"/>
          <p:cNvCxnSpPr/>
          <p:nvPr/>
        </p:nvCxnSpPr>
        <p:spPr>
          <a:xfrm flipV="1">
            <a:off x="3597053" y="5080299"/>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Högerböjd 145"/>
          <p:cNvSpPr/>
          <p:nvPr/>
        </p:nvSpPr>
        <p:spPr>
          <a:xfrm rot="10532137">
            <a:off x="5329267" y="4604210"/>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3" name="Rak pil 150"/>
          <p:cNvCxnSpPr/>
          <p:nvPr/>
        </p:nvCxnSpPr>
        <p:spPr>
          <a:xfrm flipH="1" flipV="1">
            <a:off x="3667538" y="41865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Likbent triangel 73"/>
          <p:cNvSpPr/>
          <p:nvPr/>
        </p:nvSpPr>
        <p:spPr>
          <a:xfrm>
            <a:off x="5236413" y="34244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5" name="Likbent triangel 74"/>
          <p:cNvSpPr/>
          <p:nvPr/>
        </p:nvSpPr>
        <p:spPr>
          <a:xfrm>
            <a:off x="3610813" y="38308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6" name="Vänsterböjd 153"/>
          <p:cNvSpPr/>
          <p:nvPr/>
        </p:nvSpPr>
        <p:spPr>
          <a:xfrm rot="10800000">
            <a:off x="3392830" y="37694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7" name="Rak pil 154"/>
          <p:cNvCxnSpPr/>
          <p:nvPr/>
        </p:nvCxnSpPr>
        <p:spPr>
          <a:xfrm flipV="1">
            <a:off x="3621511" y="37694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Högerböjd 155"/>
          <p:cNvSpPr/>
          <p:nvPr/>
        </p:nvSpPr>
        <p:spPr>
          <a:xfrm rot="10532137">
            <a:off x="5353725" y="32933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9" name="Rak pil 156"/>
          <p:cNvCxnSpPr/>
          <p:nvPr/>
        </p:nvCxnSpPr>
        <p:spPr>
          <a:xfrm flipH="1" flipV="1">
            <a:off x="3664803" y="2907417"/>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Likbent triangel 79"/>
          <p:cNvSpPr/>
          <p:nvPr/>
        </p:nvSpPr>
        <p:spPr>
          <a:xfrm>
            <a:off x="5233678" y="2145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Likbent triangel 80"/>
          <p:cNvSpPr/>
          <p:nvPr/>
        </p:nvSpPr>
        <p:spPr>
          <a:xfrm>
            <a:off x="3608078" y="25517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Vänsterböjd 159"/>
          <p:cNvSpPr/>
          <p:nvPr/>
        </p:nvSpPr>
        <p:spPr>
          <a:xfrm rot="10800000">
            <a:off x="3390095" y="249032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83" name="Rak pil 160"/>
          <p:cNvCxnSpPr/>
          <p:nvPr/>
        </p:nvCxnSpPr>
        <p:spPr>
          <a:xfrm flipV="1">
            <a:off x="3618776" y="2003864"/>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ruta 63"/>
          <p:cNvSpPr txBox="1"/>
          <p:nvPr/>
        </p:nvSpPr>
        <p:spPr>
          <a:xfrm>
            <a:off x="3614004" y="821898"/>
            <a:ext cx="2401584" cy="8467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Åk ett helt varv runt konorna.</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Nivå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a:t>
            </a:r>
            <a:r>
              <a:rPr lang="sv-SE" sz="1100" dirty="0">
                <a:solidFill>
                  <a:schemeClr val="accent2">
                    <a:lumMod val="75000"/>
                  </a:schemeClr>
                </a:solidFill>
                <a:ea typeface="Calibri" panose="020F0502020204030204" pitchFamily="34" charset="0"/>
                <a:cs typeface="Times New Roman" panose="02020603050405020304" pitchFamily="18" charset="0"/>
              </a:rPr>
              <a:t>i åkriktning och axlar lite inåtvridna </a:t>
            </a:r>
            <a:r>
              <a:rPr lang="sv-SE" sz="1100" dirty="0">
                <a:solidFill>
                  <a:schemeClr val="accent2">
                    <a:lumMod val="75000"/>
                  </a:schemeClr>
                </a:solidFill>
                <a:effectLst/>
                <a:ea typeface="Calibri" panose="020F0502020204030204" pitchFamily="34" charset="0"/>
                <a:cs typeface="Times New Roman" panose="02020603050405020304" pitchFamily="18" charset="0"/>
              </a:rPr>
              <a:t>samt klubban in mot konen</a:t>
            </a:r>
          </a:p>
        </p:txBody>
      </p:sp>
      <p:grpSp>
        <p:nvGrpSpPr>
          <p:cNvPr id="94" name="Grupp 93"/>
          <p:cNvGrpSpPr/>
          <p:nvPr/>
        </p:nvGrpSpPr>
        <p:grpSpPr>
          <a:xfrm>
            <a:off x="2647180" y="646318"/>
            <a:ext cx="1000760" cy="1022350"/>
            <a:chOff x="0" y="0"/>
            <a:chExt cx="1001486" cy="1023258"/>
          </a:xfrm>
        </p:grpSpPr>
        <p:sp>
          <p:nvSpPr>
            <p:cNvPr id="95" name="Ellips 94"/>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Likbent triangel 95"/>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7" name="Likbent triangel 96"/>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8" name="Likbent triangel 97"/>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9" name="Likbent triangel 98"/>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00" name="Grupp 99"/>
          <p:cNvGrpSpPr/>
          <p:nvPr/>
        </p:nvGrpSpPr>
        <p:grpSpPr>
          <a:xfrm>
            <a:off x="152968" y="601132"/>
            <a:ext cx="1000760" cy="1022350"/>
            <a:chOff x="0" y="0"/>
            <a:chExt cx="1001486" cy="1023258"/>
          </a:xfrm>
        </p:grpSpPr>
        <p:sp>
          <p:nvSpPr>
            <p:cNvPr id="101" name="Ellips 100"/>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2" name="Likbent triangel 101"/>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Likbent triangel 102"/>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Likbent triangel 103"/>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Likbent triangel 104"/>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06" name="Rak pil 22"/>
          <p:cNvCxnSpPr>
            <a:stCxn id="95" idx="1"/>
            <a:endCxn id="101" idx="5"/>
          </p:cNvCxnSpPr>
          <p:nvPr/>
        </p:nvCxnSpPr>
        <p:spPr>
          <a:xfrm flipH="1">
            <a:off x="1007170" y="796038"/>
            <a:ext cx="1786568" cy="677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Rak pil 23"/>
          <p:cNvCxnSpPr>
            <a:endCxn id="101" idx="2"/>
          </p:cNvCxnSpPr>
          <p:nvPr/>
        </p:nvCxnSpPr>
        <p:spPr>
          <a:xfrm flipH="1" flipV="1">
            <a:off x="152968" y="1112307"/>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Rak pil 24"/>
          <p:cNvCxnSpPr>
            <a:stCxn id="95" idx="6"/>
          </p:cNvCxnSpPr>
          <p:nvPr/>
        </p:nvCxnSpPr>
        <p:spPr>
          <a:xfrm flipV="1">
            <a:off x="3647940" y="1132767"/>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25"/>
          <p:cNvCxnSpPr>
            <a:stCxn id="101" idx="7"/>
            <a:endCxn id="95" idx="3"/>
          </p:cNvCxnSpPr>
          <p:nvPr/>
        </p:nvCxnSpPr>
        <p:spPr>
          <a:xfrm>
            <a:off x="1007170" y="750852"/>
            <a:ext cx="1786568" cy="768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0" name="Rak pil 26"/>
          <p:cNvCxnSpPr>
            <a:endCxn id="101" idx="0"/>
          </p:cNvCxnSpPr>
          <p:nvPr/>
        </p:nvCxnSpPr>
        <p:spPr>
          <a:xfrm>
            <a:off x="532861" y="601132"/>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Rak pil 27"/>
          <p:cNvCxnSpPr>
            <a:stCxn id="95" idx="4"/>
          </p:cNvCxnSpPr>
          <p:nvPr/>
        </p:nvCxnSpPr>
        <p:spPr>
          <a:xfrm flipV="1">
            <a:off x="3147560" y="1640354"/>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2" name="Rak pil 28"/>
          <p:cNvCxnSpPr>
            <a:endCxn id="101" idx="4"/>
          </p:cNvCxnSpPr>
          <p:nvPr/>
        </p:nvCxnSpPr>
        <p:spPr>
          <a:xfrm flipH="1">
            <a:off x="653348" y="1608524"/>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Rak pil 29"/>
          <p:cNvCxnSpPr>
            <a:stCxn id="95" idx="0"/>
          </p:cNvCxnSpPr>
          <p:nvPr/>
        </p:nvCxnSpPr>
        <p:spPr>
          <a:xfrm flipH="1">
            <a:off x="3012731" y="646318"/>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4" name="Grupp 113"/>
          <p:cNvGrpSpPr/>
          <p:nvPr/>
        </p:nvGrpSpPr>
        <p:grpSpPr>
          <a:xfrm rot="10800000" flipV="1">
            <a:off x="2694537" y="1999872"/>
            <a:ext cx="316863" cy="3609715"/>
            <a:chOff x="9318812" y="2239299"/>
            <a:chExt cx="188259" cy="477007"/>
          </a:xfrm>
        </p:grpSpPr>
        <p:cxnSp>
          <p:nvCxnSpPr>
            <p:cNvPr id="11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7" name="Likbent triangel 116"/>
          <p:cNvSpPr/>
          <p:nvPr/>
        </p:nvSpPr>
        <p:spPr>
          <a:xfrm>
            <a:off x="2538322" y="522925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2560045" y="175028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9" name="Textruta 63"/>
          <p:cNvSpPr txBox="1"/>
          <p:nvPr/>
        </p:nvSpPr>
        <p:spPr>
          <a:xfrm rot="5400000">
            <a:off x="2221828" y="3262150"/>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120" name="Grupp 119"/>
          <p:cNvGrpSpPr/>
          <p:nvPr/>
        </p:nvGrpSpPr>
        <p:grpSpPr>
          <a:xfrm rot="153292">
            <a:off x="2154573" y="1950817"/>
            <a:ext cx="290564" cy="3489947"/>
            <a:chOff x="544692" y="2359687"/>
            <a:chExt cx="290564" cy="3489947"/>
          </a:xfrm>
        </p:grpSpPr>
        <p:grpSp>
          <p:nvGrpSpPr>
            <p:cNvPr id="121" name="Grupp 120"/>
            <p:cNvGrpSpPr/>
            <p:nvPr/>
          </p:nvGrpSpPr>
          <p:grpSpPr>
            <a:xfrm rot="5400000">
              <a:off x="165263" y="5179642"/>
              <a:ext cx="1122673" cy="217312"/>
              <a:chOff x="402901" y="5271867"/>
              <a:chExt cx="1136885" cy="238505"/>
            </a:xfrm>
          </p:grpSpPr>
          <p:sp>
            <p:nvSpPr>
              <p:cNvPr id="136"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7"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8"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9"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0"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1"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2" name="Grupp 121"/>
            <p:cNvGrpSpPr/>
            <p:nvPr/>
          </p:nvGrpSpPr>
          <p:grpSpPr>
            <a:xfrm rot="5400000">
              <a:off x="129195" y="3994269"/>
              <a:ext cx="1122673" cy="217312"/>
              <a:chOff x="402901" y="5271867"/>
              <a:chExt cx="1136885" cy="238505"/>
            </a:xfrm>
          </p:grpSpPr>
          <p:sp>
            <p:nvSpPr>
              <p:cNvPr id="130"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1"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2"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3"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4"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5"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3" name="Grupp 122"/>
            <p:cNvGrpSpPr/>
            <p:nvPr/>
          </p:nvGrpSpPr>
          <p:grpSpPr>
            <a:xfrm rot="5400000">
              <a:off x="92011" y="2812368"/>
              <a:ext cx="1122673" cy="217312"/>
              <a:chOff x="402901" y="5271867"/>
              <a:chExt cx="1136885" cy="238505"/>
            </a:xfrm>
          </p:grpSpPr>
          <p:sp>
            <p:nvSpPr>
              <p:cNvPr id="124"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5"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6"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7"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8"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9"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sp>
        <p:nvSpPr>
          <p:cNvPr id="142" name="Textruta 63"/>
          <p:cNvSpPr txBox="1"/>
          <p:nvPr/>
        </p:nvSpPr>
        <p:spPr>
          <a:xfrm rot="5400000">
            <a:off x="1594706" y="3617780"/>
            <a:ext cx="2984171" cy="22507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Snabba första skär avsluta med ”hocke</a:t>
            </a:r>
            <a:r>
              <a:rPr lang="sv-SE" sz="1100" dirty="0">
                <a:solidFill>
                  <a:schemeClr val="accent2">
                    <a:lumMod val="75000"/>
                  </a:schemeClr>
                </a:solidFill>
                <a:ea typeface="Calibri" panose="020F0502020204030204" pitchFamily="34" charset="0"/>
                <a:cs typeface="Times New Roman" panose="02020603050405020304" pitchFamily="18" charset="0"/>
              </a:rPr>
              <a:t>ystopp”</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grpSp>
        <p:nvGrpSpPr>
          <p:cNvPr id="4" name="Grupp 3"/>
          <p:cNvGrpSpPr/>
          <p:nvPr/>
        </p:nvGrpSpPr>
        <p:grpSpPr>
          <a:xfrm>
            <a:off x="210278" y="2904550"/>
            <a:ext cx="1168007" cy="444179"/>
            <a:chOff x="7382643" y="3877048"/>
            <a:chExt cx="2312424" cy="545760"/>
          </a:xfrm>
        </p:grpSpPr>
        <p:sp>
          <p:nvSpPr>
            <p:cNvPr id="91" name="Högerböjd 155"/>
            <p:cNvSpPr/>
            <p:nvPr/>
          </p:nvSpPr>
          <p:spPr>
            <a:xfrm rot="10532137">
              <a:off x="9499039" y="387704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2" name="Rak pil 156"/>
            <p:cNvCxnSpPr/>
            <p:nvPr/>
          </p:nvCxnSpPr>
          <p:spPr>
            <a:xfrm flipH="1">
              <a:off x="7657352" y="3942820"/>
              <a:ext cx="1613522" cy="402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4" name="Vänsterböjd 159"/>
            <p:cNvSpPr/>
            <p:nvPr/>
          </p:nvSpPr>
          <p:spPr>
            <a:xfrm rot="10800000">
              <a:off x="7382643" y="392830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5" name="Rak pil 160"/>
            <p:cNvCxnSpPr/>
            <p:nvPr/>
          </p:nvCxnSpPr>
          <p:spPr>
            <a:xfrm>
              <a:off x="7544517" y="3906035"/>
              <a:ext cx="1726357" cy="51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46" name="Textruta 192"/>
          <p:cNvSpPr txBox="1"/>
          <p:nvPr/>
        </p:nvSpPr>
        <p:spPr>
          <a:xfrm>
            <a:off x="-40819" y="1902007"/>
            <a:ext cx="1590471" cy="9953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”Försvararen”</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Med blicken i en riktning hela tiden åka i en 8:a. Match likt att ständigt vara i rörelse.</a:t>
            </a:r>
          </a:p>
        </p:txBody>
      </p:sp>
      <p:sp>
        <p:nvSpPr>
          <p:cNvPr id="147" name="Likbent triangel 146"/>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8" name="Textruta 63"/>
          <p:cNvSpPr txBox="1"/>
          <p:nvPr/>
        </p:nvSpPr>
        <p:spPr>
          <a:xfrm>
            <a:off x="7758601" y="3793642"/>
            <a:ext cx="2488298" cy="188342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Alternativt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a:t>
            </a:r>
            <a:r>
              <a:rPr lang="sv-SE" sz="11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Gör så många planer som det behövs</a:t>
            </a:r>
          </a:p>
          <a:p>
            <a:pPr algn="ctr">
              <a:lnSpc>
                <a:spcPct val="107000"/>
              </a:lnSpc>
              <a:spcAft>
                <a:spcPts val="800"/>
              </a:spcAft>
            </a:pP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49" name="Likbent triangel 148"/>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0" name="Likbent triangel 149"/>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1" name="Likbent triangel 150"/>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3" name="Textruta 63"/>
          <p:cNvSpPr txBox="1"/>
          <p:nvPr/>
        </p:nvSpPr>
        <p:spPr>
          <a:xfrm>
            <a:off x="6991125" y="1287040"/>
            <a:ext cx="3852301" cy="131812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93" name="Likbent triangel 92">
            <a:extLst>
              <a:ext uri="{FF2B5EF4-FFF2-40B4-BE49-F238E27FC236}">
                <a16:creationId xmlns:a16="http://schemas.microsoft.com/office/drawing/2014/main" id="{DA776D3F-A4D5-4EF8-BA96-91547DA9F961}"/>
              </a:ext>
            </a:extLst>
          </p:cNvPr>
          <p:cNvSpPr/>
          <p:nvPr/>
        </p:nvSpPr>
        <p:spPr>
          <a:xfrm>
            <a:off x="181670" y="498460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3" name="Likbent triangel 142">
            <a:extLst>
              <a:ext uri="{FF2B5EF4-FFF2-40B4-BE49-F238E27FC236}">
                <a16:creationId xmlns:a16="http://schemas.microsoft.com/office/drawing/2014/main" id="{013A53DA-1561-42A6-A562-0DB84A9B1D4B}"/>
              </a:ext>
            </a:extLst>
          </p:cNvPr>
          <p:cNvSpPr/>
          <p:nvPr/>
        </p:nvSpPr>
        <p:spPr>
          <a:xfrm>
            <a:off x="1024827" y="567089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2" name="Likbent triangel 151">
            <a:extLst>
              <a:ext uri="{FF2B5EF4-FFF2-40B4-BE49-F238E27FC236}">
                <a16:creationId xmlns:a16="http://schemas.microsoft.com/office/drawing/2014/main" id="{3B697915-C8EB-4EB1-A2C2-98DCE66372FB}"/>
              </a:ext>
            </a:extLst>
          </p:cNvPr>
          <p:cNvSpPr/>
          <p:nvPr/>
        </p:nvSpPr>
        <p:spPr>
          <a:xfrm>
            <a:off x="1854634" y="494103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4" name="Textruta 63">
            <a:extLst>
              <a:ext uri="{FF2B5EF4-FFF2-40B4-BE49-F238E27FC236}">
                <a16:creationId xmlns:a16="http://schemas.microsoft.com/office/drawing/2014/main" id="{B21F4463-7E06-44BC-ACD4-DF02185096D1}"/>
              </a:ext>
            </a:extLst>
          </p:cNvPr>
          <p:cNvSpPr txBox="1"/>
          <p:nvPr/>
        </p:nvSpPr>
        <p:spPr>
          <a:xfrm>
            <a:off x="122144" y="4002606"/>
            <a:ext cx="1954158" cy="135075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a:t>
            </a:r>
          </a:p>
        </p:txBody>
      </p:sp>
      <p:cxnSp>
        <p:nvCxnSpPr>
          <p:cNvPr id="155" name="Rak pil 335">
            <a:extLst>
              <a:ext uri="{FF2B5EF4-FFF2-40B4-BE49-F238E27FC236}">
                <a16:creationId xmlns:a16="http://schemas.microsoft.com/office/drawing/2014/main" id="{9F496B8B-3F66-49A2-938E-4B57EF988374}"/>
              </a:ext>
            </a:extLst>
          </p:cNvPr>
          <p:cNvCxnSpPr/>
          <p:nvPr/>
        </p:nvCxnSpPr>
        <p:spPr>
          <a:xfrm flipH="1">
            <a:off x="960170" y="5294613"/>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Likbent triangel 155">
            <a:extLst>
              <a:ext uri="{FF2B5EF4-FFF2-40B4-BE49-F238E27FC236}">
                <a16:creationId xmlns:a16="http://schemas.microsoft.com/office/drawing/2014/main" id="{570D1628-3E53-4E23-B240-AF0789602CC7}"/>
              </a:ext>
            </a:extLst>
          </p:cNvPr>
          <p:cNvSpPr/>
          <p:nvPr/>
        </p:nvSpPr>
        <p:spPr>
          <a:xfrm>
            <a:off x="205637" y="624290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7" name="Likbent triangel 156">
            <a:extLst>
              <a:ext uri="{FF2B5EF4-FFF2-40B4-BE49-F238E27FC236}">
                <a16:creationId xmlns:a16="http://schemas.microsoft.com/office/drawing/2014/main" id="{0702B0CF-BF9D-4E0B-A514-33DBEB00229D}"/>
              </a:ext>
            </a:extLst>
          </p:cNvPr>
          <p:cNvSpPr/>
          <p:nvPr/>
        </p:nvSpPr>
        <p:spPr>
          <a:xfrm>
            <a:off x="1878601" y="6199334"/>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8" name="Högerböjd 119">
            <a:extLst>
              <a:ext uri="{FF2B5EF4-FFF2-40B4-BE49-F238E27FC236}">
                <a16:creationId xmlns:a16="http://schemas.microsoft.com/office/drawing/2014/main" id="{16AF4955-3644-48B1-9726-6AE916033F88}"/>
              </a:ext>
            </a:extLst>
          </p:cNvPr>
          <p:cNvSpPr/>
          <p:nvPr/>
        </p:nvSpPr>
        <p:spPr>
          <a:xfrm>
            <a:off x="785411" y="5676683"/>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9" name="Rak pil 120">
            <a:extLst>
              <a:ext uri="{FF2B5EF4-FFF2-40B4-BE49-F238E27FC236}">
                <a16:creationId xmlns:a16="http://schemas.microsoft.com/office/drawing/2014/main" id="{6342EC1C-D8C3-478C-A01B-BA527DC71DCD}"/>
              </a:ext>
            </a:extLst>
          </p:cNvPr>
          <p:cNvCxnSpPr/>
          <p:nvPr/>
        </p:nvCxnSpPr>
        <p:spPr>
          <a:xfrm>
            <a:off x="1077154" y="6059600"/>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0" name="Vänsterböjd 123">
            <a:extLst>
              <a:ext uri="{FF2B5EF4-FFF2-40B4-BE49-F238E27FC236}">
                <a16:creationId xmlns:a16="http://schemas.microsoft.com/office/drawing/2014/main" id="{94611431-9EE1-4F51-9B3C-41EF3A480B19}"/>
              </a:ext>
            </a:extLst>
          </p:cNvPr>
          <p:cNvSpPr/>
          <p:nvPr/>
        </p:nvSpPr>
        <p:spPr>
          <a:xfrm rot="3470097">
            <a:off x="1894497" y="6325675"/>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61" name="Rak pil 124">
            <a:extLst>
              <a:ext uri="{FF2B5EF4-FFF2-40B4-BE49-F238E27FC236}">
                <a16:creationId xmlns:a16="http://schemas.microsoft.com/office/drawing/2014/main" id="{CB0B0212-D529-4D65-B430-16E45AC88445}"/>
              </a:ext>
            </a:extLst>
          </p:cNvPr>
          <p:cNvCxnSpPr/>
          <p:nvPr/>
        </p:nvCxnSpPr>
        <p:spPr>
          <a:xfrm flipH="1" flipV="1">
            <a:off x="1224080" y="5609587"/>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2" name="Högerböjd 127">
            <a:extLst>
              <a:ext uri="{FF2B5EF4-FFF2-40B4-BE49-F238E27FC236}">
                <a16:creationId xmlns:a16="http://schemas.microsoft.com/office/drawing/2014/main" id="{9E324D2C-DA52-46D2-BE96-3EEC424889A2}"/>
              </a:ext>
            </a:extLst>
          </p:cNvPr>
          <p:cNvSpPr/>
          <p:nvPr/>
        </p:nvSpPr>
        <p:spPr>
          <a:xfrm rot="5400000">
            <a:off x="951355" y="5288721"/>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63" name="Rak pil 128">
            <a:extLst>
              <a:ext uri="{FF2B5EF4-FFF2-40B4-BE49-F238E27FC236}">
                <a16:creationId xmlns:a16="http://schemas.microsoft.com/office/drawing/2014/main" id="{AC59E680-F4CD-490F-8AC7-3AD67D82831B}"/>
              </a:ext>
            </a:extLst>
          </p:cNvPr>
          <p:cNvCxnSpPr/>
          <p:nvPr/>
        </p:nvCxnSpPr>
        <p:spPr>
          <a:xfrm flipH="1">
            <a:off x="362406" y="5609587"/>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544136"/>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561</Words>
  <Application>Microsoft Office PowerPoint</Application>
  <PresentationFormat>Bredbild</PresentationFormat>
  <Paragraphs>100</Paragraphs>
  <Slides>4</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4</vt:i4>
      </vt:variant>
    </vt:vector>
  </HeadingPairs>
  <TitlesOfParts>
    <vt:vector size="10" baseType="lpstr">
      <vt:lpstr>Arial</vt:lpstr>
      <vt:lpstr>Calibri</vt:lpstr>
      <vt:lpstr>Calibri Light</vt:lpstr>
      <vt:lpstr>Times New Roman</vt:lpstr>
      <vt:lpstr>Wingdings</vt:lpstr>
      <vt:lpstr>Office-tema</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88</cp:revision>
  <dcterms:created xsi:type="dcterms:W3CDTF">2015-11-16T21:49:43Z</dcterms:created>
  <dcterms:modified xsi:type="dcterms:W3CDTF">2018-02-12T21:48:22Z</dcterms:modified>
</cp:coreProperties>
</file>