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72" d="100"/>
          <a:sy n="72" d="100"/>
        </p:scale>
        <p:origin x="7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6329C6-A293-41F9-99C4-BCAABF191D5E}" type="doc">
      <dgm:prSet loTypeId="urn:microsoft.com/office/officeart/2005/8/layout/cycle8" loCatId="cycle" qsTypeId="urn:microsoft.com/office/officeart/2005/8/quickstyle/simple1" qsCatId="simple" csTypeId="urn:microsoft.com/office/officeart/2005/8/colors/accent1_2" csCatId="accent1" phldr="1"/>
      <dgm:spPr/>
    </dgm:pt>
    <dgm:pt modelId="{28896689-4809-45C2-81D3-F990376F35E2}">
      <dgm:prSet phldrT="[Text]" custT="1"/>
      <dgm:spPr/>
      <dgm:t>
        <a:bodyPr/>
        <a:lstStyle/>
        <a:p>
          <a:pPr marL="0" indent="0">
            <a:tabLst/>
          </a:pPr>
          <a:r>
            <a:rPr lang="sv-SE" sz="1600" b="1" dirty="0"/>
            <a:t>1</a:t>
          </a:r>
          <a:br>
            <a:rPr lang="sv-SE" sz="2400" dirty="0"/>
          </a:br>
          <a:r>
            <a:rPr lang="sv-SE" sz="1100" dirty="0"/>
            <a:t>Uppvärmning</a:t>
          </a:r>
          <a:endParaRPr lang="sv-SE" sz="1200" dirty="0"/>
        </a:p>
        <a:p>
          <a:pPr marL="0"/>
          <a:r>
            <a:rPr lang="sv-SE" sz="1050" dirty="0"/>
            <a:t>(ca 8 min)</a:t>
          </a:r>
          <a:endParaRPr lang="sv-SE" sz="1200" dirty="0"/>
        </a:p>
      </dgm:t>
    </dgm:pt>
    <dgm:pt modelId="{63F28BA9-4B05-450D-A6C0-9B3F7FFDEEF1}" type="parTrans" cxnId="{64FCD65B-1457-4CFC-96A9-8374F057A36B}">
      <dgm:prSet/>
      <dgm:spPr/>
      <dgm:t>
        <a:bodyPr/>
        <a:lstStyle/>
        <a:p>
          <a:endParaRPr lang="sv-SE"/>
        </a:p>
      </dgm:t>
    </dgm:pt>
    <dgm:pt modelId="{271425BA-5C3B-4846-8EA6-4C82CEF0CB7B}" type="sibTrans" cxnId="{64FCD65B-1457-4CFC-96A9-8374F057A36B}">
      <dgm:prSet/>
      <dgm:spPr/>
      <dgm:t>
        <a:bodyPr/>
        <a:lstStyle/>
        <a:p>
          <a:endParaRPr lang="sv-SE"/>
        </a:p>
      </dgm:t>
    </dgm:pt>
    <dgm:pt modelId="{78F5BFDD-C4AA-40A3-8F54-7215D0A443DF}">
      <dgm:prSet phldrT="[Text]" custT="1"/>
      <dgm:spPr/>
      <dgm:t>
        <a:bodyPr/>
        <a:lstStyle/>
        <a:p>
          <a:r>
            <a:rPr lang="sv-SE" sz="1400" dirty="0"/>
            <a:t>4</a:t>
          </a:r>
          <a:br>
            <a:rPr lang="sv-SE" sz="1400" dirty="0"/>
          </a:br>
          <a:r>
            <a:rPr lang="sv-SE" sz="1400" dirty="0"/>
            <a:t>Spel</a:t>
          </a:r>
        </a:p>
        <a:p>
          <a:r>
            <a:rPr lang="sv-SE" sz="1000" dirty="0"/>
            <a:t>(ca 20 min)</a:t>
          </a:r>
        </a:p>
      </dgm:t>
    </dgm:pt>
    <dgm:pt modelId="{8B3E7C4C-1F5A-460A-97DD-3A0DC7971E4C}" type="parTrans" cxnId="{46B42D51-4198-4991-8DAA-FA406D1771B9}">
      <dgm:prSet/>
      <dgm:spPr/>
      <dgm:t>
        <a:bodyPr/>
        <a:lstStyle/>
        <a:p>
          <a:endParaRPr lang="sv-SE"/>
        </a:p>
      </dgm:t>
    </dgm:pt>
    <dgm:pt modelId="{C235675B-A609-4FA9-B26F-FA3EAFD7B6B5}" type="sibTrans" cxnId="{46B42D51-4198-4991-8DAA-FA406D1771B9}">
      <dgm:prSet/>
      <dgm:spPr/>
      <dgm:t>
        <a:bodyPr/>
        <a:lstStyle/>
        <a:p>
          <a:endParaRPr lang="sv-SE"/>
        </a:p>
      </dgm:t>
    </dgm:pt>
    <dgm:pt modelId="{20E3CB0E-2D3E-4D02-B253-EBB9368256E4}">
      <dgm:prSet phldrT="[Text]" custT="1"/>
      <dgm:spPr/>
      <dgm:t>
        <a:bodyPr/>
        <a:lstStyle/>
        <a:p>
          <a:r>
            <a:rPr lang="sv-SE" sz="1400" dirty="0"/>
            <a:t>5</a:t>
          </a:r>
          <a:br>
            <a:rPr lang="sv-SE" sz="1400" dirty="0"/>
          </a:br>
          <a:r>
            <a:rPr lang="sv-SE" sz="1200" dirty="0"/>
            <a:t>Avslutning</a:t>
          </a:r>
        </a:p>
        <a:p>
          <a:r>
            <a:rPr lang="sv-SE" sz="1000" dirty="0"/>
            <a:t>(ca 2 min)</a:t>
          </a:r>
        </a:p>
      </dgm:t>
    </dgm:pt>
    <dgm:pt modelId="{6F2DFD0D-0860-4721-867D-1D5BEDEC7A61}" type="parTrans" cxnId="{4298821E-060D-418C-906F-4B78DBFACDFD}">
      <dgm:prSet/>
      <dgm:spPr/>
      <dgm:t>
        <a:bodyPr/>
        <a:lstStyle/>
        <a:p>
          <a:endParaRPr lang="sv-SE"/>
        </a:p>
      </dgm:t>
    </dgm:pt>
    <dgm:pt modelId="{E04C2498-3339-4B6B-B206-7D86A36B3284}" type="sibTrans" cxnId="{4298821E-060D-418C-906F-4B78DBFACDFD}">
      <dgm:prSet/>
      <dgm:spPr/>
      <dgm:t>
        <a:bodyPr/>
        <a:lstStyle/>
        <a:p>
          <a:endParaRPr lang="sv-SE"/>
        </a:p>
      </dgm:t>
    </dgm:pt>
    <dgm:pt modelId="{A7E5A2FE-CDE8-4C61-93FF-96BA715692A2}">
      <dgm:prSet phldrT="[Text]" custT="1"/>
      <dgm:spPr/>
      <dgm:t>
        <a:bodyPr/>
        <a:lstStyle/>
        <a:p>
          <a:r>
            <a:rPr lang="sv-SE" sz="1700" dirty="0"/>
            <a:t>2</a:t>
          </a:r>
          <a:br>
            <a:rPr lang="sv-SE" sz="1700" dirty="0"/>
          </a:br>
          <a:r>
            <a:rPr lang="sv-SE" sz="1400" dirty="0"/>
            <a:t>Övning</a:t>
          </a:r>
          <a:endParaRPr lang="sv-SE" sz="1700" dirty="0"/>
        </a:p>
        <a:p>
          <a:r>
            <a:rPr lang="sv-SE" sz="1050" dirty="0"/>
            <a:t>(ca 15 min)</a:t>
          </a:r>
        </a:p>
      </dgm:t>
    </dgm:pt>
    <dgm:pt modelId="{C6383B8A-B9D7-4696-AF56-06BB350E4489}" type="sibTrans" cxnId="{50439C91-149E-40EF-8F80-0C2A0D54F6CF}">
      <dgm:prSet/>
      <dgm:spPr/>
      <dgm:t>
        <a:bodyPr/>
        <a:lstStyle/>
        <a:p>
          <a:endParaRPr lang="sv-SE"/>
        </a:p>
      </dgm:t>
    </dgm:pt>
    <dgm:pt modelId="{B0EA558A-491C-43B8-9B10-C380DE2E41BD}" type="parTrans" cxnId="{50439C91-149E-40EF-8F80-0C2A0D54F6CF}">
      <dgm:prSet/>
      <dgm:spPr/>
      <dgm:t>
        <a:bodyPr/>
        <a:lstStyle/>
        <a:p>
          <a:endParaRPr lang="sv-SE"/>
        </a:p>
      </dgm:t>
    </dgm:pt>
    <dgm:pt modelId="{8667C016-CBAA-4B01-931C-8C0B603B9AF1}">
      <dgm:prSet phldrT="[Text]" custT="1"/>
      <dgm:spPr/>
      <dgm:t>
        <a:bodyPr/>
        <a:lstStyle/>
        <a:p>
          <a:r>
            <a:rPr lang="sv-SE" sz="1800" b="1" dirty="0"/>
            <a:t>3</a:t>
          </a:r>
          <a:br>
            <a:rPr lang="sv-SE" sz="1500" dirty="0"/>
          </a:br>
          <a:r>
            <a:rPr lang="sv-SE" sz="1400" dirty="0"/>
            <a:t>Övning</a:t>
          </a:r>
          <a:br>
            <a:rPr lang="sv-SE" sz="1500" dirty="0"/>
          </a:br>
          <a:r>
            <a:rPr lang="sv-SE" sz="1000" dirty="0"/>
            <a:t>(ca 15 min)</a:t>
          </a:r>
          <a:endParaRPr lang="sv-SE" sz="1500" dirty="0"/>
        </a:p>
      </dgm:t>
    </dgm:pt>
    <dgm:pt modelId="{54C96604-DC6A-4159-8D2E-92B1DA55DDD1}" type="sibTrans" cxnId="{93E0BF3D-0AA8-4808-995B-F80CA9BD4F5B}">
      <dgm:prSet/>
      <dgm:spPr/>
      <dgm:t>
        <a:bodyPr/>
        <a:lstStyle/>
        <a:p>
          <a:endParaRPr lang="sv-SE"/>
        </a:p>
      </dgm:t>
    </dgm:pt>
    <dgm:pt modelId="{732E32C0-3D5B-4506-8C0D-2FA70238D07B}" type="parTrans" cxnId="{93E0BF3D-0AA8-4808-995B-F80CA9BD4F5B}">
      <dgm:prSet/>
      <dgm:spPr/>
      <dgm:t>
        <a:bodyPr/>
        <a:lstStyle/>
        <a:p>
          <a:endParaRPr lang="sv-SE"/>
        </a:p>
      </dgm:t>
    </dgm:pt>
    <dgm:pt modelId="{6F3F1427-0D12-4F29-82A5-D1EF0A78C6D6}" type="pres">
      <dgm:prSet presAssocID="{176329C6-A293-41F9-99C4-BCAABF191D5E}" presName="compositeShape" presStyleCnt="0">
        <dgm:presLayoutVars>
          <dgm:chMax val="7"/>
          <dgm:dir/>
          <dgm:resizeHandles val="exact"/>
        </dgm:presLayoutVars>
      </dgm:prSet>
      <dgm:spPr/>
    </dgm:pt>
    <dgm:pt modelId="{86C515E1-9AF2-4346-B536-9CAF07788329}" type="pres">
      <dgm:prSet presAssocID="{176329C6-A293-41F9-99C4-BCAABF191D5E}" presName="wedge1" presStyleLbl="node1" presStyleIdx="0" presStyleCnt="5"/>
      <dgm:spPr/>
    </dgm:pt>
    <dgm:pt modelId="{351DB76E-2A21-4973-A406-94CC0E5E0DFD}" type="pres">
      <dgm:prSet presAssocID="{176329C6-A293-41F9-99C4-BCAABF191D5E}" presName="dummy1a" presStyleCnt="0"/>
      <dgm:spPr/>
    </dgm:pt>
    <dgm:pt modelId="{1DA39A64-A960-4E6D-B8C2-7D5C95E9889B}" type="pres">
      <dgm:prSet presAssocID="{176329C6-A293-41F9-99C4-BCAABF191D5E}" presName="dummy1b" presStyleCnt="0"/>
      <dgm:spPr/>
    </dgm:pt>
    <dgm:pt modelId="{01220113-A045-499E-B530-C32051418C57}" type="pres">
      <dgm:prSet presAssocID="{176329C6-A293-41F9-99C4-BCAABF191D5E}" presName="wedge1Tx" presStyleLbl="node1" presStyleIdx="0" presStyleCnt="5">
        <dgm:presLayoutVars>
          <dgm:chMax val="0"/>
          <dgm:chPref val="0"/>
          <dgm:bulletEnabled val="1"/>
        </dgm:presLayoutVars>
      </dgm:prSet>
      <dgm:spPr/>
    </dgm:pt>
    <dgm:pt modelId="{042ECCE9-FE08-4590-B27E-D428A5986C0C}" type="pres">
      <dgm:prSet presAssocID="{176329C6-A293-41F9-99C4-BCAABF191D5E}" presName="wedge2" presStyleLbl="node1" presStyleIdx="1" presStyleCnt="5"/>
      <dgm:spPr/>
    </dgm:pt>
    <dgm:pt modelId="{44BA8D3C-1EA7-4F9A-B973-7FABD2036E63}" type="pres">
      <dgm:prSet presAssocID="{176329C6-A293-41F9-99C4-BCAABF191D5E}" presName="dummy2a" presStyleCnt="0"/>
      <dgm:spPr/>
    </dgm:pt>
    <dgm:pt modelId="{CEB4B477-82BF-4675-9FDC-BCE412C3656E}" type="pres">
      <dgm:prSet presAssocID="{176329C6-A293-41F9-99C4-BCAABF191D5E}" presName="dummy2b" presStyleCnt="0"/>
      <dgm:spPr/>
    </dgm:pt>
    <dgm:pt modelId="{5B57A1EB-3F60-4ACE-94E6-C5A13BD3D720}" type="pres">
      <dgm:prSet presAssocID="{176329C6-A293-41F9-99C4-BCAABF191D5E}" presName="wedge2Tx" presStyleLbl="node1" presStyleIdx="1" presStyleCnt="5">
        <dgm:presLayoutVars>
          <dgm:chMax val="0"/>
          <dgm:chPref val="0"/>
          <dgm:bulletEnabled val="1"/>
        </dgm:presLayoutVars>
      </dgm:prSet>
      <dgm:spPr/>
    </dgm:pt>
    <dgm:pt modelId="{F1F5835A-FF9E-470E-BF14-8A45EB1C3C7F}" type="pres">
      <dgm:prSet presAssocID="{176329C6-A293-41F9-99C4-BCAABF191D5E}" presName="wedge3" presStyleLbl="node1" presStyleIdx="2" presStyleCnt="5"/>
      <dgm:spPr/>
    </dgm:pt>
    <dgm:pt modelId="{46D3590A-2311-41CC-8EB4-6B7916AB0C54}" type="pres">
      <dgm:prSet presAssocID="{176329C6-A293-41F9-99C4-BCAABF191D5E}" presName="dummy3a" presStyleCnt="0"/>
      <dgm:spPr/>
    </dgm:pt>
    <dgm:pt modelId="{F2E7526C-36C2-42AD-90A9-BF04A4195A50}" type="pres">
      <dgm:prSet presAssocID="{176329C6-A293-41F9-99C4-BCAABF191D5E}" presName="dummy3b" presStyleCnt="0"/>
      <dgm:spPr/>
    </dgm:pt>
    <dgm:pt modelId="{10142237-FF7A-4E4F-A259-A1E39E7BBFCF}" type="pres">
      <dgm:prSet presAssocID="{176329C6-A293-41F9-99C4-BCAABF191D5E}" presName="wedge3Tx" presStyleLbl="node1" presStyleIdx="2" presStyleCnt="5">
        <dgm:presLayoutVars>
          <dgm:chMax val="0"/>
          <dgm:chPref val="0"/>
          <dgm:bulletEnabled val="1"/>
        </dgm:presLayoutVars>
      </dgm:prSet>
      <dgm:spPr/>
    </dgm:pt>
    <dgm:pt modelId="{C8B3A1F0-654E-4707-93EE-8D71BB830E5F}" type="pres">
      <dgm:prSet presAssocID="{176329C6-A293-41F9-99C4-BCAABF191D5E}" presName="wedge4" presStyleLbl="node1" presStyleIdx="3" presStyleCnt="5"/>
      <dgm:spPr/>
    </dgm:pt>
    <dgm:pt modelId="{E25E414A-C3E1-4A7E-AE40-E6602FEB4F19}" type="pres">
      <dgm:prSet presAssocID="{176329C6-A293-41F9-99C4-BCAABF191D5E}" presName="dummy4a" presStyleCnt="0"/>
      <dgm:spPr/>
    </dgm:pt>
    <dgm:pt modelId="{24347E32-49BA-4A14-8AD1-5C244CDC9200}" type="pres">
      <dgm:prSet presAssocID="{176329C6-A293-41F9-99C4-BCAABF191D5E}" presName="dummy4b" presStyleCnt="0"/>
      <dgm:spPr/>
    </dgm:pt>
    <dgm:pt modelId="{1CABCE97-9C1A-4047-8A38-68D1689E3FD8}" type="pres">
      <dgm:prSet presAssocID="{176329C6-A293-41F9-99C4-BCAABF191D5E}" presName="wedge4Tx" presStyleLbl="node1" presStyleIdx="3" presStyleCnt="5">
        <dgm:presLayoutVars>
          <dgm:chMax val="0"/>
          <dgm:chPref val="0"/>
          <dgm:bulletEnabled val="1"/>
        </dgm:presLayoutVars>
      </dgm:prSet>
      <dgm:spPr/>
    </dgm:pt>
    <dgm:pt modelId="{1B2595DF-C5F2-4311-AF23-4F69521AFBE6}" type="pres">
      <dgm:prSet presAssocID="{176329C6-A293-41F9-99C4-BCAABF191D5E}" presName="wedge5" presStyleLbl="node1" presStyleIdx="4" presStyleCnt="5"/>
      <dgm:spPr/>
    </dgm:pt>
    <dgm:pt modelId="{5F3D33A3-ED53-4B68-824A-3D2A03EF0534}" type="pres">
      <dgm:prSet presAssocID="{176329C6-A293-41F9-99C4-BCAABF191D5E}" presName="dummy5a" presStyleCnt="0"/>
      <dgm:spPr/>
    </dgm:pt>
    <dgm:pt modelId="{60AED568-AEFF-4F66-B63E-1478551714D7}" type="pres">
      <dgm:prSet presAssocID="{176329C6-A293-41F9-99C4-BCAABF191D5E}" presName="dummy5b" presStyleCnt="0"/>
      <dgm:spPr/>
    </dgm:pt>
    <dgm:pt modelId="{EDF2D0BA-6B41-4568-8F59-56C8257D60B6}" type="pres">
      <dgm:prSet presAssocID="{176329C6-A293-41F9-99C4-BCAABF191D5E}" presName="wedge5Tx" presStyleLbl="node1" presStyleIdx="4" presStyleCnt="5">
        <dgm:presLayoutVars>
          <dgm:chMax val="0"/>
          <dgm:chPref val="0"/>
          <dgm:bulletEnabled val="1"/>
        </dgm:presLayoutVars>
      </dgm:prSet>
      <dgm:spPr/>
    </dgm:pt>
    <dgm:pt modelId="{80B14EAD-B8FF-4FFF-9DA8-A63BF4110857}" type="pres">
      <dgm:prSet presAssocID="{271425BA-5C3B-4846-8EA6-4C82CEF0CB7B}" presName="arrowWedge1" presStyleLbl="fgSibTrans2D1" presStyleIdx="0" presStyleCnt="5"/>
      <dgm:spPr/>
    </dgm:pt>
    <dgm:pt modelId="{047945FA-018C-4BD8-B277-8F4B87B80161}" type="pres">
      <dgm:prSet presAssocID="{C6383B8A-B9D7-4696-AF56-06BB350E4489}" presName="arrowWedge2" presStyleLbl="fgSibTrans2D1" presStyleIdx="1" presStyleCnt="5"/>
      <dgm:spPr/>
    </dgm:pt>
    <dgm:pt modelId="{86DF167F-F5F1-427C-B4D1-9A87485E2B6B}" type="pres">
      <dgm:prSet presAssocID="{54C96604-DC6A-4159-8D2E-92B1DA55DDD1}" presName="arrowWedge3" presStyleLbl="fgSibTrans2D1" presStyleIdx="2" presStyleCnt="5"/>
      <dgm:spPr/>
    </dgm:pt>
    <dgm:pt modelId="{E84C331D-7FA9-4412-BE76-501A84B5A859}" type="pres">
      <dgm:prSet presAssocID="{C235675B-A609-4FA9-B26F-FA3EAFD7B6B5}" presName="arrowWedge4" presStyleLbl="fgSibTrans2D1" presStyleIdx="3" presStyleCnt="5"/>
      <dgm:spPr/>
    </dgm:pt>
    <dgm:pt modelId="{98E1159A-CB83-4B11-A1B7-4FB757F11052}" type="pres">
      <dgm:prSet presAssocID="{E04C2498-3339-4B6B-B206-7D86A36B3284}" presName="arrowWedge5" presStyleLbl="fgSibTrans2D1" presStyleIdx="4" presStyleCnt="5"/>
      <dgm:spPr/>
    </dgm:pt>
  </dgm:ptLst>
  <dgm:cxnLst>
    <dgm:cxn modelId="{64FCD65B-1457-4CFC-96A9-8374F057A36B}" srcId="{176329C6-A293-41F9-99C4-BCAABF191D5E}" destId="{28896689-4809-45C2-81D3-F990376F35E2}" srcOrd="0" destOrd="0" parTransId="{63F28BA9-4B05-450D-A6C0-9B3F7FFDEEF1}" sibTransId="{271425BA-5C3B-4846-8EA6-4C82CEF0CB7B}"/>
    <dgm:cxn modelId="{57674324-FD9D-45B1-9336-D2E0FD08F031}" type="presOf" srcId="{78F5BFDD-C4AA-40A3-8F54-7215D0A443DF}" destId="{C8B3A1F0-654E-4707-93EE-8D71BB830E5F}" srcOrd="0" destOrd="0" presId="urn:microsoft.com/office/officeart/2005/8/layout/cycle8"/>
    <dgm:cxn modelId="{93E0BF3D-0AA8-4808-995B-F80CA9BD4F5B}" srcId="{176329C6-A293-41F9-99C4-BCAABF191D5E}" destId="{8667C016-CBAA-4B01-931C-8C0B603B9AF1}" srcOrd="2" destOrd="0" parTransId="{732E32C0-3D5B-4506-8C0D-2FA70238D07B}" sibTransId="{54C96604-DC6A-4159-8D2E-92B1DA55DDD1}"/>
    <dgm:cxn modelId="{46B42D51-4198-4991-8DAA-FA406D1771B9}" srcId="{176329C6-A293-41F9-99C4-BCAABF191D5E}" destId="{78F5BFDD-C4AA-40A3-8F54-7215D0A443DF}" srcOrd="3" destOrd="0" parTransId="{8B3E7C4C-1F5A-460A-97DD-3A0DC7971E4C}" sibTransId="{C235675B-A609-4FA9-B26F-FA3EAFD7B6B5}"/>
    <dgm:cxn modelId="{D5C20EC9-0EA3-4E76-80E4-36ADAF990148}" type="presOf" srcId="{8667C016-CBAA-4B01-931C-8C0B603B9AF1}" destId="{10142237-FF7A-4E4F-A259-A1E39E7BBFCF}" srcOrd="1" destOrd="0" presId="urn:microsoft.com/office/officeart/2005/8/layout/cycle8"/>
    <dgm:cxn modelId="{50439C91-149E-40EF-8F80-0C2A0D54F6CF}" srcId="{176329C6-A293-41F9-99C4-BCAABF191D5E}" destId="{A7E5A2FE-CDE8-4C61-93FF-96BA715692A2}" srcOrd="1" destOrd="0" parTransId="{B0EA558A-491C-43B8-9B10-C380DE2E41BD}" sibTransId="{C6383B8A-B9D7-4696-AF56-06BB350E4489}"/>
    <dgm:cxn modelId="{7E6DBA14-B7BC-46B4-9083-9D10E4E414FF}" type="presOf" srcId="{28896689-4809-45C2-81D3-F990376F35E2}" destId="{01220113-A045-499E-B530-C32051418C57}" srcOrd="1" destOrd="0" presId="urn:microsoft.com/office/officeart/2005/8/layout/cycle8"/>
    <dgm:cxn modelId="{7828A9BA-59ED-41E3-B695-240007958A10}" type="presOf" srcId="{8667C016-CBAA-4B01-931C-8C0B603B9AF1}" destId="{F1F5835A-FF9E-470E-BF14-8A45EB1C3C7F}" srcOrd="0" destOrd="0" presId="urn:microsoft.com/office/officeart/2005/8/layout/cycle8"/>
    <dgm:cxn modelId="{DFD19210-3949-40A4-8243-9F0EA519D17F}" type="presOf" srcId="{28896689-4809-45C2-81D3-F990376F35E2}" destId="{86C515E1-9AF2-4346-B536-9CAF07788329}" srcOrd="0" destOrd="0" presId="urn:microsoft.com/office/officeart/2005/8/layout/cycle8"/>
    <dgm:cxn modelId="{0E7F6B7D-612A-492B-84CE-C8CDB3FB28CF}" type="presOf" srcId="{20E3CB0E-2D3E-4D02-B253-EBB9368256E4}" destId="{1B2595DF-C5F2-4311-AF23-4F69521AFBE6}" srcOrd="0" destOrd="0" presId="urn:microsoft.com/office/officeart/2005/8/layout/cycle8"/>
    <dgm:cxn modelId="{7E50FC82-1E69-469A-AE7F-B2D3EC0B4EF7}" type="presOf" srcId="{A7E5A2FE-CDE8-4C61-93FF-96BA715692A2}" destId="{042ECCE9-FE08-4590-B27E-D428A5986C0C}" srcOrd="0" destOrd="0" presId="urn:microsoft.com/office/officeart/2005/8/layout/cycle8"/>
    <dgm:cxn modelId="{A14A4F24-FDDA-41B3-8BDA-1E57487509CA}" type="presOf" srcId="{20E3CB0E-2D3E-4D02-B253-EBB9368256E4}" destId="{EDF2D0BA-6B41-4568-8F59-56C8257D60B6}" srcOrd="1" destOrd="0" presId="urn:microsoft.com/office/officeart/2005/8/layout/cycle8"/>
    <dgm:cxn modelId="{7C027544-E7AF-4CEF-BD88-6F4B7294D894}" type="presOf" srcId="{A7E5A2FE-CDE8-4C61-93FF-96BA715692A2}" destId="{5B57A1EB-3F60-4ACE-94E6-C5A13BD3D720}" srcOrd="1" destOrd="0" presId="urn:microsoft.com/office/officeart/2005/8/layout/cycle8"/>
    <dgm:cxn modelId="{830FAC39-CFA8-4899-863F-8E6EA378DB36}" type="presOf" srcId="{176329C6-A293-41F9-99C4-BCAABF191D5E}" destId="{6F3F1427-0D12-4F29-82A5-D1EF0A78C6D6}" srcOrd="0" destOrd="0" presId="urn:microsoft.com/office/officeart/2005/8/layout/cycle8"/>
    <dgm:cxn modelId="{02DC58DD-4289-4067-938C-54104EB5C659}" type="presOf" srcId="{78F5BFDD-C4AA-40A3-8F54-7215D0A443DF}" destId="{1CABCE97-9C1A-4047-8A38-68D1689E3FD8}" srcOrd="1" destOrd="0" presId="urn:microsoft.com/office/officeart/2005/8/layout/cycle8"/>
    <dgm:cxn modelId="{4298821E-060D-418C-906F-4B78DBFACDFD}" srcId="{176329C6-A293-41F9-99C4-BCAABF191D5E}" destId="{20E3CB0E-2D3E-4D02-B253-EBB9368256E4}" srcOrd="4" destOrd="0" parTransId="{6F2DFD0D-0860-4721-867D-1D5BEDEC7A61}" sibTransId="{E04C2498-3339-4B6B-B206-7D86A36B3284}"/>
    <dgm:cxn modelId="{E00FD824-C012-4467-90F4-A9BB9E0EBB41}" type="presParOf" srcId="{6F3F1427-0D12-4F29-82A5-D1EF0A78C6D6}" destId="{86C515E1-9AF2-4346-B536-9CAF07788329}" srcOrd="0" destOrd="0" presId="urn:microsoft.com/office/officeart/2005/8/layout/cycle8"/>
    <dgm:cxn modelId="{60D7EF53-EE33-4125-98C0-2682D73C0E77}" type="presParOf" srcId="{6F3F1427-0D12-4F29-82A5-D1EF0A78C6D6}" destId="{351DB76E-2A21-4973-A406-94CC0E5E0DFD}" srcOrd="1" destOrd="0" presId="urn:microsoft.com/office/officeart/2005/8/layout/cycle8"/>
    <dgm:cxn modelId="{101AE7A2-3087-4F75-B293-9296563CE626}" type="presParOf" srcId="{6F3F1427-0D12-4F29-82A5-D1EF0A78C6D6}" destId="{1DA39A64-A960-4E6D-B8C2-7D5C95E9889B}" srcOrd="2" destOrd="0" presId="urn:microsoft.com/office/officeart/2005/8/layout/cycle8"/>
    <dgm:cxn modelId="{D1D1CC08-AEBF-4625-93A6-45893D2676C4}" type="presParOf" srcId="{6F3F1427-0D12-4F29-82A5-D1EF0A78C6D6}" destId="{01220113-A045-499E-B530-C32051418C57}" srcOrd="3" destOrd="0" presId="urn:microsoft.com/office/officeart/2005/8/layout/cycle8"/>
    <dgm:cxn modelId="{A5489A80-4237-4AD3-A10C-A8A90EB7C905}" type="presParOf" srcId="{6F3F1427-0D12-4F29-82A5-D1EF0A78C6D6}" destId="{042ECCE9-FE08-4590-B27E-D428A5986C0C}" srcOrd="4" destOrd="0" presId="urn:microsoft.com/office/officeart/2005/8/layout/cycle8"/>
    <dgm:cxn modelId="{CBCE4F42-07B0-4CC2-96FD-717EEC9499F5}" type="presParOf" srcId="{6F3F1427-0D12-4F29-82A5-D1EF0A78C6D6}" destId="{44BA8D3C-1EA7-4F9A-B973-7FABD2036E63}" srcOrd="5" destOrd="0" presId="urn:microsoft.com/office/officeart/2005/8/layout/cycle8"/>
    <dgm:cxn modelId="{165185D7-53F6-4795-8AD0-BE9AA3F9A491}" type="presParOf" srcId="{6F3F1427-0D12-4F29-82A5-D1EF0A78C6D6}" destId="{CEB4B477-82BF-4675-9FDC-BCE412C3656E}" srcOrd="6" destOrd="0" presId="urn:microsoft.com/office/officeart/2005/8/layout/cycle8"/>
    <dgm:cxn modelId="{CE2D21E4-2869-491E-AB01-3E7964821213}" type="presParOf" srcId="{6F3F1427-0D12-4F29-82A5-D1EF0A78C6D6}" destId="{5B57A1EB-3F60-4ACE-94E6-C5A13BD3D720}" srcOrd="7" destOrd="0" presId="urn:microsoft.com/office/officeart/2005/8/layout/cycle8"/>
    <dgm:cxn modelId="{CDEC4EDD-327A-46F6-8AA5-936FE6C21BE2}" type="presParOf" srcId="{6F3F1427-0D12-4F29-82A5-D1EF0A78C6D6}" destId="{F1F5835A-FF9E-470E-BF14-8A45EB1C3C7F}" srcOrd="8" destOrd="0" presId="urn:microsoft.com/office/officeart/2005/8/layout/cycle8"/>
    <dgm:cxn modelId="{1408C0E8-C826-47B7-957E-78D884728A45}" type="presParOf" srcId="{6F3F1427-0D12-4F29-82A5-D1EF0A78C6D6}" destId="{46D3590A-2311-41CC-8EB4-6B7916AB0C54}" srcOrd="9" destOrd="0" presId="urn:microsoft.com/office/officeart/2005/8/layout/cycle8"/>
    <dgm:cxn modelId="{3821CF3B-6770-455F-8183-CF88E7C39A06}" type="presParOf" srcId="{6F3F1427-0D12-4F29-82A5-D1EF0A78C6D6}" destId="{F2E7526C-36C2-42AD-90A9-BF04A4195A50}" srcOrd="10" destOrd="0" presId="urn:microsoft.com/office/officeart/2005/8/layout/cycle8"/>
    <dgm:cxn modelId="{E130C213-23F2-4B41-AD2E-E3F3EF8D5B49}" type="presParOf" srcId="{6F3F1427-0D12-4F29-82A5-D1EF0A78C6D6}" destId="{10142237-FF7A-4E4F-A259-A1E39E7BBFCF}" srcOrd="11" destOrd="0" presId="urn:microsoft.com/office/officeart/2005/8/layout/cycle8"/>
    <dgm:cxn modelId="{0EAE77FE-B1B9-4ADB-930D-463B5F4432A6}" type="presParOf" srcId="{6F3F1427-0D12-4F29-82A5-D1EF0A78C6D6}" destId="{C8B3A1F0-654E-4707-93EE-8D71BB830E5F}" srcOrd="12" destOrd="0" presId="urn:microsoft.com/office/officeart/2005/8/layout/cycle8"/>
    <dgm:cxn modelId="{DE171F78-251E-4538-A88E-CAA6580D6B45}" type="presParOf" srcId="{6F3F1427-0D12-4F29-82A5-D1EF0A78C6D6}" destId="{E25E414A-C3E1-4A7E-AE40-E6602FEB4F19}" srcOrd="13" destOrd="0" presId="urn:microsoft.com/office/officeart/2005/8/layout/cycle8"/>
    <dgm:cxn modelId="{3E2CAF31-DAA8-4EC2-BB05-370CBD6EEC63}" type="presParOf" srcId="{6F3F1427-0D12-4F29-82A5-D1EF0A78C6D6}" destId="{24347E32-49BA-4A14-8AD1-5C244CDC9200}" srcOrd="14" destOrd="0" presId="urn:microsoft.com/office/officeart/2005/8/layout/cycle8"/>
    <dgm:cxn modelId="{52AD67F2-2E7D-4F9C-B0D2-A26BE0605473}" type="presParOf" srcId="{6F3F1427-0D12-4F29-82A5-D1EF0A78C6D6}" destId="{1CABCE97-9C1A-4047-8A38-68D1689E3FD8}" srcOrd="15" destOrd="0" presId="urn:microsoft.com/office/officeart/2005/8/layout/cycle8"/>
    <dgm:cxn modelId="{5C0FEEDB-ACD0-4683-8988-1CEE80E92B9B}" type="presParOf" srcId="{6F3F1427-0D12-4F29-82A5-D1EF0A78C6D6}" destId="{1B2595DF-C5F2-4311-AF23-4F69521AFBE6}" srcOrd="16" destOrd="0" presId="urn:microsoft.com/office/officeart/2005/8/layout/cycle8"/>
    <dgm:cxn modelId="{E5C2E8BA-6771-42CC-A7AE-4A1C1AEC0A7A}" type="presParOf" srcId="{6F3F1427-0D12-4F29-82A5-D1EF0A78C6D6}" destId="{5F3D33A3-ED53-4B68-824A-3D2A03EF0534}" srcOrd="17" destOrd="0" presId="urn:microsoft.com/office/officeart/2005/8/layout/cycle8"/>
    <dgm:cxn modelId="{A844248C-E715-44DC-B36C-4EB68BE97272}" type="presParOf" srcId="{6F3F1427-0D12-4F29-82A5-D1EF0A78C6D6}" destId="{60AED568-AEFF-4F66-B63E-1478551714D7}" srcOrd="18" destOrd="0" presId="urn:microsoft.com/office/officeart/2005/8/layout/cycle8"/>
    <dgm:cxn modelId="{502968D0-3DAB-4E0D-AFFF-AB212A6F53E3}" type="presParOf" srcId="{6F3F1427-0D12-4F29-82A5-D1EF0A78C6D6}" destId="{EDF2D0BA-6B41-4568-8F59-56C8257D60B6}" srcOrd="19" destOrd="0" presId="urn:microsoft.com/office/officeart/2005/8/layout/cycle8"/>
    <dgm:cxn modelId="{8BAE2438-D385-4EC2-98F2-39D06A14874C}" type="presParOf" srcId="{6F3F1427-0D12-4F29-82A5-D1EF0A78C6D6}" destId="{80B14EAD-B8FF-4FFF-9DA8-A63BF4110857}" srcOrd="20" destOrd="0" presId="urn:microsoft.com/office/officeart/2005/8/layout/cycle8"/>
    <dgm:cxn modelId="{0861DE9C-94F6-4C14-A93A-71ADD7B62E59}" type="presParOf" srcId="{6F3F1427-0D12-4F29-82A5-D1EF0A78C6D6}" destId="{047945FA-018C-4BD8-B277-8F4B87B80161}" srcOrd="21" destOrd="0" presId="urn:microsoft.com/office/officeart/2005/8/layout/cycle8"/>
    <dgm:cxn modelId="{74F390D9-B4E1-4772-ADF1-C5803C98F483}" type="presParOf" srcId="{6F3F1427-0D12-4F29-82A5-D1EF0A78C6D6}" destId="{86DF167F-F5F1-427C-B4D1-9A87485E2B6B}" srcOrd="22" destOrd="0" presId="urn:microsoft.com/office/officeart/2005/8/layout/cycle8"/>
    <dgm:cxn modelId="{B476FC21-CD97-47A7-BAAD-668840870C4E}" type="presParOf" srcId="{6F3F1427-0D12-4F29-82A5-D1EF0A78C6D6}" destId="{E84C331D-7FA9-4412-BE76-501A84B5A859}" srcOrd="23" destOrd="0" presId="urn:microsoft.com/office/officeart/2005/8/layout/cycle8"/>
    <dgm:cxn modelId="{DFFD8FC0-555C-4112-B069-5E4F19C3582F}" type="presParOf" srcId="{6F3F1427-0D12-4F29-82A5-D1EF0A78C6D6}" destId="{98E1159A-CB83-4B11-A1B7-4FB757F11052}" srcOrd="24" destOrd="0" presId="urn:microsoft.com/office/officeart/2005/8/layout/cycle8"/>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C515E1-9AF2-4346-B536-9CAF07788329}">
      <dsp:nvSpPr>
        <dsp:cNvPr id="0" name=""/>
        <dsp:cNvSpPr/>
      </dsp:nvSpPr>
      <dsp:spPr>
        <a:xfrm>
          <a:off x="612731" y="201141"/>
          <a:ext cx="2729545" cy="2729545"/>
        </a:xfrm>
        <a:prstGeom prst="pie">
          <a:avLst>
            <a:gd name="adj1" fmla="val 16200000"/>
            <a:gd name="adj2" fmla="val 205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tabLst/>
          </a:pPr>
          <a:r>
            <a:rPr lang="sv-SE" sz="1600" b="1" kern="1200" dirty="0"/>
            <a:t>1</a:t>
          </a:r>
          <a:br>
            <a:rPr lang="sv-SE" sz="2400" kern="1200" dirty="0"/>
          </a:br>
          <a:r>
            <a:rPr lang="sv-SE" sz="1100" kern="1200" dirty="0"/>
            <a:t>Uppvärmning</a:t>
          </a:r>
          <a:endParaRPr lang="sv-SE" sz="1200" kern="1200" dirty="0"/>
        </a:p>
        <a:p>
          <a:pPr marL="0" lvl="0" algn="ctr" defTabSz="711200">
            <a:lnSpc>
              <a:spcPct val="90000"/>
            </a:lnSpc>
            <a:spcBef>
              <a:spcPct val="0"/>
            </a:spcBef>
            <a:spcAft>
              <a:spcPct val="35000"/>
            </a:spcAft>
            <a:buNone/>
          </a:pPr>
          <a:r>
            <a:rPr lang="sv-SE" sz="1050" kern="1200" dirty="0"/>
            <a:t>(ca 8 min)</a:t>
          </a:r>
          <a:endParaRPr lang="sv-SE" sz="1200" kern="1200" dirty="0"/>
        </a:p>
      </dsp:txBody>
      <dsp:txXfrm>
        <a:off x="2036644" y="659965"/>
        <a:ext cx="877353" cy="584902"/>
      </dsp:txXfrm>
    </dsp:sp>
    <dsp:sp modelId="{042ECCE9-FE08-4590-B27E-D428A5986C0C}">
      <dsp:nvSpPr>
        <dsp:cNvPr id="0" name=""/>
        <dsp:cNvSpPr/>
      </dsp:nvSpPr>
      <dsp:spPr>
        <a:xfrm>
          <a:off x="636127" y="273929"/>
          <a:ext cx="2729545" cy="2729545"/>
        </a:xfrm>
        <a:prstGeom prst="pie">
          <a:avLst>
            <a:gd name="adj1" fmla="val 20520000"/>
            <a:gd name="adj2" fmla="val 32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sv-SE" sz="1700" kern="1200" dirty="0"/>
            <a:t>2</a:t>
          </a:r>
          <a:br>
            <a:rPr lang="sv-SE" sz="1700" kern="1200" dirty="0"/>
          </a:br>
          <a:r>
            <a:rPr lang="sv-SE" sz="1400" kern="1200" dirty="0"/>
            <a:t>Övning</a:t>
          </a:r>
          <a:endParaRPr lang="sv-SE" sz="1700" kern="1200" dirty="0"/>
        </a:p>
        <a:p>
          <a:pPr marL="0" lvl="0" indent="0" algn="ctr" defTabSz="755650">
            <a:lnSpc>
              <a:spcPct val="90000"/>
            </a:lnSpc>
            <a:spcBef>
              <a:spcPct val="0"/>
            </a:spcBef>
            <a:spcAft>
              <a:spcPct val="35000"/>
            </a:spcAft>
            <a:buNone/>
          </a:pPr>
          <a:r>
            <a:rPr lang="sv-SE" sz="1050" kern="1200" dirty="0"/>
            <a:t>(ca 15 min)</a:t>
          </a:r>
        </a:p>
      </dsp:txBody>
      <dsp:txXfrm>
        <a:off x="2394085" y="1521071"/>
        <a:ext cx="812364" cy="649891"/>
      </dsp:txXfrm>
    </dsp:sp>
    <dsp:sp modelId="{F1F5835A-FF9E-470E-BF14-8A45EB1C3C7F}">
      <dsp:nvSpPr>
        <dsp:cNvPr id="0" name=""/>
        <dsp:cNvSpPr/>
      </dsp:nvSpPr>
      <dsp:spPr>
        <a:xfrm>
          <a:off x="574388" y="318771"/>
          <a:ext cx="2729545" cy="2729545"/>
        </a:xfrm>
        <a:prstGeom prst="pie">
          <a:avLst>
            <a:gd name="adj1" fmla="val 3240000"/>
            <a:gd name="adj2" fmla="val 756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b="1" kern="1200" dirty="0"/>
            <a:t>3</a:t>
          </a:r>
          <a:br>
            <a:rPr lang="sv-SE" sz="1500" kern="1200" dirty="0"/>
          </a:br>
          <a:r>
            <a:rPr lang="sv-SE" sz="1400" kern="1200" dirty="0"/>
            <a:t>Övning</a:t>
          </a:r>
          <a:br>
            <a:rPr lang="sv-SE" sz="1500" kern="1200" dirty="0"/>
          </a:br>
          <a:r>
            <a:rPr lang="sv-SE" sz="1000" kern="1200" dirty="0"/>
            <a:t>(ca 15 min)</a:t>
          </a:r>
          <a:endParaRPr lang="sv-SE" sz="1500" kern="1200" dirty="0"/>
        </a:p>
      </dsp:txBody>
      <dsp:txXfrm>
        <a:off x="1549225" y="2235952"/>
        <a:ext cx="779870" cy="714880"/>
      </dsp:txXfrm>
    </dsp:sp>
    <dsp:sp modelId="{C8B3A1F0-654E-4707-93EE-8D71BB830E5F}">
      <dsp:nvSpPr>
        <dsp:cNvPr id="0" name=""/>
        <dsp:cNvSpPr/>
      </dsp:nvSpPr>
      <dsp:spPr>
        <a:xfrm>
          <a:off x="512648" y="273929"/>
          <a:ext cx="2729545" cy="2729545"/>
        </a:xfrm>
        <a:prstGeom prst="pie">
          <a:avLst>
            <a:gd name="adj1" fmla="val 7560000"/>
            <a:gd name="adj2" fmla="val 1188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4</a:t>
          </a:r>
          <a:br>
            <a:rPr lang="sv-SE" sz="1400" kern="1200" dirty="0"/>
          </a:br>
          <a:r>
            <a:rPr lang="sv-SE" sz="1400" kern="1200" dirty="0"/>
            <a:t>Spel</a:t>
          </a:r>
        </a:p>
        <a:p>
          <a:pPr marL="0" lvl="0" indent="0" algn="ctr" defTabSz="622300">
            <a:lnSpc>
              <a:spcPct val="90000"/>
            </a:lnSpc>
            <a:spcBef>
              <a:spcPct val="0"/>
            </a:spcBef>
            <a:spcAft>
              <a:spcPct val="35000"/>
            </a:spcAft>
            <a:buNone/>
          </a:pPr>
          <a:r>
            <a:rPr lang="sv-SE" sz="1000" kern="1200" dirty="0"/>
            <a:t>(ca 20 min)</a:t>
          </a:r>
        </a:p>
      </dsp:txBody>
      <dsp:txXfrm>
        <a:off x="671871" y="1521071"/>
        <a:ext cx="812364" cy="649891"/>
      </dsp:txXfrm>
    </dsp:sp>
    <dsp:sp modelId="{1B2595DF-C5F2-4311-AF23-4F69521AFBE6}">
      <dsp:nvSpPr>
        <dsp:cNvPr id="0" name=""/>
        <dsp:cNvSpPr/>
      </dsp:nvSpPr>
      <dsp:spPr>
        <a:xfrm>
          <a:off x="536044" y="201141"/>
          <a:ext cx="2729545" cy="2729545"/>
        </a:xfrm>
        <a:prstGeom prst="pie">
          <a:avLst>
            <a:gd name="adj1" fmla="val 1188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5</a:t>
          </a:r>
          <a:br>
            <a:rPr lang="sv-SE" sz="1400" kern="1200" dirty="0"/>
          </a:br>
          <a:r>
            <a:rPr lang="sv-SE" sz="1200" kern="1200" dirty="0"/>
            <a:t>Avslutning</a:t>
          </a:r>
        </a:p>
        <a:p>
          <a:pPr marL="0" lvl="0" indent="0" algn="ctr" defTabSz="622300">
            <a:lnSpc>
              <a:spcPct val="90000"/>
            </a:lnSpc>
            <a:spcBef>
              <a:spcPct val="0"/>
            </a:spcBef>
            <a:spcAft>
              <a:spcPct val="35000"/>
            </a:spcAft>
            <a:buNone/>
          </a:pPr>
          <a:r>
            <a:rPr lang="sv-SE" sz="1000" kern="1200" dirty="0"/>
            <a:t>(ca 2 min)</a:t>
          </a:r>
        </a:p>
      </dsp:txBody>
      <dsp:txXfrm>
        <a:off x="964323" y="659965"/>
        <a:ext cx="877353" cy="584902"/>
      </dsp:txXfrm>
    </dsp:sp>
    <dsp:sp modelId="{80B14EAD-B8FF-4FFF-9DA8-A63BF4110857}">
      <dsp:nvSpPr>
        <dsp:cNvPr id="0" name=""/>
        <dsp:cNvSpPr/>
      </dsp:nvSpPr>
      <dsp:spPr>
        <a:xfrm>
          <a:off x="443631" y="32169"/>
          <a:ext cx="3067489" cy="3067489"/>
        </a:xfrm>
        <a:prstGeom prst="circularArrow">
          <a:avLst>
            <a:gd name="adj1" fmla="val 5085"/>
            <a:gd name="adj2" fmla="val 327528"/>
            <a:gd name="adj3" fmla="val 20192361"/>
            <a:gd name="adj4" fmla="val 16200324"/>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7945FA-018C-4BD8-B277-8F4B87B80161}">
      <dsp:nvSpPr>
        <dsp:cNvPr id="0" name=""/>
        <dsp:cNvSpPr/>
      </dsp:nvSpPr>
      <dsp:spPr>
        <a:xfrm>
          <a:off x="467344" y="104933"/>
          <a:ext cx="3067489" cy="3067489"/>
        </a:xfrm>
        <a:prstGeom prst="circularArrow">
          <a:avLst>
            <a:gd name="adj1" fmla="val 5085"/>
            <a:gd name="adj2" fmla="val 327528"/>
            <a:gd name="adj3" fmla="val 2912753"/>
            <a:gd name="adj4" fmla="val 20519953"/>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DF167F-F5F1-427C-B4D1-9A87485E2B6B}">
      <dsp:nvSpPr>
        <dsp:cNvPr id="0" name=""/>
        <dsp:cNvSpPr/>
      </dsp:nvSpPr>
      <dsp:spPr>
        <a:xfrm>
          <a:off x="405416" y="149913"/>
          <a:ext cx="3067489" cy="3067489"/>
        </a:xfrm>
        <a:prstGeom prst="circularArrow">
          <a:avLst>
            <a:gd name="adj1" fmla="val 5085"/>
            <a:gd name="adj2" fmla="val 327528"/>
            <a:gd name="adj3" fmla="val 7232777"/>
            <a:gd name="adj4" fmla="val 3239695"/>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4C331D-7FA9-4412-BE76-501A84B5A859}">
      <dsp:nvSpPr>
        <dsp:cNvPr id="0" name=""/>
        <dsp:cNvSpPr/>
      </dsp:nvSpPr>
      <dsp:spPr>
        <a:xfrm>
          <a:off x="343488" y="104933"/>
          <a:ext cx="3067489" cy="3067489"/>
        </a:xfrm>
        <a:prstGeom prst="circularArrow">
          <a:avLst>
            <a:gd name="adj1" fmla="val 5085"/>
            <a:gd name="adj2" fmla="val 327528"/>
            <a:gd name="adj3" fmla="val 11552519"/>
            <a:gd name="adj4" fmla="val 7559718"/>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8E1159A-CB83-4B11-A1B7-4FB757F11052}">
      <dsp:nvSpPr>
        <dsp:cNvPr id="0" name=""/>
        <dsp:cNvSpPr/>
      </dsp:nvSpPr>
      <dsp:spPr>
        <a:xfrm>
          <a:off x="367201" y="32169"/>
          <a:ext cx="3067489" cy="3067489"/>
        </a:xfrm>
        <a:prstGeom prst="circularArrow">
          <a:avLst>
            <a:gd name="adj1" fmla="val 5085"/>
            <a:gd name="adj2" fmla="val 327528"/>
            <a:gd name="adj3" fmla="val 15872148"/>
            <a:gd name="adj4" fmla="val 1188011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2017-02-20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2017-02-20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2017-02-20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2017-02-20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2017-02-20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E462267-1518-48C9-A3E2-8DB8254DA4C2}" type="datetimeFigureOut">
              <a:rPr lang="sv-SE" smtClean="0"/>
              <a:t>2017-02-20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E462267-1518-48C9-A3E2-8DB8254DA4C2}" type="datetimeFigureOut">
              <a:rPr lang="sv-SE" smtClean="0"/>
              <a:t>2017-02-20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E462267-1518-48C9-A3E2-8DB8254DA4C2}" type="datetimeFigureOut">
              <a:rPr lang="sv-SE" smtClean="0"/>
              <a:t>2017-02-20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2017-02-20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2017-02-20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2017-02-20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2017-02-20</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2.png"/><Relationship Id="rId7" Type="http://schemas.openxmlformats.org/officeDocument/2006/relationships/diagramLayout" Target="../diagrams/layout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Data" Target="../diagrams/data1.xml"/><Relationship Id="rId5" Type="http://schemas.openxmlformats.org/officeDocument/2006/relationships/hyperlink" Target="http://www.laget.se/VSKBANDYF07/Document/Download/899197/5606428" TargetMode="External"/><Relationship Id="rId10" Type="http://schemas.microsoft.com/office/2007/relationships/diagramDrawing" Target="../diagrams/drawing1.xml"/><Relationship Id="rId4" Type="http://schemas.openxmlformats.org/officeDocument/2006/relationships/image" Target="../media/image3.tmp"/><Relationship Id="rId9" Type="http://schemas.openxmlformats.org/officeDocument/2006/relationships/diagramColors" Target="../diagrams/colors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a:solidFill>
                  <a:schemeClr val="accent2">
                    <a:lumMod val="75000"/>
                  </a:schemeClr>
                </a:solidFill>
              </a:rPr>
              <a:t>Ispass</a:t>
            </a:r>
            <a:r>
              <a:rPr lang="sv-SE" b="1" dirty="0">
                <a:solidFill>
                  <a:schemeClr val="accent2">
                    <a:lumMod val="75000"/>
                  </a:schemeClr>
                </a:solidFill>
              </a:rPr>
              <a:t> lördag 8:00-9:00 VSK F-07</a:t>
            </a:r>
            <a:endParaRPr lang="sv-SE" dirty="0">
              <a:solidFill>
                <a:schemeClr val="accent2">
                  <a:lumMod val="75000"/>
                </a:schemeClr>
              </a:solidFill>
            </a:endParaRPr>
          </a:p>
        </p:txBody>
      </p:sp>
      <p:sp>
        <p:nvSpPr>
          <p:cNvPr id="182" name="Underrubrik 2"/>
          <p:cNvSpPr txBox="1">
            <a:spLocks/>
          </p:cNvSpPr>
          <p:nvPr/>
        </p:nvSpPr>
        <p:spPr>
          <a:xfrm>
            <a:off x="6168613" y="253764"/>
            <a:ext cx="5264047"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Placering</a:t>
            </a:r>
            <a:endParaRPr lang="sv-SE" sz="1200" dirty="0">
              <a:solidFill>
                <a:schemeClr val="accent2">
                  <a:lumMod val="75000"/>
                </a:schemeClr>
              </a:solidFill>
            </a:endParaRPr>
          </a:p>
        </p:txBody>
      </p: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2" name="Bildobjekt 1" descr="Skärmurklipp"/>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8613" y="879915"/>
            <a:ext cx="5978268" cy="4606485"/>
          </a:xfrm>
          <a:prstGeom prst="rect">
            <a:avLst/>
          </a:prstGeom>
        </p:spPr>
      </p:pic>
      <p:sp>
        <p:nvSpPr>
          <p:cNvPr id="106" name="Textruta 192"/>
          <p:cNvSpPr txBox="1"/>
          <p:nvPr/>
        </p:nvSpPr>
        <p:spPr>
          <a:xfrm>
            <a:off x="6298488" y="1406550"/>
            <a:ext cx="2939030" cy="1887270"/>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28</a:t>
            </a:r>
          </a:p>
        </p:txBody>
      </p:sp>
      <p:sp>
        <p:nvSpPr>
          <p:cNvPr id="71" name="Textruta 192"/>
          <p:cNvSpPr txBox="1"/>
          <p:nvPr/>
        </p:nvSpPr>
        <p:spPr>
          <a:xfrm>
            <a:off x="6298488" y="3340494"/>
            <a:ext cx="2939030" cy="1636751"/>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28</a:t>
            </a:r>
          </a:p>
        </p:txBody>
      </p:sp>
      <p:sp>
        <p:nvSpPr>
          <p:cNvPr id="72" name="Textruta 192"/>
          <p:cNvSpPr txBox="1"/>
          <p:nvPr/>
        </p:nvSpPr>
        <p:spPr>
          <a:xfrm>
            <a:off x="9367393" y="1406549"/>
            <a:ext cx="2197689" cy="3570695"/>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30</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6" name="Rektangel 5"/>
          <p:cNvSpPr/>
          <p:nvPr/>
        </p:nvSpPr>
        <p:spPr>
          <a:xfrm>
            <a:off x="6539009" y="5696631"/>
            <a:ext cx="4998124" cy="430887"/>
          </a:xfrm>
          <a:prstGeom prst="rect">
            <a:avLst/>
          </a:prstGeom>
        </p:spPr>
        <p:txBody>
          <a:bodyPr wrap="square">
            <a:spAutoFit/>
          </a:bodyPr>
          <a:lstStyle/>
          <a:p>
            <a:pPr algn="ctr"/>
            <a:r>
              <a:rPr lang="sv-SE" sz="1100" i="1" dirty="0">
                <a:solidFill>
                  <a:srgbClr val="00B050"/>
                </a:solidFill>
              </a:rPr>
              <a:t>Övningarna (och dess nummer) är hämtad från ”Övningsbank - </a:t>
            </a:r>
            <a:r>
              <a:rPr lang="sv-SE" sz="1100" i="1" dirty="0" err="1">
                <a:solidFill>
                  <a:srgbClr val="00B050"/>
                </a:solidFill>
              </a:rPr>
              <a:t>ispass</a:t>
            </a:r>
            <a:r>
              <a:rPr lang="sv-SE" sz="1100" i="1" dirty="0">
                <a:solidFill>
                  <a:srgbClr val="00B050"/>
                </a:solidFill>
              </a:rPr>
              <a:t> VSK F07.pptx”</a:t>
            </a:r>
          </a:p>
          <a:p>
            <a:pPr algn="ctr"/>
            <a:r>
              <a:rPr lang="sv-SE" sz="1100" i="1" dirty="0">
                <a:solidFill>
                  <a:srgbClr val="00B050"/>
                </a:solidFill>
                <a:hlinkClick r:id="rId5"/>
              </a:rPr>
              <a:t>http://www.laget.se/VSKBANDYF07/Document/Download/899197/5606428</a:t>
            </a:r>
            <a:endParaRPr lang="sv-SE" sz="1100" i="1" dirty="0">
              <a:solidFill>
                <a:srgbClr val="00B050"/>
              </a:solidFill>
            </a:endParaRPr>
          </a:p>
        </p:txBody>
      </p:sp>
      <p:graphicFrame>
        <p:nvGraphicFramePr>
          <p:cNvPr id="16" name="Diagram 15"/>
          <p:cNvGraphicFramePr/>
          <p:nvPr>
            <p:extLst>
              <p:ext uri="{D42A27DB-BD31-4B8C-83A1-F6EECF244321}">
                <p14:modId xmlns:p14="http://schemas.microsoft.com/office/powerpoint/2010/main" val="3175050368"/>
              </p:ext>
            </p:extLst>
          </p:nvPr>
        </p:nvGraphicFramePr>
        <p:xfrm>
          <a:off x="0" y="1418385"/>
          <a:ext cx="3878322" cy="324945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7" name="Underrubrik 2"/>
          <p:cNvSpPr txBox="1">
            <a:spLocks/>
          </p:cNvSpPr>
          <p:nvPr/>
        </p:nvSpPr>
        <p:spPr>
          <a:xfrm>
            <a:off x="244252" y="682399"/>
            <a:ext cx="4764211" cy="425253"/>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spcBef>
                <a:spcPts val="0"/>
              </a:spcBef>
            </a:pPr>
            <a:r>
              <a:rPr lang="sv-SE" sz="1400" dirty="0">
                <a:solidFill>
                  <a:schemeClr val="accent2">
                    <a:lumMod val="75000"/>
                  </a:schemeClr>
                </a:solidFill>
              </a:rPr>
              <a:t>Ta fram material</a:t>
            </a:r>
          </a:p>
          <a:p>
            <a:pPr algn="l">
              <a:lnSpc>
                <a:spcPct val="120000"/>
              </a:lnSpc>
              <a:spcBef>
                <a:spcPts val="0"/>
              </a:spcBef>
            </a:pPr>
            <a:r>
              <a:rPr lang="sv-SE" sz="1400" dirty="0">
                <a:solidFill>
                  <a:schemeClr val="accent2">
                    <a:lumMod val="75000"/>
                  </a:schemeClr>
                </a:solidFill>
                <a:sym typeface="Wingdings" panose="05000000000000000000" pitchFamily="2" charset="2"/>
              </a:rPr>
              <a:t>Trigger innan vi går ut – </a:t>
            </a:r>
            <a:r>
              <a:rPr lang="sv-SE" sz="1400" dirty="0">
                <a:solidFill>
                  <a:schemeClr val="accent2">
                    <a:lumMod val="75000"/>
                  </a:schemeClr>
                </a:solidFill>
              </a:rPr>
              <a:t> Tex ”Fansen tycker vi är sköna – Vi är vita, vi är gröna”</a:t>
            </a: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p:txBody>
      </p:sp>
      <p:sp>
        <p:nvSpPr>
          <p:cNvPr id="18" name="Underrubrik 2"/>
          <p:cNvSpPr txBox="1">
            <a:spLocks/>
          </p:cNvSpPr>
          <p:nvPr/>
        </p:nvSpPr>
        <p:spPr>
          <a:xfrm>
            <a:off x="192176" y="4987949"/>
            <a:ext cx="5581560" cy="1481432"/>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sv-SE" sz="2000" i="1" dirty="0" err="1">
                <a:solidFill>
                  <a:schemeClr val="accent2">
                    <a:lumMod val="75000"/>
                  </a:schemeClr>
                </a:solidFill>
              </a:rPr>
              <a:t>TIps</a:t>
            </a:r>
            <a:r>
              <a:rPr lang="sv-SE" sz="2000" i="1" dirty="0">
                <a:solidFill>
                  <a:schemeClr val="accent2">
                    <a:lumMod val="75000"/>
                  </a:schemeClr>
                </a:solidFill>
              </a:rPr>
              <a:t>: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Kort förklara </a:t>
            </a:r>
            <a:r>
              <a:rPr lang="sv-SE" sz="2000" i="1" dirty="0" err="1">
                <a:solidFill>
                  <a:schemeClr val="accent2">
                    <a:lumMod val="75000"/>
                  </a:schemeClr>
                </a:solidFill>
              </a:rPr>
              <a:t>övningensyfte</a:t>
            </a:r>
            <a:r>
              <a:rPr lang="sv-SE" sz="2000" i="1" dirty="0">
                <a:solidFill>
                  <a:schemeClr val="accent2">
                    <a:lumMod val="75000"/>
                  </a:schemeClr>
                </a:solidFill>
              </a:rPr>
              <a:t> innan och kort summering efter.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Knä i isen vid samling</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Var uppmärksam på ”dålig” attityd och kroppsspråk ta gärna spelaren åt sidan och ställ öppna frågor. Gärna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Fråga och få spelarna att reflektera vad de lärt sig och utvecklat.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mitt tillstånd värt att smittas av? </a:t>
            </a:r>
            <a:r>
              <a:rPr lang="sv-SE" sz="2000" i="1" dirty="0">
                <a:solidFill>
                  <a:schemeClr val="accent2">
                    <a:lumMod val="75000"/>
                  </a:schemeClr>
                </a:solidFill>
                <a:sym typeface="Wingdings" panose="05000000000000000000" pitchFamily="2" charset="2"/>
              </a:rPr>
              <a:t></a:t>
            </a:r>
          </a:p>
        </p:txBody>
      </p:sp>
      <p:sp>
        <p:nvSpPr>
          <p:cNvPr id="19" name="Underrubrik 2"/>
          <p:cNvSpPr txBox="1">
            <a:spLocks/>
          </p:cNvSpPr>
          <p:nvPr/>
        </p:nvSpPr>
        <p:spPr>
          <a:xfrm>
            <a:off x="3598848" y="1811934"/>
            <a:ext cx="2316033" cy="28713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2000" indent="-72000" algn="l">
              <a:lnSpc>
                <a:spcPct val="120000"/>
              </a:lnSpc>
              <a:spcBef>
                <a:spcPts val="0"/>
              </a:spcBef>
              <a:buFont typeface="+mj-lt"/>
              <a:buAutoNum type="arabicPeriod"/>
            </a:pPr>
            <a:r>
              <a:rPr lang="sv-SE" sz="1400" b="1" dirty="0">
                <a:solidFill>
                  <a:schemeClr val="accent2">
                    <a:lumMod val="75000"/>
                  </a:schemeClr>
                </a:solidFill>
              </a:rPr>
              <a:t>Uppvärmning / ”Svettis” </a:t>
            </a:r>
            <a:br>
              <a:rPr lang="sv-SE" sz="2200" b="1" dirty="0">
                <a:solidFill>
                  <a:schemeClr val="accent2">
                    <a:lumMod val="75000"/>
                  </a:schemeClr>
                </a:solidFill>
              </a:rPr>
            </a:br>
            <a:r>
              <a:rPr lang="sv-SE" sz="1000" dirty="0">
                <a:solidFill>
                  <a:schemeClr val="accent2">
                    <a:lumMod val="75000"/>
                  </a:schemeClr>
                </a:solidFill>
              </a:rPr>
              <a:t>(Välkommensnack, övriga tränare förbereder stationerna, indelning i övningsgrupper)</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1 </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2 </a:t>
            </a:r>
          </a:p>
          <a:p>
            <a:pPr marL="72000" indent="-72000" algn="l">
              <a:lnSpc>
                <a:spcPct val="120000"/>
              </a:lnSpc>
              <a:spcBef>
                <a:spcPts val="0"/>
              </a:spcBef>
              <a:buFont typeface="+mj-lt"/>
              <a:buAutoNum type="arabicPeriod"/>
            </a:pPr>
            <a:r>
              <a:rPr lang="sv-SE" sz="1400" b="1" dirty="0">
                <a:solidFill>
                  <a:schemeClr val="accent2">
                    <a:lumMod val="75000"/>
                  </a:schemeClr>
                </a:solidFill>
              </a:rPr>
              <a:t>Spel </a:t>
            </a:r>
            <a:r>
              <a:rPr lang="sv-SE" sz="1400" dirty="0">
                <a:solidFill>
                  <a:schemeClr val="accent2">
                    <a:lumMod val="75000"/>
                  </a:schemeClr>
                </a:solidFill>
              </a:rPr>
              <a:t>(liten alt stor plan)</a:t>
            </a:r>
          </a:p>
          <a:p>
            <a:pPr marL="72000" indent="-72000" algn="l">
              <a:lnSpc>
                <a:spcPct val="120000"/>
              </a:lnSpc>
              <a:spcBef>
                <a:spcPts val="0"/>
              </a:spcBef>
              <a:buFont typeface="+mj-lt"/>
              <a:buAutoNum type="arabicPeriod"/>
            </a:pPr>
            <a:r>
              <a:rPr lang="sv-SE" sz="1400" b="1" dirty="0">
                <a:solidFill>
                  <a:schemeClr val="accent2">
                    <a:lumMod val="75000"/>
                  </a:schemeClr>
                </a:solidFill>
              </a:rPr>
              <a:t>Avslutning</a:t>
            </a:r>
            <a:r>
              <a:rPr lang="sv-SE" sz="1500" b="1" dirty="0">
                <a:solidFill>
                  <a:schemeClr val="accent2">
                    <a:lumMod val="75000"/>
                  </a:schemeClr>
                </a:solidFill>
              </a:rPr>
              <a:t> </a:t>
            </a:r>
            <a:r>
              <a:rPr lang="sv-SE" sz="2200" b="1" dirty="0">
                <a:solidFill>
                  <a:schemeClr val="accent2">
                    <a:lumMod val="75000"/>
                  </a:schemeClr>
                </a:solidFill>
              </a:rPr>
              <a:t> </a:t>
            </a:r>
            <a:r>
              <a:rPr lang="sv-SE" sz="1000" dirty="0">
                <a:solidFill>
                  <a:schemeClr val="accent2">
                    <a:lumMod val="75000"/>
                  </a:schemeClr>
                </a:solidFill>
              </a:rPr>
              <a:t>(Tacka varandra för idag, 1-2 VSK, Sälen mot föräldrarna)</a:t>
            </a:r>
            <a:endParaRPr lang="sv-SE" sz="1400" dirty="0">
              <a:solidFill>
                <a:schemeClr val="accent2">
                  <a:lumMod val="75000"/>
                </a:schemeClr>
              </a:solidFill>
            </a:endParaRPr>
          </a:p>
        </p:txBody>
      </p:sp>
    </p:spTree>
    <p:extLst>
      <p:ext uri="{BB962C8B-B14F-4D97-AF65-F5344CB8AC3E}">
        <p14:creationId xmlns:p14="http://schemas.microsoft.com/office/powerpoint/2010/main" val="189191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69"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3"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Uppvärmning</a:t>
            </a:r>
            <a:endParaRPr lang="sv-SE" sz="1400" dirty="0">
              <a:solidFill>
                <a:schemeClr val="accent2">
                  <a:lumMod val="75000"/>
                </a:schemeClr>
              </a:solidFill>
            </a:endParaRPr>
          </a:p>
        </p:txBody>
      </p:sp>
      <p:sp>
        <p:nvSpPr>
          <p:cNvPr id="137" name="Underrubrik 2"/>
          <p:cNvSpPr txBox="1">
            <a:spLocks/>
          </p:cNvSpPr>
          <p:nvPr/>
        </p:nvSpPr>
        <p:spPr>
          <a:xfrm>
            <a:off x="6389170" y="244318"/>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30</a:t>
            </a:r>
            <a:r>
              <a:rPr lang="sv-SE" sz="1400" dirty="0">
                <a:solidFill>
                  <a:schemeClr val="accent2">
                    <a:lumMod val="75000"/>
                  </a:schemeClr>
                </a:solidFill>
              </a:rPr>
              <a:t>: Passning och avslut</a:t>
            </a:r>
          </a:p>
        </p:txBody>
      </p:sp>
      <p:sp>
        <p:nvSpPr>
          <p:cNvPr id="148" name="Textruta 233"/>
          <p:cNvSpPr txBox="1"/>
          <p:nvPr/>
        </p:nvSpPr>
        <p:spPr>
          <a:xfrm>
            <a:off x="6557063" y="3171645"/>
            <a:ext cx="1593072" cy="2574749"/>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Spelare 1 och 2 tajmar starten med varandra. 1 passar 2 som åker längs sargen och spelar in till 1 som har bågat in och går på direkt avslut.</a:t>
            </a:r>
          </a:p>
          <a:p>
            <a:pPr>
              <a:lnSpc>
                <a:spcPct val="107000"/>
              </a:lnSpc>
            </a:pPr>
            <a:endParaRPr lang="sv-SE" sz="10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Att tänka på:</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Passa framför spelare.  </a:t>
            </a: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Spelare 1 kommer med ”näsan” mot passningen. Spelare kan behöva ta ett varv runt konen för att få till rätt tajming</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Byt kant på övningen mellan träningarna.</a:t>
            </a:r>
            <a:r>
              <a:rPr lang="sv-SE" sz="1000" dirty="0">
                <a:solidFill>
                  <a:schemeClr val="accent2">
                    <a:lumMod val="75000"/>
                  </a:schemeClr>
                </a:solidFill>
                <a:effectLst/>
                <a:ea typeface="Calibri" panose="020F0502020204030204" pitchFamily="34" charset="0"/>
                <a:cs typeface="Times New Roman" panose="02020603050405020304" pitchFamily="18" charset="0"/>
              </a:rPr>
              <a:t>.</a:t>
            </a:r>
          </a:p>
        </p:txBody>
      </p:sp>
      <p:sp>
        <p:nvSpPr>
          <p:cNvPr id="149" name="Likbent triangel 148"/>
          <p:cNvSpPr/>
          <p:nvPr/>
        </p:nvSpPr>
        <p:spPr>
          <a:xfrm>
            <a:off x="8995743" y="463942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0" name="Likbent triangel 149"/>
          <p:cNvSpPr/>
          <p:nvPr/>
        </p:nvSpPr>
        <p:spPr>
          <a:xfrm>
            <a:off x="11197830" y="138841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51" name="Rak pil 297"/>
          <p:cNvCxnSpPr/>
          <p:nvPr/>
        </p:nvCxnSpPr>
        <p:spPr>
          <a:xfrm flipV="1">
            <a:off x="9210475" y="3901429"/>
            <a:ext cx="2208698" cy="548986"/>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52" name="Rak pil 298"/>
          <p:cNvCxnSpPr/>
          <p:nvPr/>
        </p:nvCxnSpPr>
        <p:spPr>
          <a:xfrm flipH="1" flipV="1">
            <a:off x="7800511" y="2873585"/>
            <a:ext cx="1100829" cy="7199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53" name="Bildobjekt 152"/>
          <p:cNvPicPr/>
          <p:nvPr/>
        </p:nvPicPr>
        <p:blipFill>
          <a:blip r:embed="rId4" cstate="print">
            <a:extLst>
              <a:ext uri="{28A0092B-C50C-407E-A947-70E740481C1C}">
                <a14:useLocalDpi xmlns:a14="http://schemas.microsoft.com/office/drawing/2010/main" val="0"/>
              </a:ext>
            </a:extLst>
          </a:blip>
          <a:stretch>
            <a:fillRect/>
          </a:stretch>
        </p:blipFill>
        <p:spPr>
          <a:xfrm>
            <a:off x="8776429" y="709090"/>
            <a:ext cx="670102" cy="545332"/>
          </a:xfrm>
          <a:prstGeom prst="rect">
            <a:avLst/>
          </a:prstGeom>
          <a:ln>
            <a:noFill/>
          </a:ln>
        </p:spPr>
      </p:pic>
      <p:sp>
        <p:nvSpPr>
          <p:cNvPr id="154" name="Ned 301"/>
          <p:cNvSpPr/>
          <p:nvPr/>
        </p:nvSpPr>
        <p:spPr>
          <a:xfrm rot="12412044">
            <a:off x="8694240" y="1608189"/>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155" name="Rak 164"/>
          <p:cNvCxnSpPr/>
          <p:nvPr/>
        </p:nvCxnSpPr>
        <p:spPr>
          <a:xfrm flipH="1" flipV="1">
            <a:off x="11885318" y="1045791"/>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6" name="Rak 179"/>
          <p:cNvCxnSpPr/>
          <p:nvPr/>
        </p:nvCxnSpPr>
        <p:spPr>
          <a:xfrm flipH="1" flipV="1">
            <a:off x="8326757" y="1141480"/>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7" name="Rak pil 195"/>
          <p:cNvCxnSpPr/>
          <p:nvPr/>
        </p:nvCxnSpPr>
        <p:spPr>
          <a:xfrm flipV="1">
            <a:off x="8525914" y="4884245"/>
            <a:ext cx="659223" cy="2404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8" name="Rak 179"/>
          <p:cNvCxnSpPr/>
          <p:nvPr/>
        </p:nvCxnSpPr>
        <p:spPr>
          <a:xfrm flipH="1" flipV="1">
            <a:off x="9456164" y="1091283"/>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59" name="Likbent triangel 158"/>
          <p:cNvSpPr/>
          <p:nvPr/>
        </p:nvSpPr>
        <p:spPr>
          <a:xfrm>
            <a:off x="11090631" y="457444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60" name="Rak pil 195"/>
          <p:cNvCxnSpPr/>
          <p:nvPr/>
        </p:nvCxnSpPr>
        <p:spPr>
          <a:xfrm flipH="1" flipV="1">
            <a:off x="8984800" y="3713888"/>
            <a:ext cx="179552" cy="11464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1" name="Koppling 26"/>
          <p:cNvSpPr/>
          <p:nvPr/>
        </p:nvSpPr>
        <p:spPr>
          <a:xfrm>
            <a:off x="8238087" y="5094359"/>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162" name="Koppling 26"/>
          <p:cNvSpPr/>
          <p:nvPr/>
        </p:nvSpPr>
        <p:spPr>
          <a:xfrm>
            <a:off x="9781918" y="5105729"/>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163" name="Likbent triangel 162"/>
          <p:cNvSpPr/>
          <p:nvPr/>
        </p:nvSpPr>
        <p:spPr>
          <a:xfrm>
            <a:off x="7825669" y="244283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64" name="Rak pil 298"/>
          <p:cNvCxnSpPr/>
          <p:nvPr/>
        </p:nvCxnSpPr>
        <p:spPr>
          <a:xfrm flipV="1">
            <a:off x="11440034" y="1572661"/>
            <a:ext cx="5717" cy="31792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5" name="Rak pil 297"/>
          <p:cNvCxnSpPr/>
          <p:nvPr/>
        </p:nvCxnSpPr>
        <p:spPr>
          <a:xfrm flipH="1">
            <a:off x="9038742" y="1330240"/>
            <a:ext cx="1791975" cy="672029"/>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166" name="Likbent triangel 165"/>
          <p:cNvSpPr/>
          <p:nvPr/>
        </p:nvSpPr>
        <p:spPr>
          <a:xfrm>
            <a:off x="8742259" y="365196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67" name="Rak pil 195"/>
          <p:cNvCxnSpPr/>
          <p:nvPr/>
        </p:nvCxnSpPr>
        <p:spPr>
          <a:xfrm flipV="1">
            <a:off x="7900857" y="2048693"/>
            <a:ext cx="835649" cy="2968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8" name="Rak 164"/>
          <p:cNvCxnSpPr/>
          <p:nvPr/>
        </p:nvCxnSpPr>
        <p:spPr>
          <a:xfrm flipH="1" flipV="1">
            <a:off x="6431104" y="1045791"/>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9" name="Rak pil 298"/>
          <p:cNvCxnSpPr/>
          <p:nvPr/>
        </p:nvCxnSpPr>
        <p:spPr>
          <a:xfrm flipV="1">
            <a:off x="10099060" y="4860310"/>
            <a:ext cx="1335750" cy="3325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0" name="Rak pil 298"/>
          <p:cNvCxnSpPr/>
          <p:nvPr/>
        </p:nvCxnSpPr>
        <p:spPr>
          <a:xfrm flipH="1">
            <a:off x="10794920" y="1323777"/>
            <a:ext cx="716373" cy="17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1" name="Likbent triangel 170"/>
          <p:cNvSpPr/>
          <p:nvPr/>
        </p:nvSpPr>
        <p:spPr>
          <a:xfrm>
            <a:off x="11122506" y="349065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72" name="Likbent triangel 171"/>
          <p:cNvSpPr/>
          <p:nvPr/>
        </p:nvSpPr>
        <p:spPr>
          <a:xfrm>
            <a:off x="9873191" y="480418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73" name="Likbent triangel 172"/>
          <p:cNvSpPr/>
          <p:nvPr/>
        </p:nvSpPr>
        <p:spPr>
          <a:xfrm>
            <a:off x="8230589" y="488424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74" name="Ellips 173"/>
          <p:cNvSpPr/>
          <p:nvPr/>
        </p:nvSpPr>
        <p:spPr>
          <a:xfrm>
            <a:off x="8417231" y="4972999"/>
            <a:ext cx="129253" cy="12265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75" name="Vänsterböjd 159"/>
          <p:cNvSpPr/>
          <p:nvPr/>
        </p:nvSpPr>
        <p:spPr>
          <a:xfrm>
            <a:off x="8014457" y="2473062"/>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76" name="Vänsterböjd 159"/>
          <p:cNvSpPr/>
          <p:nvPr/>
        </p:nvSpPr>
        <p:spPr>
          <a:xfrm rot="10800000">
            <a:off x="7659317" y="2409955"/>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82" name="Textruta 218"/>
          <p:cNvSpPr txBox="1"/>
          <p:nvPr/>
        </p:nvSpPr>
        <p:spPr>
          <a:xfrm>
            <a:off x="1958914" y="2023762"/>
            <a:ext cx="2530507" cy="2477865"/>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 Förslag på uppvärmning med boll.</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rPr>
              <a:t>Två stycken och passa varandra</a:t>
            </a:r>
            <a:endParaRPr lang="sv-SE" sz="1100" dirty="0">
              <a:solidFill>
                <a:schemeClr val="accent2">
                  <a:lumMod val="75000"/>
                </a:schemeClr>
              </a:solidFill>
              <a:cs typeface="Times New Roman" panose="02020603050405020304" pitchFamily="18" charset="0"/>
            </a:endParaRP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Min boll i en kvadrat.</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Passa/skjuta i sarg</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Nummerboll</a:t>
            </a:r>
          </a:p>
          <a:p>
            <a:pPr marL="171450" indent="-171450">
              <a:lnSpc>
                <a:spcPct val="107000"/>
              </a:lnSpc>
              <a:spcAft>
                <a:spcPts val="800"/>
              </a:spcAft>
              <a:buFont typeface="Arial" panose="020B0604020202020204" pitchFamily="34" charset="0"/>
              <a:buChar char="•"/>
            </a:pP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spcAft>
                <a:spcPts val="800"/>
              </a:spcAft>
            </a:pP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spcAft>
                <a:spcPts val="800"/>
              </a:spcAft>
            </a:pP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85" name="Rektangel 84"/>
          <p:cNvSpPr/>
          <p:nvPr/>
        </p:nvSpPr>
        <p:spPr>
          <a:xfrm rot="20482899">
            <a:off x="3671002" y="668500"/>
            <a:ext cx="2049015" cy="646331"/>
          </a:xfrm>
          <a:prstGeom prst="rect">
            <a:avLst/>
          </a:prstGeom>
        </p:spPr>
        <p:txBody>
          <a:bodyPr wrap="square">
            <a:spAutoFit/>
          </a:bodyPr>
          <a:lstStyle/>
          <a:p>
            <a:r>
              <a:rPr lang="sv-SE" sz="1200" i="1" dirty="0">
                <a:solidFill>
                  <a:schemeClr val="accent2">
                    <a:lumMod val="75000"/>
                  </a:schemeClr>
                </a:solidFill>
              </a:rPr>
              <a:t>Uppmuntra att köra  med någon man inte brukar vara med och byt kompis</a:t>
            </a:r>
            <a:endParaRPr lang="sv-SE" sz="1200" i="1" dirty="0"/>
          </a:p>
        </p:txBody>
      </p:sp>
    </p:spTree>
    <p:extLst>
      <p:ext uri="{BB962C8B-B14F-4D97-AF65-F5344CB8AC3E}">
        <p14:creationId xmlns:p14="http://schemas.microsoft.com/office/powerpoint/2010/main" val="21089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87"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51" name="Underrubrik 2"/>
          <p:cNvSpPr txBox="1">
            <a:spLocks/>
          </p:cNvSpPr>
          <p:nvPr/>
        </p:nvSpPr>
        <p:spPr>
          <a:xfrm>
            <a:off x="5838846" y="149662"/>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Spel</a:t>
            </a:r>
            <a:r>
              <a:rPr lang="sv-SE" sz="1400" dirty="0">
                <a:solidFill>
                  <a:schemeClr val="accent2">
                    <a:lumMod val="75000"/>
                  </a:schemeClr>
                </a:solidFill>
              </a:rPr>
              <a:t>: Spelförståelse – </a:t>
            </a:r>
            <a:r>
              <a:rPr lang="sv-SE" sz="1400" dirty="0" err="1">
                <a:solidFill>
                  <a:schemeClr val="accent2">
                    <a:lumMod val="75000"/>
                  </a:schemeClr>
                </a:solidFill>
              </a:rPr>
              <a:t>Lagsspel</a:t>
            </a:r>
            <a:r>
              <a:rPr lang="sv-SE" sz="1400" dirty="0">
                <a:solidFill>
                  <a:schemeClr val="accent2">
                    <a:lumMod val="75000"/>
                  </a:schemeClr>
                </a:solidFill>
              </a:rPr>
              <a:t>  </a:t>
            </a:r>
          </a:p>
        </p:txBody>
      </p:sp>
      <p:cxnSp>
        <p:nvCxnSpPr>
          <p:cNvPr id="39"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40" name="Underrubrik 2"/>
          <p:cNvSpPr txBox="1">
            <a:spLocks/>
          </p:cNvSpPr>
          <p:nvPr/>
        </p:nvSpPr>
        <p:spPr>
          <a:xfrm>
            <a:off x="283501" y="249030"/>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30</a:t>
            </a:r>
            <a:r>
              <a:rPr lang="sv-SE" sz="1400" dirty="0">
                <a:solidFill>
                  <a:schemeClr val="accent2">
                    <a:lumMod val="75000"/>
                  </a:schemeClr>
                </a:solidFill>
              </a:rPr>
              <a:t>: Skridskoteknik</a:t>
            </a:r>
          </a:p>
        </p:txBody>
      </p:sp>
      <p:cxnSp>
        <p:nvCxnSpPr>
          <p:cNvPr id="42" name="Rak pil 310"/>
          <p:cNvCxnSpPr/>
          <p:nvPr/>
        </p:nvCxnSpPr>
        <p:spPr>
          <a:xfrm flipH="1" flipV="1">
            <a:off x="3253335" y="5497395"/>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44" name="Grupp 43"/>
          <p:cNvGrpSpPr/>
          <p:nvPr/>
        </p:nvGrpSpPr>
        <p:grpSpPr>
          <a:xfrm rot="10800000" flipV="1">
            <a:off x="5178665" y="2049799"/>
            <a:ext cx="316863" cy="3954882"/>
            <a:chOff x="9318812" y="2239299"/>
            <a:chExt cx="188259" cy="477007"/>
          </a:xfrm>
        </p:grpSpPr>
        <p:cxnSp>
          <p:nvCxnSpPr>
            <p:cNvPr id="53" name="Rak 364"/>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Rak 365"/>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5" name="Textruta 192"/>
          <p:cNvSpPr txBox="1"/>
          <p:nvPr/>
        </p:nvSpPr>
        <p:spPr>
          <a:xfrm>
            <a:off x="2978627" y="6009113"/>
            <a:ext cx="2276954" cy="58884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Börja framåt vänd runt kon och backa vänd sedan (”pingvin”) och åk framåt osv. sedan tillbaka till start.</a:t>
            </a:r>
          </a:p>
        </p:txBody>
      </p:sp>
      <p:sp>
        <p:nvSpPr>
          <p:cNvPr id="56" name="Likbent triangel 55"/>
          <p:cNvSpPr/>
          <p:nvPr/>
        </p:nvSpPr>
        <p:spPr>
          <a:xfrm>
            <a:off x="4822210" y="47353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0" name="Likbent triangel 59"/>
          <p:cNvSpPr/>
          <p:nvPr/>
        </p:nvSpPr>
        <p:spPr>
          <a:xfrm>
            <a:off x="4822210" y="56243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2" name="Likbent triangel 61"/>
          <p:cNvSpPr/>
          <p:nvPr/>
        </p:nvSpPr>
        <p:spPr>
          <a:xfrm>
            <a:off x="3196610" y="51417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7" name="Vänsterböjd 139"/>
          <p:cNvSpPr/>
          <p:nvPr/>
        </p:nvSpPr>
        <p:spPr>
          <a:xfrm rot="10800000">
            <a:off x="2978627" y="5080299"/>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1" name="Rak pil 143"/>
          <p:cNvCxnSpPr/>
          <p:nvPr/>
        </p:nvCxnSpPr>
        <p:spPr>
          <a:xfrm flipV="1">
            <a:off x="3207308" y="5080299"/>
            <a:ext cx="1723377" cy="5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Högerböjd 145"/>
          <p:cNvSpPr/>
          <p:nvPr/>
        </p:nvSpPr>
        <p:spPr>
          <a:xfrm rot="10532137">
            <a:off x="4939522" y="4604210"/>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3" name="Rak pil 150"/>
          <p:cNvCxnSpPr/>
          <p:nvPr/>
        </p:nvCxnSpPr>
        <p:spPr>
          <a:xfrm flipH="1" flipV="1">
            <a:off x="3277793" y="4186503"/>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4" name="Likbent triangel 73"/>
          <p:cNvSpPr/>
          <p:nvPr/>
        </p:nvSpPr>
        <p:spPr>
          <a:xfrm>
            <a:off x="4846668" y="34244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5" name="Likbent triangel 74"/>
          <p:cNvSpPr/>
          <p:nvPr/>
        </p:nvSpPr>
        <p:spPr>
          <a:xfrm>
            <a:off x="3221068" y="38308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6" name="Vänsterböjd 153"/>
          <p:cNvSpPr/>
          <p:nvPr/>
        </p:nvSpPr>
        <p:spPr>
          <a:xfrm rot="10800000">
            <a:off x="3003085" y="3769407"/>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7" name="Rak pil 154"/>
          <p:cNvCxnSpPr/>
          <p:nvPr/>
        </p:nvCxnSpPr>
        <p:spPr>
          <a:xfrm flipV="1">
            <a:off x="3231766" y="3769407"/>
            <a:ext cx="1723377" cy="5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8" name="Högerböjd 155"/>
          <p:cNvSpPr/>
          <p:nvPr/>
        </p:nvSpPr>
        <p:spPr>
          <a:xfrm rot="10532137">
            <a:off x="4963980" y="3293318"/>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9" name="Rak pil 156"/>
          <p:cNvCxnSpPr/>
          <p:nvPr/>
        </p:nvCxnSpPr>
        <p:spPr>
          <a:xfrm flipH="1" flipV="1">
            <a:off x="3275058" y="2907417"/>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Likbent triangel 79"/>
          <p:cNvSpPr/>
          <p:nvPr/>
        </p:nvSpPr>
        <p:spPr>
          <a:xfrm>
            <a:off x="4843933" y="214537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1" name="Likbent triangel 80"/>
          <p:cNvSpPr/>
          <p:nvPr/>
        </p:nvSpPr>
        <p:spPr>
          <a:xfrm>
            <a:off x="3218333" y="255177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2" name="Vänsterböjd 159"/>
          <p:cNvSpPr/>
          <p:nvPr/>
        </p:nvSpPr>
        <p:spPr>
          <a:xfrm rot="10800000">
            <a:off x="3000350" y="2490321"/>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83" name="Rak pil 160"/>
          <p:cNvCxnSpPr/>
          <p:nvPr/>
        </p:nvCxnSpPr>
        <p:spPr>
          <a:xfrm flipV="1">
            <a:off x="3229031" y="2003864"/>
            <a:ext cx="1946475" cy="5421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6" name="Textruta 63"/>
          <p:cNvSpPr txBox="1"/>
          <p:nvPr/>
        </p:nvSpPr>
        <p:spPr>
          <a:xfrm>
            <a:off x="3614004" y="821898"/>
            <a:ext cx="2401584" cy="8467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Åk ”åttan” med fokus på översteg. Åk ett helt varv runt konorna.</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Nivå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Blicken </a:t>
            </a:r>
            <a:r>
              <a:rPr lang="sv-SE" sz="1100" dirty="0">
                <a:solidFill>
                  <a:schemeClr val="accent2">
                    <a:lumMod val="75000"/>
                  </a:schemeClr>
                </a:solidFill>
                <a:ea typeface="Calibri" panose="020F0502020204030204" pitchFamily="34" charset="0"/>
                <a:cs typeface="Times New Roman" panose="02020603050405020304" pitchFamily="18" charset="0"/>
              </a:rPr>
              <a:t>i åkriktning och axlar lite inåtvridna </a:t>
            </a:r>
            <a:r>
              <a:rPr lang="sv-SE" sz="1100" dirty="0">
                <a:solidFill>
                  <a:schemeClr val="accent2">
                    <a:lumMod val="75000"/>
                  </a:schemeClr>
                </a:solidFill>
                <a:effectLst/>
                <a:ea typeface="Calibri" panose="020F0502020204030204" pitchFamily="34" charset="0"/>
                <a:cs typeface="Times New Roman" panose="02020603050405020304" pitchFamily="18" charset="0"/>
              </a:rPr>
              <a:t>samt klubban in mot konen</a:t>
            </a:r>
          </a:p>
        </p:txBody>
      </p:sp>
      <p:grpSp>
        <p:nvGrpSpPr>
          <p:cNvPr id="94" name="Grupp 93"/>
          <p:cNvGrpSpPr/>
          <p:nvPr/>
        </p:nvGrpSpPr>
        <p:grpSpPr>
          <a:xfrm>
            <a:off x="2647180" y="646318"/>
            <a:ext cx="1000760" cy="1022350"/>
            <a:chOff x="0" y="0"/>
            <a:chExt cx="1001486" cy="1023258"/>
          </a:xfrm>
        </p:grpSpPr>
        <p:sp>
          <p:nvSpPr>
            <p:cNvPr id="95" name="Ellips 94"/>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6" name="Likbent triangel 95"/>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7" name="Likbent triangel 96"/>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8" name="Likbent triangel 97"/>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9" name="Likbent triangel 98"/>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grpSp>
        <p:nvGrpSpPr>
          <p:cNvPr id="100" name="Grupp 99"/>
          <p:cNvGrpSpPr/>
          <p:nvPr/>
        </p:nvGrpSpPr>
        <p:grpSpPr>
          <a:xfrm>
            <a:off x="152968" y="601132"/>
            <a:ext cx="1000760" cy="1022350"/>
            <a:chOff x="0" y="0"/>
            <a:chExt cx="1001486" cy="1023258"/>
          </a:xfrm>
        </p:grpSpPr>
        <p:sp>
          <p:nvSpPr>
            <p:cNvPr id="101" name="Ellips 100"/>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2" name="Likbent triangel 101"/>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3" name="Likbent triangel 102"/>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4" name="Likbent triangel 103"/>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5" name="Likbent triangel 104"/>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cxnSp>
        <p:nvCxnSpPr>
          <p:cNvPr id="106" name="Rak pil 22"/>
          <p:cNvCxnSpPr>
            <a:stCxn id="95" idx="1"/>
            <a:endCxn id="101" idx="5"/>
          </p:cNvCxnSpPr>
          <p:nvPr/>
        </p:nvCxnSpPr>
        <p:spPr>
          <a:xfrm flipH="1">
            <a:off x="1007170" y="796038"/>
            <a:ext cx="1786568" cy="6777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7" name="Rak pil 23"/>
          <p:cNvCxnSpPr>
            <a:endCxn id="101" idx="2"/>
          </p:cNvCxnSpPr>
          <p:nvPr/>
        </p:nvCxnSpPr>
        <p:spPr>
          <a:xfrm flipH="1" flipV="1">
            <a:off x="152968" y="1112307"/>
            <a:ext cx="36016" cy="119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8" name="Rak pil 24"/>
          <p:cNvCxnSpPr>
            <a:stCxn id="95" idx="6"/>
          </p:cNvCxnSpPr>
          <p:nvPr/>
        </p:nvCxnSpPr>
        <p:spPr>
          <a:xfrm flipV="1">
            <a:off x="3647940" y="1132767"/>
            <a:ext cx="632" cy="24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 name="Rak pil 25"/>
          <p:cNvCxnSpPr>
            <a:stCxn id="101" idx="7"/>
            <a:endCxn id="95" idx="3"/>
          </p:cNvCxnSpPr>
          <p:nvPr/>
        </p:nvCxnSpPr>
        <p:spPr>
          <a:xfrm>
            <a:off x="1007170" y="750852"/>
            <a:ext cx="1786568" cy="7680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0" name="Rak pil 26"/>
          <p:cNvCxnSpPr>
            <a:endCxn id="101" idx="0"/>
          </p:cNvCxnSpPr>
          <p:nvPr/>
        </p:nvCxnSpPr>
        <p:spPr>
          <a:xfrm>
            <a:off x="532861" y="601132"/>
            <a:ext cx="1204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Rak pil 27"/>
          <p:cNvCxnSpPr>
            <a:stCxn id="95" idx="4"/>
          </p:cNvCxnSpPr>
          <p:nvPr/>
        </p:nvCxnSpPr>
        <p:spPr>
          <a:xfrm flipV="1">
            <a:off x="3147560" y="1640354"/>
            <a:ext cx="154341" cy="283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2" name="Rak pil 28"/>
          <p:cNvCxnSpPr>
            <a:endCxn id="101" idx="4"/>
          </p:cNvCxnSpPr>
          <p:nvPr/>
        </p:nvCxnSpPr>
        <p:spPr>
          <a:xfrm flipH="1">
            <a:off x="653348" y="1608524"/>
            <a:ext cx="157575"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Rak pil 29"/>
          <p:cNvCxnSpPr>
            <a:stCxn id="95" idx="0"/>
          </p:cNvCxnSpPr>
          <p:nvPr/>
        </p:nvCxnSpPr>
        <p:spPr>
          <a:xfrm flipH="1">
            <a:off x="3012731" y="646318"/>
            <a:ext cx="134829"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14" name="Grupp 113"/>
          <p:cNvGrpSpPr/>
          <p:nvPr/>
        </p:nvGrpSpPr>
        <p:grpSpPr>
          <a:xfrm rot="10800000" flipV="1">
            <a:off x="2258324" y="2855981"/>
            <a:ext cx="316863" cy="3609715"/>
            <a:chOff x="9318812" y="2239299"/>
            <a:chExt cx="188259" cy="477007"/>
          </a:xfrm>
        </p:grpSpPr>
        <p:cxnSp>
          <p:nvCxnSpPr>
            <p:cNvPr id="115" name="Rak 364"/>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Rak 365"/>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17" name="Likbent triangel 116"/>
          <p:cNvSpPr/>
          <p:nvPr/>
        </p:nvSpPr>
        <p:spPr>
          <a:xfrm>
            <a:off x="2102109" y="608536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8" name="Likbent triangel 117"/>
          <p:cNvSpPr/>
          <p:nvPr/>
        </p:nvSpPr>
        <p:spPr>
          <a:xfrm>
            <a:off x="2123832" y="260639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9" name="Textruta 63"/>
          <p:cNvSpPr txBox="1"/>
          <p:nvPr/>
        </p:nvSpPr>
        <p:spPr>
          <a:xfrm rot="5400000">
            <a:off x="1621001" y="4121395"/>
            <a:ext cx="768740" cy="28277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Backa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grpSp>
        <p:nvGrpSpPr>
          <p:cNvPr id="120" name="Grupp 119"/>
          <p:cNvGrpSpPr/>
          <p:nvPr/>
        </p:nvGrpSpPr>
        <p:grpSpPr>
          <a:xfrm rot="193498">
            <a:off x="1568460" y="2776946"/>
            <a:ext cx="290564" cy="3489947"/>
            <a:chOff x="544692" y="2359687"/>
            <a:chExt cx="290564" cy="3489947"/>
          </a:xfrm>
        </p:grpSpPr>
        <p:grpSp>
          <p:nvGrpSpPr>
            <p:cNvPr id="121" name="Grupp 120"/>
            <p:cNvGrpSpPr/>
            <p:nvPr/>
          </p:nvGrpSpPr>
          <p:grpSpPr>
            <a:xfrm rot="5400000">
              <a:off x="165263" y="5179642"/>
              <a:ext cx="1122673" cy="217312"/>
              <a:chOff x="402901" y="5271867"/>
              <a:chExt cx="1136885" cy="238505"/>
            </a:xfrm>
          </p:grpSpPr>
          <p:sp>
            <p:nvSpPr>
              <p:cNvPr id="136" name="Vänsterböjd 123"/>
              <p:cNvSpPr/>
              <p:nvPr/>
            </p:nvSpPr>
            <p:spPr>
              <a:xfrm rot="5400000">
                <a:off x="1342845" y="5285724"/>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7" name="Högerböjd 127"/>
              <p:cNvSpPr/>
              <p:nvPr/>
            </p:nvSpPr>
            <p:spPr>
              <a:xfrm rot="5400000">
                <a:off x="1328251" y="5141420"/>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8" name="Vänsterböjd 123"/>
              <p:cNvSpPr/>
              <p:nvPr/>
            </p:nvSpPr>
            <p:spPr>
              <a:xfrm rot="5400000">
                <a:off x="940887" y="5296763"/>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9" name="Högerböjd 127"/>
              <p:cNvSpPr/>
              <p:nvPr/>
            </p:nvSpPr>
            <p:spPr>
              <a:xfrm rot="5400000">
                <a:off x="926293" y="5152459"/>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40" name="Vänsterböjd 123"/>
              <p:cNvSpPr/>
              <p:nvPr/>
            </p:nvSpPr>
            <p:spPr>
              <a:xfrm rot="5400000">
                <a:off x="547942" y="531343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41" name="Högerböjd 127"/>
              <p:cNvSpPr/>
              <p:nvPr/>
            </p:nvSpPr>
            <p:spPr>
              <a:xfrm rot="5400000">
                <a:off x="533348" y="516912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grpSp>
          <p:nvGrpSpPr>
            <p:cNvPr id="122" name="Grupp 121"/>
            <p:cNvGrpSpPr/>
            <p:nvPr/>
          </p:nvGrpSpPr>
          <p:grpSpPr>
            <a:xfrm rot="5400000">
              <a:off x="129195" y="3994269"/>
              <a:ext cx="1122673" cy="217312"/>
              <a:chOff x="402901" y="5271867"/>
              <a:chExt cx="1136885" cy="238505"/>
            </a:xfrm>
          </p:grpSpPr>
          <p:sp>
            <p:nvSpPr>
              <p:cNvPr id="130" name="Vänsterböjd 123"/>
              <p:cNvSpPr/>
              <p:nvPr/>
            </p:nvSpPr>
            <p:spPr>
              <a:xfrm rot="5400000">
                <a:off x="1342845" y="5285724"/>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1" name="Högerböjd 127"/>
              <p:cNvSpPr/>
              <p:nvPr/>
            </p:nvSpPr>
            <p:spPr>
              <a:xfrm rot="5400000">
                <a:off x="1328251" y="5141420"/>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2" name="Vänsterböjd 123"/>
              <p:cNvSpPr/>
              <p:nvPr/>
            </p:nvSpPr>
            <p:spPr>
              <a:xfrm rot="5400000">
                <a:off x="940887" y="5296763"/>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3" name="Högerböjd 127"/>
              <p:cNvSpPr/>
              <p:nvPr/>
            </p:nvSpPr>
            <p:spPr>
              <a:xfrm rot="5400000">
                <a:off x="926293" y="5152459"/>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4" name="Vänsterböjd 123"/>
              <p:cNvSpPr/>
              <p:nvPr/>
            </p:nvSpPr>
            <p:spPr>
              <a:xfrm rot="5400000">
                <a:off x="547942" y="531343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5" name="Högerböjd 127"/>
              <p:cNvSpPr/>
              <p:nvPr/>
            </p:nvSpPr>
            <p:spPr>
              <a:xfrm rot="5400000">
                <a:off x="533348" y="516912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grpSp>
          <p:nvGrpSpPr>
            <p:cNvPr id="123" name="Grupp 122"/>
            <p:cNvGrpSpPr/>
            <p:nvPr/>
          </p:nvGrpSpPr>
          <p:grpSpPr>
            <a:xfrm rot="5400000">
              <a:off x="92011" y="2812368"/>
              <a:ext cx="1122673" cy="217312"/>
              <a:chOff x="402901" y="5271867"/>
              <a:chExt cx="1136885" cy="238505"/>
            </a:xfrm>
          </p:grpSpPr>
          <p:sp>
            <p:nvSpPr>
              <p:cNvPr id="124" name="Vänsterböjd 123"/>
              <p:cNvSpPr/>
              <p:nvPr/>
            </p:nvSpPr>
            <p:spPr>
              <a:xfrm rot="5400000">
                <a:off x="1342845" y="5285724"/>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5" name="Högerböjd 127"/>
              <p:cNvSpPr/>
              <p:nvPr/>
            </p:nvSpPr>
            <p:spPr>
              <a:xfrm rot="5400000">
                <a:off x="1328251" y="5141420"/>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6" name="Vänsterböjd 123"/>
              <p:cNvSpPr/>
              <p:nvPr/>
            </p:nvSpPr>
            <p:spPr>
              <a:xfrm rot="5400000">
                <a:off x="940887" y="5296763"/>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7" name="Högerböjd 127"/>
              <p:cNvSpPr/>
              <p:nvPr/>
            </p:nvSpPr>
            <p:spPr>
              <a:xfrm rot="5400000">
                <a:off x="926293" y="5152459"/>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8" name="Vänsterböjd 123"/>
              <p:cNvSpPr/>
              <p:nvPr/>
            </p:nvSpPr>
            <p:spPr>
              <a:xfrm rot="5400000">
                <a:off x="547942" y="531343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9" name="Högerböjd 127"/>
              <p:cNvSpPr/>
              <p:nvPr/>
            </p:nvSpPr>
            <p:spPr>
              <a:xfrm rot="5400000">
                <a:off x="533348" y="516912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grpSp>
      <p:sp>
        <p:nvSpPr>
          <p:cNvPr id="142" name="Textruta 63"/>
          <p:cNvSpPr txBox="1"/>
          <p:nvPr/>
        </p:nvSpPr>
        <p:spPr>
          <a:xfrm rot="5400000">
            <a:off x="1158493" y="4473889"/>
            <a:ext cx="2984171" cy="225074"/>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Snabba första skär avsluta med ”hocke</a:t>
            </a:r>
            <a:r>
              <a:rPr lang="sv-SE" sz="1100" dirty="0">
                <a:solidFill>
                  <a:schemeClr val="accent2">
                    <a:lumMod val="75000"/>
                  </a:schemeClr>
                </a:solidFill>
                <a:ea typeface="Calibri" panose="020F0502020204030204" pitchFamily="34" charset="0"/>
                <a:cs typeface="Times New Roman" panose="02020603050405020304" pitchFamily="18" charset="0"/>
              </a:rPr>
              <a:t>ystopp”</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grpSp>
        <p:nvGrpSpPr>
          <p:cNvPr id="4" name="Grupp 3"/>
          <p:cNvGrpSpPr/>
          <p:nvPr/>
        </p:nvGrpSpPr>
        <p:grpSpPr>
          <a:xfrm rot="16200000">
            <a:off x="-408617" y="4575589"/>
            <a:ext cx="2312424" cy="545760"/>
            <a:chOff x="7382643" y="3877048"/>
            <a:chExt cx="2312424" cy="545760"/>
          </a:xfrm>
        </p:grpSpPr>
        <p:sp>
          <p:nvSpPr>
            <p:cNvPr id="91" name="Högerböjd 155"/>
            <p:cNvSpPr/>
            <p:nvPr/>
          </p:nvSpPr>
          <p:spPr>
            <a:xfrm rot="10532137">
              <a:off x="9499039" y="3877048"/>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92" name="Rak pil 156"/>
            <p:cNvCxnSpPr/>
            <p:nvPr/>
          </p:nvCxnSpPr>
          <p:spPr>
            <a:xfrm flipH="1">
              <a:off x="7657352" y="3942820"/>
              <a:ext cx="1613522" cy="4025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4" name="Vänsterböjd 159"/>
            <p:cNvSpPr/>
            <p:nvPr/>
          </p:nvSpPr>
          <p:spPr>
            <a:xfrm rot="10800000">
              <a:off x="7382643" y="3928301"/>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45" name="Rak pil 160"/>
            <p:cNvCxnSpPr/>
            <p:nvPr/>
          </p:nvCxnSpPr>
          <p:spPr>
            <a:xfrm>
              <a:off x="7544517" y="3906035"/>
              <a:ext cx="1726357" cy="51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46" name="Textruta 192"/>
          <p:cNvSpPr txBox="1"/>
          <p:nvPr/>
        </p:nvSpPr>
        <p:spPr>
          <a:xfrm>
            <a:off x="-24058" y="2605162"/>
            <a:ext cx="1434116" cy="99537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”Försvararen”</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Med blicken i en riktning hela tiden åka i en 8:a. Match likt att ständigt vara i rörelse.</a:t>
            </a:r>
          </a:p>
        </p:txBody>
      </p:sp>
      <p:sp>
        <p:nvSpPr>
          <p:cNvPr id="147" name="Likbent triangel 146"/>
          <p:cNvSpPr/>
          <p:nvPr/>
        </p:nvSpPr>
        <p:spPr>
          <a:xfrm>
            <a:off x="6930849" y="41685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8" name="Textruta 63"/>
          <p:cNvSpPr txBox="1"/>
          <p:nvPr/>
        </p:nvSpPr>
        <p:spPr>
          <a:xfrm>
            <a:off x="7758601" y="3793642"/>
            <a:ext cx="2488298" cy="188342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Alternativt</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Spel två mot två.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Fokus att göra sig spelbar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a:t>
            </a:r>
            <a:r>
              <a:rPr lang="sv-SE" sz="1100" dirty="0">
                <a:solidFill>
                  <a:schemeClr val="accent2">
                    <a:lumMod val="75000"/>
                  </a:schemeClr>
                </a:solidFill>
                <a:ea typeface="Calibri" panose="020F0502020204030204" pitchFamily="34" charset="0"/>
                <a:cs typeface="Times New Roman" panose="02020603050405020304" pitchFamily="18" charset="0"/>
              </a:rPr>
              <a:t>Hur kan jag hjälpa medspelare? Tex. ”kurragömma” (gömma motspelare)/”kurravisa” (visa sig för medspelare)</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Gör så många planer som det behövs</a:t>
            </a:r>
          </a:p>
          <a:p>
            <a:pPr algn="ctr">
              <a:lnSpc>
                <a:spcPct val="107000"/>
              </a:lnSpc>
              <a:spcAft>
                <a:spcPts val="800"/>
              </a:spcAft>
            </a:pP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49" name="Likbent triangel 148"/>
          <p:cNvSpPr/>
          <p:nvPr/>
        </p:nvSpPr>
        <p:spPr>
          <a:xfrm>
            <a:off x="6930848" y="46129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0" name="Likbent triangel 149"/>
          <p:cNvSpPr/>
          <p:nvPr/>
        </p:nvSpPr>
        <p:spPr>
          <a:xfrm>
            <a:off x="11086464" y="41685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1" name="Likbent triangel 150"/>
          <p:cNvSpPr/>
          <p:nvPr/>
        </p:nvSpPr>
        <p:spPr>
          <a:xfrm>
            <a:off x="11086463" y="46129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3" name="Textruta 63"/>
          <p:cNvSpPr txBox="1"/>
          <p:nvPr/>
        </p:nvSpPr>
        <p:spPr>
          <a:xfrm>
            <a:off x="6991125" y="1287040"/>
            <a:ext cx="3852301" cy="131812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Helplansspel</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Tips: En ledare för varje lag pratar ihop sig med spelarna. Vilka försvarar, mittfält och vilka anfaller. Reflektera tillsammans med spelarna under och efter (tex gör en paus och fråga)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5544136"/>
      </p:ext>
    </p:extLst>
  </p:cSld>
  <p:clrMapOvr>
    <a:masterClrMapping/>
  </p:clrMapOvr>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1473</TotalTime>
  <Words>317</Words>
  <Application>Microsoft Office PowerPoint</Application>
  <PresentationFormat>Bredbild</PresentationFormat>
  <Paragraphs>68</Paragraphs>
  <Slides>3</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vt:i4>
      </vt:variant>
    </vt:vector>
  </HeadingPairs>
  <TitlesOfParts>
    <vt:vector size="9" baseType="lpstr">
      <vt:lpstr>Arial</vt:lpstr>
      <vt:lpstr>Calibri</vt:lpstr>
      <vt:lpstr>Calibri Light</vt:lpstr>
      <vt:lpstr>Times New Roman</vt:lpstr>
      <vt:lpstr>Wingdings</vt:lpstr>
      <vt:lpstr>Office-tema</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dkolsmyr@outlook.com</cp:lastModifiedBy>
  <cp:revision>88</cp:revision>
  <dcterms:created xsi:type="dcterms:W3CDTF">2015-11-16T21:49:43Z</dcterms:created>
  <dcterms:modified xsi:type="dcterms:W3CDTF">2017-02-20T22:14:59Z</dcterms:modified>
</cp:coreProperties>
</file>