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64" d="100"/>
          <a:sy n="64" d="100"/>
        </p:scale>
        <p:origin x="67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6329C6-A293-41F9-99C4-BCAABF191D5E}" type="doc">
      <dgm:prSet loTypeId="urn:microsoft.com/office/officeart/2005/8/layout/cycle8" loCatId="cycle" qsTypeId="urn:microsoft.com/office/officeart/2005/8/quickstyle/simple1" qsCatId="simple" csTypeId="urn:microsoft.com/office/officeart/2005/8/colors/accent1_2" csCatId="accent1" phldr="1"/>
      <dgm:spPr/>
    </dgm:pt>
    <dgm:pt modelId="{28896689-4809-45C2-81D3-F990376F35E2}">
      <dgm:prSet phldrT="[Text]" custT="1"/>
      <dgm:spPr/>
      <dgm:t>
        <a:bodyPr/>
        <a:lstStyle/>
        <a:p>
          <a:pPr marL="0" indent="0">
            <a:tabLst/>
          </a:pPr>
          <a:r>
            <a:rPr lang="sv-SE" sz="1600" b="1" dirty="0"/>
            <a:t>1</a:t>
          </a:r>
          <a:br>
            <a:rPr lang="sv-SE" sz="2400" dirty="0"/>
          </a:br>
          <a:r>
            <a:rPr lang="sv-SE" sz="1100" dirty="0"/>
            <a:t>Uppvärmning</a:t>
          </a:r>
          <a:endParaRPr lang="sv-SE" sz="1200" dirty="0"/>
        </a:p>
        <a:p>
          <a:pPr marL="0"/>
          <a:r>
            <a:rPr lang="sv-SE" sz="1050" dirty="0"/>
            <a:t>(ca 8 min)</a:t>
          </a:r>
          <a:endParaRPr lang="sv-SE" sz="1200" dirty="0"/>
        </a:p>
      </dgm:t>
    </dgm:pt>
    <dgm:pt modelId="{63F28BA9-4B05-450D-A6C0-9B3F7FFDEEF1}" type="parTrans" cxnId="{64FCD65B-1457-4CFC-96A9-8374F057A36B}">
      <dgm:prSet/>
      <dgm:spPr/>
      <dgm:t>
        <a:bodyPr/>
        <a:lstStyle/>
        <a:p>
          <a:endParaRPr lang="sv-SE"/>
        </a:p>
      </dgm:t>
    </dgm:pt>
    <dgm:pt modelId="{271425BA-5C3B-4846-8EA6-4C82CEF0CB7B}" type="sibTrans" cxnId="{64FCD65B-1457-4CFC-96A9-8374F057A36B}">
      <dgm:prSet/>
      <dgm:spPr/>
      <dgm:t>
        <a:bodyPr/>
        <a:lstStyle/>
        <a:p>
          <a:endParaRPr lang="sv-SE"/>
        </a:p>
      </dgm:t>
    </dgm:pt>
    <dgm:pt modelId="{78F5BFDD-C4AA-40A3-8F54-7215D0A443DF}">
      <dgm:prSet phldrT="[Text]" custT="1"/>
      <dgm:spPr/>
      <dgm:t>
        <a:bodyPr/>
        <a:lstStyle/>
        <a:p>
          <a:r>
            <a:rPr lang="sv-SE" sz="1400" dirty="0"/>
            <a:t>4</a:t>
          </a:r>
          <a:br>
            <a:rPr lang="sv-SE" sz="1400" dirty="0"/>
          </a:br>
          <a:r>
            <a:rPr lang="sv-SE" sz="1400" dirty="0"/>
            <a:t>Spel</a:t>
          </a:r>
        </a:p>
        <a:p>
          <a:r>
            <a:rPr lang="sv-SE" sz="1000" dirty="0"/>
            <a:t>(ca 20 min)</a:t>
          </a:r>
        </a:p>
      </dgm:t>
    </dgm:pt>
    <dgm:pt modelId="{8B3E7C4C-1F5A-460A-97DD-3A0DC7971E4C}" type="parTrans" cxnId="{46B42D51-4198-4991-8DAA-FA406D1771B9}">
      <dgm:prSet/>
      <dgm:spPr/>
      <dgm:t>
        <a:bodyPr/>
        <a:lstStyle/>
        <a:p>
          <a:endParaRPr lang="sv-SE"/>
        </a:p>
      </dgm:t>
    </dgm:pt>
    <dgm:pt modelId="{C235675B-A609-4FA9-B26F-FA3EAFD7B6B5}" type="sibTrans" cxnId="{46B42D51-4198-4991-8DAA-FA406D1771B9}">
      <dgm:prSet/>
      <dgm:spPr/>
      <dgm:t>
        <a:bodyPr/>
        <a:lstStyle/>
        <a:p>
          <a:endParaRPr lang="sv-SE"/>
        </a:p>
      </dgm:t>
    </dgm:pt>
    <dgm:pt modelId="{20E3CB0E-2D3E-4D02-B253-EBB9368256E4}">
      <dgm:prSet phldrT="[Text]" custT="1"/>
      <dgm:spPr/>
      <dgm:t>
        <a:bodyPr/>
        <a:lstStyle/>
        <a:p>
          <a:r>
            <a:rPr lang="sv-SE" sz="1400" dirty="0"/>
            <a:t>5</a:t>
          </a:r>
          <a:br>
            <a:rPr lang="sv-SE" sz="1400" dirty="0"/>
          </a:br>
          <a:r>
            <a:rPr lang="sv-SE" sz="1200" dirty="0"/>
            <a:t>Avslutning</a:t>
          </a:r>
        </a:p>
        <a:p>
          <a:r>
            <a:rPr lang="sv-SE" sz="1000" dirty="0"/>
            <a:t>(ca 2 min)</a:t>
          </a:r>
        </a:p>
      </dgm:t>
    </dgm:pt>
    <dgm:pt modelId="{6F2DFD0D-0860-4721-867D-1D5BEDEC7A61}" type="parTrans" cxnId="{4298821E-060D-418C-906F-4B78DBFACDFD}">
      <dgm:prSet/>
      <dgm:spPr/>
      <dgm:t>
        <a:bodyPr/>
        <a:lstStyle/>
        <a:p>
          <a:endParaRPr lang="sv-SE"/>
        </a:p>
      </dgm:t>
    </dgm:pt>
    <dgm:pt modelId="{E04C2498-3339-4B6B-B206-7D86A36B3284}" type="sibTrans" cxnId="{4298821E-060D-418C-906F-4B78DBFACDFD}">
      <dgm:prSet/>
      <dgm:spPr/>
      <dgm:t>
        <a:bodyPr/>
        <a:lstStyle/>
        <a:p>
          <a:endParaRPr lang="sv-SE"/>
        </a:p>
      </dgm:t>
    </dgm:pt>
    <dgm:pt modelId="{A7E5A2FE-CDE8-4C61-93FF-96BA715692A2}">
      <dgm:prSet phldrT="[Text]" custT="1"/>
      <dgm:spPr/>
      <dgm:t>
        <a:bodyPr/>
        <a:lstStyle/>
        <a:p>
          <a:r>
            <a:rPr lang="sv-SE" sz="1700" dirty="0"/>
            <a:t>2</a:t>
          </a:r>
          <a:br>
            <a:rPr lang="sv-SE" sz="1700" dirty="0"/>
          </a:br>
          <a:r>
            <a:rPr lang="sv-SE" sz="1400" dirty="0"/>
            <a:t>Övning</a:t>
          </a:r>
          <a:endParaRPr lang="sv-SE" sz="1700" dirty="0"/>
        </a:p>
        <a:p>
          <a:r>
            <a:rPr lang="sv-SE" sz="1050" dirty="0"/>
            <a:t>(ca 15 min)</a:t>
          </a:r>
        </a:p>
      </dgm:t>
    </dgm:pt>
    <dgm:pt modelId="{C6383B8A-B9D7-4696-AF56-06BB350E4489}" type="sibTrans" cxnId="{50439C91-149E-40EF-8F80-0C2A0D54F6CF}">
      <dgm:prSet/>
      <dgm:spPr/>
      <dgm:t>
        <a:bodyPr/>
        <a:lstStyle/>
        <a:p>
          <a:endParaRPr lang="sv-SE"/>
        </a:p>
      </dgm:t>
    </dgm:pt>
    <dgm:pt modelId="{B0EA558A-491C-43B8-9B10-C380DE2E41BD}" type="parTrans" cxnId="{50439C91-149E-40EF-8F80-0C2A0D54F6CF}">
      <dgm:prSet/>
      <dgm:spPr/>
      <dgm:t>
        <a:bodyPr/>
        <a:lstStyle/>
        <a:p>
          <a:endParaRPr lang="sv-SE"/>
        </a:p>
      </dgm:t>
    </dgm:pt>
    <dgm:pt modelId="{8667C016-CBAA-4B01-931C-8C0B603B9AF1}">
      <dgm:prSet phldrT="[Text]" custT="1"/>
      <dgm:spPr/>
      <dgm:t>
        <a:bodyPr/>
        <a:lstStyle/>
        <a:p>
          <a:r>
            <a:rPr lang="sv-SE" sz="1800" b="1" dirty="0"/>
            <a:t>3</a:t>
          </a:r>
          <a:br>
            <a:rPr lang="sv-SE" sz="1500" dirty="0"/>
          </a:br>
          <a:r>
            <a:rPr lang="sv-SE" sz="1400" dirty="0"/>
            <a:t>Övning</a:t>
          </a:r>
          <a:br>
            <a:rPr lang="sv-SE" sz="1500" dirty="0"/>
          </a:br>
          <a:r>
            <a:rPr lang="sv-SE" sz="1000" dirty="0"/>
            <a:t>(ca 15 min)</a:t>
          </a:r>
          <a:endParaRPr lang="sv-SE" sz="1500" dirty="0"/>
        </a:p>
      </dgm:t>
    </dgm:pt>
    <dgm:pt modelId="{54C96604-DC6A-4159-8D2E-92B1DA55DDD1}" type="sibTrans" cxnId="{93E0BF3D-0AA8-4808-995B-F80CA9BD4F5B}">
      <dgm:prSet/>
      <dgm:spPr/>
      <dgm:t>
        <a:bodyPr/>
        <a:lstStyle/>
        <a:p>
          <a:endParaRPr lang="sv-SE"/>
        </a:p>
      </dgm:t>
    </dgm:pt>
    <dgm:pt modelId="{732E32C0-3D5B-4506-8C0D-2FA70238D07B}" type="parTrans" cxnId="{93E0BF3D-0AA8-4808-995B-F80CA9BD4F5B}">
      <dgm:prSet/>
      <dgm:spPr/>
      <dgm:t>
        <a:bodyPr/>
        <a:lstStyle/>
        <a:p>
          <a:endParaRPr lang="sv-SE"/>
        </a:p>
      </dgm:t>
    </dgm:pt>
    <dgm:pt modelId="{6F3F1427-0D12-4F29-82A5-D1EF0A78C6D6}" type="pres">
      <dgm:prSet presAssocID="{176329C6-A293-41F9-99C4-BCAABF191D5E}" presName="compositeShape" presStyleCnt="0">
        <dgm:presLayoutVars>
          <dgm:chMax val="7"/>
          <dgm:dir/>
          <dgm:resizeHandles val="exact"/>
        </dgm:presLayoutVars>
      </dgm:prSet>
      <dgm:spPr/>
    </dgm:pt>
    <dgm:pt modelId="{86C515E1-9AF2-4346-B536-9CAF07788329}" type="pres">
      <dgm:prSet presAssocID="{176329C6-A293-41F9-99C4-BCAABF191D5E}" presName="wedge1" presStyleLbl="node1" presStyleIdx="0" presStyleCnt="5"/>
      <dgm:spPr/>
    </dgm:pt>
    <dgm:pt modelId="{351DB76E-2A21-4973-A406-94CC0E5E0DFD}" type="pres">
      <dgm:prSet presAssocID="{176329C6-A293-41F9-99C4-BCAABF191D5E}" presName="dummy1a" presStyleCnt="0"/>
      <dgm:spPr/>
    </dgm:pt>
    <dgm:pt modelId="{1DA39A64-A960-4E6D-B8C2-7D5C95E9889B}" type="pres">
      <dgm:prSet presAssocID="{176329C6-A293-41F9-99C4-BCAABF191D5E}" presName="dummy1b" presStyleCnt="0"/>
      <dgm:spPr/>
    </dgm:pt>
    <dgm:pt modelId="{01220113-A045-499E-B530-C32051418C57}" type="pres">
      <dgm:prSet presAssocID="{176329C6-A293-41F9-99C4-BCAABF191D5E}" presName="wedge1Tx" presStyleLbl="node1" presStyleIdx="0" presStyleCnt="5">
        <dgm:presLayoutVars>
          <dgm:chMax val="0"/>
          <dgm:chPref val="0"/>
          <dgm:bulletEnabled val="1"/>
        </dgm:presLayoutVars>
      </dgm:prSet>
      <dgm:spPr/>
    </dgm:pt>
    <dgm:pt modelId="{042ECCE9-FE08-4590-B27E-D428A5986C0C}" type="pres">
      <dgm:prSet presAssocID="{176329C6-A293-41F9-99C4-BCAABF191D5E}" presName="wedge2" presStyleLbl="node1" presStyleIdx="1" presStyleCnt="5"/>
      <dgm:spPr/>
    </dgm:pt>
    <dgm:pt modelId="{44BA8D3C-1EA7-4F9A-B973-7FABD2036E63}" type="pres">
      <dgm:prSet presAssocID="{176329C6-A293-41F9-99C4-BCAABF191D5E}" presName="dummy2a" presStyleCnt="0"/>
      <dgm:spPr/>
    </dgm:pt>
    <dgm:pt modelId="{CEB4B477-82BF-4675-9FDC-BCE412C3656E}" type="pres">
      <dgm:prSet presAssocID="{176329C6-A293-41F9-99C4-BCAABF191D5E}" presName="dummy2b" presStyleCnt="0"/>
      <dgm:spPr/>
    </dgm:pt>
    <dgm:pt modelId="{5B57A1EB-3F60-4ACE-94E6-C5A13BD3D720}" type="pres">
      <dgm:prSet presAssocID="{176329C6-A293-41F9-99C4-BCAABF191D5E}" presName="wedge2Tx" presStyleLbl="node1" presStyleIdx="1" presStyleCnt="5">
        <dgm:presLayoutVars>
          <dgm:chMax val="0"/>
          <dgm:chPref val="0"/>
          <dgm:bulletEnabled val="1"/>
        </dgm:presLayoutVars>
      </dgm:prSet>
      <dgm:spPr/>
    </dgm:pt>
    <dgm:pt modelId="{F1F5835A-FF9E-470E-BF14-8A45EB1C3C7F}" type="pres">
      <dgm:prSet presAssocID="{176329C6-A293-41F9-99C4-BCAABF191D5E}" presName="wedge3" presStyleLbl="node1" presStyleIdx="2" presStyleCnt="5"/>
      <dgm:spPr/>
    </dgm:pt>
    <dgm:pt modelId="{46D3590A-2311-41CC-8EB4-6B7916AB0C54}" type="pres">
      <dgm:prSet presAssocID="{176329C6-A293-41F9-99C4-BCAABF191D5E}" presName="dummy3a" presStyleCnt="0"/>
      <dgm:spPr/>
    </dgm:pt>
    <dgm:pt modelId="{F2E7526C-36C2-42AD-90A9-BF04A4195A50}" type="pres">
      <dgm:prSet presAssocID="{176329C6-A293-41F9-99C4-BCAABF191D5E}" presName="dummy3b" presStyleCnt="0"/>
      <dgm:spPr/>
    </dgm:pt>
    <dgm:pt modelId="{10142237-FF7A-4E4F-A259-A1E39E7BBFCF}" type="pres">
      <dgm:prSet presAssocID="{176329C6-A293-41F9-99C4-BCAABF191D5E}" presName="wedge3Tx" presStyleLbl="node1" presStyleIdx="2" presStyleCnt="5">
        <dgm:presLayoutVars>
          <dgm:chMax val="0"/>
          <dgm:chPref val="0"/>
          <dgm:bulletEnabled val="1"/>
        </dgm:presLayoutVars>
      </dgm:prSet>
      <dgm:spPr/>
    </dgm:pt>
    <dgm:pt modelId="{C8B3A1F0-654E-4707-93EE-8D71BB830E5F}" type="pres">
      <dgm:prSet presAssocID="{176329C6-A293-41F9-99C4-BCAABF191D5E}" presName="wedge4" presStyleLbl="node1" presStyleIdx="3" presStyleCnt="5"/>
      <dgm:spPr/>
    </dgm:pt>
    <dgm:pt modelId="{E25E414A-C3E1-4A7E-AE40-E6602FEB4F19}" type="pres">
      <dgm:prSet presAssocID="{176329C6-A293-41F9-99C4-BCAABF191D5E}" presName="dummy4a" presStyleCnt="0"/>
      <dgm:spPr/>
    </dgm:pt>
    <dgm:pt modelId="{24347E32-49BA-4A14-8AD1-5C244CDC9200}" type="pres">
      <dgm:prSet presAssocID="{176329C6-A293-41F9-99C4-BCAABF191D5E}" presName="dummy4b" presStyleCnt="0"/>
      <dgm:spPr/>
    </dgm:pt>
    <dgm:pt modelId="{1CABCE97-9C1A-4047-8A38-68D1689E3FD8}" type="pres">
      <dgm:prSet presAssocID="{176329C6-A293-41F9-99C4-BCAABF191D5E}" presName="wedge4Tx" presStyleLbl="node1" presStyleIdx="3" presStyleCnt="5">
        <dgm:presLayoutVars>
          <dgm:chMax val="0"/>
          <dgm:chPref val="0"/>
          <dgm:bulletEnabled val="1"/>
        </dgm:presLayoutVars>
      </dgm:prSet>
      <dgm:spPr/>
    </dgm:pt>
    <dgm:pt modelId="{1B2595DF-C5F2-4311-AF23-4F69521AFBE6}" type="pres">
      <dgm:prSet presAssocID="{176329C6-A293-41F9-99C4-BCAABF191D5E}" presName="wedge5" presStyleLbl="node1" presStyleIdx="4" presStyleCnt="5"/>
      <dgm:spPr/>
    </dgm:pt>
    <dgm:pt modelId="{5F3D33A3-ED53-4B68-824A-3D2A03EF0534}" type="pres">
      <dgm:prSet presAssocID="{176329C6-A293-41F9-99C4-BCAABF191D5E}" presName="dummy5a" presStyleCnt="0"/>
      <dgm:spPr/>
    </dgm:pt>
    <dgm:pt modelId="{60AED568-AEFF-4F66-B63E-1478551714D7}" type="pres">
      <dgm:prSet presAssocID="{176329C6-A293-41F9-99C4-BCAABF191D5E}" presName="dummy5b" presStyleCnt="0"/>
      <dgm:spPr/>
    </dgm:pt>
    <dgm:pt modelId="{EDF2D0BA-6B41-4568-8F59-56C8257D60B6}" type="pres">
      <dgm:prSet presAssocID="{176329C6-A293-41F9-99C4-BCAABF191D5E}" presName="wedge5Tx" presStyleLbl="node1" presStyleIdx="4" presStyleCnt="5">
        <dgm:presLayoutVars>
          <dgm:chMax val="0"/>
          <dgm:chPref val="0"/>
          <dgm:bulletEnabled val="1"/>
        </dgm:presLayoutVars>
      </dgm:prSet>
      <dgm:spPr/>
    </dgm:pt>
    <dgm:pt modelId="{80B14EAD-B8FF-4FFF-9DA8-A63BF4110857}" type="pres">
      <dgm:prSet presAssocID="{271425BA-5C3B-4846-8EA6-4C82CEF0CB7B}" presName="arrowWedge1" presStyleLbl="fgSibTrans2D1" presStyleIdx="0" presStyleCnt="5"/>
      <dgm:spPr/>
    </dgm:pt>
    <dgm:pt modelId="{047945FA-018C-4BD8-B277-8F4B87B80161}" type="pres">
      <dgm:prSet presAssocID="{C6383B8A-B9D7-4696-AF56-06BB350E4489}" presName="arrowWedge2" presStyleLbl="fgSibTrans2D1" presStyleIdx="1" presStyleCnt="5"/>
      <dgm:spPr/>
    </dgm:pt>
    <dgm:pt modelId="{86DF167F-F5F1-427C-B4D1-9A87485E2B6B}" type="pres">
      <dgm:prSet presAssocID="{54C96604-DC6A-4159-8D2E-92B1DA55DDD1}" presName="arrowWedge3" presStyleLbl="fgSibTrans2D1" presStyleIdx="2" presStyleCnt="5"/>
      <dgm:spPr/>
    </dgm:pt>
    <dgm:pt modelId="{E84C331D-7FA9-4412-BE76-501A84B5A859}" type="pres">
      <dgm:prSet presAssocID="{C235675B-A609-4FA9-B26F-FA3EAFD7B6B5}" presName="arrowWedge4" presStyleLbl="fgSibTrans2D1" presStyleIdx="3" presStyleCnt="5"/>
      <dgm:spPr/>
    </dgm:pt>
    <dgm:pt modelId="{98E1159A-CB83-4B11-A1B7-4FB757F11052}" type="pres">
      <dgm:prSet presAssocID="{E04C2498-3339-4B6B-B206-7D86A36B3284}" presName="arrowWedge5" presStyleLbl="fgSibTrans2D1" presStyleIdx="4" presStyleCnt="5"/>
      <dgm:spPr/>
    </dgm:pt>
  </dgm:ptLst>
  <dgm:cxnLst>
    <dgm:cxn modelId="{64FCD65B-1457-4CFC-96A9-8374F057A36B}" srcId="{176329C6-A293-41F9-99C4-BCAABF191D5E}" destId="{28896689-4809-45C2-81D3-F990376F35E2}" srcOrd="0" destOrd="0" parTransId="{63F28BA9-4B05-450D-A6C0-9B3F7FFDEEF1}" sibTransId="{271425BA-5C3B-4846-8EA6-4C82CEF0CB7B}"/>
    <dgm:cxn modelId="{57674324-FD9D-45B1-9336-D2E0FD08F031}" type="presOf" srcId="{78F5BFDD-C4AA-40A3-8F54-7215D0A443DF}" destId="{C8B3A1F0-654E-4707-93EE-8D71BB830E5F}" srcOrd="0" destOrd="0" presId="urn:microsoft.com/office/officeart/2005/8/layout/cycle8"/>
    <dgm:cxn modelId="{93E0BF3D-0AA8-4808-995B-F80CA9BD4F5B}" srcId="{176329C6-A293-41F9-99C4-BCAABF191D5E}" destId="{8667C016-CBAA-4B01-931C-8C0B603B9AF1}" srcOrd="2" destOrd="0" parTransId="{732E32C0-3D5B-4506-8C0D-2FA70238D07B}" sibTransId="{54C96604-DC6A-4159-8D2E-92B1DA55DDD1}"/>
    <dgm:cxn modelId="{46B42D51-4198-4991-8DAA-FA406D1771B9}" srcId="{176329C6-A293-41F9-99C4-BCAABF191D5E}" destId="{78F5BFDD-C4AA-40A3-8F54-7215D0A443DF}" srcOrd="3" destOrd="0" parTransId="{8B3E7C4C-1F5A-460A-97DD-3A0DC7971E4C}" sibTransId="{C235675B-A609-4FA9-B26F-FA3EAFD7B6B5}"/>
    <dgm:cxn modelId="{D5C20EC9-0EA3-4E76-80E4-36ADAF990148}" type="presOf" srcId="{8667C016-CBAA-4B01-931C-8C0B603B9AF1}" destId="{10142237-FF7A-4E4F-A259-A1E39E7BBFCF}" srcOrd="1" destOrd="0" presId="urn:microsoft.com/office/officeart/2005/8/layout/cycle8"/>
    <dgm:cxn modelId="{50439C91-149E-40EF-8F80-0C2A0D54F6CF}" srcId="{176329C6-A293-41F9-99C4-BCAABF191D5E}" destId="{A7E5A2FE-CDE8-4C61-93FF-96BA715692A2}" srcOrd="1" destOrd="0" parTransId="{B0EA558A-491C-43B8-9B10-C380DE2E41BD}" sibTransId="{C6383B8A-B9D7-4696-AF56-06BB350E4489}"/>
    <dgm:cxn modelId="{7E6DBA14-B7BC-46B4-9083-9D10E4E414FF}" type="presOf" srcId="{28896689-4809-45C2-81D3-F990376F35E2}" destId="{01220113-A045-499E-B530-C32051418C57}" srcOrd="1" destOrd="0" presId="urn:microsoft.com/office/officeart/2005/8/layout/cycle8"/>
    <dgm:cxn modelId="{7828A9BA-59ED-41E3-B695-240007958A10}" type="presOf" srcId="{8667C016-CBAA-4B01-931C-8C0B603B9AF1}" destId="{F1F5835A-FF9E-470E-BF14-8A45EB1C3C7F}" srcOrd="0" destOrd="0" presId="urn:microsoft.com/office/officeart/2005/8/layout/cycle8"/>
    <dgm:cxn modelId="{DFD19210-3949-40A4-8243-9F0EA519D17F}" type="presOf" srcId="{28896689-4809-45C2-81D3-F990376F35E2}" destId="{86C515E1-9AF2-4346-B536-9CAF07788329}" srcOrd="0" destOrd="0" presId="urn:microsoft.com/office/officeart/2005/8/layout/cycle8"/>
    <dgm:cxn modelId="{0E7F6B7D-612A-492B-84CE-C8CDB3FB28CF}" type="presOf" srcId="{20E3CB0E-2D3E-4D02-B253-EBB9368256E4}" destId="{1B2595DF-C5F2-4311-AF23-4F69521AFBE6}" srcOrd="0" destOrd="0" presId="urn:microsoft.com/office/officeart/2005/8/layout/cycle8"/>
    <dgm:cxn modelId="{7E50FC82-1E69-469A-AE7F-B2D3EC0B4EF7}" type="presOf" srcId="{A7E5A2FE-CDE8-4C61-93FF-96BA715692A2}" destId="{042ECCE9-FE08-4590-B27E-D428A5986C0C}" srcOrd="0" destOrd="0" presId="urn:microsoft.com/office/officeart/2005/8/layout/cycle8"/>
    <dgm:cxn modelId="{A14A4F24-FDDA-41B3-8BDA-1E57487509CA}" type="presOf" srcId="{20E3CB0E-2D3E-4D02-B253-EBB9368256E4}" destId="{EDF2D0BA-6B41-4568-8F59-56C8257D60B6}" srcOrd="1" destOrd="0" presId="urn:microsoft.com/office/officeart/2005/8/layout/cycle8"/>
    <dgm:cxn modelId="{7C027544-E7AF-4CEF-BD88-6F4B7294D894}" type="presOf" srcId="{A7E5A2FE-CDE8-4C61-93FF-96BA715692A2}" destId="{5B57A1EB-3F60-4ACE-94E6-C5A13BD3D720}" srcOrd="1" destOrd="0" presId="urn:microsoft.com/office/officeart/2005/8/layout/cycle8"/>
    <dgm:cxn modelId="{830FAC39-CFA8-4899-863F-8E6EA378DB36}" type="presOf" srcId="{176329C6-A293-41F9-99C4-BCAABF191D5E}" destId="{6F3F1427-0D12-4F29-82A5-D1EF0A78C6D6}" srcOrd="0" destOrd="0" presId="urn:microsoft.com/office/officeart/2005/8/layout/cycle8"/>
    <dgm:cxn modelId="{02DC58DD-4289-4067-938C-54104EB5C659}" type="presOf" srcId="{78F5BFDD-C4AA-40A3-8F54-7215D0A443DF}" destId="{1CABCE97-9C1A-4047-8A38-68D1689E3FD8}" srcOrd="1" destOrd="0" presId="urn:microsoft.com/office/officeart/2005/8/layout/cycle8"/>
    <dgm:cxn modelId="{4298821E-060D-418C-906F-4B78DBFACDFD}" srcId="{176329C6-A293-41F9-99C4-BCAABF191D5E}" destId="{20E3CB0E-2D3E-4D02-B253-EBB9368256E4}" srcOrd="4" destOrd="0" parTransId="{6F2DFD0D-0860-4721-867D-1D5BEDEC7A61}" sibTransId="{E04C2498-3339-4B6B-B206-7D86A36B3284}"/>
    <dgm:cxn modelId="{E00FD824-C012-4467-90F4-A9BB9E0EBB41}" type="presParOf" srcId="{6F3F1427-0D12-4F29-82A5-D1EF0A78C6D6}" destId="{86C515E1-9AF2-4346-B536-9CAF07788329}" srcOrd="0" destOrd="0" presId="urn:microsoft.com/office/officeart/2005/8/layout/cycle8"/>
    <dgm:cxn modelId="{60D7EF53-EE33-4125-98C0-2682D73C0E77}" type="presParOf" srcId="{6F3F1427-0D12-4F29-82A5-D1EF0A78C6D6}" destId="{351DB76E-2A21-4973-A406-94CC0E5E0DFD}" srcOrd="1" destOrd="0" presId="urn:microsoft.com/office/officeart/2005/8/layout/cycle8"/>
    <dgm:cxn modelId="{101AE7A2-3087-4F75-B293-9296563CE626}" type="presParOf" srcId="{6F3F1427-0D12-4F29-82A5-D1EF0A78C6D6}" destId="{1DA39A64-A960-4E6D-B8C2-7D5C95E9889B}" srcOrd="2" destOrd="0" presId="urn:microsoft.com/office/officeart/2005/8/layout/cycle8"/>
    <dgm:cxn modelId="{D1D1CC08-AEBF-4625-93A6-45893D2676C4}" type="presParOf" srcId="{6F3F1427-0D12-4F29-82A5-D1EF0A78C6D6}" destId="{01220113-A045-499E-B530-C32051418C57}" srcOrd="3" destOrd="0" presId="urn:microsoft.com/office/officeart/2005/8/layout/cycle8"/>
    <dgm:cxn modelId="{A5489A80-4237-4AD3-A10C-A8A90EB7C905}" type="presParOf" srcId="{6F3F1427-0D12-4F29-82A5-D1EF0A78C6D6}" destId="{042ECCE9-FE08-4590-B27E-D428A5986C0C}" srcOrd="4" destOrd="0" presId="urn:microsoft.com/office/officeart/2005/8/layout/cycle8"/>
    <dgm:cxn modelId="{CBCE4F42-07B0-4CC2-96FD-717EEC9499F5}" type="presParOf" srcId="{6F3F1427-0D12-4F29-82A5-D1EF0A78C6D6}" destId="{44BA8D3C-1EA7-4F9A-B973-7FABD2036E63}" srcOrd="5" destOrd="0" presId="urn:microsoft.com/office/officeart/2005/8/layout/cycle8"/>
    <dgm:cxn modelId="{165185D7-53F6-4795-8AD0-BE9AA3F9A491}" type="presParOf" srcId="{6F3F1427-0D12-4F29-82A5-D1EF0A78C6D6}" destId="{CEB4B477-82BF-4675-9FDC-BCE412C3656E}" srcOrd="6" destOrd="0" presId="urn:microsoft.com/office/officeart/2005/8/layout/cycle8"/>
    <dgm:cxn modelId="{CE2D21E4-2869-491E-AB01-3E7964821213}" type="presParOf" srcId="{6F3F1427-0D12-4F29-82A5-D1EF0A78C6D6}" destId="{5B57A1EB-3F60-4ACE-94E6-C5A13BD3D720}" srcOrd="7" destOrd="0" presId="urn:microsoft.com/office/officeart/2005/8/layout/cycle8"/>
    <dgm:cxn modelId="{CDEC4EDD-327A-46F6-8AA5-936FE6C21BE2}" type="presParOf" srcId="{6F3F1427-0D12-4F29-82A5-D1EF0A78C6D6}" destId="{F1F5835A-FF9E-470E-BF14-8A45EB1C3C7F}" srcOrd="8" destOrd="0" presId="urn:microsoft.com/office/officeart/2005/8/layout/cycle8"/>
    <dgm:cxn modelId="{1408C0E8-C826-47B7-957E-78D884728A45}" type="presParOf" srcId="{6F3F1427-0D12-4F29-82A5-D1EF0A78C6D6}" destId="{46D3590A-2311-41CC-8EB4-6B7916AB0C54}" srcOrd="9" destOrd="0" presId="urn:microsoft.com/office/officeart/2005/8/layout/cycle8"/>
    <dgm:cxn modelId="{3821CF3B-6770-455F-8183-CF88E7C39A06}" type="presParOf" srcId="{6F3F1427-0D12-4F29-82A5-D1EF0A78C6D6}" destId="{F2E7526C-36C2-42AD-90A9-BF04A4195A50}" srcOrd="10" destOrd="0" presId="urn:microsoft.com/office/officeart/2005/8/layout/cycle8"/>
    <dgm:cxn modelId="{E130C213-23F2-4B41-AD2E-E3F3EF8D5B49}" type="presParOf" srcId="{6F3F1427-0D12-4F29-82A5-D1EF0A78C6D6}" destId="{10142237-FF7A-4E4F-A259-A1E39E7BBFCF}" srcOrd="11" destOrd="0" presId="urn:microsoft.com/office/officeart/2005/8/layout/cycle8"/>
    <dgm:cxn modelId="{0EAE77FE-B1B9-4ADB-930D-463B5F4432A6}" type="presParOf" srcId="{6F3F1427-0D12-4F29-82A5-D1EF0A78C6D6}" destId="{C8B3A1F0-654E-4707-93EE-8D71BB830E5F}" srcOrd="12" destOrd="0" presId="urn:microsoft.com/office/officeart/2005/8/layout/cycle8"/>
    <dgm:cxn modelId="{DE171F78-251E-4538-A88E-CAA6580D6B45}" type="presParOf" srcId="{6F3F1427-0D12-4F29-82A5-D1EF0A78C6D6}" destId="{E25E414A-C3E1-4A7E-AE40-E6602FEB4F19}" srcOrd="13" destOrd="0" presId="urn:microsoft.com/office/officeart/2005/8/layout/cycle8"/>
    <dgm:cxn modelId="{3E2CAF31-DAA8-4EC2-BB05-370CBD6EEC63}" type="presParOf" srcId="{6F3F1427-0D12-4F29-82A5-D1EF0A78C6D6}" destId="{24347E32-49BA-4A14-8AD1-5C244CDC9200}" srcOrd="14" destOrd="0" presId="urn:microsoft.com/office/officeart/2005/8/layout/cycle8"/>
    <dgm:cxn modelId="{52AD67F2-2E7D-4F9C-B0D2-A26BE0605473}" type="presParOf" srcId="{6F3F1427-0D12-4F29-82A5-D1EF0A78C6D6}" destId="{1CABCE97-9C1A-4047-8A38-68D1689E3FD8}" srcOrd="15" destOrd="0" presId="urn:microsoft.com/office/officeart/2005/8/layout/cycle8"/>
    <dgm:cxn modelId="{5C0FEEDB-ACD0-4683-8988-1CEE80E92B9B}" type="presParOf" srcId="{6F3F1427-0D12-4F29-82A5-D1EF0A78C6D6}" destId="{1B2595DF-C5F2-4311-AF23-4F69521AFBE6}" srcOrd="16" destOrd="0" presId="urn:microsoft.com/office/officeart/2005/8/layout/cycle8"/>
    <dgm:cxn modelId="{E5C2E8BA-6771-42CC-A7AE-4A1C1AEC0A7A}" type="presParOf" srcId="{6F3F1427-0D12-4F29-82A5-D1EF0A78C6D6}" destId="{5F3D33A3-ED53-4B68-824A-3D2A03EF0534}" srcOrd="17" destOrd="0" presId="urn:microsoft.com/office/officeart/2005/8/layout/cycle8"/>
    <dgm:cxn modelId="{A844248C-E715-44DC-B36C-4EB68BE97272}" type="presParOf" srcId="{6F3F1427-0D12-4F29-82A5-D1EF0A78C6D6}" destId="{60AED568-AEFF-4F66-B63E-1478551714D7}" srcOrd="18" destOrd="0" presId="urn:microsoft.com/office/officeart/2005/8/layout/cycle8"/>
    <dgm:cxn modelId="{502968D0-3DAB-4E0D-AFFF-AB212A6F53E3}" type="presParOf" srcId="{6F3F1427-0D12-4F29-82A5-D1EF0A78C6D6}" destId="{EDF2D0BA-6B41-4568-8F59-56C8257D60B6}" srcOrd="19" destOrd="0" presId="urn:microsoft.com/office/officeart/2005/8/layout/cycle8"/>
    <dgm:cxn modelId="{8BAE2438-D385-4EC2-98F2-39D06A14874C}" type="presParOf" srcId="{6F3F1427-0D12-4F29-82A5-D1EF0A78C6D6}" destId="{80B14EAD-B8FF-4FFF-9DA8-A63BF4110857}" srcOrd="20" destOrd="0" presId="urn:microsoft.com/office/officeart/2005/8/layout/cycle8"/>
    <dgm:cxn modelId="{0861DE9C-94F6-4C14-A93A-71ADD7B62E59}" type="presParOf" srcId="{6F3F1427-0D12-4F29-82A5-D1EF0A78C6D6}" destId="{047945FA-018C-4BD8-B277-8F4B87B80161}" srcOrd="21" destOrd="0" presId="urn:microsoft.com/office/officeart/2005/8/layout/cycle8"/>
    <dgm:cxn modelId="{74F390D9-B4E1-4772-ADF1-C5803C98F483}" type="presParOf" srcId="{6F3F1427-0D12-4F29-82A5-D1EF0A78C6D6}" destId="{86DF167F-F5F1-427C-B4D1-9A87485E2B6B}" srcOrd="22" destOrd="0" presId="urn:microsoft.com/office/officeart/2005/8/layout/cycle8"/>
    <dgm:cxn modelId="{B476FC21-CD97-47A7-BAAD-668840870C4E}" type="presParOf" srcId="{6F3F1427-0D12-4F29-82A5-D1EF0A78C6D6}" destId="{E84C331D-7FA9-4412-BE76-501A84B5A859}" srcOrd="23" destOrd="0" presId="urn:microsoft.com/office/officeart/2005/8/layout/cycle8"/>
    <dgm:cxn modelId="{DFFD8FC0-555C-4112-B069-5E4F19C3582F}" type="presParOf" srcId="{6F3F1427-0D12-4F29-82A5-D1EF0A78C6D6}" destId="{98E1159A-CB83-4B11-A1B7-4FB757F11052}" srcOrd="24" destOrd="0" presId="urn:microsoft.com/office/officeart/2005/8/layout/cycle8"/>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C515E1-9AF2-4346-B536-9CAF07788329}">
      <dsp:nvSpPr>
        <dsp:cNvPr id="0" name=""/>
        <dsp:cNvSpPr/>
      </dsp:nvSpPr>
      <dsp:spPr>
        <a:xfrm>
          <a:off x="612731" y="201141"/>
          <a:ext cx="2729545" cy="2729545"/>
        </a:xfrm>
        <a:prstGeom prst="pie">
          <a:avLst>
            <a:gd name="adj1" fmla="val 16200000"/>
            <a:gd name="adj2" fmla="val 205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tabLst/>
          </a:pPr>
          <a:r>
            <a:rPr lang="sv-SE" sz="1600" b="1" kern="1200" dirty="0"/>
            <a:t>1</a:t>
          </a:r>
          <a:br>
            <a:rPr lang="sv-SE" sz="2400" kern="1200" dirty="0"/>
          </a:br>
          <a:r>
            <a:rPr lang="sv-SE" sz="1100" kern="1200" dirty="0"/>
            <a:t>Uppvärmning</a:t>
          </a:r>
          <a:endParaRPr lang="sv-SE" sz="1200" kern="1200" dirty="0"/>
        </a:p>
        <a:p>
          <a:pPr marL="0" lvl="0" algn="ctr" defTabSz="711200">
            <a:lnSpc>
              <a:spcPct val="90000"/>
            </a:lnSpc>
            <a:spcBef>
              <a:spcPct val="0"/>
            </a:spcBef>
            <a:spcAft>
              <a:spcPct val="35000"/>
            </a:spcAft>
            <a:buNone/>
          </a:pPr>
          <a:r>
            <a:rPr lang="sv-SE" sz="1050" kern="1200" dirty="0"/>
            <a:t>(ca 8 min)</a:t>
          </a:r>
          <a:endParaRPr lang="sv-SE" sz="1200" kern="1200" dirty="0"/>
        </a:p>
      </dsp:txBody>
      <dsp:txXfrm>
        <a:off x="2036644" y="659965"/>
        <a:ext cx="877353" cy="584902"/>
      </dsp:txXfrm>
    </dsp:sp>
    <dsp:sp modelId="{042ECCE9-FE08-4590-B27E-D428A5986C0C}">
      <dsp:nvSpPr>
        <dsp:cNvPr id="0" name=""/>
        <dsp:cNvSpPr/>
      </dsp:nvSpPr>
      <dsp:spPr>
        <a:xfrm>
          <a:off x="636127" y="273929"/>
          <a:ext cx="2729545" cy="2729545"/>
        </a:xfrm>
        <a:prstGeom prst="pie">
          <a:avLst>
            <a:gd name="adj1" fmla="val 20520000"/>
            <a:gd name="adj2" fmla="val 32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sv-SE" sz="1700" kern="1200" dirty="0"/>
            <a:t>2</a:t>
          </a:r>
          <a:br>
            <a:rPr lang="sv-SE" sz="1700" kern="1200" dirty="0"/>
          </a:br>
          <a:r>
            <a:rPr lang="sv-SE" sz="1400" kern="1200" dirty="0"/>
            <a:t>Övning</a:t>
          </a:r>
          <a:endParaRPr lang="sv-SE" sz="1700" kern="1200" dirty="0"/>
        </a:p>
        <a:p>
          <a:pPr marL="0" lvl="0" indent="0" algn="ctr" defTabSz="755650">
            <a:lnSpc>
              <a:spcPct val="90000"/>
            </a:lnSpc>
            <a:spcBef>
              <a:spcPct val="0"/>
            </a:spcBef>
            <a:spcAft>
              <a:spcPct val="35000"/>
            </a:spcAft>
            <a:buNone/>
          </a:pPr>
          <a:r>
            <a:rPr lang="sv-SE" sz="1050" kern="1200" dirty="0"/>
            <a:t>(ca 15 min)</a:t>
          </a:r>
        </a:p>
      </dsp:txBody>
      <dsp:txXfrm>
        <a:off x="2394085" y="1521071"/>
        <a:ext cx="812364" cy="649891"/>
      </dsp:txXfrm>
    </dsp:sp>
    <dsp:sp modelId="{F1F5835A-FF9E-470E-BF14-8A45EB1C3C7F}">
      <dsp:nvSpPr>
        <dsp:cNvPr id="0" name=""/>
        <dsp:cNvSpPr/>
      </dsp:nvSpPr>
      <dsp:spPr>
        <a:xfrm>
          <a:off x="574388" y="318771"/>
          <a:ext cx="2729545" cy="2729545"/>
        </a:xfrm>
        <a:prstGeom prst="pie">
          <a:avLst>
            <a:gd name="adj1" fmla="val 3240000"/>
            <a:gd name="adj2" fmla="val 756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sv-SE" sz="1800" b="1" kern="1200" dirty="0"/>
            <a:t>3</a:t>
          </a:r>
          <a:br>
            <a:rPr lang="sv-SE" sz="1500" kern="1200" dirty="0"/>
          </a:br>
          <a:r>
            <a:rPr lang="sv-SE" sz="1400" kern="1200" dirty="0"/>
            <a:t>Övning</a:t>
          </a:r>
          <a:br>
            <a:rPr lang="sv-SE" sz="1500" kern="1200" dirty="0"/>
          </a:br>
          <a:r>
            <a:rPr lang="sv-SE" sz="1000" kern="1200" dirty="0"/>
            <a:t>(ca 15 min)</a:t>
          </a:r>
          <a:endParaRPr lang="sv-SE" sz="1500" kern="1200" dirty="0"/>
        </a:p>
      </dsp:txBody>
      <dsp:txXfrm>
        <a:off x="1549225" y="2235952"/>
        <a:ext cx="779870" cy="714880"/>
      </dsp:txXfrm>
    </dsp:sp>
    <dsp:sp modelId="{C8B3A1F0-654E-4707-93EE-8D71BB830E5F}">
      <dsp:nvSpPr>
        <dsp:cNvPr id="0" name=""/>
        <dsp:cNvSpPr/>
      </dsp:nvSpPr>
      <dsp:spPr>
        <a:xfrm>
          <a:off x="512648" y="273929"/>
          <a:ext cx="2729545" cy="2729545"/>
        </a:xfrm>
        <a:prstGeom prst="pie">
          <a:avLst>
            <a:gd name="adj1" fmla="val 7560000"/>
            <a:gd name="adj2" fmla="val 1188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a:t>4</a:t>
          </a:r>
          <a:br>
            <a:rPr lang="sv-SE" sz="1400" kern="1200" dirty="0"/>
          </a:br>
          <a:r>
            <a:rPr lang="sv-SE" sz="1400" kern="1200" dirty="0"/>
            <a:t>Spel</a:t>
          </a:r>
        </a:p>
        <a:p>
          <a:pPr marL="0" lvl="0" indent="0" algn="ctr" defTabSz="622300">
            <a:lnSpc>
              <a:spcPct val="90000"/>
            </a:lnSpc>
            <a:spcBef>
              <a:spcPct val="0"/>
            </a:spcBef>
            <a:spcAft>
              <a:spcPct val="35000"/>
            </a:spcAft>
            <a:buNone/>
          </a:pPr>
          <a:r>
            <a:rPr lang="sv-SE" sz="1000" kern="1200" dirty="0"/>
            <a:t>(ca 20 min)</a:t>
          </a:r>
        </a:p>
      </dsp:txBody>
      <dsp:txXfrm>
        <a:off x="671871" y="1521071"/>
        <a:ext cx="812364" cy="649891"/>
      </dsp:txXfrm>
    </dsp:sp>
    <dsp:sp modelId="{1B2595DF-C5F2-4311-AF23-4F69521AFBE6}">
      <dsp:nvSpPr>
        <dsp:cNvPr id="0" name=""/>
        <dsp:cNvSpPr/>
      </dsp:nvSpPr>
      <dsp:spPr>
        <a:xfrm>
          <a:off x="536044" y="201141"/>
          <a:ext cx="2729545" cy="2729545"/>
        </a:xfrm>
        <a:prstGeom prst="pie">
          <a:avLst>
            <a:gd name="adj1" fmla="val 1188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a:t>5</a:t>
          </a:r>
          <a:br>
            <a:rPr lang="sv-SE" sz="1400" kern="1200" dirty="0"/>
          </a:br>
          <a:r>
            <a:rPr lang="sv-SE" sz="1200" kern="1200" dirty="0"/>
            <a:t>Avslutning</a:t>
          </a:r>
        </a:p>
        <a:p>
          <a:pPr marL="0" lvl="0" indent="0" algn="ctr" defTabSz="622300">
            <a:lnSpc>
              <a:spcPct val="90000"/>
            </a:lnSpc>
            <a:spcBef>
              <a:spcPct val="0"/>
            </a:spcBef>
            <a:spcAft>
              <a:spcPct val="35000"/>
            </a:spcAft>
            <a:buNone/>
          </a:pPr>
          <a:r>
            <a:rPr lang="sv-SE" sz="1000" kern="1200" dirty="0"/>
            <a:t>(ca 2 min)</a:t>
          </a:r>
        </a:p>
      </dsp:txBody>
      <dsp:txXfrm>
        <a:off x="964323" y="659965"/>
        <a:ext cx="877353" cy="584902"/>
      </dsp:txXfrm>
    </dsp:sp>
    <dsp:sp modelId="{80B14EAD-B8FF-4FFF-9DA8-A63BF4110857}">
      <dsp:nvSpPr>
        <dsp:cNvPr id="0" name=""/>
        <dsp:cNvSpPr/>
      </dsp:nvSpPr>
      <dsp:spPr>
        <a:xfrm>
          <a:off x="443631" y="32169"/>
          <a:ext cx="3067489" cy="3067489"/>
        </a:xfrm>
        <a:prstGeom prst="circularArrow">
          <a:avLst>
            <a:gd name="adj1" fmla="val 5085"/>
            <a:gd name="adj2" fmla="val 327528"/>
            <a:gd name="adj3" fmla="val 20192361"/>
            <a:gd name="adj4" fmla="val 16200324"/>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47945FA-018C-4BD8-B277-8F4B87B80161}">
      <dsp:nvSpPr>
        <dsp:cNvPr id="0" name=""/>
        <dsp:cNvSpPr/>
      </dsp:nvSpPr>
      <dsp:spPr>
        <a:xfrm>
          <a:off x="467344" y="104933"/>
          <a:ext cx="3067489" cy="3067489"/>
        </a:xfrm>
        <a:prstGeom prst="circularArrow">
          <a:avLst>
            <a:gd name="adj1" fmla="val 5085"/>
            <a:gd name="adj2" fmla="val 327528"/>
            <a:gd name="adj3" fmla="val 2912753"/>
            <a:gd name="adj4" fmla="val 20519953"/>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DF167F-F5F1-427C-B4D1-9A87485E2B6B}">
      <dsp:nvSpPr>
        <dsp:cNvPr id="0" name=""/>
        <dsp:cNvSpPr/>
      </dsp:nvSpPr>
      <dsp:spPr>
        <a:xfrm>
          <a:off x="405416" y="149913"/>
          <a:ext cx="3067489" cy="3067489"/>
        </a:xfrm>
        <a:prstGeom prst="circularArrow">
          <a:avLst>
            <a:gd name="adj1" fmla="val 5085"/>
            <a:gd name="adj2" fmla="val 327528"/>
            <a:gd name="adj3" fmla="val 7232777"/>
            <a:gd name="adj4" fmla="val 3239695"/>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4C331D-7FA9-4412-BE76-501A84B5A859}">
      <dsp:nvSpPr>
        <dsp:cNvPr id="0" name=""/>
        <dsp:cNvSpPr/>
      </dsp:nvSpPr>
      <dsp:spPr>
        <a:xfrm>
          <a:off x="343488" y="104933"/>
          <a:ext cx="3067489" cy="3067489"/>
        </a:xfrm>
        <a:prstGeom prst="circularArrow">
          <a:avLst>
            <a:gd name="adj1" fmla="val 5085"/>
            <a:gd name="adj2" fmla="val 327528"/>
            <a:gd name="adj3" fmla="val 11552519"/>
            <a:gd name="adj4" fmla="val 7559718"/>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E1159A-CB83-4B11-A1B7-4FB757F11052}">
      <dsp:nvSpPr>
        <dsp:cNvPr id="0" name=""/>
        <dsp:cNvSpPr/>
      </dsp:nvSpPr>
      <dsp:spPr>
        <a:xfrm>
          <a:off x="367201" y="32169"/>
          <a:ext cx="3067489" cy="3067489"/>
        </a:xfrm>
        <a:prstGeom prst="circularArrow">
          <a:avLst>
            <a:gd name="adj1" fmla="val 5085"/>
            <a:gd name="adj2" fmla="val 327528"/>
            <a:gd name="adj3" fmla="val 15872148"/>
            <a:gd name="adj4" fmla="val 1188011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2016-12-19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95055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2016-12-19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8146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2016-12-19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589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2016-12-19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66999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2016-12-19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0749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3E462267-1518-48C9-A3E2-8DB8254DA4C2}" type="datetimeFigureOut">
              <a:rPr lang="sv-SE" smtClean="0"/>
              <a:t>2016-12-19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08670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3E462267-1518-48C9-A3E2-8DB8254DA4C2}" type="datetimeFigureOut">
              <a:rPr lang="sv-SE" smtClean="0"/>
              <a:t>2016-12-19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82312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3E462267-1518-48C9-A3E2-8DB8254DA4C2}" type="datetimeFigureOut">
              <a:rPr lang="sv-SE" smtClean="0"/>
              <a:t>2016-12-19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16004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E462267-1518-48C9-A3E2-8DB8254DA4C2}" type="datetimeFigureOut">
              <a:rPr lang="sv-SE" smtClean="0"/>
              <a:t>2016-12-19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37237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2016-12-19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79437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2016-12-19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78891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62267-1518-48C9-A3E2-8DB8254DA4C2}" type="datetimeFigureOut">
              <a:rPr lang="sv-SE" smtClean="0"/>
              <a:t>2016-12-19</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EBD9F-2D31-40B4-8334-EB9A64E2FF4E}" type="slidenum">
              <a:rPr lang="sv-SE" smtClean="0"/>
              <a:t>‹#›</a:t>
            </a:fld>
            <a:endParaRPr lang="sv-SE"/>
          </a:p>
        </p:txBody>
      </p:sp>
    </p:spTree>
    <p:extLst>
      <p:ext uri="{BB962C8B-B14F-4D97-AF65-F5344CB8AC3E}">
        <p14:creationId xmlns:p14="http://schemas.microsoft.com/office/powerpoint/2010/main" val="90003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2.png"/><Relationship Id="rId7" Type="http://schemas.openxmlformats.org/officeDocument/2006/relationships/diagramLayout" Target="../diagrams/layout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Data" Target="../diagrams/data1.xml"/><Relationship Id="rId5" Type="http://schemas.openxmlformats.org/officeDocument/2006/relationships/hyperlink" Target="http://www.laget.se/VSKBANDYF07/Document/Download/899197/5606428" TargetMode="External"/><Relationship Id="rId10" Type="http://schemas.microsoft.com/office/2007/relationships/diagramDrawing" Target="../diagrams/drawing1.xml"/><Relationship Id="rId4" Type="http://schemas.openxmlformats.org/officeDocument/2006/relationships/image" Target="../media/image3.tmp"/><Relationship Id="rId9" Type="http://schemas.openxmlformats.org/officeDocument/2006/relationships/diagramColors" Target="../diagrams/colors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2"/>
          <p:cNvSpPr txBox="1">
            <a:spLocks/>
          </p:cNvSpPr>
          <p:nvPr/>
        </p:nvSpPr>
        <p:spPr>
          <a:xfrm>
            <a:off x="477186" y="152400"/>
            <a:ext cx="5264047" cy="38724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b="1" dirty="0" err="1">
                <a:solidFill>
                  <a:schemeClr val="accent2">
                    <a:lumMod val="75000"/>
                  </a:schemeClr>
                </a:solidFill>
              </a:rPr>
              <a:t>Ispass</a:t>
            </a:r>
            <a:r>
              <a:rPr lang="sv-SE" b="1" dirty="0">
                <a:solidFill>
                  <a:schemeClr val="accent2">
                    <a:lumMod val="75000"/>
                  </a:schemeClr>
                </a:solidFill>
              </a:rPr>
              <a:t> lördag 8:00-9:00 VSK F-07</a:t>
            </a:r>
            <a:endParaRPr lang="sv-SE" dirty="0">
              <a:solidFill>
                <a:schemeClr val="accent2">
                  <a:lumMod val="75000"/>
                </a:schemeClr>
              </a:solidFill>
            </a:endParaRPr>
          </a:p>
        </p:txBody>
      </p:sp>
      <p:sp>
        <p:nvSpPr>
          <p:cNvPr id="182" name="Underrubrik 2"/>
          <p:cNvSpPr txBox="1">
            <a:spLocks/>
          </p:cNvSpPr>
          <p:nvPr/>
        </p:nvSpPr>
        <p:spPr>
          <a:xfrm>
            <a:off x="6168613" y="253764"/>
            <a:ext cx="5264047" cy="382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Placering</a:t>
            </a:r>
            <a:endParaRPr lang="sv-SE" sz="1200" dirty="0">
              <a:solidFill>
                <a:schemeClr val="accent2">
                  <a:lumMod val="75000"/>
                </a:schemeClr>
              </a:solidFill>
            </a:endParaRPr>
          </a:p>
        </p:txBody>
      </p:sp>
      <p:pic>
        <p:nvPicPr>
          <p:cNvPr id="83" name="Picture 2" descr="VSK_Logga_5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pic>
        <p:nvPicPr>
          <p:cNvPr id="2" name="Bildobjekt 1" descr="Skärmurklipp"/>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8613" y="879915"/>
            <a:ext cx="5978268" cy="4606485"/>
          </a:xfrm>
          <a:prstGeom prst="rect">
            <a:avLst/>
          </a:prstGeom>
        </p:spPr>
      </p:pic>
      <p:sp>
        <p:nvSpPr>
          <p:cNvPr id="106" name="Textruta 192"/>
          <p:cNvSpPr txBox="1"/>
          <p:nvPr/>
        </p:nvSpPr>
        <p:spPr>
          <a:xfrm>
            <a:off x="6298488" y="1406550"/>
            <a:ext cx="2939030" cy="1887270"/>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28</a:t>
            </a:r>
          </a:p>
        </p:txBody>
      </p:sp>
      <p:sp>
        <p:nvSpPr>
          <p:cNvPr id="71" name="Textruta 192"/>
          <p:cNvSpPr txBox="1"/>
          <p:nvPr/>
        </p:nvSpPr>
        <p:spPr>
          <a:xfrm>
            <a:off x="6298488" y="3340494"/>
            <a:ext cx="2939030" cy="1636751"/>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28</a:t>
            </a:r>
          </a:p>
        </p:txBody>
      </p:sp>
      <p:sp>
        <p:nvSpPr>
          <p:cNvPr id="72" name="Textruta 192"/>
          <p:cNvSpPr txBox="1"/>
          <p:nvPr/>
        </p:nvSpPr>
        <p:spPr>
          <a:xfrm>
            <a:off x="9367393" y="1406549"/>
            <a:ext cx="2197689" cy="3570695"/>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30</a:t>
            </a: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p:txBody>
      </p:sp>
      <p:sp>
        <p:nvSpPr>
          <p:cNvPr id="6" name="Rektangel 5"/>
          <p:cNvSpPr/>
          <p:nvPr/>
        </p:nvSpPr>
        <p:spPr>
          <a:xfrm>
            <a:off x="6539009" y="5696631"/>
            <a:ext cx="4998124" cy="430887"/>
          </a:xfrm>
          <a:prstGeom prst="rect">
            <a:avLst/>
          </a:prstGeom>
        </p:spPr>
        <p:txBody>
          <a:bodyPr wrap="square">
            <a:spAutoFit/>
          </a:bodyPr>
          <a:lstStyle/>
          <a:p>
            <a:pPr algn="ctr"/>
            <a:r>
              <a:rPr lang="sv-SE" sz="1100" i="1" dirty="0">
                <a:solidFill>
                  <a:srgbClr val="00B050"/>
                </a:solidFill>
              </a:rPr>
              <a:t>Övningarna (och dess nummer) är hämtad från ”Övningsbank - </a:t>
            </a:r>
            <a:r>
              <a:rPr lang="sv-SE" sz="1100" i="1" dirty="0" err="1">
                <a:solidFill>
                  <a:srgbClr val="00B050"/>
                </a:solidFill>
              </a:rPr>
              <a:t>ispass</a:t>
            </a:r>
            <a:r>
              <a:rPr lang="sv-SE" sz="1100" i="1" dirty="0">
                <a:solidFill>
                  <a:srgbClr val="00B050"/>
                </a:solidFill>
              </a:rPr>
              <a:t> VSK F07.pptx”</a:t>
            </a:r>
          </a:p>
          <a:p>
            <a:pPr algn="ctr"/>
            <a:r>
              <a:rPr lang="sv-SE" sz="1100" i="1" dirty="0">
                <a:solidFill>
                  <a:srgbClr val="00B050"/>
                </a:solidFill>
                <a:hlinkClick r:id="rId5"/>
              </a:rPr>
              <a:t>http://www.laget.se/VSKBANDYF07/Document/Download/899197/5606428</a:t>
            </a:r>
            <a:endParaRPr lang="sv-SE" sz="1100" i="1" dirty="0">
              <a:solidFill>
                <a:srgbClr val="00B050"/>
              </a:solidFill>
            </a:endParaRPr>
          </a:p>
        </p:txBody>
      </p:sp>
      <p:graphicFrame>
        <p:nvGraphicFramePr>
          <p:cNvPr id="16" name="Diagram 15"/>
          <p:cNvGraphicFramePr/>
          <p:nvPr>
            <p:extLst>
              <p:ext uri="{D42A27DB-BD31-4B8C-83A1-F6EECF244321}">
                <p14:modId xmlns:p14="http://schemas.microsoft.com/office/powerpoint/2010/main" val="3175050368"/>
              </p:ext>
            </p:extLst>
          </p:nvPr>
        </p:nvGraphicFramePr>
        <p:xfrm>
          <a:off x="0" y="1418385"/>
          <a:ext cx="3878322" cy="324945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7" name="Underrubrik 2"/>
          <p:cNvSpPr txBox="1">
            <a:spLocks/>
          </p:cNvSpPr>
          <p:nvPr/>
        </p:nvSpPr>
        <p:spPr>
          <a:xfrm>
            <a:off x="244252" y="682399"/>
            <a:ext cx="4764211" cy="425253"/>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spcBef>
                <a:spcPts val="0"/>
              </a:spcBef>
            </a:pPr>
            <a:r>
              <a:rPr lang="sv-SE" sz="1400" dirty="0">
                <a:solidFill>
                  <a:schemeClr val="accent2">
                    <a:lumMod val="75000"/>
                  </a:schemeClr>
                </a:solidFill>
              </a:rPr>
              <a:t>Ta fram material</a:t>
            </a:r>
          </a:p>
          <a:p>
            <a:pPr algn="l">
              <a:lnSpc>
                <a:spcPct val="120000"/>
              </a:lnSpc>
              <a:spcBef>
                <a:spcPts val="0"/>
              </a:spcBef>
            </a:pPr>
            <a:r>
              <a:rPr lang="sv-SE" sz="1400" dirty="0">
                <a:solidFill>
                  <a:schemeClr val="accent2">
                    <a:lumMod val="75000"/>
                  </a:schemeClr>
                </a:solidFill>
                <a:sym typeface="Wingdings" panose="05000000000000000000" pitchFamily="2" charset="2"/>
              </a:rPr>
              <a:t>Trigger innan vi går ut – </a:t>
            </a:r>
            <a:r>
              <a:rPr lang="sv-SE" sz="1400" dirty="0">
                <a:solidFill>
                  <a:schemeClr val="accent2">
                    <a:lumMod val="75000"/>
                  </a:schemeClr>
                </a:solidFill>
              </a:rPr>
              <a:t> Tex ”Fansen tycker vi är sköna – Vi är vita, vi är gröna”</a:t>
            </a: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p:txBody>
      </p:sp>
      <p:sp>
        <p:nvSpPr>
          <p:cNvPr id="18" name="Underrubrik 2"/>
          <p:cNvSpPr txBox="1">
            <a:spLocks/>
          </p:cNvSpPr>
          <p:nvPr/>
        </p:nvSpPr>
        <p:spPr>
          <a:xfrm>
            <a:off x="192176" y="4987949"/>
            <a:ext cx="5581560" cy="1481432"/>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sv-SE" sz="2000" i="1" dirty="0" err="1">
                <a:solidFill>
                  <a:schemeClr val="accent2">
                    <a:lumMod val="75000"/>
                  </a:schemeClr>
                </a:solidFill>
              </a:rPr>
              <a:t>TIps</a:t>
            </a:r>
            <a:r>
              <a:rPr lang="sv-SE" sz="2000" i="1" dirty="0">
                <a:solidFill>
                  <a:schemeClr val="accent2">
                    <a:lumMod val="75000"/>
                  </a:schemeClr>
                </a:solidFill>
              </a:rPr>
              <a:t>: </a:t>
            </a:r>
          </a:p>
          <a:p>
            <a:pPr algn="l">
              <a:spcBef>
                <a:spcPts val="0"/>
              </a:spcBef>
            </a:pPr>
            <a:endParaRPr lang="sv-SE" sz="2000" i="1" dirty="0">
              <a:solidFill>
                <a:schemeClr val="accent2">
                  <a:lumMod val="75000"/>
                </a:schemeClr>
              </a:solidFill>
            </a:endParaRP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Låt varje spelare känna sig sedd.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Kort förklara </a:t>
            </a:r>
            <a:r>
              <a:rPr lang="sv-SE" sz="2000" i="1" dirty="0" err="1">
                <a:solidFill>
                  <a:schemeClr val="accent2">
                    <a:lumMod val="75000"/>
                  </a:schemeClr>
                </a:solidFill>
              </a:rPr>
              <a:t>övningensyfte</a:t>
            </a:r>
            <a:r>
              <a:rPr lang="sv-SE" sz="2000" i="1" dirty="0">
                <a:solidFill>
                  <a:schemeClr val="accent2">
                    <a:lumMod val="75000"/>
                  </a:schemeClr>
                </a:solidFill>
              </a:rPr>
              <a:t> innan och kort summering efter.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Knä i isen vid samling</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Var uppmärksam på ”dålig” attityd och kroppsspråk ta gärna spelaren åt sidan och ställ öppna frågor. Gärna om något helt annat. Om flera spelare är ofokuserade bryt gärna av med något helt annat tex lek, stafett,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Feedback - Fråga och få spelarna att reflektera vad de lärt sig och utvecklat.</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Är mitt tillstånd värt att smittas av? </a:t>
            </a:r>
            <a:r>
              <a:rPr lang="sv-SE" sz="2000" i="1" dirty="0">
                <a:solidFill>
                  <a:schemeClr val="accent2">
                    <a:lumMod val="75000"/>
                  </a:schemeClr>
                </a:solidFill>
                <a:sym typeface="Wingdings" panose="05000000000000000000" pitchFamily="2" charset="2"/>
              </a:rPr>
              <a:t></a:t>
            </a:r>
          </a:p>
        </p:txBody>
      </p:sp>
      <p:sp>
        <p:nvSpPr>
          <p:cNvPr id="19" name="Underrubrik 2"/>
          <p:cNvSpPr txBox="1">
            <a:spLocks/>
          </p:cNvSpPr>
          <p:nvPr/>
        </p:nvSpPr>
        <p:spPr>
          <a:xfrm>
            <a:off x="3598848" y="1811934"/>
            <a:ext cx="2316033" cy="287138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2000" indent="-72000" algn="l">
              <a:lnSpc>
                <a:spcPct val="120000"/>
              </a:lnSpc>
              <a:spcBef>
                <a:spcPts val="0"/>
              </a:spcBef>
              <a:buFont typeface="+mj-lt"/>
              <a:buAutoNum type="arabicPeriod"/>
            </a:pPr>
            <a:r>
              <a:rPr lang="sv-SE" sz="1400" b="1" dirty="0">
                <a:solidFill>
                  <a:schemeClr val="accent2">
                    <a:lumMod val="75000"/>
                  </a:schemeClr>
                </a:solidFill>
              </a:rPr>
              <a:t>Uppvärmning / ”Svettis” </a:t>
            </a:r>
            <a:br>
              <a:rPr lang="sv-SE" sz="2200" b="1" dirty="0">
                <a:solidFill>
                  <a:schemeClr val="accent2">
                    <a:lumMod val="75000"/>
                  </a:schemeClr>
                </a:solidFill>
              </a:rPr>
            </a:br>
            <a:r>
              <a:rPr lang="sv-SE" sz="1000" dirty="0">
                <a:solidFill>
                  <a:schemeClr val="accent2">
                    <a:lumMod val="75000"/>
                  </a:schemeClr>
                </a:solidFill>
              </a:rPr>
              <a:t>(Välkommensnack, övriga tränare förbereder stationerna, indelning i övningsgrupper)</a:t>
            </a:r>
          </a:p>
          <a:p>
            <a:pPr marL="72000" indent="-72000" algn="l">
              <a:lnSpc>
                <a:spcPct val="120000"/>
              </a:lnSpc>
              <a:spcBef>
                <a:spcPts val="0"/>
              </a:spcBef>
              <a:buFont typeface="+mj-lt"/>
              <a:buAutoNum type="arabicPeriod"/>
            </a:pPr>
            <a:r>
              <a:rPr lang="sv-SE" sz="1400" b="1" dirty="0">
                <a:solidFill>
                  <a:schemeClr val="accent2">
                    <a:lumMod val="75000"/>
                  </a:schemeClr>
                </a:solidFill>
              </a:rPr>
              <a:t>Övningsomgång 1 </a:t>
            </a:r>
          </a:p>
          <a:p>
            <a:pPr marL="72000" indent="-72000" algn="l">
              <a:lnSpc>
                <a:spcPct val="120000"/>
              </a:lnSpc>
              <a:spcBef>
                <a:spcPts val="0"/>
              </a:spcBef>
              <a:buFont typeface="+mj-lt"/>
              <a:buAutoNum type="arabicPeriod"/>
            </a:pPr>
            <a:r>
              <a:rPr lang="sv-SE" sz="1400" b="1" dirty="0">
                <a:solidFill>
                  <a:schemeClr val="accent2">
                    <a:lumMod val="75000"/>
                  </a:schemeClr>
                </a:solidFill>
              </a:rPr>
              <a:t>Övningsomgång 2 </a:t>
            </a:r>
          </a:p>
          <a:p>
            <a:pPr marL="72000" indent="-72000" algn="l">
              <a:lnSpc>
                <a:spcPct val="120000"/>
              </a:lnSpc>
              <a:spcBef>
                <a:spcPts val="0"/>
              </a:spcBef>
              <a:buFont typeface="+mj-lt"/>
              <a:buAutoNum type="arabicPeriod"/>
            </a:pPr>
            <a:r>
              <a:rPr lang="sv-SE" sz="1400" b="1" dirty="0">
                <a:solidFill>
                  <a:schemeClr val="accent2">
                    <a:lumMod val="75000"/>
                  </a:schemeClr>
                </a:solidFill>
              </a:rPr>
              <a:t>Spel </a:t>
            </a:r>
            <a:r>
              <a:rPr lang="sv-SE" sz="1400" dirty="0">
                <a:solidFill>
                  <a:schemeClr val="accent2">
                    <a:lumMod val="75000"/>
                  </a:schemeClr>
                </a:solidFill>
              </a:rPr>
              <a:t>(liten alt stor plan)</a:t>
            </a:r>
          </a:p>
          <a:p>
            <a:pPr marL="72000" indent="-72000" algn="l">
              <a:lnSpc>
                <a:spcPct val="120000"/>
              </a:lnSpc>
              <a:spcBef>
                <a:spcPts val="0"/>
              </a:spcBef>
              <a:buFont typeface="+mj-lt"/>
              <a:buAutoNum type="arabicPeriod"/>
            </a:pPr>
            <a:r>
              <a:rPr lang="sv-SE" sz="1400" b="1" dirty="0">
                <a:solidFill>
                  <a:schemeClr val="accent2">
                    <a:lumMod val="75000"/>
                  </a:schemeClr>
                </a:solidFill>
              </a:rPr>
              <a:t>Avslutning</a:t>
            </a:r>
            <a:r>
              <a:rPr lang="sv-SE" sz="1500" b="1" dirty="0">
                <a:solidFill>
                  <a:schemeClr val="accent2">
                    <a:lumMod val="75000"/>
                  </a:schemeClr>
                </a:solidFill>
              </a:rPr>
              <a:t> </a:t>
            </a:r>
            <a:r>
              <a:rPr lang="sv-SE" sz="2200" b="1" dirty="0">
                <a:solidFill>
                  <a:schemeClr val="accent2">
                    <a:lumMod val="75000"/>
                  </a:schemeClr>
                </a:solidFill>
              </a:rPr>
              <a:t> </a:t>
            </a:r>
            <a:r>
              <a:rPr lang="sv-SE" sz="1000" dirty="0">
                <a:solidFill>
                  <a:schemeClr val="accent2">
                    <a:lumMod val="75000"/>
                  </a:schemeClr>
                </a:solidFill>
              </a:rPr>
              <a:t>(Tacka varandra för idag, 1-2 VSK, Sälen mot föräldrarna)</a:t>
            </a:r>
            <a:endParaRPr lang="sv-SE" sz="1400" dirty="0">
              <a:solidFill>
                <a:schemeClr val="accent2">
                  <a:lumMod val="75000"/>
                </a:schemeClr>
              </a:solidFill>
            </a:endParaRPr>
          </a:p>
        </p:txBody>
      </p:sp>
    </p:spTree>
    <p:extLst>
      <p:ext uri="{BB962C8B-B14F-4D97-AF65-F5344CB8AC3E}">
        <p14:creationId xmlns:p14="http://schemas.microsoft.com/office/powerpoint/2010/main" val="189191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sp>
        <p:nvSpPr>
          <p:cNvPr id="72" name="Textruta 233"/>
          <p:cNvSpPr txBox="1"/>
          <p:nvPr/>
        </p:nvSpPr>
        <p:spPr>
          <a:xfrm>
            <a:off x="9190770" y="4369021"/>
            <a:ext cx="2453131" cy="1522397"/>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Starta utan boll, slalom och runda kon. Därefter kommer en passning från spelaren bakom. Gå sedan runt kon och på avslut. </a:t>
            </a:r>
          </a:p>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Efter avslut runda kon ut efter sarg </a:t>
            </a:r>
            <a:r>
              <a:rPr lang="sv-SE" sz="1000" dirty="0">
                <a:solidFill>
                  <a:schemeClr val="accent2">
                    <a:lumMod val="75000"/>
                  </a:schemeClr>
                </a:solidFill>
                <a:ea typeface="Calibri" panose="020F0502020204030204" pitchFamily="34" charset="0"/>
                <a:cs typeface="Times New Roman" panose="02020603050405020304" pitchFamily="18" charset="0"/>
              </a:rPr>
              <a:t>och få utkast från målvakt </a:t>
            </a:r>
            <a:r>
              <a:rPr lang="sv-SE" sz="1000" dirty="0">
                <a:solidFill>
                  <a:schemeClr val="accent2">
                    <a:lumMod val="75000"/>
                  </a:schemeClr>
                </a:solidFill>
                <a:effectLst/>
                <a:ea typeface="Calibri" panose="020F0502020204030204" pitchFamily="34" charset="0"/>
                <a:cs typeface="Times New Roman" panose="02020603050405020304" pitchFamily="18" charset="0"/>
              </a:rPr>
              <a:t>upp till kön.</a:t>
            </a:r>
          </a:p>
          <a:p>
            <a:pPr>
              <a:lnSpc>
                <a:spcPct val="107000"/>
              </a:lnSpc>
            </a:pP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Nivå 2: Målvakt gör utkast, ta med boll till kön alt passa sista spelare i kön</a:t>
            </a: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74" name="Likbent triangel 73"/>
          <p:cNvSpPr/>
          <p:nvPr/>
        </p:nvSpPr>
        <p:spPr>
          <a:xfrm>
            <a:off x="8159111" y="407501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5" name="Likbent triangel 74"/>
          <p:cNvSpPr/>
          <p:nvPr/>
        </p:nvSpPr>
        <p:spPr>
          <a:xfrm>
            <a:off x="10330365" y="277398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76" name="Rak pil 297"/>
          <p:cNvCxnSpPr/>
          <p:nvPr/>
        </p:nvCxnSpPr>
        <p:spPr>
          <a:xfrm flipV="1">
            <a:off x="8553989" y="3468516"/>
            <a:ext cx="899134" cy="199017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77" name="Rak pil 298"/>
          <p:cNvCxnSpPr/>
          <p:nvPr/>
        </p:nvCxnSpPr>
        <p:spPr>
          <a:xfrm flipV="1">
            <a:off x="7988516" y="3063525"/>
            <a:ext cx="2629231" cy="327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78" name="Bildobjekt 77"/>
          <p:cNvPicPr/>
          <p:nvPr/>
        </p:nvPicPr>
        <p:blipFill>
          <a:blip r:embed="rId4" cstate="print">
            <a:extLst>
              <a:ext uri="{28A0092B-C50C-407E-A947-70E740481C1C}">
                <a14:useLocalDpi xmlns:a14="http://schemas.microsoft.com/office/drawing/2010/main" val="0"/>
              </a:ext>
            </a:extLst>
          </a:blip>
          <a:stretch>
            <a:fillRect/>
          </a:stretch>
        </p:blipFill>
        <p:spPr>
          <a:xfrm>
            <a:off x="8870474" y="853892"/>
            <a:ext cx="670102" cy="545332"/>
          </a:xfrm>
          <a:prstGeom prst="rect">
            <a:avLst/>
          </a:prstGeom>
          <a:ln>
            <a:noFill/>
          </a:ln>
        </p:spPr>
      </p:pic>
      <p:sp>
        <p:nvSpPr>
          <p:cNvPr id="79" name="Ned 301"/>
          <p:cNvSpPr/>
          <p:nvPr/>
        </p:nvSpPr>
        <p:spPr>
          <a:xfrm rot="8874531">
            <a:off x="9933095" y="1942945"/>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81" name="Rak 164"/>
          <p:cNvCxnSpPr/>
          <p:nvPr/>
        </p:nvCxnSpPr>
        <p:spPr>
          <a:xfrm flipH="1" flipV="1">
            <a:off x="11836745"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2" name="Rak 179"/>
          <p:cNvCxnSpPr/>
          <p:nvPr/>
        </p:nvCxnSpPr>
        <p:spPr>
          <a:xfrm flipH="1" flipV="1">
            <a:off x="8420802" y="1286282"/>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5" name="Rak pil 195"/>
          <p:cNvCxnSpPr/>
          <p:nvPr/>
        </p:nvCxnSpPr>
        <p:spPr>
          <a:xfrm flipH="1" flipV="1">
            <a:off x="8070390" y="4972956"/>
            <a:ext cx="224112" cy="631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7" name="Textruta 63"/>
          <p:cNvSpPr txBox="1"/>
          <p:nvPr/>
        </p:nvSpPr>
        <p:spPr>
          <a:xfrm>
            <a:off x="7579518" y="5801860"/>
            <a:ext cx="1238531" cy="386198"/>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r>
              <a:rPr lang="sv-SE" sz="1100" dirty="0">
                <a:solidFill>
                  <a:schemeClr val="accent2">
                    <a:lumMod val="75000"/>
                  </a:schemeClr>
                </a:solidFill>
                <a:ea typeface="Calibri" panose="020F0502020204030204" pitchFamily="34" charset="0"/>
                <a:cs typeface="Times New Roman" panose="02020603050405020304" pitchFamily="18" charset="0"/>
              </a:rPr>
              <a:t> (bollar)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123" name="Rak 179"/>
          <p:cNvCxnSpPr/>
          <p:nvPr/>
        </p:nvCxnSpPr>
        <p:spPr>
          <a:xfrm flipH="1" flipV="1">
            <a:off x="9550209" y="1236085"/>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6" name="Likbent triangel 125"/>
          <p:cNvSpPr/>
          <p:nvPr/>
        </p:nvSpPr>
        <p:spPr>
          <a:xfrm>
            <a:off x="8171601" y="481186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27" name="Rak pil 195"/>
          <p:cNvCxnSpPr/>
          <p:nvPr/>
        </p:nvCxnSpPr>
        <p:spPr>
          <a:xfrm flipV="1">
            <a:off x="8108272" y="4215419"/>
            <a:ext cx="218965" cy="7240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1" name="Koppling 26"/>
          <p:cNvSpPr/>
          <p:nvPr/>
        </p:nvSpPr>
        <p:spPr>
          <a:xfrm>
            <a:off x="8070390" y="5542927"/>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133" name="Koppling 26"/>
          <p:cNvSpPr/>
          <p:nvPr/>
        </p:nvSpPr>
        <p:spPr>
          <a:xfrm>
            <a:off x="8338724" y="5564201"/>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135" name="Likbent triangel 134"/>
          <p:cNvSpPr/>
          <p:nvPr/>
        </p:nvSpPr>
        <p:spPr>
          <a:xfrm>
            <a:off x="6976261" y="148185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36" name="Rak pil 298"/>
          <p:cNvCxnSpPr/>
          <p:nvPr/>
        </p:nvCxnSpPr>
        <p:spPr>
          <a:xfrm>
            <a:off x="6714089" y="1527693"/>
            <a:ext cx="11884" cy="16994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8" name="Rak pil 298"/>
          <p:cNvCxnSpPr/>
          <p:nvPr/>
        </p:nvCxnSpPr>
        <p:spPr>
          <a:xfrm flipH="1" flipV="1">
            <a:off x="10338308" y="2442739"/>
            <a:ext cx="279439" cy="5691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9" name="Rak pil 297"/>
          <p:cNvCxnSpPr/>
          <p:nvPr/>
        </p:nvCxnSpPr>
        <p:spPr>
          <a:xfrm flipH="1">
            <a:off x="7235995" y="1496931"/>
            <a:ext cx="1816141" cy="1087481"/>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140" name="Likbent triangel 139"/>
          <p:cNvSpPr/>
          <p:nvPr/>
        </p:nvSpPr>
        <p:spPr>
          <a:xfrm>
            <a:off x="8152628" y="346851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41" name="Rak pil 195"/>
          <p:cNvCxnSpPr/>
          <p:nvPr/>
        </p:nvCxnSpPr>
        <p:spPr>
          <a:xfrm flipH="1" flipV="1">
            <a:off x="8056459" y="3566223"/>
            <a:ext cx="224112" cy="631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2" name="Rak 164"/>
          <p:cNvCxnSpPr/>
          <p:nvPr/>
        </p:nvCxnSpPr>
        <p:spPr>
          <a:xfrm flipH="1" flipV="1">
            <a:off x="6382531"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4" name="Grupp 3"/>
          <p:cNvGrpSpPr/>
          <p:nvPr/>
        </p:nvGrpSpPr>
        <p:grpSpPr>
          <a:xfrm rot="5400000">
            <a:off x="6551273" y="3334847"/>
            <a:ext cx="504427" cy="289062"/>
            <a:chOff x="6624297" y="3598710"/>
            <a:chExt cx="504427" cy="289062"/>
          </a:xfrm>
        </p:grpSpPr>
        <p:sp>
          <p:nvSpPr>
            <p:cNvPr id="143" name="Vänsterböjd 123"/>
            <p:cNvSpPr/>
            <p:nvPr/>
          </p:nvSpPr>
          <p:spPr>
            <a:xfrm rot="16745928">
              <a:off x="6906812" y="3520428"/>
              <a:ext cx="143629" cy="30019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44" name="Vänsterböjd 123"/>
            <p:cNvSpPr/>
            <p:nvPr/>
          </p:nvSpPr>
          <p:spPr>
            <a:xfrm rot="6825506">
              <a:off x="6708429" y="3645384"/>
              <a:ext cx="158256" cy="32651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sp>
        <p:nvSpPr>
          <p:cNvPr id="145" name="Textruta 63"/>
          <p:cNvSpPr txBox="1"/>
          <p:nvPr/>
        </p:nvSpPr>
        <p:spPr>
          <a:xfrm>
            <a:off x="6745890" y="3193152"/>
            <a:ext cx="1006434" cy="412356"/>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Snurrarunt med boll</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146" name="Rak pil 298"/>
          <p:cNvCxnSpPr/>
          <p:nvPr/>
        </p:nvCxnSpPr>
        <p:spPr>
          <a:xfrm>
            <a:off x="6741097" y="3773922"/>
            <a:ext cx="526006" cy="1513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7" name="Rak pil 298"/>
          <p:cNvCxnSpPr/>
          <p:nvPr/>
        </p:nvCxnSpPr>
        <p:spPr>
          <a:xfrm flipH="1" flipV="1">
            <a:off x="6951502" y="1335385"/>
            <a:ext cx="924813" cy="1334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1" name="Underrubrik 2"/>
          <p:cNvSpPr txBox="1">
            <a:spLocks/>
          </p:cNvSpPr>
          <p:nvPr/>
        </p:nvSpPr>
        <p:spPr>
          <a:xfrm>
            <a:off x="6722363" y="2639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28</a:t>
            </a:r>
            <a:r>
              <a:rPr lang="sv-SE" sz="1400" dirty="0">
                <a:solidFill>
                  <a:schemeClr val="accent2">
                    <a:lumMod val="75000"/>
                  </a:schemeClr>
                </a:solidFill>
              </a:rPr>
              <a:t>: Passning / skott</a:t>
            </a:r>
          </a:p>
        </p:txBody>
      </p:sp>
      <p:cxnSp>
        <p:nvCxnSpPr>
          <p:cNvPr id="69"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70" name="Likbent triangel 69"/>
          <p:cNvSpPr/>
          <p:nvPr/>
        </p:nvSpPr>
        <p:spPr>
          <a:xfrm>
            <a:off x="401940" y="73075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1" name="Likbent triangel 70"/>
          <p:cNvSpPr/>
          <p:nvPr/>
        </p:nvSpPr>
        <p:spPr>
          <a:xfrm>
            <a:off x="2250248" y="74179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3" name="Koppling 10"/>
          <p:cNvSpPr/>
          <p:nvPr/>
        </p:nvSpPr>
        <p:spPr>
          <a:xfrm>
            <a:off x="1473498" y="868608"/>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9" name="Koppling 11"/>
          <p:cNvSpPr/>
          <p:nvPr/>
        </p:nvSpPr>
        <p:spPr>
          <a:xfrm>
            <a:off x="1704609" y="855787"/>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0" name="Textruta 218"/>
          <p:cNvSpPr txBox="1"/>
          <p:nvPr/>
        </p:nvSpPr>
        <p:spPr>
          <a:xfrm>
            <a:off x="2513650" y="395112"/>
            <a:ext cx="1725930" cy="2477865"/>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Börja med att alla ställer sig i par tex mellan två konor/efter en sarg.</a:t>
            </a:r>
          </a:p>
          <a:p>
            <a:pPr>
              <a:lnSpc>
                <a:spcPct val="107000"/>
              </a:lnSpc>
            </a:pP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”TÅGET” </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Putta din kompis som bromsar byt vid konen.</a:t>
            </a:r>
          </a:p>
          <a:p>
            <a:pPr>
              <a:lnSpc>
                <a:spcPct val="107000"/>
              </a:lnSpc>
            </a:pPr>
            <a:endParaRPr lang="sv-SE" sz="11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”HÄST O VAGN”</a:t>
            </a: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Dra din kompis som sitter på knä med två klubbor, en i vardera hand.</a:t>
            </a: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 </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91" name="Rak pil 14"/>
          <p:cNvCxnSpPr/>
          <p:nvPr/>
        </p:nvCxnSpPr>
        <p:spPr>
          <a:xfrm flipH="1">
            <a:off x="1306604" y="1150744"/>
            <a:ext cx="611688" cy="6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Nedåtböjd 15"/>
          <p:cNvSpPr/>
          <p:nvPr/>
        </p:nvSpPr>
        <p:spPr>
          <a:xfrm rot="16402129">
            <a:off x="79034" y="1033575"/>
            <a:ext cx="333811" cy="16720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93"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Uppvärmning / ”Svettis” </a:t>
            </a:r>
            <a:endParaRPr lang="sv-SE" sz="1400" dirty="0">
              <a:solidFill>
                <a:schemeClr val="accent2">
                  <a:lumMod val="75000"/>
                </a:schemeClr>
              </a:solidFill>
            </a:endParaRPr>
          </a:p>
        </p:txBody>
      </p:sp>
      <p:sp>
        <p:nvSpPr>
          <p:cNvPr id="94" name="Koppling 23"/>
          <p:cNvSpPr/>
          <p:nvPr/>
        </p:nvSpPr>
        <p:spPr>
          <a:xfrm>
            <a:off x="1457652" y="1543508"/>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5" name="Koppling 24"/>
          <p:cNvSpPr/>
          <p:nvPr/>
        </p:nvSpPr>
        <p:spPr>
          <a:xfrm>
            <a:off x="1688763" y="1530687"/>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96" name="Rak pil 25"/>
          <p:cNvCxnSpPr/>
          <p:nvPr/>
        </p:nvCxnSpPr>
        <p:spPr>
          <a:xfrm flipH="1">
            <a:off x="1290758" y="1825644"/>
            <a:ext cx="611688" cy="6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7" name="Nedåtböjd 26"/>
          <p:cNvSpPr/>
          <p:nvPr/>
        </p:nvSpPr>
        <p:spPr>
          <a:xfrm rot="16402129">
            <a:off x="63188" y="1708475"/>
            <a:ext cx="333811" cy="16720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98" name="Textruta 233"/>
          <p:cNvSpPr txBox="1"/>
          <p:nvPr/>
        </p:nvSpPr>
        <p:spPr>
          <a:xfrm>
            <a:off x="58818" y="3806938"/>
            <a:ext cx="3870126" cy="1472043"/>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sv-SE" sz="1000" dirty="0">
                <a:solidFill>
                  <a:schemeClr val="accent2">
                    <a:lumMod val="75000"/>
                  </a:schemeClr>
                </a:solidFill>
                <a:ea typeface="Calibri" panose="020F0502020204030204" pitchFamily="34" charset="0"/>
                <a:cs typeface="Times New Roman" panose="02020603050405020304" pitchFamily="18" charset="0"/>
              </a:rPr>
              <a:t>PASSNINGAR</a:t>
            </a:r>
          </a:p>
          <a:p>
            <a:pPr>
              <a:lnSpc>
                <a:spcPct val="107000"/>
              </a:lnSpc>
              <a:spcAft>
                <a:spcPts val="0"/>
              </a:spcAft>
            </a:pPr>
            <a:r>
              <a:rPr lang="sv-SE" sz="1000" dirty="0">
                <a:solidFill>
                  <a:schemeClr val="accent2">
                    <a:lumMod val="75000"/>
                  </a:schemeClr>
                </a:solidFill>
                <a:ea typeface="Calibri" panose="020F0502020204030204" pitchFamily="34" charset="0"/>
                <a:cs typeface="Times New Roman" panose="02020603050405020304" pitchFamily="18" charset="0"/>
              </a:rPr>
              <a:t>(”Nummerboll”)</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Spelarna får varsitt nummer. </a:t>
            </a:r>
            <a:r>
              <a:rPr lang="sv-SE" sz="1000" dirty="0">
                <a:solidFill>
                  <a:schemeClr val="accent2">
                    <a:lumMod val="75000"/>
                  </a:schemeClr>
                </a:solidFill>
                <a:ea typeface="Calibri" panose="020F0502020204030204" pitchFamily="34" charset="0"/>
                <a:cs typeface="Times New Roman" panose="02020603050405020304" pitchFamily="18" charset="0"/>
              </a:rPr>
              <a:t>Sedan åker de runt och passar varandra i nummer ordning. Det gäller att hålla koll på den man får bollen ifrån samt den man ska passa. </a:t>
            </a:r>
          </a:p>
          <a:p>
            <a:pPr>
              <a:lnSpc>
                <a:spcPct val="107000"/>
              </a:lnSpc>
              <a:spcAft>
                <a:spcPts val="0"/>
              </a:spcAft>
            </a:pPr>
            <a:br>
              <a:rPr lang="sv-SE" sz="1000" dirty="0">
                <a:solidFill>
                  <a:schemeClr val="accent2">
                    <a:lumMod val="75000"/>
                  </a:schemeClr>
                </a:solidFill>
                <a:effectLst/>
                <a:ea typeface="Calibri" panose="020F0502020204030204" pitchFamily="34" charset="0"/>
                <a:cs typeface="Times New Roman" panose="02020603050405020304" pitchFamily="18" charset="0"/>
              </a:rPr>
            </a:br>
            <a:r>
              <a:rPr lang="sv-SE" sz="1000" dirty="0">
                <a:solidFill>
                  <a:schemeClr val="accent2">
                    <a:lumMod val="75000"/>
                  </a:schemeClr>
                </a:solidFill>
                <a:effectLst/>
                <a:ea typeface="Calibri" panose="020F0502020204030204" pitchFamily="34" charset="0"/>
                <a:cs typeface="Times New Roman" panose="02020603050405020304" pitchFamily="18" charset="0"/>
              </a:rPr>
              <a:t>Hur kan vi hjälpa varandra?</a:t>
            </a:r>
          </a:p>
          <a:p>
            <a:pPr>
              <a:lnSpc>
                <a:spcPct val="107000"/>
              </a:lnSpc>
            </a:pPr>
            <a:r>
              <a:rPr lang="sv-SE" sz="1100" dirty="0">
                <a:solidFill>
                  <a:schemeClr val="accent2">
                    <a:lumMod val="75000"/>
                  </a:schemeClr>
                </a:solidFill>
                <a:ea typeface="Calibri" panose="020F0502020204030204" pitchFamily="34" charset="0"/>
                <a:cs typeface="Times New Roman" panose="02020603050405020304" pitchFamily="18" charset="0"/>
              </a:rPr>
              <a:t>(Tex. </a:t>
            </a:r>
            <a:r>
              <a:rPr lang="sv-SE" sz="1000" dirty="0">
                <a:solidFill>
                  <a:schemeClr val="accent2">
                    <a:lumMod val="75000"/>
                  </a:schemeClr>
                </a:solidFill>
                <a:ea typeface="Calibri" panose="020F0502020204030204" pitchFamily="34" charset="0"/>
                <a:cs typeface="Times New Roman" panose="02020603050405020304" pitchFamily="18" charset="0"/>
              </a:rPr>
              <a:t>Visa med klubban och prata att man är spelbar. Prata med varandra.)</a:t>
            </a:r>
            <a:endParaRPr lang="sv-SE" sz="11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spcAft>
                <a:spcPts val="0"/>
              </a:spcAft>
            </a:pPr>
            <a:endParaRPr lang="sv-SE" sz="1000" dirty="0">
              <a:solidFill>
                <a:schemeClr val="accent2">
                  <a:lumMod val="75000"/>
                </a:schemeClr>
              </a:solidFill>
              <a:ea typeface="Calibri" panose="020F0502020204030204" pitchFamily="34" charset="0"/>
              <a:cs typeface="Times New Roman" panose="02020603050405020304" pitchFamily="18" charset="0"/>
            </a:endParaRPr>
          </a:p>
        </p:txBody>
      </p:sp>
      <p:sp>
        <p:nvSpPr>
          <p:cNvPr id="99" name="Likbent triangel 98"/>
          <p:cNvSpPr/>
          <p:nvPr/>
        </p:nvSpPr>
        <p:spPr>
          <a:xfrm>
            <a:off x="517149" y="533977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0" name="Likbent triangel 99"/>
          <p:cNvSpPr/>
          <p:nvPr/>
        </p:nvSpPr>
        <p:spPr>
          <a:xfrm>
            <a:off x="2365457" y="535081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1" name="Koppling 30"/>
          <p:cNvSpPr/>
          <p:nvPr/>
        </p:nvSpPr>
        <p:spPr>
          <a:xfrm>
            <a:off x="2321723" y="5617721"/>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2" name="Nedåtböjd 33"/>
          <p:cNvSpPr/>
          <p:nvPr/>
        </p:nvSpPr>
        <p:spPr>
          <a:xfrm rot="16402129">
            <a:off x="194243" y="5642599"/>
            <a:ext cx="333811" cy="16720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03" name="Koppling 37"/>
          <p:cNvSpPr/>
          <p:nvPr/>
        </p:nvSpPr>
        <p:spPr>
          <a:xfrm>
            <a:off x="2341339" y="635854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4" name="Koppling 38"/>
          <p:cNvSpPr/>
          <p:nvPr/>
        </p:nvSpPr>
        <p:spPr>
          <a:xfrm>
            <a:off x="2351117" y="5979408"/>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nvGrpSpPr>
          <p:cNvPr id="105" name="Grupp 104"/>
          <p:cNvGrpSpPr/>
          <p:nvPr/>
        </p:nvGrpSpPr>
        <p:grpSpPr>
          <a:xfrm rot="5400000">
            <a:off x="1190623" y="4881198"/>
            <a:ext cx="343061" cy="1690010"/>
            <a:chOff x="9318812" y="2239299"/>
            <a:chExt cx="188259" cy="477007"/>
          </a:xfrm>
        </p:grpSpPr>
        <p:cxnSp>
          <p:nvCxnSpPr>
            <p:cNvPr id="106" name="Rak 42"/>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Rak 43"/>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8" name="Textruta 218"/>
          <p:cNvSpPr txBox="1"/>
          <p:nvPr/>
        </p:nvSpPr>
        <p:spPr>
          <a:xfrm>
            <a:off x="2684106" y="5544064"/>
            <a:ext cx="2227198" cy="1039905"/>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Ställ upp alla spelare på en rad. Vid signal ”springer” de iväg och gör en tvärnit vid </a:t>
            </a:r>
            <a:r>
              <a:rPr lang="sv-SE" sz="1000" dirty="0" err="1">
                <a:solidFill>
                  <a:schemeClr val="accent2">
                    <a:lumMod val="75000"/>
                  </a:schemeClr>
                </a:solidFill>
                <a:effectLst/>
                <a:ea typeface="Calibri" panose="020F0502020204030204" pitchFamily="34" charset="0"/>
                <a:cs typeface="Times New Roman" panose="02020603050405020304" pitchFamily="18" charset="0"/>
              </a:rPr>
              <a:t>konraden</a:t>
            </a:r>
            <a:r>
              <a:rPr lang="sv-SE" sz="1000" dirty="0">
                <a:solidFill>
                  <a:schemeClr val="accent2">
                    <a:lumMod val="75000"/>
                  </a:schemeClr>
                </a:solidFill>
                <a:effectLst/>
                <a:ea typeface="Calibri" panose="020F0502020204030204" pitchFamily="34" charset="0"/>
                <a:cs typeface="Times New Roman" panose="02020603050405020304" pitchFamily="18" charset="0"/>
              </a:rPr>
              <a:t>. Vänd sedan om och upprepa vid signal.</a:t>
            </a:r>
          </a:p>
        </p:txBody>
      </p:sp>
      <p:sp>
        <p:nvSpPr>
          <p:cNvPr id="109" name="Ellips 108"/>
          <p:cNvSpPr/>
          <p:nvPr/>
        </p:nvSpPr>
        <p:spPr>
          <a:xfrm>
            <a:off x="4601205" y="3828109"/>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0" name="Ellips 109"/>
          <p:cNvSpPr/>
          <p:nvPr/>
        </p:nvSpPr>
        <p:spPr>
          <a:xfrm>
            <a:off x="4764468" y="4103386"/>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1" name="Ellips 110"/>
          <p:cNvSpPr/>
          <p:nvPr/>
        </p:nvSpPr>
        <p:spPr>
          <a:xfrm>
            <a:off x="5011171" y="4135153"/>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2" name="Ellips 111"/>
          <p:cNvSpPr/>
          <p:nvPr/>
        </p:nvSpPr>
        <p:spPr>
          <a:xfrm>
            <a:off x="5093181" y="4399150"/>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3" name="Ellips 112"/>
          <p:cNvSpPr/>
          <p:nvPr/>
        </p:nvSpPr>
        <p:spPr>
          <a:xfrm>
            <a:off x="5254901" y="4259053"/>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4" name="Ellips 113"/>
          <p:cNvSpPr/>
          <p:nvPr/>
        </p:nvSpPr>
        <p:spPr>
          <a:xfrm>
            <a:off x="4879869" y="4404169"/>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5" name="Ellips 114"/>
          <p:cNvSpPr/>
          <p:nvPr/>
        </p:nvSpPr>
        <p:spPr>
          <a:xfrm>
            <a:off x="5330647" y="4021468"/>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6" name="Ellips 115"/>
          <p:cNvSpPr/>
          <p:nvPr/>
        </p:nvSpPr>
        <p:spPr>
          <a:xfrm>
            <a:off x="4895951" y="3787150"/>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7" name="Ellips 116"/>
          <p:cNvSpPr/>
          <p:nvPr/>
        </p:nvSpPr>
        <p:spPr>
          <a:xfrm>
            <a:off x="4606545" y="4266760"/>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8" name="Ellips 117"/>
          <p:cNvSpPr/>
          <p:nvPr/>
        </p:nvSpPr>
        <p:spPr>
          <a:xfrm>
            <a:off x="5102309" y="3933607"/>
            <a:ext cx="65116" cy="8191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9" name="Ellips 118"/>
          <p:cNvSpPr/>
          <p:nvPr/>
        </p:nvSpPr>
        <p:spPr>
          <a:xfrm>
            <a:off x="5338582" y="3816726"/>
            <a:ext cx="100924" cy="9289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0" name="Textruta 63"/>
          <p:cNvSpPr txBox="1"/>
          <p:nvPr/>
        </p:nvSpPr>
        <p:spPr>
          <a:xfrm>
            <a:off x="3911953" y="2513014"/>
            <a:ext cx="2300638" cy="109460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Testövning vid tillfälle</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Lägg ut ”puckar med skruv” på isen och låt spelarna dribbla runt så snabbt de kan.</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Tips: Håll </a:t>
            </a:r>
            <a:r>
              <a:rPr lang="sv-SE" sz="1100" dirty="0" err="1">
                <a:solidFill>
                  <a:schemeClr val="accent2">
                    <a:lumMod val="75000"/>
                  </a:schemeClr>
                </a:solidFill>
                <a:ea typeface="Calibri" panose="020F0502020204030204" pitchFamily="34" charset="0"/>
                <a:cs typeface="Times New Roman" panose="02020603050405020304" pitchFamily="18" charset="0"/>
              </a:rPr>
              <a:t>klubbladet</a:t>
            </a:r>
            <a:r>
              <a:rPr lang="sv-SE" sz="1100" dirty="0">
                <a:solidFill>
                  <a:schemeClr val="accent2">
                    <a:lumMod val="75000"/>
                  </a:schemeClr>
                </a:solidFill>
                <a:ea typeface="Calibri" panose="020F0502020204030204" pitchFamily="34" charset="0"/>
                <a:cs typeface="Times New Roman" panose="02020603050405020304" pitchFamily="18" charset="0"/>
              </a:rPr>
              <a:t> strax ovanför isen i rörelserna.</a:t>
            </a:r>
            <a:endParaRPr lang="sv-SE" sz="1400" dirty="0">
              <a:solidFill>
                <a:schemeClr val="accent2">
                  <a:lumMod val="75000"/>
                </a:schemeClr>
              </a:solidFill>
              <a:ea typeface="Calibri" panose="020F0502020204030204" pitchFamily="34" charset="0"/>
              <a:cs typeface="Times New Roman" panose="02020603050405020304" pitchFamily="18" charset="0"/>
            </a:endParaRPr>
          </a:p>
        </p:txBody>
      </p:sp>
      <p:sp>
        <p:nvSpPr>
          <p:cNvPr id="121" name="Rektangel 120"/>
          <p:cNvSpPr/>
          <p:nvPr/>
        </p:nvSpPr>
        <p:spPr>
          <a:xfrm rot="20482899">
            <a:off x="3987252" y="1004891"/>
            <a:ext cx="2049015" cy="646331"/>
          </a:xfrm>
          <a:prstGeom prst="rect">
            <a:avLst/>
          </a:prstGeom>
        </p:spPr>
        <p:txBody>
          <a:bodyPr wrap="square">
            <a:spAutoFit/>
          </a:bodyPr>
          <a:lstStyle/>
          <a:p>
            <a:r>
              <a:rPr lang="sv-SE" sz="1200" i="1" dirty="0">
                <a:solidFill>
                  <a:schemeClr val="accent2">
                    <a:lumMod val="75000"/>
                  </a:schemeClr>
                </a:solidFill>
              </a:rPr>
              <a:t>Uppmuntra att köra  med någon man inte brukar vara med och byt kompis</a:t>
            </a:r>
            <a:endParaRPr lang="sv-SE" sz="1200" i="1" dirty="0"/>
          </a:p>
        </p:txBody>
      </p:sp>
      <p:sp>
        <p:nvSpPr>
          <p:cNvPr id="122" name="Koppling 43"/>
          <p:cNvSpPr/>
          <p:nvPr/>
        </p:nvSpPr>
        <p:spPr>
          <a:xfrm rot="10800000">
            <a:off x="1788574" y="2709050"/>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4" name="Koppling 44"/>
          <p:cNvSpPr/>
          <p:nvPr/>
        </p:nvSpPr>
        <p:spPr>
          <a:xfrm rot="10800000">
            <a:off x="821165" y="243184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5" name="Koppling 49"/>
          <p:cNvSpPr/>
          <p:nvPr/>
        </p:nvSpPr>
        <p:spPr>
          <a:xfrm rot="10800000">
            <a:off x="1160848" y="3598380"/>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28" name="Rak pil 50"/>
          <p:cNvCxnSpPr/>
          <p:nvPr/>
        </p:nvCxnSpPr>
        <p:spPr>
          <a:xfrm flipH="1" flipV="1">
            <a:off x="560594" y="3312830"/>
            <a:ext cx="588926" cy="304206"/>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29" name="Rak pil 51"/>
          <p:cNvCxnSpPr/>
          <p:nvPr/>
        </p:nvCxnSpPr>
        <p:spPr>
          <a:xfrm>
            <a:off x="928797" y="2747691"/>
            <a:ext cx="192148" cy="778923"/>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30" name="Rak pil 52"/>
          <p:cNvCxnSpPr/>
          <p:nvPr/>
        </p:nvCxnSpPr>
        <p:spPr>
          <a:xfrm flipH="1" flipV="1">
            <a:off x="1295119" y="2696958"/>
            <a:ext cx="559367" cy="143533"/>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132" name="Koppling 53"/>
          <p:cNvSpPr/>
          <p:nvPr/>
        </p:nvSpPr>
        <p:spPr>
          <a:xfrm rot="10800000">
            <a:off x="229828" y="3087405"/>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34" name="Rak pil 54"/>
          <p:cNvCxnSpPr/>
          <p:nvPr/>
        </p:nvCxnSpPr>
        <p:spPr>
          <a:xfrm flipV="1">
            <a:off x="549267" y="2885012"/>
            <a:ext cx="1150074" cy="264502"/>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89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pic>
        <p:nvPicPr>
          <p:cNvPr id="87"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51" name="Underrubrik 2"/>
          <p:cNvSpPr txBox="1">
            <a:spLocks/>
          </p:cNvSpPr>
          <p:nvPr/>
        </p:nvSpPr>
        <p:spPr>
          <a:xfrm>
            <a:off x="5838846" y="149662"/>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Spel</a:t>
            </a:r>
            <a:r>
              <a:rPr lang="sv-SE" sz="1400" dirty="0">
                <a:solidFill>
                  <a:schemeClr val="accent2">
                    <a:lumMod val="75000"/>
                  </a:schemeClr>
                </a:solidFill>
              </a:rPr>
              <a:t>: Spelförståelse – </a:t>
            </a:r>
            <a:r>
              <a:rPr lang="sv-SE" sz="1400" dirty="0" err="1">
                <a:solidFill>
                  <a:schemeClr val="accent2">
                    <a:lumMod val="75000"/>
                  </a:schemeClr>
                </a:solidFill>
              </a:rPr>
              <a:t>Lagsspel</a:t>
            </a:r>
            <a:r>
              <a:rPr lang="sv-SE" sz="1400" dirty="0">
                <a:solidFill>
                  <a:schemeClr val="accent2">
                    <a:lumMod val="75000"/>
                  </a:schemeClr>
                </a:solidFill>
              </a:rPr>
              <a:t>  </a:t>
            </a:r>
          </a:p>
        </p:txBody>
      </p:sp>
      <p:sp>
        <p:nvSpPr>
          <p:cNvPr id="70" name="Textruta 63"/>
          <p:cNvSpPr txBox="1"/>
          <p:nvPr/>
        </p:nvSpPr>
        <p:spPr>
          <a:xfrm>
            <a:off x="6678106" y="1330131"/>
            <a:ext cx="3586239" cy="1231786"/>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Helplansspel</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Tips: En ledare för varje lag pratar ihop sig med spelarna. Vilka försvarar och vilka anfaller (granen). Hur ställer man upp sig (blomman). Reflektera tillsammans med spelarna under och efter (tex gör en paus och fråga)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39"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40" name="Underrubrik 2"/>
          <p:cNvSpPr txBox="1">
            <a:spLocks/>
          </p:cNvSpPr>
          <p:nvPr/>
        </p:nvSpPr>
        <p:spPr>
          <a:xfrm>
            <a:off x="283501" y="249030"/>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30</a:t>
            </a:r>
            <a:r>
              <a:rPr lang="sv-SE" sz="1400" dirty="0">
                <a:solidFill>
                  <a:schemeClr val="accent2">
                    <a:lumMod val="75000"/>
                  </a:schemeClr>
                </a:solidFill>
              </a:rPr>
              <a:t>: Skridskoteknik</a:t>
            </a:r>
          </a:p>
        </p:txBody>
      </p:sp>
      <p:cxnSp>
        <p:nvCxnSpPr>
          <p:cNvPr id="42" name="Rak pil 310"/>
          <p:cNvCxnSpPr/>
          <p:nvPr/>
        </p:nvCxnSpPr>
        <p:spPr>
          <a:xfrm flipH="1" flipV="1">
            <a:off x="3253335" y="5497395"/>
            <a:ext cx="1613523" cy="426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4" name="Grupp 43"/>
          <p:cNvGrpSpPr/>
          <p:nvPr/>
        </p:nvGrpSpPr>
        <p:grpSpPr>
          <a:xfrm rot="10800000" flipV="1">
            <a:off x="5178665" y="2049799"/>
            <a:ext cx="316863" cy="3954882"/>
            <a:chOff x="9318812" y="2239299"/>
            <a:chExt cx="188259" cy="477007"/>
          </a:xfrm>
        </p:grpSpPr>
        <p:cxnSp>
          <p:nvCxnSpPr>
            <p:cNvPr id="53" name="Rak 364"/>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Rak 365"/>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5" name="Textruta 192"/>
          <p:cNvSpPr txBox="1"/>
          <p:nvPr/>
        </p:nvSpPr>
        <p:spPr>
          <a:xfrm>
            <a:off x="2978627" y="6009113"/>
            <a:ext cx="2276954" cy="58884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Börja framåt vänd runt kon och backa vänd sedan (”pingvin”) och åk framåt osv. sedan tillbaka till start.</a:t>
            </a:r>
          </a:p>
        </p:txBody>
      </p:sp>
      <p:sp>
        <p:nvSpPr>
          <p:cNvPr id="56" name="Likbent triangel 55"/>
          <p:cNvSpPr/>
          <p:nvPr/>
        </p:nvSpPr>
        <p:spPr>
          <a:xfrm>
            <a:off x="4822210" y="47353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0" name="Likbent triangel 59"/>
          <p:cNvSpPr/>
          <p:nvPr/>
        </p:nvSpPr>
        <p:spPr>
          <a:xfrm>
            <a:off x="4822210" y="56243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2" name="Likbent triangel 61"/>
          <p:cNvSpPr/>
          <p:nvPr/>
        </p:nvSpPr>
        <p:spPr>
          <a:xfrm>
            <a:off x="3196610" y="51417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7" name="Vänsterböjd 139"/>
          <p:cNvSpPr/>
          <p:nvPr/>
        </p:nvSpPr>
        <p:spPr>
          <a:xfrm rot="10800000">
            <a:off x="2978627" y="5080299"/>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1" name="Rak pil 143"/>
          <p:cNvCxnSpPr/>
          <p:nvPr/>
        </p:nvCxnSpPr>
        <p:spPr>
          <a:xfrm flipV="1">
            <a:off x="3207308" y="5080299"/>
            <a:ext cx="1723377" cy="55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Högerböjd 145"/>
          <p:cNvSpPr/>
          <p:nvPr/>
        </p:nvSpPr>
        <p:spPr>
          <a:xfrm rot="10532137">
            <a:off x="4939522" y="4604210"/>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3" name="Rak pil 150"/>
          <p:cNvCxnSpPr/>
          <p:nvPr/>
        </p:nvCxnSpPr>
        <p:spPr>
          <a:xfrm flipH="1" flipV="1">
            <a:off x="3277793" y="4186503"/>
            <a:ext cx="1613523" cy="426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4" name="Likbent triangel 73"/>
          <p:cNvSpPr/>
          <p:nvPr/>
        </p:nvSpPr>
        <p:spPr>
          <a:xfrm>
            <a:off x="4846668" y="342446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5" name="Likbent triangel 74"/>
          <p:cNvSpPr/>
          <p:nvPr/>
        </p:nvSpPr>
        <p:spPr>
          <a:xfrm>
            <a:off x="3221068" y="383086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6" name="Vänsterböjd 153"/>
          <p:cNvSpPr/>
          <p:nvPr/>
        </p:nvSpPr>
        <p:spPr>
          <a:xfrm rot="10800000">
            <a:off x="3003085" y="3769407"/>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7" name="Rak pil 154"/>
          <p:cNvCxnSpPr/>
          <p:nvPr/>
        </p:nvCxnSpPr>
        <p:spPr>
          <a:xfrm flipV="1">
            <a:off x="3231766" y="3769407"/>
            <a:ext cx="1723377" cy="55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8" name="Högerböjd 155"/>
          <p:cNvSpPr/>
          <p:nvPr/>
        </p:nvSpPr>
        <p:spPr>
          <a:xfrm rot="10532137">
            <a:off x="4963980" y="3293318"/>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9" name="Rak pil 156"/>
          <p:cNvCxnSpPr/>
          <p:nvPr/>
        </p:nvCxnSpPr>
        <p:spPr>
          <a:xfrm flipH="1" flipV="1">
            <a:off x="3275058" y="2907417"/>
            <a:ext cx="1613523" cy="426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Likbent triangel 79"/>
          <p:cNvSpPr/>
          <p:nvPr/>
        </p:nvSpPr>
        <p:spPr>
          <a:xfrm>
            <a:off x="4843933" y="214537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1" name="Likbent triangel 80"/>
          <p:cNvSpPr/>
          <p:nvPr/>
        </p:nvSpPr>
        <p:spPr>
          <a:xfrm>
            <a:off x="3218333" y="255177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2" name="Vänsterböjd 159"/>
          <p:cNvSpPr/>
          <p:nvPr/>
        </p:nvSpPr>
        <p:spPr>
          <a:xfrm rot="10800000">
            <a:off x="3000350" y="2490321"/>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83" name="Rak pil 160"/>
          <p:cNvCxnSpPr/>
          <p:nvPr/>
        </p:nvCxnSpPr>
        <p:spPr>
          <a:xfrm flipV="1">
            <a:off x="3229031" y="2003864"/>
            <a:ext cx="1946475" cy="5421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6" name="Textruta 63"/>
          <p:cNvSpPr txBox="1"/>
          <p:nvPr/>
        </p:nvSpPr>
        <p:spPr>
          <a:xfrm>
            <a:off x="3614004" y="821898"/>
            <a:ext cx="2401584" cy="8467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Åk ”åttan” med fokus på översteg. Åk ett helt varv runt konorna.</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Nivå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Tips: Blicken </a:t>
            </a:r>
            <a:r>
              <a:rPr lang="sv-SE" sz="1100" dirty="0">
                <a:solidFill>
                  <a:schemeClr val="accent2">
                    <a:lumMod val="75000"/>
                  </a:schemeClr>
                </a:solidFill>
                <a:ea typeface="Calibri" panose="020F0502020204030204" pitchFamily="34" charset="0"/>
                <a:cs typeface="Times New Roman" panose="02020603050405020304" pitchFamily="18" charset="0"/>
              </a:rPr>
              <a:t>i åkriktning och axlar lite inåtvridna </a:t>
            </a:r>
            <a:r>
              <a:rPr lang="sv-SE" sz="1100" dirty="0">
                <a:solidFill>
                  <a:schemeClr val="accent2">
                    <a:lumMod val="75000"/>
                  </a:schemeClr>
                </a:solidFill>
                <a:effectLst/>
                <a:ea typeface="Calibri" panose="020F0502020204030204" pitchFamily="34" charset="0"/>
                <a:cs typeface="Times New Roman" panose="02020603050405020304" pitchFamily="18" charset="0"/>
              </a:rPr>
              <a:t>samt klubban in mot konen</a:t>
            </a:r>
          </a:p>
        </p:txBody>
      </p:sp>
      <p:grpSp>
        <p:nvGrpSpPr>
          <p:cNvPr id="94" name="Grupp 93"/>
          <p:cNvGrpSpPr/>
          <p:nvPr/>
        </p:nvGrpSpPr>
        <p:grpSpPr>
          <a:xfrm>
            <a:off x="2647180" y="646318"/>
            <a:ext cx="1000760" cy="1022350"/>
            <a:chOff x="0" y="0"/>
            <a:chExt cx="1001486" cy="1023258"/>
          </a:xfrm>
        </p:grpSpPr>
        <p:sp>
          <p:nvSpPr>
            <p:cNvPr id="95" name="Ellips 94"/>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6" name="Likbent triangel 95"/>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7" name="Likbent triangel 96"/>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8" name="Likbent triangel 97"/>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9" name="Likbent triangel 98"/>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grpSp>
        <p:nvGrpSpPr>
          <p:cNvPr id="100" name="Grupp 99"/>
          <p:cNvGrpSpPr/>
          <p:nvPr/>
        </p:nvGrpSpPr>
        <p:grpSpPr>
          <a:xfrm>
            <a:off x="152968" y="601132"/>
            <a:ext cx="1000760" cy="1022350"/>
            <a:chOff x="0" y="0"/>
            <a:chExt cx="1001486" cy="1023258"/>
          </a:xfrm>
        </p:grpSpPr>
        <p:sp>
          <p:nvSpPr>
            <p:cNvPr id="101" name="Ellips 100"/>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2" name="Likbent triangel 101"/>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3" name="Likbent triangel 102"/>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4" name="Likbent triangel 103"/>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5" name="Likbent triangel 104"/>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cxnSp>
        <p:nvCxnSpPr>
          <p:cNvPr id="106" name="Rak pil 22"/>
          <p:cNvCxnSpPr>
            <a:stCxn id="95" idx="1"/>
            <a:endCxn id="101" idx="5"/>
          </p:cNvCxnSpPr>
          <p:nvPr/>
        </p:nvCxnSpPr>
        <p:spPr>
          <a:xfrm flipH="1">
            <a:off x="1007170" y="796038"/>
            <a:ext cx="1786568" cy="677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7" name="Rak pil 23"/>
          <p:cNvCxnSpPr>
            <a:endCxn id="101" idx="2"/>
          </p:cNvCxnSpPr>
          <p:nvPr/>
        </p:nvCxnSpPr>
        <p:spPr>
          <a:xfrm flipH="1" flipV="1">
            <a:off x="152968" y="1112307"/>
            <a:ext cx="36016" cy="119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8" name="Rak pil 24"/>
          <p:cNvCxnSpPr>
            <a:stCxn id="95" idx="6"/>
          </p:cNvCxnSpPr>
          <p:nvPr/>
        </p:nvCxnSpPr>
        <p:spPr>
          <a:xfrm flipV="1">
            <a:off x="3647940" y="1132767"/>
            <a:ext cx="632" cy="247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Rak pil 25"/>
          <p:cNvCxnSpPr>
            <a:stCxn id="101" idx="7"/>
            <a:endCxn id="95" idx="3"/>
          </p:cNvCxnSpPr>
          <p:nvPr/>
        </p:nvCxnSpPr>
        <p:spPr>
          <a:xfrm>
            <a:off x="1007170" y="750852"/>
            <a:ext cx="1786568" cy="768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0" name="Rak pil 26"/>
          <p:cNvCxnSpPr>
            <a:endCxn id="101" idx="0"/>
          </p:cNvCxnSpPr>
          <p:nvPr/>
        </p:nvCxnSpPr>
        <p:spPr>
          <a:xfrm>
            <a:off x="532861" y="601132"/>
            <a:ext cx="1204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Rak pil 27"/>
          <p:cNvCxnSpPr>
            <a:stCxn id="95" idx="4"/>
          </p:cNvCxnSpPr>
          <p:nvPr/>
        </p:nvCxnSpPr>
        <p:spPr>
          <a:xfrm flipV="1">
            <a:off x="3147560" y="1640354"/>
            <a:ext cx="154341" cy="283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2" name="Rak pil 28"/>
          <p:cNvCxnSpPr>
            <a:endCxn id="101" idx="4"/>
          </p:cNvCxnSpPr>
          <p:nvPr/>
        </p:nvCxnSpPr>
        <p:spPr>
          <a:xfrm flipH="1">
            <a:off x="653348" y="1608524"/>
            <a:ext cx="157575"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Rak pil 29"/>
          <p:cNvCxnSpPr>
            <a:stCxn id="95" idx="0"/>
          </p:cNvCxnSpPr>
          <p:nvPr/>
        </p:nvCxnSpPr>
        <p:spPr>
          <a:xfrm flipH="1">
            <a:off x="3012731" y="646318"/>
            <a:ext cx="134829"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14" name="Grupp 113"/>
          <p:cNvGrpSpPr/>
          <p:nvPr/>
        </p:nvGrpSpPr>
        <p:grpSpPr>
          <a:xfrm rot="10800000" flipV="1">
            <a:off x="1435136" y="2882257"/>
            <a:ext cx="316863" cy="3609715"/>
            <a:chOff x="9318812" y="2239299"/>
            <a:chExt cx="188259" cy="477007"/>
          </a:xfrm>
        </p:grpSpPr>
        <p:cxnSp>
          <p:nvCxnSpPr>
            <p:cNvPr id="115" name="Rak 364"/>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Rak 365"/>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17" name="Likbent triangel 116"/>
          <p:cNvSpPr/>
          <p:nvPr/>
        </p:nvSpPr>
        <p:spPr>
          <a:xfrm>
            <a:off x="1278921" y="611164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8" name="Likbent triangel 117"/>
          <p:cNvSpPr/>
          <p:nvPr/>
        </p:nvSpPr>
        <p:spPr>
          <a:xfrm>
            <a:off x="1300644" y="263266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9" name="Textruta 63"/>
          <p:cNvSpPr txBox="1"/>
          <p:nvPr/>
        </p:nvSpPr>
        <p:spPr>
          <a:xfrm rot="5400000">
            <a:off x="797813" y="4147671"/>
            <a:ext cx="768740" cy="28277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Backa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grpSp>
        <p:nvGrpSpPr>
          <p:cNvPr id="120" name="Grupp 119"/>
          <p:cNvGrpSpPr/>
          <p:nvPr/>
        </p:nvGrpSpPr>
        <p:grpSpPr>
          <a:xfrm rot="193498">
            <a:off x="745272" y="2803222"/>
            <a:ext cx="290564" cy="3489947"/>
            <a:chOff x="544692" y="2359687"/>
            <a:chExt cx="290564" cy="3489947"/>
          </a:xfrm>
        </p:grpSpPr>
        <p:grpSp>
          <p:nvGrpSpPr>
            <p:cNvPr id="121" name="Grupp 120"/>
            <p:cNvGrpSpPr/>
            <p:nvPr/>
          </p:nvGrpSpPr>
          <p:grpSpPr>
            <a:xfrm rot="5400000">
              <a:off x="165263" y="5179642"/>
              <a:ext cx="1122673" cy="217312"/>
              <a:chOff x="402901" y="5271867"/>
              <a:chExt cx="1136885" cy="238505"/>
            </a:xfrm>
          </p:grpSpPr>
          <p:sp>
            <p:nvSpPr>
              <p:cNvPr id="136" name="Vänsterböjd 123"/>
              <p:cNvSpPr/>
              <p:nvPr/>
            </p:nvSpPr>
            <p:spPr>
              <a:xfrm rot="5400000">
                <a:off x="1342845" y="5285724"/>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7" name="Högerböjd 127"/>
              <p:cNvSpPr/>
              <p:nvPr/>
            </p:nvSpPr>
            <p:spPr>
              <a:xfrm rot="5400000">
                <a:off x="1328251" y="5141420"/>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8" name="Vänsterböjd 123"/>
              <p:cNvSpPr/>
              <p:nvPr/>
            </p:nvSpPr>
            <p:spPr>
              <a:xfrm rot="5400000">
                <a:off x="940887" y="5296763"/>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9" name="Högerböjd 127"/>
              <p:cNvSpPr/>
              <p:nvPr/>
            </p:nvSpPr>
            <p:spPr>
              <a:xfrm rot="5400000">
                <a:off x="926293" y="5152459"/>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40" name="Vänsterböjd 123"/>
              <p:cNvSpPr/>
              <p:nvPr/>
            </p:nvSpPr>
            <p:spPr>
              <a:xfrm rot="5400000">
                <a:off x="547942" y="5313432"/>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41" name="Högerböjd 127"/>
              <p:cNvSpPr/>
              <p:nvPr/>
            </p:nvSpPr>
            <p:spPr>
              <a:xfrm rot="5400000">
                <a:off x="533348" y="5169128"/>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grpSp>
          <p:nvGrpSpPr>
            <p:cNvPr id="122" name="Grupp 121"/>
            <p:cNvGrpSpPr/>
            <p:nvPr/>
          </p:nvGrpSpPr>
          <p:grpSpPr>
            <a:xfrm rot="5400000">
              <a:off x="129195" y="3994269"/>
              <a:ext cx="1122673" cy="217312"/>
              <a:chOff x="402901" y="5271867"/>
              <a:chExt cx="1136885" cy="238505"/>
            </a:xfrm>
          </p:grpSpPr>
          <p:sp>
            <p:nvSpPr>
              <p:cNvPr id="130" name="Vänsterböjd 123"/>
              <p:cNvSpPr/>
              <p:nvPr/>
            </p:nvSpPr>
            <p:spPr>
              <a:xfrm rot="5400000">
                <a:off x="1342845" y="5285724"/>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1" name="Högerböjd 127"/>
              <p:cNvSpPr/>
              <p:nvPr/>
            </p:nvSpPr>
            <p:spPr>
              <a:xfrm rot="5400000">
                <a:off x="1328251" y="5141420"/>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2" name="Vänsterböjd 123"/>
              <p:cNvSpPr/>
              <p:nvPr/>
            </p:nvSpPr>
            <p:spPr>
              <a:xfrm rot="5400000">
                <a:off x="940887" y="5296763"/>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3" name="Högerböjd 127"/>
              <p:cNvSpPr/>
              <p:nvPr/>
            </p:nvSpPr>
            <p:spPr>
              <a:xfrm rot="5400000">
                <a:off x="926293" y="5152459"/>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4" name="Vänsterböjd 123"/>
              <p:cNvSpPr/>
              <p:nvPr/>
            </p:nvSpPr>
            <p:spPr>
              <a:xfrm rot="5400000">
                <a:off x="547942" y="5313432"/>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5" name="Högerböjd 127"/>
              <p:cNvSpPr/>
              <p:nvPr/>
            </p:nvSpPr>
            <p:spPr>
              <a:xfrm rot="5400000">
                <a:off x="533348" y="5169128"/>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grpSp>
          <p:nvGrpSpPr>
            <p:cNvPr id="123" name="Grupp 122"/>
            <p:cNvGrpSpPr/>
            <p:nvPr/>
          </p:nvGrpSpPr>
          <p:grpSpPr>
            <a:xfrm rot="5400000">
              <a:off x="92011" y="2812368"/>
              <a:ext cx="1122673" cy="217312"/>
              <a:chOff x="402901" y="5271867"/>
              <a:chExt cx="1136885" cy="238505"/>
            </a:xfrm>
          </p:grpSpPr>
          <p:sp>
            <p:nvSpPr>
              <p:cNvPr id="124" name="Vänsterböjd 123"/>
              <p:cNvSpPr/>
              <p:nvPr/>
            </p:nvSpPr>
            <p:spPr>
              <a:xfrm rot="5400000">
                <a:off x="1342845" y="5285724"/>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5" name="Högerböjd 127"/>
              <p:cNvSpPr/>
              <p:nvPr/>
            </p:nvSpPr>
            <p:spPr>
              <a:xfrm rot="5400000">
                <a:off x="1328251" y="5141420"/>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6" name="Vänsterböjd 123"/>
              <p:cNvSpPr/>
              <p:nvPr/>
            </p:nvSpPr>
            <p:spPr>
              <a:xfrm rot="5400000">
                <a:off x="940887" y="5296763"/>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7" name="Högerböjd 127"/>
              <p:cNvSpPr/>
              <p:nvPr/>
            </p:nvSpPr>
            <p:spPr>
              <a:xfrm rot="5400000">
                <a:off x="926293" y="5152459"/>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8" name="Vänsterböjd 123"/>
              <p:cNvSpPr/>
              <p:nvPr/>
            </p:nvSpPr>
            <p:spPr>
              <a:xfrm rot="5400000">
                <a:off x="547942" y="5313432"/>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9" name="Högerböjd 127"/>
              <p:cNvSpPr/>
              <p:nvPr/>
            </p:nvSpPr>
            <p:spPr>
              <a:xfrm rot="5400000">
                <a:off x="533348" y="5169128"/>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grpSp>
      <p:sp>
        <p:nvSpPr>
          <p:cNvPr id="142" name="Textruta 63"/>
          <p:cNvSpPr txBox="1"/>
          <p:nvPr/>
        </p:nvSpPr>
        <p:spPr>
          <a:xfrm rot="5400000">
            <a:off x="335305" y="4500165"/>
            <a:ext cx="2984171" cy="225074"/>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Snabba första skär avsluta med ”hocke</a:t>
            </a:r>
            <a:r>
              <a:rPr lang="sv-SE" sz="1100" dirty="0">
                <a:solidFill>
                  <a:schemeClr val="accent2">
                    <a:lumMod val="75000"/>
                  </a:schemeClr>
                </a:solidFill>
                <a:ea typeface="Calibri" panose="020F0502020204030204" pitchFamily="34" charset="0"/>
                <a:cs typeface="Times New Roman" panose="02020603050405020304" pitchFamily="18" charset="0"/>
              </a:rPr>
              <a:t>ystopp”</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5544136"/>
      </p:ext>
    </p:extLst>
  </p:cSld>
  <p:clrMapOvr>
    <a:masterClrMapping/>
  </p:clrMapOvr>
</p:sld>
</file>

<file path=ppt/theme/theme1.xml><?xml version="1.0" encoding="utf-8"?>
<a:theme xmlns:a="http://schemas.openxmlformats.org/drawingml/2006/main" name="Office-tema">
  <a:themeElements>
    <a:clrScheme name="Grö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794</TotalTime>
  <Words>426</Words>
  <Application>Microsoft Office PowerPoint</Application>
  <PresentationFormat>Bredbild</PresentationFormat>
  <Paragraphs>73</Paragraphs>
  <Slides>3</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vt:i4>
      </vt:variant>
    </vt:vector>
  </HeadingPairs>
  <TitlesOfParts>
    <vt:vector size="9" baseType="lpstr">
      <vt:lpstr>Arial</vt:lpstr>
      <vt:lpstr>Calibri</vt:lpstr>
      <vt:lpstr>Calibri Light</vt:lpstr>
      <vt:lpstr>Times New Roman</vt:lpstr>
      <vt:lpstr>Wingdings</vt:lpstr>
      <vt:lpstr>Office-tema</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 K</dc:creator>
  <cp:lastModifiedBy>Daniel Kolsmyr</cp:lastModifiedBy>
  <cp:revision>81</cp:revision>
  <dcterms:created xsi:type="dcterms:W3CDTF">2015-11-16T21:49:43Z</dcterms:created>
  <dcterms:modified xsi:type="dcterms:W3CDTF">2016-12-19T20:44:30Z</dcterms:modified>
</cp:coreProperties>
</file>