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4" d="100"/>
          <a:sy n="64" d="100"/>
        </p:scale>
        <p:origin x="6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329C6-A293-41F9-99C4-BCAABF191D5E}" type="doc">
      <dgm:prSet loTypeId="urn:microsoft.com/office/officeart/2005/8/layout/cycle8" loCatId="cycle" qsTypeId="urn:microsoft.com/office/officeart/2005/8/quickstyle/simple1" qsCatId="simple" csTypeId="urn:microsoft.com/office/officeart/2005/8/colors/accent1_2" csCatId="accent1" phldr="1"/>
      <dgm:spPr/>
    </dgm:pt>
    <dgm:pt modelId="{28896689-4809-45C2-81D3-F990376F35E2}">
      <dgm:prSet phldrT="[Text]" custT="1"/>
      <dgm:spPr/>
      <dgm:t>
        <a:bodyPr/>
        <a:lstStyle/>
        <a:p>
          <a:pPr marL="0" indent="0">
            <a:tabLst/>
          </a:pPr>
          <a:r>
            <a:rPr lang="sv-SE" sz="1600" b="1" dirty="0"/>
            <a:t>1</a:t>
          </a:r>
          <a:br>
            <a:rPr lang="sv-SE" sz="2400" dirty="0"/>
          </a:br>
          <a:r>
            <a:rPr lang="sv-SE" sz="1100" dirty="0"/>
            <a:t>Uppvärmning</a:t>
          </a:r>
          <a:endParaRPr lang="sv-SE" sz="1200" dirty="0"/>
        </a:p>
        <a:p>
          <a:pPr marL="0"/>
          <a:r>
            <a:rPr lang="sv-SE" sz="1050" dirty="0"/>
            <a:t>(ca 8 min)</a:t>
          </a:r>
          <a:endParaRPr lang="sv-SE" sz="1200" dirty="0"/>
        </a:p>
      </dgm:t>
    </dgm:pt>
    <dgm:pt modelId="{63F28BA9-4B05-450D-A6C0-9B3F7FFDEEF1}" type="parTrans" cxnId="{64FCD65B-1457-4CFC-96A9-8374F057A36B}">
      <dgm:prSet/>
      <dgm:spPr/>
      <dgm:t>
        <a:bodyPr/>
        <a:lstStyle/>
        <a:p>
          <a:endParaRPr lang="sv-SE"/>
        </a:p>
      </dgm:t>
    </dgm:pt>
    <dgm:pt modelId="{271425BA-5C3B-4846-8EA6-4C82CEF0CB7B}" type="sibTrans" cxnId="{64FCD65B-1457-4CFC-96A9-8374F057A36B}">
      <dgm:prSet/>
      <dgm:spPr/>
      <dgm:t>
        <a:bodyPr/>
        <a:lstStyle/>
        <a:p>
          <a:endParaRPr lang="sv-SE"/>
        </a:p>
      </dgm:t>
    </dgm:pt>
    <dgm:pt modelId="{78F5BFDD-C4AA-40A3-8F54-7215D0A443DF}">
      <dgm:prSet phldrT="[Text]" custT="1"/>
      <dgm:spPr/>
      <dgm:t>
        <a:bodyPr/>
        <a:lstStyle/>
        <a:p>
          <a:r>
            <a:rPr lang="sv-SE" sz="1400" dirty="0"/>
            <a:t>4</a:t>
          </a:r>
          <a:br>
            <a:rPr lang="sv-SE" sz="1400" dirty="0"/>
          </a:br>
          <a:r>
            <a:rPr lang="sv-SE" sz="1400" dirty="0"/>
            <a:t>Spel</a:t>
          </a:r>
        </a:p>
        <a:p>
          <a:r>
            <a:rPr lang="sv-SE" sz="1000" dirty="0"/>
            <a:t>(ca 20 min)</a:t>
          </a:r>
        </a:p>
      </dgm:t>
    </dgm:pt>
    <dgm:pt modelId="{8B3E7C4C-1F5A-460A-97DD-3A0DC7971E4C}" type="parTrans" cxnId="{46B42D51-4198-4991-8DAA-FA406D1771B9}">
      <dgm:prSet/>
      <dgm:spPr/>
      <dgm:t>
        <a:bodyPr/>
        <a:lstStyle/>
        <a:p>
          <a:endParaRPr lang="sv-SE"/>
        </a:p>
      </dgm:t>
    </dgm:pt>
    <dgm:pt modelId="{C235675B-A609-4FA9-B26F-FA3EAFD7B6B5}" type="sibTrans" cxnId="{46B42D51-4198-4991-8DAA-FA406D1771B9}">
      <dgm:prSet/>
      <dgm:spPr/>
      <dgm:t>
        <a:bodyPr/>
        <a:lstStyle/>
        <a:p>
          <a:endParaRPr lang="sv-SE"/>
        </a:p>
      </dgm:t>
    </dgm:pt>
    <dgm:pt modelId="{20E3CB0E-2D3E-4D02-B253-EBB9368256E4}">
      <dgm:prSet phldrT="[Text]" custT="1"/>
      <dgm:spPr/>
      <dgm:t>
        <a:bodyPr/>
        <a:lstStyle/>
        <a:p>
          <a:r>
            <a:rPr lang="sv-SE" sz="1400" dirty="0"/>
            <a:t>5</a:t>
          </a:r>
          <a:br>
            <a:rPr lang="sv-SE" sz="1400" dirty="0"/>
          </a:br>
          <a:r>
            <a:rPr lang="sv-SE" sz="1200" dirty="0"/>
            <a:t>Avslutning</a:t>
          </a:r>
        </a:p>
        <a:p>
          <a:r>
            <a:rPr lang="sv-SE" sz="1000" dirty="0"/>
            <a:t>(ca 2 min)</a:t>
          </a:r>
        </a:p>
      </dgm:t>
    </dgm:pt>
    <dgm:pt modelId="{6F2DFD0D-0860-4721-867D-1D5BEDEC7A61}" type="parTrans" cxnId="{4298821E-060D-418C-906F-4B78DBFACDFD}">
      <dgm:prSet/>
      <dgm:spPr/>
      <dgm:t>
        <a:bodyPr/>
        <a:lstStyle/>
        <a:p>
          <a:endParaRPr lang="sv-SE"/>
        </a:p>
      </dgm:t>
    </dgm:pt>
    <dgm:pt modelId="{E04C2498-3339-4B6B-B206-7D86A36B3284}" type="sibTrans" cxnId="{4298821E-060D-418C-906F-4B78DBFACDFD}">
      <dgm:prSet/>
      <dgm:spPr/>
      <dgm:t>
        <a:bodyPr/>
        <a:lstStyle/>
        <a:p>
          <a:endParaRPr lang="sv-SE"/>
        </a:p>
      </dgm:t>
    </dgm:pt>
    <dgm:pt modelId="{A7E5A2FE-CDE8-4C61-93FF-96BA715692A2}">
      <dgm:prSet phldrT="[Text]" custT="1"/>
      <dgm:spPr/>
      <dgm:t>
        <a:bodyPr/>
        <a:lstStyle/>
        <a:p>
          <a:r>
            <a:rPr lang="sv-SE" sz="1700" dirty="0"/>
            <a:t>2</a:t>
          </a:r>
          <a:br>
            <a:rPr lang="sv-SE" sz="1700" dirty="0"/>
          </a:br>
          <a:r>
            <a:rPr lang="sv-SE" sz="1400" dirty="0"/>
            <a:t>Övning</a:t>
          </a:r>
          <a:endParaRPr lang="sv-SE" sz="1700" dirty="0"/>
        </a:p>
        <a:p>
          <a:r>
            <a:rPr lang="sv-SE" sz="1050" dirty="0"/>
            <a:t>(ca 15 min)</a:t>
          </a:r>
        </a:p>
      </dgm:t>
    </dgm:pt>
    <dgm:pt modelId="{C6383B8A-B9D7-4696-AF56-06BB350E4489}" type="sibTrans" cxnId="{50439C91-149E-40EF-8F80-0C2A0D54F6CF}">
      <dgm:prSet/>
      <dgm:spPr/>
      <dgm:t>
        <a:bodyPr/>
        <a:lstStyle/>
        <a:p>
          <a:endParaRPr lang="sv-SE"/>
        </a:p>
      </dgm:t>
    </dgm:pt>
    <dgm:pt modelId="{B0EA558A-491C-43B8-9B10-C380DE2E41BD}" type="parTrans" cxnId="{50439C91-149E-40EF-8F80-0C2A0D54F6CF}">
      <dgm:prSet/>
      <dgm:spPr/>
      <dgm:t>
        <a:bodyPr/>
        <a:lstStyle/>
        <a:p>
          <a:endParaRPr lang="sv-SE"/>
        </a:p>
      </dgm:t>
    </dgm:pt>
    <dgm:pt modelId="{8667C016-CBAA-4B01-931C-8C0B603B9AF1}">
      <dgm:prSet phldrT="[Text]" custT="1"/>
      <dgm:spPr/>
      <dgm:t>
        <a:bodyPr/>
        <a:lstStyle/>
        <a:p>
          <a:r>
            <a:rPr lang="sv-SE" sz="1800" b="1" dirty="0"/>
            <a:t>3</a:t>
          </a:r>
          <a:br>
            <a:rPr lang="sv-SE" sz="1500" dirty="0"/>
          </a:br>
          <a:r>
            <a:rPr lang="sv-SE" sz="1400" dirty="0"/>
            <a:t>Övning</a:t>
          </a:r>
          <a:br>
            <a:rPr lang="sv-SE" sz="1500" dirty="0"/>
          </a:br>
          <a:r>
            <a:rPr lang="sv-SE" sz="1000" dirty="0"/>
            <a:t>(ca 15 min)</a:t>
          </a:r>
          <a:endParaRPr lang="sv-SE" sz="1500" dirty="0"/>
        </a:p>
      </dgm:t>
    </dgm:pt>
    <dgm:pt modelId="{54C96604-DC6A-4159-8D2E-92B1DA55DDD1}" type="sibTrans" cxnId="{93E0BF3D-0AA8-4808-995B-F80CA9BD4F5B}">
      <dgm:prSet/>
      <dgm:spPr/>
      <dgm:t>
        <a:bodyPr/>
        <a:lstStyle/>
        <a:p>
          <a:endParaRPr lang="sv-SE"/>
        </a:p>
      </dgm:t>
    </dgm:pt>
    <dgm:pt modelId="{732E32C0-3D5B-4506-8C0D-2FA70238D07B}" type="parTrans" cxnId="{93E0BF3D-0AA8-4808-995B-F80CA9BD4F5B}">
      <dgm:prSet/>
      <dgm:spPr/>
      <dgm:t>
        <a:bodyPr/>
        <a:lstStyle/>
        <a:p>
          <a:endParaRPr lang="sv-SE"/>
        </a:p>
      </dgm:t>
    </dgm:pt>
    <dgm:pt modelId="{6F3F1427-0D12-4F29-82A5-D1EF0A78C6D6}" type="pres">
      <dgm:prSet presAssocID="{176329C6-A293-41F9-99C4-BCAABF191D5E}" presName="compositeShape" presStyleCnt="0">
        <dgm:presLayoutVars>
          <dgm:chMax val="7"/>
          <dgm:dir/>
          <dgm:resizeHandles val="exact"/>
        </dgm:presLayoutVars>
      </dgm:prSet>
      <dgm:spPr/>
    </dgm:pt>
    <dgm:pt modelId="{86C515E1-9AF2-4346-B536-9CAF07788329}" type="pres">
      <dgm:prSet presAssocID="{176329C6-A293-41F9-99C4-BCAABF191D5E}" presName="wedge1" presStyleLbl="node1" presStyleIdx="0" presStyleCnt="5"/>
      <dgm:spPr/>
    </dgm:pt>
    <dgm:pt modelId="{351DB76E-2A21-4973-A406-94CC0E5E0DFD}" type="pres">
      <dgm:prSet presAssocID="{176329C6-A293-41F9-99C4-BCAABF191D5E}" presName="dummy1a" presStyleCnt="0"/>
      <dgm:spPr/>
    </dgm:pt>
    <dgm:pt modelId="{1DA39A64-A960-4E6D-B8C2-7D5C95E9889B}" type="pres">
      <dgm:prSet presAssocID="{176329C6-A293-41F9-99C4-BCAABF191D5E}" presName="dummy1b" presStyleCnt="0"/>
      <dgm:spPr/>
    </dgm:pt>
    <dgm:pt modelId="{01220113-A045-499E-B530-C32051418C57}" type="pres">
      <dgm:prSet presAssocID="{176329C6-A293-41F9-99C4-BCAABF191D5E}" presName="wedge1Tx" presStyleLbl="node1" presStyleIdx="0" presStyleCnt="5">
        <dgm:presLayoutVars>
          <dgm:chMax val="0"/>
          <dgm:chPref val="0"/>
          <dgm:bulletEnabled val="1"/>
        </dgm:presLayoutVars>
      </dgm:prSet>
      <dgm:spPr/>
    </dgm:pt>
    <dgm:pt modelId="{042ECCE9-FE08-4590-B27E-D428A5986C0C}" type="pres">
      <dgm:prSet presAssocID="{176329C6-A293-41F9-99C4-BCAABF191D5E}" presName="wedge2" presStyleLbl="node1" presStyleIdx="1" presStyleCnt="5"/>
      <dgm:spPr/>
    </dgm:pt>
    <dgm:pt modelId="{44BA8D3C-1EA7-4F9A-B973-7FABD2036E63}" type="pres">
      <dgm:prSet presAssocID="{176329C6-A293-41F9-99C4-BCAABF191D5E}" presName="dummy2a" presStyleCnt="0"/>
      <dgm:spPr/>
    </dgm:pt>
    <dgm:pt modelId="{CEB4B477-82BF-4675-9FDC-BCE412C3656E}" type="pres">
      <dgm:prSet presAssocID="{176329C6-A293-41F9-99C4-BCAABF191D5E}" presName="dummy2b" presStyleCnt="0"/>
      <dgm:spPr/>
    </dgm:pt>
    <dgm:pt modelId="{5B57A1EB-3F60-4ACE-94E6-C5A13BD3D720}" type="pres">
      <dgm:prSet presAssocID="{176329C6-A293-41F9-99C4-BCAABF191D5E}" presName="wedge2Tx" presStyleLbl="node1" presStyleIdx="1" presStyleCnt="5">
        <dgm:presLayoutVars>
          <dgm:chMax val="0"/>
          <dgm:chPref val="0"/>
          <dgm:bulletEnabled val="1"/>
        </dgm:presLayoutVars>
      </dgm:prSet>
      <dgm:spPr/>
    </dgm:pt>
    <dgm:pt modelId="{F1F5835A-FF9E-470E-BF14-8A45EB1C3C7F}" type="pres">
      <dgm:prSet presAssocID="{176329C6-A293-41F9-99C4-BCAABF191D5E}" presName="wedge3" presStyleLbl="node1" presStyleIdx="2" presStyleCnt="5"/>
      <dgm:spPr/>
    </dgm:pt>
    <dgm:pt modelId="{46D3590A-2311-41CC-8EB4-6B7916AB0C54}" type="pres">
      <dgm:prSet presAssocID="{176329C6-A293-41F9-99C4-BCAABF191D5E}" presName="dummy3a" presStyleCnt="0"/>
      <dgm:spPr/>
    </dgm:pt>
    <dgm:pt modelId="{F2E7526C-36C2-42AD-90A9-BF04A4195A50}" type="pres">
      <dgm:prSet presAssocID="{176329C6-A293-41F9-99C4-BCAABF191D5E}" presName="dummy3b" presStyleCnt="0"/>
      <dgm:spPr/>
    </dgm:pt>
    <dgm:pt modelId="{10142237-FF7A-4E4F-A259-A1E39E7BBFCF}" type="pres">
      <dgm:prSet presAssocID="{176329C6-A293-41F9-99C4-BCAABF191D5E}" presName="wedge3Tx" presStyleLbl="node1" presStyleIdx="2" presStyleCnt="5">
        <dgm:presLayoutVars>
          <dgm:chMax val="0"/>
          <dgm:chPref val="0"/>
          <dgm:bulletEnabled val="1"/>
        </dgm:presLayoutVars>
      </dgm:prSet>
      <dgm:spPr/>
    </dgm:pt>
    <dgm:pt modelId="{C8B3A1F0-654E-4707-93EE-8D71BB830E5F}" type="pres">
      <dgm:prSet presAssocID="{176329C6-A293-41F9-99C4-BCAABF191D5E}" presName="wedge4" presStyleLbl="node1" presStyleIdx="3" presStyleCnt="5"/>
      <dgm:spPr/>
    </dgm:pt>
    <dgm:pt modelId="{E25E414A-C3E1-4A7E-AE40-E6602FEB4F19}" type="pres">
      <dgm:prSet presAssocID="{176329C6-A293-41F9-99C4-BCAABF191D5E}" presName="dummy4a" presStyleCnt="0"/>
      <dgm:spPr/>
    </dgm:pt>
    <dgm:pt modelId="{24347E32-49BA-4A14-8AD1-5C244CDC9200}" type="pres">
      <dgm:prSet presAssocID="{176329C6-A293-41F9-99C4-BCAABF191D5E}" presName="dummy4b" presStyleCnt="0"/>
      <dgm:spPr/>
    </dgm:pt>
    <dgm:pt modelId="{1CABCE97-9C1A-4047-8A38-68D1689E3FD8}" type="pres">
      <dgm:prSet presAssocID="{176329C6-A293-41F9-99C4-BCAABF191D5E}" presName="wedge4Tx" presStyleLbl="node1" presStyleIdx="3" presStyleCnt="5">
        <dgm:presLayoutVars>
          <dgm:chMax val="0"/>
          <dgm:chPref val="0"/>
          <dgm:bulletEnabled val="1"/>
        </dgm:presLayoutVars>
      </dgm:prSet>
      <dgm:spPr/>
    </dgm:pt>
    <dgm:pt modelId="{1B2595DF-C5F2-4311-AF23-4F69521AFBE6}" type="pres">
      <dgm:prSet presAssocID="{176329C6-A293-41F9-99C4-BCAABF191D5E}" presName="wedge5" presStyleLbl="node1" presStyleIdx="4" presStyleCnt="5"/>
      <dgm:spPr/>
    </dgm:pt>
    <dgm:pt modelId="{5F3D33A3-ED53-4B68-824A-3D2A03EF0534}" type="pres">
      <dgm:prSet presAssocID="{176329C6-A293-41F9-99C4-BCAABF191D5E}" presName="dummy5a" presStyleCnt="0"/>
      <dgm:spPr/>
    </dgm:pt>
    <dgm:pt modelId="{60AED568-AEFF-4F66-B63E-1478551714D7}" type="pres">
      <dgm:prSet presAssocID="{176329C6-A293-41F9-99C4-BCAABF191D5E}" presName="dummy5b" presStyleCnt="0"/>
      <dgm:spPr/>
    </dgm:pt>
    <dgm:pt modelId="{EDF2D0BA-6B41-4568-8F59-56C8257D60B6}" type="pres">
      <dgm:prSet presAssocID="{176329C6-A293-41F9-99C4-BCAABF191D5E}" presName="wedge5Tx" presStyleLbl="node1" presStyleIdx="4" presStyleCnt="5">
        <dgm:presLayoutVars>
          <dgm:chMax val="0"/>
          <dgm:chPref val="0"/>
          <dgm:bulletEnabled val="1"/>
        </dgm:presLayoutVars>
      </dgm:prSet>
      <dgm:spPr/>
    </dgm:pt>
    <dgm:pt modelId="{80B14EAD-B8FF-4FFF-9DA8-A63BF4110857}" type="pres">
      <dgm:prSet presAssocID="{271425BA-5C3B-4846-8EA6-4C82CEF0CB7B}" presName="arrowWedge1" presStyleLbl="fgSibTrans2D1" presStyleIdx="0" presStyleCnt="5"/>
      <dgm:spPr/>
    </dgm:pt>
    <dgm:pt modelId="{047945FA-018C-4BD8-B277-8F4B87B80161}" type="pres">
      <dgm:prSet presAssocID="{C6383B8A-B9D7-4696-AF56-06BB350E4489}" presName="arrowWedge2" presStyleLbl="fgSibTrans2D1" presStyleIdx="1" presStyleCnt="5"/>
      <dgm:spPr/>
    </dgm:pt>
    <dgm:pt modelId="{86DF167F-F5F1-427C-B4D1-9A87485E2B6B}" type="pres">
      <dgm:prSet presAssocID="{54C96604-DC6A-4159-8D2E-92B1DA55DDD1}" presName="arrowWedge3" presStyleLbl="fgSibTrans2D1" presStyleIdx="2" presStyleCnt="5"/>
      <dgm:spPr/>
    </dgm:pt>
    <dgm:pt modelId="{E84C331D-7FA9-4412-BE76-501A84B5A859}" type="pres">
      <dgm:prSet presAssocID="{C235675B-A609-4FA9-B26F-FA3EAFD7B6B5}" presName="arrowWedge4" presStyleLbl="fgSibTrans2D1" presStyleIdx="3" presStyleCnt="5"/>
      <dgm:spPr/>
    </dgm:pt>
    <dgm:pt modelId="{98E1159A-CB83-4B11-A1B7-4FB757F11052}" type="pres">
      <dgm:prSet presAssocID="{E04C2498-3339-4B6B-B206-7D86A36B3284}" presName="arrowWedge5" presStyleLbl="fgSibTrans2D1" presStyleIdx="4" presStyleCnt="5"/>
      <dgm:spPr/>
    </dgm:pt>
  </dgm:ptLst>
  <dgm:cxnLst>
    <dgm:cxn modelId="{64FCD65B-1457-4CFC-96A9-8374F057A36B}" srcId="{176329C6-A293-41F9-99C4-BCAABF191D5E}" destId="{28896689-4809-45C2-81D3-F990376F35E2}" srcOrd="0" destOrd="0" parTransId="{63F28BA9-4B05-450D-A6C0-9B3F7FFDEEF1}" sibTransId="{271425BA-5C3B-4846-8EA6-4C82CEF0CB7B}"/>
    <dgm:cxn modelId="{57674324-FD9D-45B1-9336-D2E0FD08F031}" type="presOf" srcId="{78F5BFDD-C4AA-40A3-8F54-7215D0A443DF}" destId="{C8B3A1F0-654E-4707-93EE-8D71BB830E5F}" srcOrd="0" destOrd="0" presId="urn:microsoft.com/office/officeart/2005/8/layout/cycle8"/>
    <dgm:cxn modelId="{93E0BF3D-0AA8-4808-995B-F80CA9BD4F5B}" srcId="{176329C6-A293-41F9-99C4-BCAABF191D5E}" destId="{8667C016-CBAA-4B01-931C-8C0B603B9AF1}" srcOrd="2" destOrd="0" parTransId="{732E32C0-3D5B-4506-8C0D-2FA70238D07B}" sibTransId="{54C96604-DC6A-4159-8D2E-92B1DA55DDD1}"/>
    <dgm:cxn modelId="{46B42D51-4198-4991-8DAA-FA406D1771B9}" srcId="{176329C6-A293-41F9-99C4-BCAABF191D5E}" destId="{78F5BFDD-C4AA-40A3-8F54-7215D0A443DF}" srcOrd="3" destOrd="0" parTransId="{8B3E7C4C-1F5A-460A-97DD-3A0DC7971E4C}" sibTransId="{C235675B-A609-4FA9-B26F-FA3EAFD7B6B5}"/>
    <dgm:cxn modelId="{D5C20EC9-0EA3-4E76-80E4-36ADAF990148}" type="presOf" srcId="{8667C016-CBAA-4B01-931C-8C0B603B9AF1}" destId="{10142237-FF7A-4E4F-A259-A1E39E7BBFCF}" srcOrd="1" destOrd="0" presId="urn:microsoft.com/office/officeart/2005/8/layout/cycle8"/>
    <dgm:cxn modelId="{50439C91-149E-40EF-8F80-0C2A0D54F6CF}" srcId="{176329C6-A293-41F9-99C4-BCAABF191D5E}" destId="{A7E5A2FE-CDE8-4C61-93FF-96BA715692A2}" srcOrd="1" destOrd="0" parTransId="{B0EA558A-491C-43B8-9B10-C380DE2E41BD}" sibTransId="{C6383B8A-B9D7-4696-AF56-06BB350E4489}"/>
    <dgm:cxn modelId="{7E6DBA14-B7BC-46B4-9083-9D10E4E414FF}" type="presOf" srcId="{28896689-4809-45C2-81D3-F990376F35E2}" destId="{01220113-A045-499E-B530-C32051418C57}" srcOrd="1" destOrd="0" presId="urn:microsoft.com/office/officeart/2005/8/layout/cycle8"/>
    <dgm:cxn modelId="{7828A9BA-59ED-41E3-B695-240007958A10}" type="presOf" srcId="{8667C016-CBAA-4B01-931C-8C0B603B9AF1}" destId="{F1F5835A-FF9E-470E-BF14-8A45EB1C3C7F}" srcOrd="0" destOrd="0" presId="urn:microsoft.com/office/officeart/2005/8/layout/cycle8"/>
    <dgm:cxn modelId="{DFD19210-3949-40A4-8243-9F0EA519D17F}" type="presOf" srcId="{28896689-4809-45C2-81D3-F990376F35E2}" destId="{86C515E1-9AF2-4346-B536-9CAF07788329}" srcOrd="0" destOrd="0" presId="urn:microsoft.com/office/officeart/2005/8/layout/cycle8"/>
    <dgm:cxn modelId="{0E7F6B7D-612A-492B-84CE-C8CDB3FB28CF}" type="presOf" srcId="{20E3CB0E-2D3E-4D02-B253-EBB9368256E4}" destId="{1B2595DF-C5F2-4311-AF23-4F69521AFBE6}" srcOrd="0" destOrd="0" presId="urn:microsoft.com/office/officeart/2005/8/layout/cycle8"/>
    <dgm:cxn modelId="{7E50FC82-1E69-469A-AE7F-B2D3EC0B4EF7}" type="presOf" srcId="{A7E5A2FE-CDE8-4C61-93FF-96BA715692A2}" destId="{042ECCE9-FE08-4590-B27E-D428A5986C0C}" srcOrd="0" destOrd="0" presId="urn:microsoft.com/office/officeart/2005/8/layout/cycle8"/>
    <dgm:cxn modelId="{A14A4F24-FDDA-41B3-8BDA-1E57487509CA}" type="presOf" srcId="{20E3CB0E-2D3E-4D02-B253-EBB9368256E4}" destId="{EDF2D0BA-6B41-4568-8F59-56C8257D60B6}" srcOrd="1" destOrd="0" presId="urn:microsoft.com/office/officeart/2005/8/layout/cycle8"/>
    <dgm:cxn modelId="{7C027544-E7AF-4CEF-BD88-6F4B7294D894}" type="presOf" srcId="{A7E5A2FE-CDE8-4C61-93FF-96BA715692A2}" destId="{5B57A1EB-3F60-4ACE-94E6-C5A13BD3D720}" srcOrd="1" destOrd="0" presId="urn:microsoft.com/office/officeart/2005/8/layout/cycle8"/>
    <dgm:cxn modelId="{830FAC39-CFA8-4899-863F-8E6EA378DB36}" type="presOf" srcId="{176329C6-A293-41F9-99C4-BCAABF191D5E}" destId="{6F3F1427-0D12-4F29-82A5-D1EF0A78C6D6}" srcOrd="0" destOrd="0" presId="urn:microsoft.com/office/officeart/2005/8/layout/cycle8"/>
    <dgm:cxn modelId="{02DC58DD-4289-4067-938C-54104EB5C659}" type="presOf" srcId="{78F5BFDD-C4AA-40A3-8F54-7215D0A443DF}" destId="{1CABCE97-9C1A-4047-8A38-68D1689E3FD8}" srcOrd="1" destOrd="0" presId="urn:microsoft.com/office/officeart/2005/8/layout/cycle8"/>
    <dgm:cxn modelId="{4298821E-060D-418C-906F-4B78DBFACDFD}" srcId="{176329C6-A293-41F9-99C4-BCAABF191D5E}" destId="{20E3CB0E-2D3E-4D02-B253-EBB9368256E4}" srcOrd="4" destOrd="0" parTransId="{6F2DFD0D-0860-4721-867D-1D5BEDEC7A61}" sibTransId="{E04C2498-3339-4B6B-B206-7D86A36B3284}"/>
    <dgm:cxn modelId="{E00FD824-C012-4467-90F4-A9BB9E0EBB41}" type="presParOf" srcId="{6F3F1427-0D12-4F29-82A5-D1EF0A78C6D6}" destId="{86C515E1-9AF2-4346-B536-9CAF07788329}" srcOrd="0" destOrd="0" presId="urn:microsoft.com/office/officeart/2005/8/layout/cycle8"/>
    <dgm:cxn modelId="{60D7EF53-EE33-4125-98C0-2682D73C0E77}" type="presParOf" srcId="{6F3F1427-0D12-4F29-82A5-D1EF0A78C6D6}" destId="{351DB76E-2A21-4973-A406-94CC0E5E0DFD}" srcOrd="1" destOrd="0" presId="urn:microsoft.com/office/officeart/2005/8/layout/cycle8"/>
    <dgm:cxn modelId="{101AE7A2-3087-4F75-B293-9296563CE626}" type="presParOf" srcId="{6F3F1427-0D12-4F29-82A5-D1EF0A78C6D6}" destId="{1DA39A64-A960-4E6D-B8C2-7D5C95E9889B}" srcOrd="2" destOrd="0" presId="urn:microsoft.com/office/officeart/2005/8/layout/cycle8"/>
    <dgm:cxn modelId="{D1D1CC08-AEBF-4625-93A6-45893D2676C4}" type="presParOf" srcId="{6F3F1427-0D12-4F29-82A5-D1EF0A78C6D6}" destId="{01220113-A045-499E-B530-C32051418C57}" srcOrd="3" destOrd="0" presId="urn:microsoft.com/office/officeart/2005/8/layout/cycle8"/>
    <dgm:cxn modelId="{A5489A80-4237-4AD3-A10C-A8A90EB7C905}" type="presParOf" srcId="{6F3F1427-0D12-4F29-82A5-D1EF0A78C6D6}" destId="{042ECCE9-FE08-4590-B27E-D428A5986C0C}" srcOrd="4" destOrd="0" presId="urn:microsoft.com/office/officeart/2005/8/layout/cycle8"/>
    <dgm:cxn modelId="{CBCE4F42-07B0-4CC2-96FD-717EEC9499F5}" type="presParOf" srcId="{6F3F1427-0D12-4F29-82A5-D1EF0A78C6D6}" destId="{44BA8D3C-1EA7-4F9A-B973-7FABD2036E63}" srcOrd="5" destOrd="0" presId="urn:microsoft.com/office/officeart/2005/8/layout/cycle8"/>
    <dgm:cxn modelId="{165185D7-53F6-4795-8AD0-BE9AA3F9A491}" type="presParOf" srcId="{6F3F1427-0D12-4F29-82A5-D1EF0A78C6D6}" destId="{CEB4B477-82BF-4675-9FDC-BCE412C3656E}" srcOrd="6" destOrd="0" presId="urn:microsoft.com/office/officeart/2005/8/layout/cycle8"/>
    <dgm:cxn modelId="{CE2D21E4-2869-491E-AB01-3E7964821213}" type="presParOf" srcId="{6F3F1427-0D12-4F29-82A5-D1EF0A78C6D6}" destId="{5B57A1EB-3F60-4ACE-94E6-C5A13BD3D720}" srcOrd="7" destOrd="0" presId="urn:microsoft.com/office/officeart/2005/8/layout/cycle8"/>
    <dgm:cxn modelId="{CDEC4EDD-327A-46F6-8AA5-936FE6C21BE2}" type="presParOf" srcId="{6F3F1427-0D12-4F29-82A5-D1EF0A78C6D6}" destId="{F1F5835A-FF9E-470E-BF14-8A45EB1C3C7F}" srcOrd="8" destOrd="0" presId="urn:microsoft.com/office/officeart/2005/8/layout/cycle8"/>
    <dgm:cxn modelId="{1408C0E8-C826-47B7-957E-78D884728A45}" type="presParOf" srcId="{6F3F1427-0D12-4F29-82A5-D1EF0A78C6D6}" destId="{46D3590A-2311-41CC-8EB4-6B7916AB0C54}" srcOrd="9" destOrd="0" presId="urn:microsoft.com/office/officeart/2005/8/layout/cycle8"/>
    <dgm:cxn modelId="{3821CF3B-6770-455F-8183-CF88E7C39A06}" type="presParOf" srcId="{6F3F1427-0D12-4F29-82A5-D1EF0A78C6D6}" destId="{F2E7526C-36C2-42AD-90A9-BF04A4195A50}" srcOrd="10" destOrd="0" presId="urn:microsoft.com/office/officeart/2005/8/layout/cycle8"/>
    <dgm:cxn modelId="{E130C213-23F2-4B41-AD2E-E3F3EF8D5B49}" type="presParOf" srcId="{6F3F1427-0D12-4F29-82A5-D1EF0A78C6D6}" destId="{10142237-FF7A-4E4F-A259-A1E39E7BBFCF}" srcOrd="11" destOrd="0" presId="urn:microsoft.com/office/officeart/2005/8/layout/cycle8"/>
    <dgm:cxn modelId="{0EAE77FE-B1B9-4ADB-930D-463B5F4432A6}" type="presParOf" srcId="{6F3F1427-0D12-4F29-82A5-D1EF0A78C6D6}" destId="{C8B3A1F0-654E-4707-93EE-8D71BB830E5F}" srcOrd="12" destOrd="0" presId="urn:microsoft.com/office/officeart/2005/8/layout/cycle8"/>
    <dgm:cxn modelId="{DE171F78-251E-4538-A88E-CAA6580D6B45}" type="presParOf" srcId="{6F3F1427-0D12-4F29-82A5-D1EF0A78C6D6}" destId="{E25E414A-C3E1-4A7E-AE40-E6602FEB4F19}" srcOrd="13" destOrd="0" presId="urn:microsoft.com/office/officeart/2005/8/layout/cycle8"/>
    <dgm:cxn modelId="{3E2CAF31-DAA8-4EC2-BB05-370CBD6EEC63}" type="presParOf" srcId="{6F3F1427-0D12-4F29-82A5-D1EF0A78C6D6}" destId="{24347E32-49BA-4A14-8AD1-5C244CDC9200}" srcOrd="14" destOrd="0" presId="urn:microsoft.com/office/officeart/2005/8/layout/cycle8"/>
    <dgm:cxn modelId="{52AD67F2-2E7D-4F9C-B0D2-A26BE0605473}" type="presParOf" srcId="{6F3F1427-0D12-4F29-82A5-D1EF0A78C6D6}" destId="{1CABCE97-9C1A-4047-8A38-68D1689E3FD8}" srcOrd="15" destOrd="0" presId="urn:microsoft.com/office/officeart/2005/8/layout/cycle8"/>
    <dgm:cxn modelId="{5C0FEEDB-ACD0-4683-8988-1CEE80E92B9B}" type="presParOf" srcId="{6F3F1427-0D12-4F29-82A5-D1EF0A78C6D6}" destId="{1B2595DF-C5F2-4311-AF23-4F69521AFBE6}" srcOrd="16" destOrd="0" presId="urn:microsoft.com/office/officeart/2005/8/layout/cycle8"/>
    <dgm:cxn modelId="{E5C2E8BA-6771-42CC-A7AE-4A1C1AEC0A7A}" type="presParOf" srcId="{6F3F1427-0D12-4F29-82A5-D1EF0A78C6D6}" destId="{5F3D33A3-ED53-4B68-824A-3D2A03EF0534}" srcOrd="17" destOrd="0" presId="urn:microsoft.com/office/officeart/2005/8/layout/cycle8"/>
    <dgm:cxn modelId="{A844248C-E715-44DC-B36C-4EB68BE97272}" type="presParOf" srcId="{6F3F1427-0D12-4F29-82A5-D1EF0A78C6D6}" destId="{60AED568-AEFF-4F66-B63E-1478551714D7}" srcOrd="18" destOrd="0" presId="urn:microsoft.com/office/officeart/2005/8/layout/cycle8"/>
    <dgm:cxn modelId="{502968D0-3DAB-4E0D-AFFF-AB212A6F53E3}" type="presParOf" srcId="{6F3F1427-0D12-4F29-82A5-D1EF0A78C6D6}" destId="{EDF2D0BA-6B41-4568-8F59-56C8257D60B6}" srcOrd="19" destOrd="0" presId="urn:microsoft.com/office/officeart/2005/8/layout/cycle8"/>
    <dgm:cxn modelId="{8BAE2438-D385-4EC2-98F2-39D06A14874C}" type="presParOf" srcId="{6F3F1427-0D12-4F29-82A5-D1EF0A78C6D6}" destId="{80B14EAD-B8FF-4FFF-9DA8-A63BF4110857}" srcOrd="20" destOrd="0" presId="urn:microsoft.com/office/officeart/2005/8/layout/cycle8"/>
    <dgm:cxn modelId="{0861DE9C-94F6-4C14-A93A-71ADD7B62E59}" type="presParOf" srcId="{6F3F1427-0D12-4F29-82A5-D1EF0A78C6D6}" destId="{047945FA-018C-4BD8-B277-8F4B87B80161}" srcOrd="21" destOrd="0" presId="urn:microsoft.com/office/officeart/2005/8/layout/cycle8"/>
    <dgm:cxn modelId="{74F390D9-B4E1-4772-ADF1-C5803C98F483}" type="presParOf" srcId="{6F3F1427-0D12-4F29-82A5-D1EF0A78C6D6}" destId="{86DF167F-F5F1-427C-B4D1-9A87485E2B6B}" srcOrd="22" destOrd="0" presId="urn:microsoft.com/office/officeart/2005/8/layout/cycle8"/>
    <dgm:cxn modelId="{B476FC21-CD97-47A7-BAAD-668840870C4E}" type="presParOf" srcId="{6F3F1427-0D12-4F29-82A5-D1EF0A78C6D6}" destId="{E84C331D-7FA9-4412-BE76-501A84B5A859}" srcOrd="23" destOrd="0" presId="urn:microsoft.com/office/officeart/2005/8/layout/cycle8"/>
    <dgm:cxn modelId="{DFFD8FC0-555C-4112-B069-5E4F19C3582F}" type="presParOf" srcId="{6F3F1427-0D12-4F29-82A5-D1EF0A78C6D6}" destId="{98E1159A-CB83-4B11-A1B7-4FB757F11052}" srcOrd="24" destOrd="0" presId="urn:microsoft.com/office/officeart/2005/8/layout/cycle8"/>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515E1-9AF2-4346-B536-9CAF07788329}">
      <dsp:nvSpPr>
        <dsp:cNvPr id="0" name=""/>
        <dsp:cNvSpPr/>
      </dsp:nvSpPr>
      <dsp:spPr>
        <a:xfrm>
          <a:off x="612731" y="201141"/>
          <a:ext cx="2729545" cy="2729545"/>
        </a:xfrm>
        <a:prstGeom prst="pie">
          <a:avLst>
            <a:gd name="adj1" fmla="val 16200000"/>
            <a:gd name="adj2" fmla="val 205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pPr>
          <a:r>
            <a:rPr lang="sv-SE" sz="1600" b="1" kern="1200" dirty="0"/>
            <a:t>1</a:t>
          </a:r>
          <a:br>
            <a:rPr lang="sv-SE" sz="2400" kern="1200" dirty="0"/>
          </a:br>
          <a:r>
            <a:rPr lang="sv-SE" sz="1100" kern="1200" dirty="0"/>
            <a:t>Uppvärmning</a:t>
          </a:r>
          <a:endParaRPr lang="sv-SE" sz="1200" kern="1200" dirty="0"/>
        </a:p>
        <a:p>
          <a:pPr marL="0" lvl="0" algn="ctr" defTabSz="711200">
            <a:lnSpc>
              <a:spcPct val="90000"/>
            </a:lnSpc>
            <a:spcBef>
              <a:spcPct val="0"/>
            </a:spcBef>
            <a:spcAft>
              <a:spcPct val="35000"/>
            </a:spcAft>
            <a:buNone/>
          </a:pPr>
          <a:r>
            <a:rPr lang="sv-SE" sz="1050" kern="1200" dirty="0"/>
            <a:t>(ca 8 min)</a:t>
          </a:r>
          <a:endParaRPr lang="sv-SE" sz="1200" kern="1200" dirty="0"/>
        </a:p>
      </dsp:txBody>
      <dsp:txXfrm>
        <a:off x="2036644" y="659965"/>
        <a:ext cx="877353" cy="584902"/>
      </dsp:txXfrm>
    </dsp:sp>
    <dsp:sp modelId="{042ECCE9-FE08-4590-B27E-D428A5986C0C}">
      <dsp:nvSpPr>
        <dsp:cNvPr id="0" name=""/>
        <dsp:cNvSpPr/>
      </dsp:nvSpPr>
      <dsp:spPr>
        <a:xfrm>
          <a:off x="636127" y="273929"/>
          <a:ext cx="2729545" cy="2729545"/>
        </a:xfrm>
        <a:prstGeom prst="pie">
          <a:avLst>
            <a:gd name="adj1" fmla="val 20520000"/>
            <a:gd name="adj2" fmla="val 32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sv-SE" sz="1700" kern="1200" dirty="0"/>
            <a:t>2</a:t>
          </a:r>
          <a:br>
            <a:rPr lang="sv-SE" sz="1700" kern="1200" dirty="0"/>
          </a:br>
          <a:r>
            <a:rPr lang="sv-SE" sz="1400" kern="1200" dirty="0"/>
            <a:t>Övning</a:t>
          </a:r>
          <a:endParaRPr lang="sv-SE" sz="1700" kern="1200" dirty="0"/>
        </a:p>
        <a:p>
          <a:pPr marL="0" lvl="0" indent="0" algn="ctr" defTabSz="755650">
            <a:lnSpc>
              <a:spcPct val="90000"/>
            </a:lnSpc>
            <a:spcBef>
              <a:spcPct val="0"/>
            </a:spcBef>
            <a:spcAft>
              <a:spcPct val="35000"/>
            </a:spcAft>
            <a:buNone/>
          </a:pPr>
          <a:r>
            <a:rPr lang="sv-SE" sz="1050" kern="1200" dirty="0"/>
            <a:t>(ca 15 min)</a:t>
          </a:r>
        </a:p>
      </dsp:txBody>
      <dsp:txXfrm>
        <a:off x="2394085" y="1521071"/>
        <a:ext cx="812364" cy="649891"/>
      </dsp:txXfrm>
    </dsp:sp>
    <dsp:sp modelId="{F1F5835A-FF9E-470E-BF14-8A45EB1C3C7F}">
      <dsp:nvSpPr>
        <dsp:cNvPr id="0" name=""/>
        <dsp:cNvSpPr/>
      </dsp:nvSpPr>
      <dsp:spPr>
        <a:xfrm>
          <a:off x="574388" y="318771"/>
          <a:ext cx="2729545" cy="2729545"/>
        </a:xfrm>
        <a:prstGeom prst="pie">
          <a:avLst>
            <a:gd name="adj1" fmla="val 3240000"/>
            <a:gd name="adj2" fmla="val 756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3</a:t>
          </a:r>
          <a:br>
            <a:rPr lang="sv-SE" sz="1500" kern="1200" dirty="0"/>
          </a:br>
          <a:r>
            <a:rPr lang="sv-SE" sz="1400" kern="1200" dirty="0"/>
            <a:t>Övning</a:t>
          </a:r>
          <a:br>
            <a:rPr lang="sv-SE" sz="1500" kern="1200" dirty="0"/>
          </a:br>
          <a:r>
            <a:rPr lang="sv-SE" sz="1000" kern="1200" dirty="0"/>
            <a:t>(ca 15 min)</a:t>
          </a:r>
          <a:endParaRPr lang="sv-SE" sz="1500" kern="1200" dirty="0"/>
        </a:p>
      </dsp:txBody>
      <dsp:txXfrm>
        <a:off x="1549225" y="2235952"/>
        <a:ext cx="779870" cy="714880"/>
      </dsp:txXfrm>
    </dsp:sp>
    <dsp:sp modelId="{C8B3A1F0-654E-4707-93EE-8D71BB830E5F}">
      <dsp:nvSpPr>
        <dsp:cNvPr id="0" name=""/>
        <dsp:cNvSpPr/>
      </dsp:nvSpPr>
      <dsp:spPr>
        <a:xfrm>
          <a:off x="512648" y="273929"/>
          <a:ext cx="2729545" cy="2729545"/>
        </a:xfrm>
        <a:prstGeom prst="pie">
          <a:avLst>
            <a:gd name="adj1" fmla="val 7560000"/>
            <a:gd name="adj2" fmla="val 1188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4</a:t>
          </a:r>
          <a:br>
            <a:rPr lang="sv-SE" sz="1400" kern="1200" dirty="0"/>
          </a:br>
          <a:r>
            <a:rPr lang="sv-SE" sz="1400" kern="1200" dirty="0"/>
            <a:t>Spel</a:t>
          </a:r>
        </a:p>
        <a:p>
          <a:pPr marL="0" lvl="0" indent="0" algn="ctr" defTabSz="622300">
            <a:lnSpc>
              <a:spcPct val="90000"/>
            </a:lnSpc>
            <a:spcBef>
              <a:spcPct val="0"/>
            </a:spcBef>
            <a:spcAft>
              <a:spcPct val="35000"/>
            </a:spcAft>
            <a:buNone/>
          </a:pPr>
          <a:r>
            <a:rPr lang="sv-SE" sz="1000" kern="1200" dirty="0"/>
            <a:t>(ca 20 min)</a:t>
          </a:r>
        </a:p>
      </dsp:txBody>
      <dsp:txXfrm>
        <a:off x="671871" y="1521071"/>
        <a:ext cx="812364" cy="649891"/>
      </dsp:txXfrm>
    </dsp:sp>
    <dsp:sp modelId="{1B2595DF-C5F2-4311-AF23-4F69521AFBE6}">
      <dsp:nvSpPr>
        <dsp:cNvPr id="0" name=""/>
        <dsp:cNvSpPr/>
      </dsp:nvSpPr>
      <dsp:spPr>
        <a:xfrm>
          <a:off x="536044" y="201141"/>
          <a:ext cx="2729545" cy="2729545"/>
        </a:xfrm>
        <a:prstGeom prst="pie">
          <a:avLst>
            <a:gd name="adj1" fmla="val 1188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5</a:t>
          </a:r>
          <a:br>
            <a:rPr lang="sv-SE" sz="1400" kern="1200" dirty="0"/>
          </a:br>
          <a:r>
            <a:rPr lang="sv-SE" sz="1200" kern="1200" dirty="0"/>
            <a:t>Avslutning</a:t>
          </a:r>
        </a:p>
        <a:p>
          <a:pPr marL="0" lvl="0" indent="0" algn="ctr" defTabSz="622300">
            <a:lnSpc>
              <a:spcPct val="90000"/>
            </a:lnSpc>
            <a:spcBef>
              <a:spcPct val="0"/>
            </a:spcBef>
            <a:spcAft>
              <a:spcPct val="35000"/>
            </a:spcAft>
            <a:buNone/>
          </a:pPr>
          <a:r>
            <a:rPr lang="sv-SE" sz="1000" kern="1200" dirty="0"/>
            <a:t>(ca 2 min)</a:t>
          </a:r>
        </a:p>
      </dsp:txBody>
      <dsp:txXfrm>
        <a:off x="964323" y="659965"/>
        <a:ext cx="877353" cy="584902"/>
      </dsp:txXfrm>
    </dsp:sp>
    <dsp:sp modelId="{80B14EAD-B8FF-4FFF-9DA8-A63BF4110857}">
      <dsp:nvSpPr>
        <dsp:cNvPr id="0" name=""/>
        <dsp:cNvSpPr/>
      </dsp:nvSpPr>
      <dsp:spPr>
        <a:xfrm>
          <a:off x="443631" y="32169"/>
          <a:ext cx="3067489" cy="3067489"/>
        </a:xfrm>
        <a:prstGeom prst="circularArrow">
          <a:avLst>
            <a:gd name="adj1" fmla="val 5085"/>
            <a:gd name="adj2" fmla="val 327528"/>
            <a:gd name="adj3" fmla="val 20192361"/>
            <a:gd name="adj4" fmla="val 16200324"/>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7945FA-018C-4BD8-B277-8F4B87B80161}">
      <dsp:nvSpPr>
        <dsp:cNvPr id="0" name=""/>
        <dsp:cNvSpPr/>
      </dsp:nvSpPr>
      <dsp:spPr>
        <a:xfrm>
          <a:off x="467344" y="104933"/>
          <a:ext cx="3067489" cy="3067489"/>
        </a:xfrm>
        <a:prstGeom prst="circularArrow">
          <a:avLst>
            <a:gd name="adj1" fmla="val 5085"/>
            <a:gd name="adj2" fmla="val 327528"/>
            <a:gd name="adj3" fmla="val 2912753"/>
            <a:gd name="adj4" fmla="val 20519953"/>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F167F-F5F1-427C-B4D1-9A87485E2B6B}">
      <dsp:nvSpPr>
        <dsp:cNvPr id="0" name=""/>
        <dsp:cNvSpPr/>
      </dsp:nvSpPr>
      <dsp:spPr>
        <a:xfrm>
          <a:off x="405416" y="149913"/>
          <a:ext cx="3067489" cy="3067489"/>
        </a:xfrm>
        <a:prstGeom prst="circularArrow">
          <a:avLst>
            <a:gd name="adj1" fmla="val 5085"/>
            <a:gd name="adj2" fmla="val 327528"/>
            <a:gd name="adj3" fmla="val 7232777"/>
            <a:gd name="adj4" fmla="val 3239695"/>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4C331D-7FA9-4412-BE76-501A84B5A859}">
      <dsp:nvSpPr>
        <dsp:cNvPr id="0" name=""/>
        <dsp:cNvSpPr/>
      </dsp:nvSpPr>
      <dsp:spPr>
        <a:xfrm>
          <a:off x="343488" y="104933"/>
          <a:ext cx="3067489" cy="3067489"/>
        </a:xfrm>
        <a:prstGeom prst="circularArrow">
          <a:avLst>
            <a:gd name="adj1" fmla="val 5085"/>
            <a:gd name="adj2" fmla="val 327528"/>
            <a:gd name="adj3" fmla="val 11552519"/>
            <a:gd name="adj4" fmla="val 7559718"/>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E1159A-CB83-4B11-A1B7-4FB757F11052}">
      <dsp:nvSpPr>
        <dsp:cNvPr id="0" name=""/>
        <dsp:cNvSpPr/>
      </dsp:nvSpPr>
      <dsp:spPr>
        <a:xfrm>
          <a:off x="367201" y="32169"/>
          <a:ext cx="3067489" cy="3067489"/>
        </a:xfrm>
        <a:prstGeom prst="circularArrow">
          <a:avLst>
            <a:gd name="adj1" fmla="val 5085"/>
            <a:gd name="adj2" fmla="val 327528"/>
            <a:gd name="adj3" fmla="val 15872148"/>
            <a:gd name="adj4" fmla="val 1188011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2016-12-19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2016-12-19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2016-12-19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2016-12-19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2016-12-19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2016-12-19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2016-12-19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2016-12-19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png"/><Relationship Id="rId7" Type="http://schemas.openxmlformats.org/officeDocument/2006/relationships/diagramLayout" Target="../diagrams/layout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hyperlink" Target="http://www.laget.se/VSKBANDYF07/Document/Download/899197/5606428" TargetMode="External"/><Relationship Id="rId10" Type="http://schemas.microsoft.com/office/2007/relationships/diagramDrawing" Target="../diagrams/drawing1.xml"/><Relationship Id="rId4" Type="http://schemas.openxmlformats.org/officeDocument/2006/relationships/image" Target="../media/image3.tmp"/><Relationship Id="rId9" Type="http://schemas.openxmlformats.org/officeDocument/2006/relationships/diagramColors" Target="../diagrams/colors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a:t>
            </a:r>
            <a:r>
              <a:rPr lang="sv-SE" b="1" dirty="0" err="1">
                <a:solidFill>
                  <a:schemeClr val="accent2">
                    <a:lumMod val="75000"/>
                  </a:schemeClr>
                </a:solidFill>
              </a:rPr>
              <a:t>tis</a:t>
            </a:r>
            <a:r>
              <a:rPr lang="sv-SE" b="1" dirty="0">
                <a:solidFill>
                  <a:schemeClr val="accent2">
                    <a:lumMod val="75000"/>
                  </a:schemeClr>
                </a:solidFill>
              </a:rPr>
              <a:t> 17:30-18:30 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27 </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27</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29</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a:solidFill>
                  <a:srgbClr val="00B050"/>
                </a:solidFill>
              </a:rPr>
              <a:t>Övningarna (och dess nummer) är hämtad från ”Övningsbank - </a:t>
            </a:r>
            <a:r>
              <a:rPr lang="sv-SE" sz="1100" i="1" dirty="0" err="1">
                <a:solidFill>
                  <a:srgbClr val="00B050"/>
                </a:solidFill>
              </a:rPr>
              <a:t>ispass</a:t>
            </a:r>
            <a:r>
              <a:rPr lang="sv-SE" sz="1100" i="1" dirty="0">
                <a:solidFill>
                  <a:srgbClr val="00B050"/>
                </a:solidFill>
              </a:rPr>
              <a:t> VSK F07.pptx”</a:t>
            </a:r>
          </a:p>
          <a:p>
            <a:pPr algn="ctr"/>
            <a:r>
              <a:rPr lang="sv-SE" sz="1100" i="1" dirty="0">
                <a:solidFill>
                  <a:srgbClr val="00B050"/>
                </a:solidFill>
                <a:hlinkClick r:id="rId5"/>
              </a:rPr>
              <a:t>http://www.laget.se/VSKBANDYF07/Document/Download/899197/5606428</a:t>
            </a:r>
            <a:endParaRPr lang="sv-SE" sz="1100" i="1" dirty="0">
              <a:solidFill>
                <a:srgbClr val="00B050"/>
              </a:solidFill>
            </a:endParaRPr>
          </a:p>
        </p:txBody>
      </p:sp>
      <p:sp>
        <p:nvSpPr>
          <p:cNvPr id="17" name="Underrubrik 2"/>
          <p:cNvSpPr txBox="1">
            <a:spLocks/>
          </p:cNvSpPr>
          <p:nvPr/>
        </p:nvSpPr>
        <p:spPr>
          <a:xfrm>
            <a:off x="192176" y="4987949"/>
            <a:ext cx="5581560" cy="148143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Kort förklara </a:t>
            </a:r>
            <a:r>
              <a:rPr lang="sv-SE" sz="2000" i="1" dirty="0" err="1">
                <a:solidFill>
                  <a:schemeClr val="accent2">
                    <a:lumMod val="75000"/>
                  </a:schemeClr>
                </a:solidFill>
              </a:rPr>
              <a:t>övningensyfte</a:t>
            </a:r>
            <a:r>
              <a:rPr lang="sv-SE" sz="2000" i="1" dirty="0">
                <a:solidFill>
                  <a:schemeClr val="accent2">
                    <a:lumMod val="75000"/>
                  </a:schemeClr>
                </a:solidFill>
              </a:rPr>
              <a:t>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graphicFrame>
        <p:nvGraphicFramePr>
          <p:cNvPr id="18" name="Diagram 17"/>
          <p:cNvGraphicFramePr/>
          <p:nvPr>
            <p:extLst>
              <p:ext uri="{D42A27DB-BD31-4B8C-83A1-F6EECF244321}">
                <p14:modId xmlns:p14="http://schemas.microsoft.com/office/powerpoint/2010/main" val="1838533696"/>
              </p:ext>
            </p:extLst>
          </p:nvPr>
        </p:nvGraphicFramePr>
        <p:xfrm>
          <a:off x="0" y="1418385"/>
          <a:ext cx="3878322" cy="324945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9" name="Underrubrik 2"/>
          <p:cNvSpPr txBox="1">
            <a:spLocks/>
          </p:cNvSpPr>
          <p:nvPr/>
        </p:nvSpPr>
        <p:spPr>
          <a:xfrm>
            <a:off x="244252" y="682399"/>
            <a:ext cx="4764211" cy="42525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sv-SE" sz="1400" dirty="0">
                <a:solidFill>
                  <a:schemeClr val="accent2">
                    <a:lumMod val="75000"/>
                  </a:schemeClr>
                </a:solidFill>
              </a:rPr>
              <a:t>Ta fram material</a:t>
            </a:r>
          </a:p>
          <a:p>
            <a:pPr algn="l">
              <a:lnSpc>
                <a:spcPct val="120000"/>
              </a:lnSpc>
              <a:spcBef>
                <a:spcPts val="0"/>
              </a:spcBef>
            </a:pPr>
            <a:r>
              <a:rPr lang="sv-SE" sz="1400" dirty="0">
                <a:solidFill>
                  <a:schemeClr val="accent2">
                    <a:lumMod val="75000"/>
                  </a:schemeClr>
                </a:solidFill>
                <a:sym typeface="Wingdings" panose="05000000000000000000" pitchFamily="2" charset="2"/>
              </a:rPr>
              <a:t>Trigger innan vi går ut – </a:t>
            </a:r>
            <a:r>
              <a:rPr lang="sv-SE" sz="1400" dirty="0">
                <a:solidFill>
                  <a:schemeClr val="accent2">
                    <a:lumMod val="75000"/>
                  </a:schemeClr>
                </a:solidFill>
              </a:rPr>
              <a:t> Tex ”Fansen tycker vi är sköna – Vi är vita, vi är gröna”</a:t>
            </a: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p:txBody>
      </p:sp>
      <p:sp>
        <p:nvSpPr>
          <p:cNvPr id="20" name="Underrubrik 2"/>
          <p:cNvSpPr txBox="1">
            <a:spLocks/>
          </p:cNvSpPr>
          <p:nvPr/>
        </p:nvSpPr>
        <p:spPr>
          <a:xfrm>
            <a:off x="3598848" y="1811934"/>
            <a:ext cx="2316033" cy="287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 ”Svettis” </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1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2 </a:t>
            </a:r>
          </a:p>
          <a:p>
            <a:pPr marL="72000" indent="-72000" algn="l">
              <a:lnSpc>
                <a:spcPct val="120000"/>
              </a:lnSpc>
              <a:spcBef>
                <a:spcPts val="0"/>
              </a:spcBef>
              <a:buFont typeface="+mj-lt"/>
              <a:buAutoNum type="arabicPeriod"/>
            </a:pPr>
            <a:r>
              <a:rPr lang="sv-SE" sz="1400" b="1" dirty="0">
                <a:solidFill>
                  <a:schemeClr val="accent2">
                    <a:lumMod val="75000"/>
                  </a:schemeClr>
                </a:solidFill>
              </a:rPr>
              <a:t>Spel </a:t>
            </a:r>
            <a:r>
              <a:rPr lang="sv-SE" sz="1400" dirty="0">
                <a:solidFill>
                  <a:schemeClr val="accent2">
                    <a:lumMod val="75000"/>
                  </a:schemeClr>
                </a:solidFill>
              </a:rPr>
              <a:t>(liten alt stor plan)</a:t>
            </a:r>
          </a:p>
          <a:p>
            <a:pPr marL="72000" indent="-72000" algn="l">
              <a:lnSpc>
                <a:spcPct val="120000"/>
              </a:lnSpc>
              <a:spcBef>
                <a:spcPts val="0"/>
              </a:spcBef>
              <a:buFont typeface="+mj-lt"/>
              <a:buAutoNum type="arabicPeriod"/>
            </a:pPr>
            <a:r>
              <a:rPr lang="sv-SE" sz="1400" b="1" dirty="0">
                <a:solidFill>
                  <a:schemeClr val="accent2">
                    <a:lumMod val="75000"/>
                  </a:schemeClr>
                </a:solidFill>
              </a:rPr>
              <a:t>Avslutning</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(Tacka varandra för idag, 1-2 VSK, Sälen mot föräldrarna)</a:t>
            </a:r>
            <a:endParaRPr lang="sv-SE" sz="1400" dirty="0">
              <a:solidFill>
                <a:schemeClr val="accent2">
                  <a:lumMod val="75000"/>
                </a:schemeClr>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166" name="Underrubrik 2"/>
          <p:cNvSpPr txBox="1">
            <a:spLocks/>
          </p:cNvSpPr>
          <p:nvPr/>
        </p:nvSpPr>
        <p:spPr>
          <a:xfrm>
            <a:off x="6829712" y="190193"/>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a:solidFill>
                  <a:schemeClr val="accent2">
                    <a:lumMod val="75000"/>
                  </a:schemeClr>
                </a:solidFill>
              </a:rPr>
              <a:t>Övning 27</a:t>
            </a:r>
            <a:r>
              <a:rPr lang="sv-SE" sz="1400">
                <a:solidFill>
                  <a:schemeClr val="accent2">
                    <a:lumMod val="75000"/>
                  </a:schemeClr>
                </a:solidFill>
              </a:rPr>
              <a:t>: </a:t>
            </a:r>
            <a:r>
              <a:rPr lang="sv-SE" sz="1400" dirty="0">
                <a:solidFill>
                  <a:schemeClr val="accent2">
                    <a:lumMod val="75000"/>
                  </a:schemeClr>
                </a:solidFill>
              </a:rPr>
              <a:t>Passning / Skott</a:t>
            </a:r>
          </a:p>
        </p:txBody>
      </p:sp>
      <p:cxnSp>
        <p:nvCxnSpPr>
          <p:cNvPr id="167" name="Rak 164"/>
          <p:cNvCxnSpPr/>
          <p:nvPr/>
        </p:nvCxnSpPr>
        <p:spPr>
          <a:xfrm flipH="1" flipV="1">
            <a:off x="11921005" y="991666"/>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8" name="Rak 173"/>
          <p:cNvCxnSpPr/>
          <p:nvPr/>
        </p:nvCxnSpPr>
        <p:spPr>
          <a:xfrm flipH="1" flipV="1">
            <a:off x="6499384" y="1068312"/>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9" name="Textruta 233"/>
          <p:cNvSpPr txBox="1"/>
          <p:nvPr/>
        </p:nvSpPr>
        <p:spPr>
          <a:xfrm>
            <a:off x="7657269" y="4071871"/>
            <a:ext cx="3434486" cy="1589610"/>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1-1</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Spelare 1 startar utan boll. Spelare 2 passar alt målvakten kastar ut bollen  till spelare 1 som åker runt en kon och går på avslut. Spelare 2 rundar kon och blir försvarare</a:t>
            </a:r>
          </a:p>
        </p:txBody>
      </p:sp>
      <p:sp>
        <p:nvSpPr>
          <p:cNvPr id="170" name="Likbent triangel 169"/>
          <p:cNvSpPr/>
          <p:nvPr/>
        </p:nvSpPr>
        <p:spPr>
          <a:xfrm>
            <a:off x="10051117" y="353383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1" name="Likbent triangel 170"/>
          <p:cNvSpPr/>
          <p:nvPr/>
        </p:nvSpPr>
        <p:spPr>
          <a:xfrm>
            <a:off x="8466930" y="250094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pic>
        <p:nvPicPr>
          <p:cNvPr id="172" name="Bildobjekt 171"/>
          <p:cNvPicPr/>
          <p:nvPr/>
        </p:nvPicPr>
        <p:blipFill>
          <a:blip r:embed="rId4" cstate="print">
            <a:extLst>
              <a:ext uri="{28A0092B-C50C-407E-A947-70E740481C1C}">
                <a14:useLocalDpi xmlns:a14="http://schemas.microsoft.com/office/drawing/2010/main" val="0"/>
              </a:ext>
            </a:extLst>
          </a:blip>
          <a:stretch>
            <a:fillRect/>
          </a:stretch>
        </p:blipFill>
        <p:spPr>
          <a:xfrm>
            <a:off x="8680619" y="914831"/>
            <a:ext cx="670102" cy="545332"/>
          </a:xfrm>
          <a:prstGeom prst="rect">
            <a:avLst/>
          </a:prstGeom>
          <a:ln>
            <a:noFill/>
          </a:ln>
        </p:spPr>
      </p:pic>
      <p:cxnSp>
        <p:nvCxnSpPr>
          <p:cNvPr id="173" name="Rak pil 302"/>
          <p:cNvCxnSpPr/>
          <p:nvPr/>
        </p:nvCxnSpPr>
        <p:spPr>
          <a:xfrm>
            <a:off x="7716505" y="1515655"/>
            <a:ext cx="577396" cy="1196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5" name="Rak 174"/>
          <p:cNvCxnSpPr/>
          <p:nvPr/>
        </p:nvCxnSpPr>
        <p:spPr>
          <a:xfrm flipH="1" flipV="1">
            <a:off x="9374512" y="1254152"/>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6" name="Rak 179"/>
          <p:cNvCxnSpPr/>
          <p:nvPr/>
        </p:nvCxnSpPr>
        <p:spPr>
          <a:xfrm flipH="1" flipV="1">
            <a:off x="8256912" y="1279552"/>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7" name="Koppling 26"/>
          <p:cNvSpPr/>
          <p:nvPr/>
        </p:nvSpPr>
        <p:spPr>
          <a:xfrm>
            <a:off x="10007977" y="94497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78" name="Koppling 26"/>
          <p:cNvSpPr/>
          <p:nvPr/>
        </p:nvSpPr>
        <p:spPr>
          <a:xfrm>
            <a:off x="7524138" y="91512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179" name="Ellips 178"/>
          <p:cNvSpPr/>
          <p:nvPr/>
        </p:nvSpPr>
        <p:spPr>
          <a:xfrm>
            <a:off x="10260375" y="1063669"/>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80" name="Ellips 179"/>
          <p:cNvSpPr/>
          <p:nvPr/>
        </p:nvSpPr>
        <p:spPr>
          <a:xfrm>
            <a:off x="10550985" y="1027833"/>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81" name="Ellips 180"/>
          <p:cNvSpPr/>
          <p:nvPr/>
        </p:nvSpPr>
        <p:spPr>
          <a:xfrm>
            <a:off x="10381293" y="1204031"/>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82" name="Ellips 181"/>
          <p:cNvSpPr/>
          <p:nvPr/>
        </p:nvSpPr>
        <p:spPr>
          <a:xfrm>
            <a:off x="7586227" y="1188898"/>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83" name="Ellips 182"/>
          <p:cNvSpPr/>
          <p:nvPr/>
        </p:nvSpPr>
        <p:spPr>
          <a:xfrm>
            <a:off x="7876837" y="1153062"/>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84" name="Ellips 183"/>
          <p:cNvSpPr/>
          <p:nvPr/>
        </p:nvSpPr>
        <p:spPr>
          <a:xfrm>
            <a:off x="7707145" y="1329260"/>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85" name="Vänsterböjd 153"/>
          <p:cNvSpPr/>
          <p:nvPr/>
        </p:nvSpPr>
        <p:spPr>
          <a:xfrm rot="5130488" flipV="1">
            <a:off x="8432618" y="2592916"/>
            <a:ext cx="141496" cy="522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86" name="Rak pil 302"/>
          <p:cNvCxnSpPr/>
          <p:nvPr/>
        </p:nvCxnSpPr>
        <p:spPr>
          <a:xfrm flipH="1" flipV="1">
            <a:off x="9525941" y="2936196"/>
            <a:ext cx="204287" cy="775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7" name="Rak pil 297"/>
          <p:cNvCxnSpPr/>
          <p:nvPr/>
        </p:nvCxnSpPr>
        <p:spPr>
          <a:xfrm>
            <a:off x="7853368" y="1413175"/>
            <a:ext cx="3150172" cy="1155941"/>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88" name="Likbent triangel 187"/>
          <p:cNvSpPr/>
          <p:nvPr/>
        </p:nvSpPr>
        <p:spPr>
          <a:xfrm>
            <a:off x="11001466" y="339249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89" name="Rak pil 302"/>
          <p:cNvCxnSpPr/>
          <p:nvPr/>
        </p:nvCxnSpPr>
        <p:spPr>
          <a:xfrm>
            <a:off x="10794934" y="1329260"/>
            <a:ext cx="468310" cy="22100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0" name="Rak pil 302"/>
          <p:cNvCxnSpPr/>
          <p:nvPr/>
        </p:nvCxnSpPr>
        <p:spPr>
          <a:xfrm flipH="1">
            <a:off x="9801626" y="3739783"/>
            <a:ext cx="1430335" cy="23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1" name="Rak pil 302"/>
          <p:cNvCxnSpPr/>
          <p:nvPr/>
        </p:nvCxnSpPr>
        <p:spPr>
          <a:xfrm flipV="1">
            <a:off x="8843716" y="2180996"/>
            <a:ext cx="299906" cy="547991"/>
          </a:xfrm>
          <a:prstGeom prst="straightConnector1">
            <a:avLst/>
          </a:prstGeom>
          <a:ln>
            <a:prstDash val="dashDot"/>
            <a:tailEnd type="oval"/>
          </a:ln>
        </p:spPr>
        <p:style>
          <a:lnRef idx="1">
            <a:schemeClr val="accent1"/>
          </a:lnRef>
          <a:fillRef idx="0">
            <a:schemeClr val="accent1"/>
          </a:fillRef>
          <a:effectRef idx="0">
            <a:schemeClr val="accent1"/>
          </a:effectRef>
          <a:fontRef idx="minor">
            <a:schemeClr val="tx1"/>
          </a:fontRef>
        </p:style>
      </p:cxnSp>
      <p:cxnSp>
        <p:nvCxnSpPr>
          <p:cNvPr id="192" name="Rak pil 297"/>
          <p:cNvCxnSpPr/>
          <p:nvPr/>
        </p:nvCxnSpPr>
        <p:spPr>
          <a:xfrm>
            <a:off x="9154108" y="1481635"/>
            <a:ext cx="1841864" cy="97335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3"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66" name="Likbent triangel 65"/>
          <p:cNvSpPr/>
          <p:nvPr/>
        </p:nvSpPr>
        <p:spPr>
          <a:xfrm>
            <a:off x="401940" y="73075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7" name="Likbent triangel 66"/>
          <p:cNvSpPr/>
          <p:nvPr/>
        </p:nvSpPr>
        <p:spPr>
          <a:xfrm>
            <a:off x="2250248" y="74179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8" name="Koppling 10"/>
          <p:cNvSpPr/>
          <p:nvPr/>
        </p:nvSpPr>
        <p:spPr>
          <a:xfrm>
            <a:off x="1473498" y="8686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9" name="Koppling 11"/>
          <p:cNvSpPr/>
          <p:nvPr/>
        </p:nvSpPr>
        <p:spPr>
          <a:xfrm>
            <a:off x="1704609" y="85578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0" name="Textruta 218"/>
          <p:cNvSpPr txBox="1"/>
          <p:nvPr/>
        </p:nvSpPr>
        <p:spPr>
          <a:xfrm>
            <a:off x="2513650" y="395112"/>
            <a:ext cx="1725930" cy="247786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Börja med att alla ställer sig i par tex mellan två konor/efter en sarg.</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”TÅGET”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Putta din kompis som bromsar byt vid konen.</a:t>
            </a:r>
          </a:p>
          <a:p>
            <a:pPr>
              <a:lnSpc>
                <a:spcPct val="107000"/>
              </a:lnSpc>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”HÄST O VAGN”</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Dra din kompis som sitter på knä med två klubbor, en i vardera hand.</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71" name="Rak pil 14"/>
          <p:cNvCxnSpPr/>
          <p:nvPr/>
        </p:nvCxnSpPr>
        <p:spPr>
          <a:xfrm flipH="1">
            <a:off x="1306604" y="1150744"/>
            <a:ext cx="611688" cy="6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Nedåtböjd 15"/>
          <p:cNvSpPr/>
          <p:nvPr/>
        </p:nvSpPr>
        <p:spPr>
          <a:xfrm rot="16402129">
            <a:off x="79034" y="1033575"/>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3"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 / ”Svettis” </a:t>
            </a:r>
            <a:endParaRPr lang="sv-SE" sz="1400" dirty="0">
              <a:solidFill>
                <a:schemeClr val="accent2">
                  <a:lumMod val="75000"/>
                </a:schemeClr>
              </a:solidFill>
            </a:endParaRPr>
          </a:p>
        </p:txBody>
      </p:sp>
      <p:sp>
        <p:nvSpPr>
          <p:cNvPr id="74" name="Koppling 23"/>
          <p:cNvSpPr/>
          <p:nvPr/>
        </p:nvSpPr>
        <p:spPr>
          <a:xfrm>
            <a:off x="1457652" y="15435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5" name="Koppling 24"/>
          <p:cNvSpPr/>
          <p:nvPr/>
        </p:nvSpPr>
        <p:spPr>
          <a:xfrm>
            <a:off x="1688763" y="153068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76" name="Rak pil 25"/>
          <p:cNvCxnSpPr/>
          <p:nvPr/>
        </p:nvCxnSpPr>
        <p:spPr>
          <a:xfrm flipH="1">
            <a:off x="1290758" y="1825644"/>
            <a:ext cx="611688" cy="6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Nedåtböjd 26"/>
          <p:cNvSpPr/>
          <p:nvPr/>
        </p:nvSpPr>
        <p:spPr>
          <a:xfrm rot="16402129">
            <a:off x="63188" y="1708475"/>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8" name="Textruta 233"/>
          <p:cNvSpPr txBox="1"/>
          <p:nvPr/>
        </p:nvSpPr>
        <p:spPr>
          <a:xfrm>
            <a:off x="58818" y="3806938"/>
            <a:ext cx="3870126" cy="1472043"/>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PASSNINGAR</a:t>
            </a: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(”Nummerboll”)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Spelarna får varsitt nummer. </a:t>
            </a:r>
            <a:r>
              <a:rPr lang="sv-SE" sz="1000" dirty="0">
                <a:solidFill>
                  <a:schemeClr val="accent2">
                    <a:lumMod val="75000"/>
                  </a:schemeClr>
                </a:solidFill>
                <a:ea typeface="Calibri" panose="020F0502020204030204" pitchFamily="34" charset="0"/>
                <a:cs typeface="Times New Roman" panose="02020603050405020304" pitchFamily="18" charset="0"/>
              </a:rPr>
              <a:t>Sedan åker de runt och passar varandra i nummer ordning. Det gäller att hålla koll på den man får bollen ifrån samt den man ska passa. </a:t>
            </a:r>
          </a:p>
          <a:p>
            <a:pPr>
              <a:lnSpc>
                <a:spcPct val="107000"/>
              </a:lnSpc>
              <a:spcAft>
                <a:spcPts val="0"/>
              </a:spcAft>
            </a:pPr>
            <a:br>
              <a:rPr lang="sv-SE" sz="1000" dirty="0">
                <a:solidFill>
                  <a:schemeClr val="accent2">
                    <a:lumMod val="75000"/>
                  </a:schemeClr>
                </a:solidFill>
                <a:effectLst/>
                <a:ea typeface="Calibri" panose="020F0502020204030204" pitchFamily="34" charset="0"/>
                <a:cs typeface="Times New Roman" panose="02020603050405020304" pitchFamily="18" charset="0"/>
              </a:rPr>
            </a:br>
            <a:r>
              <a:rPr lang="sv-SE" sz="1000" dirty="0">
                <a:solidFill>
                  <a:schemeClr val="accent2">
                    <a:lumMod val="75000"/>
                  </a:schemeClr>
                </a:solidFill>
                <a:effectLst/>
                <a:ea typeface="Calibri" panose="020F0502020204030204" pitchFamily="34" charset="0"/>
                <a:cs typeface="Times New Roman" panose="02020603050405020304" pitchFamily="18" charset="0"/>
              </a:rPr>
              <a:t>Hur kan vi hjälpa varandra?</a:t>
            </a:r>
          </a:p>
          <a:p>
            <a:pPr>
              <a:lnSpc>
                <a:spcPct val="107000"/>
              </a:lnSpc>
            </a:pPr>
            <a:r>
              <a:rPr lang="sv-SE" sz="1100" dirty="0">
                <a:solidFill>
                  <a:schemeClr val="accent2">
                    <a:lumMod val="75000"/>
                  </a:schemeClr>
                </a:solidFill>
                <a:ea typeface="Calibri" panose="020F0502020204030204" pitchFamily="34" charset="0"/>
                <a:cs typeface="Times New Roman" panose="02020603050405020304" pitchFamily="18" charset="0"/>
              </a:rPr>
              <a:t>(Tex. </a:t>
            </a:r>
            <a:r>
              <a:rPr lang="sv-SE" sz="1000" dirty="0">
                <a:solidFill>
                  <a:schemeClr val="accent2">
                    <a:lumMod val="75000"/>
                  </a:schemeClr>
                </a:solidFill>
                <a:ea typeface="Calibri" panose="020F0502020204030204" pitchFamily="34" charset="0"/>
                <a:cs typeface="Times New Roman" panose="02020603050405020304" pitchFamily="18" charset="0"/>
              </a:rPr>
              <a:t>Visa med klubban och prata att man är spelbar. Prata med varandra.)</a:t>
            </a: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p:txBody>
      </p:sp>
      <p:sp>
        <p:nvSpPr>
          <p:cNvPr id="79" name="Likbent triangel 78"/>
          <p:cNvSpPr/>
          <p:nvPr/>
        </p:nvSpPr>
        <p:spPr>
          <a:xfrm>
            <a:off x="517149" y="533977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0" name="Likbent triangel 79"/>
          <p:cNvSpPr/>
          <p:nvPr/>
        </p:nvSpPr>
        <p:spPr>
          <a:xfrm>
            <a:off x="2365457" y="535081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Koppling 30"/>
          <p:cNvSpPr/>
          <p:nvPr/>
        </p:nvSpPr>
        <p:spPr>
          <a:xfrm>
            <a:off x="2321723" y="561772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2" name="Nedåtböjd 33"/>
          <p:cNvSpPr/>
          <p:nvPr/>
        </p:nvSpPr>
        <p:spPr>
          <a:xfrm rot="16402129">
            <a:off x="194243" y="5642599"/>
            <a:ext cx="333811" cy="16720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85" name="Koppling 37"/>
          <p:cNvSpPr/>
          <p:nvPr/>
        </p:nvSpPr>
        <p:spPr>
          <a:xfrm>
            <a:off x="2341339" y="635854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7" name="Koppling 38"/>
          <p:cNvSpPr/>
          <p:nvPr/>
        </p:nvSpPr>
        <p:spPr>
          <a:xfrm>
            <a:off x="2351117" y="59794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89" name="Grupp 88"/>
          <p:cNvGrpSpPr/>
          <p:nvPr/>
        </p:nvGrpSpPr>
        <p:grpSpPr>
          <a:xfrm rot="5400000">
            <a:off x="1190623" y="4881198"/>
            <a:ext cx="343061" cy="1690010"/>
            <a:chOff x="9318812" y="2239299"/>
            <a:chExt cx="188259" cy="477007"/>
          </a:xfrm>
        </p:grpSpPr>
        <p:cxnSp>
          <p:nvCxnSpPr>
            <p:cNvPr id="90" name="Rak 42"/>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Rak 43"/>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92" name="Textruta 218"/>
          <p:cNvSpPr txBox="1"/>
          <p:nvPr/>
        </p:nvSpPr>
        <p:spPr>
          <a:xfrm>
            <a:off x="2684106" y="5544064"/>
            <a:ext cx="2227198" cy="103990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Ställ upp alla spelare på en rad. Vid signal ”springer” de iväg och gör en tvärnit vid </a:t>
            </a:r>
            <a:r>
              <a:rPr lang="sv-SE" sz="1000" dirty="0" err="1">
                <a:solidFill>
                  <a:schemeClr val="accent2">
                    <a:lumMod val="75000"/>
                  </a:schemeClr>
                </a:solidFill>
                <a:effectLst/>
                <a:ea typeface="Calibri" panose="020F0502020204030204" pitchFamily="34" charset="0"/>
                <a:cs typeface="Times New Roman" panose="02020603050405020304" pitchFamily="18" charset="0"/>
              </a:rPr>
              <a:t>konraden</a:t>
            </a:r>
            <a:r>
              <a:rPr lang="sv-SE" sz="1000" dirty="0">
                <a:solidFill>
                  <a:schemeClr val="accent2">
                    <a:lumMod val="75000"/>
                  </a:schemeClr>
                </a:solidFill>
                <a:effectLst/>
                <a:ea typeface="Calibri" panose="020F0502020204030204" pitchFamily="34" charset="0"/>
                <a:cs typeface="Times New Roman" panose="02020603050405020304" pitchFamily="18" charset="0"/>
              </a:rPr>
              <a:t>. Vänd sedan om och upprepa vid signal.</a:t>
            </a:r>
          </a:p>
        </p:txBody>
      </p:sp>
      <p:sp>
        <p:nvSpPr>
          <p:cNvPr id="93" name="Ellips 92"/>
          <p:cNvSpPr/>
          <p:nvPr/>
        </p:nvSpPr>
        <p:spPr>
          <a:xfrm>
            <a:off x="4601205" y="3828109"/>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4" name="Ellips 93"/>
          <p:cNvSpPr/>
          <p:nvPr/>
        </p:nvSpPr>
        <p:spPr>
          <a:xfrm>
            <a:off x="4764468" y="4103386"/>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5" name="Ellips 94"/>
          <p:cNvSpPr/>
          <p:nvPr/>
        </p:nvSpPr>
        <p:spPr>
          <a:xfrm>
            <a:off x="5011171" y="4135153"/>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6" name="Ellips 95"/>
          <p:cNvSpPr/>
          <p:nvPr/>
        </p:nvSpPr>
        <p:spPr>
          <a:xfrm>
            <a:off x="5093181" y="439915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7" name="Ellips 96"/>
          <p:cNvSpPr/>
          <p:nvPr/>
        </p:nvSpPr>
        <p:spPr>
          <a:xfrm>
            <a:off x="5254901" y="4259053"/>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8" name="Ellips 97"/>
          <p:cNvSpPr/>
          <p:nvPr/>
        </p:nvSpPr>
        <p:spPr>
          <a:xfrm>
            <a:off x="4879869" y="4404169"/>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9" name="Ellips 98"/>
          <p:cNvSpPr/>
          <p:nvPr/>
        </p:nvSpPr>
        <p:spPr>
          <a:xfrm>
            <a:off x="5330647" y="4021468"/>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Ellips 99"/>
          <p:cNvSpPr/>
          <p:nvPr/>
        </p:nvSpPr>
        <p:spPr>
          <a:xfrm>
            <a:off x="4895951" y="378715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1" name="Ellips 100"/>
          <p:cNvSpPr/>
          <p:nvPr/>
        </p:nvSpPr>
        <p:spPr>
          <a:xfrm>
            <a:off x="4606545" y="426676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2" name="Ellips 101"/>
          <p:cNvSpPr/>
          <p:nvPr/>
        </p:nvSpPr>
        <p:spPr>
          <a:xfrm>
            <a:off x="5102309" y="3933607"/>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3" name="Ellips 102"/>
          <p:cNvSpPr/>
          <p:nvPr/>
        </p:nvSpPr>
        <p:spPr>
          <a:xfrm>
            <a:off x="5338582" y="3816726"/>
            <a:ext cx="100924" cy="9289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4" name="Textruta 63"/>
          <p:cNvSpPr txBox="1"/>
          <p:nvPr/>
        </p:nvSpPr>
        <p:spPr>
          <a:xfrm>
            <a:off x="3911953" y="2513014"/>
            <a:ext cx="2300638" cy="109460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Testövning vid tillfälle</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Lägg ut ”puckar med skruv” på isen och låt spelarna dribbla runt så snabbt de kan.</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Håll </a:t>
            </a:r>
            <a:r>
              <a:rPr lang="sv-SE" sz="1100" dirty="0" err="1">
                <a:solidFill>
                  <a:schemeClr val="accent2">
                    <a:lumMod val="75000"/>
                  </a:schemeClr>
                </a:solidFill>
                <a:ea typeface="Calibri" panose="020F0502020204030204" pitchFamily="34" charset="0"/>
                <a:cs typeface="Times New Roman" panose="02020603050405020304" pitchFamily="18" charset="0"/>
              </a:rPr>
              <a:t>klubbladet</a:t>
            </a:r>
            <a:r>
              <a:rPr lang="sv-SE" sz="1100" dirty="0">
                <a:solidFill>
                  <a:schemeClr val="accent2">
                    <a:lumMod val="75000"/>
                  </a:schemeClr>
                </a:solidFill>
                <a:ea typeface="Calibri" panose="020F0502020204030204" pitchFamily="34" charset="0"/>
                <a:cs typeface="Times New Roman" panose="02020603050405020304" pitchFamily="18" charset="0"/>
              </a:rPr>
              <a:t> strax ovanför isen i rörelserna.</a:t>
            </a:r>
            <a:endParaRPr lang="sv-SE" sz="1400" dirty="0">
              <a:solidFill>
                <a:schemeClr val="accent2">
                  <a:lumMod val="75000"/>
                </a:schemeClr>
              </a:solidFill>
              <a:ea typeface="Calibri" panose="020F0502020204030204" pitchFamily="34" charset="0"/>
              <a:cs typeface="Times New Roman" panose="02020603050405020304" pitchFamily="18" charset="0"/>
            </a:endParaRPr>
          </a:p>
        </p:txBody>
      </p:sp>
      <p:sp>
        <p:nvSpPr>
          <p:cNvPr id="105" name="Rektangel 104"/>
          <p:cNvSpPr/>
          <p:nvPr/>
        </p:nvSpPr>
        <p:spPr>
          <a:xfrm rot="20482899">
            <a:off x="3987252" y="1004891"/>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106" name="Koppling 43"/>
          <p:cNvSpPr/>
          <p:nvPr/>
        </p:nvSpPr>
        <p:spPr>
          <a:xfrm rot="10800000">
            <a:off x="1788574" y="270905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7" name="Koppling 44"/>
          <p:cNvSpPr/>
          <p:nvPr/>
        </p:nvSpPr>
        <p:spPr>
          <a:xfrm rot="10800000">
            <a:off x="821165" y="243184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8" name="Koppling 49"/>
          <p:cNvSpPr/>
          <p:nvPr/>
        </p:nvSpPr>
        <p:spPr>
          <a:xfrm rot="10800000">
            <a:off x="1160848" y="3598380"/>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9" name="Rak pil 50"/>
          <p:cNvCxnSpPr/>
          <p:nvPr/>
        </p:nvCxnSpPr>
        <p:spPr>
          <a:xfrm flipH="1" flipV="1">
            <a:off x="560594" y="3312830"/>
            <a:ext cx="588926" cy="30420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10" name="Rak pil 51"/>
          <p:cNvCxnSpPr/>
          <p:nvPr/>
        </p:nvCxnSpPr>
        <p:spPr>
          <a:xfrm>
            <a:off x="928797" y="2747691"/>
            <a:ext cx="192148" cy="77892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11" name="Rak pil 52"/>
          <p:cNvCxnSpPr/>
          <p:nvPr/>
        </p:nvCxnSpPr>
        <p:spPr>
          <a:xfrm flipH="1" flipV="1">
            <a:off x="1295119" y="2696958"/>
            <a:ext cx="559367" cy="14353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12" name="Koppling 53"/>
          <p:cNvSpPr/>
          <p:nvPr/>
        </p:nvSpPr>
        <p:spPr>
          <a:xfrm rot="10800000">
            <a:off x="229828" y="308740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3" name="Rak pil 54"/>
          <p:cNvCxnSpPr/>
          <p:nvPr/>
        </p:nvCxnSpPr>
        <p:spPr>
          <a:xfrm flipV="1">
            <a:off x="549267" y="2885012"/>
            <a:ext cx="1150074" cy="264502"/>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79" name="Underrubrik 2"/>
          <p:cNvSpPr txBox="1">
            <a:spLocks/>
          </p:cNvSpPr>
          <p:nvPr/>
        </p:nvSpPr>
        <p:spPr>
          <a:xfrm>
            <a:off x="6596699" y="167672"/>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Spel</a:t>
            </a:r>
            <a:r>
              <a:rPr lang="sv-SE" sz="1400" dirty="0">
                <a:solidFill>
                  <a:schemeClr val="accent2">
                    <a:lumMod val="75000"/>
                  </a:schemeClr>
                </a:solidFill>
              </a:rPr>
              <a:t>: Spelförståelse – Smålagsspel  </a:t>
            </a:r>
          </a:p>
        </p:txBody>
      </p:sp>
      <p:sp>
        <p:nvSpPr>
          <p:cNvPr id="80" name="Likbent triangel 79"/>
          <p:cNvSpPr/>
          <p:nvPr/>
        </p:nvSpPr>
        <p:spPr>
          <a:xfrm>
            <a:off x="6936930" y="11270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Textruta 63"/>
          <p:cNvSpPr txBox="1"/>
          <p:nvPr/>
        </p:nvSpPr>
        <p:spPr>
          <a:xfrm>
            <a:off x="7764682" y="905110"/>
            <a:ext cx="2488298" cy="115322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a:t>
            </a:r>
            <a:r>
              <a:rPr lang="sv-SE" sz="11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82" name="Likbent triangel 81"/>
          <p:cNvSpPr/>
          <p:nvPr/>
        </p:nvSpPr>
        <p:spPr>
          <a:xfrm>
            <a:off x="6936929" y="15713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3" name="Likbent triangel 82"/>
          <p:cNvSpPr/>
          <p:nvPr/>
        </p:nvSpPr>
        <p:spPr>
          <a:xfrm>
            <a:off x="11092545" y="11270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4" name="Likbent triangel 83"/>
          <p:cNvSpPr/>
          <p:nvPr/>
        </p:nvSpPr>
        <p:spPr>
          <a:xfrm>
            <a:off x="11092544" y="15713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5" name="Likbent triangel 84"/>
          <p:cNvSpPr/>
          <p:nvPr/>
        </p:nvSpPr>
        <p:spPr>
          <a:xfrm>
            <a:off x="6936930" y="294313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1" name="Textruta 63"/>
          <p:cNvSpPr txBox="1"/>
          <p:nvPr/>
        </p:nvSpPr>
        <p:spPr>
          <a:xfrm>
            <a:off x="7079352" y="4291838"/>
            <a:ext cx="3852301" cy="131812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Alternativt helplansspel</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och vilka anfaller (granen). Hur ställer man upp sig (blomman). Reflektera tillsammans med spelarna under och efter (tex gör en paus och fråga)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92" name="Likbent triangel 91"/>
          <p:cNvSpPr/>
          <p:nvPr/>
        </p:nvSpPr>
        <p:spPr>
          <a:xfrm>
            <a:off x="6936929" y="338744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3" name="Likbent triangel 92"/>
          <p:cNvSpPr/>
          <p:nvPr/>
        </p:nvSpPr>
        <p:spPr>
          <a:xfrm>
            <a:off x="11092545" y="294313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4" name="Likbent triangel 93"/>
          <p:cNvSpPr/>
          <p:nvPr/>
        </p:nvSpPr>
        <p:spPr>
          <a:xfrm>
            <a:off x="11092544" y="338744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5" name="Textruta 63"/>
          <p:cNvSpPr txBox="1"/>
          <p:nvPr/>
        </p:nvSpPr>
        <p:spPr>
          <a:xfrm>
            <a:off x="7764682" y="2915720"/>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Gör så många planer som det behövs</a:t>
            </a:r>
          </a:p>
        </p:txBody>
      </p:sp>
      <p:sp>
        <p:nvSpPr>
          <p:cNvPr id="56"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29</a:t>
            </a:r>
            <a:r>
              <a:rPr lang="sv-SE" sz="1400" dirty="0">
                <a:solidFill>
                  <a:schemeClr val="accent2">
                    <a:lumMod val="75000"/>
                  </a:schemeClr>
                </a:solidFill>
              </a:rPr>
              <a:t>: Skridskoteknik</a:t>
            </a:r>
          </a:p>
        </p:txBody>
      </p:sp>
      <p:sp>
        <p:nvSpPr>
          <p:cNvPr id="57" name="Likbent triangel 56"/>
          <p:cNvSpPr/>
          <p:nvPr/>
        </p:nvSpPr>
        <p:spPr>
          <a:xfrm>
            <a:off x="406419" y="360453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8" name="Likbent triangel 57"/>
          <p:cNvSpPr/>
          <p:nvPr/>
        </p:nvSpPr>
        <p:spPr>
          <a:xfrm>
            <a:off x="1192875" y="4844553"/>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59" name="Grupp 58"/>
          <p:cNvGrpSpPr/>
          <p:nvPr/>
        </p:nvGrpSpPr>
        <p:grpSpPr>
          <a:xfrm rot="16200000" flipV="1">
            <a:off x="4177895" y="5471954"/>
            <a:ext cx="316863" cy="1432954"/>
            <a:chOff x="9318812" y="2239299"/>
            <a:chExt cx="188259" cy="477007"/>
          </a:xfrm>
        </p:grpSpPr>
        <p:cxnSp>
          <p:nvCxnSpPr>
            <p:cNvPr id="60"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62" name="Likbent triangel 61"/>
          <p:cNvSpPr/>
          <p:nvPr/>
        </p:nvSpPr>
        <p:spPr>
          <a:xfrm>
            <a:off x="2067274" y="356159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3" name="Textruta 63"/>
          <p:cNvSpPr txBox="1"/>
          <p:nvPr/>
        </p:nvSpPr>
        <p:spPr>
          <a:xfrm>
            <a:off x="176715" y="2508257"/>
            <a:ext cx="2429071" cy="92783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64" name="Textruta 63"/>
          <p:cNvSpPr txBox="1"/>
          <p:nvPr/>
        </p:nvSpPr>
        <p:spPr>
          <a:xfrm>
            <a:off x="3614004" y="821898"/>
            <a:ext cx="2401584" cy="84677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Åk ett helt varv runt konorna.</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Nivå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a:t>
            </a:r>
            <a:r>
              <a:rPr lang="sv-SE" sz="1100" dirty="0">
                <a:solidFill>
                  <a:schemeClr val="accent2">
                    <a:lumMod val="75000"/>
                  </a:schemeClr>
                </a:solidFill>
                <a:ea typeface="Calibri" panose="020F0502020204030204" pitchFamily="34" charset="0"/>
                <a:cs typeface="Times New Roman" panose="02020603050405020304" pitchFamily="18" charset="0"/>
              </a:rPr>
              <a:t>i åkriktning och axlar lite inåtvridna </a:t>
            </a:r>
            <a:r>
              <a:rPr lang="sv-SE" sz="1100" dirty="0">
                <a:solidFill>
                  <a:schemeClr val="accent2">
                    <a:lumMod val="75000"/>
                  </a:schemeClr>
                </a:solidFill>
                <a:effectLst/>
                <a:ea typeface="Calibri" panose="020F0502020204030204" pitchFamily="34" charset="0"/>
                <a:cs typeface="Times New Roman" panose="02020603050405020304" pitchFamily="18" charset="0"/>
              </a:rPr>
              <a:t>samt klubban in mot konen</a:t>
            </a:r>
          </a:p>
        </p:txBody>
      </p:sp>
      <p:sp>
        <p:nvSpPr>
          <p:cNvPr id="65" name="Likbent triangel 64"/>
          <p:cNvSpPr/>
          <p:nvPr/>
        </p:nvSpPr>
        <p:spPr>
          <a:xfrm>
            <a:off x="406420" y="5934633"/>
            <a:ext cx="92310"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6" name="Likbent triangel 65"/>
          <p:cNvSpPr/>
          <p:nvPr/>
        </p:nvSpPr>
        <p:spPr>
          <a:xfrm>
            <a:off x="2067604" y="5934633"/>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7" name="Rak pil 120"/>
          <p:cNvCxnSpPr>
            <a:stCxn id="129" idx="3"/>
            <a:endCxn id="113" idx="0"/>
          </p:cNvCxnSpPr>
          <p:nvPr/>
        </p:nvCxnSpPr>
        <p:spPr>
          <a:xfrm flipV="1">
            <a:off x="1072482" y="4287658"/>
            <a:ext cx="880221" cy="5450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Vänsterböjd 123"/>
          <p:cNvSpPr/>
          <p:nvPr/>
        </p:nvSpPr>
        <p:spPr>
          <a:xfrm rot="5400000">
            <a:off x="1656633" y="6290480"/>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69" name="Rak pil 124"/>
          <p:cNvCxnSpPr/>
          <p:nvPr/>
        </p:nvCxnSpPr>
        <p:spPr>
          <a:xfrm flipV="1">
            <a:off x="1825292" y="3691706"/>
            <a:ext cx="496736" cy="518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0" name="Högerböjd 127"/>
          <p:cNvSpPr/>
          <p:nvPr/>
        </p:nvSpPr>
        <p:spPr>
          <a:xfrm rot="5400000">
            <a:off x="1642039" y="6146176"/>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1" name="Rak pil 128"/>
          <p:cNvCxnSpPr>
            <a:endCxn id="112" idx="0"/>
          </p:cNvCxnSpPr>
          <p:nvPr/>
        </p:nvCxnSpPr>
        <p:spPr>
          <a:xfrm>
            <a:off x="284789" y="3744566"/>
            <a:ext cx="1099509" cy="1110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Likbent triangel 71"/>
          <p:cNvSpPr/>
          <p:nvPr/>
        </p:nvSpPr>
        <p:spPr>
          <a:xfrm>
            <a:off x="3548219" y="576223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3" name="Likbent triangel 72"/>
          <p:cNvSpPr/>
          <p:nvPr/>
        </p:nvSpPr>
        <p:spPr>
          <a:xfrm>
            <a:off x="3545775" y="52016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4" name="Vänsterböjd 139"/>
          <p:cNvSpPr/>
          <p:nvPr/>
        </p:nvSpPr>
        <p:spPr>
          <a:xfrm rot="10800000">
            <a:off x="3294962" y="5119302"/>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75" name="Rak pil 143"/>
          <p:cNvCxnSpPr/>
          <p:nvPr/>
        </p:nvCxnSpPr>
        <p:spPr>
          <a:xfrm>
            <a:off x="5159629" y="2656803"/>
            <a:ext cx="17884" cy="3307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Högerböjd 145"/>
          <p:cNvSpPr/>
          <p:nvPr/>
        </p:nvSpPr>
        <p:spPr>
          <a:xfrm rot="10532137">
            <a:off x="3710084" y="4538971"/>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7" name="Likbent triangel 76"/>
          <p:cNvSpPr/>
          <p:nvPr/>
        </p:nvSpPr>
        <p:spPr>
          <a:xfrm>
            <a:off x="3534668" y="327169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8" name="Likbent triangel 77"/>
          <p:cNvSpPr/>
          <p:nvPr/>
        </p:nvSpPr>
        <p:spPr>
          <a:xfrm>
            <a:off x="3537403" y="386986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6" name="Vänsterböjd 153"/>
          <p:cNvSpPr/>
          <p:nvPr/>
        </p:nvSpPr>
        <p:spPr>
          <a:xfrm rot="10800000">
            <a:off x="3319420" y="3808410"/>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7" name="Högerböjd 155"/>
          <p:cNvSpPr/>
          <p:nvPr/>
        </p:nvSpPr>
        <p:spPr>
          <a:xfrm rot="10532137">
            <a:off x="3689676" y="3172437"/>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8" name="Likbent triangel 97"/>
          <p:cNvSpPr/>
          <p:nvPr/>
        </p:nvSpPr>
        <p:spPr>
          <a:xfrm>
            <a:off x="4868186" y="258494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9" name="Likbent triangel 98"/>
          <p:cNvSpPr/>
          <p:nvPr/>
        </p:nvSpPr>
        <p:spPr>
          <a:xfrm>
            <a:off x="3534668" y="259077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0" name="Vänsterböjd 159"/>
          <p:cNvSpPr/>
          <p:nvPr/>
        </p:nvSpPr>
        <p:spPr>
          <a:xfrm rot="10800000">
            <a:off x="3316685" y="2529324"/>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01" name="Rak pil 160"/>
          <p:cNvCxnSpPr/>
          <p:nvPr/>
        </p:nvCxnSpPr>
        <p:spPr>
          <a:xfrm>
            <a:off x="3579232" y="2441546"/>
            <a:ext cx="1342637" cy="15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2" name="Vänsterböjd 123"/>
          <p:cNvSpPr/>
          <p:nvPr/>
        </p:nvSpPr>
        <p:spPr>
          <a:xfrm rot="5400000">
            <a:off x="1254675" y="6301519"/>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3" name="Högerböjd 127"/>
          <p:cNvSpPr/>
          <p:nvPr/>
        </p:nvSpPr>
        <p:spPr>
          <a:xfrm rot="5400000">
            <a:off x="1240081" y="6157215"/>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4" name="Vänsterböjd 123"/>
          <p:cNvSpPr/>
          <p:nvPr/>
        </p:nvSpPr>
        <p:spPr>
          <a:xfrm rot="5400000">
            <a:off x="861730" y="6318188"/>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5" name="Högerböjd 127"/>
          <p:cNvSpPr/>
          <p:nvPr/>
        </p:nvSpPr>
        <p:spPr>
          <a:xfrm rot="5400000">
            <a:off x="847136" y="6173884"/>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6" name="Vänsterböjd 123"/>
          <p:cNvSpPr/>
          <p:nvPr/>
        </p:nvSpPr>
        <p:spPr>
          <a:xfrm rot="5400000">
            <a:off x="1631942" y="339536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7" name="Högerböjd 127"/>
          <p:cNvSpPr/>
          <p:nvPr/>
        </p:nvSpPr>
        <p:spPr>
          <a:xfrm rot="5400000">
            <a:off x="1617348" y="325105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8" name="Vänsterböjd 123"/>
          <p:cNvSpPr/>
          <p:nvPr/>
        </p:nvSpPr>
        <p:spPr>
          <a:xfrm rot="5400000">
            <a:off x="1229984" y="3406401"/>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9" name="Högerböjd 127"/>
          <p:cNvSpPr/>
          <p:nvPr/>
        </p:nvSpPr>
        <p:spPr>
          <a:xfrm rot="5400000">
            <a:off x="1215390" y="3262097"/>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0" name="Vänsterböjd 123"/>
          <p:cNvSpPr/>
          <p:nvPr/>
        </p:nvSpPr>
        <p:spPr>
          <a:xfrm rot="5400000">
            <a:off x="837039" y="3423070"/>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1" name="Högerböjd 127"/>
          <p:cNvSpPr/>
          <p:nvPr/>
        </p:nvSpPr>
        <p:spPr>
          <a:xfrm rot="5400000">
            <a:off x="822445" y="3278766"/>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2" name="Vänsterböjd 153"/>
          <p:cNvSpPr/>
          <p:nvPr/>
        </p:nvSpPr>
        <p:spPr>
          <a:xfrm rot="1161167">
            <a:off x="1317158" y="4849770"/>
            <a:ext cx="137419" cy="4161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3" name="Vänsterböjd 123"/>
          <p:cNvSpPr/>
          <p:nvPr/>
        </p:nvSpPr>
        <p:spPr>
          <a:xfrm rot="17807718">
            <a:off x="2031217" y="4133028"/>
            <a:ext cx="143629" cy="30019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4" name="Vänsterböjd 123"/>
          <p:cNvSpPr/>
          <p:nvPr/>
        </p:nvSpPr>
        <p:spPr>
          <a:xfrm rot="6825506">
            <a:off x="1832834" y="4257984"/>
            <a:ext cx="158256" cy="32651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nvGrpSpPr>
          <p:cNvPr id="115" name="Grupp 114"/>
          <p:cNvGrpSpPr/>
          <p:nvPr/>
        </p:nvGrpSpPr>
        <p:grpSpPr>
          <a:xfrm rot="8441939">
            <a:off x="349461" y="5497149"/>
            <a:ext cx="886460" cy="167007"/>
            <a:chOff x="402901" y="5271867"/>
            <a:chExt cx="1136885" cy="238505"/>
          </a:xfrm>
        </p:grpSpPr>
        <p:sp>
          <p:nvSpPr>
            <p:cNvPr id="116"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7"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8"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0"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1"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22" name="Grupp 121"/>
          <p:cNvGrpSpPr/>
          <p:nvPr/>
        </p:nvGrpSpPr>
        <p:grpSpPr>
          <a:xfrm rot="2150278">
            <a:off x="1234606" y="5504885"/>
            <a:ext cx="886460" cy="167007"/>
            <a:chOff x="402901" y="5271867"/>
            <a:chExt cx="1136885" cy="238505"/>
          </a:xfrm>
        </p:grpSpPr>
        <p:sp>
          <p:nvSpPr>
            <p:cNvPr id="123" name="Vänsterböjd 123"/>
            <p:cNvSpPr/>
            <p:nvPr/>
          </p:nvSpPr>
          <p:spPr>
            <a:xfrm rot="5400000">
              <a:off x="1342845" y="5285724"/>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4" name="Högerböjd 127"/>
            <p:cNvSpPr/>
            <p:nvPr/>
          </p:nvSpPr>
          <p:spPr>
            <a:xfrm rot="5400000">
              <a:off x="1328251" y="5141420"/>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5" name="Vänsterböjd 123"/>
            <p:cNvSpPr/>
            <p:nvPr/>
          </p:nvSpPr>
          <p:spPr>
            <a:xfrm rot="5400000">
              <a:off x="940887" y="5296763"/>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6" name="Högerböjd 127"/>
            <p:cNvSpPr/>
            <p:nvPr/>
          </p:nvSpPr>
          <p:spPr>
            <a:xfrm rot="5400000">
              <a:off x="926293" y="5152459"/>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7" name="Vänsterböjd 123"/>
            <p:cNvSpPr/>
            <p:nvPr/>
          </p:nvSpPr>
          <p:spPr>
            <a:xfrm rot="5400000">
              <a:off x="547942" y="5313432"/>
              <a:ext cx="55417" cy="3384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8" name="Högerböjd 127"/>
            <p:cNvSpPr/>
            <p:nvPr/>
          </p:nvSpPr>
          <p:spPr>
            <a:xfrm rot="5400000">
              <a:off x="533348" y="5169128"/>
              <a:ext cx="81088" cy="3419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sp>
        <p:nvSpPr>
          <p:cNvPr id="129" name="Vänsterböjd 153"/>
          <p:cNvSpPr/>
          <p:nvPr/>
        </p:nvSpPr>
        <p:spPr>
          <a:xfrm rot="10383095">
            <a:off x="993798" y="4830040"/>
            <a:ext cx="135893" cy="3908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0" name="Textruta 63"/>
          <p:cNvSpPr txBox="1"/>
          <p:nvPr/>
        </p:nvSpPr>
        <p:spPr>
          <a:xfrm>
            <a:off x="11308" y="3371893"/>
            <a:ext cx="574919" cy="186234"/>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p>
        </p:txBody>
      </p:sp>
      <p:sp>
        <p:nvSpPr>
          <p:cNvPr id="131" name="Vänsterböjd 139"/>
          <p:cNvSpPr/>
          <p:nvPr/>
        </p:nvSpPr>
        <p:spPr>
          <a:xfrm rot="1056725">
            <a:off x="2158249" y="5881283"/>
            <a:ext cx="207948" cy="64124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2" name="Vänsterböjd 139"/>
          <p:cNvSpPr/>
          <p:nvPr/>
        </p:nvSpPr>
        <p:spPr>
          <a:xfrm rot="8728227">
            <a:off x="221971" y="5977608"/>
            <a:ext cx="207948" cy="64124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3" name="Högerböjd 155"/>
          <p:cNvSpPr/>
          <p:nvPr/>
        </p:nvSpPr>
        <p:spPr>
          <a:xfrm rot="8083211">
            <a:off x="2197264" y="3245551"/>
            <a:ext cx="143212" cy="519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4" name="Textruta 63"/>
          <p:cNvSpPr txBox="1"/>
          <p:nvPr/>
        </p:nvSpPr>
        <p:spPr>
          <a:xfrm>
            <a:off x="860832" y="6546009"/>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Bubblor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35" name="Textruta 63"/>
          <p:cNvSpPr txBox="1"/>
          <p:nvPr/>
        </p:nvSpPr>
        <p:spPr>
          <a:xfrm>
            <a:off x="810562" y="3606108"/>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Bubblor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36" name="Textruta 63"/>
          <p:cNvSpPr txBox="1"/>
          <p:nvPr/>
        </p:nvSpPr>
        <p:spPr>
          <a:xfrm rot="2174067">
            <a:off x="1449066" y="5294313"/>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Backa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37" name="Textruta 63"/>
          <p:cNvSpPr txBox="1"/>
          <p:nvPr/>
        </p:nvSpPr>
        <p:spPr>
          <a:xfrm rot="19010281">
            <a:off x="222473" y="5288902"/>
            <a:ext cx="768740" cy="28277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Backa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38" name="Textruta 63"/>
          <p:cNvSpPr txBox="1"/>
          <p:nvPr/>
        </p:nvSpPr>
        <p:spPr>
          <a:xfrm rot="18788576">
            <a:off x="1784892" y="4419483"/>
            <a:ext cx="1006434" cy="41235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Snurrarunt</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a</a:t>
            </a:r>
            <a:r>
              <a:rPr lang="sv-SE" sz="1100" dirty="0">
                <a:solidFill>
                  <a:schemeClr val="accent2">
                    <a:lumMod val="75000"/>
                  </a:schemeClr>
                </a:solidFill>
                <a:effectLst/>
                <a:ea typeface="Calibri" panose="020F0502020204030204" pitchFamily="34" charset="0"/>
                <a:cs typeface="Times New Roman" panose="02020603050405020304" pitchFamily="18" charset="0"/>
              </a:rPr>
              <a:t>lt.</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Ner på knä</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39" name="Likbent triangel 138"/>
          <p:cNvSpPr/>
          <p:nvPr/>
        </p:nvSpPr>
        <p:spPr>
          <a:xfrm>
            <a:off x="3538418" y="458541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0" name="Likbent triangel 139"/>
          <p:cNvSpPr/>
          <p:nvPr/>
        </p:nvSpPr>
        <p:spPr>
          <a:xfrm>
            <a:off x="4960495" y="574322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1" name="Högerböjd 145"/>
          <p:cNvSpPr/>
          <p:nvPr/>
        </p:nvSpPr>
        <p:spPr>
          <a:xfrm rot="10532137">
            <a:off x="3692399" y="5642015"/>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2" name="Textruta 63"/>
          <p:cNvSpPr txBox="1"/>
          <p:nvPr/>
        </p:nvSpPr>
        <p:spPr>
          <a:xfrm rot="16200000">
            <a:off x="4825496" y="3861632"/>
            <a:ext cx="1006434" cy="412356"/>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Ner på knä</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43" name="Textruta 63"/>
          <p:cNvSpPr txBox="1"/>
          <p:nvPr/>
        </p:nvSpPr>
        <p:spPr>
          <a:xfrm>
            <a:off x="3233572" y="6374428"/>
            <a:ext cx="574919" cy="186234"/>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p>
        </p:txBody>
      </p:sp>
      <p:grpSp>
        <p:nvGrpSpPr>
          <p:cNvPr id="144" name="Grupp 143"/>
          <p:cNvGrpSpPr/>
          <p:nvPr/>
        </p:nvGrpSpPr>
        <p:grpSpPr>
          <a:xfrm>
            <a:off x="2647180" y="646318"/>
            <a:ext cx="1000760" cy="1022350"/>
            <a:chOff x="0" y="0"/>
            <a:chExt cx="1001486" cy="1023258"/>
          </a:xfrm>
        </p:grpSpPr>
        <p:sp>
          <p:nvSpPr>
            <p:cNvPr id="145" name="Ellips 144"/>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6" name="Likbent triangel 145"/>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7" name="Likbent triangel 146"/>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8" name="Likbent triangel 147"/>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9" name="Likbent triangel 148"/>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grpSp>
        <p:nvGrpSpPr>
          <p:cNvPr id="150" name="Grupp 149"/>
          <p:cNvGrpSpPr/>
          <p:nvPr/>
        </p:nvGrpSpPr>
        <p:grpSpPr>
          <a:xfrm>
            <a:off x="152968" y="601132"/>
            <a:ext cx="1000760" cy="1022350"/>
            <a:chOff x="0" y="0"/>
            <a:chExt cx="1001486" cy="1023258"/>
          </a:xfrm>
        </p:grpSpPr>
        <p:sp>
          <p:nvSpPr>
            <p:cNvPr id="151" name="Ellips 150"/>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2" name="Likbent triangel 151"/>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3" name="Likbent triangel 152"/>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4" name="Likbent triangel 153"/>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5" name="Likbent triangel 154"/>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156" name="Rak pil 22"/>
          <p:cNvCxnSpPr>
            <a:stCxn id="145" idx="1"/>
            <a:endCxn id="151" idx="5"/>
          </p:cNvCxnSpPr>
          <p:nvPr/>
        </p:nvCxnSpPr>
        <p:spPr>
          <a:xfrm flipH="1">
            <a:off x="1007170" y="796038"/>
            <a:ext cx="1786568" cy="677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7" name="Rak pil 23"/>
          <p:cNvCxnSpPr>
            <a:endCxn id="151" idx="2"/>
          </p:cNvCxnSpPr>
          <p:nvPr/>
        </p:nvCxnSpPr>
        <p:spPr>
          <a:xfrm flipH="1" flipV="1">
            <a:off x="152968" y="1112307"/>
            <a:ext cx="36016" cy="119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8" name="Rak pil 24"/>
          <p:cNvCxnSpPr>
            <a:stCxn id="145" idx="6"/>
          </p:cNvCxnSpPr>
          <p:nvPr/>
        </p:nvCxnSpPr>
        <p:spPr>
          <a:xfrm flipV="1">
            <a:off x="3647940" y="1132767"/>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9" name="Rak pil 25"/>
          <p:cNvCxnSpPr>
            <a:stCxn id="151" idx="7"/>
            <a:endCxn id="145" idx="3"/>
          </p:cNvCxnSpPr>
          <p:nvPr/>
        </p:nvCxnSpPr>
        <p:spPr>
          <a:xfrm>
            <a:off x="1007170" y="750852"/>
            <a:ext cx="1786568" cy="7680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0" name="Rak pil 26"/>
          <p:cNvCxnSpPr>
            <a:endCxn id="151" idx="0"/>
          </p:cNvCxnSpPr>
          <p:nvPr/>
        </p:nvCxnSpPr>
        <p:spPr>
          <a:xfrm>
            <a:off x="532861" y="601132"/>
            <a:ext cx="1204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1" name="Rak pil 27"/>
          <p:cNvCxnSpPr>
            <a:stCxn id="145" idx="4"/>
          </p:cNvCxnSpPr>
          <p:nvPr/>
        </p:nvCxnSpPr>
        <p:spPr>
          <a:xfrm flipV="1">
            <a:off x="3147560" y="1640354"/>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2" name="Rak pil 28"/>
          <p:cNvCxnSpPr>
            <a:endCxn id="151" idx="4"/>
          </p:cNvCxnSpPr>
          <p:nvPr/>
        </p:nvCxnSpPr>
        <p:spPr>
          <a:xfrm flipH="1">
            <a:off x="653348" y="1608524"/>
            <a:ext cx="157575"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3" name="Rak pil 29"/>
          <p:cNvCxnSpPr>
            <a:stCxn id="145" idx="0"/>
          </p:cNvCxnSpPr>
          <p:nvPr/>
        </p:nvCxnSpPr>
        <p:spPr>
          <a:xfrm flipH="1">
            <a:off x="3012731" y="646318"/>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109235"/>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4420</TotalTime>
  <Words>412</Words>
  <Application>Microsoft Office PowerPoint</Application>
  <PresentationFormat>Bredbild</PresentationFormat>
  <Paragraphs>77</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15068</cp:revision>
  <dcterms:created xsi:type="dcterms:W3CDTF">2015-11-16T21:49:43Z</dcterms:created>
  <dcterms:modified xsi:type="dcterms:W3CDTF">2016-12-19T20:43:49Z</dcterms:modified>
</cp:coreProperties>
</file>