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93" d="100"/>
          <a:sy n="93" d="100"/>
        </p:scale>
        <p:origin x="101"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329C6-A293-41F9-99C4-BCAABF191D5E}" type="doc">
      <dgm:prSet loTypeId="urn:microsoft.com/office/officeart/2005/8/layout/cycle8" loCatId="cycle" qsTypeId="urn:microsoft.com/office/officeart/2005/8/quickstyle/simple1" qsCatId="simple" csTypeId="urn:microsoft.com/office/officeart/2005/8/colors/accent1_2" csCatId="accent1" phldr="1"/>
      <dgm:spPr/>
    </dgm:pt>
    <dgm:pt modelId="{28896689-4809-45C2-81D3-F990376F35E2}">
      <dgm:prSet phldrT="[Text]" custT="1"/>
      <dgm:spPr/>
      <dgm:t>
        <a:bodyPr/>
        <a:lstStyle/>
        <a:p>
          <a:pPr marL="0" indent="0">
            <a:tabLst/>
          </a:pPr>
          <a:r>
            <a:rPr lang="sv-SE" sz="1600" b="1" dirty="0"/>
            <a:t>1</a:t>
          </a:r>
          <a:br>
            <a:rPr lang="sv-SE" sz="2400" dirty="0"/>
          </a:br>
          <a:r>
            <a:rPr lang="sv-SE" sz="1100" dirty="0"/>
            <a:t>Uppvärmning</a:t>
          </a:r>
          <a:endParaRPr lang="sv-SE" sz="1200" dirty="0"/>
        </a:p>
        <a:p>
          <a:pPr marL="0"/>
          <a:r>
            <a:rPr lang="sv-SE" sz="1050" dirty="0"/>
            <a:t>(ca 8 min)</a:t>
          </a:r>
          <a:endParaRPr lang="sv-SE" sz="1200" dirty="0"/>
        </a:p>
      </dgm:t>
    </dgm:pt>
    <dgm:pt modelId="{63F28BA9-4B05-450D-A6C0-9B3F7FFDEEF1}" type="parTrans" cxnId="{64FCD65B-1457-4CFC-96A9-8374F057A36B}">
      <dgm:prSet/>
      <dgm:spPr/>
      <dgm:t>
        <a:bodyPr/>
        <a:lstStyle/>
        <a:p>
          <a:endParaRPr lang="sv-SE"/>
        </a:p>
      </dgm:t>
    </dgm:pt>
    <dgm:pt modelId="{271425BA-5C3B-4846-8EA6-4C82CEF0CB7B}" type="sibTrans" cxnId="{64FCD65B-1457-4CFC-96A9-8374F057A36B}">
      <dgm:prSet/>
      <dgm:spPr/>
      <dgm:t>
        <a:bodyPr/>
        <a:lstStyle/>
        <a:p>
          <a:endParaRPr lang="sv-SE"/>
        </a:p>
      </dgm:t>
    </dgm:pt>
    <dgm:pt modelId="{78F5BFDD-C4AA-40A3-8F54-7215D0A443DF}">
      <dgm:prSet phldrT="[Text]" custT="1"/>
      <dgm:spPr/>
      <dgm:t>
        <a:bodyPr/>
        <a:lstStyle/>
        <a:p>
          <a:r>
            <a:rPr lang="sv-SE" sz="1800" b="1" dirty="0"/>
            <a:t>5</a:t>
          </a:r>
          <a:br>
            <a:rPr lang="sv-SE" sz="1400" dirty="0"/>
          </a:br>
          <a:r>
            <a:rPr lang="sv-SE" sz="1400" dirty="0"/>
            <a:t>Spel</a:t>
          </a:r>
        </a:p>
        <a:p>
          <a:r>
            <a:rPr lang="sv-SE" sz="1000" dirty="0"/>
            <a:t>(ca 20 min)</a:t>
          </a:r>
        </a:p>
      </dgm:t>
    </dgm:pt>
    <dgm:pt modelId="{8B3E7C4C-1F5A-460A-97DD-3A0DC7971E4C}" type="parTrans" cxnId="{46B42D51-4198-4991-8DAA-FA406D1771B9}">
      <dgm:prSet/>
      <dgm:spPr/>
      <dgm:t>
        <a:bodyPr/>
        <a:lstStyle/>
        <a:p>
          <a:endParaRPr lang="sv-SE"/>
        </a:p>
      </dgm:t>
    </dgm:pt>
    <dgm:pt modelId="{C235675B-A609-4FA9-B26F-FA3EAFD7B6B5}" type="sibTrans" cxnId="{46B42D51-4198-4991-8DAA-FA406D1771B9}">
      <dgm:prSet/>
      <dgm:spPr/>
      <dgm:t>
        <a:bodyPr/>
        <a:lstStyle/>
        <a:p>
          <a:endParaRPr lang="sv-SE"/>
        </a:p>
      </dgm:t>
    </dgm:pt>
    <dgm:pt modelId="{20E3CB0E-2D3E-4D02-B253-EBB9368256E4}">
      <dgm:prSet phldrT="[Text]" custT="1"/>
      <dgm:spPr/>
      <dgm:t>
        <a:bodyPr/>
        <a:lstStyle/>
        <a:p>
          <a:r>
            <a:rPr lang="sv-SE" sz="1800" b="1" dirty="0"/>
            <a:t>6</a:t>
          </a:r>
          <a:br>
            <a:rPr lang="sv-SE" sz="1400" dirty="0"/>
          </a:br>
          <a:r>
            <a:rPr lang="sv-SE" sz="1200" dirty="0"/>
            <a:t>Avslutning</a:t>
          </a:r>
        </a:p>
        <a:p>
          <a:r>
            <a:rPr lang="sv-SE" sz="1000" dirty="0"/>
            <a:t>(ca 2 min)</a:t>
          </a:r>
        </a:p>
      </dgm:t>
    </dgm:pt>
    <dgm:pt modelId="{6F2DFD0D-0860-4721-867D-1D5BEDEC7A61}" type="parTrans" cxnId="{4298821E-060D-418C-906F-4B78DBFACDFD}">
      <dgm:prSet/>
      <dgm:spPr/>
      <dgm:t>
        <a:bodyPr/>
        <a:lstStyle/>
        <a:p>
          <a:endParaRPr lang="sv-SE"/>
        </a:p>
      </dgm:t>
    </dgm:pt>
    <dgm:pt modelId="{E04C2498-3339-4B6B-B206-7D86A36B3284}" type="sibTrans" cxnId="{4298821E-060D-418C-906F-4B78DBFACDFD}">
      <dgm:prSet/>
      <dgm:spPr/>
      <dgm:t>
        <a:bodyPr/>
        <a:lstStyle/>
        <a:p>
          <a:endParaRPr lang="sv-SE"/>
        </a:p>
      </dgm:t>
    </dgm:pt>
    <dgm:pt modelId="{A7E5A2FE-CDE8-4C61-93FF-96BA715692A2}">
      <dgm:prSet phldrT="[Text]" custT="1"/>
      <dgm:spPr/>
      <dgm:t>
        <a:bodyPr/>
        <a:lstStyle/>
        <a:p>
          <a:r>
            <a:rPr lang="sv-SE" sz="1700" dirty="0"/>
            <a:t>2</a:t>
          </a:r>
          <a:br>
            <a:rPr lang="sv-SE" sz="1700" dirty="0"/>
          </a:br>
          <a:r>
            <a:rPr lang="sv-SE" sz="1400" dirty="0"/>
            <a:t>Övning</a:t>
          </a:r>
          <a:endParaRPr lang="sv-SE" sz="1700" dirty="0"/>
        </a:p>
        <a:p>
          <a:r>
            <a:rPr lang="sv-SE" sz="1050" dirty="0"/>
            <a:t>(ca 10 min)</a:t>
          </a:r>
        </a:p>
      </dgm:t>
    </dgm:pt>
    <dgm:pt modelId="{C6383B8A-B9D7-4696-AF56-06BB350E4489}" type="sibTrans" cxnId="{50439C91-149E-40EF-8F80-0C2A0D54F6CF}">
      <dgm:prSet/>
      <dgm:spPr/>
      <dgm:t>
        <a:bodyPr/>
        <a:lstStyle/>
        <a:p>
          <a:endParaRPr lang="sv-SE"/>
        </a:p>
      </dgm:t>
    </dgm:pt>
    <dgm:pt modelId="{B0EA558A-491C-43B8-9B10-C380DE2E41BD}" type="parTrans" cxnId="{50439C91-149E-40EF-8F80-0C2A0D54F6CF}">
      <dgm:prSet/>
      <dgm:spPr/>
      <dgm:t>
        <a:bodyPr/>
        <a:lstStyle/>
        <a:p>
          <a:endParaRPr lang="sv-SE"/>
        </a:p>
      </dgm:t>
    </dgm:pt>
    <dgm:pt modelId="{8667C016-CBAA-4B01-931C-8C0B603B9AF1}">
      <dgm:prSet phldrT="[Text]" custT="1"/>
      <dgm:spPr/>
      <dgm:t>
        <a:bodyPr/>
        <a:lstStyle/>
        <a:p>
          <a:r>
            <a:rPr lang="sv-SE" sz="1800" b="1" dirty="0"/>
            <a:t>3</a:t>
          </a:r>
          <a:br>
            <a:rPr lang="sv-SE" sz="1500" dirty="0"/>
          </a:br>
          <a:r>
            <a:rPr lang="sv-SE" sz="1400" dirty="0"/>
            <a:t>Övning</a:t>
          </a:r>
          <a:br>
            <a:rPr lang="sv-SE" sz="1500" dirty="0"/>
          </a:br>
          <a:r>
            <a:rPr lang="sv-SE" sz="1000" dirty="0"/>
            <a:t>(ca 10 min)</a:t>
          </a:r>
          <a:endParaRPr lang="sv-SE" sz="1500" dirty="0"/>
        </a:p>
      </dgm:t>
    </dgm:pt>
    <dgm:pt modelId="{54C96604-DC6A-4159-8D2E-92B1DA55DDD1}" type="sibTrans" cxnId="{93E0BF3D-0AA8-4808-995B-F80CA9BD4F5B}">
      <dgm:prSet/>
      <dgm:spPr/>
      <dgm:t>
        <a:bodyPr/>
        <a:lstStyle/>
        <a:p>
          <a:endParaRPr lang="sv-SE"/>
        </a:p>
      </dgm:t>
    </dgm:pt>
    <dgm:pt modelId="{732E32C0-3D5B-4506-8C0D-2FA70238D07B}" type="parTrans" cxnId="{93E0BF3D-0AA8-4808-995B-F80CA9BD4F5B}">
      <dgm:prSet/>
      <dgm:spPr/>
      <dgm:t>
        <a:bodyPr/>
        <a:lstStyle/>
        <a:p>
          <a:endParaRPr lang="sv-SE"/>
        </a:p>
      </dgm:t>
    </dgm:pt>
    <dgm:pt modelId="{366C7025-3AAC-4B5A-B3F4-1D671CCA38D4}">
      <dgm:prSet phldrT="[Text]" custT="1"/>
      <dgm:spPr/>
      <dgm:t>
        <a:bodyPr/>
        <a:lstStyle/>
        <a:p>
          <a:r>
            <a:rPr lang="sv-SE" sz="1800" b="1" dirty="0"/>
            <a:t>4</a:t>
          </a:r>
          <a:br>
            <a:rPr lang="sv-SE" sz="1500" dirty="0"/>
          </a:br>
          <a:r>
            <a:rPr lang="sv-SE" sz="1400" dirty="0"/>
            <a:t>Övning</a:t>
          </a:r>
          <a:br>
            <a:rPr lang="sv-SE" sz="1500" dirty="0"/>
          </a:br>
          <a:r>
            <a:rPr lang="sv-SE" sz="1000" dirty="0"/>
            <a:t>(ca 10 min)</a:t>
          </a:r>
          <a:endParaRPr lang="sv-SE" sz="1500" dirty="0"/>
        </a:p>
      </dgm:t>
    </dgm:pt>
    <dgm:pt modelId="{9DBB346B-A850-47B0-996F-35643F642F11}" type="parTrans" cxnId="{D9ED4DA7-0091-462A-9075-0733F4C00BDE}">
      <dgm:prSet/>
      <dgm:spPr/>
      <dgm:t>
        <a:bodyPr/>
        <a:lstStyle/>
        <a:p>
          <a:endParaRPr lang="sv-SE"/>
        </a:p>
      </dgm:t>
    </dgm:pt>
    <dgm:pt modelId="{DA87ECA1-9023-4FD1-8656-4C6E6D5F739F}" type="sibTrans" cxnId="{D9ED4DA7-0091-462A-9075-0733F4C00BDE}">
      <dgm:prSet/>
      <dgm:spPr/>
      <dgm:t>
        <a:bodyPr/>
        <a:lstStyle/>
        <a:p>
          <a:endParaRPr lang="sv-SE"/>
        </a:p>
      </dgm:t>
    </dgm:pt>
    <dgm:pt modelId="{6F3F1427-0D12-4F29-82A5-D1EF0A78C6D6}" type="pres">
      <dgm:prSet presAssocID="{176329C6-A293-41F9-99C4-BCAABF191D5E}" presName="compositeShape" presStyleCnt="0">
        <dgm:presLayoutVars>
          <dgm:chMax val="7"/>
          <dgm:dir/>
          <dgm:resizeHandles val="exact"/>
        </dgm:presLayoutVars>
      </dgm:prSet>
      <dgm:spPr/>
    </dgm:pt>
    <dgm:pt modelId="{86C515E1-9AF2-4346-B536-9CAF07788329}" type="pres">
      <dgm:prSet presAssocID="{176329C6-A293-41F9-99C4-BCAABF191D5E}" presName="wedge1" presStyleLbl="node1" presStyleIdx="0" presStyleCnt="6"/>
      <dgm:spPr/>
    </dgm:pt>
    <dgm:pt modelId="{351DB76E-2A21-4973-A406-94CC0E5E0DFD}" type="pres">
      <dgm:prSet presAssocID="{176329C6-A293-41F9-99C4-BCAABF191D5E}" presName="dummy1a" presStyleCnt="0"/>
      <dgm:spPr/>
    </dgm:pt>
    <dgm:pt modelId="{1DA39A64-A960-4E6D-B8C2-7D5C95E9889B}" type="pres">
      <dgm:prSet presAssocID="{176329C6-A293-41F9-99C4-BCAABF191D5E}" presName="dummy1b" presStyleCnt="0"/>
      <dgm:spPr/>
    </dgm:pt>
    <dgm:pt modelId="{01220113-A045-499E-B530-C32051418C57}" type="pres">
      <dgm:prSet presAssocID="{176329C6-A293-41F9-99C4-BCAABF191D5E}" presName="wedge1Tx" presStyleLbl="node1" presStyleIdx="0" presStyleCnt="6">
        <dgm:presLayoutVars>
          <dgm:chMax val="0"/>
          <dgm:chPref val="0"/>
          <dgm:bulletEnabled val="1"/>
        </dgm:presLayoutVars>
      </dgm:prSet>
      <dgm:spPr/>
    </dgm:pt>
    <dgm:pt modelId="{042ECCE9-FE08-4590-B27E-D428A5986C0C}" type="pres">
      <dgm:prSet presAssocID="{176329C6-A293-41F9-99C4-BCAABF191D5E}" presName="wedge2" presStyleLbl="node1" presStyleIdx="1" presStyleCnt="6"/>
      <dgm:spPr/>
    </dgm:pt>
    <dgm:pt modelId="{44BA8D3C-1EA7-4F9A-B973-7FABD2036E63}" type="pres">
      <dgm:prSet presAssocID="{176329C6-A293-41F9-99C4-BCAABF191D5E}" presName="dummy2a" presStyleCnt="0"/>
      <dgm:spPr/>
    </dgm:pt>
    <dgm:pt modelId="{CEB4B477-82BF-4675-9FDC-BCE412C3656E}" type="pres">
      <dgm:prSet presAssocID="{176329C6-A293-41F9-99C4-BCAABF191D5E}" presName="dummy2b" presStyleCnt="0"/>
      <dgm:spPr/>
    </dgm:pt>
    <dgm:pt modelId="{5B57A1EB-3F60-4ACE-94E6-C5A13BD3D720}" type="pres">
      <dgm:prSet presAssocID="{176329C6-A293-41F9-99C4-BCAABF191D5E}" presName="wedge2Tx" presStyleLbl="node1" presStyleIdx="1" presStyleCnt="6">
        <dgm:presLayoutVars>
          <dgm:chMax val="0"/>
          <dgm:chPref val="0"/>
          <dgm:bulletEnabled val="1"/>
        </dgm:presLayoutVars>
      </dgm:prSet>
      <dgm:spPr/>
    </dgm:pt>
    <dgm:pt modelId="{F1F5835A-FF9E-470E-BF14-8A45EB1C3C7F}" type="pres">
      <dgm:prSet presAssocID="{176329C6-A293-41F9-99C4-BCAABF191D5E}" presName="wedge3" presStyleLbl="node1" presStyleIdx="2" presStyleCnt="6"/>
      <dgm:spPr/>
    </dgm:pt>
    <dgm:pt modelId="{46D3590A-2311-41CC-8EB4-6B7916AB0C54}" type="pres">
      <dgm:prSet presAssocID="{176329C6-A293-41F9-99C4-BCAABF191D5E}" presName="dummy3a" presStyleCnt="0"/>
      <dgm:spPr/>
    </dgm:pt>
    <dgm:pt modelId="{F2E7526C-36C2-42AD-90A9-BF04A4195A50}" type="pres">
      <dgm:prSet presAssocID="{176329C6-A293-41F9-99C4-BCAABF191D5E}" presName="dummy3b" presStyleCnt="0"/>
      <dgm:spPr/>
    </dgm:pt>
    <dgm:pt modelId="{10142237-FF7A-4E4F-A259-A1E39E7BBFCF}" type="pres">
      <dgm:prSet presAssocID="{176329C6-A293-41F9-99C4-BCAABF191D5E}" presName="wedge3Tx" presStyleLbl="node1" presStyleIdx="2" presStyleCnt="6">
        <dgm:presLayoutVars>
          <dgm:chMax val="0"/>
          <dgm:chPref val="0"/>
          <dgm:bulletEnabled val="1"/>
        </dgm:presLayoutVars>
      </dgm:prSet>
      <dgm:spPr/>
    </dgm:pt>
    <dgm:pt modelId="{C8B3A1F0-654E-4707-93EE-8D71BB830E5F}" type="pres">
      <dgm:prSet presAssocID="{176329C6-A293-41F9-99C4-BCAABF191D5E}" presName="wedge4" presStyleLbl="node1" presStyleIdx="3" presStyleCnt="6"/>
      <dgm:spPr/>
    </dgm:pt>
    <dgm:pt modelId="{E25E414A-C3E1-4A7E-AE40-E6602FEB4F19}" type="pres">
      <dgm:prSet presAssocID="{176329C6-A293-41F9-99C4-BCAABF191D5E}" presName="dummy4a" presStyleCnt="0"/>
      <dgm:spPr/>
    </dgm:pt>
    <dgm:pt modelId="{24347E32-49BA-4A14-8AD1-5C244CDC9200}" type="pres">
      <dgm:prSet presAssocID="{176329C6-A293-41F9-99C4-BCAABF191D5E}" presName="dummy4b" presStyleCnt="0"/>
      <dgm:spPr/>
    </dgm:pt>
    <dgm:pt modelId="{1CABCE97-9C1A-4047-8A38-68D1689E3FD8}" type="pres">
      <dgm:prSet presAssocID="{176329C6-A293-41F9-99C4-BCAABF191D5E}" presName="wedge4Tx" presStyleLbl="node1" presStyleIdx="3" presStyleCnt="6">
        <dgm:presLayoutVars>
          <dgm:chMax val="0"/>
          <dgm:chPref val="0"/>
          <dgm:bulletEnabled val="1"/>
        </dgm:presLayoutVars>
      </dgm:prSet>
      <dgm:spPr/>
    </dgm:pt>
    <dgm:pt modelId="{1B2595DF-C5F2-4311-AF23-4F69521AFBE6}" type="pres">
      <dgm:prSet presAssocID="{176329C6-A293-41F9-99C4-BCAABF191D5E}" presName="wedge5" presStyleLbl="node1" presStyleIdx="4" presStyleCnt="6"/>
      <dgm:spPr/>
    </dgm:pt>
    <dgm:pt modelId="{5F3D33A3-ED53-4B68-824A-3D2A03EF0534}" type="pres">
      <dgm:prSet presAssocID="{176329C6-A293-41F9-99C4-BCAABF191D5E}" presName="dummy5a" presStyleCnt="0"/>
      <dgm:spPr/>
    </dgm:pt>
    <dgm:pt modelId="{60AED568-AEFF-4F66-B63E-1478551714D7}" type="pres">
      <dgm:prSet presAssocID="{176329C6-A293-41F9-99C4-BCAABF191D5E}" presName="dummy5b" presStyleCnt="0"/>
      <dgm:spPr/>
    </dgm:pt>
    <dgm:pt modelId="{EDF2D0BA-6B41-4568-8F59-56C8257D60B6}" type="pres">
      <dgm:prSet presAssocID="{176329C6-A293-41F9-99C4-BCAABF191D5E}" presName="wedge5Tx" presStyleLbl="node1" presStyleIdx="4" presStyleCnt="6">
        <dgm:presLayoutVars>
          <dgm:chMax val="0"/>
          <dgm:chPref val="0"/>
          <dgm:bulletEnabled val="1"/>
        </dgm:presLayoutVars>
      </dgm:prSet>
      <dgm:spPr/>
    </dgm:pt>
    <dgm:pt modelId="{8705D78E-3004-46AA-B22A-528174AECC5D}" type="pres">
      <dgm:prSet presAssocID="{176329C6-A293-41F9-99C4-BCAABF191D5E}" presName="wedge6" presStyleLbl="node1" presStyleIdx="5" presStyleCnt="6"/>
      <dgm:spPr/>
    </dgm:pt>
    <dgm:pt modelId="{49EADADE-5BB0-4A6C-854C-39DD45703C31}" type="pres">
      <dgm:prSet presAssocID="{176329C6-A293-41F9-99C4-BCAABF191D5E}" presName="dummy6a" presStyleCnt="0"/>
      <dgm:spPr/>
    </dgm:pt>
    <dgm:pt modelId="{A21E05DB-565B-4F55-A3EF-0D5D48C16B6A}" type="pres">
      <dgm:prSet presAssocID="{176329C6-A293-41F9-99C4-BCAABF191D5E}" presName="dummy6b" presStyleCnt="0"/>
      <dgm:spPr/>
    </dgm:pt>
    <dgm:pt modelId="{234B7093-9B54-418E-802C-56C1203B9E14}" type="pres">
      <dgm:prSet presAssocID="{176329C6-A293-41F9-99C4-BCAABF191D5E}" presName="wedge6Tx" presStyleLbl="node1" presStyleIdx="5" presStyleCnt="6">
        <dgm:presLayoutVars>
          <dgm:chMax val="0"/>
          <dgm:chPref val="0"/>
          <dgm:bulletEnabled val="1"/>
        </dgm:presLayoutVars>
      </dgm:prSet>
      <dgm:spPr/>
    </dgm:pt>
    <dgm:pt modelId="{80B14EAD-B8FF-4FFF-9DA8-A63BF4110857}" type="pres">
      <dgm:prSet presAssocID="{271425BA-5C3B-4846-8EA6-4C82CEF0CB7B}" presName="arrowWedge1" presStyleLbl="fgSibTrans2D1" presStyleIdx="0" presStyleCnt="6"/>
      <dgm:spPr/>
    </dgm:pt>
    <dgm:pt modelId="{047945FA-018C-4BD8-B277-8F4B87B80161}" type="pres">
      <dgm:prSet presAssocID="{C6383B8A-B9D7-4696-AF56-06BB350E4489}" presName="arrowWedge2" presStyleLbl="fgSibTrans2D1" presStyleIdx="1" presStyleCnt="6"/>
      <dgm:spPr/>
    </dgm:pt>
    <dgm:pt modelId="{86DF167F-F5F1-427C-B4D1-9A87485E2B6B}" type="pres">
      <dgm:prSet presAssocID="{54C96604-DC6A-4159-8D2E-92B1DA55DDD1}" presName="arrowWedge3" presStyleLbl="fgSibTrans2D1" presStyleIdx="2" presStyleCnt="6"/>
      <dgm:spPr/>
    </dgm:pt>
    <dgm:pt modelId="{C3D10994-D708-48B9-88FB-48C8C8EA3552}" type="pres">
      <dgm:prSet presAssocID="{DA87ECA1-9023-4FD1-8656-4C6E6D5F739F}" presName="arrowWedge4" presStyleLbl="fgSibTrans2D1" presStyleIdx="3" presStyleCnt="6"/>
      <dgm:spPr/>
    </dgm:pt>
    <dgm:pt modelId="{1C4701CE-CCD5-4824-B5F0-EA8E1F071617}" type="pres">
      <dgm:prSet presAssocID="{C235675B-A609-4FA9-B26F-FA3EAFD7B6B5}" presName="arrowWedge5" presStyleLbl="fgSibTrans2D1" presStyleIdx="4" presStyleCnt="6"/>
      <dgm:spPr/>
    </dgm:pt>
    <dgm:pt modelId="{4B9B4501-6056-42A3-AB7F-B15839C03AD6}" type="pres">
      <dgm:prSet presAssocID="{E04C2498-3339-4B6B-B206-7D86A36B3284}" presName="arrowWedge6" presStyleLbl="fgSibTrans2D1" presStyleIdx="5" presStyleCnt="6"/>
      <dgm:spPr/>
    </dgm:pt>
  </dgm:ptLst>
  <dgm:cxnLst>
    <dgm:cxn modelId="{93E0BF3D-0AA8-4808-995B-F80CA9BD4F5B}" srcId="{176329C6-A293-41F9-99C4-BCAABF191D5E}" destId="{8667C016-CBAA-4B01-931C-8C0B603B9AF1}" srcOrd="2" destOrd="0" parTransId="{732E32C0-3D5B-4506-8C0D-2FA70238D07B}" sibTransId="{54C96604-DC6A-4159-8D2E-92B1DA55DDD1}"/>
    <dgm:cxn modelId="{200DCDA3-D576-4AAE-9F02-B2AA96E2F14E}" type="presOf" srcId="{20E3CB0E-2D3E-4D02-B253-EBB9368256E4}" destId="{8705D78E-3004-46AA-B22A-528174AECC5D}" srcOrd="0" destOrd="0" presId="urn:microsoft.com/office/officeart/2005/8/layout/cycle8"/>
    <dgm:cxn modelId="{85AAC92B-8083-4E38-A21F-0913DD12B818}" type="presOf" srcId="{78F5BFDD-C4AA-40A3-8F54-7215D0A443DF}" destId="{EDF2D0BA-6B41-4568-8F59-56C8257D60B6}" srcOrd="1" destOrd="0" presId="urn:microsoft.com/office/officeart/2005/8/layout/cycle8"/>
    <dgm:cxn modelId="{46B42D51-4198-4991-8DAA-FA406D1771B9}" srcId="{176329C6-A293-41F9-99C4-BCAABF191D5E}" destId="{78F5BFDD-C4AA-40A3-8F54-7215D0A443DF}" srcOrd="4" destOrd="0" parTransId="{8B3E7C4C-1F5A-460A-97DD-3A0DC7971E4C}" sibTransId="{C235675B-A609-4FA9-B26F-FA3EAFD7B6B5}"/>
    <dgm:cxn modelId="{7C027544-E7AF-4CEF-BD88-6F4B7294D894}" type="presOf" srcId="{A7E5A2FE-CDE8-4C61-93FF-96BA715692A2}" destId="{5B57A1EB-3F60-4ACE-94E6-C5A13BD3D720}" srcOrd="1" destOrd="0" presId="urn:microsoft.com/office/officeart/2005/8/layout/cycle8"/>
    <dgm:cxn modelId="{64FCD65B-1457-4CFC-96A9-8374F057A36B}" srcId="{176329C6-A293-41F9-99C4-BCAABF191D5E}" destId="{28896689-4809-45C2-81D3-F990376F35E2}" srcOrd="0" destOrd="0" parTransId="{63F28BA9-4B05-450D-A6C0-9B3F7FFDEEF1}" sibTransId="{271425BA-5C3B-4846-8EA6-4C82CEF0CB7B}"/>
    <dgm:cxn modelId="{D9ED4DA7-0091-462A-9075-0733F4C00BDE}" srcId="{176329C6-A293-41F9-99C4-BCAABF191D5E}" destId="{366C7025-3AAC-4B5A-B3F4-1D671CCA38D4}" srcOrd="3" destOrd="0" parTransId="{9DBB346B-A850-47B0-996F-35643F642F11}" sibTransId="{DA87ECA1-9023-4FD1-8656-4C6E6D5F739F}"/>
    <dgm:cxn modelId="{104638F5-BFB9-41F6-BC16-46BDC4E4D283}" type="presOf" srcId="{366C7025-3AAC-4B5A-B3F4-1D671CCA38D4}" destId="{1CABCE97-9C1A-4047-8A38-68D1689E3FD8}" srcOrd="1" destOrd="0" presId="urn:microsoft.com/office/officeart/2005/8/layout/cycle8"/>
    <dgm:cxn modelId="{99DDE873-9B15-4FC7-9EB5-E420F874B359}" type="presOf" srcId="{78F5BFDD-C4AA-40A3-8F54-7215D0A443DF}" destId="{1B2595DF-C5F2-4311-AF23-4F69521AFBE6}" srcOrd="0" destOrd="0" presId="urn:microsoft.com/office/officeart/2005/8/layout/cycle8"/>
    <dgm:cxn modelId="{7E6DBA14-B7BC-46B4-9083-9D10E4E414FF}" type="presOf" srcId="{28896689-4809-45C2-81D3-F990376F35E2}" destId="{01220113-A045-499E-B530-C32051418C57}" srcOrd="1" destOrd="0" presId="urn:microsoft.com/office/officeart/2005/8/layout/cycle8"/>
    <dgm:cxn modelId="{5BEB71C5-0174-49E0-A2D0-2647CF995633}" type="presOf" srcId="{20E3CB0E-2D3E-4D02-B253-EBB9368256E4}" destId="{234B7093-9B54-418E-802C-56C1203B9E14}" srcOrd="1" destOrd="0" presId="urn:microsoft.com/office/officeart/2005/8/layout/cycle8"/>
    <dgm:cxn modelId="{4298821E-060D-418C-906F-4B78DBFACDFD}" srcId="{176329C6-A293-41F9-99C4-BCAABF191D5E}" destId="{20E3CB0E-2D3E-4D02-B253-EBB9368256E4}" srcOrd="5" destOrd="0" parTransId="{6F2DFD0D-0860-4721-867D-1D5BEDEC7A61}" sibTransId="{E04C2498-3339-4B6B-B206-7D86A36B3284}"/>
    <dgm:cxn modelId="{D5C20EC9-0EA3-4E76-80E4-36ADAF990148}" type="presOf" srcId="{8667C016-CBAA-4B01-931C-8C0B603B9AF1}" destId="{10142237-FF7A-4E4F-A259-A1E39E7BBFCF}" srcOrd="1" destOrd="0" presId="urn:microsoft.com/office/officeart/2005/8/layout/cycle8"/>
    <dgm:cxn modelId="{830FAC39-CFA8-4899-863F-8E6EA378DB36}" type="presOf" srcId="{176329C6-A293-41F9-99C4-BCAABF191D5E}" destId="{6F3F1427-0D12-4F29-82A5-D1EF0A78C6D6}" srcOrd="0" destOrd="0" presId="urn:microsoft.com/office/officeart/2005/8/layout/cycle8"/>
    <dgm:cxn modelId="{DFD19210-3949-40A4-8243-9F0EA519D17F}" type="presOf" srcId="{28896689-4809-45C2-81D3-F990376F35E2}" destId="{86C515E1-9AF2-4346-B536-9CAF07788329}" srcOrd="0" destOrd="0" presId="urn:microsoft.com/office/officeart/2005/8/layout/cycle8"/>
    <dgm:cxn modelId="{7828A9BA-59ED-41E3-B695-240007958A10}" type="presOf" srcId="{8667C016-CBAA-4B01-931C-8C0B603B9AF1}" destId="{F1F5835A-FF9E-470E-BF14-8A45EB1C3C7F}" srcOrd="0" destOrd="0" presId="urn:microsoft.com/office/officeart/2005/8/layout/cycle8"/>
    <dgm:cxn modelId="{50439C91-149E-40EF-8F80-0C2A0D54F6CF}" srcId="{176329C6-A293-41F9-99C4-BCAABF191D5E}" destId="{A7E5A2FE-CDE8-4C61-93FF-96BA715692A2}" srcOrd="1" destOrd="0" parTransId="{B0EA558A-491C-43B8-9B10-C380DE2E41BD}" sibTransId="{C6383B8A-B9D7-4696-AF56-06BB350E4489}"/>
    <dgm:cxn modelId="{7E50FC82-1E69-469A-AE7F-B2D3EC0B4EF7}" type="presOf" srcId="{A7E5A2FE-CDE8-4C61-93FF-96BA715692A2}" destId="{042ECCE9-FE08-4590-B27E-D428A5986C0C}" srcOrd="0" destOrd="0" presId="urn:microsoft.com/office/officeart/2005/8/layout/cycle8"/>
    <dgm:cxn modelId="{865ED67C-3A1D-4E6A-B5A4-56AF4D668930}" type="presOf" srcId="{366C7025-3AAC-4B5A-B3F4-1D671CCA38D4}" destId="{C8B3A1F0-654E-4707-93EE-8D71BB830E5F}" srcOrd="0" destOrd="0" presId="urn:microsoft.com/office/officeart/2005/8/layout/cycle8"/>
    <dgm:cxn modelId="{E00FD824-C012-4467-90F4-A9BB9E0EBB41}" type="presParOf" srcId="{6F3F1427-0D12-4F29-82A5-D1EF0A78C6D6}" destId="{86C515E1-9AF2-4346-B536-9CAF07788329}" srcOrd="0" destOrd="0" presId="urn:microsoft.com/office/officeart/2005/8/layout/cycle8"/>
    <dgm:cxn modelId="{60D7EF53-EE33-4125-98C0-2682D73C0E77}" type="presParOf" srcId="{6F3F1427-0D12-4F29-82A5-D1EF0A78C6D6}" destId="{351DB76E-2A21-4973-A406-94CC0E5E0DFD}" srcOrd="1" destOrd="0" presId="urn:microsoft.com/office/officeart/2005/8/layout/cycle8"/>
    <dgm:cxn modelId="{101AE7A2-3087-4F75-B293-9296563CE626}" type="presParOf" srcId="{6F3F1427-0D12-4F29-82A5-D1EF0A78C6D6}" destId="{1DA39A64-A960-4E6D-B8C2-7D5C95E9889B}" srcOrd="2" destOrd="0" presId="urn:microsoft.com/office/officeart/2005/8/layout/cycle8"/>
    <dgm:cxn modelId="{D1D1CC08-AEBF-4625-93A6-45893D2676C4}" type="presParOf" srcId="{6F3F1427-0D12-4F29-82A5-D1EF0A78C6D6}" destId="{01220113-A045-499E-B530-C32051418C57}" srcOrd="3" destOrd="0" presId="urn:microsoft.com/office/officeart/2005/8/layout/cycle8"/>
    <dgm:cxn modelId="{A5489A80-4237-4AD3-A10C-A8A90EB7C905}" type="presParOf" srcId="{6F3F1427-0D12-4F29-82A5-D1EF0A78C6D6}" destId="{042ECCE9-FE08-4590-B27E-D428A5986C0C}" srcOrd="4" destOrd="0" presId="urn:microsoft.com/office/officeart/2005/8/layout/cycle8"/>
    <dgm:cxn modelId="{CBCE4F42-07B0-4CC2-96FD-717EEC9499F5}" type="presParOf" srcId="{6F3F1427-0D12-4F29-82A5-D1EF0A78C6D6}" destId="{44BA8D3C-1EA7-4F9A-B973-7FABD2036E63}" srcOrd="5" destOrd="0" presId="urn:microsoft.com/office/officeart/2005/8/layout/cycle8"/>
    <dgm:cxn modelId="{165185D7-53F6-4795-8AD0-BE9AA3F9A491}" type="presParOf" srcId="{6F3F1427-0D12-4F29-82A5-D1EF0A78C6D6}" destId="{CEB4B477-82BF-4675-9FDC-BCE412C3656E}" srcOrd="6" destOrd="0" presId="urn:microsoft.com/office/officeart/2005/8/layout/cycle8"/>
    <dgm:cxn modelId="{CE2D21E4-2869-491E-AB01-3E7964821213}" type="presParOf" srcId="{6F3F1427-0D12-4F29-82A5-D1EF0A78C6D6}" destId="{5B57A1EB-3F60-4ACE-94E6-C5A13BD3D720}" srcOrd="7" destOrd="0" presId="urn:microsoft.com/office/officeart/2005/8/layout/cycle8"/>
    <dgm:cxn modelId="{CDEC4EDD-327A-46F6-8AA5-936FE6C21BE2}" type="presParOf" srcId="{6F3F1427-0D12-4F29-82A5-D1EF0A78C6D6}" destId="{F1F5835A-FF9E-470E-BF14-8A45EB1C3C7F}" srcOrd="8" destOrd="0" presId="urn:microsoft.com/office/officeart/2005/8/layout/cycle8"/>
    <dgm:cxn modelId="{1408C0E8-C826-47B7-957E-78D884728A45}" type="presParOf" srcId="{6F3F1427-0D12-4F29-82A5-D1EF0A78C6D6}" destId="{46D3590A-2311-41CC-8EB4-6B7916AB0C54}" srcOrd="9" destOrd="0" presId="urn:microsoft.com/office/officeart/2005/8/layout/cycle8"/>
    <dgm:cxn modelId="{3821CF3B-6770-455F-8183-CF88E7C39A06}" type="presParOf" srcId="{6F3F1427-0D12-4F29-82A5-D1EF0A78C6D6}" destId="{F2E7526C-36C2-42AD-90A9-BF04A4195A50}" srcOrd="10" destOrd="0" presId="urn:microsoft.com/office/officeart/2005/8/layout/cycle8"/>
    <dgm:cxn modelId="{E130C213-23F2-4B41-AD2E-E3F3EF8D5B49}" type="presParOf" srcId="{6F3F1427-0D12-4F29-82A5-D1EF0A78C6D6}" destId="{10142237-FF7A-4E4F-A259-A1E39E7BBFCF}" srcOrd="11" destOrd="0" presId="urn:microsoft.com/office/officeart/2005/8/layout/cycle8"/>
    <dgm:cxn modelId="{0EAE77FE-B1B9-4ADB-930D-463B5F4432A6}" type="presParOf" srcId="{6F3F1427-0D12-4F29-82A5-D1EF0A78C6D6}" destId="{C8B3A1F0-654E-4707-93EE-8D71BB830E5F}" srcOrd="12" destOrd="0" presId="urn:microsoft.com/office/officeart/2005/8/layout/cycle8"/>
    <dgm:cxn modelId="{DE171F78-251E-4538-A88E-CAA6580D6B45}" type="presParOf" srcId="{6F3F1427-0D12-4F29-82A5-D1EF0A78C6D6}" destId="{E25E414A-C3E1-4A7E-AE40-E6602FEB4F19}" srcOrd="13" destOrd="0" presId="urn:microsoft.com/office/officeart/2005/8/layout/cycle8"/>
    <dgm:cxn modelId="{3E2CAF31-DAA8-4EC2-BB05-370CBD6EEC63}" type="presParOf" srcId="{6F3F1427-0D12-4F29-82A5-D1EF0A78C6D6}" destId="{24347E32-49BA-4A14-8AD1-5C244CDC9200}" srcOrd="14" destOrd="0" presId="urn:microsoft.com/office/officeart/2005/8/layout/cycle8"/>
    <dgm:cxn modelId="{52AD67F2-2E7D-4F9C-B0D2-A26BE0605473}" type="presParOf" srcId="{6F3F1427-0D12-4F29-82A5-D1EF0A78C6D6}" destId="{1CABCE97-9C1A-4047-8A38-68D1689E3FD8}" srcOrd="15" destOrd="0" presId="urn:microsoft.com/office/officeart/2005/8/layout/cycle8"/>
    <dgm:cxn modelId="{5C0FEEDB-ACD0-4683-8988-1CEE80E92B9B}" type="presParOf" srcId="{6F3F1427-0D12-4F29-82A5-D1EF0A78C6D6}" destId="{1B2595DF-C5F2-4311-AF23-4F69521AFBE6}" srcOrd="16" destOrd="0" presId="urn:microsoft.com/office/officeart/2005/8/layout/cycle8"/>
    <dgm:cxn modelId="{E5C2E8BA-6771-42CC-A7AE-4A1C1AEC0A7A}" type="presParOf" srcId="{6F3F1427-0D12-4F29-82A5-D1EF0A78C6D6}" destId="{5F3D33A3-ED53-4B68-824A-3D2A03EF0534}" srcOrd="17" destOrd="0" presId="urn:microsoft.com/office/officeart/2005/8/layout/cycle8"/>
    <dgm:cxn modelId="{A844248C-E715-44DC-B36C-4EB68BE97272}" type="presParOf" srcId="{6F3F1427-0D12-4F29-82A5-D1EF0A78C6D6}" destId="{60AED568-AEFF-4F66-B63E-1478551714D7}" srcOrd="18" destOrd="0" presId="urn:microsoft.com/office/officeart/2005/8/layout/cycle8"/>
    <dgm:cxn modelId="{502968D0-3DAB-4E0D-AFFF-AB212A6F53E3}" type="presParOf" srcId="{6F3F1427-0D12-4F29-82A5-D1EF0A78C6D6}" destId="{EDF2D0BA-6B41-4568-8F59-56C8257D60B6}" srcOrd="19" destOrd="0" presId="urn:microsoft.com/office/officeart/2005/8/layout/cycle8"/>
    <dgm:cxn modelId="{6F0A3FF2-D6C5-4DE5-8AB3-25902C9913E2}" type="presParOf" srcId="{6F3F1427-0D12-4F29-82A5-D1EF0A78C6D6}" destId="{8705D78E-3004-46AA-B22A-528174AECC5D}" srcOrd="20" destOrd="0" presId="urn:microsoft.com/office/officeart/2005/8/layout/cycle8"/>
    <dgm:cxn modelId="{4D50474C-D365-4919-89C0-BAB7113F0C0C}" type="presParOf" srcId="{6F3F1427-0D12-4F29-82A5-D1EF0A78C6D6}" destId="{49EADADE-5BB0-4A6C-854C-39DD45703C31}" srcOrd="21" destOrd="0" presId="urn:microsoft.com/office/officeart/2005/8/layout/cycle8"/>
    <dgm:cxn modelId="{9EF052EB-B05C-4743-86E7-29D68E9DD214}" type="presParOf" srcId="{6F3F1427-0D12-4F29-82A5-D1EF0A78C6D6}" destId="{A21E05DB-565B-4F55-A3EF-0D5D48C16B6A}" srcOrd="22" destOrd="0" presId="urn:microsoft.com/office/officeart/2005/8/layout/cycle8"/>
    <dgm:cxn modelId="{FF29FBFD-6841-4382-AFE4-25C7C33BAB48}" type="presParOf" srcId="{6F3F1427-0D12-4F29-82A5-D1EF0A78C6D6}" destId="{234B7093-9B54-418E-802C-56C1203B9E14}" srcOrd="23" destOrd="0" presId="urn:microsoft.com/office/officeart/2005/8/layout/cycle8"/>
    <dgm:cxn modelId="{8BAE2438-D385-4EC2-98F2-39D06A14874C}" type="presParOf" srcId="{6F3F1427-0D12-4F29-82A5-D1EF0A78C6D6}" destId="{80B14EAD-B8FF-4FFF-9DA8-A63BF4110857}" srcOrd="24" destOrd="0" presId="urn:microsoft.com/office/officeart/2005/8/layout/cycle8"/>
    <dgm:cxn modelId="{0861DE9C-94F6-4C14-A93A-71ADD7B62E59}" type="presParOf" srcId="{6F3F1427-0D12-4F29-82A5-D1EF0A78C6D6}" destId="{047945FA-018C-4BD8-B277-8F4B87B80161}" srcOrd="25" destOrd="0" presId="urn:microsoft.com/office/officeart/2005/8/layout/cycle8"/>
    <dgm:cxn modelId="{74F390D9-B4E1-4772-ADF1-C5803C98F483}" type="presParOf" srcId="{6F3F1427-0D12-4F29-82A5-D1EF0A78C6D6}" destId="{86DF167F-F5F1-427C-B4D1-9A87485E2B6B}" srcOrd="26" destOrd="0" presId="urn:microsoft.com/office/officeart/2005/8/layout/cycle8"/>
    <dgm:cxn modelId="{004212DE-9846-449E-824B-D55DBBCFE188}" type="presParOf" srcId="{6F3F1427-0D12-4F29-82A5-D1EF0A78C6D6}" destId="{C3D10994-D708-48B9-88FB-48C8C8EA3552}" srcOrd="27" destOrd="0" presId="urn:microsoft.com/office/officeart/2005/8/layout/cycle8"/>
    <dgm:cxn modelId="{249C12A3-AA69-4215-9DB8-4087CA176F81}" type="presParOf" srcId="{6F3F1427-0D12-4F29-82A5-D1EF0A78C6D6}" destId="{1C4701CE-CCD5-4824-B5F0-EA8E1F071617}" srcOrd="28" destOrd="0" presId="urn:microsoft.com/office/officeart/2005/8/layout/cycle8"/>
    <dgm:cxn modelId="{B753AE8B-F73D-436B-89C3-721172859828}" type="presParOf" srcId="{6F3F1427-0D12-4F29-82A5-D1EF0A78C6D6}" destId="{4B9B4501-6056-42A3-AB7F-B15839C03AD6}" srcOrd="29" destOrd="0" presId="urn:microsoft.com/office/officeart/2005/8/layout/cycle8"/>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15E1-9AF2-4346-B536-9CAF07788329}">
      <dsp:nvSpPr>
        <dsp:cNvPr id="0" name=""/>
        <dsp:cNvSpPr/>
      </dsp:nvSpPr>
      <dsp:spPr>
        <a:xfrm>
          <a:off x="606882" y="185741"/>
          <a:ext cx="2729545" cy="2729545"/>
        </a:xfrm>
        <a:prstGeom prst="pie">
          <a:avLst>
            <a:gd name="adj1" fmla="val 16200000"/>
            <a:gd name="adj2" fmla="val 19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pPr>
          <a:r>
            <a:rPr lang="sv-SE" sz="1600" b="1" kern="1200" dirty="0"/>
            <a:t>1</a:t>
          </a:r>
          <a:br>
            <a:rPr lang="sv-SE" sz="2400" kern="1200" dirty="0"/>
          </a:br>
          <a:r>
            <a:rPr lang="sv-SE" sz="1100" kern="1200" dirty="0"/>
            <a:t>Uppvärmning</a:t>
          </a:r>
          <a:endParaRPr lang="sv-SE" sz="1200" kern="1200" dirty="0"/>
        </a:p>
        <a:p>
          <a:pPr marL="0" lvl="0" algn="ctr" defTabSz="711200">
            <a:lnSpc>
              <a:spcPct val="90000"/>
            </a:lnSpc>
            <a:spcBef>
              <a:spcPct val="0"/>
            </a:spcBef>
            <a:spcAft>
              <a:spcPct val="35000"/>
            </a:spcAft>
            <a:buNone/>
          </a:pPr>
          <a:r>
            <a:rPr lang="sv-SE" sz="1050" kern="1200" dirty="0"/>
            <a:t>(ca 8 min)</a:t>
          </a:r>
          <a:endParaRPr lang="sv-SE" sz="1200" kern="1200" dirty="0"/>
        </a:p>
      </dsp:txBody>
      <dsp:txXfrm>
        <a:off x="2036644" y="534408"/>
        <a:ext cx="714880" cy="552408"/>
      </dsp:txXfrm>
    </dsp:sp>
    <dsp:sp modelId="{042ECCE9-FE08-4590-B27E-D428A5986C0C}">
      <dsp:nvSpPr>
        <dsp:cNvPr id="0" name=""/>
        <dsp:cNvSpPr/>
      </dsp:nvSpPr>
      <dsp:spPr>
        <a:xfrm>
          <a:off x="639377" y="241956"/>
          <a:ext cx="2729545" cy="2729545"/>
        </a:xfrm>
        <a:prstGeom prst="pie">
          <a:avLst>
            <a:gd name="adj1" fmla="val 198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sv-SE" sz="1700" kern="1200" dirty="0"/>
            <a:t>2</a:t>
          </a:r>
          <a:br>
            <a:rPr lang="sv-SE" sz="1700" kern="1200" dirty="0"/>
          </a:br>
          <a:r>
            <a:rPr lang="sv-SE" sz="1400" kern="1200" dirty="0"/>
            <a:t>Övning</a:t>
          </a:r>
          <a:endParaRPr lang="sv-SE" sz="1700" kern="1200" dirty="0"/>
        </a:p>
        <a:p>
          <a:pPr marL="0" lvl="0" indent="0" algn="ctr" defTabSz="755650">
            <a:lnSpc>
              <a:spcPct val="90000"/>
            </a:lnSpc>
            <a:spcBef>
              <a:spcPct val="0"/>
            </a:spcBef>
            <a:spcAft>
              <a:spcPct val="35000"/>
            </a:spcAft>
            <a:buNone/>
          </a:pPr>
          <a:r>
            <a:rPr lang="sv-SE" sz="1050" kern="1200" dirty="0"/>
            <a:t>(ca 10 min)</a:t>
          </a:r>
        </a:p>
      </dsp:txBody>
      <dsp:txXfrm>
        <a:off x="2491569" y="1346772"/>
        <a:ext cx="747375" cy="536160"/>
      </dsp:txXfrm>
    </dsp:sp>
    <dsp:sp modelId="{F1F5835A-FF9E-470E-BF14-8A45EB1C3C7F}">
      <dsp:nvSpPr>
        <dsp:cNvPr id="0" name=""/>
        <dsp:cNvSpPr/>
      </dsp:nvSpPr>
      <dsp:spPr>
        <a:xfrm>
          <a:off x="606882" y="298172"/>
          <a:ext cx="2729545" cy="2729545"/>
        </a:xfrm>
        <a:prstGeom prst="pie">
          <a:avLst>
            <a:gd name="adj1" fmla="val 180000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3</a:t>
          </a:r>
          <a:br>
            <a:rPr lang="sv-SE" sz="1500" kern="1200" dirty="0"/>
          </a:br>
          <a:r>
            <a:rPr lang="sv-SE" sz="1400" kern="1200" dirty="0"/>
            <a:t>Övning</a:t>
          </a:r>
          <a:br>
            <a:rPr lang="sv-SE" sz="1500" kern="1200" dirty="0"/>
          </a:br>
          <a:r>
            <a:rPr lang="sv-SE" sz="1000" kern="1200" dirty="0"/>
            <a:t>(ca 10 min)</a:t>
          </a:r>
          <a:endParaRPr lang="sv-SE" sz="1500" kern="1200" dirty="0"/>
        </a:p>
      </dsp:txBody>
      <dsp:txXfrm>
        <a:off x="2036644" y="2142890"/>
        <a:ext cx="714880" cy="552408"/>
      </dsp:txXfrm>
    </dsp:sp>
    <dsp:sp modelId="{C8B3A1F0-654E-4707-93EE-8D71BB830E5F}">
      <dsp:nvSpPr>
        <dsp:cNvPr id="0" name=""/>
        <dsp:cNvSpPr/>
      </dsp:nvSpPr>
      <dsp:spPr>
        <a:xfrm>
          <a:off x="541893" y="298172"/>
          <a:ext cx="2729545" cy="2729545"/>
        </a:xfrm>
        <a:prstGeom prst="pie">
          <a:avLst>
            <a:gd name="adj1" fmla="val 54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4</a:t>
          </a:r>
          <a:br>
            <a:rPr lang="sv-SE" sz="1500" kern="1200" dirty="0"/>
          </a:br>
          <a:r>
            <a:rPr lang="sv-SE" sz="1400" kern="1200" dirty="0"/>
            <a:t>Övning</a:t>
          </a:r>
          <a:br>
            <a:rPr lang="sv-SE" sz="1500" kern="1200" dirty="0"/>
          </a:br>
          <a:r>
            <a:rPr lang="sv-SE" sz="1000" kern="1200" dirty="0"/>
            <a:t>(ca 10 min)</a:t>
          </a:r>
          <a:endParaRPr lang="sv-SE" sz="1500" kern="1200" dirty="0"/>
        </a:p>
      </dsp:txBody>
      <dsp:txXfrm>
        <a:off x="1126796" y="2142890"/>
        <a:ext cx="714880" cy="552408"/>
      </dsp:txXfrm>
    </dsp:sp>
    <dsp:sp modelId="{1B2595DF-C5F2-4311-AF23-4F69521AFBE6}">
      <dsp:nvSpPr>
        <dsp:cNvPr id="0" name=""/>
        <dsp:cNvSpPr/>
      </dsp:nvSpPr>
      <dsp:spPr>
        <a:xfrm>
          <a:off x="509399" y="241956"/>
          <a:ext cx="2729545" cy="2729545"/>
        </a:xfrm>
        <a:prstGeom prst="pie">
          <a:avLst>
            <a:gd name="adj1" fmla="val 9000000"/>
            <a:gd name="adj2" fmla="val 126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5</a:t>
          </a:r>
          <a:br>
            <a:rPr lang="sv-SE" sz="1400" kern="1200" dirty="0"/>
          </a:br>
          <a:r>
            <a:rPr lang="sv-SE" sz="1400" kern="1200" dirty="0"/>
            <a:t>Spel</a:t>
          </a:r>
        </a:p>
        <a:p>
          <a:pPr marL="0" lvl="0" indent="0" algn="ctr" defTabSz="800100">
            <a:lnSpc>
              <a:spcPct val="90000"/>
            </a:lnSpc>
            <a:spcBef>
              <a:spcPct val="0"/>
            </a:spcBef>
            <a:spcAft>
              <a:spcPct val="35000"/>
            </a:spcAft>
            <a:buNone/>
          </a:pPr>
          <a:r>
            <a:rPr lang="sv-SE" sz="1000" kern="1200" dirty="0"/>
            <a:t>(ca 20 min)</a:t>
          </a:r>
        </a:p>
      </dsp:txBody>
      <dsp:txXfrm>
        <a:off x="639377" y="1346772"/>
        <a:ext cx="747375" cy="536160"/>
      </dsp:txXfrm>
    </dsp:sp>
    <dsp:sp modelId="{8705D78E-3004-46AA-B22A-528174AECC5D}">
      <dsp:nvSpPr>
        <dsp:cNvPr id="0" name=""/>
        <dsp:cNvSpPr/>
      </dsp:nvSpPr>
      <dsp:spPr>
        <a:xfrm>
          <a:off x="541893" y="185741"/>
          <a:ext cx="2729545" cy="2729545"/>
        </a:xfrm>
        <a:prstGeom prst="pie">
          <a:avLst>
            <a:gd name="adj1" fmla="val 126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6</a:t>
          </a:r>
          <a:br>
            <a:rPr lang="sv-SE" sz="1400" kern="1200" dirty="0"/>
          </a:br>
          <a:r>
            <a:rPr lang="sv-SE" sz="1200" kern="1200" dirty="0"/>
            <a:t>Avslutning</a:t>
          </a:r>
        </a:p>
        <a:p>
          <a:pPr marL="0" lvl="0" indent="0" algn="ctr" defTabSz="800100">
            <a:lnSpc>
              <a:spcPct val="90000"/>
            </a:lnSpc>
            <a:spcBef>
              <a:spcPct val="0"/>
            </a:spcBef>
            <a:spcAft>
              <a:spcPct val="35000"/>
            </a:spcAft>
            <a:buNone/>
          </a:pPr>
          <a:r>
            <a:rPr lang="sv-SE" sz="1000" kern="1200" dirty="0"/>
            <a:t>(ca 2 min)</a:t>
          </a:r>
        </a:p>
      </dsp:txBody>
      <dsp:txXfrm>
        <a:off x="1126796" y="534408"/>
        <a:ext cx="714880" cy="552408"/>
      </dsp:txXfrm>
    </dsp:sp>
    <dsp:sp modelId="{80B14EAD-B8FF-4FFF-9DA8-A63BF4110857}">
      <dsp:nvSpPr>
        <dsp:cNvPr id="0" name=""/>
        <dsp:cNvSpPr/>
      </dsp:nvSpPr>
      <dsp:spPr>
        <a:xfrm>
          <a:off x="437811" y="16769"/>
          <a:ext cx="3067489" cy="3067489"/>
        </a:xfrm>
        <a:prstGeom prst="circularArrow">
          <a:avLst>
            <a:gd name="adj1" fmla="val 5085"/>
            <a:gd name="adj2" fmla="val 327528"/>
            <a:gd name="adj3" fmla="val 19472472"/>
            <a:gd name="adj4" fmla="val 162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7945FA-018C-4BD8-B277-8F4B87B80161}">
      <dsp:nvSpPr>
        <dsp:cNvPr id="0" name=""/>
        <dsp:cNvSpPr/>
      </dsp:nvSpPr>
      <dsp:spPr>
        <a:xfrm>
          <a:off x="470305" y="72984"/>
          <a:ext cx="3067489" cy="3067489"/>
        </a:xfrm>
        <a:prstGeom prst="circularArrow">
          <a:avLst>
            <a:gd name="adj1" fmla="val 5085"/>
            <a:gd name="adj2" fmla="val 327528"/>
            <a:gd name="adj3" fmla="val 1472472"/>
            <a:gd name="adj4" fmla="val 19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F167F-F5F1-427C-B4D1-9A87485E2B6B}">
      <dsp:nvSpPr>
        <dsp:cNvPr id="0" name=""/>
        <dsp:cNvSpPr/>
      </dsp:nvSpPr>
      <dsp:spPr>
        <a:xfrm>
          <a:off x="437811" y="129200"/>
          <a:ext cx="3067489" cy="3067489"/>
        </a:xfrm>
        <a:prstGeom prst="circularArrow">
          <a:avLst>
            <a:gd name="adj1" fmla="val 5085"/>
            <a:gd name="adj2" fmla="val 327528"/>
            <a:gd name="adj3" fmla="val 5072221"/>
            <a:gd name="adj4" fmla="val 1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D10994-D708-48B9-88FB-48C8C8EA3552}">
      <dsp:nvSpPr>
        <dsp:cNvPr id="0" name=""/>
        <dsp:cNvSpPr/>
      </dsp:nvSpPr>
      <dsp:spPr>
        <a:xfrm>
          <a:off x="373021" y="129200"/>
          <a:ext cx="3067489" cy="3067489"/>
        </a:xfrm>
        <a:prstGeom prst="circularArrow">
          <a:avLst>
            <a:gd name="adj1" fmla="val 5085"/>
            <a:gd name="adj2" fmla="val 327528"/>
            <a:gd name="adj3" fmla="val 8672472"/>
            <a:gd name="adj4" fmla="val 54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4701CE-CCD5-4824-B5F0-EA8E1F071617}">
      <dsp:nvSpPr>
        <dsp:cNvPr id="0" name=""/>
        <dsp:cNvSpPr/>
      </dsp:nvSpPr>
      <dsp:spPr>
        <a:xfrm>
          <a:off x="340526" y="72984"/>
          <a:ext cx="3067489" cy="3067489"/>
        </a:xfrm>
        <a:prstGeom prst="circularArrow">
          <a:avLst>
            <a:gd name="adj1" fmla="val 5085"/>
            <a:gd name="adj2" fmla="val 327528"/>
            <a:gd name="adj3" fmla="val 12272472"/>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9B4501-6056-42A3-AB7F-B15839C03AD6}">
      <dsp:nvSpPr>
        <dsp:cNvPr id="0" name=""/>
        <dsp:cNvSpPr/>
      </dsp:nvSpPr>
      <dsp:spPr>
        <a:xfrm>
          <a:off x="373021" y="16769"/>
          <a:ext cx="3067489" cy="3067489"/>
        </a:xfrm>
        <a:prstGeom prst="circularArrow">
          <a:avLst>
            <a:gd name="adj1" fmla="val 5085"/>
            <a:gd name="adj2" fmla="val 327528"/>
            <a:gd name="adj3" fmla="val 15872221"/>
            <a:gd name="adj4" fmla="val 126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2016-11-10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2016-11-10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2016-11-10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2016-11-10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2016-11-10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2016-11-10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2016-11-10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2016-11-10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hyperlink" Target="http://www.laget.se/VSKBANDYF07/Document/Download/899197/5606428" TargetMode="External"/><Relationship Id="rId10" Type="http://schemas.microsoft.com/office/2007/relationships/diagramDrawing" Target="../diagrams/drawing1.xml"/><Relationship Id="rId4" Type="http://schemas.openxmlformats.org/officeDocument/2006/relationships/image" Target="../media/image3.tmp"/><Relationship Id="rId9"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a:t>
            </a:r>
            <a:r>
              <a:rPr lang="sv-SE" b="1" dirty="0" err="1">
                <a:solidFill>
                  <a:schemeClr val="accent2">
                    <a:lumMod val="75000"/>
                  </a:schemeClr>
                </a:solidFill>
              </a:rPr>
              <a:t>tis</a:t>
            </a:r>
            <a:r>
              <a:rPr lang="sv-SE" b="1" dirty="0">
                <a:solidFill>
                  <a:schemeClr val="accent2">
                    <a:lumMod val="75000"/>
                  </a:schemeClr>
                </a:solidFill>
              </a:rPr>
              <a:t> 17:30-18:30 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14 </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9 och övning 10 </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25</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a:solidFill>
                  <a:srgbClr val="00B050"/>
                </a:solidFill>
              </a:rPr>
              <a:t>Övningarna (och dess nummer) är hämtad från ”Övningsbank - </a:t>
            </a:r>
            <a:r>
              <a:rPr lang="sv-SE" sz="1100" i="1" dirty="0" err="1">
                <a:solidFill>
                  <a:srgbClr val="00B050"/>
                </a:solidFill>
              </a:rPr>
              <a:t>ispass</a:t>
            </a:r>
            <a:r>
              <a:rPr lang="sv-SE" sz="1100" i="1" dirty="0">
                <a:solidFill>
                  <a:srgbClr val="00B050"/>
                </a:solidFill>
              </a:rPr>
              <a:t> VSK F07.pptx”</a:t>
            </a:r>
          </a:p>
          <a:p>
            <a:pPr algn="ctr"/>
            <a:r>
              <a:rPr lang="sv-SE" sz="1100" i="1" dirty="0">
                <a:solidFill>
                  <a:srgbClr val="00B050"/>
                </a:solidFill>
                <a:hlinkClick r:id="rId5"/>
              </a:rPr>
              <a:t>http://www.laget.se/VSKBANDYF07/Document/Download/899197/5606428</a:t>
            </a:r>
            <a:endParaRPr lang="sv-SE" sz="1100" i="1" dirty="0">
              <a:solidFill>
                <a:srgbClr val="00B050"/>
              </a:solidFill>
            </a:endParaRPr>
          </a:p>
        </p:txBody>
      </p:sp>
      <p:graphicFrame>
        <p:nvGraphicFramePr>
          <p:cNvPr id="3" name="Diagram 2"/>
          <p:cNvGraphicFramePr/>
          <p:nvPr>
            <p:extLst>
              <p:ext uri="{D42A27DB-BD31-4B8C-83A1-F6EECF244321}">
                <p14:modId xmlns:p14="http://schemas.microsoft.com/office/powerpoint/2010/main" val="1475122441"/>
              </p:ext>
            </p:extLst>
          </p:nvPr>
        </p:nvGraphicFramePr>
        <p:xfrm>
          <a:off x="0" y="1418385"/>
          <a:ext cx="3878322" cy="324945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6" name="Underrubrik 2"/>
          <p:cNvSpPr txBox="1">
            <a:spLocks/>
          </p:cNvSpPr>
          <p:nvPr/>
        </p:nvSpPr>
        <p:spPr>
          <a:xfrm>
            <a:off x="244252" y="682399"/>
            <a:ext cx="4764211" cy="42525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sv-SE" sz="1400" dirty="0">
                <a:solidFill>
                  <a:schemeClr val="accent2">
                    <a:lumMod val="75000"/>
                  </a:schemeClr>
                </a:solidFill>
              </a:rPr>
              <a:t>Ta fram material</a:t>
            </a:r>
          </a:p>
          <a:p>
            <a:pPr algn="l">
              <a:lnSpc>
                <a:spcPct val="120000"/>
              </a:lnSpc>
              <a:spcBef>
                <a:spcPts val="0"/>
              </a:spcBef>
            </a:pPr>
            <a:r>
              <a:rPr lang="sv-SE" sz="1400" dirty="0">
                <a:solidFill>
                  <a:schemeClr val="accent2">
                    <a:lumMod val="75000"/>
                  </a:schemeClr>
                </a:solidFill>
                <a:sym typeface="Wingdings" panose="05000000000000000000" pitchFamily="2" charset="2"/>
              </a:rPr>
              <a:t>10 min innan – </a:t>
            </a:r>
            <a:r>
              <a:rPr lang="sv-SE" sz="1400" dirty="0">
                <a:solidFill>
                  <a:schemeClr val="accent2">
                    <a:lumMod val="75000"/>
                  </a:schemeClr>
                </a:solidFill>
              </a:rPr>
              <a:t> Tränar snack  (föräldrafritt, ombytt och klar utan hjälm)</a:t>
            </a: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p:txBody>
      </p:sp>
      <p:sp>
        <p:nvSpPr>
          <p:cNvPr id="17" name="Underrubrik 2"/>
          <p:cNvSpPr txBox="1">
            <a:spLocks/>
          </p:cNvSpPr>
          <p:nvPr/>
        </p:nvSpPr>
        <p:spPr>
          <a:xfrm>
            <a:off x="192176" y="4987949"/>
            <a:ext cx="5581560" cy="148143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Kort förklara </a:t>
            </a:r>
            <a:r>
              <a:rPr lang="sv-SE" sz="2000" i="1" dirty="0" err="1">
                <a:solidFill>
                  <a:schemeClr val="accent2">
                    <a:lumMod val="75000"/>
                  </a:schemeClr>
                </a:solidFill>
              </a:rPr>
              <a:t>övningensyfte</a:t>
            </a:r>
            <a:r>
              <a:rPr lang="sv-SE" sz="2000" i="1" dirty="0">
                <a:solidFill>
                  <a:schemeClr val="accent2">
                    <a:lumMod val="75000"/>
                  </a:schemeClr>
                </a:solidFill>
              </a:rPr>
              <a:t>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74" name="Underrubrik 2"/>
          <p:cNvSpPr txBox="1">
            <a:spLocks/>
          </p:cNvSpPr>
          <p:nvPr/>
        </p:nvSpPr>
        <p:spPr>
          <a:xfrm>
            <a:off x="3598848" y="1811934"/>
            <a:ext cx="2316033" cy="287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 ”Svettis” </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1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2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3 </a:t>
            </a:r>
          </a:p>
          <a:p>
            <a:pPr marL="72000" indent="-72000" algn="l">
              <a:lnSpc>
                <a:spcPct val="120000"/>
              </a:lnSpc>
              <a:spcBef>
                <a:spcPts val="0"/>
              </a:spcBef>
              <a:buFont typeface="+mj-lt"/>
              <a:buAutoNum type="arabicPeriod"/>
            </a:pPr>
            <a:r>
              <a:rPr lang="sv-SE" sz="1400" b="1" dirty="0">
                <a:solidFill>
                  <a:schemeClr val="accent2">
                    <a:lumMod val="75000"/>
                  </a:schemeClr>
                </a:solidFill>
              </a:rPr>
              <a:t>Spel </a:t>
            </a:r>
            <a:r>
              <a:rPr lang="sv-SE" sz="1400" dirty="0">
                <a:solidFill>
                  <a:schemeClr val="accent2">
                    <a:lumMod val="75000"/>
                  </a:schemeClr>
                </a:solidFill>
              </a:rPr>
              <a:t>(liten alt stor plan)</a:t>
            </a:r>
          </a:p>
          <a:p>
            <a:pPr marL="72000" indent="-72000" algn="l">
              <a:lnSpc>
                <a:spcPct val="120000"/>
              </a:lnSpc>
              <a:spcBef>
                <a:spcPts val="0"/>
              </a:spcBef>
              <a:buFont typeface="+mj-lt"/>
              <a:buAutoNum type="arabicPeriod"/>
            </a:pPr>
            <a:r>
              <a:rPr lang="sv-SE" sz="1400" b="1" dirty="0">
                <a:solidFill>
                  <a:schemeClr val="accent2">
                    <a:lumMod val="75000"/>
                  </a:schemeClr>
                </a:solidFill>
              </a:rPr>
              <a:t>Avslutning</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(Tacka varandra för idag, 1-2 VSK, Sälen mot föräldrarna)</a:t>
            </a:r>
            <a:endParaRPr lang="sv-SE" sz="1400" dirty="0">
              <a:solidFill>
                <a:schemeClr val="accent2">
                  <a:lumMod val="75000"/>
                </a:schemeClr>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305"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25</a:t>
            </a:r>
            <a:r>
              <a:rPr lang="sv-SE" sz="1400" dirty="0">
                <a:solidFill>
                  <a:schemeClr val="accent2">
                    <a:lumMod val="75000"/>
                  </a:schemeClr>
                </a:solidFill>
              </a:rPr>
              <a:t>: Skridskoteknik</a:t>
            </a:r>
          </a:p>
        </p:txBody>
      </p:sp>
      <p:cxnSp>
        <p:nvCxnSpPr>
          <p:cNvPr id="174" name="Rak 173"/>
          <p:cNvCxnSpPr/>
          <p:nvPr/>
        </p:nvCxnSpPr>
        <p:spPr>
          <a:xfrm flipH="1" flipV="1">
            <a:off x="6239635" y="989664"/>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2" name="Likbent triangel 91"/>
          <p:cNvSpPr/>
          <p:nvPr/>
        </p:nvSpPr>
        <p:spPr>
          <a:xfrm>
            <a:off x="826615" y="460039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3" name="Likbent triangel 92"/>
          <p:cNvSpPr/>
          <p:nvPr/>
        </p:nvSpPr>
        <p:spPr>
          <a:xfrm>
            <a:off x="1669772" y="5286687"/>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9" name="Likbent triangel 108"/>
          <p:cNvSpPr/>
          <p:nvPr/>
        </p:nvSpPr>
        <p:spPr>
          <a:xfrm>
            <a:off x="2499579" y="455682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0" name="Textruta 63"/>
          <p:cNvSpPr txBox="1"/>
          <p:nvPr/>
        </p:nvSpPr>
        <p:spPr>
          <a:xfrm>
            <a:off x="436140" y="3625638"/>
            <a:ext cx="2879074" cy="92783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 Om det är fler är 2-3 spelare ställ upp en till ”konfemma”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11" name="Rak pil 335"/>
          <p:cNvCxnSpPr/>
          <p:nvPr/>
        </p:nvCxnSpPr>
        <p:spPr>
          <a:xfrm flipH="1">
            <a:off x="1605115" y="4910404"/>
            <a:ext cx="1037359" cy="314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ruta 192"/>
          <p:cNvSpPr txBox="1"/>
          <p:nvPr/>
        </p:nvSpPr>
        <p:spPr>
          <a:xfrm>
            <a:off x="2013284" y="1121040"/>
            <a:ext cx="3085066" cy="70862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Överstegsåkning åt båda hållen. </a:t>
            </a:r>
            <a:r>
              <a:rPr lang="sv-SE" sz="1100" dirty="0">
                <a:solidFill>
                  <a:schemeClr val="accent2">
                    <a:lumMod val="75000"/>
                  </a:schemeClr>
                </a:solidFill>
                <a:ea typeface="Calibri" panose="020F0502020204030204" pitchFamily="34" charset="0"/>
                <a:cs typeface="Times New Roman" panose="02020603050405020304" pitchFamily="18" charset="0"/>
              </a:rPr>
              <a:t>Fråga och utmana gärna spelarna hur de tex ska hålla klubban (som en påskkärring samt klubban inåt) och hur de tänker vid överstegsåkning (tex gå på lina).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27" name="Likbent triangel 126"/>
          <p:cNvSpPr/>
          <p:nvPr/>
        </p:nvSpPr>
        <p:spPr>
          <a:xfrm>
            <a:off x="850582" y="58586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0" name="Likbent triangel 129"/>
          <p:cNvSpPr/>
          <p:nvPr/>
        </p:nvSpPr>
        <p:spPr>
          <a:xfrm>
            <a:off x="2523546" y="581512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1" name="Högerböjd 119"/>
          <p:cNvSpPr/>
          <p:nvPr/>
        </p:nvSpPr>
        <p:spPr>
          <a:xfrm>
            <a:off x="1430356" y="5292474"/>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32" name="Rak pil 120"/>
          <p:cNvCxnSpPr/>
          <p:nvPr/>
        </p:nvCxnSpPr>
        <p:spPr>
          <a:xfrm>
            <a:off x="1722099" y="5675391"/>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3" name="Vänsterböjd 123"/>
          <p:cNvSpPr/>
          <p:nvPr/>
        </p:nvSpPr>
        <p:spPr>
          <a:xfrm rot="3470097">
            <a:off x="2539442" y="5941466"/>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34" name="Rak pil 124"/>
          <p:cNvCxnSpPr/>
          <p:nvPr/>
        </p:nvCxnSpPr>
        <p:spPr>
          <a:xfrm flipH="1" flipV="1">
            <a:off x="1869025" y="5225378"/>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7" name="Högerböjd 127"/>
          <p:cNvSpPr/>
          <p:nvPr/>
        </p:nvSpPr>
        <p:spPr>
          <a:xfrm rot="5400000">
            <a:off x="1596300" y="4904512"/>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38" name="Rak pil 128"/>
          <p:cNvCxnSpPr/>
          <p:nvPr/>
        </p:nvCxnSpPr>
        <p:spPr>
          <a:xfrm flipH="1">
            <a:off x="1007351" y="5225378"/>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5" name="Grupp 114"/>
          <p:cNvGrpSpPr/>
          <p:nvPr/>
        </p:nvGrpSpPr>
        <p:grpSpPr>
          <a:xfrm>
            <a:off x="3078230" y="1956042"/>
            <a:ext cx="1000760" cy="1022350"/>
            <a:chOff x="0" y="0"/>
            <a:chExt cx="1001486" cy="1023258"/>
          </a:xfrm>
        </p:grpSpPr>
        <p:sp>
          <p:nvSpPr>
            <p:cNvPr id="117" name="Ellips 116"/>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8" name="Likbent triangel 117"/>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0" name="Likbent triangel 119"/>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1" name="Likbent triangel 120"/>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4" name="Likbent triangel 123"/>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125" name="Rak pil 38"/>
          <p:cNvCxnSpPr>
            <a:stCxn id="117" idx="6"/>
          </p:cNvCxnSpPr>
          <p:nvPr/>
        </p:nvCxnSpPr>
        <p:spPr>
          <a:xfrm flipV="1">
            <a:off x="4078990" y="2442491"/>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Rak pil 69"/>
          <p:cNvCxnSpPr>
            <a:stCxn id="117" idx="4"/>
          </p:cNvCxnSpPr>
          <p:nvPr/>
        </p:nvCxnSpPr>
        <p:spPr>
          <a:xfrm flipV="1">
            <a:off x="3578610" y="2950078"/>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Rak pil 74"/>
          <p:cNvCxnSpPr>
            <a:stCxn id="117" idx="0"/>
          </p:cNvCxnSpPr>
          <p:nvPr/>
        </p:nvCxnSpPr>
        <p:spPr>
          <a:xfrm flipH="1">
            <a:off x="3443781" y="1956042"/>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2" name="Underrubrik 2"/>
          <p:cNvSpPr txBox="1">
            <a:spLocks/>
          </p:cNvSpPr>
          <p:nvPr/>
        </p:nvSpPr>
        <p:spPr>
          <a:xfrm>
            <a:off x="6075260" y="153144"/>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14</a:t>
            </a:r>
            <a:r>
              <a:rPr lang="sv-SE" sz="1400" dirty="0">
                <a:solidFill>
                  <a:schemeClr val="accent2">
                    <a:lumMod val="75000"/>
                  </a:schemeClr>
                </a:solidFill>
              </a:rPr>
              <a:t>: Passningsspel / Skott / Bollkontroll</a:t>
            </a:r>
          </a:p>
        </p:txBody>
      </p:sp>
      <p:sp>
        <p:nvSpPr>
          <p:cNvPr id="233" name="Textruta 233"/>
          <p:cNvSpPr txBox="1"/>
          <p:nvPr/>
        </p:nvSpPr>
        <p:spPr>
          <a:xfrm>
            <a:off x="7019098" y="2961986"/>
            <a:ext cx="2353404" cy="1363972"/>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Starta utan boll och runda kon. Därefter kommer en passning från spelaren bakom. Gå sedan på avslut. </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Hämta sedan bollen och väggspela med sargen upp till startposition. </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Nivå 2: En ledare  med klubban upp och ner som försvarare.</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34" name="Koppling 291"/>
          <p:cNvSpPr/>
          <p:nvPr/>
        </p:nvSpPr>
        <p:spPr>
          <a:xfrm rot="10800000">
            <a:off x="8543103" y="550991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5" name="Likbent triangel 234"/>
          <p:cNvSpPr/>
          <p:nvPr/>
        </p:nvSpPr>
        <p:spPr>
          <a:xfrm>
            <a:off x="7089574" y="137785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6" name="Likbent triangel 235"/>
          <p:cNvSpPr/>
          <p:nvPr/>
        </p:nvSpPr>
        <p:spPr>
          <a:xfrm>
            <a:off x="8979797" y="53059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7" name="Likbent triangel 236"/>
          <p:cNvSpPr/>
          <p:nvPr/>
        </p:nvSpPr>
        <p:spPr>
          <a:xfrm>
            <a:off x="7027219" y="52810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8" name="Likbent triangel 237"/>
          <p:cNvSpPr/>
          <p:nvPr/>
        </p:nvSpPr>
        <p:spPr>
          <a:xfrm>
            <a:off x="10994602" y="38236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39" name="Rak pil 297"/>
          <p:cNvCxnSpPr/>
          <p:nvPr/>
        </p:nvCxnSpPr>
        <p:spPr>
          <a:xfrm flipV="1">
            <a:off x="8782141" y="3133957"/>
            <a:ext cx="1800842" cy="2172014"/>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40" name="Rak pil 298"/>
          <p:cNvCxnSpPr/>
          <p:nvPr/>
        </p:nvCxnSpPr>
        <p:spPr>
          <a:xfrm flipV="1">
            <a:off x="9122834" y="4727214"/>
            <a:ext cx="2205818" cy="927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41" name="Bildobjekt 240"/>
          <p:cNvPicPr/>
          <p:nvPr/>
        </p:nvPicPr>
        <p:blipFill>
          <a:blip r:embed="rId4" cstate="print">
            <a:extLst>
              <a:ext uri="{28A0092B-C50C-407E-A947-70E740481C1C}">
                <a14:useLocalDpi xmlns:a14="http://schemas.microsoft.com/office/drawing/2010/main" val="0"/>
              </a:ext>
            </a:extLst>
          </a:blip>
          <a:stretch>
            <a:fillRect/>
          </a:stretch>
        </p:blipFill>
        <p:spPr>
          <a:xfrm>
            <a:off x="8694985" y="853892"/>
            <a:ext cx="670102" cy="545332"/>
          </a:xfrm>
          <a:prstGeom prst="rect">
            <a:avLst/>
          </a:prstGeom>
          <a:ln>
            <a:noFill/>
          </a:ln>
        </p:spPr>
      </p:pic>
      <p:sp>
        <p:nvSpPr>
          <p:cNvPr id="242" name="Ned 301"/>
          <p:cNvSpPr/>
          <p:nvPr/>
        </p:nvSpPr>
        <p:spPr>
          <a:xfrm rot="8488892">
            <a:off x="9627396" y="1783122"/>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243" name="Rak pil 302"/>
          <p:cNvCxnSpPr/>
          <p:nvPr/>
        </p:nvCxnSpPr>
        <p:spPr>
          <a:xfrm flipH="1" flipV="1">
            <a:off x="10315299" y="2453199"/>
            <a:ext cx="1024010" cy="1371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4" name="Rak 164"/>
          <p:cNvCxnSpPr/>
          <p:nvPr/>
        </p:nvCxnSpPr>
        <p:spPr>
          <a:xfrm flipH="1" flipV="1">
            <a:off x="11661256"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5" name="Rak 173"/>
          <p:cNvCxnSpPr/>
          <p:nvPr/>
        </p:nvCxnSpPr>
        <p:spPr>
          <a:xfrm flipH="1" flipV="1">
            <a:off x="6239635" y="989664"/>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6" name="Rak 179"/>
          <p:cNvCxnSpPr/>
          <p:nvPr/>
        </p:nvCxnSpPr>
        <p:spPr>
          <a:xfrm flipH="1" flipV="1">
            <a:off x="8245313" y="1286282"/>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7" name="Rak pil 180"/>
          <p:cNvCxnSpPr/>
          <p:nvPr/>
        </p:nvCxnSpPr>
        <p:spPr>
          <a:xfrm flipH="1">
            <a:off x="6877366" y="1200904"/>
            <a:ext cx="879156" cy="170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8" name="Rak pil 184"/>
          <p:cNvCxnSpPr/>
          <p:nvPr/>
        </p:nvCxnSpPr>
        <p:spPr>
          <a:xfrm flipH="1">
            <a:off x="6352682" y="1661133"/>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49" name="Rak pil 186"/>
          <p:cNvCxnSpPr/>
          <p:nvPr/>
        </p:nvCxnSpPr>
        <p:spPr>
          <a:xfrm>
            <a:off x="6377975" y="2178544"/>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0" name="Rak pil 189"/>
          <p:cNvCxnSpPr/>
          <p:nvPr/>
        </p:nvCxnSpPr>
        <p:spPr>
          <a:xfrm flipH="1">
            <a:off x="6323812" y="2647364"/>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1" name="Rak pil 190"/>
          <p:cNvCxnSpPr/>
          <p:nvPr/>
        </p:nvCxnSpPr>
        <p:spPr>
          <a:xfrm>
            <a:off x="6349105" y="3164775"/>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2" name="Rak pil 191"/>
          <p:cNvCxnSpPr/>
          <p:nvPr/>
        </p:nvCxnSpPr>
        <p:spPr>
          <a:xfrm flipH="1">
            <a:off x="6284934" y="3643972"/>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3" name="Rak pil 192"/>
          <p:cNvCxnSpPr/>
          <p:nvPr/>
        </p:nvCxnSpPr>
        <p:spPr>
          <a:xfrm>
            <a:off x="6310227" y="4161383"/>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4" name="Rak pil 193"/>
          <p:cNvCxnSpPr/>
          <p:nvPr/>
        </p:nvCxnSpPr>
        <p:spPr>
          <a:xfrm flipH="1">
            <a:off x="6269882" y="4560710"/>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5" name="Rak pil 194"/>
          <p:cNvCxnSpPr/>
          <p:nvPr/>
        </p:nvCxnSpPr>
        <p:spPr>
          <a:xfrm>
            <a:off x="6295175" y="5078121"/>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6" name="Rak pil 195"/>
          <p:cNvCxnSpPr/>
          <p:nvPr/>
        </p:nvCxnSpPr>
        <p:spPr>
          <a:xfrm>
            <a:off x="6961361" y="5534761"/>
            <a:ext cx="1237539" cy="1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7" name="Likbent triangel 256"/>
          <p:cNvSpPr/>
          <p:nvPr/>
        </p:nvSpPr>
        <p:spPr>
          <a:xfrm>
            <a:off x="11016151" y="4383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8" name="Högerböjd 201"/>
          <p:cNvSpPr/>
          <p:nvPr/>
        </p:nvSpPr>
        <p:spPr>
          <a:xfrm rot="10800000">
            <a:off x="11379379" y="3777831"/>
            <a:ext cx="197354" cy="94938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59" name="Textruta 63"/>
          <p:cNvSpPr txBox="1"/>
          <p:nvPr/>
        </p:nvSpPr>
        <p:spPr>
          <a:xfrm>
            <a:off x="8207591" y="5801860"/>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260" name="Rak 179"/>
          <p:cNvCxnSpPr/>
          <p:nvPr/>
        </p:nvCxnSpPr>
        <p:spPr>
          <a:xfrm flipH="1" flipV="1">
            <a:off x="9374720" y="1236085"/>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1" name="Likbent triangel 260"/>
          <p:cNvSpPr/>
          <p:nvPr/>
        </p:nvSpPr>
        <p:spPr>
          <a:xfrm>
            <a:off x="10233319" y="167518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62" name="Likbent triangel 261"/>
          <p:cNvSpPr/>
          <p:nvPr/>
        </p:nvSpPr>
        <p:spPr>
          <a:xfrm>
            <a:off x="9217119" y="218897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73820" y="3652109"/>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10</a:t>
            </a:r>
            <a:r>
              <a:rPr lang="sv-SE" sz="1400" dirty="0">
                <a:solidFill>
                  <a:schemeClr val="accent2">
                    <a:lumMod val="75000"/>
                  </a:schemeClr>
                </a:solidFill>
              </a:rPr>
              <a:t>: Passningsspel</a:t>
            </a:r>
          </a:p>
        </p:txBody>
      </p:sp>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9</a:t>
            </a:r>
            <a:r>
              <a:rPr lang="sv-SE" sz="1400" dirty="0">
                <a:solidFill>
                  <a:schemeClr val="accent2">
                    <a:lumMod val="75000"/>
                  </a:schemeClr>
                </a:solidFill>
              </a:rPr>
              <a:t>: Klubbteknik</a:t>
            </a:r>
          </a:p>
          <a:p>
            <a:endParaRPr lang="sv-SE" sz="1400" dirty="0">
              <a:solidFill>
                <a:schemeClr val="accent2">
                  <a:lumMod val="75000"/>
                </a:schemeClr>
              </a:solidFill>
            </a:endParaRPr>
          </a:p>
        </p:txBody>
      </p:sp>
      <p:sp>
        <p:nvSpPr>
          <p:cNvPr id="11" name="Textruta 233"/>
          <p:cNvSpPr txBox="1"/>
          <p:nvPr/>
        </p:nvSpPr>
        <p:spPr>
          <a:xfrm>
            <a:off x="3825812" y="588852"/>
            <a:ext cx="1753642" cy="2552046"/>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BOLLKONTROLL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”Min boll” - Alla dribblar runt i en cirkel/kvadrat med egen boll utan att krocka.</a:t>
            </a: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Variant 1: Komplettera med sarg </a:t>
            </a:r>
            <a:r>
              <a:rPr lang="sv-SE" sz="1000" dirty="0">
                <a:solidFill>
                  <a:schemeClr val="accent2">
                    <a:lumMod val="75000"/>
                  </a:schemeClr>
                </a:solidFill>
                <a:ea typeface="Calibri" panose="020F0502020204030204" pitchFamily="34" charset="0"/>
                <a:cs typeface="Times New Roman" panose="02020603050405020304" pitchFamily="18" charset="0"/>
              </a:rPr>
              <a:t>att valla med samt </a:t>
            </a:r>
            <a:r>
              <a:rPr lang="sv-SE" sz="1000" dirty="0">
                <a:solidFill>
                  <a:schemeClr val="accent2">
                    <a:lumMod val="75000"/>
                  </a:schemeClr>
                </a:solidFill>
                <a:effectLst/>
                <a:ea typeface="Calibri" panose="020F0502020204030204" pitchFamily="34" charset="0"/>
                <a:cs typeface="Times New Roman" panose="02020603050405020304" pitchFamily="18" charset="0"/>
              </a:rPr>
              <a:t> konor/puckar att dribbla.</a:t>
            </a:r>
          </a:p>
          <a:p>
            <a:pPr>
              <a:lnSpc>
                <a:spcPct val="107000"/>
              </a:lnSpc>
              <a:spcAft>
                <a:spcPts val="0"/>
              </a:spcAft>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Variant 2: Komplettera ”Min boll” med ”kull”, dvs samtidigt som man dribblar runt och skyddar sin boll försöker man peta ut de andras bollar utanför området.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8" name="Textruta 233"/>
          <p:cNvSpPr txBox="1"/>
          <p:nvPr/>
        </p:nvSpPr>
        <p:spPr>
          <a:xfrm>
            <a:off x="3647737" y="4371848"/>
            <a:ext cx="1725930" cy="2289088"/>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PASSNINGAR</a:t>
            </a: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(”Nummerboll”)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Spelarna får varsitt nummer. </a:t>
            </a:r>
            <a:r>
              <a:rPr lang="sv-SE" sz="1000" dirty="0">
                <a:solidFill>
                  <a:schemeClr val="accent2">
                    <a:lumMod val="75000"/>
                  </a:schemeClr>
                </a:solidFill>
                <a:ea typeface="Calibri" panose="020F0502020204030204" pitchFamily="34" charset="0"/>
                <a:cs typeface="Times New Roman" panose="02020603050405020304" pitchFamily="18" charset="0"/>
              </a:rPr>
              <a:t>Sedan åker de runt och passar varandra i nummer ordning. Det gäller att hålla koll på den man får bollen ifrån samt den man ska passa. </a:t>
            </a:r>
          </a:p>
          <a:p>
            <a:pPr>
              <a:lnSpc>
                <a:spcPct val="107000"/>
              </a:lnSpc>
              <a:spcAft>
                <a:spcPts val="0"/>
              </a:spcAft>
            </a:pPr>
            <a:br>
              <a:rPr lang="sv-SE" sz="1000" dirty="0">
                <a:solidFill>
                  <a:schemeClr val="accent2">
                    <a:lumMod val="75000"/>
                  </a:schemeClr>
                </a:solidFill>
                <a:effectLst/>
                <a:ea typeface="Calibri" panose="020F0502020204030204" pitchFamily="34" charset="0"/>
                <a:cs typeface="Times New Roman" panose="02020603050405020304" pitchFamily="18" charset="0"/>
              </a:rPr>
            </a:br>
            <a:r>
              <a:rPr lang="sv-SE" sz="1000" dirty="0">
                <a:solidFill>
                  <a:schemeClr val="accent2">
                    <a:lumMod val="75000"/>
                  </a:schemeClr>
                </a:solidFill>
                <a:effectLst/>
                <a:ea typeface="Calibri" panose="020F0502020204030204" pitchFamily="34" charset="0"/>
                <a:cs typeface="Times New Roman" panose="02020603050405020304" pitchFamily="18" charset="0"/>
              </a:rPr>
              <a:t>Hur kan vi hjälpa varandra?</a:t>
            </a:r>
          </a:p>
          <a:p>
            <a:pPr>
              <a:lnSpc>
                <a:spcPct val="107000"/>
              </a:lnSpc>
            </a:pPr>
            <a:r>
              <a:rPr lang="sv-SE" sz="1100" dirty="0">
                <a:solidFill>
                  <a:schemeClr val="accent2">
                    <a:lumMod val="75000"/>
                  </a:schemeClr>
                </a:solidFill>
                <a:ea typeface="Calibri" panose="020F0502020204030204" pitchFamily="34" charset="0"/>
                <a:cs typeface="Times New Roman" panose="02020603050405020304" pitchFamily="18" charset="0"/>
              </a:rPr>
              <a:t>(Tex. </a:t>
            </a:r>
            <a:r>
              <a:rPr lang="sv-SE" sz="1000" dirty="0">
                <a:solidFill>
                  <a:schemeClr val="accent2">
                    <a:lumMod val="75000"/>
                  </a:schemeClr>
                </a:solidFill>
                <a:ea typeface="Calibri" panose="020F0502020204030204" pitchFamily="34" charset="0"/>
                <a:cs typeface="Times New Roman" panose="02020603050405020304" pitchFamily="18" charset="0"/>
              </a:rPr>
              <a:t>Visa med klubban och prata att man är spelbar. Prata med varandra.)</a:t>
            </a: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p:txBody>
      </p:sp>
      <p:sp>
        <p:nvSpPr>
          <p:cNvPr id="21" name="Likbent triangel 20"/>
          <p:cNvSpPr/>
          <p:nvPr/>
        </p:nvSpPr>
        <p:spPr>
          <a:xfrm>
            <a:off x="3537379" y="62966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2" name="Likbent triangel 21"/>
          <p:cNvSpPr/>
          <p:nvPr/>
        </p:nvSpPr>
        <p:spPr>
          <a:xfrm>
            <a:off x="553928" y="65119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 name="Likbent triangel 22"/>
          <p:cNvSpPr/>
          <p:nvPr/>
        </p:nvSpPr>
        <p:spPr>
          <a:xfrm>
            <a:off x="3505674" y="2916756"/>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4" name="Likbent triangel 23"/>
          <p:cNvSpPr/>
          <p:nvPr/>
        </p:nvSpPr>
        <p:spPr>
          <a:xfrm>
            <a:off x="553928" y="302573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 name="Koppling 24"/>
          <p:cNvSpPr/>
          <p:nvPr/>
        </p:nvSpPr>
        <p:spPr>
          <a:xfrm>
            <a:off x="937215" y="203402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6" name="Koppling 25"/>
          <p:cNvSpPr/>
          <p:nvPr/>
        </p:nvSpPr>
        <p:spPr>
          <a:xfrm>
            <a:off x="1534668" y="267933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7" name="Koppling 26"/>
          <p:cNvSpPr/>
          <p:nvPr/>
        </p:nvSpPr>
        <p:spPr>
          <a:xfrm>
            <a:off x="2889795" y="165088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Koppling 27"/>
          <p:cNvSpPr/>
          <p:nvPr/>
        </p:nvSpPr>
        <p:spPr>
          <a:xfrm>
            <a:off x="1706402" y="117151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1" name="Rak 30"/>
          <p:cNvCxnSpPr/>
          <p:nvPr/>
        </p:nvCxnSpPr>
        <p:spPr>
          <a:xfrm flipH="1" flipV="1">
            <a:off x="537127" y="669638"/>
            <a:ext cx="15799" cy="257429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Ellips 31"/>
          <p:cNvSpPr/>
          <p:nvPr/>
        </p:nvSpPr>
        <p:spPr>
          <a:xfrm>
            <a:off x="2788403" y="1826188"/>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Ellips 33"/>
          <p:cNvSpPr/>
          <p:nvPr/>
        </p:nvSpPr>
        <p:spPr>
          <a:xfrm>
            <a:off x="1895743" y="1346817"/>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5" name="Ellips 34"/>
          <p:cNvSpPr/>
          <p:nvPr/>
        </p:nvSpPr>
        <p:spPr>
          <a:xfrm>
            <a:off x="1749933" y="2691801"/>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6" name="Ellips 35"/>
          <p:cNvSpPr/>
          <p:nvPr/>
        </p:nvSpPr>
        <p:spPr>
          <a:xfrm>
            <a:off x="916481" y="2259451"/>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7" name="Koppling 36"/>
          <p:cNvSpPr/>
          <p:nvPr/>
        </p:nvSpPr>
        <p:spPr>
          <a:xfrm>
            <a:off x="2139628" y="193378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8" name="Koppling 37"/>
          <p:cNvSpPr/>
          <p:nvPr/>
        </p:nvSpPr>
        <p:spPr>
          <a:xfrm>
            <a:off x="2448141" y="96001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Ellips 38"/>
          <p:cNvSpPr/>
          <p:nvPr/>
        </p:nvSpPr>
        <p:spPr>
          <a:xfrm>
            <a:off x="2663406" y="972485"/>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Ellips 39"/>
          <p:cNvSpPr/>
          <p:nvPr/>
        </p:nvSpPr>
        <p:spPr>
          <a:xfrm>
            <a:off x="2118894" y="2159208"/>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43"/>
          <p:cNvSpPr/>
          <p:nvPr/>
        </p:nvSpPr>
        <p:spPr>
          <a:xfrm rot="10800000">
            <a:off x="2573881" y="495089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5" name="Koppling 44"/>
          <p:cNvSpPr/>
          <p:nvPr/>
        </p:nvSpPr>
        <p:spPr>
          <a:xfrm rot="10800000">
            <a:off x="1606472" y="467369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Likbent triangel 45"/>
          <p:cNvSpPr/>
          <p:nvPr/>
        </p:nvSpPr>
        <p:spPr>
          <a:xfrm>
            <a:off x="630452" y="442163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p:cNvSpPr/>
          <p:nvPr/>
        </p:nvSpPr>
        <p:spPr>
          <a:xfrm>
            <a:off x="3086194" y="444621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p:cNvSpPr/>
          <p:nvPr/>
        </p:nvSpPr>
        <p:spPr>
          <a:xfrm>
            <a:off x="630870" y="63618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Likbent triangel 48"/>
          <p:cNvSpPr/>
          <p:nvPr/>
        </p:nvSpPr>
        <p:spPr>
          <a:xfrm>
            <a:off x="3120880" y="63618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0" name="Koppling 49"/>
          <p:cNvSpPr/>
          <p:nvPr/>
        </p:nvSpPr>
        <p:spPr>
          <a:xfrm rot="10800000">
            <a:off x="1946155" y="584022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1" name="Rak pil 50"/>
          <p:cNvCxnSpPr/>
          <p:nvPr/>
        </p:nvCxnSpPr>
        <p:spPr>
          <a:xfrm flipH="1" flipV="1">
            <a:off x="1345901" y="5554679"/>
            <a:ext cx="588926" cy="30420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2" name="Rak pil 51"/>
          <p:cNvCxnSpPr/>
          <p:nvPr/>
        </p:nvCxnSpPr>
        <p:spPr>
          <a:xfrm>
            <a:off x="1714104" y="4989540"/>
            <a:ext cx="192148" cy="77892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3" name="Rak pil 52"/>
          <p:cNvCxnSpPr/>
          <p:nvPr/>
        </p:nvCxnSpPr>
        <p:spPr>
          <a:xfrm flipH="1" flipV="1">
            <a:off x="2080426" y="4938807"/>
            <a:ext cx="559367" cy="14353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54" name="Koppling 53"/>
          <p:cNvSpPr/>
          <p:nvPr/>
        </p:nvSpPr>
        <p:spPr>
          <a:xfrm rot="10800000">
            <a:off x="1015135" y="532925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5" name="Rak pil 54"/>
          <p:cNvCxnSpPr/>
          <p:nvPr/>
        </p:nvCxnSpPr>
        <p:spPr>
          <a:xfrm flipV="1">
            <a:off x="1334574" y="5126861"/>
            <a:ext cx="1150074" cy="264502"/>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79" name="Underrubrik 2"/>
          <p:cNvSpPr txBox="1">
            <a:spLocks/>
          </p:cNvSpPr>
          <p:nvPr/>
        </p:nvSpPr>
        <p:spPr>
          <a:xfrm>
            <a:off x="6596699" y="167672"/>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Spel</a:t>
            </a:r>
            <a:r>
              <a:rPr lang="sv-SE" sz="1400" dirty="0">
                <a:solidFill>
                  <a:schemeClr val="accent2">
                    <a:lumMod val="75000"/>
                  </a:schemeClr>
                </a:solidFill>
              </a:rPr>
              <a:t>: Spelförståelse – Smålagsspel  </a:t>
            </a:r>
          </a:p>
        </p:txBody>
      </p:sp>
      <p:sp>
        <p:nvSpPr>
          <p:cNvPr id="80" name="Likbent triangel 79"/>
          <p:cNvSpPr/>
          <p:nvPr/>
        </p:nvSpPr>
        <p:spPr>
          <a:xfrm>
            <a:off x="6936930" y="11270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Textruta 63"/>
          <p:cNvSpPr txBox="1"/>
          <p:nvPr/>
        </p:nvSpPr>
        <p:spPr>
          <a:xfrm>
            <a:off x="7764682" y="905110"/>
            <a:ext cx="2488298" cy="115322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a:t>
            </a:r>
            <a:r>
              <a:rPr lang="sv-SE" sz="11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82" name="Likbent triangel 81"/>
          <p:cNvSpPr/>
          <p:nvPr/>
        </p:nvSpPr>
        <p:spPr>
          <a:xfrm>
            <a:off x="6936929" y="15713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3" name="Likbent triangel 82"/>
          <p:cNvSpPr/>
          <p:nvPr/>
        </p:nvSpPr>
        <p:spPr>
          <a:xfrm>
            <a:off x="11092545" y="11270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4" name="Likbent triangel 83"/>
          <p:cNvSpPr/>
          <p:nvPr/>
        </p:nvSpPr>
        <p:spPr>
          <a:xfrm>
            <a:off x="11092544" y="15713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5" name="Likbent triangel 84"/>
          <p:cNvSpPr/>
          <p:nvPr/>
        </p:nvSpPr>
        <p:spPr>
          <a:xfrm>
            <a:off x="6936930" y="294313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1" name="Textruta 63"/>
          <p:cNvSpPr txBox="1"/>
          <p:nvPr/>
        </p:nvSpPr>
        <p:spPr>
          <a:xfrm>
            <a:off x="7079352" y="4291838"/>
            <a:ext cx="3852301" cy="131812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Alternativt helplansspel</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och vilka anfaller (granen). Hur ställer man upp sig (blomman). Reflektera tillsammans med spelarna under och efter (tex gör en paus och fråga)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92" name="Likbent triangel 91"/>
          <p:cNvSpPr/>
          <p:nvPr/>
        </p:nvSpPr>
        <p:spPr>
          <a:xfrm>
            <a:off x="6936929" y="338744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3" name="Likbent triangel 92"/>
          <p:cNvSpPr/>
          <p:nvPr/>
        </p:nvSpPr>
        <p:spPr>
          <a:xfrm>
            <a:off x="11092545" y="294313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4" name="Likbent triangel 93"/>
          <p:cNvSpPr/>
          <p:nvPr/>
        </p:nvSpPr>
        <p:spPr>
          <a:xfrm>
            <a:off x="11092544" y="338744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5" name="Textruta 63"/>
          <p:cNvSpPr txBox="1"/>
          <p:nvPr/>
        </p:nvSpPr>
        <p:spPr>
          <a:xfrm>
            <a:off x="7764682" y="2915720"/>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Gör så många planer som det behövs</a:t>
            </a:r>
          </a:p>
        </p:txBody>
      </p:sp>
    </p:spTree>
    <p:extLst>
      <p:ext uri="{BB962C8B-B14F-4D97-AF65-F5344CB8AC3E}">
        <p14:creationId xmlns:p14="http://schemas.microsoft.com/office/powerpoint/2010/main" val="770109235"/>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4357</TotalTime>
  <Words>420</Words>
  <Application>Microsoft Office PowerPoint</Application>
  <PresentationFormat>Bredbild</PresentationFormat>
  <Paragraphs>68</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15062</cp:revision>
  <dcterms:created xsi:type="dcterms:W3CDTF">2015-11-16T21:49:43Z</dcterms:created>
  <dcterms:modified xsi:type="dcterms:W3CDTF">2016-11-10T22:19:19Z</dcterms:modified>
</cp:coreProperties>
</file>