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93" d="100"/>
          <a:sy n="93" d="100"/>
        </p:scale>
        <p:origin x="101"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6329C6-A293-41F9-99C4-BCAABF191D5E}" type="doc">
      <dgm:prSet loTypeId="urn:microsoft.com/office/officeart/2005/8/layout/cycle8" loCatId="cycle" qsTypeId="urn:microsoft.com/office/officeart/2005/8/quickstyle/simple1" qsCatId="simple" csTypeId="urn:microsoft.com/office/officeart/2005/8/colors/accent1_2" csCatId="accent1" phldr="1"/>
      <dgm:spPr/>
    </dgm:pt>
    <dgm:pt modelId="{28896689-4809-45C2-81D3-F990376F35E2}">
      <dgm:prSet phldrT="[Text]" custT="1"/>
      <dgm:spPr/>
      <dgm:t>
        <a:bodyPr/>
        <a:lstStyle/>
        <a:p>
          <a:pPr marL="0" indent="0">
            <a:tabLst/>
          </a:pPr>
          <a:r>
            <a:rPr lang="sv-SE" sz="1600" b="1" dirty="0"/>
            <a:t>1</a:t>
          </a:r>
          <a:br>
            <a:rPr lang="sv-SE" sz="2400" dirty="0"/>
          </a:br>
          <a:r>
            <a:rPr lang="sv-SE" sz="1100" dirty="0"/>
            <a:t>Uppvärmning</a:t>
          </a:r>
          <a:endParaRPr lang="sv-SE" sz="1200" dirty="0"/>
        </a:p>
        <a:p>
          <a:pPr marL="0"/>
          <a:r>
            <a:rPr lang="sv-SE" sz="1050" dirty="0"/>
            <a:t>(ca 8 min)</a:t>
          </a:r>
          <a:endParaRPr lang="sv-SE" sz="1200" dirty="0"/>
        </a:p>
      </dgm:t>
    </dgm:pt>
    <dgm:pt modelId="{63F28BA9-4B05-450D-A6C0-9B3F7FFDEEF1}" type="parTrans" cxnId="{64FCD65B-1457-4CFC-96A9-8374F057A36B}">
      <dgm:prSet/>
      <dgm:spPr/>
      <dgm:t>
        <a:bodyPr/>
        <a:lstStyle/>
        <a:p>
          <a:endParaRPr lang="sv-SE"/>
        </a:p>
      </dgm:t>
    </dgm:pt>
    <dgm:pt modelId="{271425BA-5C3B-4846-8EA6-4C82CEF0CB7B}" type="sibTrans" cxnId="{64FCD65B-1457-4CFC-96A9-8374F057A36B}">
      <dgm:prSet/>
      <dgm:spPr/>
      <dgm:t>
        <a:bodyPr/>
        <a:lstStyle/>
        <a:p>
          <a:endParaRPr lang="sv-SE"/>
        </a:p>
      </dgm:t>
    </dgm:pt>
    <dgm:pt modelId="{78F5BFDD-C4AA-40A3-8F54-7215D0A443DF}">
      <dgm:prSet phldrT="[Text]" custT="1"/>
      <dgm:spPr/>
      <dgm:t>
        <a:bodyPr/>
        <a:lstStyle/>
        <a:p>
          <a:r>
            <a:rPr lang="sv-SE" sz="1800" b="1" dirty="0"/>
            <a:t>5</a:t>
          </a:r>
          <a:br>
            <a:rPr lang="sv-SE" sz="1400" dirty="0"/>
          </a:br>
          <a:r>
            <a:rPr lang="sv-SE" sz="1400" dirty="0"/>
            <a:t>Spel</a:t>
          </a:r>
        </a:p>
        <a:p>
          <a:r>
            <a:rPr lang="sv-SE" sz="1000" dirty="0"/>
            <a:t>(ca 20 min)</a:t>
          </a:r>
        </a:p>
      </dgm:t>
    </dgm:pt>
    <dgm:pt modelId="{8B3E7C4C-1F5A-460A-97DD-3A0DC7971E4C}" type="parTrans" cxnId="{46B42D51-4198-4991-8DAA-FA406D1771B9}">
      <dgm:prSet/>
      <dgm:spPr/>
      <dgm:t>
        <a:bodyPr/>
        <a:lstStyle/>
        <a:p>
          <a:endParaRPr lang="sv-SE"/>
        </a:p>
      </dgm:t>
    </dgm:pt>
    <dgm:pt modelId="{C235675B-A609-4FA9-B26F-FA3EAFD7B6B5}" type="sibTrans" cxnId="{46B42D51-4198-4991-8DAA-FA406D1771B9}">
      <dgm:prSet/>
      <dgm:spPr/>
      <dgm:t>
        <a:bodyPr/>
        <a:lstStyle/>
        <a:p>
          <a:endParaRPr lang="sv-SE"/>
        </a:p>
      </dgm:t>
    </dgm:pt>
    <dgm:pt modelId="{20E3CB0E-2D3E-4D02-B253-EBB9368256E4}">
      <dgm:prSet phldrT="[Text]" custT="1"/>
      <dgm:spPr/>
      <dgm:t>
        <a:bodyPr/>
        <a:lstStyle/>
        <a:p>
          <a:r>
            <a:rPr lang="sv-SE" sz="1800" b="1" dirty="0"/>
            <a:t>6</a:t>
          </a:r>
          <a:br>
            <a:rPr lang="sv-SE" sz="1400" dirty="0"/>
          </a:br>
          <a:r>
            <a:rPr lang="sv-SE" sz="1200" dirty="0"/>
            <a:t>Avslutning</a:t>
          </a:r>
        </a:p>
        <a:p>
          <a:r>
            <a:rPr lang="sv-SE" sz="1000" dirty="0"/>
            <a:t>(ca 2 min)</a:t>
          </a:r>
        </a:p>
      </dgm:t>
    </dgm:pt>
    <dgm:pt modelId="{6F2DFD0D-0860-4721-867D-1D5BEDEC7A61}" type="parTrans" cxnId="{4298821E-060D-418C-906F-4B78DBFACDFD}">
      <dgm:prSet/>
      <dgm:spPr/>
      <dgm:t>
        <a:bodyPr/>
        <a:lstStyle/>
        <a:p>
          <a:endParaRPr lang="sv-SE"/>
        </a:p>
      </dgm:t>
    </dgm:pt>
    <dgm:pt modelId="{E04C2498-3339-4B6B-B206-7D86A36B3284}" type="sibTrans" cxnId="{4298821E-060D-418C-906F-4B78DBFACDFD}">
      <dgm:prSet/>
      <dgm:spPr/>
      <dgm:t>
        <a:bodyPr/>
        <a:lstStyle/>
        <a:p>
          <a:endParaRPr lang="sv-SE"/>
        </a:p>
      </dgm:t>
    </dgm:pt>
    <dgm:pt modelId="{A7E5A2FE-CDE8-4C61-93FF-96BA715692A2}">
      <dgm:prSet phldrT="[Text]" custT="1"/>
      <dgm:spPr/>
      <dgm:t>
        <a:bodyPr/>
        <a:lstStyle/>
        <a:p>
          <a:r>
            <a:rPr lang="sv-SE" sz="1700" dirty="0"/>
            <a:t>2</a:t>
          </a:r>
          <a:br>
            <a:rPr lang="sv-SE" sz="1700" dirty="0"/>
          </a:br>
          <a:r>
            <a:rPr lang="sv-SE" sz="1400" dirty="0"/>
            <a:t>Övning</a:t>
          </a:r>
          <a:endParaRPr lang="sv-SE" sz="1700" dirty="0"/>
        </a:p>
        <a:p>
          <a:r>
            <a:rPr lang="sv-SE" sz="1050" dirty="0"/>
            <a:t>(ca 10 min)</a:t>
          </a:r>
        </a:p>
      </dgm:t>
    </dgm:pt>
    <dgm:pt modelId="{C6383B8A-B9D7-4696-AF56-06BB350E4489}" type="sibTrans" cxnId="{50439C91-149E-40EF-8F80-0C2A0D54F6CF}">
      <dgm:prSet/>
      <dgm:spPr/>
      <dgm:t>
        <a:bodyPr/>
        <a:lstStyle/>
        <a:p>
          <a:endParaRPr lang="sv-SE"/>
        </a:p>
      </dgm:t>
    </dgm:pt>
    <dgm:pt modelId="{B0EA558A-491C-43B8-9B10-C380DE2E41BD}" type="parTrans" cxnId="{50439C91-149E-40EF-8F80-0C2A0D54F6CF}">
      <dgm:prSet/>
      <dgm:spPr/>
      <dgm:t>
        <a:bodyPr/>
        <a:lstStyle/>
        <a:p>
          <a:endParaRPr lang="sv-SE"/>
        </a:p>
      </dgm:t>
    </dgm:pt>
    <dgm:pt modelId="{8667C016-CBAA-4B01-931C-8C0B603B9AF1}">
      <dgm:prSet phldrT="[Text]" custT="1"/>
      <dgm:spPr/>
      <dgm:t>
        <a:bodyPr/>
        <a:lstStyle/>
        <a:p>
          <a:r>
            <a:rPr lang="sv-SE" sz="1800" b="1" dirty="0"/>
            <a:t>3</a:t>
          </a:r>
          <a:br>
            <a:rPr lang="sv-SE" sz="1500" dirty="0"/>
          </a:br>
          <a:r>
            <a:rPr lang="sv-SE" sz="1400" dirty="0"/>
            <a:t>Övning</a:t>
          </a:r>
          <a:br>
            <a:rPr lang="sv-SE" sz="1500" dirty="0"/>
          </a:br>
          <a:r>
            <a:rPr lang="sv-SE" sz="1000" dirty="0"/>
            <a:t>(ca 10 min)</a:t>
          </a:r>
          <a:endParaRPr lang="sv-SE" sz="1500" dirty="0"/>
        </a:p>
      </dgm:t>
    </dgm:pt>
    <dgm:pt modelId="{54C96604-DC6A-4159-8D2E-92B1DA55DDD1}" type="sibTrans" cxnId="{93E0BF3D-0AA8-4808-995B-F80CA9BD4F5B}">
      <dgm:prSet/>
      <dgm:spPr/>
      <dgm:t>
        <a:bodyPr/>
        <a:lstStyle/>
        <a:p>
          <a:endParaRPr lang="sv-SE"/>
        </a:p>
      </dgm:t>
    </dgm:pt>
    <dgm:pt modelId="{732E32C0-3D5B-4506-8C0D-2FA70238D07B}" type="parTrans" cxnId="{93E0BF3D-0AA8-4808-995B-F80CA9BD4F5B}">
      <dgm:prSet/>
      <dgm:spPr/>
      <dgm:t>
        <a:bodyPr/>
        <a:lstStyle/>
        <a:p>
          <a:endParaRPr lang="sv-SE"/>
        </a:p>
      </dgm:t>
    </dgm:pt>
    <dgm:pt modelId="{366C7025-3AAC-4B5A-B3F4-1D671CCA38D4}">
      <dgm:prSet phldrT="[Text]" custT="1"/>
      <dgm:spPr/>
      <dgm:t>
        <a:bodyPr/>
        <a:lstStyle/>
        <a:p>
          <a:r>
            <a:rPr lang="sv-SE" sz="1800" b="1" dirty="0"/>
            <a:t>4</a:t>
          </a:r>
          <a:br>
            <a:rPr lang="sv-SE" sz="1500" dirty="0"/>
          </a:br>
          <a:r>
            <a:rPr lang="sv-SE" sz="1400" dirty="0"/>
            <a:t>Övning</a:t>
          </a:r>
          <a:br>
            <a:rPr lang="sv-SE" sz="1500" dirty="0"/>
          </a:br>
          <a:r>
            <a:rPr lang="sv-SE" sz="1000" dirty="0"/>
            <a:t>(ca 10 min)</a:t>
          </a:r>
          <a:endParaRPr lang="sv-SE" sz="1500" dirty="0"/>
        </a:p>
      </dgm:t>
    </dgm:pt>
    <dgm:pt modelId="{9DBB346B-A850-47B0-996F-35643F642F11}" type="parTrans" cxnId="{D9ED4DA7-0091-462A-9075-0733F4C00BDE}">
      <dgm:prSet/>
      <dgm:spPr/>
      <dgm:t>
        <a:bodyPr/>
        <a:lstStyle/>
        <a:p>
          <a:endParaRPr lang="sv-SE"/>
        </a:p>
      </dgm:t>
    </dgm:pt>
    <dgm:pt modelId="{DA87ECA1-9023-4FD1-8656-4C6E6D5F739F}" type="sibTrans" cxnId="{D9ED4DA7-0091-462A-9075-0733F4C00BDE}">
      <dgm:prSet/>
      <dgm:spPr/>
      <dgm:t>
        <a:bodyPr/>
        <a:lstStyle/>
        <a:p>
          <a:endParaRPr lang="sv-SE"/>
        </a:p>
      </dgm:t>
    </dgm:pt>
    <dgm:pt modelId="{6F3F1427-0D12-4F29-82A5-D1EF0A78C6D6}" type="pres">
      <dgm:prSet presAssocID="{176329C6-A293-41F9-99C4-BCAABF191D5E}" presName="compositeShape" presStyleCnt="0">
        <dgm:presLayoutVars>
          <dgm:chMax val="7"/>
          <dgm:dir/>
          <dgm:resizeHandles val="exact"/>
        </dgm:presLayoutVars>
      </dgm:prSet>
      <dgm:spPr/>
    </dgm:pt>
    <dgm:pt modelId="{86C515E1-9AF2-4346-B536-9CAF07788329}" type="pres">
      <dgm:prSet presAssocID="{176329C6-A293-41F9-99C4-BCAABF191D5E}" presName="wedge1" presStyleLbl="node1" presStyleIdx="0" presStyleCnt="6"/>
      <dgm:spPr/>
    </dgm:pt>
    <dgm:pt modelId="{351DB76E-2A21-4973-A406-94CC0E5E0DFD}" type="pres">
      <dgm:prSet presAssocID="{176329C6-A293-41F9-99C4-BCAABF191D5E}" presName="dummy1a" presStyleCnt="0"/>
      <dgm:spPr/>
    </dgm:pt>
    <dgm:pt modelId="{1DA39A64-A960-4E6D-B8C2-7D5C95E9889B}" type="pres">
      <dgm:prSet presAssocID="{176329C6-A293-41F9-99C4-BCAABF191D5E}" presName="dummy1b" presStyleCnt="0"/>
      <dgm:spPr/>
    </dgm:pt>
    <dgm:pt modelId="{01220113-A045-499E-B530-C32051418C57}" type="pres">
      <dgm:prSet presAssocID="{176329C6-A293-41F9-99C4-BCAABF191D5E}" presName="wedge1Tx" presStyleLbl="node1" presStyleIdx="0" presStyleCnt="6">
        <dgm:presLayoutVars>
          <dgm:chMax val="0"/>
          <dgm:chPref val="0"/>
          <dgm:bulletEnabled val="1"/>
        </dgm:presLayoutVars>
      </dgm:prSet>
      <dgm:spPr/>
    </dgm:pt>
    <dgm:pt modelId="{042ECCE9-FE08-4590-B27E-D428A5986C0C}" type="pres">
      <dgm:prSet presAssocID="{176329C6-A293-41F9-99C4-BCAABF191D5E}" presName="wedge2" presStyleLbl="node1" presStyleIdx="1" presStyleCnt="6"/>
      <dgm:spPr/>
    </dgm:pt>
    <dgm:pt modelId="{44BA8D3C-1EA7-4F9A-B973-7FABD2036E63}" type="pres">
      <dgm:prSet presAssocID="{176329C6-A293-41F9-99C4-BCAABF191D5E}" presName="dummy2a" presStyleCnt="0"/>
      <dgm:spPr/>
    </dgm:pt>
    <dgm:pt modelId="{CEB4B477-82BF-4675-9FDC-BCE412C3656E}" type="pres">
      <dgm:prSet presAssocID="{176329C6-A293-41F9-99C4-BCAABF191D5E}" presName="dummy2b" presStyleCnt="0"/>
      <dgm:spPr/>
    </dgm:pt>
    <dgm:pt modelId="{5B57A1EB-3F60-4ACE-94E6-C5A13BD3D720}" type="pres">
      <dgm:prSet presAssocID="{176329C6-A293-41F9-99C4-BCAABF191D5E}" presName="wedge2Tx" presStyleLbl="node1" presStyleIdx="1" presStyleCnt="6">
        <dgm:presLayoutVars>
          <dgm:chMax val="0"/>
          <dgm:chPref val="0"/>
          <dgm:bulletEnabled val="1"/>
        </dgm:presLayoutVars>
      </dgm:prSet>
      <dgm:spPr/>
    </dgm:pt>
    <dgm:pt modelId="{F1F5835A-FF9E-470E-BF14-8A45EB1C3C7F}" type="pres">
      <dgm:prSet presAssocID="{176329C6-A293-41F9-99C4-BCAABF191D5E}" presName="wedge3" presStyleLbl="node1" presStyleIdx="2" presStyleCnt="6"/>
      <dgm:spPr/>
    </dgm:pt>
    <dgm:pt modelId="{46D3590A-2311-41CC-8EB4-6B7916AB0C54}" type="pres">
      <dgm:prSet presAssocID="{176329C6-A293-41F9-99C4-BCAABF191D5E}" presName="dummy3a" presStyleCnt="0"/>
      <dgm:spPr/>
    </dgm:pt>
    <dgm:pt modelId="{F2E7526C-36C2-42AD-90A9-BF04A4195A50}" type="pres">
      <dgm:prSet presAssocID="{176329C6-A293-41F9-99C4-BCAABF191D5E}" presName="dummy3b" presStyleCnt="0"/>
      <dgm:spPr/>
    </dgm:pt>
    <dgm:pt modelId="{10142237-FF7A-4E4F-A259-A1E39E7BBFCF}" type="pres">
      <dgm:prSet presAssocID="{176329C6-A293-41F9-99C4-BCAABF191D5E}" presName="wedge3Tx" presStyleLbl="node1" presStyleIdx="2" presStyleCnt="6">
        <dgm:presLayoutVars>
          <dgm:chMax val="0"/>
          <dgm:chPref val="0"/>
          <dgm:bulletEnabled val="1"/>
        </dgm:presLayoutVars>
      </dgm:prSet>
      <dgm:spPr/>
    </dgm:pt>
    <dgm:pt modelId="{C8B3A1F0-654E-4707-93EE-8D71BB830E5F}" type="pres">
      <dgm:prSet presAssocID="{176329C6-A293-41F9-99C4-BCAABF191D5E}" presName="wedge4" presStyleLbl="node1" presStyleIdx="3" presStyleCnt="6"/>
      <dgm:spPr/>
    </dgm:pt>
    <dgm:pt modelId="{E25E414A-C3E1-4A7E-AE40-E6602FEB4F19}" type="pres">
      <dgm:prSet presAssocID="{176329C6-A293-41F9-99C4-BCAABF191D5E}" presName="dummy4a" presStyleCnt="0"/>
      <dgm:spPr/>
    </dgm:pt>
    <dgm:pt modelId="{24347E32-49BA-4A14-8AD1-5C244CDC9200}" type="pres">
      <dgm:prSet presAssocID="{176329C6-A293-41F9-99C4-BCAABF191D5E}" presName="dummy4b" presStyleCnt="0"/>
      <dgm:spPr/>
    </dgm:pt>
    <dgm:pt modelId="{1CABCE97-9C1A-4047-8A38-68D1689E3FD8}" type="pres">
      <dgm:prSet presAssocID="{176329C6-A293-41F9-99C4-BCAABF191D5E}" presName="wedge4Tx" presStyleLbl="node1" presStyleIdx="3" presStyleCnt="6">
        <dgm:presLayoutVars>
          <dgm:chMax val="0"/>
          <dgm:chPref val="0"/>
          <dgm:bulletEnabled val="1"/>
        </dgm:presLayoutVars>
      </dgm:prSet>
      <dgm:spPr/>
    </dgm:pt>
    <dgm:pt modelId="{1B2595DF-C5F2-4311-AF23-4F69521AFBE6}" type="pres">
      <dgm:prSet presAssocID="{176329C6-A293-41F9-99C4-BCAABF191D5E}" presName="wedge5" presStyleLbl="node1" presStyleIdx="4" presStyleCnt="6"/>
      <dgm:spPr/>
    </dgm:pt>
    <dgm:pt modelId="{5F3D33A3-ED53-4B68-824A-3D2A03EF0534}" type="pres">
      <dgm:prSet presAssocID="{176329C6-A293-41F9-99C4-BCAABF191D5E}" presName="dummy5a" presStyleCnt="0"/>
      <dgm:spPr/>
    </dgm:pt>
    <dgm:pt modelId="{60AED568-AEFF-4F66-B63E-1478551714D7}" type="pres">
      <dgm:prSet presAssocID="{176329C6-A293-41F9-99C4-BCAABF191D5E}" presName="dummy5b" presStyleCnt="0"/>
      <dgm:spPr/>
    </dgm:pt>
    <dgm:pt modelId="{EDF2D0BA-6B41-4568-8F59-56C8257D60B6}" type="pres">
      <dgm:prSet presAssocID="{176329C6-A293-41F9-99C4-BCAABF191D5E}" presName="wedge5Tx" presStyleLbl="node1" presStyleIdx="4" presStyleCnt="6">
        <dgm:presLayoutVars>
          <dgm:chMax val="0"/>
          <dgm:chPref val="0"/>
          <dgm:bulletEnabled val="1"/>
        </dgm:presLayoutVars>
      </dgm:prSet>
      <dgm:spPr/>
    </dgm:pt>
    <dgm:pt modelId="{8705D78E-3004-46AA-B22A-528174AECC5D}" type="pres">
      <dgm:prSet presAssocID="{176329C6-A293-41F9-99C4-BCAABF191D5E}" presName="wedge6" presStyleLbl="node1" presStyleIdx="5" presStyleCnt="6"/>
      <dgm:spPr/>
    </dgm:pt>
    <dgm:pt modelId="{49EADADE-5BB0-4A6C-854C-39DD45703C31}" type="pres">
      <dgm:prSet presAssocID="{176329C6-A293-41F9-99C4-BCAABF191D5E}" presName="dummy6a" presStyleCnt="0"/>
      <dgm:spPr/>
    </dgm:pt>
    <dgm:pt modelId="{A21E05DB-565B-4F55-A3EF-0D5D48C16B6A}" type="pres">
      <dgm:prSet presAssocID="{176329C6-A293-41F9-99C4-BCAABF191D5E}" presName="dummy6b" presStyleCnt="0"/>
      <dgm:spPr/>
    </dgm:pt>
    <dgm:pt modelId="{234B7093-9B54-418E-802C-56C1203B9E14}" type="pres">
      <dgm:prSet presAssocID="{176329C6-A293-41F9-99C4-BCAABF191D5E}" presName="wedge6Tx" presStyleLbl="node1" presStyleIdx="5" presStyleCnt="6">
        <dgm:presLayoutVars>
          <dgm:chMax val="0"/>
          <dgm:chPref val="0"/>
          <dgm:bulletEnabled val="1"/>
        </dgm:presLayoutVars>
      </dgm:prSet>
      <dgm:spPr/>
    </dgm:pt>
    <dgm:pt modelId="{80B14EAD-B8FF-4FFF-9DA8-A63BF4110857}" type="pres">
      <dgm:prSet presAssocID="{271425BA-5C3B-4846-8EA6-4C82CEF0CB7B}" presName="arrowWedge1" presStyleLbl="fgSibTrans2D1" presStyleIdx="0" presStyleCnt="6"/>
      <dgm:spPr/>
    </dgm:pt>
    <dgm:pt modelId="{047945FA-018C-4BD8-B277-8F4B87B80161}" type="pres">
      <dgm:prSet presAssocID="{C6383B8A-B9D7-4696-AF56-06BB350E4489}" presName="arrowWedge2" presStyleLbl="fgSibTrans2D1" presStyleIdx="1" presStyleCnt="6"/>
      <dgm:spPr/>
    </dgm:pt>
    <dgm:pt modelId="{86DF167F-F5F1-427C-B4D1-9A87485E2B6B}" type="pres">
      <dgm:prSet presAssocID="{54C96604-DC6A-4159-8D2E-92B1DA55DDD1}" presName="arrowWedge3" presStyleLbl="fgSibTrans2D1" presStyleIdx="2" presStyleCnt="6"/>
      <dgm:spPr/>
    </dgm:pt>
    <dgm:pt modelId="{C3D10994-D708-48B9-88FB-48C8C8EA3552}" type="pres">
      <dgm:prSet presAssocID="{DA87ECA1-9023-4FD1-8656-4C6E6D5F739F}" presName="arrowWedge4" presStyleLbl="fgSibTrans2D1" presStyleIdx="3" presStyleCnt="6"/>
      <dgm:spPr/>
    </dgm:pt>
    <dgm:pt modelId="{1C4701CE-CCD5-4824-B5F0-EA8E1F071617}" type="pres">
      <dgm:prSet presAssocID="{C235675B-A609-4FA9-B26F-FA3EAFD7B6B5}" presName="arrowWedge5" presStyleLbl="fgSibTrans2D1" presStyleIdx="4" presStyleCnt="6"/>
      <dgm:spPr/>
    </dgm:pt>
    <dgm:pt modelId="{4B9B4501-6056-42A3-AB7F-B15839C03AD6}" type="pres">
      <dgm:prSet presAssocID="{E04C2498-3339-4B6B-B206-7D86A36B3284}" presName="arrowWedge6" presStyleLbl="fgSibTrans2D1" presStyleIdx="5" presStyleCnt="6"/>
      <dgm:spPr/>
    </dgm:pt>
  </dgm:ptLst>
  <dgm:cxnLst>
    <dgm:cxn modelId="{93E0BF3D-0AA8-4808-995B-F80CA9BD4F5B}" srcId="{176329C6-A293-41F9-99C4-BCAABF191D5E}" destId="{8667C016-CBAA-4B01-931C-8C0B603B9AF1}" srcOrd="2" destOrd="0" parTransId="{732E32C0-3D5B-4506-8C0D-2FA70238D07B}" sibTransId="{54C96604-DC6A-4159-8D2E-92B1DA55DDD1}"/>
    <dgm:cxn modelId="{200DCDA3-D576-4AAE-9F02-B2AA96E2F14E}" type="presOf" srcId="{20E3CB0E-2D3E-4D02-B253-EBB9368256E4}" destId="{8705D78E-3004-46AA-B22A-528174AECC5D}" srcOrd="0" destOrd="0" presId="urn:microsoft.com/office/officeart/2005/8/layout/cycle8"/>
    <dgm:cxn modelId="{85AAC92B-8083-4E38-A21F-0913DD12B818}" type="presOf" srcId="{78F5BFDD-C4AA-40A3-8F54-7215D0A443DF}" destId="{EDF2D0BA-6B41-4568-8F59-56C8257D60B6}" srcOrd="1" destOrd="0" presId="urn:microsoft.com/office/officeart/2005/8/layout/cycle8"/>
    <dgm:cxn modelId="{46B42D51-4198-4991-8DAA-FA406D1771B9}" srcId="{176329C6-A293-41F9-99C4-BCAABF191D5E}" destId="{78F5BFDD-C4AA-40A3-8F54-7215D0A443DF}" srcOrd="4" destOrd="0" parTransId="{8B3E7C4C-1F5A-460A-97DD-3A0DC7971E4C}" sibTransId="{C235675B-A609-4FA9-B26F-FA3EAFD7B6B5}"/>
    <dgm:cxn modelId="{7C027544-E7AF-4CEF-BD88-6F4B7294D894}" type="presOf" srcId="{A7E5A2FE-CDE8-4C61-93FF-96BA715692A2}" destId="{5B57A1EB-3F60-4ACE-94E6-C5A13BD3D720}" srcOrd="1" destOrd="0" presId="urn:microsoft.com/office/officeart/2005/8/layout/cycle8"/>
    <dgm:cxn modelId="{64FCD65B-1457-4CFC-96A9-8374F057A36B}" srcId="{176329C6-A293-41F9-99C4-BCAABF191D5E}" destId="{28896689-4809-45C2-81D3-F990376F35E2}" srcOrd="0" destOrd="0" parTransId="{63F28BA9-4B05-450D-A6C0-9B3F7FFDEEF1}" sibTransId="{271425BA-5C3B-4846-8EA6-4C82CEF0CB7B}"/>
    <dgm:cxn modelId="{D9ED4DA7-0091-462A-9075-0733F4C00BDE}" srcId="{176329C6-A293-41F9-99C4-BCAABF191D5E}" destId="{366C7025-3AAC-4B5A-B3F4-1D671CCA38D4}" srcOrd="3" destOrd="0" parTransId="{9DBB346B-A850-47B0-996F-35643F642F11}" sibTransId="{DA87ECA1-9023-4FD1-8656-4C6E6D5F739F}"/>
    <dgm:cxn modelId="{104638F5-BFB9-41F6-BC16-46BDC4E4D283}" type="presOf" srcId="{366C7025-3AAC-4B5A-B3F4-1D671CCA38D4}" destId="{1CABCE97-9C1A-4047-8A38-68D1689E3FD8}" srcOrd="1" destOrd="0" presId="urn:microsoft.com/office/officeart/2005/8/layout/cycle8"/>
    <dgm:cxn modelId="{99DDE873-9B15-4FC7-9EB5-E420F874B359}" type="presOf" srcId="{78F5BFDD-C4AA-40A3-8F54-7215D0A443DF}" destId="{1B2595DF-C5F2-4311-AF23-4F69521AFBE6}" srcOrd="0" destOrd="0" presId="urn:microsoft.com/office/officeart/2005/8/layout/cycle8"/>
    <dgm:cxn modelId="{7E6DBA14-B7BC-46B4-9083-9D10E4E414FF}" type="presOf" srcId="{28896689-4809-45C2-81D3-F990376F35E2}" destId="{01220113-A045-499E-B530-C32051418C57}" srcOrd="1" destOrd="0" presId="urn:microsoft.com/office/officeart/2005/8/layout/cycle8"/>
    <dgm:cxn modelId="{5BEB71C5-0174-49E0-A2D0-2647CF995633}" type="presOf" srcId="{20E3CB0E-2D3E-4D02-B253-EBB9368256E4}" destId="{234B7093-9B54-418E-802C-56C1203B9E14}" srcOrd="1" destOrd="0" presId="urn:microsoft.com/office/officeart/2005/8/layout/cycle8"/>
    <dgm:cxn modelId="{4298821E-060D-418C-906F-4B78DBFACDFD}" srcId="{176329C6-A293-41F9-99C4-BCAABF191D5E}" destId="{20E3CB0E-2D3E-4D02-B253-EBB9368256E4}" srcOrd="5" destOrd="0" parTransId="{6F2DFD0D-0860-4721-867D-1D5BEDEC7A61}" sibTransId="{E04C2498-3339-4B6B-B206-7D86A36B3284}"/>
    <dgm:cxn modelId="{D5C20EC9-0EA3-4E76-80E4-36ADAF990148}" type="presOf" srcId="{8667C016-CBAA-4B01-931C-8C0B603B9AF1}" destId="{10142237-FF7A-4E4F-A259-A1E39E7BBFCF}" srcOrd="1" destOrd="0" presId="urn:microsoft.com/office/officeart/2005/8/layout/cycle8"/>
    <dgm:cxn modelId="{830FAC39-CFA8-4899-863F-8E6EA378DB36}" type="presOf" srcId="{176329C6-A293-41F9-99C4-BCAABF191D5E}" destId="{6F3F1427-0D12-4F29-82A5-D1EF0A78C6D6}" srcOrd="0" destOrd="0" presId="urn:microsoft.com/office/officeart/2005/8/layout/cycle8"/>
    <dgm:cxn modelId="{DFD19210-3949-40A4-8243-9F0EA519D17F}" type="presOf" srcId="{28896689-4809-45C2-81D3-F990376F35E2}" destId="{86C515E1-9AF2-4346-B536-9CAF07788329}" srcOrd="0" destOrd="0" presId="urn:microsoft.com/office/officeart/2005/8/layout/cycle8"/>
    <dgm:cxn modelId="{7828A9BA-59ED-41E3-B695-240007958A10}" type="presOf" srcId="{8667C016-CBAA-4B01-931C-8C0B603B9AF1}" destId="{F1F5835A-FF9E-470E-BF14-8A45EB1C3C7F}" srcOrd="0" destOrd="0" presId="urn:microsoft.com/office/officeart/2005/8/layout/cycle8"/>
    <dgm:cxn modelId="{50439C91-149E-40EF-8F80-0C2A0D54F6CF}" srcId="{176329C6-A293-41F9-99C4-BCAABF191D5E}" destId="{A7E5A2FE-CDE8-4C61-93FF-96BA715692A2}" srcOrd="1" destOrd="0" parTransId="{B0EA558A-491C-43B8-9B10-C380DE2E41BD}" sibTransId="{C6383B8A-B9D7-4696-AF56-06BB350E4489}"/>
    <dgm:cxn modelId="{7E50FC82-1E69-469A-AE7F-B2D3EC0B4EF7}" type="presOf" srcId="{A7E5A2FE-CDE8-4C61-93FF-96BA715692A2}" destId="{042ECCE9-FE08-4590-B27E-D428A5986C0C}" srcOrd="0" destOrd="0" presId="urn:microsoft.com/office/officeart/2005/8/layout/cycle8"/>
    <dgm:cxn modelId="{865ED67C-3A1D-4E6A-B5A4-56AF4D668930}" type="presOf" srcId="{366C7025-3AAC-4B5A-B3F4-1D671CCA38D4}" destId="{C8B3A1F0-654E-4707-93EE-8D71BB830E5F}" srcOrd="0" destOrd="0" presId="urn:microsoft.com/office/officeart/2005/8/layout/cycle8"/>
    <dgm:cxn modelId="{E00FD824-C012-4467-90F4-A9BB9E0EBB41}" type="presParOf" srcId="{6F3F1427-0D12-4F29-82A5-D1EF0A78C6D6}" destId="{86C515E1-9AF2-4346-B536-9CAF07788329}" srcOrd="0" destOrd="0" presId="urn:microsoft.com/office/officeart/2005/8/layout/cycle8"/>
    <dgm:cxn modelId="{60D7EF53-EE33-4125-98C0-2682D73C0E77}" type="presParOf" srcId="{6F3F1427-0D12-4F29-82A5-D1EF0A78C6D6}" destId="{351DB76E-2A21-4973-A406-94CC0E5E0DFD}" srcOrd="1" destOrd="0" presId="urn:microsoft.com/office/officeart/2005/8/layout/cycle8"/>
    <dgm:cxn modelId="{101AE7A2-3087-4F75-B293-9296563CE626}" type="presParOf" srcId="{6F3F1427-0D12-4F29-82A5-D1EF0A78C6D6}" destId="{1DA39A64-A960-4E6D-B8C2-7D5C95E9889B}" srcOrd="2" destOrd="0" presId="urn:microsoft.com/office/officeart/2005/8/layout/cycle8"/>
    <dgm:cxn modelId="{D1D1CC08-AEBF-4625-93A6-45893D2676C4}" type="presParOf" srcId="{6F3F1427-0D12-4F29-82A5-D1EF0A78C6D6}" destId="{01220113-A045-499E-B530-C32051418C57}" srcOrd="3" destOrd="0" presId="urn:microsoft.com/office/officeart/2005/8/layout/cycle8"/>
    <dgm:cxn modelId="{A5489A80-4237-4AD3-A10C-A8A90EB7C905}" type="presParOf" srcId="{6F3F1427-0D12-4F29-82A5-D1EF0A78C6D6}" destId="{042ECCE9-FE08-4590-B27E-D428A5986C0C}" srcOrd="4" destOrd="0" presId="urn:microsoft.com/office/officeart/2005/8/layout/cycle8"/>
    <dgm:cxn modelId="{CBCE4F42-07B0-4CC2-96FD-717EEC9499F5}" type="presParOf" srcId="{6F3F1427-0D12-4F29-82A5-D1EF0A78C6D6}" destId="{44BA8D3C-1EA7-4F9A-B973-7FABD2036E63}" srcOrd="5" destOrd="0" presId="urn:microsoft.com/office/officeart/2005/8/layout/cycle8"/>
    <dgm:cxn modelId="{165185D7-53F6-4795-8AD0-BE9AA3F9A491}" type="presParOf" srcId="{6F3F1427-0D12-4F29-82A5-D1EF0A78C6D6}" destId="{CEB4B477-82BF-4675-9FDC-BCE412C3656E}" srcOrd="6" destOrd="0" presId="urn:microsoft.com/office/officeart/2005/8/layout/cycle8"/>
    <dgm:cxn modelId="{CE2D21E4-2869-491E-AB01-3E7964821213}" type="presParOf" srcId="{6F3F1427-0D12-4F29-82A5-D1EF0A78C6D6}" destId="{5B57A1EB-3F60-4ACE-94E6-C5A13BD3D720}" srcOrd="7" destOrd="0" presId="urn:microsoft.com/office/officeart/2005/8/layout/cycle8"/>
    <dgm:cxn modelId="{CDEC4EDD-327A-46F6-8AA5-936FE6C21BE2}" type="presParOf" srcId="{6F3F1427-0D12-4F29-82A5-D1EF0A78C6D6}" destId="{F1F5835A-FF9E-470E-BF14-8A45EB1C3C7F}" srcOrd="8" destOrd="0" presId="urn:microsoft.com/office/officeart/2005/8/layout/cycle8"/>
    <dgm:cxn modelId="{1408C0E8-C826-47B7-957E-78D884728A45}" type="presParOf" srcId="{6F3F1427-0D12-4F29-82A5-D1EF0A78C6D6}" destId="{46D3590A-2311-41CC-8EB4-6B7916AB0C54}" srcOrd="9" destOrd="0" presId="urn:microsoft.com/office/officeart/2005/8/layout/cycle8"/>
    <dgm:cxn modelId="{3821CF3B-6770-455F-8183-CF88E7C39A06}" type="presParOf" srcId="{6F3F1427-0D12-4F29-82A5-D1EF0A78C6D6}" destId="{F2E7526C-36C2-42AD-90A9-BF04A4195A50}" srcOrd="10" destOrd="0" presId="urn:microsoft.com/office/officeart/2005/8/layout/cycle8"/>
    <dgm:cxn modelId="{E130C213-23F2-4B41-AD2E-E3F3EF8D5B49}" type="presParOf" srcId="{6F3F1427-0D12-4F29-82A5-D1EF0A78C6D6}" destId="{10142237-FF7A-4E4F-A259-A1E39E7BBFCF}" srcOrd="11" destOrd="0" presId="urn:microsoft.com/office/officeart/2005/8/layout/cycle8"/>
    <dgm:cxn modelId="{0EAE77FE-B1B9-4ADB-930D-463B5F4432A6}" type="presParOf" srcId="{6F3F1427-0D12-4F29-82A5-D1EF0A78C6D6}" destId="{C8B3A1F0-654E-4707-93EE-8D71BB830E5F}" srcOrd="12" destOrd="0" presId="urn:microsoft.com/office/officeart/2005/8/layout/cycle8"/>
    <dgm:cxn modelId="{DE171F78-251E-4538-A88E-CAA6580D6B45}" type="presParOf" srcId="{6F3F1427-0D12-4F29-82A5-D1EF0A78C6D6}" destId="{E25E414A-C3E1-4A7E-AE40-E6602FEB4F19}" srcOrd="13" destOrd="0" presId="urn:microsoft.com/office/officeart/2005/8/layout/cycle8"/>
    <dgm:cxn modelId="{3E2CAF31-DAA8-4EC2-BB05-370CBD6EEC63}" type="presParOf" srcId="{6F3F1427-0D12-4F29-82A5-D1EF0A78C6D6}" destId="{24347E32-49BA-4A14-8AD1-5C244CDC9200}" srcOrd="14" destOrd="0" presId="urn:microsoft.com/office/officeart/2005/8/layout/cycle8"/>
    <dgm:cxn modelId="{52AD67F2-2E7D-4F9C-B0D2-A26BE0605473}" type="presParOf" srcId="{6F3F1427-0D12-4F29-82A5-D1EF0A78C6D6}" destId="{1CABCE97-9C1A-4047-8A38-68D1689E3FD8}" srcOrd="15" destOrd="0" presId="urn:microsoft.com/office/officeart/2005/8/layout/cycle8"/>
    <dgm:cxn modelId="{5C0FEEDB-ACD0-4683-8988-1CEE80E92B9B}" type="presParOf" srcId="{6F3F1427-0D12-4F29-82A5-D1EF0A78C6D6}" destId="{1B2595DF-C5F2-4311-AF23-4F69521AFBE6}" srcOrd="16" destOrd="0" presId="urn:microsoft.com/office/officeart/2005/8/layout/cycle8"/>
    <dgm:cxn modelId="{E5C2E8BA-6771-42CC-A7AE-4A1C1AEC0A7A}" type="presParOf" srcId="{6F3F1427-0D12-4F29-82A5-D1EF0A78C6D6}" destId="{5F3D33A3-ED53-4B68-824A-3D2A03EF0534}" srcOrd="17" destOrd="0" presId="urn:microsoft.com/office/officeart/2005/8/layout/cycle8"/>
    <dgm:cxn modelId="{A844248C-E715-44DC-B36C-4EB68BE97272}" type="presParOf" srcId="{6F3F1427-0D12-4F29-82A5-D1EF0A78C6D6}" destId="{60AED568-AEFF-4F66-B63E-1478551714D7}" srcOrd="18" destOrd="0" presId="urn:microsoft.com/office/officeart/2005/8/layout/cycle8"/>
    <dgm:cxn modelId="{502968D0-3DAB-4E0D-AFFF-AB212A6F53E3}" type="presParOf" srcId="{6F3F1427-0D12-4F29-82A5-D1EF0A78C6D6}" destId="{EDF2D0BA-6B41-4568-8F59-56C8257D60B6}" srcOrd="19" destOrd="0" presId="urn:microsoft.com/office/officeart/2005/8/layout/cycle8"/>
    <dgm:cxn modelId="{6F0A3FF2-D6C5-4DE5-8AB3-25902C9913E2}" type="presParOf" srcId="{6F3F1427-0D12-4F29-82A5-D1EF0A78C6D6}" destId="{8705D78E-3004-46AA-B22A-528174AECC5D}" srcOrd="20" destOrd="0" presId="urn:microsoft.com/office/officeart/2005/8/layout/cycle8"/>
    <dgm:cxn modelId="{4D50474C-D365-4919-89C0-BAB7113F0C0C}" type="presParOf" srcId="{6F3F1427-0D12-4F29-82A5-D1EF0A78C6D6}" destId="{49EADADE-5BB0-4A6C-854C-39DD45703C31}" srcOrd="21" destOrd="0" presId="urn:microsoft.com/office/officeart/2005/8/layout/cycle8"/>
    <dgm:cxn modelId="{9EF052EB-B05C-4743-86E7-29D68E9DD214}" type="presParOf" srcId="{6F3F1427-0D12-4F29-82A5-D1EF0A78C6D6}" destId="{A21E05DB-565B-4F55-A3EF-0D5D48C16B6A}" srcOrd="22" destOrd="0" presId="urn:microsoft.com/office/officeart/2005/8/layout/cycle8"/>
    <dgm:cxn modelId="{FF29FBFD-6841-4382-AFE4-25C7C33BAB48}" type="presParOf" srcId="{6F3F1427-0D12-4F29-82A5-D1EF0A78C6D6}" destId="{234B7093-9B54-418E-802C-56C1203B9E14}" srcOrd="23" destOrd="0" presId="urn:microsoft.com/office/officeart/2005/8/layout/cycle8"/>
    <dgm:cxn modelId="{8BAE2438-D385-4EC2-98F2-39D06A14874C}" type="presParOf" srcId="{6F3F1427-0D12-4F29-82A5-D1EF0A78C6D6}" destId="{80B14EAD-B8FF-4FFF-9DA8-A63BF4110857}" srcOrd="24" destOrd="0" presId="urn:microsoft.com/office/officeart/2005/8/layout/cycle8"/>
    <dgm:cxn modelId="{0861DE9C-94F6-4C14-A93A-71ADD7B62E59}" type="presParOf" srcId="{6F3F1427-0D12-4F29-82A5-D1EF0A78C6D6}" destId="{047945FA-018C-4BD8-B277-8F4B87B80161}" srcOrd="25" destOrd="0" presId="urn:microsoft.com/office/officeart/2005/8/layout/cycle8"/>
    <dgm:cxn modelId="{74F390D9-B4E1-4772-ADF1-C5803C98F483}" type="presParOf" srcId="{6F3F1427-0D12-4F29-82A5-D1EF0A78C6D6}" destId="{86DF167F-F5F1-427C-B4D1-9A87485E2B6B}" srcOrd="26" destOrd="0" presId="urn:microsoft.com/office/officeart/2005/8/layout/cycle8"/>
    <dgm:cxn modelId="{004212DE-9846-449E-824B-D55DBBCFE188}" type="presParOf" srcId="{6F3F1427-0D12-4F29-82A5-D1EF0A78C6D6}" destId="{C3D10994-D708-48B9-88FB-48C8C8EA3552}" srcOrd="27" destOrd="0" presId="urn:microsoft.com/office/officeart/2005/8/layout/cycle8"/>
    <dgm:cxn modelId="{249C12A3-AA69-4215-9DB8-4087CA176F81}" type="presParOf" srcId="{6F3F1427-0D12-4F29-82A5-D1EF0A78C6D6}" destId="{1C4701CE-CCD5-4824-B5F0-EA8E1F071617}" srcOrd="28" destOrd="0" presId="urn:microsoft.com/office/officeart/2005/8/layout/cycle8"/>
    <dgm:cxn modelId="{B753AE8B-F73D-436B-89C3-721172859828}" type="presParOf" srcId="{6F3F1427-0D12-4F29-82A5-D1EF0A78C6D6}" destId="{4B9B4501-6056-42A3-AB7F-B15839C03AD6}" srcOrd="29" destOrd="0" presId="urn:microsoft.com/office/officeart/2005/8/layout/cycle8"/>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C515E1-9AF2-4346-B536-9CAF07788329}">
      <dsp:nvSpPr>
        <dsp:cNvPr id="0" name=""/>
        <dsp:cNvSpPr/>
      </dsp:nvSpPr>
      <dsp:spPr>
        <a:xfrm>
          <a:off x="606882" y="185741"/>
          <a:ext cx="2729545" cy="2729545"/>
        </a:xfrm>
        <a:prstGeom prst="pie">
          <a:avLst>
            <a:gd name="adj1" fmla="val 16200000"/>
            <a:gd name="adj2" fmla="val 19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tabLst/>
          </a:pPr>
          <a:r>
            <a:rPr lang="sv-SE" sz="1600" b="1" kern="1200" dirty="0"/>
            <a:t>1</a:t>
          </a:r>
          <a:br>
            <a:rPr lang="sv-SE" sz="2400" kern="1200" dirty="0"/>
          </a:br>
          <a:r>
            <a:rPr lang="sv-SE" sz="1100" kern="1200" dirty="0"/>
            <a:t>Uppvärmning</a:t>
          </a:r>
          <a:endParaRPr lang="sv-SE" sz="1200" kern="1200" dirty="0"/>
        </a:p>
        <a:p>
          <a:pPr marL="0" lvl="0" algn="ctr" defTabSz="711200">
            <a:lnSpc>
              <a:spcPct val="90000"/>
            </a:lnSpc>
            <a:spcBef>
              <a:spcPct val="0"/>
            </a:spcBef>
            <a:spcAft>
              <a:spcPct val="35000"/>
            </a:spcAft>
            <a:buNone/>
          </a:pPr>
          <a:r>
            <a:rPr lang="sv-SE" sz="1050" kern="1200" dirty="0"/>
            <a:t>(ca 8 min)</a:t>
          </a:r>
          <a:endParaRPr lang="sv-SE" sz="1200" kern="1200" dirty="0"/>
        </a:p>
      </dsp:txBody>
      <dsp:txXfrm>
        <a:off x="2036644" y="534408"/>
        <a:ext cx="714880" cy="552408"/>
      </dsp:txXfrm>
    </dsp:sp>
    <dsp:sp modelId="{042ECCE9-FE08-4590-B27E-D428A5986C0C}">
      <dsp:nvSpPr>
        <dsp:cNvPr id="0" name=""/>
        <dsp:cNvSpPr/>
      </dsp:nvSpPr>
      <dsp:spPr>
        <a:xfrm>
          <a:off x="639377" y="241956"/>
          <a:ext cx="2729545" cy="2729545"/>
        </a:xfrm>
        <a:prstGeom prst="pie">
          <a:avLst>
            <a:gd name="adj1" fmla="val 19800000"/>
            <a:gd name="adj2" fmla="val 1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sv-SE" sz="1700" kern="1200" dirty="0"/>
            <a:t>2</a:t>
          </a:r>
          <a:br>
            <a:rPr lang="sv-SE" sz="1700" kern="1200" dirty="0"/>
          </a:br>
          <a:r>
            <a:rPr lang="sv-SE" sz="1400" kern="1200" dirty="0"/>
            <a:t>Övning</a:t>
          </a:r>
          <a:endParaRPr lang="sv-SE" sz="1700" kern="1200" dirty="0"/>
        </a:p>
        <a:p>
          <a:pPr marL="0" lvl="0" indent="0" algn="ctr" defTabSz="755650">
            <a:lnSpc>
              <a:spcPct val="90000"/>
            </a:lnSpc>
            <a:spcBef>
              <a:spcPct val="0"/>
            </a:spcBef>
            <a:spcAft>
              <a:spcPct val="35000"/>
            </a:spcAft>
            <a:buNone/>
          </a:pPr>
          <a:r>
            <a:rPr lang="sv-SE" sz="1050" kern="1200" dirty="0"/>
            <a:t>(ca 10 min)</a:t>
          </a:r>
        </a:p>
      </dsp:txBody>
      <dsp:txXfrm>
        <a:off x="2491569" y="1346772"/>
        <a:ext cx="747375" cy="536160"/>
      </dsp:txXfrm>
    </dsp:sp>
    <dsp:sp modelId="{F1F5835A-FF9E-470E-BF14-8A45EB1C3C7F}">
      <dsp:nvSpPr>
        <dsp:cNvPr id="0" name=""/>
        <dsp:cNvSpPr/>
      </dsp:nvSpPr>
      <dsp:spPr>
        <a:xfrm>
          <a:off x="606882" y="298172"/>
          <a:ext cx="2729545" cy="2729545"/>
        </a:xfrm>
        <a:prstGeom prst="pie">
          <a:avLst>
            <a:gd name="adj1" fmla="val 1800000"/>
            <a:gd name="adj2" fmla="val 54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b="1" kern="1200" dirty="0"/>
            <a:t>3</a:t>
          </a:r>
          <a:br>
            <a:rPr lang="sv-SE" sz="1500" kern="1200" dirty="0"/>
          </a:br>
          <a:r>
            <a:rPr lang="sv-SE" sz="1400" kern="1200" dirty="0"/>
            <a:t>Övning</a:t>
          </a:r>
          <a:br>
            <a:rPr lang="sv-SE" sz="1500" kern="1200" dirty="0"/>
          </a:br>
          <a:r>
            <a:rPr lang="sv-SE" sz="1000" kern="1200" dirty="0"/>
            <a:t>(ca 10 min)</a:t>
          </a:r>
          <a:endParaRPr lang="sv-SE" sz="1500" kern="1200" dirty="0"/>
        </a:p>
      </dsp:txBody>
      <dsp:txXfrm>
        <a:off x="2036644" y="2142890"/>
        <a:ext cx="714880" cy="552408"/>
      </dsp:txXfrm>
    </dsp:sp>
    <dsp:sp modelId="{C8B3A1F0-654E-4707-93EE-8D71BB830E5F}">
      <dsp:nvSpPr>
        <dsp:cNvPr id="0" name=""/>
        <dsp:cNvSpPr/>
      </dsp:nvSpPr>
      <dsp:spPr>
        <a:xfrm>
          <a:off x="541893" y="298172"/>
          <a:ext cx="2729545" cy="2729545"/>
        </a:xfrm>
        <a:prstGeom prst="pie">
          <a:avLst>
            <a:gd name="adj1" fmla="val 5400000"/>
            <a:gd name="adj2" fmla="val 90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b="1" kern="1200" dirty="0"/>
            <a:t>4</a:t>
          </a:r>
          <a:br>
            <a:rPr lang="sv-SE" sz="1500" kern="1200" dirty="0"/>
          </a:br>
          <a:r>
            <a:rPr lang="sv-SE" sz="1400" kern="1200" dirty="0"/>
            <a:t>Övning</a:t>
          </a:r>
          <a:br>
            <a:rPr lang="sv-SE" sz="1500" kern="1200" dirty="0"/>
          </a:br>
          <a:r>
            <a:rPr lang="sv-SE" sz="1000" kern="1200" dirty="0"/>
            <a:t>(ca 10 min)</a:t>
          </a:r>
          <a:endParaRPr lang="sv-SE" sz="1500" kern="1200" dirty="0"/>
        </a:p>
      </dsp:txBody>
      <dsp:txXfrm>
        <a:off x="1126796" y="2142890"/>
        <a:ext cx="714880" cy="552408"/>
      </dsp:txXfrm>
    </dsp:sp>
    <dsp:sp modelId="{1B2595DF-C5F2-4311-AF23-4F69521AFBE6}">
      <dsp:nvSpPr>
        <dsp:cNvPr id="0" name=""/>
        <dsp:cNvSpPr/>
      </dsp:nvSpPr>
      <dsp:spPr>
        <a:xfrm>
          <a:off x="509399" y="241956"/>
          <a:ext cx="2729545" cy="2729545"/>
        </a:xfrm>
        <a:prstGeom prst="pie">
          <a:avLst>
            <a:gd name="adj1" fmla="val 9000000"/>
            <a:gd name="adj2" fmla="val 126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b="1" kern="1200" dirty="0"/>
            <a:t>5</a:t>
          </a:r>
          <a:br>
            <a:rPr lang="sv-SE" sz="1400" kern="1200" dirty="0"/>
          </a:br>
          <a:r>
            <a:rPr lang="sv-SE" sz="1400" kern="1200" dirty="0"/>
            <a:t>Spel</a:t>
          </a:r>
        </a:p>
        <a:p>
          <a:pPr marL="0" lvl="0" indent="0" algn="ctr" defTabSz="800100">
            <a:lnSpc>
              <a:spcPct val="90000"/>
            </a:lnSpc>
            <a:spcBef>
              <a:spcPct val="0"/>
            </a:spcBef>
            <a:spcAft>
              <a:spcPct val="35000"/>
            </a:spcAft>
            <a:buNone/>
          </a:pPr>
          <a:r>
            <a:rPr lang="sv-SE" sz="1000" kern="1200" dirty="0"/>
            <a:t>(ca 20 min)</a:t>
          </a:r>
        </a:p>
      </dsp:txBody>
      <dsp:txXfrm>
        <a:off x="639377" y="1346772"/>
        <a:ext cx="747375" cy="536160"/>
      </dsp:txXfrm>
    </dsp:sp>
    <dsp:sp modelId="{8705D78E-3004-46AA-B22A-528174AECC5D}">
      <dsp:nvSpPr>
        <dsp:cNvPr id="0" name=""/>
        <dsp:cNvSpPr/>
      </dsp:nvSpPr>
      <dsp:spPr>
        <a:xfrm>
          <a:off x="541893" y="185741"/>
          <a:ext cx="2729545" cy="2729545"/>
        </a:xfrm>
        <a:prstGeom prst="pie">
          <a:avLst>
            <a:gd name="adj1" fmla="val 126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b="1" kern="1200" dirty="0"/>
            <a:t>6</a:t>
          </a:r>
          <a:br>
            <a:rPr lang="sv-SE" sz="1400" kern="1200" dirty="0"/>
          </a:br>
          <a:r>
            <a:rPr lang="sv-SE" sz="1200" kern="1200" dirty="0"/>
            <a:t>Avslutning</a:t>
          </a:r>
        </a:p>
        <a:p>
          <a:pPr marL="0" lvl="0" indent="0" algn="ctr" defTabSz="800100">
            <a:lnSpc>
              <a:spcPct val="90000"/>
            </a:lnSpc>
            <a:spcBef>
              <a:spcPct val="0"/>
            </a:spcBef>
            <a:spcAft>
              <a:spcPct val="35000"/>
            </a:spcAft>
            <a:buNone/>
          </a:pPr>
          <a:r>
            <a:rPr lang="sv-SE" sz="1000" kern="1200" dirty="0"/>
            <a:t>(ca 2 min)</a:t>
          </a:r>
        </a:p>
      </dsp:txBody>
      <dsp:txXfrm>
        <a:off x="1126796" y="534408"/>
        <a:ext cx="714880" cy="552408"/>
      </dsp:txXfrm>
    </dsp:sp>
    <dsp:sp modelId="{80B14EAD-B8FF-4FFF-9DA8-A63BF4110857}">
      <dsp:nvSpPr>
        <dsp:cNvPr id="0" name=""/>
        <dsp:cNvSpPr/>
      </dsp:nvSpPr>
      <dsp:spPr>
        <a:xfrm>
          <a:off x="437811" y="16769"/>
          <a:ext cx="3067489" cy="3067489"/>
        </a:xfrm>
        <a:prstGeom prst="circularArrow">
          <a:avLst>
            <a:gd name="adj1" fmla="val 5085"/>
            <a:gd name="adj2" fmla="val 327528"/>
            <a:gd name="adj3" fmla="val 19472472"/>
            <a:gd name="adj4" fmla="val 1620025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7945FA-018C-4BD8-B277-8F4B87B80161}">
      <dsp:nvSpPr>
        <dsp:cNvPr id="0" name=""/>
        <dsp:cNvSpPr/>
      </dsp:nvSpPr>
      <dsp:spPr>
        <a:xfrm>
          <a:off x="470305" y="72984"/>
          <a:ext cx="3067489" cy="3067489"/>
        </a:xfrm>
        <a:prstGeom prst="circularArrow">
          <a:avLst>
            <a:gd name="adj1" fmla="val 5085"/>
            <a:gd name="adj2" fmla="val 327528"/>
            <a:gd name="adj3" fmla="val 1472472"/>
            <a:gd name="adj4" fmla="val 19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DF167F-F5F1-427C-B4D1-9A87485E2B6B}">
      <dsp:nvSpPr>
        <dsp:cNvPr id="0" name=""/>
        <dsp:cNvSpPr/>
      </dsp:nvSpPr>
      <dsp:spPr>
        <a:xfrm>
          <a:off x="437811" y="129200"/>
          <a:ext cx="3067489" cy="3067489"/>
        </a:xfrm>
        <a:prstGeom prst="circularArrow">
          <a:avLst>
            <a:gd name="adj1" fmla="val 5085"/>
            <a:gd name="adj2" fmla="val 327528"/>
            <a:gd name="adj3" fmla="val 5072221"/>
            <a:gd name="adj4" fmla="val 1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D10994-D708-48B9-88FB-48C8C8EA3552}">
      <dsp:nvSpPr>
        <dsp:cNvPr id="0" name=""/>
        <dsp:cNvSpPr/>
      </dsp:nvSpPr>
      <dsp:spPr>
        <a:xfrm>
          <a:off x="373021" y="129200"/>
          <a:ext cx="3067489" cy="3067489"/>
        </a:xfrm>
        <a:prstGeom prst="circularArrow">
          <a:avLst>
            <a:gd name="adj1" fmla="val 5085"/>
            <a:gd name="adj2" fmla="val 327528"/>
            <a:gd name="adj3" fmla="val 8672472"/>
            <a:gd name="adj4" fmla="val 540025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C4701CE-CCD5-4824-B5F0-EA8E1F071617}">
      <dsp:nvSpPr>
        <dsp:cNvPr id="0" name=""/>
        <dsp:cNvSpPr/>
      </dsp:nvSpPr>
      <dsp:spPr>
        <a:xfrm>
          <a:off x="340526" y="72984"/>
          <a:ext cx="3067489" cy="3067489"/>
        </a:xfrm>
        <a:prstGeom prst="circularArrow">
          <a:avLst>
            <a:gd name="adj1" fmla="val 5085"/>
            <a:gd name="adj2" fmla="val 327528"/>
            <a:gd name="adj3" fmla="val 12272472"/>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9B4501-6056-42A3-AB7F-B15839C03AD6}">
      <dsp:nvSpPr>
        <dsp:cNvPr id="0" name=""/>
        <dsp:cNvSpPr/>
      </dsp:nvSpPr>
      <dsp:spPr>
        <a:xfrm>
          <a:off x="373021" y="16769"/>
          <a:ext cx="3067489" cy="3067489"/>
        </a:xfrm>
        <a:prstGeom prst="circularArrow">
          <a:avLst>
            <a:gd name="adj1" fmla="val 5085"/>
            <a:gd name="adj2" fmla="val 327528"/>
            <a:gd name="adj3" fmla="val 15872221"/>
            <a:gd name="adj4" fmla="val 126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2016-11-10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2016-11-10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2016-11-10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2016-11-10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2016-11-10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2016-11-10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E462267-1518-48C9-A3E2-8DB8254DA4C2}" type="datetimeFigureOut">
              <a:rPr lang="sv-SE" smtClean="0"/>
              <a:t>2016-11-10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E462267-1518-48C9-A3E2-8DB8254DA4C2}" type="datetimeFigureOut">
              <a:rPr lang="sv-SE" smtClean="0"/>
              <a:t>2016-11-10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2016-11-10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2016-11-10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2016-11-10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2016-11-10</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2.png"/><Relationship Id="rId7" Type="http://schemas.openxmlformats.org/officeDocument/2006/relationships/diagramLayout" Target="../diagrams/layout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Data" Target="../diagrams/data1.xml"/><Relationship Id="rId5" Type="http://schemas.openxmlformats.org/officeDocument/2006/relationships/hyperlink" Target="http://www.laget.se/VSKBANDYF07/Document/Download/899197/5606428" TargetMode="External"/><Relationship Id="rId10" Type="http://schemas.microsoft.com/office/2007/relationships/diagramDrawing" Target="../diagrams/drawing1.xml"/><Relationship Id="rId4" Type="http://schemas.openxmlformats.org/officeDocument/2006/relationships/image" Target="../media/image3.tmp"/><Relationship Id="rId9" Type="http://schemas.openxmlformats.org/officeDocument/2006/relationships/diagramColors" Target="../diagrams/colors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a:solidFill>
                  <a:schemeClr val="accent2">
                    <a:lumMod val="75000"/>
                  </a:schemeClr>
                </a:solidFill>
              </a:rPr>
              <a:t>Ispass</a:t>
            </a:r>
            <a:r>
              <a:rPr lang="sv-SE" b="1" dirty="0">
                <a:solidFill>
                  <a:schemeClr val="accent2">
                    <a:lumMod val="75000"/>
                  </a:schemeClr>
                </a:solidFill>
              </a:rPr>
              <a:t> </a:t>
            </a:r>
            <a:r>
              <a:rPr lang="sv-SE" b="1" dirty="0" err="1">
                <a:solidFill>
                  <a:schemeClr val="accent2">
                    <a:lumMod val="75000"/>
                  </a:schemeClr>
                </a:solidFill>
              </a:rPr>
              <a:t>tis</a:t>
            </a:r>
            <a:r>
              <a:rPr lang="sv-SE" b="1" dirty="0">
                <a:solidFill>
                  <a:schemeClr val="accent2">
                    <a:lumMod val="75000"/>
                  </a:schemeClr>
                </a:solidFill>
              </a:rPr>
              <a:t> 17:30-18:30 VSK F-07</a:t>
            </a:r>
            <a:endParaRPr lang="sv-SE" dirty="0">
              <a:solidFill>
                <a:schemeClr val="accent2">
                  <a:lumMod val="75000"/>
                </a:schemeClr>
              </a:solidFill>
            </a:endParaRPr>
          </a:p>
        </p:txBody>
      </p:sp>
      <p:sp>
        <p:nvSpPr>
          <p:cNvPr id="182" name="Underrubrik 2"/>
          <p:cNvSpPr txBox="1">
            <a:spLocks/>
          </p:cNvSpPr>
          <p:nvPr/>
        </p:nvSpPr>
        <p:spPr>
          <a:xfrm>
            <a:off x="6168613" y="253764"/>
            <a:ext cx="5264047"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Placering</a:t>
            </a:r>
            <a:endParaRPr lang="sv-SE" sz="1200" dirty="0">
              <a:solidFill>
                <a:schemeClr val="accent2">
                  <a:lumMod val="75000"/>
                </a:schemeClr>
              </a:solidFill>
            </a:endParaRPr>
          </a:p>
        </p:txBody>
      </p:sp>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2" name="Bildobjekt 1" descr="Skärmurklipp"/>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8613" y="879915"/>
            <a:ext cx="5978268" cy="4606485"/>
          </a:xfrm>
          <a:prstGeom prst="rect">
            <a:avLst/>
          </a:prstGeom>
        </p:spPr>
      </p:pic>
      <p:sp>
        <p:nvSpPr>
          <p:cNvPr id="106" name="Textruta 192"/>
          <p:cNvSpPr txBox="1"/>
          <p:nvPr/>
        </p:nvSpPr>
        <p:spPr>
          <a:xfrm>
            <a:off x="6298488" y="1406550"/>
            <a:ext cx="2939030" cy="1887270"/>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14 </a:t>
            </a:r>
          </a:p>
        </p:txBody>
      </p:sp>
      <p:sp>
        <p:nvSpPr>
          <p:cNvPr id="71" name="Textruta 192"/>
          <p:cNvSpPr txBox="1"/>
          <p:nvPr/>
        </p:nvSpPr>
        <p:spPr>
          <a:xfrm>
            <a:off x="6298488" y="3340494"/>
            <a:ext cx="2939030" cy="1636751"/>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9 och övning 10 </a:t>
            </a:r>
          </a:p>
        </p:txBody>
      </p:sp>
      <p:sp>
        <p:nvSpPr>
          <p:cNvPr id="72" name="Textruta 192"/>
          <p:cNvSpPr txBox="1"/>
          <p:nvPr/>
        </p:nvSpPr>
        <p:spPr>
          <a:xfrm>
            <a:off x="9367393" y="1406549"/>
            <a:ext cx="2197689" cy="3570695"/>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25</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6" name="Rektangel 5"/>
          <p:cNvSpPr/>
          <p:nvPr/>
        </p:nvSpPr>
        <p:spPr>
          <a:xfrm>
            <a:off x="6539009" y="5696631"/>
            <a:ext cx="4998124" cy="430887"/>
          </a:xfrm>
          <a:prstGeom prst="rect">
            <a:avLst/>
          </a:prstGeom>
        </p:spPr>
        <p:txBody>
          <a:bodyPr wrap="square">
            <a:spAutoFit/>
          </a:bodyPr>
          <a:lstStyle/>
          <a:p>
            <a:pPr algn="ctr"/>
            <a:r>
              <a:rPr lang="sv-SE" sz="1100" i="1" dirty="0">
                <a:solidFill>
                  <a:srgbClr val="00B050"/>
                </a:solidFill>
              </a:rPr>
              <a:t>Övningarna (och dess nummer) är hämtad från ”Övningsbank - </a:t>
            </a:r>
            <a:r>
              <a:rPr lang="sv-SE" sz="1100" i="1" dirty="0" err="1">
                <a:solidFill>
                  <a:srgbClr val="00B050"/>
                </a:solidFill>
              </a:rPr>
              <a:t>ispass</a:t>
            </a:r>
            <a:r>
              <a:rPr lang="sv-SE" sz="1100" i="1" dirty="0">
                <a:solidFill>
                  <a:srgbClr val="00B050"/>
                </a:solidFill>
              </a:rPr>
              <a:t> VSK F07.pptx”</a:t>
            </a:r>
          </a:p>
          <a:p>
            <a:pPr algn="ctr"/>
            <a:r>
              <a:rPr lang="sv-SE" sz="1100" i="1" dirty="0">
                <a:solidFill>
                  <a:srgbClr val="00B050"/>
                </a:solidFill>
                <a:hlinkClick r:id="rId5"/>
              </a:rPr>
              <a:t>http://www.laget.se/VSKBANDYF07/Document/Download/899197/5606428</a:t>
            </a:r>
            <a:endParaRPr lang="sv-SE" sz="1100" i="1" dirty="0">
              <a:solidFill>
                <a:srgbClr val="00B050"/>
              </a:solidFill>
            </a:endParaRPr>
          </a:p>
        </p:txBody>
      </p:sp>
      <p:graphicFrame>
        <p:nvGraphicFramePr>
          <p:cNvPr id="3" name="Diagram 2"/>
          <p:cNvGraphicFramePr/>
          <p:nvPr>
            <p:extLst>
              <p:ext uri="{D42A27DB-BD31-4B8C-83A1-F6EECF244321}">
                <p14:modId xmlns:p14="http://schemas.microsoft.com/office/powerpoint/2010/main" val="1475122441"/>
              </p:ext>
            </p:extLst>
          </p:nvPr>
        </p:nvGraphicFramePr>
        <p:xfrm>
          <a:off x="0" y="1418385"/>
          <a:ext cx="3878322" cy="324945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6" name="Underrubrik 2"/>
          <p:cNvSpPr txBox="1">
            <a:spLocks/>
          </p:cNvSpPr>
          <p:nvPr/>
        </p:nvSpPr>
        <p:spPr>
          <a:xfrm>
            <a:off x="244252" y="682399"/>
            <a:ext cx="4764211" cy="425253"/>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spcBef>
                <a:spcPts val="0"/>
              </a:spcBef>
            </a:pPr>
            <a:r>
              <a:rPr lang="sv-SE" sz="1400" dirty="0">
                <a:solidFill>
                  <a:schemeClr val="accent2">
                    <a:lumMod val="75000"/>
                  </a:schemeClr>
                </a:solidFill>
              </a:rPr>
              <a:t>Ta fram material</a:t>
            </a:r>
          </a:p>
          <a:p>
            <a:pPr algn="l">
              <a:lnSpc>
                <a:spcPct val="120000"/>
              </a:lnSpc>
              <a:spcBef>
                <a:spcPts val="0"/>
              </a:spcBef>
            </a:pPr>
            <a:r>
              <a:rPr lang="sv-SE" sz="1400" dirty="0">
                <a:solidFill>
                  <a:schemeClr val="accent2">
                    <a:lumMod val="75000"/>
                  </a:schemeClr>
                </a:solidFill>
                <a:sym typeface="Wingdings" panose="05000000000000000000" pitchFamily="2" charset="2"/>
              </a:rPr>
              <a:t>10 min innan – </a:t>
            </a:r>
            <a:r>
              <a:rPr lang="sv-SE" sz="1400" dirty="0">
                <a:solidFill>
                  <a:schemeClr val="accent2">
                    <a:lumMod val="75000"/>
                  </a:schemeClr>
                </a:solidFill>
              </a:rPr>
              <a:t> Tränar snack  (föräldrafritt, ombytt och klar utan hjälm)</a:t>
            </a: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p:txBody>
      </p:sp>
      <p:sp>
        <p:nvSpPr>
          <p:cNvPr id="17" name="Underrubrik 2"/>
          <p:cNvSpPr txBox="1">
            <a:spLocks/>
          </p:cNvSpPr>
          <p:nvPr/>
        </p:nvSpPr>
        <p:spPr>
          <a:xfrm>
            <a:off x="192176" y="4987949"/>
            <a:ext cx="5581560" cy="1481432"/>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sv-SE" sz="2000" i="1" dirty="0" err="1">
                <a:solidFill>
                  <a:schemeClr val="accent2">
                    <a:lumMod val="75000"/>
                  </a:schemeClr>
                </a:solidFill>
              </a:rPr>
              <a:t>TIps</a:t>
            </a:r>
            <a:r>
              <a:rPr lang="sv-SE" sz="2000" i="1" dirty="0">
                <a:solidFill>
                  <a:schemeClr val="accent2">
                    <a:lumMod val="75000"/>
                  </a:schemeClr>
                </a:solidFill>
              </a:rPr>
              <a:t>: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Kort förklara </a:t>
            </a:r>
            <a:r>
              <a:rPr lang="sv-SE" sz="2000" i="1" dirty="0" err="1">
                <a:solidFill>
                  <a:schemeClr val="accent2">
                    <a:lumMod val="75000"/>
                  </a:schemeClr>
                </a:solidFill>
              </a:rPr>
              <a:t>övningensyfte</a:t>
            </a:r>
            <a:r>
              <a:rPr lang="sv-SE" sz="2000" i="1" dirty="0">
                <a:solidFill>
                  <a:schemeClr val="accent2">
                    <a:lumMod val="75000"/>
                  </a:schemeClr>
                </a:solidFill>
              </a:rPr>
              <a:t> innan och kort summering efter.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Knä i isen vid samling</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Var uppmärksam på ”dålig” attityd och kroppsspråk ta gärna spelaren åt sidan och ställ öppna frågor. Gärna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Fråga och få spelarna att reflektera vad de lärt sig och utvecklat.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mitt tillstånd värt att smittas av? </a:t>
            </a:r>
            <a:r>
              <a:rPr lang="sv-SE" sz="2000" i="1" dirty="0">
                <a:solidFill>
                  <a:schemeClr val="accent2">
                    <a:lumMod val="75000"/>
                  </a:schemeClr>
                </a:solidFill>
                <a:sym typeface="Wingdings" panose="05000000000000000000" pitchFamily="2" charset="2"/>
              </a:rPr>
              <a:t></a:t>
            </a:r>
          </a:p>
        </p:txBody>
      </p:sp>
      <p:sp>
        <p:nvSpPr>
          <p:cNvPr id="74" name="Underrubrik 2"/>
          <p:cNvSpPr txBox="1">
            <a:spLocks/>
          </p:cNvSpPr>
          <p:nvPr/>
        </p:nvSpPr>
        <p:spPr>
          <a:xfrm>
            <a:off x="3598848" y="1811934"/>
            <a:ext cx="2316033" cy="28713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2000" indent="-72000" algn="l">
              <a:lnSpc>
                <a:spcPct val="120000"/>
              </a:lnSpc>
              <a:spcBef>
                <a:spcPts val="0"/>
              </a:spcBef>
              <a:buFont typeface="+mj-lt"/>
              <a:buAutoNum type="arabicPeriod"/>
            </a:pPr>
            <a:r>
              <a:rPr lang="sv-SE" sz="1400" b="1" dirty="0">
                <a:solidFill>
                  <a:schemeClr val="accent2">
                    <a:lumMod val="75000"/>
                  </a:schemeClr>
                </a:solidFill>
              </a:rPr>
              <a:t>Uppvärmning / ”Svettis” </a:t>
            </a:r>
            <a:br>
              <a:rPr lang="sv-SE" sz="2200" b="1" dirty="0">
                <a:solidFill>
                  <a:schemeClr val="accent2">
                    <a:lumMod val="75000"/>
                  </a:schemeClr>
                </a:solidFill>
              </a:rPr>
            </a:br>
            <a:r>
              <a:rPr lang="sv-SE" sz="1000" dirty="0">
                <a:solidFill>
                  <a:schemeClr val="accent2">
                    <a:lumMod val="75000"/>
                  </a:schemeClr>
                </a:solidFill>
              </a:rPr>
              <a:t>(Välkommensnack, övriga tränare förbereder stationerna, indelning i övningsgrupper)</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1 </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2 </a:t>
            </a: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3 </a:t>
            </a:r>
          </a:p>
          <a:p>
            <a:pPr marL="72000" indent="-72000" algn="l">
              <a:lnSpc>
                <a:spcPct val="120000"/>
              </a:lnSpc>
              <a:spcBef>
                <a:spcPts val="0"/>
              </a:spcBef>
              <a:buFont typeface="+mj-lt"/>
              <a:buAutoNum type="arabicPeriod"/>
            </a:pPr>
            <a:r>
              <a:rPr lang="sv-SE" sz="1400" b="1" dirty="0">
                <a:solidFill>
                  <a:schemeClr val="accent2">
                    <a:lumMod val="75000"/>
                  </a:schemeClr>
                </a:solidFill>
              </a:rPr>
              <a:t>Spel </a:t>
            </a:r>
            <a:r>
              <a:rPr lang="sv-SE" sz="1400" dirty="0">
                <a:solidFill>
                  <a:schemeClr val="accent2">
                    <a:lumMod val="75000"/>
                  </a:schemeClr>
                </a:solidFill>
              </a:rPr>
              <a:t>(liten alt stor plan)</a:t>
            </a:r>
          </a:p>
          <a:p>
            <a:pPr marL="72000" indent="-72000" algn="l">
              <a:lnSpc>
                <a:spcPct val="120000"/>
              </a:lnSpc>
              <a:spcBef>
                <a:spcPts val="0"/>
              </a:spcBef>
              <a:buFont typeface="+mj-lt"/>
              <a:buAutoNum type="arabicPeriod"/>
            </a:pPr>
            <a:r>
              <a:rPr lang="sv-SE" sz="1400" b="1" dirty="0">
                <a:solidFill>
                  <a:schemeClr val="accent2">
                    <a:lumMod val="75000"/>
                  </a:schemeClr>
                </a:solidFill>
              </a:rPr>
              <a:t>Avslutning</a:t>
            </a:r>
            <a:r>
              <a:rPr lang="sv-SE" sz="1500" b="1" dirty="0">
                <a:solidFill>
                  <a:schemeClr val="accent2">
                    <a:lumMod val="75000"/>
                  </a:schemeClr>
                </a:solidFill>
              </a:rPr>
              <a:t> </a:t>
            </a:r>
            <a:r>
              <a:rPr lang="sv-SE" sz="2200" b="1" dirty="0">
                <a:solidFill>
                  <a:schemeClr val="accent2">
                    <a:lumMod val="75000"/>
                  </a:schemeClr>
                </a:solidFill>
              </a:rPr>
              <a:t> </a:t>
            </a:r>
            <a:r>
              <a:rPr lang="sv-SE" sz="1000" dirty="0">
                <a:solidFill>
                  <a:schemeClr val="accent2">
                    <a:lumMod val="75000"/>
                  </a:schemeClr>
                </a:solidFill>
              </a:rPr>
              <a:t>(Tacka varandra för idag, 1-2 VSK, Sälen mot föräldrarna)</a:t>
            </a:r>
            <a:endParaRPr lang="sv-SE" sz="1400" dirty="0">
              <a:solidFill>
                <a:schemeClr val="accent2">
                  <a:lumMod val="75000"/>
                </a:schemeClr>
              </a:solidFill>
            </a:endParaRPr>
          </a:p>
        </p:txBody>
      </p:sp>
    </p:spTree>
    <p:extLst>
      <p:ext uri="{BB962C8B-B14F-4D97-AF65-F5344CB8AC3E}">
        <p14:creationId xmlns:p14="http://schemas.microsoft.com/office/powerpoint/2010/main" val="189191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sp>
        <p:nvSpPr>
          <p:cNvPr id="305"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25</a:t>
            </a:r>
            <a:r>
              <a:rPr lang="sv-SE" sz="1400" dirty="0">
                <a:solidFill>
                  <a:schemeClr val="accent2">
                    <a:lumMod val="75000"/>
                  </a:schemeClr>
                </a:solidFill>
              </a:rPr>
              <a:t>: Skridskoteknik</a:t>
            </a:r>
          </a:p>
        </p:txBody>
      </p:sp>
      <p:cxnSp>
        <p:nvCxnSpPr>
          <p:cNvPr id="174" name="Rak 173"/>
          <p:cNvCxnSpPr/>
          <p:nvPr/>
        </p:nvCxnSpPr>
        <p:spPr>
          <a:xfrm flipH="1" flipV="1">
            <a:off x="6239635" y="989664"/>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2" name="Likbent triangel 91"/>
          <p:cNvSpPr/>
          <p:nvPr/>
        </p:nvSpPr>
        <p:spPr>
          <a:xfrm>
            <a:off x="826615" y="460039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3" name="Likbent triangel 92"/>
          <p:cNvSpPr/>
          <p:nvPr/>
        </p:nvSpPr>
        <p:spPr>
          <a:xfrm>
            <a:off x="1669772" y="5286687"/>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09" name="Likbent triangel 108"/>
          <p:cNvSpPr/>
          <p:nvPr/>
        </p:nvSpPr>
        <p:spPr>
          <a:xfrm>
            <a:off x="2499579" y="4556821"/>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0" name="Textruta 63"/>
          <p:cNvSpPr txBox="1"/>
          <p:nvPr/>
        </p:nvSpPr>
        <p:spPr>
          <a:xfrm>
            <a:off x="436140" y="3625638"/>
            <a:ext cx="2879074" cy="92783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Åk framlänges in, vänd och baklänges ut sedan framlänges in igen osv.  Starta på tex vänster sida och åk in på höger. Om det är fler är 2-3 spelare ställ upp en till ”konfemma”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111" name="Rak pil 335"/>
          <p:cNvCxnSpPr/>
          <p:nvPr/>
        </p:nvCxnSpPr>
        <p:spPr>
          <a:xfrm flipH="1">
            <a:off x="1605115" y="4910404"/>
            <a:ext cx="1037359" cy="314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3" name="Textruta 192"/>
          <p:cNvSpPr txBox="1"/>
          <p:nvPr/>
        </p:nvSpPr>
        <p:spPr>
          <a:xfrm>
            <a:off x="2013284" y="1121040"/>
            <a:ext cx="3085066" cy="708624"/>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Överstegsåkning åt båda hållen. </a:t>
            </a:r>
            <a:r>
              <a:rPr lang="sv-SE" sz="1100" dirty="0">
                <a:solidFill>
                  <a:schemeClr val="accent2">
                    <a:lumMod val="75000"/>
                  </a:schemeClr>
                </a:solidFill>
                <a:ea typeface="Calibri" panose="020F0502020204030204" pitchFamily="34" charset="0"/>
                <a:cs typeface="Times New Roman" panose="02020603050405020304" pitchFamily="18" charset="0"/>
              </a:rPr>
              <a:t>Fråga och utmana gärna spelarna hur de tex ska hålla klubban (som en påskkärring samt klubban inåt) och hur de tänker vid överstegsåkning (tex gå på lina).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27" name="Likbent triangel 126"/>
          <p:cNvSpPr/>
          <p:nvPr/>
        </p:nvSpPr>
        <p:spPr>
          <a:xfrm>
            <a:off x="850582" y="585869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0" name="Likbent triangel 129"/>
          <p:cNvSpPr/>
          <p:nvPr/>
        </p:nvSpPr>
        <p:spPr>
          <a:xfrm>
            <a:off x="2523546" y="5815125"/>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1" name="Högerböjd 119"/>
          <p:cNvSpPr/>
          <p:nvPr/>
        </p:nvSpPr>
        <p:spPr>
          <a:xfrm>
            <a:off x="1430356" y="5292474"/>
            <a:ext cx="166661" cy="3744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32" name="Rak pil 120"/>
          <p:cNvCxnSpPr/>
          <p:nvPr/>
        </p:nvCxnSpPr>
        <p:spPr>
          <a:xfrm>
            <a:off x="1722099" y="5675391"/>
            <a:ext cx="1003159" cy="284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3" name="Vänsterböjd 123"/>
          <p:cNvSpPr/>
          <p:nvPr/>
        </p:nvSpPr>
        <p:spPr>
          <a:xfrm rot="3470097">
            <a:off x="2539442" y="5941466"/>
            <a:ext cx="253482" cy="48443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34" name="Rak pil 124"/>
          <p:cNvCxnSpPr/>
          <p:nvPr/>
        </p:nvCxnSpPr>
        <p:spPr>
          <a:xfrm flipH="1" flipV="1">
            <a:off x="1869025" y="5225378"/>
            <a:ext cx="450898" cy="957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7" name="Högerböjd 127"/>
          <p:cNvSpPr/>
          <p:nvPr/>
        </p:nvSpPr>
        <p:spPr>
          <a:xfrm rot="5400000">
            <a:off x="1596300" y="4904512"/>
            <a:ext cx="202642" cy="46786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38" name="Rak pil 128"/>
          <p:cNvCxnSpPr/>
          <p:nvPr/>
        </p:nvCxnSpPr>
        <p:spPr>
          <a:xfrm flipH="1">
            <a:off x="1007351" y="5225378"/>
            <a:ext cx="403773" cy="9132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15" name="Grupp 114"/>
          <p:cNvGrpSpPr/>
          <p:nvPr/>
        </p:nvGrpSpPr>
        <p:grpSpPr>
          <a:xfrm>
            <a:off x="3078230" y="1956042"/>
            <a:ext cx="1000760" cy="1022350"/>
            <a:chOff x="0" y="0"/>
            <a:chExt cx="1001486" cy="1023258"/>
          </a:xfrm>
        </p:grpSpPr>
        <p:sp>
          <p:nvSpPr>
            <p:cNvPr id="117" name="Ellips 116"/>
            <p:cNvSpPr/>
            <p:nvPr/>
          </p:nvSpPr>
          <p:spPr>
            <a:xfrm>
              <a:off x="0" y="0"/>
              <a:ext cx="1001486" cy="102325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8" name="Likbent triangel 117"/>
            <p:cNvSpPr/>
            <p:nvPr/>
          </p:nvSpPr>
          <p:spPr>
            <a:xfrm>
              <a:off x="130628" y="631372"/>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0" name="Likbent triangel 119"/>
            <p:cNvSpPr/>
            <p:nvPr/>
          </p:nvSpPr>
          <p:spPr>
            <a:xfrm>
              <a:off x="783771" y="620486"/>
              <a:ext cx="92376" cy="177666"/>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1" name="Likbent triangel 120"/>
            <p:cNvSpPr/>
            <p:nvPr/>
          </p:nvSpPr>
          <p:spPr>
            <a:xfrm>
              <a:off x="119742" y="163286"/>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4" name="Likbent triangel 123"/>
            <p:cNvSpPr/>
            <p:nvPr/>
          </p:nvSpPr>
          <p:spPr>
            <a:xfrm>
              <a:off x="772885" y="152400"/>
              <a:ext cx="92075" cy="17716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grpSp>
      <p:cxnSp>
        <p:nvCxnSpPr>
          <p:cNvPr id="125" name="Rak pil 38"/>
          <p:cNvCxnSpPr>
            <a:stCxn id="117" idx="6"/>
          </p:cNvCxnSpPr>
          <p:nvPr/>
        </p:nvCxnSpPr>
        <p:spPr>
          <a:xfrm flipV="1">
            <a:off x="4078990" y="2442491"/>
            <a:ext cx="632" cy="24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8" name="Rak pil 69"/>
          <p:cNvCxnSpPr>
            <a:stCxn id="117" idx="4"/>
          </p:cNvCxnSpPr>
          <p:nvPr/>
        </p:nvCxnSpPr>
        <p:spPr>
          <a:xfrm flipV="1">
            <a:off x="3578610" y="2950078"/>
            <a:ext cx="154341" cy="283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9" name="Rak pil 74"/>
          <p:cNvCxnSpPr>
            <a:stCxn id="117" idx="0"/>
          </p:cNvCxnSpPr>
          <p:nvPr/>
        </p:nvCxnSpPr>
        <p:spPr>
          <a:xfrm flipH="1">
            <a:off x="3443781" y="1956042"/>
            <a:ext cx="134829" cy="149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2" name="Underrubrik 2"/>
          <p:cNvSpPr txBox="1">
            <a:spLocks/>
          </p:cNvSpPr>
          <p:nvPr/>
        </p:nvSpPr>
        <p:spPr>
          <a:xfrm>
            <a:off x="6075260" y="153144"/>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14</a:t>
            </a:r>
            <a:r>
              <a:rPr lang="sv-SE" sz="1400" dirty="0">
                <a:solidFill>
                  <a:schemeClr val="accent2">
                    <a:lumMod val="75000"/>
                  </a:schemeClr>
                </a:solidFill>
              </a:rPr>
              <a:t>: Passningsspel / Skott / Bollkontroll</a:t>
            </a:r>
          </a:p>
        </p:txBody>
      </p:sp>
      <p:sp>
        <p:nvSpPr>
          <p:cNvPr id="233" name="Textruta 233"/>
          <p:cNvSpPr txBox="1"/>
          <p:nvPr/>
        </p:nvSpPr>
        <p:spPr>
          <a:xfrm>
            <a:off x="7019098" y="2961986"/>
            <a:ext cx="2353404" cy="1363972"/>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Starta utan boll och runda kon. Därefter kommer en passning från spelaren bakom. Gå sedan på avslut. </a:t>
            </a: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Hämta sedan bollen och väggspela med sargen upp till startposition. </a:t>
            </a:r>
          </a:p>
          <a:p>
            <a:pPr>
              <a:lnSpc>
                <a:spcPct val="107000"/>
              </a:lnSpc>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pPr>
            <a:r>
              <a:rPr lang="sv-SE" sz="1000" dirty="0">
                <a:solidFill>
                  <a:schemeClr val="accent2">
                    <a:lumMod val="75000"/>
                  </a:schemeClr>
                </a:solidFill>
                <a:ea typeface="Calibri" panose="020F0502020204030204" pitchFamily="34" charset="0"/>
                <a:cs typeface="Times New Roman" panose="02020603050405020304" pitchFamily="18" charset="0"/>
              </a:rPr>
              <a:t>Nivå 2: En ledare  med klubban upp och ner som försvarare.</a:t>
            </a: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234" name="Koppling 291"/>
          <p:cNvSpPr/>
          <p:nvPr/>
        </p:nvSpPr>
        <p:spPr>
          <a:xfrm rot="10800000">
            <a:off x="8543103" y="550991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35" name="Likbent triangel 234"/>
          <p:cNvSpPr/>
          <p:nvPr/>
        </p:nvSpPr>
        <p:spPr>
          <a:xfrm>
            <a:off x="7089574" y="137785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36" name="Likbent triangel 235"/>
          <p:cNvSpPr/>
          <p:nvPr/>
        </p:nvSpPr>
        <p:spPr>
          <a:xfrm>
            <a:off x="8979797" y="530597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37" name="Likbent triangel 236"/>
          <p:cNvSpPr/>
          <p:nvPr/>
        </p:nvSpPr>
        <p:spPr>
          <a:xfrm>
            <a:off x="7027219" y="528108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38" name="Likbent triangel 237"/>
          <p:cNvSpPr/>
          <p:nvPr/>
        </p:nvSpPr>
        <p:spPr>
          <a:xfrm>
            <a:off x="10994602" y="382366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239" name="Rak pil 297"/>
          <p:cNvCxnSpPr/>
          <p:nvPr/>
        </p:nvCxnSpPr>
        <p:spPr>
          <a:xfrm flipV="1">
            <a:off x="8782141" y="3133957"/>
            <a:ext cx="1800842" cy="2172014"/>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40" name="Rak pil 298"/>
          <p:cNvCxnSpPr/>
          <p:nvPr/>
        </p:nvCxnSpPr>
        <p:spPr>
          <a:xfrm flipV="1">
            <a:off x="9122834" y="4727214"/>
            <a:ext cx="2205818" cy="9273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41" name="Bildobjekt 240"/>
          <p:cNvPicPr/>
          <p:nvPr/>
        </p:nvPicPr>
        <p:blipFill>
          <a:blip r:embed="rId4" cstate="print">
            <a:extLst>
              <a:ext uri="{28A0092B-C50C-407E-A947-70E740481C1C}">
                <a14:useLocalDpi xmlns:a14="http://schemas.microsoft.com/office/drawing/2010/main" val="0"/>
              </a:ext>
            </a:extLst>
          </a:blip>
          <a:stretch>
            <a:fillRect/>
          </a:stretch>
        </p:blipFill>
        <p:spPr>
          <a:xfrm>
            <a:off x="8694985" y="853892"/>
            <a:ext cx="670102" cy="545332"/>
          </a:xfrm>
          <a:prstGeom prst="rect">
            <a:avLst/>
          </a:prstGeom>
          <a:ln>
            <a:noFill/>
          </a:ln>
        </p:spPr>
      </p:pic>
      <p:sp>
        <p:nvSpPr>
          <p:cNvPr id="242" name="Ned 301"/>
          <p:cNvSpPr/>
          <p:nvPr/>
        </p:nvSpPr>
        <p:spPr>
          <a:xfrm rot="8488892">
            <a:off x="9627396" y="1783122"/>
            <a:ext cx="334110" cy="4450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cxnSp>
        <p:nvCxnSpPr>
          <p:cNvPr id="243" name="Rak pil 302"/>
          <p:cNvCxnSpPr/>
          <p:nvPr/>
        </p:nvCxnSpPr>
        <p:spPr>
          <a:xfrm flipH="1" flipV="1">
            <a:off x="10315299" y="2453199"/>
            <a:ext cx="1024010" cy="13719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4" name="Rak 164"/>
          <p:cNvCxnSpPr/>
          <p:nvPr/>
        </p:nvCxnSpPr>
        <p:spPr>
          <a:xfrm flipH="1" flipV="1">
            <a:off x="11661256"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45" name="Rak 173"/>
          <p:cNvCxnSpPr/>
          <p:nvPr/>
        </p:nvCxnSpPr>
        <p:spPr>
          <a:xfrm flipH="1" flipV="1">
            <a:off x="6239635" y="989664"/>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46" name="Rak 179"/>
          <p:cNvCxnSpPr/>
          <p:nvPr/>
        </p:nvCxnSpPr>
        <p:spPr>
          <a:xfrm flipH="1" flipV="1">
            <a:off x="8245313" y="1286282"/>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47" name="Rak pil 180"/>
          <p:cNvCxnSpPr/>
          <p:nvPr/>
        </p:nvCxnSpPr>
        <p:spPr>
          <a:xfrm flipH="1">
            <a:off x="6877366" y="1200904"/>
            <a:ext cx="879156" cy="1707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8" name="Rak pil 184"/>
          <p:cNvCxnSpPr/>
          <p:nvPr/>
        </p:nvCxnSpPr>
        <p:spPr>
          <a:xfrm flipH="1">
            <a:off x="6352682" y="1661133"/>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49" name="Rak pil 186"/>
          <p:cNvCxnSpPr/>
          <p:nvPr/>
        </p:nvCxnSpPr>
        <p:spPr>
          <a:xfrm>
            <a:off x="6377975" y="2178544"/>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50" name="Rak pil 189"/>
          <p:cNvCxnSpPr/>
          <p:nvPr/>
        </p:nvCxnSpPr>
        <p:spPr>
          <a:xfrm flipH="1">
            <a:off x="6323812" y="2647364"/>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51" name="Rak pil 190"/>
          <p:cNvCxnSpPr/>
          <p:nvPr/>
        </p:nvCxnSpPr>
        <p:spPr>
          <a:xfrm>
            <a:off x="6349105" y="3164775"/>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52" name="Rak pil 191"/>
          <p:cNvCxnSpPr/>
          <p:nvPr/>
        </p:nvCxnSpPr>
        <p:spPr>
          <a:xfrm flipH="1">
            <a:off x="6284934" y="3643972"/>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53" name="Rak pil 192"/>
          <p:cNvCxnSpPr/>
          <p:nvPr/>
        </p:nvCxnSpPr>
        <p:spPr>
          <a:xfrm>
            <a:off x="6310227" y="4161383"/>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54" name="Rak pil 193"/>
          <p:cNvCxnSpPr/>
          <p:nvPr/>
        </p:nvCxnSpPr>
        <p:spPr>
          <a:xfrm flipH="1">
            <a:off x="6269882" y="4560710"/>
            <a:ext cx="450365" cy="333008"/>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55" name="Rak pil 194"/>
          <p:cNvCxnSpPr/>
          <p:nvPr/>
        </p:nvCxnSpPr>
        <p:spPr>
          <a:xfrm>
            <a:off x="6295175" y="5078121"/>
            <a:ext cx="412433" cy="274655"/>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56" name="Rak pil 195"/>
          <p:cNvCxnSpPr/>
          <p:nvPr/>
        </p:nvCxnSpPr>
        <p:spPr>
          <a:xfrm>
            <a:off x="6961361" y="5534761"/>
            <a:ext cx="1237539" cy="175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7" name="Likbent triangel 256"/>
          <p:cNvSpPr/>
          <p:nvPr/>
        </p:nvSpPr>
        <p:spPr>
          <a:xfrm>
            <a:off x="11016151" y="438320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58" name="Högerböjd 201"/>
          <p:cNvSpPr/>
          <p:nvPr/>
        </p:nvSpPr>
        <p:spPr>
          <a:xfrm rot="10800000">
            <a:off x="11379379" y="3777831"/>
            <a:ext cx="197354" cy="94938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259" name="Textruta 63"/>
          <p:cNvSpPr txBox="1"/>
          <p:nvPr/>
        </p:nvSpPr>
        <p:spPr>
          <a:xfrm>
            <a:off x="8207591" y="5801860"/>
            <a:ext cx="1238531" cy="386198"/>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r>
              <a:rPr lang="sv-SE" sz="1100" dirty="0">
                <a:solidFill>
                  <a:schemeClr val="accent2">
                    <a:lumMod val="75000"/>
                  </a:schemeClr>
                </a:solidFill>
                <a:ea typeface="Calibri" panose="020F0502020204030204" pitchFamily="34" charset="0"/>
                <a:cs typeface="Times New Roman" panose="02020603050405020304" pitchFamily="18" charset="0"/>
              </a:rPr>
              <a:t> (bollar)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260" name="Rak 179"/>
          <p:cNvCxnSpPr/>
          <p:nvPr/>
        </p:nvCxnSpPr>
        <p:spPr>
          <a:xfrm flipH="1" flipV="1">
            <a:off x="9374720" y="1236085"/>
            <a:ext cx="452787" cy="569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61" name="Likbent triangel 260"/>
          <p:cNvSpPr/>
          <p:nvPr/>
        </p:nvSpPr>
        <p:spPr>
          <a:xfrm>
            <a:off x="10233319" y="167518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62" name="Likbent triangel 261"/>
          <p:cNvSpPr/>
          <p:nvPr/>
        </p:nvSpPr>
        <p:spPr>
          <a:xfrm>
            <a:off x="9217119" y="218897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Tree>
    <p:extLst>
      <p:ext uri="{BB962C8B-B14F-4D97-AF65-F5344CB8AC3E}">
        <p14:creationId xmlns:p14="http://schemas.microsoft.com/office/powerpoint/2010/main" val="21089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9" name="Underrubrik 2"/>
          <p:cNvSpPr txBox="1">
            <a:spLocks/>
          </p:cNvSpPr>
          <p:nvPr/>
        </p:nvSpPr>
        <p:spPr>
          <a:xfrm>
            <a:off x="73820" y="3652109"/>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10</a:t>
            </a:r>
            <a:r>
              <a:rPr lang="sv-SE" sz="1400" dirty="0">
                <a:solidFill>
                  <a:schemeClr val="accent2">
                    <a:lumMod val="75000"/>
                  </a:schemeClr>
                </a:solidFill>
              </a:rPr>
              <a:t>: Passningsspel</a:t>
            </a:r>
          </a:p>
        </p:txBody>
      </p:sp>
      <p:sp>
        <p:nvSpPr>
          <p:cNvPr id="10"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9</a:t>
            </a:r>
            <a:r>
              <a:rPr lang="sv-SE" sz="1400" dirty="0">
                <a:solidFill>
                  <a:schemeClr val="accent2">
                    <a:lumMod val="75000"/>
                  </a:schemeClr>
                </a:solidFill>
              </a:rPr>
              <a:t>: Klubbteknik</a:t>
            </a:r>
          </a:p>
          <a:p>
            <a:endParaRPr lang="sv-SE" sz="1400" dirty="0">
              <a:solidFill>
                <a:schemeClr val="accent2">
                  <a:lumMod val="75000"/>
                </a:schemeClr>
              </a:solidFill>
            </a:endParaRPr>
          </a:p>
        </p:txBody>
      </p:sp>
      <p:sp>
        <p:nvSpPr>
          <p:cNvPr id="11" name="Textruta 233"/>
          <p:cNvSpPr txBox="1"/>
          <p:nvPr/>
        </p:nvSpPr>
        <p:spPr>
          <a:xfrm>
            <a:off x="3825812" y="588852"/>
            <a:ext cx="1753642" cy="2552046"/>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BOLLKONTROLL </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”Min boll” - Alla dribblar runt i en cirkel/kvadrat med egen boll utan att krocka.</a:t>
            </a:r>
          </a:p>
          <a:p>
            <a:pPr>
              <a:lnSpc>
                <a:spcPct val="107000"/>
              </a:lnSpc>
              <a:spcAft>
                <a:spcPts val="0"/>
              </a:spcAft>
            </a:pPr>
            <a:endParaRPr lang="sv-SE" sz="10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Variant 1: Komplettera med sarg </a:t>
            </a:r>
            <a:r>
              <a:rPr lang="sv-SE" sz="1000" dirty="0">
                <a:solidFill>
                  <a:schemeClr val="accent2">
                    <a:lumMod val="75000"/>
                  </a:schemeClr>
                </a:solidFill>
                <a:ea typeface="Calibri" panose="020F0502020204030204" pitchFamily="34" charset="0"/>
                <a:cs typeface="Times New Roman" panose="02020603050405020304" pitchFamily="18" charset="0"/>
              </a:rPr>
              <a:t>att valla med samt </a:t>
            </a:r>
            <a:r>
              <a:rPr lang="sv-SE" sz="1000" dirty="0">
                <a:solidFill>
                  <a:schemeClr val="accent2">
                    <a:lumMod val="75000"/>
                  </a:schemeClr>
                </a:solidFill>
                <a:effectLst/>
                <a:ea typeface="Calibri" panose="020F0502020204030204" pitchFamily="34" charset="0"/>
                <a:cs typeface="Times New Roman" panose="02020603050405020304" pitchFamily="18" charset="0"/>
              </a:rPr>
              <a:t> konor/puckar att dribbla.</a:t>
            </a:r>
          </a:p>
          <a:p>
            <a:pPr>
              <a:lnSpc>
                <a:spcPct val="107000"/>
              </a:lnSpc>
              <a:spcAft>
                <a:spcPts val="0"/>
              </a:spcAft>
            </a:pPr>
            <a:endParaRPr lang="sv-SE" sz="10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r>
              <a:rPr lang="sv-SE" sz="1000" dirty="0">
                <a:solidFill>
                  <a:schemeClr val="accent2">
                    <a:lumMod val="75000"/>
                  </a:schemeClr>
                </a:solidFill>
                <a:ea typeface="Calibri" panose="020F0502020204030204" pitchFamily="34" charset="0"/>
                <a:cs typeface="Times New Roman" panose="02020603050405020304" pitchFamily="18" charset="0"/>
              </a:rPr>
              <a:t>Variant 2: Komplettera ”Min boll” med ”kull”, dvs samtidigt som man dribblar runt och skyddar sin boll försöker man peta ut de andras bollar utanför området.</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8" name="Textruta 233"/>
          <p:cNvSpPr txBox="1"/>
          <p:nvPr/>
        </p:nvSpPr>
        <p:spPr>
          <a:xfrm>
            <a:off x="3647737" y="4371848"/>
            <a:ext cx="1725930" cy="2289088"/>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0"/>
              </a:spcAft>
            </a:pPr>
            <a:r>
              <a:rPr lang="sv-SE" sz="1000" dirty="0">
                <a:solidFill>
                  <a:schemeClr val="accent2">
                    <a:lumMod val="75000"/>
                  </a:schemeClr>
                </a:solidFill>
                <a:ea typeface="Calibri" panose="020F0502020204030204" pitchFamily="34" charset="0"/>
                <a:cs typeface="Times New Roman" panose="02020603050405020304" pitchFamily="18" charset="0"/>
              </a:rPr>
              <a:t>PASSNINGAR</a:t>
            </a:r>
          </a:p>
          <a:p>
            <a:pPr>
              <a:lnSpc>
                <a:spcPct val="107000"/>
              </a:lnSpc>
              <a:spcAft>
                <a:spcPts val="0"/>
              </a:spcAft>
            </a:pPr>
            <a:r>
              <a:rPr lang="sv-SE" sz="1000" dirty="0">
                <a:solidFill>
                  <a:schemeClr val="accent2">
                    <a:lumMod val="75000"/>
                  </a:schemeClr>
                </a:solidFill>
                <a:ea typeface="Calibri" panose="020F0502020204030204" pitchFamily="34" charset="0"/>
                <a:cs typeface="Times New Roman" panose="02020603050405020304" pitchFamily="18" charset="0"/>
              </a:rPr>
              <a:t>(”Nummerboll”)</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a:p>
            <a:pPr>
              <a:lnSpc>
                <a:spcPct val="107000"/>
              </a:lnSpc>
              <a:spcAft>
                <a:spcPts val="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Spelarna får varsitt nummer. </a:t>
            </a:r>
            <a:r>
              <a:rPr lang="sv-SE" sz="1000" dirty="0">
                <a:solidFill>
                  <a:schemeClr val="accent2">
                    <a:lumMod val="75000"/>
                  </a:schemeClr>
                </a:solidFill>
                <a:ea typeface="Calibri" panose="020F0502020204030204" pitchFamily="34" charset="0"/>
                <a:cs typeface="Times New Roman" panose="02020603050405020304" pitchFamily="18" charset="0"/>
              </a:rPr>
              <a:t>Sedan åker de runt och passar varandra i nummer ordning. Det gäller att hålla koll på den man får bollen ifrån samt den man ska passa. </a:t>
            </a:r>
          </a:p>
          <a:p>
            <a:pPr>
              <a:lnSpc>
                <a:spcPct val="107000"/>
              </a:lnSpc>
              <a:spcAft>
                <a:spcPts val="0"/>
              </a:spcAft>
            </a:pPr>
            <a:br>
              <a:rPr lang="sv-SE" sz="1000" dirty="0">
                <a:solidFill>
                  <a:schemeClr val="accent2">
                    <a:lumMod val="75000"/>
                  </a:schemeClr>
                </a:solidFill>
                <a:effectLst/>
                <a:ea typeface="Calibri" panose="020F0502020204030204" pitchFamily="34" charset="0"/>
                <a:cs typeface="Times New Roman" panose="02020603050405020304" pitchFamily="18" charset="0"/>
              </a:rPr>
            </a:br>
            <a:r>
              <a:rPr lang="sv-SE" sz="1000" dirty="0">
                <a:solidFill>
                  <a:schemeClr val="accent2">
                    <a:lumMod val="75000"/>
                  </a:schemeClr>
                </a:solidFill>
                <a:effectLst/>
                <a:ea typeface="Calibri" panose="020F0502020204030204" pitchFamily="34" charset="0"/>
                <a:cs typeface="Times New Roman" panose="02020603050405020304" pitchFamily="18" charset="0"/>
              </a:rPr>
              <a:t>Hur kan vi hjälpa varandra?</a:t>
            </a:r>
          </a:p>
          <a:p>
            <a:pPr>
              <a:lnSpc>
                <a:spcPct val="107000"/>
              </a:lnSpc>
            </a:pPr>
            <a:r>
              <a:rPr lang="sv-SE" sz="1100" dirty="0">
                <a:solidFill>
                  <a:schemeClr val="accent2">
                    <a:lumMod val="75000"/>
                  </a:schemeClr>
                </a:solidFill>
                <a:ea typeface="Calibri" panose="020F0502020204030204" pitchFamily="34" charset="0"/>
                <a:cs typeface="Times New Roman" panose="02020603050405020304" pitchFamily="18" charset="0"/>
              </a:rPr>
              <a:t>(Tex. </a:t>
            </a:r>
            <a:r>
              <a:rPr lang="sv-SE" sz="1000" dirty="0">
                <a:solidFill>
                  <a:schemeClr val="accent2">
                    <a:lumMod val="75000"/>
                  </a:schemeClr>
                </a:solidFill>
                <a:ea typeface="Calibri" panose="020F0502020204030204" pitchFamily="34" charset="0"/>
                <a:cs typeface="Times New Roman" panose="02020603050405020304" pitchFamily="18" charset="0"/>
              </a:rPr>
              <a:t>Visa med klubban och prata att man är spelbar. Prata med varandra.)</a:t>
            </a: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spcAft>
                <a:spcPts val="0"/>
              </a:spcAft>
            </a:pPr>
            <a:endParaRPr lang="sv-SE" sz="1000" dirty="0">
              <a:solidFill>
                <a:schemeClr val="accent2">
                  <a:lumMod val="75000"/>
                </a:schemeClr>
              </a:solidFill>
              <a:ea typeface="Calibri" panose="020F0502020204030204" pitchFamily="34" charset="0"/>
              <a:cs typeface="Times New Roman" panose="02020603050405020304" pitchFamily="18" charset="0"/>
            </a:endParaRPr>
          </a:p>
        </p:txBody>
      </p:sp>
      <p:sp>
        <p:nvSpPr>
          <p:cNvPr id="21" name="Likbent triangel 20"/>
          <p:cNvSpPr/>
          <p:nvPr/>
        </p:nvSpPr>
        <p:spPr>
          <a:xfrm>
            <a:off x="3537379" y="629660"/>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2" name="Likbent triangel 21"/>
          <p:cNvSpPr/>
          <p:nvPr/>
        </p:nvSpPr>
        <p:spPr>
          <a:xfrm>
            <a:off x="553928" y="65119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3" name="Likbent triangel 22"/>
          <p:cNvSpPr/>
          <p:nvPr/>
        </p:nvSpPr>
        <p:spPr>
          <a:xfrm>
            <a:off x="3505674" y="2916756"/>
            <a:ext cx="104655" cy="217643"/>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4" name="Likbent triangel 23"/>
          <p:cNvSpPr/>
          <p:nvPr/>
        </p:nvSpPr>
        <p:spPr>
          <a:xfrm>
            <a:off x="553928" y="302573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5" name="Koppling 24"/>
          <p:cNvSpPr/>
          <p:nvPr/>
        </p:nvSpPr>
        <p:spPr>
          <a:xfrm>
            <a:off x="937215" y="2034026"/>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6" name="Koppling 25"/>
          <p:cNvSpPr/>
          <p:nvPr/>
        </p:nvSpPr>
        <p:spPr>
          <a:xfrm>
            <a:off x="1534668" y="2679331"/>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7" name="Koppling 26"/>
          <p:cNvSpPr/>
          <p:nvPr/>
        </p:nvSpPr>
        <p:spPr>
          <a:xfrm>
            <a:off x="2889795" y="165088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8" name="Koppling 27"/>
          <p:cNvSpPr/>
          <p:nvPr/>
        </p:nvSpPr>
        <p:spPr>
          <a:xfrm>
            <a:off x="1706402" y="117151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31" name="Rak 30"/>
          <p:cNvCxnSpPr/>
          <p:nvPr/>
        </p:nvCxnSpPr>
        <p:spPr>
          <a:xfrm flipH="1" flipV="1">
            <a:off x="537127" y="669638"/>
            <a:ext cx="15799" cy="257429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2" name="Ellips 31"/>
          <p:cNvSpPr/>
          <p:nvPr/>
        </p:nvSpPr>
        <p:spPr>
          <a:xfrm>
            <a:off x="2788403" y="1826188"/>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4" name="Ellips 33"/>
          <p:cNvSpPr/>
          <p:nvPr/>
        </p:nvSpPr>
        <p:spPr>
          <a:xfrm>
            <a:off x="1895743" y="1346817"/>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5" name="Ellips 34"/>
          <p:cNvSpPr/>
          <p:nvPr/>
        </p:nvSpPr>
        <p:spPr>
          <a:xfrm>
            <a:off x="1749933" y="2691801"/>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6" name="Ellips 35"/>
          <p:cNvSpPr/>
          <p:nvPr/>
        </p:nvSpPr>
        <p:spPr>
          <a:xfrm>
            <a:off x="916481" y="2259451"/>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37" name="Koppling 36"/>
          <p:cNvSpPr/>
          <p:nvPr/>
        </p:nvSpPr>
        <p:spPr>
          <a:xfrm>
            <a:off x="2139628" y="193378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8" name="Koppling 37"/>
          <p:cNvSpPr/>
          <p:nvPr/>
        </p:nvSpPr>
        <p:spPr>
          <a:xfrm>
            <a:off x="2448141" y="960015"/>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9" name="Ellips 38"/>
          <p:cNvSpPr/>
          <p:nvPr/>
        </p:nvSpPr>
        <p:spPr>
          <a:xfrm>
            <a:off x="2663406" y="972485"/>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0" name="Ellips 39"/>
          <p:cNvSpPr/>
          <p:nvPr/>
        </p:nvSpPr>
        <p:spPr>
          <a:xfrm>
            <a:off x="2118894" y="2159208"/>
            <a:ext cx="84877" cy="10024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4" name="Koppling 43"/>
          <p:cNvSpPr/>
          <p:nvPr/>
        </p:nvSpPr>
        <p:spPr>
          <a:xfrm rot="10800000">
            <a:off x="2573881" y="4950899"/>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5" name="Koppling 44"/>
          <p:cNvSpPr/>
          <p:nvPr/>
        </p:nvSpPr>
        <p:spPr>
          <a:xfrm rot="10800000">
            <a:off x="1606472" y="4673693"/>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6" name="Likbent triangel 45"/>
          <p:cNvSpPr/>
          <p:nvPr/>
        </p:nvSpPr>
        <p:spPr>
          <a:xfrm>
            <a:off x="630452" y="442163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7" name="Likbent triangel 46"/>
          <p:cNvSpPr/>
          <p:nvPr/>
        </p:nvSpPr>
        <p:spPr>
          <a:xfrm>
            <a:off x="3086194" y="444621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8" name="Likbent triangel 47"/>
          <p:cNvSpPr/>
          <p:nvPr/>
        </p:nvSpPr>
        <p:spPr>
          <a:xfrm>
            <a:off x="630870" y="636188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9" name="Likbent triangel 48"/>
          <p:cNvSpPr/>
          <p:nvPr/>
        </p:nvSpPr>
        <p:spPr>
          <a:xfrm>
            <a:off x="3120880" y="636188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50" name="Koppling 49"/>
          <p:cNvSpPr/>
          <p:nvPr/>
        </p:nvSpPr>
        <p:spPr>
          <a:xfrm rot="10800000">
            <a:off x="1946155" y="5840229"/>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1" name="Rak pil 50"/>
          <p:cNvCxnSpPr/>
          <p:nvPr/>
        </p:nvCxnSpPr>
        <p:spPr>
          <a:xfrm flipH="1" flipV="1">
            <a:off x="1345901" y="5554679"/>
            <a:ext cx="588926" cy="304206"/>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2" name="Rak pil 51"/>
          <p:cNvCxnSpPr/>
          <p:nvPr/>
        </p:nvCxnSpPr>
        <p:spPr>
          <a:xfrm>
            <a:off x="1714104" y="4989540"/>
            <a:ext cx="192148" cy="778923"/>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3" name="Rak pil 52"/>
          <p:cNvCxnSpPr/>
          <p:nvPr/>
        </p:nvCxnSpPr>
        <p:spPr>
          <a:xfrm flipH="1" flipV="1">
            <a:off x="2080426" y="4938807"/>
            <a:ext cx="559367" cy="143533"/>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54" name="Koppling 53"/>
          <p:cNvSpPr/>
          <p:nvPr/>
        </p:nvSpPr>
        <p:spPr>
          <a:xfrm rot="10800000">
            <a:off x="1015135" y="5329254"/>
            <a:ext cx="215265" cy="22542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55" name="Rak pil 54"/>
          <p:cNvCxnSpPr/>
          <p:nvPr/>
        </p:nvCxnSpPr>
        <p:spPr>
          <a:xfrm flipV="1">
            <a:off x="1334574" y="5126861"/>
            <a:ext cx="1150074" cy="264502"/>
          </a:xfrm>
          <a:prstGeom prst="straightConnector1">
            <a:avLst/>
          </a:prstGeom>
          <a:ln>
            <a:prstDash val="dash"/>
            <a:headEnd type="none"/>
            <a:tailEnd type="triangle"/>
          </a:ln>
        </p:spPr>
        <p:style>
          <a:lnRef idx="1">
            <a:schemeClr val="accent1"/>
          </a:lnRef>
          <a:fillRef idx="0">
            <a:schemeClr val="accent1"/>
          </a:fillRef>
          <a:effectRef idx="0">
            <a:schemeClr val="accent1"/>
          </a:effectRef>
          <a:fontRef idx="minor">
            <a:schemeClr val="tx1"/>
          </a:fontRef>
        </p:style>
      </p:cxnSp>
      <p:sp>
        <p:nvSpPr>
          <p:cNvPr id="79" name="Underrubrik 2"/>
          <p:cNvSpPr txBox="1">
            <a:spLocks/>
          </p:cNvSpPr>
          <p:nvPr/>
        </p:nvSpPr>
        <p:spPr>
          <a:xfrm>
            <a:off x="6596699" y="167672"/>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Spel</a:t>
            </a:r>
            <a:r>
              <a:rPr lang="sv-SE" sz="1400" dirty="0">
                <a:solidFill>
                  <a:schemeClr val="accent2">
                    <a:lumMod val="75000"/>
                  </a:schemeClr>
                </a:solidFill>
              </a:rPr>
              <a:t>: Spelförståelse – Smålagsspel  </a:t>
            </a:r>
          </a:p>
        </p:txBody>
      </p:sp>
      <p:sp>
        <p:nvSpPr>
          <p:cNvPr id="80" name="Likbent triangel 79"/>
          <p:cNvSpPr/>
          <p:nvPr/>
        </p:nvSpPr>
        <p:spPr>
          <a:xfrm>
            <a:off x="6936930" y="112708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1" name="Textruta 63"/>
          <p:cNvSpPr txBox="1"/>
          <p:nvPr/>
        </p:nvSpPr>
        <p:spPr>
          <a:xfrm>
            <a:off x="7764682" y="905110"/>
            <a:ext cx="2488298" cy="115322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Spel två mot två.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Fokus att göra sig spelbar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a:t>
            </a:r>
            <a:r>
              <a:rPr lang="sv-SE" sz="1100" dirty="0">
                <a:solidFill>
                  <a:schemeClr val="accent2">
                    <a:lumMod val="75000"/>
                  </a:schemeClr>
                </a:solidFill>
                <a:ea typeface="Calibri" panose="020F0502020204030204" pitchFamily="34" charset="0"/>
                <a:cs typeface="Times New Roman" panose="02020603050405020304" pitchFamily="18" charset="0"/>
              </a:rPr>
              <a:t>Hur kan jag hjälpa medspelare? Tex. ”kurragömma” (gömma motspelare)/”kurravisa” (visa sig för medspelare)</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82" name="Likbent triangel 81"/>
          <p:cNvSpPr/>
          <p:nvPr/>
        </p:nvSpPr>
        <p:spPr>
          <a:xfrm>
            <a:off x="6936929" y="157139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3" name="Likbent triangel 82"/>
          <p:cNvSpPr/>
          <p:nvPr/>
        </p:nvSpPr>
        <p:spPr>
          <a:xfrm>
            <a:off x="11092545" y="112708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4" name="Likbent triangel 83"/>
          <p:cNvSpPr/>
          <p:nvPr/>
        </p:nvSpPr>
        <p:spPr>
          <a:xfrm>
            <a:off x="11092544" y="157139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85" name="Likbent triangel 84"/>
          <p:cNvSpPr/>
          <p:nvPr/>
        </p:nvSpPr>
        <p:spPr>
          <a:xfrm>
            <a:off x="6936930" y="294313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1" name="Textruta 63"/>
          <p:cNvSpPr txBox="1"/>
          <p:nvPr/>
        </p:nvSpPr>
        <p:spPr>
          <a:xfrm>
            <a:off x="7079352" y="4291838"/>
            <a:ext cx="3852301" cy="131812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Alternativt helplansspel</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Tips: En ledare för varje lag pratar ihop sig med spelarna. Vilka försvarar och vilka anfaller (granen). Hur ställer man upp sig (blomman). Reflektera tillsammans med spelarna under och efter (tex gör en paus och fråga)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92" name="Likbent triangel 91"/>
          <p:cNvSpPr/>
          <p:nvPr/>
        </p:nvSpPr>
        <p:spPr>
          <a:xfrm>
            <a:off x="6936929" y="338744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3" name="Likbent triangel 92"/>
          <p:cNvSpPr/>
          <p:nvPr/>
        </p:nvSpPr>
        <p:spPr>
          <a:xfrm>
            <a:off x="11092545" y="294313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4" name="Likbent triangel 93"/>
          <p:cNvSpPr/>
          <p:nvPr/>
        </p:nvSpPr>
        <p:spPr>
          <a:xfrm>
            <a:off x="11092544" y="3387447"/>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95" name="Textruta 63"/>
          <p:cNvSpPr txBox="1"/>
          <p:nvPr/>
        </p:nvSpPr>
        <p:spPr>
          <a:xfrm>
            <a:off x="7764682" y="2915720"/>
            <a:ext cx="2275537" cy="716613"/>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Gör så många planer som det behövs</a:t>
            </a:r>
          </a:p>
        </p:txBody>
      </p:sp>
    </p:spTree>
    <p:extLst>
      <p:ext uri="{BB962C8B-B14F-4D97-AF65-F5344CB8AC3E}">
        <p14:creationId xmlns:p14="http://schemas.microsoft.com/office/powerpoint/2010/main" val="770109235"/>
      </p:ext>
    </p:extLst>
  </p:cSld>
  <p:clrMapOvr>
    <a:masterClrMapping/>
  </p:clrMapOvr>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4357</TotalTime>
  <Words>420</Words>
  <Application>Microsoft Office PowerPoint</Application>
  <PresentationFormat>Bredbild</PresentationFormat>
  <Paragraphs>68</Paragraphs>
  <Slides>3</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vt:i4>
      </vt:variant>
    </vt:vector>
  </HeadingPairs>
  <TitlesOfParts>
    <vt:vector size="9" baseType="lpstr">
      <vt:lpstr>Arial</vt:lpstr>
      <vt:lpstr>Calibri</vt:lpstr>
      <vt:lpstr>Calibri Light</vt:lpstr>
      <vt:lpstr>Times New Roman</vt:lpstr>
      <vt:lpstr>Wingdings</vt:lpstr>
      <vt:lpstr>Office-tema</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Daniel Kolsmyr</cp:lastModifiedBy>
  <cp:revision>15062</cp:revision>
  <dcterms:created xsi:type="dcterms:W3CDTF">2015-11-16T21:49:43Z</dcterms:created>
  <dcterms:modified xsi:type="dcterms:W3CDTF">2016-11-10T22:19:19Z</dcterms:modified>
</cp:coreProperties>
</file>