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58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/>
  </p:normalViewPr>
  <p:slideViewPr>
    <p:cSldViewPr snapToGrid="0">
      <p:cViewPr>
        <p:scale>
          <a:sx n="100" d="100"/>
          <a:sy n="100" d="100"/>
        </p:scale>
        <p:origin x="-1258" y="-5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4EC8CD-EF3C-4297-B59C-1A7560C1FB51}" type="doc">
      <dgm:prSet loTypeId="urn:microsoft.com/office/officeart/2005/8/layout/hProcess11" loCatId="process" qsTypeId="urn:microsoft.com/office/officeart/2005/8/quickstyle/simple1" qsCatId="simple" csTypeId="urn:microsoft.com/office/officeart/2005/8/colors/accent6_1" csCatId="accent6" phldr="1"/>
      <dgm:spPr/>
    </dgm:pt>
    <dgm:pt modelId="{6E27E8A0-BA03-4A84-BA59-D0E48B66744B}">
      <dgm:prSet phldrT="[Text]"/>
      <dgm:spPr/>
      <dgm:t>
        <a:bodyPr/>
        <a:lstStyle/>
        <a:p>
          <a:r>
            <a:rPr lang="sv-SE" dirty="0">
              <a:solidFill>
                <a:schemeClr val="accent6">
                  <a:lumMod val="75000"/>
                </a:schemeClr>
              </a:solidFill>
            </a:rPr>
            <a:t>17/12 Poolspel (</a:t>
          </a:r>
          <a:r>
            <a:rPr lang="sv-SE" dirty="0" err="1">
              <a:solidFill>
                <a:schemeClr val="accent6">
                  <a:lumMod val="75000"/>
                </a:schemeClr>
              </a:solidFill>
            </a:rPr>
            <a:t>Relita</a:t>
          </a:r>
          <a:r>
            <a:rPr lang="sv-SE" dirty="0">
              <a:solidFill>
                <a:schemeClr val="accent6">
                  <a:lumMod val="75000"/>
                </a:schemeClr>
              </a:solidFill>
            </a:rPr>
            <a:t>, Uppsala)</a:t>
          </a:r>
        </a:p>
      </dgm:t>
    </dgm:pt>
    <dgm:pt modelId="{C2313DDD-08B3-4318-B719-07D9BD1149C8}" type="parTrans" cxnId="{89F02FB8-6B96-47A3-9E8E-A2B71A1C69A8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961CBCB7-38D4-48EC-B0CE-2E0DF2B3BA81}" type="sibTrans" cxnId="{89F02FB8-6B96-47A3-9E8E-A2B71A1C69A8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D912839D-C276-4667-B257-D04F30DA2504}">
      <dgm:prSet phldrT="[Text]"/>
      <dgm:spPr/>
      <dgm:t>
        <a:bodyPr/>
        <a:lstStyle/>
        <a:p>
          <a:pPr>
            <a:spcAft>
              <a:spcPts val="0"/>
            </a:spcAft>
          </a:pPr>
          <a:r>
            <a:rPr lang="sv-SE" dirty="0">
              <a:solidFill>
                <a:schemeClr val="accent6">
                  <a:lumMod val="75000"/>
                </a:schemeClr>
              </a:solidFill>
            </a:rPr>
            <a:t>7/1 Poolspel (Hakon, Västerås)</a:t>
          </a:r>
        </a:p>
      </dgm:t>
    </dgm:pt>
    <dgm:pt modelId="{CE6E6F8F-8EB0-45E1-8EB5-C5267E653738}" type="parTrans" cxnId="{1138AF58-8FD6-467E-8AB3-9AD95A3D382B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A5E055B2-5853-4EAB-8946-A8F2C8240E7E}" type="sibTrans" cxnId="{1138AF58-8FD6-467E-8AB3-9AD95A3D382B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65D5B90C-36AA-4928-A3D1-955DA56B4003}">
      <dgm:prSet phldrT="[Text]"/>
      <dgm:spPr/>
      <dgm:t>
        <a:bodyPr/>
        <a:lstStyle/>
        <a:p>
          <a:r>
            <a:rPr lang="sv-SE" dirty="0">
              <a:solidFill>
                <a:schemeClr val="accent6">
                  <a:lumMod val="75000"/>
                </a:schemeClr>
              </a:solidFill>
            </a:rPr>
            <a:t>11/2 Poolspel (Spånga IP, Spånga)</a:t>
          </a:r>
        </a:p>
      </dgm:t>
    </dgm:pt>
    <dgm:pt modelId="{D574DCD1-335F-4401-AA14-E620D15866DD}" type="parTrans" cxnId="{E072DE4C-D431-41D6-AAAC-8AAADBDD2A00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3F6D5840-9658-4FF6-9C77-E09B98195077}" type="sibTrans" cxnId="{E072DE4C-D431-41D6-AAAC-8AAADBDD2A00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B00970A0-ED7A-4EC5-8D81-129141F3F844}">
      <dgm:prSet phldrT="[Text]"/>
      <dgm:spPr/>
      <dgm:t>
        <a:bodyPr/>
        <a:lstStyle/>
        <a:p>
          <a:r>
            <a:rPr lang="sv-SE" dirty="0">
              <a:solidFill>
                <a:schemeClr val="accent6">
                  <a:lumMod val="75000"/>
                </a:schemeClr>
              </a:solidFill>
            </a:rPr>
            <a:t>18/3 ”sista tillfället”</a:t>
          </a:r>
        </a:p>
      </dgm:t>
    </dgm:pt>
    <dgm:pt modelId="{69EF651F-D3F2-4A4A-9A39-B3FEB9E19DCF}" type="parTrans" cxnId="{ABD98417-EE8D-4FCE-8726-B98F4F06F743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CB38B4A7-3640-464F-BAF0-E7028110FFA5}" type="sibTrans" cxnId="{ABD98417-EE8D-4FCE-8726-B98F4F06F743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363176BE-62D5-46F1-AE9F-CA27C8AB39C3}">
      <dgm:prSet phldrT="[Text]"/>
      <dgm:spPr/>
      <dgm:t>
        <a:bodyPr/>
        <a:lstStyle/>
        <a:p>
          <a:pPr>
            <a:spcAft>
              <a:spcPts val="0"/>
            </a:spcAft>
          </a:pPr>
          <a:r>
            <a:rPr lang="sv-SE" dirty="0">
              <a:solidFill>
                <a:schemeClr val="accent6">
                  <a:lumMod val="75000"/>
                </a:schemeClr>
              </a:solidFill>
            </a:rPr>
            <a:t>Fokusområden:</a:t>
          </a:r>
        </a:p>
        <a:p>
          <a:pPr>
            <a:spcAft>
              <a:spcPts val="0"/>
            </a:spcAft>
          </a:pPr>
          <a:r>
            <a:rPr lang="sv-SE" dirty="0">
              <a:solidFill>
                <a:schemeClr val="accent6">
                  <a:lumMod val="75000"/>
                </a:schemeClr>
              </a:solidFill>
            </a:rPr>
            <a:t>- Passningsspel</a:t>
          </a:r>
        </a:p>
        <a:p>
          <a:pPr>
            <a:spcAft>
              <a:spcPts val="0"/>
            </a:spcAft>
          </a:pPr>
          <a:r>
            <a:rPr lang="sv-SE" dirty="0">
              <a:solidFill>
                <a:schemeClr val="accent6">
                  <a:lumMod val="75000"/>
                </a:schemeClr>
              </a:solidFill>
            </a:rPr>
            <a:t>- Skridskoteknik</a:t>
          </a:r>
        </a:p>
        <a:p>
          <a:pPr>
            <a:spcAft>
              <a:spcPts val="0"/>
            </a:spcAft>
          </a:pPr>
          <a:r>
            <a:rPr lang="sv-SE" dirty="0">
              <a:solidFill>
                <a:schemeClr val="accent6">
                  <a:lumMod val="75000"/>
                </a:schemeClr>
              </a:solidFill>
            </a:rPr>
            <a:t>(~5 träningar)</a:t>
          </a:r>
        </a:p>
      </dgm:t>
    </dgm:pt>
    <dgm:pt modelId="{F22D0916-AE62-4BE4-9054-2F65D47CB635}" type="parTrans" cxnId="{DFA5D0E5-8A2D-4B50-B831-D70AE389C7DA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FEFDE6C5-6B7C-4376-A167-D0A34EBBFAA3}" type="sibTrans" cxnId="{DFA5D0E5-8A2D-4B50-B831-D70AE389C7DA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57A8E3DB-B0BF-417C-91A2-EAF4034F573D}">
      <dgm:prSet phldrT="[Text]"/>
      <dgm:spPr/>
      <dgm:t>
        <a:bodyPr/>
        <a:lstStyle/>
        <a:p>
          <a:pPr algn="l">
            <a:spcAft>
              <a:spcPts val="0"/>
            </a:spcAft>
          </a:pPr>
          <a:r>
            <a:rPr lang="sv-SE" dirty="0">
              <a:solidFill>
                <a:schemeClr val="accent6">
                  <a:lumMod val="75000"/>
                </a:schemeClr>
              </a:solidFill>
            </a:rPr>
            <a:t>Fokusområden:</a:t>
          </a:r>
        </a:p>
        <a:p>
          <a:pPr algn="l">
            <a:spcAft>
              <a:spcPts val="0"/>
            </a:spcAft>
          </a:pPr>
          <a:r>
            <a:rPr lang="sv-SE" dirty="0">
              <a:solidFill>
                <a:schemeClr val="accent6">
                  <a:lumMod val="75000"/>
                </a:schemeClr>
              </a:solidFill>
            </a:rPr>
            <a:t>- Spela som lag</a:t>
          </a:r>
        </a:p>
        <a:p>
          <a:pPr algn="l">
            <a:spcAft>
              <a:spcPts val="0"/>
            </a:spcAft>
          </a:pPr>
          <a:r>
            <a:rPr lang="sv-SE" dirty="0">
              <a:solidFill>
                <a:schemeClr val="accent6">
                  <a:lumMod val="75000"/>
                </a:schemeClr>
              </a:solidFill>
            </a:rPr>
            <a:t>- Skott/klubbteknik</a:t>
          </a:r>
        </a:p>
        <a:p>
          <a:pPr algn="l">
            <a:spcAft>
              <a:spcPts val="0"/>
            </a:spcAft>
          </a:pPr>
          <a:r>
            <a:rPr lang="sv-SE" dirty="0">
              <a:solidFill>
                <a:schemeClr val="accent6">
                  <a:lumMod val="75000"/>
                </a:schemeClr>
              </a:solidFill>
            </a:rPr>
            <a:t>(~9 träningar)</a:t>
          </a:r>
        </a:p>
      </dgm:t>
    </dgm:pt>
    <dgm:pt modelId="{829AB8C7-6327-4016-9BC0-1129459570ED}" type="parTrans" cxnId="{1F3ECABE-033F-4651-AF28-E525FCE85DFB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ACE09CDD-346A-420F-A589-52DFEAC8859A}" type="sibTrans" cxnId="{1F3ECABE-033F-4651-AF28-E525FCE85DFB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D70873EC-440C-4E29-A751-0F1474577C7E}">
      <dgm:prSet phldrT="[Text]"/>
      <dgm:spPr/>
      <dgm:t>
        <a:bodyPr/>
        <a:lstStyle/>
        <a:p>
          <a:pPr algn="l">
            <a:spcAft>
              <a:spcPts val="0"/>
            </a:spcAft>
          </a:pPr>
          <a:r>
            <a:rPr lang="sv-SE" dirty="0">
              <a:solidFill>
                <a:schemeClr val="accent6">
                  <a:lumMod val="75000"/>
                </a:schemeClr>
              </a:solidFill>
            </a:rPr>
            <a:t>Fokusområden:</a:t>
          </a:r>
        </a:p>
        <a:p>
          <a:pPr algn="l">
            <a:spcAft>
              <a:spcPts val="0"/>
            </a:spcAft>
          </a:pPr>
          <a:r>
            <a:rPr lang="sv-SE" dirty="0">
              <a:solidFill>
                <a:schemeClr val="accent6">
                  <a:lumMod val="75000"/>
                </a:schemeClr>
              </a:solidFill>
            </a:rPr>
            <a:t>- Spelförståelse</a:t>
          </a:r>
        </a:p>
        <a:p>
          <a:pPr algn="l">
            <a:spcAft>
              <a:spcPts val="0"/>
            </a:spcAft>
          </a:pPr>
          <a:r>
            <a:rPr lang="sv-SE" dirty="0">
              <a:solidFill>
                <a:schemeClr val="accent6">
                  <a:lumMod val="75000"/>
                </a:schemeClr>
              </a:solidFill>
            </a:rPr>
            <a:t>- Fart</a:t>
          </a:r>
        </a:p>
        <a:p>
          <a:pPr algn="l">
            <a:spcAft>
              <a:spcPts val="0"/>
            </a:spcAft>
          </a:pPr>
          <a:r>
            <a:rPr lang="sv-SE" dirty="0">
              <a:solidFill>
                <a:schemeClr val="accent6">
                  <a:lumMod val="75000"/>
                </a:schemeClr>
              </a:solidFill>
            </a:rPr>
            <a:t>(~9 träningar)</a:t>
          </a:r>
        </a:p>
      </dgm:t>
    </dgm:pt>
    <dgm:pt modelId="{094680E3-0E67-4F05-9A11-92E452A62D60}" type="parTrans" cxnId="{163098F0-DFE2-4FE4-894B-4E3AB6AE9F15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9A60C9DA-B6A8-4205-B4B7-66B6C2940AC1}" type="sibTrans" cxnId="{163098F0-DFE2-4FE4-894B-4E3AB6AE9F15}">
      <dgm:prSet/>
      <dgm:spPr/>
      <dgm:t>
        <a:bodyPr/>
        <a:lstStyle/>
        <a:p>
          <a:endParaRPr lang="sv-SE">
            <a:solidFill>
              <a:schemeClr val="accent6">
                <a:lumMod val="75000"/>
              </a:schemeClr>
            </a:solidFill>
          </a:endParaRPr>
        </a:p>
      </dgm:t>
    </dgm:pt>
    <dgm:pt modelId="{13333A53-096B-4C7E-9C45-679911025A4E}">
      <dgm:prSet phldrT="[Text]"/>
      <dgm:spPr/>
      <dgm:t>
        <a:bodyPr/>
        <a:lstStyle/>
        <a:p>
          <a:pPr algn="l">
            <a:spcAft>
              <a:spcPts val="0"/>
            </a:spcAft>
          </a:pPr>
          <a:r>
            <a:rPr lang="sv-SE" dirty="0">
              <a:solidFill>
                <a:schemeClr val="accent6">
                  <a:lumMod val="75000"/>
                </a:schemeClr>
              </a:solidFill>
            </a:rPr>
            <a:t>Fokusområden:</a:t>
          </a:r>
        </a:p>
        <a:p>
          <a:pPr algn="l">
            <a:spcAft>
              <a:spcPts val="0"/>
            </a:spcAft>
          </a:pPr>
          <a:r>
            <a:rPr lang="sv-SE" dirty="0">
              <a:solidFill>
                <a:schemeClr val="accent6">
                  <a:lumMod val="75000"/>
                </a:schemeClr>
              </a:solidFill>
            </a:rPr>
            <a:t>- Skridskoteknik</a:t>
          </a:r>
        </a:p>
        <a:p>
          <a:pPr algn="l">
            <a:spcAft>
              <a:spcPts val="0"/>
            </a:spcAft>
          </a:pPr>
          <a:r>
            <a:rPr lang="sv-SE" dirty="0">
              <a:solidFill>
                <a:schemeClr val="accent6">
                  <a:lumMod val="75000"/>
                </a:schemeClr>
              </a:solidFill>
            </a:rPr>
            <a:t>- Klubbteknik</a:t>
          </a:r>
        </a:p>
        <a:p>
          <a:pPr algn="l">
            <a:spcAft>
              <a:spcPts val="0"/>
            </a:spcAft>
          </a:pPr>
          <a:r>
            <a:rPr lang="sv-SE" dirty="0">
              <a:solidFill>
                <a:schemeClr val="accent6">
                  <a:lumMod val="75000"/>
                </a:schemeClr>
              </a:solidFill>
            </a:rPr>
            <a:t>(~8 träningar)</a:t>
          </a:r>
        </a:p>
      </dgm:t>
    </dgm:pt>
    <dgm:pt modelId="{AC78D695-3641-4B3B-9891-4DA26FED5AAA}" type="parTrans" cxnId="{C0C19F60-D7F9-4F86-87AF-4ED86CBA04E9}">
      <dgm:prSet/>
      <dgm:spPr/>
      <dgm:t>
        <a:bodyPr/>
        <a:lstStyle/>
        <a:p>
          <a:endParaRPr lang="sv-SE"/>
        </a:p>
      </dgm:t>
    </dgm:pt>
    <dgm:pt modelId="{ECCE085F-B510-4C81-B0EE-75AFBAD634AC}" type="sibTrans" cxnId="{C0C19F60-D7F9-4F86-87AF-4ED86CBA04E9}">
      <dgm:prSet/>
      <dgm:spPr/>
      <dgm:t>
        <a:bodyPr/>
        <a:lstStyle/>
        <a:p>
          <a:endParaRPr lang="sv-SE"/>
        </a:p>
      </dgm:t>
    </dgm:pt>
    <dgm:pt modelId="{8ECAA3CF-2787-454F-A669-F467AF4F22BB}" type="pres">
      <dgm:prSet presAssocID="{BC4EC8CD-EF3C-4297-B59C-1A7560C1FB51}" presName="Name0" presStyleCnt="0">
        <dgm:presLayoutVars>
          <dgm:dir/>
          <dgm:resizeHandles val="exact"/>
        </dgm:presLayoutVars>
      </dgm:prSet>
      <dgm:spPr/>
    </dgm:pt>
    <dgm:pt modelId="{4379C5E4-0C85-45B4-8BD6-9009D2A0BA1A}" type="pres">
      <dgm:prSet presAssocID="{BC4EC8CD-EF3C-4297-B59C-1A7560C1FB51}" presName="arrow" presStyleLbl="bgShp" presStyleIdx="0" presStyleCnt="1"/>
      <dgm:spPr>
        <a:gradFill flip="none" rotWithShape="0">
          <a:gsLst>
            <a:gs pos="0">
              <a:srgbClr val="00B050">
                <a:shade val="30000"/>
                <a:satMod val="115000"/>
              </a:srgbClr>
            </a:gs>
            <a:gs pos="50000">
              <a:srgbClr val="00B050">
                <a:shade val="67500"/>
                <a:satMod val="115000"/>
              </a:srgbClr>
            </a:gs>
            <a:gs pos="100000">
              <a:srgbClr val="00B050">
                <a:shade val="100000"/>
                <a:satMod val="115000"/>
              </a:srgbClr>
            </a:gs>
          </a:gsLst>
          <a:lin ang="10800000" scaled="1"/>
          <a:tileRect/>
        </a:gradFill>
      </dgm:spPr>
    </dgm:pt>
    <dgm:pt modelId="{20CDAF67-DBEE-40E7-A8B2-5A855E809153}" type="pres">
      <dgm:prSet presAssocID="{BC4EC8CD-EF3C-4297-B59C-1A7560C1FB51}" presName="points" presStyleCnt="0"/>
      <dgm:spPr/>
    </dgm:pt>
    <dgm:pt modelId="{AC759A60-4163-4127-9E8E-3E385FBAE79E}" type="pres">
      <dgm:prSet presAssocID="{13333A53-096B-4C7E-9C45-679911025A4E}" presName="compositeA" presStyleCnt="0"/>
      <dgm:spPr/>
    </dgm:pt>
    <dgm:pt modelId="{1117157C-A83E-408C-B233-E1AC8E348DDD}" type="pres">
      <dgm:prSet presAssocID="{13333A53-096B-4C7E-9C45-679911025A4E}" presName="textA" presStyleLbl="revTx" presStyleIdx="0" presStyleCnt="8">
        <dgm:presLayoutVars>
          <dgm:bulletEnabled val="1"/>
        </dgm:presLayoutVars>
      </dgm:prSet>
      <dgm:spPr/>
    </dgm:pt>
    <dgm:pt modelId="{4A6920B1-290D-4EAD-B544-62AAA9CC9CFE}" type="pres">
      <dgm:prSet presAssocID="{13333A53-096B-4C7E-9C45-679911025A4E}" presName="circleA" presStyleLbl="node1" presStyleIdx="0" presStyleCnt="8"/>
      <dgm:spPr/>
    </dgm:pt>
    <dgm:pt modelId="{695009D6-B7FB-4E30-8180-013B8E54E83D}" type="pres">
      <dgm:prSet presAssocID="{13333A53-096B-4C7E-9C45-679911025A4E}" presName="spaceA" presStyleCnt="0"/>
      <dgm:spPr/>
    </dgm:pt>
    <dgm:pt modelId="{59902A07-2D05-4208-9E5A-28F15AEC7844}" type="pres">
      <dgm:prSet presAssocID="{ECCE085F-B510-4C81-B0EE-75AFBAD634AC}" presName="space" presStyleCnt="0"/>
      <dgm:spPr/>
    </dgm:pt>
    <dgm:pt modelId="{B240734D-1E8F-4DEB-87C6-0F3FD34F99A7}" type="pres">
      <dgm:prSet presAssocID="{6E27E8A0-BA03-4A84-BA59-D0E48B66744B}" presName="compositeB" presStyleCnt="0"/>
      <dgm:spPr/>
    </dgm:pt>
    <dgm:pt modelId="{D9B0FC0D-8DAA-40C5-A281-7A2D3062E37C}" type="pres">
      <dgm:prSet presAssocID="{6E27E8A0-BA03-4A84-BA59-D0E48B66744B}" presName="textB" presStyleLbl="revTx" presStyleIdx="1" presStyleCnt="8">
        <dgm:presLayoutVars>
          <dgm:bulletEnabled val="1"/>
        </dgm:presLayoutVars>
      </dgm:prSet>
      <dgm:spPr/>
    </dgm:pt>
    <dgm:pt modelId="{A11AD0B8-A37A-4344-BF0E-DB4FD6B9212B}" type="pres">
      <dgm:prSet presAssocID="{6E27E8A0-BA03-4A84-BA59-D0E48B66744B}" presName="circleB" presStyleLbl="node1" presStyleIdx="1" presStyleCnt="8"/>
      <dgm:spPr/>
    </dgm:pt>
    <dgm:pt modelId="{0A3D7193-D22C-4B77-95D3-45787B24716E}" type="pres">
      <dgm:prSet presAssocID="{6E27E8A0-BA03-4A84-BA59-D0E48B66744B}" presName="spaceB" presStyleCnt="0"/>
      <dgm:spPr/>
    </dgm:pt>
    <dgm:pt modelId="{B351B8BC-E349-4008-903C-C32B28E46414}" type="pres">
      <dgm:prSet presAssocID="{961CBCB7-38D4-48EC-B0CE-2E0DF2B3BA81}" presName="space" presStyleCnt="0"/>
      <dgm:spPr/>
    </dgm:pt>
    <dgm:pt modelId="{6907EC66-8D70-4EBB-A918-DA0319AC7D7A}" type="pres">
      <dgm:prSet presAssocID="{363176BE-62D5-46F1-AE9F-CA27C8AB39C3}" presName="compositeA" presStyleCnt="0"/>
      <dgm:spPr/>
    </dgm:pt>
    <dgm:pt modelId="{A34E99C2-51B0-4C7D-979E-E202CE0D3FF9}" type="pres">
      <dgm:prSet presAssocID="{363176BE-62D5-46F1-AE9F-CA27C8AB39C3}" presName="textA" presStyleLbl="revTx" presStyleIdx="2" presStyleCnt="8" custLinFactNeighborY="-5962">
        <dgm:presLayoutVars>
          <dgm:bulletEnabled val="1"/>
        </dgm:presLayoutVars>
      </dgm:prSet>
      <dgm:spPr/>
    </dgm:pt>
    <dgm:pt modelId="{D9CCB89A-A2E7-4641-9E05-C0FEEE4102FF}" type="pres">
      <dgm:prSet presAssocID="{363176BE-62D5-46F1-AE9F-CA27C8AB39C3}" presName="circleA" presStyleLbl="node1" presStyleIdx="2" presStyleCnt="8"/>
      <dgm:spPr/>
    </dgm:pt>
    <dgm:pt modelId="{45BE7126-1BFD-45D5-9E50-0710781FB0F5}" type="pres">
      <dgm:prSet presAssocID="{363176BE-62D5-46F1-AE9F-CA27C8AB39C3}" presName="spaceA" presStyleCnt="0"/>
      <dgm:spPr/>
    </dgm:pt>
    <dgm:pt modelId="{AFF05497-FD8F-412A-98B8-E268CD69FD3E}" type="pres">
      <dgm:prSet presAssocID="{FEFDE6C5-6B7C-4376-A167-D0A34EBBFAA3}" presName="space" presStyleCnt="0"/>
      <dgm:spPr/>
    </dgm:pt>
    <dgm:pt modelId="{A901AA31-F20C-45A2-BA23-A480D4F5D3ED}" type="pres">
      <dgm:prSet presAssocID="{D912839D-C276-4667-B257-D04F30DA2504}" presName="compositeB" presStyleCnt="0"/>
      <dgm:spPr/>
    </dgm:pt>
    <dgm:pt modelId="{8BF8D2A9-44E9-4DE0-926C-153849857F78}" type="pres">
      <dgm:prSet presAssocID="{D912839D-C276-4667-B257-D04F30DA2504}" presName="textB" presStyleLbl="revTx" presStyleIdx="3" presStyleCnt="8">
        <dgm:presLayoutVars>
          <dgm:bulletEnabled val="1"/>
        </dgm:presLayoutVars>
      </dgm:prSet>
      <dgm:spPr/>
    </dgm:pt>
    <dgm:pt modelId="{4662C24C-B054-451C-A001-148F4F724610}" type="pres">
      <dgm:prSet presAssocID="{D912839D-C276-4667-B257-D04F30DA2504}" presName="circleB" presStyleLbl="node1" presStyleIdx="3" presStyleCnt="8"/>
      <dgm:spPr/>
    </dgm:pt>
    <dgm:pt modelId="{967CD424-1CA0-4220-BEC3-D0284B4C854C}" type="pres">
      <dgm:prSet presAssocID="{D912839D-C276-4667-B257-D04F30DA2504}" presName="spaceB" presStyleCnt="0"/>
      <dgm:spPr/>
    </dgm:pt>
    <dgm:pt modelId="{48718761-AD52-467C-9031-A6661F69D83D}" type="pres">
      <dgm:prSet presAssocID="{A5E055B2-5853-4EAB-8946-A8F2C8240E7E}" presName="space" presStyleCnt="0"/>
      <dgm:spPr/>
    </dgm:pt>
    <dgm:pt modelId="{E945BDE0-F251-4290-A469-E5701ED4144E}" type="pres">
      <dgm:prSet presAssocID="{57A8E3DB-B0BF-417C-91A2-EAF4034F573D}" presName="compositeA" presStyleCnt="0"/>
      <dgm:spPr/>
    </dgm:pt>
    <dgm:pt modelId="{1B819B0B-C1F4-494F-8BF8-67B9A35AA54E}" type="pres">
      <dgm:prSet presAssocID="{57A8E3DB-B0BF-417C-91A2-EAF4034F573D}" presName="textA" presStyleLbl="revTx" presStyleIdx="4" presStyleCnt="8" custScaleX="116249">
        <dgm:presLayoutVars>
          <dgm:bulletEnabled val="1"/>
        </dgm:presLayoutVars>
      </dgm:prSet>
      <dgm:spPr/>
    </dgm:pt>
    <dgm:pt modelId="{D0BFA7EB-287E-4E6A-962F-2DDA26477B2C}" type="pres">
      <dgm:prSet presAssocID="{57A8E3DB-B0BF-417C-91A2-EAF4034F573D}" presName="circleA" presStyleLbl="node1" presStyleIdx="4" presStyleCnt="8"/>
      <dgm:spPr/>
    </dgm:pt>
    <dgm:pt modelId="{CECAFBDD-C4D8-4D45-AC36-C641AE20BB73}" type="pres">
      <dgm:prSet presAssocID="{57A8E3DB-B0BF-417C-91A2-EAF4034F573D}" presName="spaceA" presStyleCnt="0"/>
      <dgm:spPr/>
    </dgm:pt>
    <dgm:pt modelId="{5FED71D5-5772-4EFE-8DF2-6AAAECCACE2E}" type="pres">
      <dgm:prSet presAssocID="{ACE09CDD-346A-420F-A589-52DFEAC8859A}" presName="space" presStyleCnt="0"/>
      <dgm:spPr/>
    </dgm:pt>
    <dgm:pt modelId="{E9E54047-0AA7-41F2-AF33-0BCBE8E1BADE}" type="pres">
      <dgm:prSet presAssocID="{65D5B90C-36AA-4928-A3D1-955DA56B4003}" presName="compositeB" presStyleCnt="0"/>
      <dgm:spPr/>
    </dgm:pt>
    <dgm:pt modelId="{F7AE167A-5B87-41E8-A4F8-A9EA067A317E}" type="pres">
      <dgm:prSet presAssocID="{65D5B90C-36AA-4928-A3D1-955DA56B4003}" presName="textB" presStyleLbl="revTx" presStyleIdx="5" presStyleCnt="8">
        <dgm:presLayoutVars>
          <dgm:bulletEnabled val="1"/>
        </dgm:presLayoutVars>
      </dgm:prSet>
      <dgm:spPr/>
    </dgm:pt>
    <dgm:pt modelId="{8807C70B-1E3C-446E-B0A8-D88D5420DECB}" type="pres">
      <dgm:prSet presAssocID="{65D5B90C-36AA-4928-A3D1-955DA56B4003}" presName="circleB" presStyleLbl="node1" presStyleIdx="5" presStyleCnt="8"/>
      <dgm:spPr/>
    </dgm:pt>
    <dgm:pt modelId="{997B668F-E044-4016-BCB7-1CD8F27CD765}" type="pres">
      <dgm:prSet presAssocID="{65D5B90C-36AA-4928-A3D1-955DA56B4003}" presName="spaceB" presStyleCnt="0"/>
      <dgm:spPr/>
    </dgm:pt>
    <dgm:pt modelId="{5EE71397-9EB6-401E-85ED-2C0DFE84E74A}" type="pres">
      <dgm:prSet presAssocID="{3F6D5840-9658-4FF6-9C77-E09B98195077}" presName="space" presStyleCnt="0"/>
      <dgm:spPr/>
    </dgm:pt>
    <dgm:pt modelId="{11AF9227-90F2-40CE-AA3F-2697EFB6077D}" type="pres">
      <dgm:prSet presAssocID="{D70873EC-440C-4E29-A751-0F1474577C7E}" presName="compositeA" presStyleCnt="0"/>
      <dgm:spPr/>
    </dgm:pt>
    <dgm:pt modelId="{8484CFE0-4CF8-48D8-87D0-12BE776BE9DF}" type="pres">
      <dgm:prSet presAssocID="{D70873EC-440C-4E29-A751-0F1474577C7E}" presName="textA" presStyleLbl="revTx" presStyleIdx="6" presStyleCnt="8" custScaleX="97132">
        <dgm:presLayoutVars>
          <dgm:bulletEnabled val="1"/>
        </dgm:presLayoutVars>
      </dgm:prSet>
      <dgm:spPr/>
    </dgm:pt>
    <dgm:pt modelId="{F4E644E0-4D88-4A2C-B106-E95671B18E10}" type="pres">
      <dgm:prSet presAssocID="{D70873EC-440C-4E29-A751-0F1474577C7E}" presName="circleA" presStyleLbl="node1" presStyleIdx="6" presStyleCnt="8"/>
      <dgm:spPr/>
    </dgm:pt>
    <dgm:pt modelId="{3FD81359-DD10-4003-A944-61E8DF03056A}" type="pres">
      <dgm:prSet presAssocID="{D70873EC-440C-4E29-A751-0F1474577C7E}" presName="spaceA" presStyleCnt="0"/>
      <dgm:spPr/>
    </dgm:pt>
    <dgm:pt modelId="{1EB5066D-677A-4855-9D78-CD7CA3846025}" type="pres">
      <dgm:prSet presAssocID="{9A60C9DA-B6A8-4205-B4B7-66B6C2940AC1}" presName="space" presStyleCnt="0"/>
      <dgm:spPr/>
    </dgm:pt>
    <dgm:pt modelId="{AC565635-8C69-47D8-9F6D-5C3CBF7D4C7A}" type="pres">
      <dgm:prSet presAssocID="{B00970A0-ED7A-4EC5-8D81-129141F3F844}" presName="compositeB" presStyleCnt="0"/>
      <dgm:spPr/>
    </dgm:pt>
    <dgm:pt modelId="{76B88090-6568-4297-9D92-B0C8282D8278}" type="pres">
      <dgm:prSet presAssocID="{B00970A0-ED7A-4EC5-8D81-129141F3F844}" presName="textB" presStyleLbl="revTx" presStyleIdx="7" presStyleCnt="8">
        <dgm:presLayoutVars>
          <dgm:bulletEnabled val="1"/>
        </dgm:presLayoutVars>
      </dgm:prSet>
      <dgm:spPr/>
    </dgm:pt>
    <dgm:pt modelId="{56DC5AC4-575C-487F-8AE0-B5666BE6F88F}" type="pres">
      <dgm:prSet presAssocID="{B00970A0-ED7A-4EC5-8D81-129141F3F844}" presName="circleB" presStyleLbl="node1" presStyleIdx="7" presStyleCnt="8"/>
      <dgm:spPr/>
    </dgm:pt>
    <dgm:pt modelId="{997A1F93-9D32-4204-B898-0F2ECA447DC9}" type="pres">
      <dgm:prSet presAssocID="{B00970A0-ED7A-4EC5-8D81-129141F3F844}" presName="spaceB" presStyleCnt="0"/>
      <dgm:spPr/>
    </dgm:pt>
  </dgm:ptLst>
  <dgm:cxnLst>
    <dgm:cxn modelId="{163098F0-DFE2-4FE4-894B-4E3AB6AE9F15}" srcId="{BC4EC8CD-EF3C-4297-B59C-1A7560C1FB51}" destId="{D70873EC-440C-4E29-A751-0F1474577C7E}" srcOrd="6" destOrd="0" parTransId="{094680E3-0E67-4F05-9A11-92E452A62D60}" sibTransId="{9A60C9DA-B6A8-4205-B4B7-66B6C2940AC1}"/>
    <dgm:cxn modelId="{89F02FB8-6B96-47A3-9E8E-A2B71A1C69A8}" srcId="{BC4EC8CD-EF3C-4297-B59C-1A7560C1FB51}" destId="{6E27E8A0-BA03-4A84-BA59-D0E48B66744B}" srcOrd="1" destOrd="0" parTransId="{C2313DDD-08B3-4318-B719-07D9BD1149C8}" sibTransId="{961CBCB7-38D4-48EC-B0CE-2E0DF2B3BA81}"/>
    <dgm:cxn modelId="{1138AF58-8FD6-467E-8AB3-9AD95A3D382B}" srcId="{BC4EC8CD-EF3C-4297-B59C-1A7560C1FB51}" destId="{D912839D-C276-4667-B257-D04F30DA2504}" srcOrd="3" destOrd="0" parTransId="{CE6E6F8F-8EB0-45E1-8EB5-C5267E653738}" sibTransId="{A5E055B2-5853-4EAB-8946-A8F2C8240E7E}"/>
    <dgm:cxn modelId="{CF7B9E3D-28E9-47E6-9538-F9F14E3D384C}" type="presOf" srcId="{B00970A0-ED7A-4EC5-8D81-129141F3F844}" destId="{76B88090-6568-4297-9D92-B0C8282D8278}" srcOrd="0" destOrd="0" presId="urn:microsoft.com/office/officeart/2005/8/layout/hProcess11"/>
    <dgm:cxn modelId="{164EEE6E-D94A-4845-981A-CD6B1274151A}" type="presOf" srcId="{6E27E8A0-BA03-4A84-BA59-D0E48B66744B}" destId="{D9B0FC0D-8DAA-40C5-A281-7A2D3062E37C}" srcOrd="0" destOrd="0" presId="urn:microsoft.com/office/officeart/2005/8/layout/hProcess11"/>
    <dgm:cxn modelId="{DE35B592-FD83-44F8-95E3-7AB666FD4CBA}" type="presOf" srcId="{57A8E3DB-B0BF-417C-91A2-EAF4034F573D}" destId="{1B819B0B-C1F4-494F-8BF8-67B9A35AA54E}" srcOrd="0" destOrd="0" presId="urn:microsoft.com/office/officeart/2005/8/layout/hProcess11"/>
    <dgm:cxn modelId="{951C6FF4-74AF-480A-BA7D-71A39C5F3CAF}" type="presOf" srcId="{D70873EC-440C-4E29-A751-0F1474577C7E}" destId="{8484CFE0-4CF8-48D8-87D0-12BE776BE9DF}" srcOrd="0" destOrd="0" presId="urn:microsoft.com/office/officeart/2005/8/layout/hProcess11"/>
    <dgm:cxn modelId="{ABD98417-EE8D-4FCE-8726-B98F4F06F743}" srcId="{BC4EC8CD-EF3C-4297-B59C-1A7560C1FB51}" destId="{B00970A0-ED7A-4EC5-8D81-129141F3F844}" srcOrd="7" destOrd="0" parTransId="{69EF651F-D3F2-4A4A-9A39-B3FEB9E19DCF}" sibTransId="{CB38B4A7-3640-464F-BAF0-E7028110FFA5}"/>
    <dgm:cxn modelId="{6F27BDBB-4BB2-4218-94D5-C0A91B1B162A}" type="presOf" srcId="{13333A53-096B-4C7E-9C45-679911025A4E}" destId="{1117157C-A83E-408C-B233-E1AC8E348DDD}" srcOrd="0" destOrd="0" presId="urn:microsoft.com/office/officeart/2005/8/layout/hProcess11"/>
    <dgm:cxn modelId="{C0C19F60-D7F9-4F86-87AF-4ED86CBA04E9}" srcId="{BC4EC8CD-EF3C-4297-B59C-1A7560C1FB51}" destId="{13333A53-096B-4C7E-9C45-679911025A4E}" srcOrd="0" destOrd="0" parTransId="{AC78D695-3641-4B3B-9891-4DA26FED5AAA}" sibTransId="{ECCE085F-B510-4C81-B0EE-75AFBAD634AC}"/>
    <dgm:cxn modelId="{D6EE0BA5-4BB7-40AB-8CFF-232F5F0F3888}" type="presOf" srcId="{363176BE-62D5-46F1-AE9F-CA27C8AB39C3}" destId="{A34E99C2-51B0-4C7D-979E-E202CE0D3FF9}" srcOrd="0" destOrd="0" presId="urn:microsoft.com/office/officeart/2005/8/layout/hProcess11"/>
    <dgm:cxn modelId="{DFA5D0E5-8A2D-4B50-B831-D70AE389C7DA}" srcId="{BC4EC8CD-EF3C-4297-B59C-1A7560C1FB51}" destId="{363176BE-62D5-46F1-AE9F-CA27C8AB39C3}" srcOrd="2" destOrd="0" parTransId="{F22D0916-AE62-4BE4-9054-2F65D47CB635}" sibTransId="{FEFDE6C5-6B7C-4376-A167-D0A34EBBFAA3}"/>
    <dgm:cxn modelId="{B3994EB1-C627-46ED-BBF0-4B709993BED8}" type="presOf" srcId="{BC4EC8CD-EF3C-4297-B59C-1A7560C1FB51}" destId="{8ECAA3CF-2787-454F-A669-F467AF4F22BB}" srcOrd="0" destOrd="0" presId="urn:microsoft.com/office/officeart/2005/8/layout/hProcess11"/>
    <dgm:cxn modelId="{56D4A6A1-7800-4470-AFD5-17811F33AAE3}" type="presOf" srcId="{D912839D-C276-4667-B257-D04F30DA2504}" destId="{8BF8D2A9-44E9-4DE0-926C-153849857F78}" srcOrd="0" destOrd="0" presId="urn:microsoft.com/office/officeart/2005/8/layout/hProcess11"/>
    <dgm:cxn modelId="{E072DE4C-D431-41D6-AAAC-8AAADBDD2A00}" srcId="{BC4EC8CD-EF3C-4297-B59C-1A7560C1FB51}" destId="{65D5B90C-36AA-4928-A3D1-955DA56B4003}" srcOrd="5" destOrd="0" parTransId="{D574DCD1-335F-4401-AA14-E620D15866DD}" sibTransId="{3F6D5840-9658-4FF6-9C77-E09B98195077}"/>
    <dgm:cxn modelId="{1F3ECABE-033F-4651-AF28-E525FCE85DFB}" srcId="{BC4EC8CD-EF3C-4297-B59C-1A7560C1FB51}" destId="{57A8E3DB-B0BF-417C-91A2-EAF4034F573D}" srcOrd="4" destOrd="0" parTransId="{829AB8C7-6327-4016-9BC0-1129459570ED}" sibTransId="{ACE09CDD-346A-420F-A589-52DFEAC8859A}"/>
    <dgm:cxn modelId="{6034773B-2C89-4C6D-87E0-2E18935A42B2}" type="presOf" srcId="{65D5B90C-36AA-4928-A3D1-955DA56B4003}" destId="{F7AE167A-5B87-41E8-A4F8-A9EA067A317E}" srcOrd="0" destOrd="0" presId="urn:microsoft.com/office/officeart/2005/8/layout/hProcess11"/>
    <dgm:cxn modelId="{49293713-C86A-408E-9F7C-672754F7EDDB}" type="presParOf" srcId="{8ECAA3CF-2787-454F-A669-F467AF4F22BB}" destId="{4379C5E4-0C85-45B4-8BD6-9009D2A0BA1A}" srcOrd="0" destOrd="0" presId="urn:microsoft.com/office/officeart/2005/8/layout/hProcess11"/>
    <dgm:cxn modelId="{ED33E51A-D0D5-427C-83EC-E8354A02EF99}" type="presParOf" srcId="{8ECAA3CF-2787-454F-A669-F467AF4F22BB}" destId="{20CDAF67-DBEE-40E7-A8B2-5A855E809153}" srcOrd="1" destOrd="0" presId="urn:microsoft.com/office/officeart/2005/8/layout/hProcess11"/>
    <dgm:cxn modelId="{41E99570-2151-484E-BC6A-6AFC0380772E}" type="presParOf" srcId="{20CDAF67-DBEE-40E7-A8B2-5A855E809153}" destId="{AC759A60-4163-4127-9E8E-3E385FBAE79E}" srcOrd="0" destOrd="0" presId="urn:microsoft.com/office/officeart/2005/8/layout/hProcess11"/>
    <dgm:cxn modelId="{026D8C2A-E9A4-4030-9258-49250F0CE59D}" type="presParOf" srcId="{AC759A60-4163-4127-9E8E-3E385FBAE79E}" destId="{1117157C-A83E-408C-B233-E1AC8E348DDD}" srcOrd="0" destOrd="0" presId="urn:microsoft.com/office/officeart/2005/8/layout/hProcess11"/>
    <dgm:cxn modelId="{79F31D0F-EAB2-44E6-A637-6B3A0636AE4D}" type="presParOf" srcId="{AC759A60-4163-4127-9E8E-3E385FBAE79E}" destId="{4A6920B1-290D-4EAD-B544-62AAA9CC9CFE}" srcOrd="1" destOrd="0" presId="urn:microsoft.com/office/officeart/2005/8/layout/hProcess11"/>
    <dgm:cxn modelId="{F9ED81BD-4390-4D04-8623-33BD2F2909E4}" type="presParOf" srcId="{AC759A60-4163-4127-9E8E-3E385FBAE79E}" destId="{695009D6-B7FB-4E30-8180-013B8E54E83D}" srcOrd="2" destOrd="0" presId="urn:microsoft.com/office/officeart/2005/8/layout/hProcess11"/>
    <dgm:cxn modelId="{BC00AE64-D6D3-4455-96D1-84F9BDDD4B97}" type="presParOf" srcId="{20CDAF67-DBEE-40E7-A8B2-5A855E809153}" destId="{59902A07-2D05-4208-9E5A-28F15AEC7844}" srcOrd="1" destOrd="0" presId="urn:microsoft.com/office/officeart/2005/8/layout/hProcess11"/>
    <dgm:cxn modelId="{2E0E9E97-29F4-4C84-8D82-A170E053C24B}" type="presParOf" srcId="{20CDAF67-DBEE-40E7-A8B2-5A855E809153}" destId="{B240734D-1E8F-4DEB-87C6-0F3FD34F99A7}" srcOrd="2" destOrd="0" presId="urn:microsoft.com/office/officeart/2005/8/layout/hProcess11"/>
    <dgm:cxn modelId="{3C2F1810-1B04-4DD9-B017-597528F931C6}" type="presParOf" srcId="{B240734D-1E8F-4DEB-87C6-0F3FD34F99A7}" destId="{D9B0FC0D-8DAA-40C5-A281-7A2D3062E37C}" srcOrd="0" destOrd="0" presId="urn:microsoft.com/office/officeart/2005/8/layout/hProcess11"/>
    <dgm:cxn modelId="{E93F96E5-4A43-4FA8-82BC-67E88F5B2F41}" type="presParOf" srcId="{B240734D-1E8F-4DEB-87C6-0F3FD34F99A7}" destId="{A11AD0B8-A37A-4344-BF0E-DB4FD6B9212B}" srcOrd="1" destOrd="0" presId="urn:microsoft.com/office/officeart/2005/8/layout/hProcess11"/>
    <dgm:cxn modelId="{780DC976-1CBF-44F4-8DF0-E5EC916E42A3}" type="presParOf" srcId="{B240734D-1E8F-4DEB-87C6-0F3FD34F99A7}" destId="{0A3D7193-D22C-4B77-95D3-45787B24716E}" srcOrd="2" destOrd="0" presId="urn:microsoft.com/office/officeart/2005/8/layout/hProcess11"/>
    <dgm:cxn modelId="{7E3BC237-045C-4DA8-9977-A84142403546}" type="presParOf" srcId="{20CDAF67-DBEE-40E7-A8B2-5A855E809153}" destId="{B351B8BC-E349-4008-903C-C32B28E46414}" srcOrd="3" destOrd="0" presId="urn:microsoft.com/office/officeart/2005/8/layout/hProcess11"/>
    <dgm:cxn modelId="{602ED098-892E-4846-AB36-5469534E8DCB}" type="presParOf" srcId="{20CDAF67-DBEE-40E7-A8B2-5A855E809153}" destId="{6907EC66-8D70-4EBB-A918-DA0319AC7D7A}" srcOrd="4" destOrd="0" presId="urn:microsoft.com/office/officeart/2005/8/layout/hProcess11"/>
    <dgm:cxn modelId="{1AAD0B4E-9B4D-4CC7-8F06-B00EE3DF746C}" type="presParOf" srcId="{6907EC66-8D70-4EBB-A918-DA0319AC7D7A}" destId="{A34E99C2-51B0-4C7D-979E-E202CE0D3FF9}" srcOrd="0" destOrd="0" presId="urn:microsoft.com/office/officeart/2005/8/layout/hProcess11"/>
    <dgm:cxn modelId="{0C9F59F5-9E64-42C3-9B35-E933CBD50EE5}" type="presParOf" srcId="{6907EC66-8D70-4EBB-A918-DA0319AC7D7A}" destId="{D9CCB89A-A2E7-4641-9E05-C0FEEE4102FF}" srcOrd="1" destOrd="0" presId="urn:microsoft.com/office/officeart/2005/8/layout/hProcess11"/>
    <dgm:cxn modelId="{92DC422D-916D-4CC2-B680-53F7309FA172}" type="presParOf" srcId="{6907EC66-8D70-4EBB-A918-DA0319AC7D7A}" destId="{45BE7126-1BFD-45D5-9E50-0710781FB0F5}" srcOrd="2" destOrd="0" presId="urn:microsoft.com/office/officeart/2005/8/layout/hProcess11"/>
    <dgm:cxn modelId="{6575670C-3830-4D75-8614-3E4DAD6828D4}" type="presParOf" srcId="{20CDAF67-DBEE-40E7-A8B2-5A855E809153}" destId="{AFF05497-FD8F-412A-98B8-E268CD69FD3E}" srcOrd="5" destOrd="0" presId="urn:microsoft.com/office/officeart/2005/8/layout/hProcess11"/>
    <dgm:cxn modelId="{B17AC69B-3316-4BB3-9A4E-2192D1C4F84B}" type="presParOf" srcId="{20CDAF67-DBEE-40E7-A8B2-5A855E809153}" destId="{A901AA31-F20C-45A2-BA23-A480D4F5D3ED}" srcOrd="6" destOrd="0" presId="urn:microsoft.com/office/officeart/2005/8/layout/hProcess11"/>
    <dgm:cxn modelId="{7E6B4264-773C-4EAF-8727-5D4F53179C86}" type="presParOf" srcId="{A901AA31-F20C-45A2-BA23-A480D4F5D3ED}" destId="{8BF8D2A9-44E9-4DE0-926C-153849857F78}" srcOrd="0" destOrd="0" presId="urn:microsoft.com/office/officeart/2005/8/layout/hProcess11"/>
    <dgm:cxn modelId="{BFB769C0-AD22-4154-9136-4FF17157FB26}" type="presParOf" srcId="{A901AA31-F20C-45A2-BA23-A480D4F5D3ED}" destId="{4662C24C-B054-451C-A001-148F4F724610}" srcOrd="1" destOrd="0" presId="urn:microsoft.com/office/officeart/2005/8/layout/hProcess11"/>
    <dgm:cxn modelId="{015AD979-48B0-4B69-80A5-B3D716F91C83}" type="presParOf" srcId="{A901AA31-F20C-45A2-BA23-A480D4F5D3ED}" destId="{967CD424-1CA0-4220-BEC3-D0284B4C854C}" srcOrd="2" destOrd="0" presId="urn:microsoft.com/office/officeart/2005/8/layout/hProcess11"/>
    <dgm:cxn modelId="{D7DC7CD5-355E-4A40-9EEC-A6479EFC0DC3}" type="presParOf" srcId="{20CDAF67-DBEE-40E7-A8B2-5A855E809153}" destId="{48718761-AD52-467C-9031-A6661F69D83D}" srcOrd="7" destOrd="0" presId="urn:microsoft.com/office/officeart/2005/8/layout/hProcess11"/>
    <dgm:cxn modelId="{4BB659C1-BEA7-43D9-8BE4-2F9330FF3782}" type="presParOf" srcId="{20CDAF67-DBEE-40E7-A8B2-5A855E809153}" destId="{E945BDE0-F251-4290-A469-E5701ED4144E}" srcOrd="8" destOrd="0" presId="urn:microsoft.com/office/officeart/2005/8/layout/hProcess11"/>
    <dgm:cxn modelId="{E9825702-E338-47E6-8A98-7DEAF9338501}" type="presParOf" srcId="{E945BDE0-F251-4290-A469-E5701ED4144E}" destId="{1B819B0B-C1F4-494F-8BF8-67B9A35AA54E}" srcOrd="0" destOrd="0" presId="urn:microsoft.com/office/officeart/2005/8/layout/hProcess11"/>
    <dgm:cxn modelId="{B5768DE1-D189-425E-B67B-AE3EC37E3919}" type="presParOf" srcId="{E945BDE0-F251-4290-A469-E5701ED4144E}" destId="{D0BFA7EB-287E-4E6A-962F-2DDA26477B2C}" srcOrd="1" destOrd="0" presId="urn:microsoft.com/office/officeart/2005/8/layout/hProcess11"/>
    <dgm:cxn modelId="{56B13209-6E3B-4482-B1A4-D0BAD264F599}" type="presParOf" srcId="{E945BDE0-F251-4290-A469-E5701ED4144E}" destId="{CECAFBDD-C4D8-4D45-AC36-C641AE20BB73}" srcOrd="2" destOrd="0" presId="urn:microsoft.com/office/officeart/2005/8/layout/hProcess11"/>
    <dgm:cxn modelId="{ECF38B29-C98F-4BFA-818A-FAEE0A5B8043}" type="presParOf" srcId="{20CDAF67-DBEE-40E7-A8B2-5A855E809153}" destId="{5FED71D5-5772-4EFE-8DF2-6AAAECCACE2E}" srcOrd="9" destOrd="0" presId="urn:microsoft.com/office/officeart/2005/8/layout/hProcess11"/>
    <dgm:cxn modelId="{35BCC714-0572-4BF7-949E-219D6289BA61}" type="presParOf" srcId="{20CDAF67-DBEE-40E7-A8B2-5A855E809153}" destId="{E9E54047-0AA7-41F2-AF33-0BCBE8E1BADE}" srcOrd="10" destOrd="0" presId="urn:microsoft.com/office/officeart/2005/8/layout/hProcess11"/>
    <dgm:cxn modelId="{49011135-B56B-4222-BB1D-8B1E6B235D7F}" type="presParOf" srcId="{E9E54047-0AA7-41F2-AF33-0BCBE8E1BADE}" destId="{F7AE167A-5B87-41E8-A4F8-A9EA067A317E}" srcOrd="0" destOrd="0" presId="urn:microsoft.com/office/officeart/2005/8/layout/hProcess11"/>
    <dgm:cxn modelId="{33FE4E66-15A4-4283-9C6A-6E2DD9CBFF7C}" type="presParOf" srcId="{E9E54047-0AA7-41F2-AF33-0BCBE8E1BADE}" destId="{8807C70B-1E3C-446E-B0A8-D88D5420DECB}" srcOrd="1" destOrd="0" presId="urn:microsoft.com/office/officeart/2005/8/layout/hProcess11"/>
    <dgm:cxn modelId="{58347B9B-FF3A-4B3D-BCB2-FD699010C5C4}" type="presParOf" srcId="{E9E54047-0AA7-41F2-AF33-0BCBE8E1BADE}" destId="{997B668F-E044-4016-BCB7-1CD8F27CD765}" srcOrd="2" destOrd="0" presId="urn:microsoft.com/office/officeart/2005/8/layout/hProcess11"/>
    <dgm:cxn modelId="{C1E614AD-0055-4A3A-9658-564B1E777316}" type="presParOf" srcId="{20CDAF67-DBEE-40E7-A8B2-5A855E809153}" destId="{5EE71397-9EB6-401E-85ED-2C0DFE84E74A}" srcOrd="11" destOrd="0" presId="urn:microsoft.com/office/officeart/2005/8/layout/hProcess11"/>
    <dgm:cxn modelId="{2E616547-E34A-47E8-B39C-93D1FBDE7504}" type="presParOf" srcId="{20CDAF67-DBEE-40E7-A8B2-5A855E809153}" destId="{11AF9227-90F2-40CE-AA3F-2697EFB6077D}" srcOrd="12" destOrd="0" presId="urn:microsoft.com/office/officeart/2005/8/layout/hProcess11"/>
    <dgm:cxn modelId="{B0AAE981-8CFB-42FD-9660-464ADF58524E}" type="presParOf" srcId="{11AF9227-90F2-40CE-AA3F-2697EFB6077D}" destId="{8484CFE0-4CF8-48D8-87D0-12BE776BE9DF}" srcOrd="0" destOrd="0" presId="urn:microsoft.com/office/officeart/2005/8/layout/hProcess11"/>
    <dgm:cxn modelId="{5223C14C-BDCB-43C5-A74D-1991D9C6AEBD}" type="presParOf" srcId="{11AF9227-90F2-40CE-AA3F-2697EFB6077D}" destId="{F4E644E0-4D88-4A2C-B106-E95671B18E10}" srcOrd="1" destOrd="0" presId="urn:microsoft.com/office/officeart/2005/8/layout/hProcess11"/>
    <dgm:cxn modelId="{EF3410F8-84BE-47AE-82A2-364E18121C2B}" type="presParOf" srcId="{11AF9227-90F2-40CE-AA3F-2697EFB6077D}" destId="{3FD81359-DD10-4003-A944-61E8DF03056A}" srcOrd="2" destOrd="0" presId="urn:microsoft.com/office/officeart/2005/8/layout/hProcess11"/>
    <dgm:cxn modelId="{D83626F7-97BA-4236-904E-29AF7C84465E}" type="presParOf" srcId="{20CDAF67-DBEE-40E7-A8B2-5A855E809153}" destId="{1EB5066D-677A-4855-9D78-CD7CA3846025}" srcOrd="13" destOrd="0" presId="urn:microsoft.com/office/officeart/2005/8/layout/hProcess11"/>
    <dgm:cxn modelId="{1944DBA4-2CDC-4229-A499-3B228BFD73FD}" type="presParOf" srcId="{20CDAF67-DBEE-40E7-A8B2-5A855E809153}" destId="{AC565635-8C69-47D8-9F6D-5C3CBF7D4C7A}" srcOrd="14" destOrd="0" presId="urn:microsoft.com/office/officeart/2005/8/layout/hProcess11"/>
    <dgm:cxn modelId="{4115782B-2626-46C5-93D5-BEC1B18BA56A}" type="presParOf" srcId="{AC565635-8C69-47D8-9F6D-5C3CBF7D4C7A}" destId="{76B88090-6568-4297-9D92-B0C8282D8278}" srcOrd="0" destOrd="0" presId="urn:microsoft.com/office/officeart/2005/8/layout/hProcess11"/>
    <dgm:cxn modelId="{CFA40D1E-170F-4C26-BB59-FE777603E890}" type="presParOf" srcId="{AC565635-8C69-47D8-9F6D-5C3CBF7D4C7A}" destId="{56DC5AC4-575C-487F-8AE0-B5666BE6F88F}" srcOrd="1" destOrd="0" presId="urn:microsoft.com/office/officeart/2005/8/layout/hProcess11"/>
    <dgm:cxn modelId="{B5DFB46C-2ACB-45F8-8F70-BBCD7BE3EA86}" type="presParOf" srcId="{AC565635-8C69-47D8-9F6D-5C3CBF7D4C7A}" destId="{997A1F93-9D32-4204-B898-0F2ECA447DC9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9C5E4-0C85-45B4-8BD6-9009D2A0BA1A}">
      <dsp:nvSpPr>
        <dsp:cNvPr id="0" name=""/>
        <dsp:cNvSpPr/>
      </dsp:nvSpPr>
      <dsp:spPr>
        <a:xfrm>
          <a:off x="0" y="1073987"/>
          <a:ext cx="11939154" cy="1431982"/>
        </a:xfrm>
        <a:prstGeom prst="notchedRightArrow">
          <a:avLst/>
        </a:prstGeom>
        <a:gradFill flip="none" rotWithShape="0">
          <a:gsLst>
            <a:gs pos="0">
              <a:srgbClr val="00B050">
                <a:shade val="30000"/>
                <a:satMod val="115000"/>
              </a:srgbClr>
            </a:gs>
            <a:gs pos="50000">
              <a:srgbClr val="00B050">
                <a:shade val="67500"/>
                <a:satMod val="115000"/>
              </a:srgbClr>
            </a:gs>
            <a:gs pos="100000">
              <a:srgbClr val="00B050">
                <a:shade val="100000"/>
                <a:satMod val="115000"/>
              </a:srgbClr>
            </a:gs>
          </a:gsLst>
          <a:lin ang="108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17157C-A83E-408C-B233-E1AC8E348DDD}">
      <dsp:nvSpPr>
        <dsp:cNvPr id="0" name=""/>
        <dsp:cNvSpPr/>
      </dsp:nvSpPr>
      <dsp:spPr>
        <a:xfrm>
          <a:off x="1957" y="0"/>
          <a:ext cx="1261831" cy="1431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sv-SE" sz="1300" kern="1200" dirty="0">
              <a:solidFill>
                <a:schemeClr val="accent6">
                  <a:lumMod val="75000"/>
                </a:schemeClr>
              </a:solidFill>
            </a:rPr>
            <a:t>Fokusområden: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sv-SE" sz="1300" kern="1200" dirty="0">
              <a:solidFill>
                <a:schemeClr val="accent6">
                  <a:lumMod val="75000"/>
                </a:schemeClr>
              </a:solidFill>
            </a:rPr>
            <a:t>- Skridskoteknik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sv-SE" sz="1300" kern="1200" dirty="0">
              <a:solidFill>
                <a:schemeClr val="accent6">
                  <a:lumMod val="75000"/>
                </a:schemeClr>
              </a:solidFill>
            </a:rPr>
            <a:t>- Klubbteknik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sv-SE" sz="1300" kern="1200" dirty="0">
              <a:solidFill>
                <a:schemeClr val="accent6">
                  <a:lumMod val="75000"/>
                </a:schemeClr>
              </a:solidFill>
            </a:rPr>
            <a:t>(~8 träningar)</a:t>
          </a:r>
        </a:p>
      </dsp:txBody>
      <dsp:txXfrm>
        <a:off x="1957" y="0"/>
        <a:ext cx="1261831" cy="1431982"/>
      </dsp:txXfrm>
    </dsp:sp>
    <dsp:sp modelId="{4A6920B1-290D-4EAD-B544-62AAA9CC9CFE}">
      <dsp:nvSpPr>
        <dsp:cNvPr id="0" name=""/>
        <dsp:cNvSpPr/>
      </dsp:nvSpPr>
      <dsp:spPr>
        <a:xfrm>
          <a:off x="453875" y="1610980"/>
          <a:ext cx="357995" cy="3579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B0FC0D-8DAA-40C5-A281-7A2D3062E37C}">
      <dsp:nvSpPr>
        <dsp:cNvPr id="0" name=""/>
        <dsp:cNvSpPr/>
      </dsp:nvSpPr>
      <dsp:spPr>
        <a:xfrm>
          <a:off x="1326880" y="2147974"/>
          <a:ext cx="1261831" cy="1431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300" kern="1200" dirty="0">
              <a:solidFill>
                <a:schemeClr val="accent6">
                  <a:lumMod val="75000"/>
                </a:schemeClr>
              </a:solidFill>
            </a:rPr>
            <a:t>17/12 Poolspel (</a:t>
          </a:r>
          <a:r>
            <a:rPr lang="sv-SE" sz="1300" kern="1200" dirty="0" err="1">
              <a:solidFill>
                <a:schemeClr val="accent6">
                  <a:lumMod val="75000"/>
                </a:schemeClr>
              </a:solidFill>
            </a:rPr>
            <a:t>Relita</a:t>
          </a:r>
          <a:r>
            <a:rPr lang="sv-SE" sz="1300" kern="1200" dirty="0">
              <a:solidFill>
                <a:schemeClr val="accent6">
                  <a:lumMod val="75000"/>
                </a:schemeClr>
              </a:solidFill>
            </a:rPr>
            <a:t>, Uppsala)</a:t>
          </a:r>
        </a:p>
      </dsp:txBody>
      <dsp:txXfrm>
        <a:off x="1326880" y="2147974"/>
        <a:ext cx="1261831" cy="1431982"/>
      </dsp:txXfrm>
    </dsp:sp>
    <dsp:sp modelId="{A11AD0B8-A37A-4344-BF0E-DB4FD6B9212B}">
      <dsp:nvSpPr>
        <dsp:cNvPr id="0" name=""/>
        <dsp:cNvSpPr/>
      </dsp:nvSpPr>
      <dsp:spPr>
        <a:xfrm>
          <a:off x="1778797" y="1610980"/>
          <a:ext cx="357995" cy="3579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4E99C2-51B0-4C7D-979E-E202CE0D3FF9}">
      <dsp:nvSpPr>
        <dsp:cNvPr id="0" name=""/>
        <dsp:cNvSpPr/>
      </dsp:nvSpPr>
      <dsp:spPr>
        <a:xfrm>
          <a:off x="2651802" y="0"/>
          <a:ext cx="1261831" cy="1431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sv-SE" sz="1300" kern="1200" dirty="0">
              <a:solidFill>
                <a:schemeClr val="accent6">
                  <a:lumMod val="75000"/>
                </a:schemeClr>
              </a:solidFill>
            </a:rPr>
            <a:t>Fokusområden: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sv-SE" sz="1300" kern="1200" dirty="0">
              <a:solidFill>
                <a:schemeClr val="accent6">
                  <a:lumMod val="75000"/>
                </a:schemeClr>
              </a:solidFill>
            </a:rPr>
            <a:t>- Passningsspel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sv-SE" sz="1300" kern="1200" dirty="0">
              <a:solidFill>
                <a:schemeClr val="accent6">
                  <a:lumMod val="75000"/>
                </a:schemeClr>
              </a:solidFill>
            </a:rPr>
            <a:t>- Skridskoteknik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sv-SE" sz="1300" kern="1200" dirty="0">
              <a:solidFill>
                <a:schemeClr val="accent6">
                  <a:lumMod val="75000"/>
                </a:schemeClr>
              </a:solidFill>
            </a:rPr>
            <a:t>(~5 träningar)</a:t>
          </a:r>
        </a:p>
      </dsp:txBody>
      <dsp:txXfrm>
        <a:off x="2651802" y="0"/>
        <a:ext cx="1261831" cy="1431982"/>
      </dsp:txXfrm>
    </dsp:sp>
    <dsp:sp modelId="{D9CCB89A-A2E7-4641-9E05-C0FEEE4102FF}">
      <dsp:nvSpPr>
        <dsp:cNvPr id="0" name=""/>
        <dsp:cNvSpPr/>
      </dsp:nvSpPr>
      <dsp:spPr>
        <a:xfrm>
          <a:off x="3103720" y="1610980"/>
          <a:ext cx="357995" cy="3579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F8D2A9-44E9-4DE0-926C-153849857F78}">
      <dsp:nvSpPr>
        <dsp:cNvPr id="0" name=""/>
        <dsp:cNvSpPr/>
      </dsp:nvSpPr>
      <dsp:spPr>
        <a:xfrm>
          <a:off x="3976725" y="2147974"/>
          <a:ext cx="1261831" cy="1431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sv-SE" sz="1300" kern="1200" dirty="0">
              <a:solidFill>
                <a:schemeClr val="accent6">
                  <a:lumMod val="75000"/>
                </a:schemeClr>
              </a:solidFill>
            </a:rPr>
            <a:t>7/1 Poolspel (Hakon, Västerås)</a:t>
          </a:r>
        </a:p>
      </dsp:txBody>
      <dsp:txXfrm>
        <a:off x="3976725" y="2147974"/>
        <a:ext cx="1261831" cy="1431982"/>
      </dsp:txXfrm>
    </dsp:sp>
    <dsp:sp modelId="{4662C24C-B054-451C-A001-148F4F724610}">
      <dsp:nvSpPr>
        <dsp:cNvPr id="0" name=""/>
        <dsp:cNvSpPr/>
      </dsp:nvSpPr>
      <dsp:spPr>
        <a:xfrm>
          <a:off x="4428643" y="1610980"/>
          <a:ext cx="357995" cy="3579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819B0B-C1F4-494F-8BF8-67B9A35AA54E}">
      <dsp:nvSpPr>
        <dsp:cNvPr id="0" name=""/>
        <dsp:cNvSpPr/>
      </dsp:nvSpPr>
      <dsp:spPr>
        <a:xfrm>
          <a:off x="5301648" y="0"/>
          <a:ext cx="1466866" cy="1431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sv-SE" sz="1300" kern="1200" dirty="0">
              <a:solidFill>
                <a:schemeClr val="accent6">
                  <a:lumMod val="75000"/>
                </a:schemeClr>
              </a:solidFill>
            </a:rPr>
            <a:t>Fokusområden: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sv-SE" sz="1300" kern="1200" dirty="0">
              <a:solidFill>
                <a:schemeClr val="accent6">
                  <a:lumMod val="75000"/>
                </a:schemeClr>
              </a:solidFill>
            </a:rPr>
            <a:t>- Spela som lag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sv-SE" sz="1300" kern="1200" dirty="0">
              <a:solidFill>
                <a:schemeClr val="accent6">
                  <a:lumMod val="75000"/>
                </a:schemeClr>
              </a:solidFill>
            </a:rPr>
            <a:t>- Skott/klubbteknik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sv-SE" sz="1300" kern="1200" dirty="0">
              <a:solidFill>
                <a:schemeClr val="accent6">
                  <a:lumMod val="75000"/>
                </a:schemeClr>
              </a:solidFill>
            </a:rPr>
            <a:t>(~9 träningar)</a:t>
          </a:r>
        </a:p>
      </dsp:txBody>
      <dsp:txXfrm>
        <a:off x="5301648" y="0"/>
        <a:ext cx="1466866" cy="1431982"/>
      </dsp:txXfrm>
    </dsp:sp>
    <dsp:sp modelId="{D0BFA7EB-287E-4E6A-962F-2DDA26477B2C}">
      <dsp:nvSpPr>
        <dsp:cNvPr id="0" name=""/>
        <dsp:cNvSpPr/>
      </dsp:nvSpPr>
      <dsp:spPr>
        <a:xfrm>
          <a:off x="5856083" y="1610980"/>
          <a:ext cx="357995" cy="3579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AE167A-5B87-41E8-A4F8-A9EA067A317E}">
      <dsp:nvSpPr>
        <dsp:cNvPr id="0" name=""/>
        <dsp:cNvSpPr/>
      </dsp:nvSpPr>
      <dsp:spPr>
        <a:xfrm>
          <a:off x="6831605" y="2147974"/>
          <a:ext cx="1261831" cy="1431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300" kern="1200" dirty="0">
              <a:solidFill>
                <a:schemeClr val="accent6">
                  <a:lumMod val="75000"/>
                </a:schemeClr>
              </a:solidFill>
            </a:rPr>
            <a:t>11/2 Poolspel (Spånga IP, Spånga)</a:t>
          </a:r>
        </a:p>
      </dsp:txBody>
      <dsp:txXfrm>
        <a:off x="6831605" y="2147974"/>
        <a:ext cx="1261831" cy="1431982"/>
      </dsp:txXfrm>
    </dsp:sp>
    <dsp:sp modelId="{8807C70B-1E3C-446E-B0A8-D88D5420DECB}">
      <dsp:nvSpPr>
        <dsp:cNvPr id="0" name=""/>
        <dsp:cNvSpPr/>
      </dsp:nvSpPr>
      <dsp:spPr>
        <a:xfrm>
          <a:off x="7283523" y="1610980"/>
          <a:ext cx="357995" cy="3579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84CFE0-4CF8-48D8-87D0-12BE776BE9DF}">
      <dsp:nvSpPr>
        <dsp:cNvPr id="0" name=""/>
        <dsp:cNvSpPr/>
      </dsp:nvSpPr>
      <dsp:spPr>
        <a:xfrm>
          <a:off x="8174622" y="0"/>
          <a:ext cx="1225641" cy="1431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sv-SE" sz="1300" kern="1200" dirty="0">
              <a:solidFill>
                <a:schemeClr val="accent6">
                  <a:lumMod val="75000"/>
                </a:schemeClr>
              </a:solidFill>
            </a:rPr>
            <a:t>Fokusområden: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sv-SE" sz="1300" kern="1200" dirty="0">
              <a:solidFill>
                <a:schemeClr val="accent6">
                  <a:lumMod val="75000"/>
                </a:schemeClr>
              </a:solidFill>
            </a:rPr>
            <a:t>- Spelförståelse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sv-SE" sz="1300" kern="1200" dirty="0">
              <a:solidFill>
                <a:schemeClr val="accent6">
                  <a:lumMod val="75000"/>
                </a:schemeClr>
              </a:solidFill>
            </a:rPr>
            <a:t>- Fart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sv-SE" sz="1300" kern="1200" dirty="0">
              <a:solidFill>
                <a:schemeClr val="accent6">
                  <a:lumMod val="75000"/>
                </a:schemeClr>
              </a:solidFill>
            </a:rPr>
            <a:t>(~9 träningar)</a:t>
          </a:r>
        </a:p>
      </dsp:txBody>
      <dsp:txXfrm>
        <a:off x="8174622" y="0"/>
        <a:ext cx="1225641" cy="1431982"/>
      </dsp:txXfrm>
    </dsp:sp>
    <dsp:sp modelId="{F4E644E0-4D88-4A2C-B106-E95671B18E10}">
      <dsp:nvSpPr>
        <dsp:cNvPr id="0" name=""/>
        <dsp:cNvSpPr/>
      </dsp:nvSpPr>
      <dsp:spPr>
        <a:xfrm>
          <a:off x="8608446" y="1610980"/>
          <a:ext cx="357995" cy="3579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B88090-6568-4297-9D92-B0C8282D8278}">
      <dsp:nvSpPr>
        <dsp:cNvPr id="0" name=""/>
        <dsp:cNvSpPr/>
      </dsp:nvSpPr>
      <dsp:spPr>
        <a:xfrm>
          <a:off x="9481450" y="2147974"/>
          <a:ext cx="1261831" cy="1431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300" kern="1200" dirty="0">
              <a:solidFill>
                <a:schemeClr val="accent6">
                  <a:lumMod val="75000"/>
                </a:schemeClr>
              </a:solidFill>
            </a:rPr>
            <a:t>18/3 ”sista tillfället”</a:t>
          </a:r>
        </a:p>
      </dsp:txBody>
      <dsp:txXfrm>
        <a:off x="9481450" y="2147974"/>
        <a:ext cx="1261831" cy="1431982"/>
      </dsp:txXfrm>
    </dsp:sp>
    <dsp:sp modelId="{56DC5AC4-575C-487F-8AE0-B5666BE6F88F}">
      <dsp:nvSpPr>
        <dsp:cNvPr id="0" name=""/>
        <dsp:cNvSpPr/>
      </dsp:nvSpPr>
      <dsp:spPr>
        <a:xfrm>
          <a:off x="9933368" y="1610980"/>
          <a:ext cx="357995" cy="3579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904A1-D71D-4B30-B8B4-37E854272D54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590AD-83C8-418F-B146-1D5A1F1F9C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2194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4B455-8607-4154-A122-4CEADE24BA9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4571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153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30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9938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680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1017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581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5591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8113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8718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3018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69D9-B545-401F-91AB-38ECDB472631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8668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469D9-B545-401F-91AB-38ECDB472631}" type="datetimeFigureOut">
              <a:rPr lang="sv-SE" smtClean="0"/>
              <a:t>2016-10-24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1213E-DC41-4988-A7C2-21981120D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1341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44394" y="365125"/>
            <a:ext cx="9609406" cy="1325563"/>
          </a:xfrm>
        </p:spPr>
        <p:txBody>
          <a:bodyPr/>
          <a:lstStyle/>
          <a:p>
            <a:r>
              <a:rPr lang="sv-SE" dirty="0">
                <a:solidFill>
                  <a:schemeClr val="accent6">
                    <a:lumMod val="75000"/>
                  </a:schemeClr>
                </a:solidFill>
              </a:rPr>
              <a:t>VSK F07 2016/2017</a:t>
            </a:r>
          </a:p>
        </p:txBody>
      </p:sp>
      <p:sp>
        <p:nvSpPr>
          <p:cNvPr id="9" name="6-uddig stjärna 8"/>
          <p:cNvSpPr/>
          <p:nvPr/>
        </p:nvSpPr>
        <p:spPr>
          <a:xfrm>
            <a:off x="8952095" y="108801"/>
            <a:ext cx="1581696" cy="1581887"/>
          </a:xfrm>
          <a:prstGeom prst="star6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bg1"/>
                </a:solidFill>
              </a:rPr>
              <a:t>Gemenskap Utveckling</a:t>
            </a:r>
          </a:p>
          <a:p>
            <a:pPr algn="ctr"/>
            <a:r>
              <a:rPr lang="sv-SE" sz="1400" dirty="0">
                <a:solidFill>
                  <a:schemeClr val="bg1"/>
                </a:solidFill>
              </a:rPr>
              <a:t>Ansvar</a:t>
            </a:r>
          </a:p>
        </p:txBody>
      </p:sp>
      <p:sp>
        <p:nvSpPr>
          <p:cNvPr id="10" name="Platshållare för innehåll 2"/>
          <p:cNvSpPr txBox="1">
            <a:spLocks/>
          </p:cNvSpPr>
          <p:nvPr/>
        </p:nvSpPr>
        <p:spPr>
          <a:xfrm>
            <a:off x="6102057" y="1784702"/>
            <a:ext cx="1802135" cy="4802078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>
                <a:solidFill>
                  <a:schemeClr val="accent6">
                    <a:lumMod val="75000"/>
                  </a:schemeClr>
                </a:solidFill>
              </a:rPr>
              <a:t>Trygghet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Jag bidrar till en miljö där vi gläds med varandra och jag trivs med mig själv.</a:t>
            </a:r>
          </a:p>
          <a:p>
            <a:pPr marL="0" indent="0">
              <a:buNone/>
            </a:pP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6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6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600" i="1" dirty="0">
                <a:solidFill>
                  <a:schemeClr val="accent6">
                    <a:lumMod val="75000"/>
                  </a:schemeClr>
                </a:solidFill>
              </a:rPr>
              <a:t>Vad får mig att känna trygghet?</a:t>
            </a:r>
          </a:p>
          <a:p>
            <a:pPr marL="0" indent="0">
              <a:buNone/>
            </a:pPr>
            <a:r>
              <a:rPr lang="sv-SE" sz="18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Platshållare för innehåll 2"/>
          <p:cNvSpPr txBox="1">
            <a:spLocks/>
          </p:cNvSpPr>
          <p:nvPr/>
        </p:nvSpPr>
        <p:spPr>
          <a:xfrm>
            <a:off x="7971642" y="1789283"/>
            <a:ext cx="1800462" cy="4797497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>
                <a:solidFill>
                  <a:schemeClr val="accent6">
                    <a:lumMod val="75000"/>
                  </a:schemeClr>
                </a:solidFill>
              </a:rPr>
              <a:t>Glädje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Jag tar mig an uppgiften med en positiv inställning, även då jag står inför en utmaning. 	</a:t>
            </a: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600" i="1" dirty="0">
                <a:solidFill>
                  <a:schemeClr val="accent6">
                    <a:lumMod val="75000"/>
                  </a:schemeClr>
                </a:solidFill>
              </a:rPr>
              <a:t>Tillstånd är smittsamt. Vilket tillstånd har jag?</a:t>
            </a:r>
            <a:endParaRPr lang="sv-SE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Platshållare för innehåll 2"/>
          <p:cNvSpPr txBox="1">
            <a:spLocks/>
          </p:cNvSpPr>
          <p:nvPr/>
        </p:nvSpPr>
        <p:spPr>
          <a:xfrm>
            <a:off x="4227802" y="1784702"/>
            <a:ext cx="1803537" cy="4802078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>
                <a:solidFill>
                  <a:schemeClr val="accent6">
                    <a:lumMod val="75000"/>
                  </a:schemeClr>
                </a:solidFill>
              </a:rPr>
              <a:t>Lärande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Vi lär oss av utvecklande och roliga övningar för både knopp och kropp.</a:t>
            </a:r>
          </a:p>
          <a:p>
            <a:pPr marL="0" indent="0"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600" i="1" dirty="0">
                <a:solidFill>
                  <a:schemeClr val="accent6">
                    <a:lumMod val="75000"/>
                  </a:schemeClr>
                </a:solidFill>
              </a:rPr>
              <a:t>Hur skulle det kännas om jag säger ”har inte lärt mig än” istället för ”kan inte”?</a:t>
            </a:r>
            <a:endParaRPr lang="sv-SE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Platshållare för innehåll 2"/>
          <p:cNvSpPr txBox="1">
            <a:spLocks/>
          </p:cNvSpPr>
          <p:nvPr/>
        </p:nvSpPr>
        <p:spPr>
          <a:xfrm>
            <a:off x="2355181" y="1784702"/>
            <a:ext cx="1805171" cy="4802078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>
                <a:solidFill>
                  <a:schemeClr val="accent6">
                    <a:lumMod val="75000"/>
                  </a:schemeClr>
                </a:solidFill>
              </a:rPr>
              <a:t>Lagkänsla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Genom delaktighet och kompisanda hjälper jag andra att glänsa.</a:t>
            </a:r>
          </a:p>
          <a:p>
            <a:pPr marL="0" indent="0">
              <a:buNone/>
            </a:pP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600" i="1" dirty="0">
                <a:solidFill>
                  <a:schemeClr val="accent6">
                    <a:lumMod val="75000"/>
                  </a:schemeClr>
                </a:solidFill>
              </a:rPr>
              <a:t>Vad gör jag redan idag som får andra omkring mig att glänsa?</a:t>
            </a:r>
          </a:p>
        </p:txBody>
      </p:sp>
      <p:sp>
        <p:nvSpPr>
          <p:cNvPr id="14" name="Platshållare för innehåll 2"/>
          <p:cNvSpPr txBox="1">
            <a:spLocks/>
          </p:cNvSpPr>
          <p:nvPr/>
        </p:nvSpPr>
        <p:spPr>
          <a:xfrm>
            <a:off x="482560" y="1784702"/>
            <a:ext cx="1805171" cy="4802078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>
                <a:solidFill>
                  <a:schemeClr val="accent6">
                    <a:lumMod val="75000"/>
                  </a:schemeClr>
                </a:solidFill>
              </a:rPr>
              <a:t>Enkelhet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Det ska vara enkelt att utöva, stötta och leda. 	</a:t>
            </a:r>
          </a:p>
          <a:p>
            <a:pPr marL="0" indent="0">
              <a:buNone/>
            </a:pP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600" i="1" dirty="0">
                <a:solidFill>
                  <a:schemeClr val="accent6">
                    <a:lumMod val="75000"/>
                  </a:schemeClr>
                </a:solidFill>
              </a:rPr>
              <a:t>Hur kan jag  bidra till att förenkla engagemanget för mig och för andra? </a:t>
            </a:r>
            <a:endParaRPr lang="sv-SE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Femhörning 3"/>
          <p:cNvSpPr/>
          <p:nvPr/>
        </p:nvSpPr>
        <p:spPr>
          <a:xfrm>
            <a:off x="338800" y="2175219"/>
            <a:ext cx="9578923" cy="1059028"/>
          </a:xfrm>
          <a:prstGeom prst="homePlate">
            <a:avLst>
              <a:gd name="adj" fmla="val 101566"/>
            </a:avLst>
          </a:prstGeom>
          <a:solidFill>
            <a:srgbClr val="00B05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Vår dröm är att alla medlemmar är trygg i sig själv, </a:t>
            </a:r>
          </a:p>
          <a:p>
            <a:pPr algn="ctr"/>
            <a:r>
              <a:rPr lang="sv-SE" dirty="0"/>
              <a:t> och förblir fysiskt aktiv i någon form genom hela livet.</a:t>
            </a:r>
          </a:p>
          <a:p>
            <a:pPr algn="ctr"/>
            <a:r>
              <a:rPr lang="sv-SE" i="1" dirty="0"/>
              <a:t>Hur kan jag bidra?</a:t>
            </a:r>
          </a:p>
        </p:txBody>
      </p:sp>
      <p:sp>
        <p:nvSpPr>
          <p:cNvPr id="3" name="Rektangel 2"/>
          <p:cNvSpPr/>
          <p:nvPr/>
        </p:nvSpPr>
        <p:spPr>
          <a:xfrm>
            <a:off x="10096975" y="6236351"/>
            <a:ext cx="205697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000" dirty="0">
                <a:solidFill>
                  <a:srgbClr val="00B050"/>
                </a:solidFill>
              </a:rPr>
              <a:t>http://www.laget.se/VSKBANDYF07</a:t>
            </a:r>
          </a:p>
        </p:txBody>
      </p:sp>
      <p:pic>
        <p:nvPicPr>
          <p:cNvPr id="1026" name="Picture 2" descr="QR-kod för http://www.laget.se/VSKBANDYF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233" y="5177323"/>
            <a:ext cx="1132458" cy="113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VSK_Logga_55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518905"/>
            <a:ext cx="1412477" cy="101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lips 4"/>
          <p:cNvSpPr/>
          <p:nvPr/>
        </p:nvSpPr>
        <p:spPr>
          <a:xfrm>
            <a:off x="9649643" y="1416115"/>
            <a:ext cx="2542357" cy="252511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textruta 5"/>
          <p:cNvSpPr txBox="1"/>
          <p:nvPr/>
        </p:nvSpPr>
        <p:spPr>
          <a:xfrm>
            <a:off x="9772104" y="1662355"/>
            <a:ext cx="2381844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000" b="1" i="1" dirty="0">
                <a:solidFill>
                  <a:schemeClr val="accent6">
                    <a:lumMod val="75000"/>
                  </a:schemeClr>
                </a:solidFill>
              </a:rPr>
              <a:t>Målbild</a:t>
            </a:r>
            <a:endParaRPr lang="sv-SE" sz="8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sv-SE" sz="800" b="1" i="1" dirty="0">
                <a:solidFill>
                  <a:schemeClr val="accent6">
                    <a:lumMod val="75000"/>
                  </a:schemeClr>
                </a:solidFill>
              </a:rPr>
              <a:t>När säsongen är slut har vi:</a:t>
            </a:r>
            <a:r>
              <a:rPr lang="sv-SE" sz="8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algn="ctr">
              <a:buClr>
                <a:srgbClr val="548135"/>
              </a:buClr>
              <a:buSzPct val="100000"/>
              <a:buFont typeface="Wingdings" panose="05000000000000000000" pitchFamily="2" charset="2"/>
              <a:buChar char="Ø"/>
            </a:pPr>
            <a:r>
              <a:rPr lang="sv-SE" sz="900" dirty="0">
                <a:solidFill>
                  <a:srgbClr val="548135"/>
                </a:solidFill>
              </a:rPr>
              <a:t>Vi har haft ett träningsläger med övernattning. (laganda)</a:t>
            </a:r>
          </a:p>
          <a:p>
            <a:pPr algn="ctr">
              <a:buClr>
                <a:srgbClr val="548135"/>
              </a:buClr>
              <a:buSzPct val="100000"/>
              <a:buFont typeface="Wingdings" panose="05000000000000000000" pitchFamily="2" charset="2"/>
              <a:buChar char="Ø"/>
            </a:pPr>
            <a:r>
              <a:rPr lang="sv-SE" sz="900" dirty="0">
                <a:solidFill>
                  <a:srgbClr val="548135"/>
                </a:solidFill>
              </a:rPr>
              <a:t>Vi har inlett och avslutat säsongen med gemensamma aktiveter för föräldrar och spelare. (laganda)</a:t>
            </a:r>
          </a:p>
          <a:p>
            <a:pPr algn="ctr">
              <a:buClr>
                <a:srgbClr val="548135"/>
              </a:buClr>
              <a:buSzPct val="100000"/>
              <a:buFont typeface="Wingdings" panose="05000000000000000000" pitchFamily="2" charset="2"/>
              <a:buChar char="Ø"/>
            </a:pPr>
            <a:r>
              <a:rPr lang="sv-SE" sz="900" dirty="0">
                <a:solidFill>
                  <a:srgbClr val="548135"/>
                </a:solidFill>
              </a:rPr>
              <a:t>Alla känner sig trygga med rutiner och roller kring träning och match. (Bandykunskap)</a:t>
            </a:r>
          </a:p>
          <a:p>
            <a:pPr algn="ctr">
              <a:buClr>
                <a:srgbClr val="548135"/>
              </a:buClr>
              <a:buSzPct val="100000"/>
              <a:buFont typeface="Wingdings" panose="05000000000000000000" pitchFamily="2" charset="2"/>
              <a:buChar char="Ø"/>
            </a:pPr>
            <a:r>
              <a:rPr lang="sv-SE" sz="900" dirty="0">
                <a:solidFill>
                  <a:srgbClr val="548135"/>
                </a:solidFill>
              </a:rPr>
              <a:t>Vi kan spela på alla spelare i laget innan motståndarna får bollen. (Matchspel)</a:t>
            </a:r>
          </a:p>
          <a:p>
            <a:pPr algn="ctr">
              <a:buClr>
                <a:srgbClr val="548135"/>
              </a:buClr>
              <a:buSzPct val="100000"/>
              <a:buFont typeface="Wingdings" panose="05000000000000000000" pitchFamily="2" charset="2"/>
              <a:buChar char="Ø"/>
            </a:pPr>
            <a:r>
              <a:rPr lang="sv-SE" sz="900" dirty="0">
                <a:solidFill>
                  <a:srgbClr val="548135"/>
                </a:solidFill>
              </a:rPr>
              <a:t>Vi har vid 10 tillfällen spelat tillsammans </a:t>
            </a:r>
            <a:br>
              <a:rPr lang="sv-SE" sz="900" dirty="0">
                <a:solidFill>
                  <a:srgbClr val="548135"/>
                </a:solidFill>
              </a:rPr>
            </a:br>
            <a:r>
              <a:rPr lang="sv-SE" sz="900" dirty="0">
                <a:solidFill>
                  <a:srgbClr val="548135"/>
                </a:solidFill>
              </a:rPr>
              <a:t>med andra lag. (Matchspel)</a:t>
            </a:r>
          </a:p>
        </p:txBody>
      </p:sp>
    </p:spTree>
    <p:extLst>
      <p:ext uri="{BB962C8B-B14F-4D97-AF65-F5344CB8AC3E}">
        <p14:creationId xmlns:p14="http://schemas.microsoft.com/office/powerpoint/2010/main" val="944609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72820874"/>
              </p:ext>
            </p:extLst>
          </p:nvPr>
        </p:nvGraphicFramePr>
        <p:xfrm>
          <a:off x="0" y="1622281"/>
          <a:ext cx="11939155" cy="3579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6" name="Picture 2" descr="VSK_Logga_555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518905"/>
            <a:ext cx="1412477" cy="101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581438" y="3092994"/>
            <a:ext cx="610562" cy="606169"/>
          </a:xfrm>
          <a:prstGeom prst="rect">
            <a:avLst/>
          </a:prstGeom>
        </p:spPr>
      </p:pic>
      <p:sp>
        <p:nvSpPr>
          <p:cNvPr id="7" name="Rektangel 6"/>
          <p:cNvSpPr/>
          <p:nvPr/>
        </p:nvSpPr>
        <p:spPr>
          <a:xfrm>
            <a:off x="10096975" y="6236351"/>
            <a:ext cx="205697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000" dirty="0">
                <a:solidFill>
                  <a:srgbClr val="00B050"/>
                </a:solidFill>
              </a:rPr>
              <a:t>http://www.laget.se/VSKBANDYF07</a:t>
            </a:r>
          </a:p>
        </p:txBody>
      </p:sp>
      <p:pic>
        <p:nvPicPr>
          <p:cNvPr id="8" name="Picture 2" descr="QR-kod för http://www.laget.se/VSKBANDYF0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233" y="5177323"/>
            <a:ext cx="1132458" cy="113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ubrik 1"/>
          <p:cNvSpPr txBox="1">
            <a:spLocks/>
          </p:cNvSpPr>
          <p:nvPr/>
        </p:nvSpPr>
        <p:spPr>
          <a:xfrm>
            <a:off x="1568052" y="365125"/>
            <a:ext cx="9785747" cy="1084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4400" dirty="0">
                <a:solidFill>
                  <a:schemeClr val="accent6">
                    <a:lumMod val="75000"/>
                  </a:schemeClr>
                </a:solidFill>
              </a:rPr>
              <a:t>Träningsplan för säsongen</a:t>
            </a:r>
          </a:p>
        </p:txBody>
      </p:sp>
    </p:spTree>
    <p:extLst>
      <p:ext uri="{BB962C8B-B14F-4D97-AF65-F5344CB8AC3E}">
        <p14:creationId xmlns:p14="http://schemas.microsoft.com/office/powerpoint/2010/main" val="2197003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6660</TotalTime>
  <Words>305</Words>
  <Application>Microsoft Office PowerPoint</Application>
  <PresentationFormat>Bredbild</PresentationFormat>
  <Paragraphs>79</Paragraphs>
  <Slides>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Office-tema</vt:lpstr>
      <vt:lpstr>VSK F07 2016/2017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d</dc:creator>
  <cp:lastModifiedBy>Daniel Kolsmyr</cp:lastModifiedBy>
  <cp:revision>43</cp:revision>
  <dcterms:created xsi:type="dcterms:W3CDTF">2015-11-02T22:21:53Z</dcterms:created>
  <dcterms:modified xsi:type="dcterms:W3CDTF">2016-10-24T20:19:31Z</dcterms:modified>
</cp:coreProperties>
</file>