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2" r:id="rId1"/>
  </p:sldMasterIdLst>
  <p:sldIdLst>
    <p:sldId id="256" r:id="rId2"/>
    <p:sldId id="257" r:id="rId3"/>
    <p:sldId id="259" r:id="rId4"/>
    <p:sldId id="258" r:id="rId5"/>
    <p:sldId id="269" r:id="rId6"/>
    <p:sldId id="260" r:id="rId7"/>
    <p:sldId id="261" r:id="rId8"/>
    <p:sldId id="272" r:id="rId9"/>
    <p:sldId id="262" r:id="rId10"/>
    <p:sldId id="273" r:id="rId11"/>
    <p:sldId id="263" r:id="rId12"/>
    <p:sldId id="264" r:id="rId13"/>
    <p:sldId id="270" r:id="rId14"/>
    <p:sldId id="265" r:id="rId15"/>
    <p:sldId id="274" r:id="rId16"/>
    <p:sldId id="268" r:id="rId17"/>
    <p:sldId id="275" r:id="rId18"/>
    <p:sldId id="266" r:id="rId19"/>
    <p:sldId id="267" r:id="rId20"/>
    <p:sldId id="27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p:normalViewPr>
  <p:slideViewPr>
    <p:cSldViewPr snapToGrid="0">
      <p:cViewPr>
        <p:scale>
          <a:sx n="70" d="100"/>
          <a:sy n="70" d="100"/>
        </p:scale>
        <p:origin x="57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dona Lenkeit" userId="68931a85-3389-404b-ac77-00b7315e7d1d" providerId="ADAL" clId="{796F6AB2-4BB8-4856-AB26-739DCCF29294}"/>
    <pc:docChg chg="undo custSel addSld delSld modSld sldOrd">
      <pc:chgData name="Dodona Lenkeit" userId="68931a85-3389-404b-ac77-00b7315e7d1d" providerId="ADAL" clId="{796F6AB2-4BB8-4856-AB26-739DCCF29294}" dt="2022-11-07T08:37:33.321" v="7832" actId="20577"/>
      <pc:docMkLst>
        <pc:docMk/>
      </pc:docMkLst>
      <pc:sldChg chg="modSp">
        <pc:chgData name="Dodona Lenkeit" userId="68931a85-3389-404b-ac77-00b7315e7d1d" providerId="ADAL" clId="{796F6AB2-4BB8-4856-AB26-739DCCF29294}" dt="2022-11-06T21:26:58.903" v="6655" actId="313"/>
        <pc:sldMkLst>
          <pc:docMk/>
          <pc:sldMk cId="4076660588" sldId="256"/>
        </pc:sldMkLst>
        <pc:spChg chg="mod">
          <ac:chgData name="Dodona Lenkeit" userId="68931a85-3389-404b-ac77-00b7315e7d1d" providerId="ADAL" clId="{796F6AB2-4BB8-4856-AB26-739DCCF29294}" dt="2022-11-06T21:26:58.903" v="6655" actId="313"/>
          <ac:spMkLst>
            <pc:docMk/>
            <pc:sldMk cId="4076660588" sldId="256"/>
            <ac:spMk id="2" creationId="{A7AE413C-360B-4201-8AD6-7968006BAC48}"/>
          </ac:spMkLst>
        </pc:spChg>
      </pc:sldChg>
      <pc:sldChg chg="delSp modSp mod">
        <pc:chgData name="Dodona Lenkeit" userId="68931a85-3389-404b-ac77-00b7315e7d1d" providerId="ADAL" clId="{796F6AB2-4BB8-4856-AB26-739DCCF29294}" dt="2022-11-06T21:28:17.676" v="6657" actId="20577"/>
        <pc:sldMkLst>
          <pc:docMk/>
          <pc:sldMk cId="1453876814" sldId="257"/>
        </pc:sldMkLst>
        <pc:spChg chg="mod">
          <ac:chgData name="Dodona Lenkeit" userId="68931a85-3389-404b-ac77-00b7315e7d1d" providerId="ADAL" clId="{796F6AB2-4BB8-4856-AB26-739DCCF29294}" dt="2022-11-05T23:31:57.561" v="5" actId="20577"/>
          <ac:spMkLst>
            <pc:docMk/>
            <pc:sldMk cId="1453876814" sldId="257"/>
            <ac:spMk id="2" creationId="{4AD82469-7B0E-420A-8A73-85BF98D77433}"/>
          </ac:spMkLst>
        </pc:spChg>
        <pc:spChg chg="mod">
          <ac:chgData name="Dodona Lenkeit" userId="68931a85-3389-404b-ac77-00b7315e7d1d" providerId="ADAL" clId="{796F6AB2-4BB8-4856-AB26-739DCCF29294}" dt="2022-11-06T21:28:17.676" v="6657" actId="20577"/>
          <ac:spMkLst>
            <pc:docMk/>
            <pc:sldMk cId="1453876814" sldId="257"/>
            <ac:spMk id="3" creationId="{4BF73387-4E46-48D3-A033-FCA808023F6E}"/>
          </ac:spMkLst>
        </pc:spChg>
        <pc:spChg chg="del mod">
          <ac:chgData name="Dodona Lenkeit" userId="68931a85-3389-404b-ac77-00b7315e7d1d" providerId="ADAL" clId="{796F6AB2-4BB8-4856-AB26-739DCCF29294}" dt="2022-11-05T23:32:06.463" v="9" actId="478"/>
          <ac:spMkLst>
            <pc:docMk/>
            <pc:sldMk cId="1453876814" sldId="257"/>
            <ac:spMk id="4" creationId="{59431BCE-712C-4801-A0CC-E837E3D48080}"/>
          </ac:spMkLst>
        </pc:spChg>
      </pc:sldChg>
      <pc:sldChg chg="addSp delSp modSp mod">
        <pc:chgData name="Dodona Lenkeit" userId="68931a85-3389-404b-ac77-00b7315e7d1d" providerId="ADAL" clId="{796F6AB2-4BB8-4856-AB26-739DCCF29294}" dt="2022-11-06T23:12:28.559" v="7815" actId="14100"/>
        <pc:sldMkLst>
          <pc:docMk/>
          <pc:sldMk cId="1385095452" sldId="258"/>
        </pc:sldMkLst>
        <pc:spChg chg="mod">
          <ac:chgData name="Dodona Lenkeit" userId="68931a85-3389-404b-ac77-00b7315e7d1d" providerId="ADAL" clId="{796F6AB2-4BB8-4856-AB26-739DCCF29294}" dt="2022-11-05T23:50:32.454" v="202" actId="20577"/>
          <ac:spMkLst>
            <pc:docMk/>
            <pc:sldMk cId="1385095452" sldId="258"/>
            <ac:spMk id="2" creationId="{4AD82469-7B0E-420A-8A73-85BF98D77433}"/>
          </ac:spMkLst>
        </pc:spChg>
        <pc:spChg chg="mod">
          <ac:chgData name="Dodona Lenkeit" userId="68931a85-3389-404b-ac77-00b7315e7d1d" providerId="ADAL" clId="{796F6AB2-4BB8-4856-AB26-739DCCF29294}" dt="2022-11-06T21:52:07.922" v="6760" actId="20577"/>
          <ac:spMkLst>
            <pc:docMk/>
            <pc:sldMk cId="1385095452" sldId="258"/>
            <ac:spMk id="3" creationId="{4BF73387-4E46-48D3-A033-FCA808023F6E}"/>
          </ac:spMkLst>
        </pc:spChg>
        <pc:spChg chg="mod">
          <ac:chgData name="Dodona Lenkeit" userId="68931a85-3389-404b-ac77-00b7315e7d1d" providerId="ADAL" clId="{796F6AB2-4BB8-4856-AB26-739DCCF29294}" dt="2022-11-06T21:49:26.212" v="6750" actId="1076"/>
          <ac:spMkLst>
            <pc:docMk/>
            <pc:sldMk cId="1385095452" sldId="258"/>
            <ac:spMk id="4" creationId="{59431BCE-712C-4801-A0CC-E837E3D48080}"/>
          </ac:spMkLst>
        </pc:spChg>
        <pc:spChg chg="add del mod">
          <ac:chgData name="Dodona Lenkeit" userId="68931a85-3389-404b-ac77-00b7315e7d1d" providerId="ADAL" clId="{796F6AB2-4BB8-4856-AB26-739DCCF29294}" dt="2022-11-06T00:17:07.558" v="822" actId="478"/>
          <ac:spMkLst>
            <pc:docMk/>
            <pc:sldMk cId="1385095452" sldId="258"/>
            <ac:spMk id="7" creationId="{665A9B89-D55E-4ACE-992A-F796D9510661}"/>
          </ac:spMkLst>
        </pc:spChg>
        <pc:picChg chg="add mod">
          <ac:chgData name="Dodona Lenkeit" userId="68931a85-3389-404b-ac77-00b7315e7d1d" providerId="ADAL" clId="{796F6AB2-4BB8-4856-AB26-739DCCF29294}" dt="2022-11-06T23:12:28.559" v="7815" actId="14100"/>
          <ac:picMkLst>
            <pc:docMk/>
            <pc:sldMk cId="1385095452" sldId="258"/>
            <ac:picMk id="4098" creationId="{698E57F9-5AB5-4027-B048-293650F72A31}"/>
          </ac:picMkLst>
        </pc:picChg>
        <pc:picChg chg="add mod">
          <ac:chgData name="Dodona Lenkeit" userId="68931a85-3389-404b-ac77-00b7315e7d1d" providerId="ADAL" clId="{796F6AB2-4BB8-4856-AB26-739DCCF29294}" dt="2022-11-06T07:49:29.184" v="1396" actId="1038"/>
          <ac:picMkLst>
            <pc:docMk/>
            <pc:sldMk cId="1385095452" sldId="258"/>
            <ac:picMk id="4099" creationId="{1562448E-693D-4A72-B0BC-657E19BD191F}"/>
          </ac:picMkLst>
        </pc:picChg>
      </pc:sldChg>
      <pc:sldChg chg="addSp delSp modSp mod ord modClrScheme chgLayout">
        <pc:chgData name="Dodona Lenkeit" userId="68931a85-3389-404b-ac77-00b7315e7d1d" providerId="ADAL" clId="{796F6AB2-4BB8-4856-AB26-739DCCF29294}" dt="2022-11-06T21:29:47.771" v="6658" actId="20577"/>
        <pc:sldMkLst>
          <pc:docMk/>
          <pc:sldMk cId="3729771638" sldId="259"/>
        </pc:sldMkLst>
        <pc:spChg chg="mod ord">
          <ac:chgData name="Dodona Lenkeit" userId="68931a85-3389-404b-ac77-00b7315e7d1d" providerId="ADAL" clId="{796F6AB2-4BB8-4856-AB26-739DCCF29294}" dt="2022-11-06T15:15:39.401" v="3605" actId="14100"/>
          <ac:spMkLst>
            <pc:docMk/>
            <pc:sldMk cId="3729771638" sldId="259"/>
            <ac:spMk id="2" creationId="{4AD82469-7B0E-420A-8A73-85BF98D77433}"/>
          </ac:spMkLst>
        </pc:spChg>
        <pc:spChg chg="mod ord">
          <ac:chgData name="Dodona Lenkeit" userId="68931a85-3389-404b-ac77-00b7315e7d1d" providerId="ADAL" clId="{796F6AB2-4BB8-4856-AB26-739DCCF29294}" dt="2022-11-06T15:16:50.570" v="3612" actId="20577"/>
          <ac:spMkLst>
            <pc:docMk/>
            <pc:sldMk cId="3729771638" sldId="259"/>
            <ac:spMk id="3" creationId="{4BF73387-4E46-48D3-A033-FCA808023F6E}"/>
          </ac:spMkLst>
        </pc:spChg>
        <pc:spChg chg="del mod ord">
          <ac:chgData name="Dodona Lenkeit" userId="68931a85-3389-404b-ac77-00b7315e7d1d" providerId="ADAL" clId="{796F6AB2-4BB8-4856-AB26-739DCCF29294}" dt="2022-11-06T15:09:25.991" v="3542" actId="700"/>
          <ac:spMkLst>
            <pc:docMk/>
            <pc:sldMk cId="3729771638" sldId="259"/>
            <ac:spMk id="4" creationId="{59431BCE-712C-4801-A0CC-E837E3D48080}"/>
          </ac:spMkLst>
        </pc:spChg>
        <pc:spChg chg="add mod ord">
          <ac:chgData name="Dodona Lenkeit" userId="68931a85-3389-404b-ac77-00b7315e7d1d" providerId="ADAL" clId="{796F6AB2-4BB8-4856-AB26-739DCCF29294}" dt="2022-11-06T15:17:40.532" v="3617" actId="207"/>
          <ac:spMkLst>
            <pc:docMk/>
            <pc:sldMk cId="3729771638" sldId="259"/>
            <ac:spMk id="5" creationId="{0DAFC8B9-38F7-4573-9319-8EF8616EF380}"/>
          </ac:spMkLst>
        </pc:spChg>
        <pc:spChg chg="add mod">
          <ac:chgData name="Dodona Lenkeit" userId="68931a85-3389-404b-ac77-00b7315e7d1d" providerId="ADAL" clId="{796F6AB2-4BB8-4856-AB26-739DCCF29294}" dt="2022-11-06T15:18:05.663" v="3620" actId="20577"/>
          <ac:spMkLst>
            <pc:docMk/>
            <pc:sldMk cId="3729771638" sldId="259"/>
            <ac:spMk id="7" creationId="{324958D7-FB9A-46EC-9127-2C8E9A387671}"/>
          </ac:spMkLst>
        </pc:spChg>
        <pc:spChg chg="add del mod ord">
          <ac:chgData name="Dodona Lenkeit" userId="68931a85-3389-404b-ac77-00b7315e7d1d" providerId="ADAL" clId="{796F6AB2-4BB8-4856-AB26-739DCCF29294}" dt="2022-11-06T15:10:51.796" v="3565" actId="478"/>
          <ac:spMkLst>
            <pc:docMk/>
            <pc:sldMk cId="3729771638" sldId="259"/>
            <ac:spMk id="8" creationId="{C9BEB422-9A25-48B7-9C6A-B03312E8B611}"/>
          </ac:spMkLst>
        </pc:spChg>
        <pc:spChg chg="add del mod ord">
          <ac:chgData name="Dodona Lenkeit" userId="68931a85-3389-404b-ac77-00b7315e7d1d" providerId="ADAL" clId="{796F6AB2-4BB8-4856-AB26-739DCCF29294}" dt="2022-11-06T15:10:48.698" v="3564" actId="478"/>
          <ac:spMkLst>
            <pc:docMk/>
            <pc:sldMk cId="3729771638" sldId="259"/>
            <ac:spMk id="9" creationId="{3D273111-63BD-4EBA-8896-1776423D55F6}"/>
          </ac:spMkLst>
        </pc:spChg>
        <pc:spChg chg="add mod">
          <ac:chgData name="Dodona Lenkeit" userId="68931a85-3389-404b-ac77-00b7315e7d1d" providerId="ADAL" clId="{796F6AB2-4BB8-4856-AB26-739DCCF29294}" dt="2022-11-06T15:18:19.345" v="3621" actId="113"/>
          <ac:spMkLst>
            <pc:docMk/>
            <pc:sldMk cId="3729771638" sldId="259"/>
            <ac:spMk id="10" creationId="{A62A06EF-F6A5-4150-9610-2952E2E48933}"/>
          </ac:spMkLst>
        </pc:spChg>
        <pc:spChg chg="add mod">
          <ac:chgData name="Dodona Lenkeit" userId="68931a85-3389-404b-ac77-00b7315e7d1d" providerId="ADAL" clId="{796F6AB2-4BB8-4856-AB26-739DCCF29294}" dt="2022-11-06T15:18:39.582" v="3632" actId="113"/>
          <ac:spMkLst>
            <pc:docMk/>
            <pc:sldMk cId="3729771638" sldId="259"/>
            <ac:spMk id="11" creationId="{10E11AF0-9BAD-46E1-94F6-FB981888E430}"/>
          </ac:spMkLst>
        </pc:spChg>
        <pc:spChg chg="add mod">
          <ac:chgData name="Dodona Lenkeit" userId="68931a85-3389-404b-ac77-00b7315e7d1d" providerId="ADAL" clId="{796F6AB2-4BB8-4856-AB26-739DCCF29294}" dt="2022-11-06T21:29:47.771" v="6658" actId="20577"/>
          <ac:spMkLst>
            <pc:docMk/>
            <pc:sldMk cId="3729771638" sldId="259"/>
            <ac:spMk id="12" creationId="{620A31EB-135A-4872-90C9-F754936362E9}"/>
          </ac:spMkLst>
        </pc:spChg>
        <pc:spChg chg="add mod">
          <ac:chgData name="Dodona Lenkeit" userId="68931a85-3389-404b-ac77-00b7315e7d1d" providerId="ADAL" clId="{796F6AB2-4BB8-4856-AB26-739DCCF29294}" dt="2022-11-06T15:20:16.403" v="3655" actId="20577"/>
          <ac:spMkLst>
            <pc:docMk/>
            <pc:sldMk cId="3729771638" sldId="259"/>
            <ac:spMk id="13" creationId="{8A1B4547-ABF6-4C16-8164-0A5B362D320B}"/>
          </ac:spMkLst>
        </pc:spChg>
      </pc:sldChg>
      <pc:sldChg chg="addSp modSp mod ord">
        <pc:chgData name="Dodona Lenkeit" userId="68931a85-3389-404b-ac77-00b7315e7d1d" providerId="ADAL" clId="{796F6AB2-4BB8-4856-AB26-739DCCF29294}" dt="2022-11-07T08:35:38.475" v="7822" actId="20577"/>
        <pc:sldMkLst>
          <pc:docMk/>
          <pc:sldMk cId="3925122811" sldId="260"/>
        </pc:sldMkLst>
        <pc:spChg chg="mod">
          <ac:chgData name="Dodona Lenkeit" userId="68931a85-3389-404b-ac77-00b7315e7d1d" providerId="ADAL" clId="{796F6AB2-4BB8-4856-AB26-739DCCF29294}" dt="2022-11-05T23:34:49.712" v="81" actId="20577"/>
          <ac:spMkLst>
            <pc:docMk/>
            <pc:sldMk cId="3925122811" sldId="260"/>
            <ac:spMk id="2" creationId="{4AD82469-7B0E-420A-8A73-85BF98D77433}"/>
          </ac:spMkLst>
        </pc:spChg>
        <pc:spChg chg="mod">
          <ac:chgData name="Dodona Lenkeit" userId="68931a85-3389-404b-ac77-00b7315e7d1d" providerId="ADAL" clId="{796F6AB2-4BB8-4856-AB26-739DCCF29294}" dt="2022-11-07T08:35:38.475" v="7822" actId="20577"/>
          <ac:spMkLst>
            <pc:docMk/>
            <pc:sldMk cId="3925122811" sldId="260"/>
            <ac:spMk id="3" creationId="{4BF73387-4E46-48D3-A033-FCA808023F6E}"/>
          </ac:spMkLst>
        </pc:spChg>
        <pc:spChg chg="mod">
          <ac:chgData name="Dodona Lenkeit" userId="68931a85-3389-404b-ac77-00b7315e7d1d" providerId="ADAL" clId="{796F6AB2-4BB8-4856-AB26-739DCCF29294}" dt="2022-11-06T08:10:18.311" v="1840" actId="27636"/>
          <ac:spMkLst>
            <pc:docMk/>
            <pc:sldMk cId="3925122811" sldId="260"/>
            <ac:spMk id="4" creationId="{59431BCE-712C-4801-A0CC-E837E3D48080}"/>
          </ac:spMkLst>
        </pc:spChg>
        <pc:spChg chg="add">
          <ac:chgData name="Dodona Lenkeit" userId="68931a85-3389-404b-ac77-00b7315e7d1d" providerId="ADAL" clId="{796F6AB2-4BB8-4856-AB26-739DCCF29294}" dt="2022-11-06T08:13:25.571" v="1893"/>
          <ac:spMkLst>
            <pc:docMk/>
            <pc:sldMk cId="3925122811" sldId="260"/>
            <ac:spMk id="5" creationId="{615BAF9E-B47C-45F1-96CD-75BC0EB988F2}"/>
          </ac:spMkLst>
        </pc:spChg>
        <pc:spChg chg="add">
          <ac:chgData name="Dodona Lenkeit" userId="68931a85-3389-404b-ac77-00b7315e7d1d" providerId="ADAL" clId="{796F6AB2-4BB8-4856-AB26-739DCCF29294}" dt="2022-11-06T08:13:25.571" v="1893"/>
          <ac:spMkLst>
            <pc:docMk/>
            <pc:sldMk cId="3925122811" sldId="260"/>
            <ac:spMk id="7" creationId="{E688FBA4-635F-4498-9BDC-7E1046497D59}"/>
          </ac:spMkLst>
        </pc:spChg>
        <pc:spChg chg="add">
          <ac:chgData name="Dodona Lenkeit" userId="68931a85-3389-404b-ac77-00b7315e7d1d" providerId="ADAL" clId="{796F6AB2-4BB8-4856-AB26-739DCCF29294}" dt="2022-11-06T08:13:25.571" v="1893"/>
          <ac:spMkLst>
            <pc:docMk/>
            <pc:sldMk cId="3925122811" sldId="260"/>
            <ac:spMk id="8" creationId="{1B3A145A-4056-4B99-87D9-960E934619FB}"/>
          </ac:spMkLst>
        </pc:spChg>
        <pc:spChg chg="add">
          <ac:chgData name="Dodona Lenkeit" userId="68931a85-3389-404b-ac77-00b7315e7d1d" providerId="ADAL" clId="{796F6AB2-4BB8-4856-AB26-739DCCF29294}" dt="2022-11-06T08:13:25.571" v="1893"/>
          <ac:spMkLst>
            <pc:docMk/>
            <pc:sldMk cId="3925122811" sldId="260"/>
            <ac:spMk id="9" creationId="{2546574B-07A5-4249-91B6-98C578245917}"/>
          </ac:spMkLst>
        </pc:spChg>
        <pc:picChg chg="add mod">
          <ac:chgData name="Dodona Lenkeit" userId="68931a85-3389-404b-ac77-00b7315e7d1d" providerId="ADAL" clId="{796F6AB2-4BB8-4856-AB26-739DCCF29294}" dt="2022-11-06T13:59:13.018" v="2755" actId="14100"/>
          <ac:picMkLst>
            <pc:docMk/>
            <pc:sldMk cId="3925122811" sldId="260"/>
            <ac:picMk id="6145" creationId="{DAD48360-1D87-4FD9-B73E-94C517A373BD}"/>
          </ac:picMkLst>
        </pc:picChg>
        <pc:picChg chg="add mod">
          <ac:chgData name="Dodona Lenkeit" userId="68931a85-3389-404b-ac77-00b7315e7d1d" providerId="ADAL" clId="{796F6AB2-4BB8-4856-AB26-739DCCF29294}" dt="2022-11-06T13:58:56.689" v="2754" actId="14100"/>
          <ac:picMkLst>
            <pc:docMk/>
            <pc:sldMk cId="3925122811" sldId="260"/>
            <ac:picMk id="6146" creationId="{4C77732B-010C-434B-8A15-DA530D37BCFE}"/>
          </ac:picMkLst>
        </pc:picChg>
        <pc:picChg chg="add mod">
          <ac:chgData name="Dodona Lenkeit" userId="68931a85-3389-404b-ac77-00b7315e7d1d" providerId="ADAL" clId="{796F6AB2-4BB8-4856-AB26-739DCCF29294}" dt="2022-11-06T13:58:44.002" v="2752" actId="1076"/>
          <ac:picMkLst>
            <pc:docMk/>
            <pc:sldMk cId="3925122811" sldId="260"/>
            <ac:picMk id="6147" creationId="{F5F008A0-D526-4750-AFD1-264DBA6EBE6B}"/>
          </ac:picMkLst>
        </pc:picChg>
        <pc:picChg chg="add mod">
          <ac:chgData name="Dodona Lenkeit" userId="68931a85-3389-404b-ac77-00b7315e7d1d" providerId="ADAL" clId="{796F6AB2-4BB8-4856-AB26-739DCCF29294}" dt="2022-11-06T13:58:50.737" v="2753" actId="1076"/>
          <ac:picMkLst>
            <pc:docMk/>
            <pc:sldMk cId="3925122811" sldId="260"/>
            <ac:picMk id="6148" creationId="{0AA81F17-5E13-4117-A738-C9A4542C1917}"/>
          </ac:picMkLst>
        </pc:picChg>
      </pc:sldChg>
      <pc:sldChg chg="addSp modSp mod">
        <pc:chgData name="Dodona Lenkeit" userId="68931a85-3389-404b-ac77-00b7315e7d1d" providerId="ADAL" clId="{796F6AB2-4BB8-4856-AB26-739DCCF29294}" dt="2022-11-06T23:11:03.737" v="7809" actId="12"/>
        <pc:sldMkLst>
          <pc:docMk/>
          <pc:sldMk cId="1461848032" sldId="261"/>
        </pc:sldMkLst>
        <pc:spChg chg="mod">
          <ac:chgData name="Dodona Lenkeit" userId="68931a85-3389-404b-ac77-00b7315e7d1d" providerId="ADAL" clId="{796F6AB2-4BB8-4856-AB26-739DCCF29294}" dt="2022-11-05T23:35:08.814" v="88" actId="20577"/>
          <ac:spMkLst>
            <pc:docMk/>
            <pc:sldMk cId="1461848032" sldId="261"/>
            <ac:spMk id="2" creationId="{4AD82469-7B0E-420A-8A73-85BF98D77433}"/>
          </ac:spMkLst>
        </pc:spChg>
        <pc:spChg chg="mod">
          <ac:chgData name="Dodona Lenkeit" userId="68931a85-3389-404b-ac77-00b7315e7d1d" providerId="ADAL" clId="{796F6AB2-4BB8-4856-AB26-739DCCF29294}" dt="2022-11-06T21:56:57.872" v="6818" actId="313"/>
          <ac:spMkLst>
            <pc:docMk/>
            <pc:sldMk cId="1461848032" sldId="261"/>
            <ac:spMk id="3" creationId="{4BF73387-4E46-48D3-A033-FCA808023F6E}"/>
          </ac:spMkLst>
        </pc:spChg>
        <pc:spChg chg="mod">
          <ac:chgData name="Dodona Lenkeit" userId="68931a85-3389-404b-ac77-00b7315e7d1d" providerId="ADAL" clId="{796F6AB2-4BB8-4856-AB26-739DCCF29294}" dt="2022-11-06T23:11:03.737" v="7809" actId="12"/>
          <ac:spMkLst>
            <pc:docMk/>
            <pc:sldMk cId="1461848032" sldId="261"/>
            <ac:spMk id="4" creationId="{59431BCE-712C-4801-A0CC-E837E3D48080}"/>
          </ac:spMkLst>
        </pc:spChg>
        <pc:spChg chg="add mod">
          <ac:chgData name="Dodona Lenkeit" userId="68931a85-3389-404b-ac77-00b7315e7d1d" providerId="ADAL" clId="{796F6AB2-4BB8-4856-AB26-739DCCF29294}" dt="2022-11-06T22:24:21.097" v="7135" actId="1076"/>
          <ac:spMkLst>
            <pc:docMk/>
            <pc:sldMk cId="1461848032" sldId="261"/>
            <ac:spMk id="5" creationId="{1B53FF0D-CE30-4DF8-96C1-5FE7DD22BF0E}"/>
          </ac:spMkLst>
        </pc:spChg>
      </pc:sldChg>
      <pc:sldChg chg="addSp delSp modSp mod">
        <pc:chgData name="Dodona Lenkeit" userId="68931a85-3389-404b-ac77-00b7315e7d1d" providerId="ADAL" clId="{796F6AB2-4BB8-4856-AB26-739DCCF29294}" dt="2022-11-07T08:37:33.321" v="7832" actId="20577"/>
        <pc:sldMkLst>
          <pc:docMk/>
          <pc:sldMk cId="1668093691" sldId="262"/>
        </pc:sldMkLst>
        <pc:spChg chg="mod">
          <ac:chgData name="Dodona Lenkeit" userId="68931a85-3389-404b-ac77-00b7315e7d1d" providerId="ADAL" clId="{796F6AB2-4BB8-4856-AB26-739DCCF29294}" dt="2022-11-05T23:35:26.982" v="101" actId="20577"/>
          <ac:spMkLst>
            <pc:docMk/>
            <pc:sldMk cId="1668093691" sldId="262"/>
            <ac:spMk id="2" creationId="{4AD82469-7B0E-420A-8A73-85BF98D77433}"/>
          </ac:spMkLst>
        </pc:spChg>
        <pc:spChg chg="del mod">
          <ac:chgData name="Dodona Lenkeit" userId="68931a85-3389-404b-ac77-00b7315e7d1d" providerId="ADAL" clId="{796F6AB2-4BB8-4856-AB26-739DCCF29294}" dt="2022-11-06T16:47:29.431" v="5147" actId="478"/>
          <ac:spMkLst>
            <pc:docMk/>
            <pc:sldMk cId="1668093691" sldId="262"/>
            <ac:spMk id="3" creationId="{4BF73387-4E46-48D3-A033-FCA808023F6E}"/>
          </ac:spMkLst>
        </pc:spChg>
        <pc:spChg chg="mod">
          <ac:chgData name="Dodona Lenkeit" userId="68931a85-3389-404b-ac77-00b7315e7d1d" providerId="ADAL" clId="{796F6AB2-4BB8-4856-AB26-739DCCF29294}" dt="2022-11-07T08:37:33.321" v="7832" actId="20577"/>
          <ac:spMkLst>
            <pc:docMk/>
            <pc:sldMk cId="1668093691" sldId="262"/>
            <ac:spMk id="4" creationId="{59431BCE-712C-4801-A0CC-E837E3D48080}"/>
          </ac:spMkLst>
        </pc:spChg>
        <pc:spChg chg="add mod">
          <ac:chgData name="Dodona Lenkeit" userId="68931a85-3389-404b-ac77-00b7315e7d1d" providerId="ADAL" clId="{796F6AB2-4BB8-4856-AB26-739DCCF29294}" dt="2022-11-06T21:58:57.414" v="6827" actId="20577"/>
          <ac:spMkLst>
            <pc:docMk/>
            <pc:sldMk cId="1668093691" sldId="262"/>
            <ac:spMk id="5" creationId="{26B7A964-B2FE-4F00-9FFC-8153341FF822}"/>
          </ac:spMkLst>
        </pc:spChg>
        <pc:picChg chg="add mod">
          <ac:chgData name="Dodona Lenkeit" userId="68931a85-3389-404b-ac77-00b7315e7d1d" providerId="ADAL" clId="{796F6AB2-4BB8-4856-AB26-739DCCF29294}" dt="2022-11-06T14:53:39.812" v="3472" actId="1076"/>
          <ac:picMkLst>
            <pc:docMk/>
            <pc:sldMk cId="1668093691" sldId="262"/>
            <ac:picMk id="9218" creationId="{690331FD-BAC9-424C-8DE8-7E44FF4BE51D}"/>
          </ac:picMkLst>
        </pc:picChg>
        <pc:picChg chg="add mod">
          <ac:chgData name="Dodona Lenkeit" userId="68931a85-3389-404b-ac77-00b7315e7d1d" providerId="ADAL" clId="{796F6AB2-4BB8-4856-AB26-739DCCF29294}" dt="2022-11-06T17:32:58.474" v="5540" actId="1076"/>
          <ac:picMkLst>
            <pc:docMk/>
            <pc:sldMk cId="1668093691" sldId="262"/>
            <ac:picMk id="9219" creationId="{A2DC39C8-6577-45B9-B4ED-E692FAF1C849}"/>
          </ac:picMkLst>
        </pc:picChg>
        <pc:picChg chg="add mod">
          <ac:chgData name="Dodona Lenkeit" userId="68931a85-3389-404b-ac77-00b7315e7d1d" providerId="ADAL" clId="{796F6AB2-4BB8-4856-AB26-739DCCF29294}" dt="2022-11-06T17:33:20.338" v="5550" actId="1038"/>
          <ac:picMkLst>
            <pc:docMk/>
            <pc:sldMk cId="1668093691" sldId="262"/>
            <ac:picMk id="9220" creationId="{477AA73F-322F-41F3-99C2-72144A6EAA73}"/>
          </ac:picMkLst>
        </pc:picChg>
        <pc:picChg chg="add mod">
          <ac:chgData name="Dodona Lenkeit" userId="68931a85-3389-404b-ac77-00b7315e7d1d" providerId="ADAL" clId="{796F6AB2-4BB8-4856-AB26-739DCCF29294}" dt="2022-11-06T17:33:09.804" v="5542" actId="1076"/>
          <ac:picMkLst>
            <pc:docMk/>
            <pc:sldMk cId="1668093691" sldId="262"/>
            <ac:picMk id="9221" creationId="{2FFC53AA-D647-4EDE-BF34-7B53570FD159}"/>
          </ac:picMkLst>
        </pc:picChg>
      </pc:sldChg>
      <pc:sldChg chg="addSp delSp modSp add mod">
        <pc:chgData name="Dodona Lenkeit" userId="68931a85-3389-404b-ac77-00b7315e7d1d" providerId="ADAL" clId="{796F6AB2-4BB8-4856-AB26-739DCCF29294}" dt="2022-11-06T22:54:19.749" v="7679" actId="14100"/>
        <pc:sldMkLst>
          <pc:docMk/>
          <pc:sldMk cId="3929238805" sldId="263"/>
        </pc:sldMkLst>
        <pc:spChg chg="mod">
          <ac:chgData name="Dodona Lenkeit" userId="68931a85-3389-404b-ac77-00b7315e7d1d" providerId="ADAL" clId="{796F6AB2-4BB8-4856-AB26-739DCCF29294}" dt="2022-11-05T23:36:28.722" v="108" actId="20577"/>
          <ac:spMkLst>
            <pc:docMk/>
            <pc:sldMk cId="3929238805" sldId="263"/>
            <ac:spMk id="2" creationId="{4AD82469-7B0E-420A-8A73-85BF98D77433}"/>
          </ac:spMkLst>
        </pc:spChg>
        <pc:spChg chg="mod">
          <ac:chgData name="Dodona Lenkeit" userId="68931a85-3389-404b-ac77-00b7315e7d1d" providerId="ADAL" clId="{796F6AB2-4BB8-4856-AB26-739DCCF29294}" dt="2022-11-06T22:54:19.749" v="7679" actId="14100"/>
          <ac:spMkLst>
            <pc:docMk/>
            <pc:sldMk cId="3929238805" sldId="263"/>
            <ac:spMk id="3" creationId="{4BF73387-4E46-48D3-A033-FCA808023F6E}"/>
          </ac:spMkLst>
        </pc:spChg>
        <pc:spChg chg="del mod">
          <ac:chgData name="Dodona Lenkeit" userId="68931a85-3389-404b-ac77-00b7315e7d1d" providerId="ADAL" clId="{796F6AB2-4BB8-4856-AB26-739DCCF29294}" dt="2022-11-06T18:17:08.854" v="6261" actId="3680"/>
          <ac:spMkLst>
            <pc:docMk/>
            <pc:sldMk cId="3929238805" sldId="263"/>
            <ac:spMk id="4" creationId="{59431BCE-712C-4801-A0CC-E837E3D48080}"/>
          </ac:spMkLst>
        </pc:spChg>
        <pc:graphicFrameChg chg="add mod ord modGraphic">
          <ac:chgData name="Dodona Lenkeit" userId="68931a85-3389-404b-ac77-00b7315e7d1d" providerId="ADAL" clId="{796F6AB2-4BB8-4856-AB26-739DCCF29294}" dt="2022-11-06T22:50:48.100" v="7602" actId="1038"/>
          <ac:graphicFrameMkLst>
            <pc:docMk/>
            <pc:sldMk cId="3929238805" sldId="263"/>
            <ac:graphicFrameMk id="5" creationId="{DDC6EE94-D54F-4053-BD26-4E52BF62E46D}"/>
          </ac:graphicFrameMkLst>
        </pc:graphicFrameChg>
        <pc:picChg chg="add mod">
          <ac:chgData name="Dodona Lenkeit" userId="68931a85-3389-404b-ac77-00b7315e7d1d" providerId="ADAL" clId="{796F6AB2-4BB8-4856-AB26-739DCCF29294}" dt="2022-11-06T22:51:50.631" v="7605" actId="1076"/>
          <ac:picMkLst>
            <pc:docMk/>
            <pc:sldMk cId="3929238805" sldId="263"/>
            <ac:picMk id="12290" creationId="{293FEA5F-9FA1-4BCF-A556-11B2FD1D5915}"/>
          </ac:picMkLst>
        </pc:picChg>
      </pc:sldChg>
      <pc:sldChg chg="addSp modSp add mod">
        <pc:chgData name="Dodona Lenkeit" userId="68931a85-3389-404b-ac77-00b7315e7d1d" providerId="ADAL" clId="{796F6AB2-4BB8-4856-AB26-739DCCF29294}" dt="2022-11-06T22:03:10.306" v="6885" actId="14100"/>
        <pc:sldMkLst>
          <pc:docMk/>
          <pc:sldMk cId="4049372242" sldId="264"/>
        </pc:sldMkLst>
        <pc:spChg chg="mod">
          <ac:chgData name="Dodona Lenkeit" userId="68931a85-3389-404b-ac77-00b7315e7d1d" providerId="ADAL" clId="{796F6AB2-4BB8-4856-AB26-739DCCF29294}" dt="2022-11-05T23:37:07.986" v="127" actId="20577"/>
          <ac:spMkLst>
            <pc:docMk/>
            <pc:sldMk cId="4049372242" sldId="264"/>
            <ac:spMk id="2" creationId="{4AD82469-7B0E-420A-8A73-85BF98D77433}"/>
          </ac:spMkLst>
        </pc:spChg>
        <pc:spChg chg="mod">
          <ac:chgData name="Dodona Lenkeit" userId="68931a85-3389-404b-ac77-00b7315e7d1d" providerId="ADAL" clId="{796F6AB2-4BB8-4856-AB26-739DCCF29294}" dt="2022-11-05T23:46:51.517" v="173" actId="14100"/>
          <ac:spMkLst>
            <pc:docMk/>
            <pc:sldMk cId="4049372242" sldId="264"/>
            <ac:spMk id="3" creationId="{4BF73387-4E46-48D3-A033-FCA808023F6E}"/>
          </ac:spMkLst>
        </pc:spChg>
        <pc:spChg chg="mod">
          <ac:chgData name="Dodona Lenkeit" userId="68931a85-3389-404b-ac77-00b7315e7d1d" providerId="ADAL" clId="{796F6AB2-4BB8-4856-AB26-739DCCF29294}" dt="2022-11-06T16:44:49.583" v="5059" actId="20577"/>
          <ac:spMkLst>
            <pc:docMk/>
            <pc:sldMk cId="4049372242" sldId="264"/>
            <ac:spMk id="4" creationId="{59431BCE-712C-4801-A0CC-E837E3D48080}"/>
          </ac:spMkLst>
        </pc:spChg>
        <pc:picChg chg="add mod">
          <ac:chgData name="Dodona Lenkeit" userId="68931a85-3389-404b-ac77-00b7315e7d1d" providerId="ADAL" clId="{796F6AB2-4BB8-4856-AB26-739DCCF29294}" dt="2022-11-06T07:23:18.284" v="1094" actId="1037"/>
          <ac:picMkLst>
            <pc:docMk/>
            <pc:sldMk cId="4049372242" sldId="264"/>
            <ac:picMk id="2050" creationId="{0C1FDDF3-8E4D-41DD-9938-236E82DC325E}"/>
          </ac:picMkLst>
        </pc:picChg>
        <pc:picChg chg="add mod">
          <ac:chgData name="Dodona Lenkeit" userId="68931a85-3389-404b-ac77-00b7315e7d1d" providerId="ADAL" clId="{796F6AB2-4BB8-4856-AB26-739DCCF29294}" dt="2022-11-06T22:03:10.306" v="6885" actId="14100"/>
          <ac:picMkLst>
            <pc:docMk/>
            <pc:sldMk cId="4049372242" sldId="264"/>
            <ac:picMk id="2051" creationId="{5C45F067-1B5E-4D3D-B8E1-C71C705E7BFC}"/>
          </ac:picMkLst>
        </pc:picChg>
      </pc:sldChg>
      <pc:sldChg chg="addSp delSp modSp add mod ord chgLayout">
        <pc:chgData name="Dodona Lenkeit" userId="68931a85-3389-404b-ac77-00b7315e7d1d" providerId="ADAL" clId="{796F6AB2-4BB8-4856-AB26-739DCCF29294}" dt="2022-11-06T16:30:36.560" v="4429" actId="20577"/>
        <pc:sldMkLst>
          <pc:docMk/>
          <pc:sldMk cId="1019104699" sldId="265"/>
        </pc:sldMkLst>
        <pc:spChg chg="mod ord">
          <ac:chgData name="Dodona Lenkeit" userId="68931a85-3389-404b-ac77-00b7315e7d1d" providerId="ADAL" clId="{796F6AB2-4BB8-4856-AB26-739DCCF29294}" dt="2022-11-06T16:07:35.101" v="4120" actId="700"/>
          <ac:spMkLst>
            <pc:docMk/>
            <pc:sldMk cId="1019104699" sldId="265"/>
            <ac:spMk id="2" creationId="{4AD82469-7B0E-420A-8A73-85BF98D77433}"/>
          </ac:spMkLst>
        </pc:spChg>
        <pc:spChg chg="del">
          <ac:chgData name="Dodona Lenkeit" userId="68931a85-3389-404b-ac77-00b7315e7d1d" providerId="ADAL" clId="{796F6AB2-4BB8-4856-AB26-739DCCF29294}" dt="2022-11-05T23:44:44.171" v="160"/>
          <ac:spMkLst>
            <pc:docMk/>
            <pc:sldMk cId="1019104699" sldId="265"/>
            <ac:spMk id="3" creationId="{4BF73387-4E46-48D3-A033-FCA808023F6E}"/>
          </ac:spMkLst>
        </pc:spChg>
        <pc:spChg chg="mod ord">
          <ac:chgData name="Dodona Lenkeit" userId="68931a85-3389-404b-ac77-00b7315e7d1d" providerId="ADAL" clId="{796F6AB2-4BB8-4856-AB26-739DCCF29294}" dt="2022-11-06T16:30:36.560" v="4429" actId="20577"/>
          <ac:spMkLst>
            <pc:docMk/>
            <pc:sldMk cId="1019104699" sldId="265"/>
            <ac:spMk id="4" creationId="{59431BCE-712C-4801-A0CC-E837E3D48080}"/>
          </ac:spMkLst>
        </pc:spChg>
        <pc:spChg chg="add mod">
          <ac:chgData name="Dodona Lenkeit" userId="68931a85-3389-404b-ac77-00b7315e7d1d" providerId="ADAL" clId="{796F6AB2-4BB8-4856-AB26-739DCCF29294}" dt="2022-11-06T16:23:26.481" v="4369" actId="20577"/>
          <ac:spMkLst>
            <pc:docMk/>
            <pc:sldMk cId="1019104699" sldId="265"/>
            <ac:spMk id="8" creationId="{AE1A6FA2-01E8-4918-A1EF-CDAFE41DB8C4}"/>
          </ac:spMkLst>
        </pc:spChg>
        <pc:picChg chg="add mod ord">
          <ac:chgData name="Dodona Lenkeit" userId="68931a85-3389-404b-ac77-00b7315e7d1d" providerId="ADAL" clId="{796F6AB2-4BB8-4856-AB26-739DCCF29294}" dt="2022-11-06T16:08:21.658" v="4125" actId="170"/>
          <ac:picMkLst>
            <pc:docMk/>
            <pc:sldMk cId="1019104699" sldId="265"/>
            <ac:picMk id="7" creationId="{2DD17DAB-E0BE-4E7B-A85C-08005EABBB15}"/>
          </ac:picMkLst>
        </pc:picChg>
      </pc:sldChg>
      <pc:sldChg chg="modSp add mod">
        <pc:chgData name="Dodona Lenkeit" userId="68931a85-3389-404b-ac77-00b7315e7d1d" providerId="ADAL" clId="{796F6AB2-4BB8-4856-AB26-739DCCF29294}" dt="2022-11-06T17:46:00.252" v="5834" actId="20577"/>
        <pc:sldMkLst>
          <pc:docMk/>
          <pc:sldMk cId="585852034" sldId="266"/>
        </pc:sldMkLst>
        <pc:spChg chg="mod">
          <ac:chgData name="Dodona Lenkeit" userId="68931a85-3389-404b-ac77-00b7315e7d1d" providerId="ADAL" clId="{796F6AB2-4BB8-4856-AB26-739DCCF29294}" dt="2022-11-05T23:49:25.316" v="198" actId="20577"/>
          <ac:spMkLst>
            <pc:docMk/>
            <pc:sldMk cId="585852034" sldId="266"/>
            <ac:spMk id="2" creationId="{4AD82469-7B0E-420A-8A73-85BF98D77433}"/>
          </ac:spMkLst>
        </pc:spChg>
        <pc:spChg chg="mod">
          <ac:chgData name="Dodona Lenkeit" userId="68931a85-3389-404b-ac77-00b7315e7d1d" providerId="ADAL" clId="{796F6AB2-4BB8-4856-AB26-739DCCF29294}" dt="2022-11-06T17:46:00.252" v="5834" actId="20577"/>
          <ac:spMkLst>
            <pc:docMk/>
            <pc:sldMk cId="585852034" sldId="266"/>
            <ac:spMk id="3" creationId="{4BF73387-4E46-48D3-A033-FCA808023F6E}"/>
          </ac:spMkLst>
        </pc:spChg>
        <pc:spChg chg="mod">
          <ac:chgData name="Dodona Lenkeit" userId="68931a85-3389-404b-ac77-00b7315e7d1d" providerId="ADAL" clId="{796F6AB2-4BB8-4856-AB26-739DCCF29294}" dt="2022-11-06T17:45:23.313" v="5798" actId="404"/>
          <ac:spMkLst>
            <pc:docMk/>
            <pc:sldMk cId="585852034" sldId="266"/>
            <ac:spMk id="4" creationId="{59431BCE-712C-4801-A0CC-E837E3D48080}"/>
          </ac:spMkLst>
        </pc:spChg>
      </pc:sldChg>
      <pc:sldChg chg="addSp modSp add mod">
        <pc:chgData name="Dodona Lenkeit" userId="68931a85-3389-404b-ac77-00b7315e7d1d" providerId="ADAL" clId="{796F6AB2-4BB8-4856-AB26-739DCCF29294}" dt="2022-11-06T22:18:04.505" v="7083" actId="113"/>
        <pc:sldMkLst>
          <pc:docMk/>
          <pc:sldMk cId="2367062958" sldId="267"/>
        </pc:sldMkLst>
        <pc:spChg chg="mod">
          <ac:chgData name="Dodona Lenkeit" userId="68931a85-3389-404b-ac77-00b7315e7d1d" providerId="ADAL" clId="{796F6AB2-4BB8-4856-AB26-739DCCF29294}" dt="2022-11-06T07:19:19.772" v="1010" actId="20577"/>
          <ac:spMkLst>
            <pc:docMk/>
            <pc:sldMk cId="2367062958" sldId="267"/>
            <ac:spMk id="2" creationId="{4AD82469-7B0E-420A-8A73-85BF98D77433}"/>
          </ac:spMkLst>
        </pc:spChg>
        <pc:spChg chg="mod">
          <ac:chgData name="Dodona Lenkeit" userId="68931a85-3389-404b-ac77-00b7315e7d1d" providerId="ADAL" clId="{796F6AB2-4BB8-4856-AB26-739DCCF29294}" dt="2022-11-06T15:40:58.070" v="3815" actId="20577"/>
          <ac:spMkLst>
            <pc:docMk/>
            <pc:sldMk cId="2367062958" sldId="267"/>
            <ac:spMk id="3" creationId="{4BF73387-4E46-48D3-A033-FCA808023F6E}"/>
          </ac:spMkLst>
        </pc:spChg>
        <pc:spChg chg="mod">
          <ac:chgData name="Dodona Lenkeit" userId="68931a85-3389-404b-ac77-00b7315e7d1d" providerId="ADAL" clId="{796F6AB2-4BB8-4856-AB26-739DCCF29294}" dt="2022-11-06T22:18:04.505" v="7083" actId="113"/>
          <ac:spMkLst>
            <pc:docMk/>
            <pc:sldMk cId="2367062958" sldId="267"/>
            <ac:spMk id="4" creationId="{59431BCE-712C-4801-A0CC-E837E3D48080}"/>
          </ac:spMkLst>
        </pc:spChg>
        <pc:spChg chg="add mod">
          <ac:chgData name="Dodona Lenkeit" userId="68931a85-3389-404b-ac77-00b7315e7d1d" providerId="ADAL" clId="{796F6AB2-4BB8-4856-AB26-739DCCF29294}" dt="2022-11-06T15:44:07.230" v="3865" actId="20577"/>
          <ac:spMkLst>
            <pc:docMk/>
            <pc:sldMk cId="2367062958" sldId="267"/>
            <ac:spMk id="7" creationId="{16361342-4148-4FFA-BC7E-DA4C30EB660E}"/>
          </ac:spMkLst>
        </pc:spChg>
      </pc:sldChg>
      <pc:sldChg chg="addSp delSp modSp add mod modShow">
        <pc:chgData name="Dodona Lenkeit" userId="68931a85-3389-404b-ac77-00b7315e7d1d" providerId="ADAL" clId="{796F6AB2-4BB8-4856-AB26-739DCCF29294}" dt="2022-11-06T23:09:05.683" v="7807" actId="15"/>
        <pc:sldMkLst>
          <pc:docMk/>
          <pc:sldMk cId="2056095290" sldId="268"/>
        </pc:sldMkLst>
        <pc:spChg chg="mod">
          <ac:chgData name="Dodona Lenkeit" userId="68931a85-3389-404b-ac77-00b7315e7d1d" providerId="ADAL" clId="{796F6AB2-4BB8-4856-AB26-739DCCF29294}" dt="2022-11-06T00:37:44.329" v="936" actId="20577"/>
          <ac:spMkLst>
            <pc:docMk/>
            <pc:sldMk cId="2056095290" sldId="268"/>
            <ac:spMk id="2" creationId="{4AD82469-7B0E-420A-8A73-85BF98D77433}"/>
          </ac:spMkLst>
        </pc:spChg>
        <pc:spChg chg="add del mod">
          <ac:chgData name="Dodona Lenkeit" userId="68931a85-3389-404b-ac77-00b7315e7d1d" providerId="ADAL" clId="{796F6AB2-4BB8-4856-AB26-739DCCF29294}" dt="2022-11-06T23:09:05.683" v="7807" actId="15"/>
          <ac:spMkLst>
            <pc:docMk/>
            <pc:sldMk cId="2056095290" sldId="268"/>
            <ac:spMk id="3" creationId="{4BF73387-4E46-48D3-A033-FCA808023F6E}"/>
          </ac:spMkLst>
        </pc:spChg>
        <pc:spChg chg="mod">
          <ac:chgData name="Dodona Lenkeit" userId="68931a85-3389-404b-ac77-00b7315e7d1d" providerId="ADAL" clId="{796F6AB2-4BB8-4856-AB26-739DCCF29294}" dt="2022-11-06T22:57:39.992" v="7695" actId="255"/>
          <ac:spMkLst>
            <pc:docMk/>
            <pc:sldMk cId="2056095290" sldId="268"/>
            <ac:spMk id="4" creationId="{59431BCE-712C-4801-A0CC-E837E3D48080}"/>
          </ac:spMkLst>
        </pc:spChg>
        <pc:picChg chg="add del mod modCrop">
          <ac:chgData name="Dodona Lenkeit" userId="68931a85-3389-404b-ac77-00b7315e7d1d" providerId="ADAL" clId="{796F6AB2-4BB8-4856-AB26-739DCCF29294}" dt="2022-11-05T23:40:55.972" v="149"/>
          <ac:picMkLst>
            <pc:docMk/>
            <pc:sldMk cId="2056095290" sldId="268"/>
            <ac:picMk id="5" creationId="{B9DD0471-424E-4FA9-8189-165EDF9687C6}"/>
          </ac:picMkLst>
        </pc:picChg>
        <pc:picChg chg="add del mod">
          <ac:chgData name="Dodona Lenkeit" userId="68931a85-3389-404b-ac77-00b7315e7d1d" providerId="ADAL" clId="{796F6AB2-4BB8-4856-AB26-739DCCF29294}" dt="2022-11-05T23:44:33.867" v="159" actId="21"/>
          <ac:picMkLst>
            <pc:docMk/>
            <pc:sldMk cId="2056095290" sldId="268"/>
            <ac:picMk id="1026" creationId="{369D22D0-86A6-4834-8EBC-74707A95EE14}"/>
          </ac:picMkLst>
        </pc:picChg>
      </pc:sldChg>
      <pc:sldChg chg="addSp modSp add mod ord">
        <pc:chgData name="Dodona Lenkeit" userId="68931a85-3389-404b-ac77-00b7315e7d1d" providerId="ADAL" clId="{796F6AB2-4BB8-4856-AB26-739DCCF29294}" dt="2022-11-06T21:53:11.218" v="6766" actId="20577"/>
        <pc:sldMkLst>
          <pc:docMk/>
          <pc:sldMk cId="3594879116" sldId="269"/>
        </pc:sldMkLst>
        <pc:spChg chg="mod">
          <ac:chgData name="Dodona Lenkeit" userId="68931a85-3389-404b-ac77-00b7315e7d1d" providerId="ADAL" clId="{796F6AB2-4BB8-4856-AB26-739DCCF29294}" dt="2022-11-06T00:20:16.098" v="839" actId="27636"/>
          <ac:spMkLst>
            <pc:docMk/>
            <pc:sldMk cId="3594879116" sldId="269"/>
            <ac:spMk id="3" creationId="{4BF73387-4E46-48D3-A033-FCA808023F6E}"/>
          </ac:spMkLst>
        </pc:spChg>
        <pc:spChg chg="mod">
          <ac:chgData name="Dodona Lenkeit" userId="68931a85-3389-404b-ac77-00b7315e7d1d" providerId="ADAL" clId="{796F6AB2-4BB8-4856-AB26-739DCCF29294}" dt="2022-11-06T00:20:16.103" v="840" actId="27636"/>
          <ac:spMkLst>
            <pc:docMk/>
            <pc:sldMk cId="3594879116" sldId="269"/>
            <ac:spMk id="4" creationId="{59431BCE-712C-4801-A0CC-E837E3D48080}"/>
          </ac:spMkLst>
        </pc:spChg>
        <pc:spChg chg="add mod">
          <ac:chgData name="Dodona Lenkeit" userId="68931a85-3389-404b-ac77-00b7315e7d1d" providerId="ADAL" clId="{796F6AB2-4BB8-4856-AB26-739DCCF29294}" dt="2022-11-06T21:53:11.218" v="6766" actId="20577"/>
          <ac:spMkLst>
            <pc:docMk/>
            <pc:sldMk cId="3594879116" sldId="269"/>
            <ac:spMk id="5" creationId="{0FEA1051-F40A-43AA-BB92-DFD85A79F1D4}"/>
          </ac:spMkLst>
        </pc:spChg>
        <pc:picChg chg="add mod">
          <ac:chgData name="Dodona Lenkeit" userId="68931a85-3389-404b-ac77-00b7315e7d1d" providerId="ADAL" clId="{796F6AB2-4BB8-4856-AB26-739DCCF29294}" dt="2022-11-06T00:26:24.401" v="843" actId="1076"/>
          <ac:picMkLst>
            <pc:docMk/>
            <pc:sldMk cId="3594879116" sldId="269"/>
            <ac:picMk id="3074" creationId="{D4CD47DB-B494-4C34-8C21-AFC049398AAF}"/>
          </ac:picMkLst>
        </pc:picChg>
      </pc:sldChg>
      <pc:sldChg chg="addSp delSp modSp add mod">
        <pc:chgData name="Dodona Lenkeit" userId="68931a85-3389-404b-ac77-00b7315e7d1d" providerId="ADAL" clId="{796F6AB2-4BB8-4856-AB26-739DCCF29294}" dt="2022-11-06T22:06:54.626" v="6894" actId="20577"/>
        <pc:sldMkLst>
          <pc:docMk/>
          <pc:sldMk cId="2066327294" sldId="270"/>
        </pc:sldMkLst>
        <pc:spChg chg="mod">
          <ac:chgData name="Dodona Lenkeit" userId="68931a85-3389-404b-ac77-00b7315e7d1d" providerId="ADAL" clId="{796F6AB2-4BB8-4856-AB26-739DCCF29294}" dt="2022-11-06T00:40:15.312" v="950" actId="1035"/>
          <ac:spMkLst>
            <pc:docMk/>
            <pc:sldMk cId="2066327294" sldId="270"/>
            <ac:spMk id="3" creationId="{4BF73387-4E46-48D3-A033-FCA808023F6E}"/>
          </ac:spMkLst>
        </pc:spChg>
        <pc:spChg chg="mod">
          <ac:chgData name="Dodona Lenkeit" userId="68931a85-3389-404b-ac77-00b7315e7d1d" providerId="ADAL" clId="{796F6AB2-4BB8-4856-AB26-739DCCF29294}" dt="2022-11-06T22:06:54.626" v="6894" actId="20577"/>
          <ac:spMkLst>
            <pc:docMk/>
            <pc:sldMk cId="2066327294" sldId="270"/>
            <ac:spMk id="4" creationId="{59431BCE-712C-4801-A0CC-E837E3D48080}"/>
          </ac:spMkLst>
        </pc:spChg>
        <pc:picChg chg="del">
          <ac:chgData name="Dodona Lenkeit" userId="68931a85-3389-404b-ac77-00b7315e7d1d" providerId="ADAL" clId="{796F6AB2-4BB8-4856-AB26-739DCCF29294}" dt="2022-11-06T00:38:38.931" v="940" actId="478"/>
          <ac:picMkLst>
            <pc:docMk/>
            <pc:sldMk cId="2066327294" sldId="270"/>
            <ac:picMk id="2050" creationId="{0C1FDDF3-8E4D-41DD-9938-236E82DC325E}"/>
          </ac:picMkLst>
        </pc:picChg>
        <pc:picChg chg="add mod">
          <ac:chgData name="Dodona Lenkeit" userId="68931a85-3389-404b-ac77-00b7315e7d1d" providerId="ADAL" clId="{796F6AB2-4BB8-4856-AB26-739DCCF29294}" dt="2022-11-06T22:06:09.821" v="6890" actId="732"/>
          <ac:picMkLst>
            <pc:docMk/>
            <pc:sldMk cId="2066327294" sldId="270"/>
            <ac:picMk id="5122" creationId="{407475DF-B163-47C7-92CB-3C2514AEC661}"/>
          </ac:picMkLst>
        </pc:picChg>
      </pc:sldChg>
      <pc:sldChg chg="addSp delSp modSp add mod">
        <pc:chgData name="Dodona Lenkeit" userId="68931a85-3389-404b-ac77-00b7315e7d1d" providerId="ADAL" clId="{796F6AB2-4BB8-4856-AB26-739DCCF29294}" dt="2022-11-06T18:42:04.282" v="6565" actId="1076"/>
        <pc:sldMkLst>
          <pc:docMk/>
          <pc:sldMk cId="1167828478" sldId="271"/>
        </pc:sldMkLst>
        <pc:spChg chg="del mod">
          <ac:chgData name="Dodona Lenkeit" userId="68931a85-3389-404b-ac77-00b7315e7d1d" providerId="ADAL" clId="{796F6AB2-4BB8-4856-AB26-739DCCF29294}" dt="2022-11-06T07:21:39.844" v="1068" actId="478"/>
          <ac:spMkLst>
            <pc:docMk/>
            <pc:sldMk cId="1167828478" sldId="271"/>
            <ac:spMk id="2" creationId="{4AD82469-7B0E-420A-8A73-85BF98D77433}"/>
          </ac:spMkLst>
        </pc:spChg>
        <pc:spChg chg="add mod">
          <ac:chgData name="Dodona Lenkeit" userId="68931a85-3389-404b-ac77-00b7315e7d1d" providerId="ADAL" clId="{796F6AB2-4BB8-4856-AB26-739DCCF29294}" dt="2022-11-06T07:21:47.190" v="1082" actId="1035"/>
          <ac:spMkLst>
            <pc:docMk/>
            <pc:sldMk cId="1167828478" sldId="271"/>
            <ac:spMk id="5" creationId="{EF823F5E-F56D-4927-96CC-F706021D2A62}"/>
          </ac:spMkLst>
        </pc:spChg>
        <pc:picChg chg="add del mod">
          <ac:chgData name="Dodona Lenkeit" userId="68931a85-3389-404b-ac77-00b7315e7d1d" providerId="ADAL" clId="{796F6AB2-4BB8-4856-AB26-739DCCF29294}" dt="2022-11-06T18:41:13.532" v="6559" actId="478"/>
          <ac:picMkLst>
            <pc:docMk/>
            <pc:sldMk cId="1167828478" sldId="271"/>
            <ac:picMk id="13314" creationId="{B29D3A54-A074-4F1D-BDEB-479D0E03453E}"/>
          </ac:picMkLst>
        </pc:picChg>
        <pc:picChg chg="add mod">
          <ac:chgData name="Dodona Lenkeit" userId="68931a85-3389-404b-ac77-00b7315e7d1d" providerId="ADAL" clId="{796F6AB2-4BB8-4856-AB26-739DCCF29294}" dt="2022-11-06T18:42:04.282" v="6565" actId="1076"/>
          <ac:picMkLst>
            <pc:docMk/>
            <pc:sldMk cId="1167828478" sldId="271"/>
            <ac:picMk id="13315" creationId="{1E9257E7-92FA-4927-A475-A332F608990B}"/>
          </ac:picMkLst>
        </pc:picChg>
      </pc:sldChg>
      <pc:sldChg chg="add del">
        <pc:chgData name="Dodona Lenkeit" userId="68931a85-3389-404b-ac77-00b7315e7d1d" providerId="ADAL" clId="{796F6AB2-4BB8-4856-AB26-739DCCF29294}" dt="2022-11-06T00:39:26.876" v="943"/>
        <pc:sldMkLst>
          <pc:docMk/>
          <pc:sldMk cId="1777298011" sldId="271"/>
        </pc:sldMkLst>
      </pc:sldChg>
      <pc:sldChg chg="addSp delSp modSp add mod">
        <pc:chgData name="Dodona Lenkeit" userId="68931a85-3389-404b-ac77-00b7315e7d1d" providerId="ADAL" clId="{796F6AB2-4BB8-4856-AB26-739DCCF29294}" dt="2022-11-06T23:11:40.259" v="7814" actId="12"/>
        <pc:sldMkLst>
          <pc:docMk/>
          <pc:sldMk cId="1345443604" sldId="272"/>
        </pc:sldMkLst>
        <pc:spChg chg="add del mod">
          <ac:chgData name="Dodona Lenkeit" userId="68931a85-3389-404b-ac77-00b7315e7d1d" providerId="ADAL" clId="{796F6AB2-4BB8-4856-AB26-739DCCF29294}" dt="2022-11-06T14:51:06.341" v="3466" actId="478"/>
          <ac:spMkLst>
            <pc:docMk/>
            <pc:sldMk cId="1345443604" sldId="272"/>
            <ac:spMk id="3" creationId="{4BF73387-4E46-48D3-A033-FCA808023F6E}"/>
          </ac:spMkLst>
        </pc:spChg>
        <pc:spChg chg="mod">
          <ac:chgData name="Dodona Lenkeit" userId="68931a85-3389-404b-ac77-00b7315e7d1d" providerId="ADAL" clId="{796F6AB2-4BB8-4856-AB26-739DCCF29294}" dt="2022-11-06T23:11:40.259" v="7814" actId="12"/>
          <ac:spMkLst>
            <pc:docMk/>
            <pc:sldMk cId="1345443604" sldId="272"/>
            <ac:spMk id="4" creationId="{59431BCE-712C-4801-A0CC-E837E3D48080}"/>
          </ac:spMkLst>
        </pc:spChg>
        <pc:picChg chg="add del mod">
          <ac:chgData name="Dodona Lenkeit" userId="68931a85-3389-404b-ac77-00b7315e7d1d" providerId="ADAL" clId="{796F6AB2-4BB8-4856-AB26-739DCCF29294}" dt="2022-11-06T14:51:06.341" v="3466" actId="478"/>
          <ac:picMkLst>
            <pc:docMk/>
            <pc:sldMk cId="1345443604" sldId="272"/>
            <ac:picMk id="8194" creationId="{0097FAC5-F98F-48F1-B576-87F5BEA01905}"/>
          </ac:picMkLst>
        </pc:picChg>
      </pc:sldChg>
      <pc:sldChg chg="addSp delSp modSp add mod">
        <pc:chgData name="Dodona Lenkeit" userId="68931a85-3389-404b-ac77-00b7315e7d1d" providerId="ADAL" clId="{796F6AB2-4BB8-4856-AB26-739DCCF29294}" dt="2022-11-06T17:29:18.574" v="5526" actId="1037"/>
        <pc:sldMkLst>
          <pc:docMk/>
          <pc:sldMk cId="587673687" sldId="273"/>
        </pc:sldMkLst>
        <pc:spChg chg="del">
          <ac:chgData name="Dodona Lenkeit" userId="68931a85-3389-404b-ac77-00b7315e7d1d" providerId="ADAL" clId="{796F6AB2-4BB8-4856-AB26-739DCCF29294}" dt="2022-11-06T17:06:52.225" v="5341"/>
          <ac:spMkLst>
            <pc:docMk/>
            <pc:sldMk cId="587673687" sldId="273"/>
            <ac:spMk id="3" creationId="{4BF73387-4E46-48D3-A033-FCA808023F6E}"/>
          </ac:spMkLst>
        </pc:spChg>
        <pc:spChg chg="del">
          <ac:chgData name="Dodona Lenkeit" userId="68931a85-3389-404b-ac77-00b7315e7d1d" providerId="ADAL" clId="{796F6AB2-4BB8-4856-AB26-739DCCF29294}" dt="2022-11-06T17:08:40.675" v="5342"/>
          <ac:spMkLst>
            <pc:docMk/>
            <pc:sldMk cId="587673687" sldId="273"/>
            <ac:spMk id="4" creationId="{59431BCE-712C-4801-A0CC-E837E3D48080}"/>
          </ac:spMkLst>
        </pc:spChg>
        <pc:spChg chg="add del mod ord">
          <ac:chgData name="Dodona Lenkeit" userId="68931a85-3389-404b-ac77-00b7315e7d1d" providerId="ADAL" clId="{796F6AB2-4BB8-4856-AB26-739DCCF29294}" dt="2022-11-06T17:12:30.584" v="5382" actId="478"/>
          <ac:spMkLst>
            <pc:docMk/>
            <pc:sldMk cId="587673687" sldId="273"/>
            <ac:spMk id="11" creationId="{BF8223DB-258D-4A88-92C0-537BF5CD8C8B}"/>
          </ac:spMkLst>
        </pc:spChg>
        <pc:spChg chg="add del mod ord">
          <ac:chgData name="Dodona Lenkeit" userId="68931a85-3389-404b-ac77-00b7315e7d1d" providerId="ADAL" clId="{796F6AB2-4BB8-4856-AB26-739DCCF29294}" dt="2022-11-06T17:12:33.291" v="5383" actId="478"/>
          <ac:spMkLst>
            <pc:docMk/>
            <pc:sldMk cId="587673687" sldId="273"/>
            <ac:spMk id="13" creationId="{3405B1FE-4BEE-4F35-96D5-5D572EFE793E}"/>
          </ac:spMkLst>
        </pc:spChg>
        <pc:graphicFrameChg chg="add del mod modGraphic">
          <ac:chgData name="Dodona Lenkeit" userId="68931a85-3389-404b-ac77-00b7315e7d1d" providerId="ADAL" clId="{796F6AB2-4BB8-4856-AB26-739DCCF29294}" dt="2022-11-06T17:11:07.010" v="5373" actId="478"/>
          <ac:graphicFrameMkLst>
            <pc:docMk/>
            <pc:sldMk cId="587673687" sldId="273"/>
            <ac:graphicFrameMk id="5" creationId="{00F0A912-5E7A-4562-AB7E-CF135554D340}"/>
          </ac:graphicFrameMkLst>
        </pc:graphicFrameChg>
        <pc:graphicFrameChg chg="add del mod modGraphic">
          <ac:chgData name="Dodona Lenkeit" userId="68931a85-3389-404b-ac77-00b7315e7d1d" providerId="ADAL" clId="{796F6AB2-4BB8-4856-AB26-739DCCF29294}" dt="2022-11-06T17:11:02.500" v="5372" actId="478"/>
          <ac:graphicFrameMkLst>
            <pc:docMk/>
            <pc:sldMk cId="587673687" sldId="273"/>
            <ac:graphicFrameMk id="7" creationId="{DAD124E7-8BE6-4B24-AE8C-16EE1F4FD60B}"/>
          </ac:graphicFrameMkLst>
        </pc:graphicFrameChg>
        <pc:graphicFrameChg chg="add mod modGraphic">
          <ac:chgData name="Dodona Lenkeit" userId="68931a85-3389-404b-ac77-00b7315e7d1d" providerId="ADAL" clId="{796F6AB2-4BB8-4856-AB26-739DCCF29294}" dt="2022-11-06T17:21:44.543" v="5507" actId="207"/>
          <ac:graphicFrameMkLst>
            <pc:docMk/>
            <pc:sldMk cId="587673687" sldId="273"/>
            <ac:graphicFrameMk id="8" creationId="{337733F6-CBCC-498F-8E82-8AFD77B74D94}"/>
          </ac:graphicFrameMkLst>
        </pc:graphicFrameChg>
        <pc:graphicFrameChg chg="add del mod modGraphic">
          <ac:chgData name="Dodona Lenkeit" userId="68931a85-3389-404b-ac77-00b7315e7d1d" providerId="ADAL" clId="{796F6AB2-4BB8-4856-AB26-739DCCF29294}" dt="2022-11-06T17:13:06.126" v="5393" actId="478"/>
          <ac:graphicFrameMkLst>
            <pc:docMk/>
            <pc:sldMk cId="587673687" sldId="273"/>
            <ac:graphicFrameMk id="9" creationId="{4F2DEACE-C890-4241-9B11-EB79DC406E01}"/>
          </ac:graphicFrameMkLst>
        </pc:graphicFrameChg>
        <pc:graphicFrameChg chg="add del mod">
          <ac:chgData name="Dodona Lenkeit" userId="68931a85-3389-404b-ac77-00b7315e7d1d" providerId="ADAL" clId="{796F6AB2-4BB8-4856-AB26-739DCCF29294}" dt="2022-11-06T17:15:57.256" v="5396" actId="478"/>
          <ac:graphicFrameMkLst>
            <pc:docMk/>
            <pc:sldMk cId="587673687" sldId="273"/>
            <ac:graphicFrameMk id="14" creationId="{3FEAA30E-039A-4A24-ABFE-2E1A8151BE47}"/>
          </ac:graphicFrameMkLst>
        </pc:graphicFrameChg>
        <pc:graphicFrameChg chg="add mod modGraphic">
          <ac:chgData name="Dodona Lenkeit" userId="68931a85-3389-404b-ac77-00b7315e7d1d" providerId="ADAL" clId="{796F6AB2-4BB8-4856-AB26-739DCCF29294}" dt="2022-11-06T17:21:54.769" v="5508" actId="207"/>
          <ac:graphicFrameMkLst>
            <pc:docMk/>
            <pc:sldMk cId="587673687" sldId="273"/>
            <ac:graphicFrameMk id="15" creationId="{639AA848-4D80-4AA8-BFB8-6D8DCBAE2EEA}"/>
          </ac:graphicFrameMkLst>
        </pc:graphicFrameChg>
        <pc:graphicFrameChg chg="add del mod">
          <ac:chgData name="Dodona Lenkeit" userId="68931a85-3389-404b-ac77-00b7315e7d1d" providerId="ADAL" clId="{796F6AB2-4BB8-4856-AB26-739DCCF29294}" dt="2022-11-06T17:19:07.380" v="5421"/>
          <ac:graphicFrameMkLst>
            <pc:docMk/>
            <pc:sldMk cId="587673687" sldId="273"/>
            <ac:graphicFrameMk id="16" creationId="{0FD0D1AD-8777-4F44-BB85-137A7F547947}"/>
          </ac:graphicFrameMkLst>
        </pc:graphicFrameChg>
        <pc:picChg chg="add mod">
          <ac:chgData name="Dodona Lenkeit" userId="68931a85-3389-404b-ac77-00b7315e7d1d" providerId="ADAL" clId="{796F6AB2-4BB8-4856-AB26-739DCCF29294}" dt="2022-11-06T17:29:18.574" v="5526" actId="1037"/>
          <ac:picMkLst>
            <pc:docMk/>
            <pc:sldMk cId="587673687" sldId="273"/>
            <ac:picMk id="10241" creationId="{EFF5A8E4-5956-4556-B5E1-7E6EB5B02836}"/>
          </ac:picMkLst>
        </pc:picChg>
        <pc:picChg chg="add mod">
          <ac:chgData name="Dodona Lenkeit" userId="68931a85-3389-404b-ac77-00b7315e7d1d" providerId="ADAL" clId="{796F6AB2-4BB8-4856-AB26-739DCCF29294}" dt="2022-11-06T17:28:49.052" v="5517" actId="14100"/>
          <ac:picMkLst>
            <pc:docMk/>
            <pc:sldMk cId="587673687" sldId="273"/>
            <ac:picMk id="10242" creationId="{EF0797F5-4AC0-48FE-A2AA-448ECD190E18}"/>
          </ac:picMkLst>
        </pc:picChg>
      </pc:sldChg>
      <pc:sldChg chg="addSp delSp modSp add mod">
        <pc:chgData name="Dodona Lenkeit" userId="68931a85-3389-404b-ac77-00b7315e7d1d" providerId="ADAL" clId="{796F6AB2-4BB8-4856-AB26-739DCCF29294}" dt="2022-11-06T22:17:07.266" v="7082" actId="1076"/>
        <pc:sldMkLst>
          <pc:docMk/>
          <pc:sldMk cId="156666361" sldId="274"/>
        </pc:sldMkLst>
        <pc:spChg chg="del mod">
          <ac:chgData name="Dodona Lenkeit" userId="68931a85-3389-404b-ac77-00b7315e7d1d" providerId="ADAL" clId="{796F6AB2-4BB8-4856-AB26-739DCCF29294}" dt="2022-11-06T17:56:07.042" v="5849" actId="3680"/>
          <ac:spMkLst>
            <pc:docMk/>
            <pc:sldMk cId="156666361" sldId="274"/>
            <ac:spMk id="4" creationId="{59431BCE-712C-4801-A0CC-E837E3D48080}"/>
          </ac:spMkLst>
        </pc:spChg>
        <pc:spChg chg="add del mod">
          <ac:chgData name="Dodona Lenkeit" userId="68931a85-3389-404b-ac77-00b7315e7d1d" providerId="ADAL" clId="{796F6AB2-4BB8-4856-AB26-739DCCF29294}" dt="2022-11-06T22:14:24.191" v="6948" actId="478"/>
          <ac:spMkLst>
            <pc:docMk/>
            <pc:sldMk cId="156666361" sldId="274"/>
            <ac:spMk id="5" creationId="{CB3601BB-5604-40BD-BD04-C25BBE23CDE2}"/>
          </ac:spMkLst>
        </pc:spChg>
        <pc:spChg chg="mod ord">
          <ac:chgData name="Dodona Lenkeit" userId="68931a85-3389-404b-ac77-00b7315e7d1d" providerId="ADAL" clId="{796F6AB2-4BB8-4856-AB26-739DCCF29294}" dt="2022-11-06T22:16:55.750" v="7081" actId="5793"/>
          <ac:spMkLst>
            <pc:docMk/>
            <pc:sldMk cId="156666361" sldId="274"/>
            <ac:spMk id="8" creationId="{AE1A6FA2-01E8-4918-A1EF-CDAFE41DB8C4}"/>
          </ac:spMkLst>
        </pc:spChg>
        <pc:graphicFrameChg chg="add mod ord modGraphic">
          <ac:chgData name="Dodona Lenkeit" userId="68931a85-3389-404b-ac77-00b7315e7d1d" providerId="ADAL" clId="{796F6AB2-4BB8-4856-AB26-739DCCF29294}" dt="2022-11-06T22:17:07.266" v="7082" actId="1076"/>
          <ac:graphicFrameMkLst>
            <pc:docMk/>
            <pc:sldMk cId="156666361" sldId="274"/>
            <ac:graphicFrameMk id="3" creationId="{4DE401D7-466F-4CB5-8314-C753749A0A85}"/>
          </ac:graphicFrameMkLst>
        </pc:graphicFrameChg>
      </pc:sldChg>
      <pc:sldChg chg="add">
        <pc:chgData name="Dodona Lenkeit" userId="68931a85-3389-404b-ac77-00b7315e7d1d" providerId="ADAL" clId="{796F6AB2-4BB8-4856-AB26-739DCCF29294}" dt="2022-11-06T23:09:31.327" v="7808" actId="2890"/>
        <pc:sldMkLst>
          <pc:docMk/>
          <pc:sldMk cId="3102551611" sldId="27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60AA3C-602B-4EF8-97A4-A9871F999E86}" type="datetimeFigureOut">
              <a:rPr lang="sv-SE" smtClean="0"/>
              <a:t>2022-11-05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1AE9DD6-0312-42A7-A7A6-7FFEE840BD5C}" type="slidenum">
              <a:rPr lang="sv-SE" smtClean="0"/>
              <a:t>‹#›</a:t>
            </a:fld>
            <a:endParaRPr lang="sv-S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227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60AA3C-602B-4EF8-97A4-A9871F999E86}" type="datetimeFigureOut">
              <a:rPr lang="sv-SE" smtClean="0"/>
              <a:t>2022-11-05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1AE9DD6-0312-42A7-A7A6-7FFEE840BD5C}" type="slidenum">
              <a:rPr lang="sv-SE" smtClean="0"/>
              <a:t>‹#›</a:t>
            </a:fld>
            <a:endParaRPr lang="sv-SE"/>
          </a:p>
        </p:txBody>
      </p:sp>
    </p:spTree>
    <p:extLst>
      <p:ext uri="{BB962C8B-B14F-4D97-AF65-F5344CB8AC3E}">
        <p14:creationId xmlns:p14="http://schemas.microsoft.com/office/powerpoint/2010/main" val="3265370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60AA3C-602B-4EF8-97A4-A9871F999E86}" type="datetimeFigureOut">
              <a:rPr lang="sv-SE" smtClean="0"/>
              <a:t>2022-11-05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1AE9DD6-0312-42A7-A7A6-7FFEE840BD5C}" type="slidenum">
              <a:rPr lang="sv-SE" smtClean="0"/>
              <a:t>‹#›</a:t>
            </a:fld>
            <a:endParaRPr lang="sv-SE"/>
          </a:p>
        </p:txBody>
      </p:sp>
    </p:spTree>
    <p:extLst>
      <p:ext uri="{BB962C8B-B14F-4D97-AF65-F5344CB8AC3E}">
        <p14:creationId xmlns:p14="http://schemas.microsoft.com/office/powerpoint/2010/main" val="3406429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60AA3C-602B-4EF8-97A4-A9871F999E86}" type="datetimeFigureOut">
              <a:rPr lang="sv-SE" smtClean="0"/>
              <a:t>2022-11-05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1AE9DD6-0312-42A7-A7A6-7FFEE840BD5C}" type="slidenum">
              <a:rPr lang="sv-SE" smtClean="0"/>
              <a:t>‹#›</a:t>
            </a:fld>
            <a:endParaRPr lang="sv-SE"/>
          </a:p>
        </p:txBody>
      </p:sp>
    </p:spTree>
    <p:extLst>
      <p:ext uri="{BB962C8B-B14F-4D97-AF65-F5344CB8AC3E}">
        <p14:creationId xmlns:p14="http://schemas.microsoft.com/office/powerpoint/2010/main" val="1027615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60AA3C-602B-4EF8-97A4-A9871F999E86}" type="datetimeFigureOut">
              <a:rPr lang="sv-SE" smtClean="0"/>
              <a:t>2022-11-05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1AE9DD6-0312-42A7-A7A6-7FFEE840BD5C}" type="slidenum">
              <a:rPr lang="sv-SE" smtClean="0"/>
              <a:t>‹#›</a:t>
            </a:fld>
            <a:endParaRPr lang="sv-S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080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60AA3C-602B-4EF8-97A4-A9871F999E86}" type="datetimeFigureOut">
              <a:rPr lang="sv-SE" smtClean="0"/>
              <a:t>2022-11-05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1AE9DD6-0312-42A7-A7A6-7FFEE840BD5C}" type="slidenum">
              <a:rPr lang="sv-SE" smtClean="0"/>
              <a:t>‹#›</a:t>
            </a:fld>
            <a:endParaRPr lang="sv-SE"/>
          </a:p>
        </p:txBody>
      </p:sp>
    </p:spTree>
    <p:extLst>
      <p:ext uri="{BB962C8B-B14F-4D97-AF65-F5344CB8AC3E}">
        <p14:creationId xmlns:p14="http://schemas.microsoft.com/office/powerpoint/2010/main" val="85011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60AA3C-602B-4EF8-97A4-A9871F999E86}" type="datetimeFigureOut">
              <a:rPr lang="sv-SE" smtClean="0"/>
              <a:t>2022-11-05</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C1AE9DD6-0312-42A7-A7A6-7FFEE840BD5C}" type="slidenum">
              <a:rPr lang="sv-SE" smtClean="0"/>
              <a:t>‹#›</a:t>
            </a:fld>
            <a:endParaRPr lang="sv-SE"/>
          </a:p>
        </p:txBody>
      </p:sp>
    </p:spTree>
    <p:extLst>
      <p:ext uri="{BB962C8B-B14F-4D97-AF65-F5344CB8AC3E}">
        <p14:creationId xmlns:p14="http://schemas.microsoft.com/office/powerpoint/2010/main" val="2352480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60AA3C-602B-4EF8-97A4-A9871F999E86}" type="datetimeFigureOut">
              <a:rPr lang="sv-SE" smtClean="0"/>
              <a:t>2022-11-05</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C1AE9DD6-0312-42A7-A7A6-7FFEE840BD5C}" type="slidenum">
              <a:rPr lang="sv-SE" smtClean="0"/>
              <a:t>‹#›</a:t>
            </a:fld>
            <a:endParaRPr lang="sv-SE"/>
          </a:p>
        </p:txBody>
      </p:sp>
    </p:spTree>
    <p:extLst>
      <p:ext uri="{BB962C8B-B14F-4D97-AF65-F5344CB8AC3E}">
        <p14:creationId xmlns:p14="http://schemas.microsoft.com/office/powerpoint/2010/main" val="989515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160AA3C-602B-4EF8-97A4-A9871F999E86}" type="datetimeFigureOut">
              <a:rPr lang="sv-SE" smtClean="0"/>
              <a:t>2022-11-05</a:t>
            </a:fld>
            <a:endParaRPr lang="sv-S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v-SE"/>
          </a:p>
        </p:txBody>
      </p:sp>
      <p:sp>
        <p:nvSpPr>
          <p:cNvPr id="9" name="Slide Number Placeholder 8"/>
          <p:cNvSpPr>
            <a:spLocks noGrp="1"/>
          </p:cNvSpPr>
          <p:nvPr>
            <p:ph type="sldNum" sz="quarter" idx="12"/>
          </p:nvPr>
        </p:nvSpPr>
        <p:spPr/>
        <p:txBody>
          <a:bodyPr/>
          <a:lstStyle/>
          <a:p>
            <a:fld id="{C1AE9DD6-0312-42A7-A7A6-7FFEE840BD5C}" type="slidenum">
              <a:rPr lang="sv-SE" smtClean="0"/>
              <a:t>‹#›</a:t>
            </a:fld>
            <a:endParaRPr lang="sv-SE"/>
          </a:p>
        </p:txBody>
      </p:sp>
    </p:spTree>
    <p:extLst>
      <p:ext uri="{BB962C8B-B14F-4D97-AF65-F5344CB8AC3E}">
        <p14:creationId xmlns:p14="http://schemas.microsoft.com/office/powerpoint/2010/main" val="4085987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160AA3C-602B-4EF8-97A4-A9871F999E86}" type="datetimeFigureOut">
              <a:rPr lang="sv-SE" smtClean="0"/>
              <a:t>2022-11-05</a:t>
            </a:fld>
            <a:endParaRPr lang="sv-S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sv-S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1AE9DD6-0312-42A7-A7A6-7FFEE840BD5C}" type="slidenum">
              <a:rPr lang="sv-SE" smtClean="0"/>
              <a:t>‹#›</a:t>
            </a:fld>
            <a:endParaRPr lang="sv-SE"/>
          </a:p>
        </p:txBody>
      </p:sp>
    </p:spTree>
    <p:extLst>
      <p:ext uri="{BB962C8B-B14F-4D97-AF65-F5344CB8AC3E}">
        <p14:creationId xmlns:p14="http://schemas.microsoft.com/office/powerpoint/2010/main" val="1036573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60AA3C-602B-4EF8-97A4-A9871F999E86}" type="datetimeFigureOut">
              <a:rPr lang="sv-SE" smtClean="0"/>
              <a:t>2022-11-05</a:t>
            </a:fld>
            <a:endParaRPr lang="sv-SE"/>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AE9DD6-0312-42A7-A7A6-7FFEE840BD5C}" type="slidenum">
              <a:rPr lang="sv-SE" smtClean="0"/>
              <a:t>‹#›</a:t>
            </a:fld>
            <a:endParaRPr lang="sv-SE"/>
          </a:p>
        </p:txBody>
      </p:sp>
    </p:spTree>
    <p:extLst>
      <p:ext uri="{BB962C8B-B14F-4D97-AF65-F5344CB8AC3E}">
        <p14:creationId xmlns:p14="http://schemas.microsoft.com/office/powerpoint/2010/main" val="3063997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160AA3C-602B-4EF8-97A4-A9871F999E86}" type="datetimeFigureOut">
              <a:rPr lang="sv-SE" smtClean="0"/>
              <a:t>2022-11-05</a:t>
            </a:fld>
            <a:endParaRPr lang="sv-S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v-S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1AE9DD6-0312-42A7-A7A6-7FFEE840BD5C}" type="slidenum">
              <a:rPr lang="sv-SE" smtClean="0"/>
              <a:t>‹#›</a:t>
            </a:fld>
            <a:endParaRPr lang="sv-S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848095"/>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en.wikipedia.org/wiki/V%C3%A4ster%C3%A5s_SK_Bandy"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V%C3%A4ster%C3%A5s_SK_Bandy" TargetMode="External"/><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V%C3%A4ster%C3%A5s_SK_Bandy" TargetMode="External"/><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V%C3%A4ster%C3%A5s_SK_Bandy" TargetMode="External"/><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V%C3%A4ster%C3%A5s_SK_Bandy" TargetMode="External"/><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hyperlink" Target="https://en.wikipedia.org/wiki/V%C3%A4ster%C3%A5s_SK_Band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hyperlink" Target="https://en.wikipedia.org/wiki/V%C3%A4ster%C3%A5s_SK_Bandy"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V%C3%A4ster%C3%A5s_SK_Bandy" TargetMode="Externa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V%C3%A4ster%C3%A5s_SK_Bandy" TargetMode="Externa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V%C3%A4ster%C3%A5s_SK_Bandy" TargetMode="Externa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V%C3%A4ster%C3%A5s_SK_Bandy" TargetMode="External"/><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hyperlink" Target="https://www.laget.se/VSKBandy/Document/Download/-1/102198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V%C3%A4ster%C3%A5s_SK_Bandy" TargetMode="Externa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V%C3%A4ster%C3%A5s_SK_Bandy" TargetMode="External"/><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V%C3%A4ster%C3%A5s_SK_Bandy" TargetMode="External"/><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V%C3%A4ster%C3%A5s_SK_Bandy" TargetMode="External"/><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V%C3%A4ster%C3%A5s_SK_Bandy" TargetMode="External"/><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en.wikipedia.org/wiki/V%C3%A4ster%C3%A5s_SK_Bandy" TargetMode="External"/><Relationship Id="rId7" Type="http://schemas.openxmlformats.org/officeDocument/2006/relationships/image" Target="cid:C621BE4E-9A79-419A-9BFB-8B1413CF6B12" TargetMode="External"/><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7.jpeg"/><Relationship Id="rId11" Type="http://schemas.openxmlformats.org/officeDocument/2006/relationships/image" Target="cid:7018D666-26A1-454B-8F5D-2EFA05450A9D" TargetMode="External"/><Relationship Id="rId5" Type="http://schemas.openxmlformats.org/officeDocument/2006/relationships/image" Target="cid:B9C2E150-3800-47EA-8227-2C88CF362670" TargetMode="External"/><Relationship Id="rId10" Type="http://schemas.openxmlformats.org/officeDocument/2006/relationships/image" Target="../media/image9.jpeg"/><Relationship Id="rId4" Type="http://schemas.openxmlformats.org/officeDocument/2006/relationships/image" Target="../media/image6.jpeg"/><Relationship Id="rId9" Type="http://schemas.openxmlformats.org/officeDocument/2006/relationships/image" Target="cid:AE2F4A26-66A6-4D2C-AA7D-957930AF439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V%C3%A4ster%C3%A5s_SK_Bandy" TargetMode="Externa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V%C3%A4ster%C3%A5s_SK_Bandy" TargetMode="External"/><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V%C3%A4ster%C3%A5s_SK_Bandy" TargetMode="External"/><Relationship Id="rId7"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54">
            <a:extLst>
              <a:ext uri="{FF2B5EF4-FFF2-40B4-BE49-F238E27FC236}">
                <a16:creationId xmlns:a16="http://schemas.microsoft.com/office/drawing/2014/main" id="{85265A31-16F0-4D1B-8B59-46B4F1DD77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56">
            <a:extLst>
              <a:ext uri="{FF2B5EF4-FFF2-40B4-BE49-F238E27FC236}">
                <a16:creationId xmlns:a16="http://schemas.microsoft.com/office/drawing/2014/main" id="{B6D50067-72E5-4961-9777-1BD8CE44B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7AE413C-360B-4201-8AD6-7968006BAC48}"/>
              </a:ext>
            </a:extLst>
          </p:cNvPr>
          <p:cNvSpPr>
            <a:spLocks noGrp="1"/>
          </p:cNvSpPr>
          <p:nvPr>
            <p:ph type="ctrTitle"/>
          </p:nvPr>
        </p:nvSpPr>
        <p:spPr>
          <a:xfrm>
            <a:off x="1065197" y="5120640"/>
            <a:ext cx="10058400" cy="822960"/>
          </a:xfrm>
        </p:spPr>
        <p:txBody>
          <a:bodyPr>
            <a:normAutofit/>
          </a:bodyPr>
          <a:lstStyle/>
          <a:p>
            <a:r>
              <a:rPr lang="sv-SE" sz="3600" dirty="0">
                <a:solidFill>
                  <a:srgbClr val="FFFFFF"/>
                </a:solidFill>
              </a:rPr>
              <a:t>VSK Bandy Föräldramöte P-10</a:t>
            </a:r>
          </a:p>
        </p:txBody>
      </p:sp>
      <p:sp>
        <p:nvSpPr>
          <p:cNvPr id="3" name="Subtitle 2">
            <a:extLst>
              <a:ext uri="{FF2B5EF4-FFF2-40B4-BE49-F238E27FC236}">
                <a16:creationId xmlns:a16="http://schemas.microsoft.com/office/drawing/2014/main" id="{C496DE07-EF09-46D6-A5DB-291578F76A7D}"/>
              </a:ext>
            </a:extLst>
          </p:cNvPr>
          <p:cNvSpPr>
            <a:spLocks noGrp="1"/>
          </p:cNvSpPr>
          <p:nvPr>
            <p:ph type="subTitle" idx="1"/>
          </p:nvPr>
        </p:nvSpPr>
        <p:spPr>
          <a:xfrm>
            <a:off x="1065212" y="5943600"/>
            <a:ext cx="10058400" cy="543513"/>
          </a:xfrm>
        </p:spPr>
        <p:txBody>
          <a:bodyPr>
            <a:normAutofit/>
          </a:bodyPr>
          <a:lstStyle/>
          <a:p>
            <a:r>
              <a:rPr lang="sv-SE" sz="1500">
                <a:solidFill>
                  <a:srgbClr val="FFFFFF"/>
                </a:solidFill>
              </a:rPr>
              <a:t>2022-11-07</a:t>
            </a:r>
          </a:p>
        </p:txBody>
      </p:sp>
      <p:pic>
        <p:nvPicPr>
          <p:cNvPr id="8" name="Picture 7" descr="A picture containing ground, several&#10;&#10;Description automatically generated">
            <a:extLst>
              <a:ext uri="{FF2B5EF4-FFF2-40B4-BE49-F238E27FC236}">
                <a16:creationId xmlns:a16="http://schemas.microsoft.com/office/drawing/2014/main" id="{75081FE6-2E41-44B8-BC68-6417DCD3ACED}"/>
              </a:ext>
            </a:extLst>
          </p:cNvPr>
          <p:cNvPicPr>
            <a:picLocks noChangeAspect="1"/>
          </p:cNvPicPr>
          <p:nvPr/>
        </p:nvPicPr>
        <p:blipFill rotWithShape="1">
          <a:blip r:embed="rId2">
            <a:extLst>
              <a:ext uri="{28A0092B-C50C-407E-A947-70E740481C1C}">
                <a14:useLocalDpi xmlns:a14="http://schemas.microsoft.com/office/drawing/2010/main" val="0"/>
              </a:ext>
            </a:extLst>
          </a:blip>
          <a:srcRect t="22011" r="2414" b="7699"/>
          <a:stretch/>
        </p:blipFill>
        <p:spPr>
          <a:xfrm>
            <a:off x="20" y="0"/>
            <a:ext cx="8844926" cy="4778160"/>
          </a:xfrm>
          <a:prstGeom prst="rect">
            <a:avLst/>
          </a:prstGeom>
        </p:spPr>
      </p:pic>
      <p:sp>
        <p:nvSpPr>
          <p:cNvPr id="67" name="Rectangle 58">
            <a:extLst>
              <a:ext uri="{FF2B5EF4-FFF2-40B4-BE49-F238E27FC236}">
                <a16:creationId xmlns:a16="http://schemas.microsoft.com/office/drawing/2014/main" id="{7BD3CFE0-CBDC-4721-8819-C75F13CAF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Logo&#10;&#10;Description automatically generated">
            <a:extLst>
              <a:ext uri="{FF2B5EF4-FFF2-40B4-BE49-F238E27FC236}">
                <a16:creationId xmlns:a16="http://schemas.microsoft.com/office/drawing/2014/main" id="{3B43FBDF-E318-473D-8261-90E9E1D649E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45" r="-1002" b="1"/>
          <a:stretch/>
        </p:blipFill>
        <p:spPr>
          <a:xfrm>
            <a:off x="9307247" y="3769631"/>
            <a:ext cx="2349773" cy="2401106"/>
          </a:xfrm>
          <a:prstGeom prst="rect">
            <a:avLst/>
          </a:prstGeom>
        </p:spPr>
      </p:pic>
      <p:sp>
        <p:nvSpPr>
          <p:cNvPr id="14" name="TextBox 13">
            <a:extLst>
              <a:ext uri="{FF2B5EF4-FFF2-40B4-BE49-F238E27FC236}">
                <a16:creationId xmlns:a16="http://schemas.microsoft.com/office/drawing/2014/main" id="{214DA2E9-507A-4C17-A15B-B6D3C64E1608}"/>
              </a:ext>
            </a:extLst>
          </p:cNvPr>
          <p:cNvSpPr txBox="1"/>
          <p:nvPr/>
        </p:nvSpPr>
        <p:spPr>
          <a:xfrm flipH="1">
            <a:off x="9367284" y="946298"/>
            <a:ext cx="2289736" cy="954107"/>
          </a:xfrm>
          <a:prstGeom prst="rect">
            <a:avLst/>
          </a:prstGeom>
          <a:noFill/>
        </p:spPr>
        <p:txBody>
          <a:bodyPr wrap="square" rtlCol="0">
            <a:spAutoFit/>
          </a:bodyPr>
          <a:lstStyle/>
          <a:p>
            <a:r>
              <a:rPr lang="sv-SE" sz="2800" dirty="0"/>
              <a:t>Säsong 2022/2023</a:t>
            </a:r>
          </a:p>
        </p:txBody>
      </p:sp>
    </p:spTree>
    <p:extLst>
      <p:ext uri="{BB962C8B-B14F-4D97-AF65-F5344CB8AC3E}">
        <p14:creationId xmlns:p14="http://schemas.microsoft.com/office/powerpoint/2010/main" val="407666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82469-7B0E-420A-8A73-85BF98D77433}"/>
              </a:ext>
            </a:extLst>
          </p:cNvPr>
          <p:cNvSpPr>
            <a:spLocks noGrp="1"/>
          </p:cNvSpPr>
          <p:nvPr>
            <p:ph type="title"/>
          </p:nvPr>
        </p:nvSpPr>
        <p:spPr>
          <a:xfrm>
            <a:off x="1097280" y="286603"/>
            <a:ext cx="10058400" cy="744199"/>
          </a:xfrm>
        </p:spPr>
        <p:txBody>
          <a:bodyPr>
            <a:normAutofit/>
          </a:bodyPr>
          <a:lstStyle/>
          <a:p>
            <a:r>
              <a:rPr lang="sv-SE" sz="3600" dirty="0"/>
              <a:t>5 Seriespel</a:t>
            </a:r>
          </a:p>
        </p:txBody>
      </p:sp>
      <p:pic>
        <p:nvPicPr>
          <p:cNvPr id="6" name="Picture 5" descr="Logo&#10;&#10;Description automatically generated">
            <a:extLst>
              <a:ext uri="{FF2B5EF4-FFF2-40B4-BE49-F238E27FC236}">
                <a16:creationId xmlns:a16="http://schemas.microsoft.com/office/drawing/2014/main" id="{805F195B-B70B-4EEA-91FD-A13B878263C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5" r="-1002" b="1"/>
          <a:stretch/>
        </p:blipFill>
        <p:spPr>
          <a:xfrm>
            <a:off x="10738788" y="5651423"/>
            <a:ext cx="1034956" cy="1057565"/>
          </a:xfrm>
          <a:prstGeom prst="rect">
            <a:avLst/>
          </a:prstGeom>
        </p:spPr>
      </p:pic>
      <p:graphicFrame>
        <p:nvGraphicFramePr>
          <p:cNvPr id="8" name="Table 7">
            <a:extLst>
              <a:ext uri="{FF2B5EF4-FFF2-40B4-BE49-F238E27FC236}">
                <a16:creationId xmlns:a16="http://schemas.microsoft.com/office/drawing/2014/main" id="{337733F6-CBCC-498F-8E82-8AFD77B74D94}"/>
              </a:ext>
            </a:extLst>
          </p:cNvPr>
          <p:cNvGraphicFramePr>
            <a:graphicFrameLocks noGrp="1"/>
          </p:cNvGraphicFramePr>
          <p:nvPr>
            <p:extLst>
              <p:ext uri="{D42A27DB-BD31-4B8C-83A1-F6EECF244321}">
                <p14:modId xmlns:p14="http://schemas.microsoft.com/office/powerpoint/2010/main" val="604245180"/>
              </p:ext>
            </p:extLst>
          </p:nvPr>
        </p:nvGraphicFramePr>
        <p:xfrm>
          <a:off x="452466" y="4049228"/>
          <a:ext cx="5892800" cy="2114550"/>
        </p:xfrm>
        <a:graphic>
          <a:graphicData uri="http://schemas.openxmlformats.org/drawingml/2006/table">
            <a:tbl>
              <a:tblPr/>
              <a:tblGrid>
                <a:gridCol w="825500">
                  <a:extLst>
                    <a:ext uri="{9D8B030D-6E8A-4147-A177-3AD203B41FA5}">
                      <a16:colId xmlns:a16="http://schemas.microsoft.com/office/drawing/2014/main" val="4091623249"/>
                    </a:ext>
                  </a:extLst>
                </a:gridCol>
                <a:gridCol w="825500">
                  <a:extLst>
                    <a:ext uri="{9D8B030D-6E8A-4147-A177-3AD203B41FA5}">
                      <a16:colId xmlns:a16="http://schemas.microsoft.com/office/drawing/2014/main" val="3870151411"/>
                    </a:ext>
                  </a:extLst>
                </a:gridCol>
                <a:gridCol w="1028700">
                  <a:extLst>
                    <a:ext uri="{9D8B030D-6E8A-4147-A177-3AD203B41FA5}">
                      <a16:colId xmlns:a16="http://schemas.microsoft.com/office/drawing/2014/main" val="756261959"/>
                    </a:ext>
                  </a:extLst>
                </a:gridCol>
                <a:gridCol w="1549400">
                  <a:extLst>
                    <a:ext uri="{9D8B030D-6E8A-4147-A177-3AD203B41FA5}">
                      <a16:colId xmlns:a16="http://schemas.microsoft.com/office/drawing/2014/main" val="3683150226"/>
                    </a:ext>
                  </a:extLst>
                </a:gridCol>
                <a:gridCol w="1663700">
                  <a:extLst>
                    <a:ext uri="{9D8B030D-6E8A-4147-A177-3AD203B41FA5}">
                      <a16:colId xmlns:a16="http://schemas.microsoft.com/office/drawing/2014/main" val="3682744120"/>
                    </a:ext>
                  </a:extLst>
                </a:gridCol>
              </a:tblGrid>
              <a:tr h="190500">
                <a:tc rowSpan="3">
                  <a:txBody>
                    <a:bodyPr/>
                    <a:lstStyle/>
                    <a:p>
                      <a:pPr algn="ctr" fontAlgn="ctr"/>
                      <a:r>
                        <a:rPr lang="sv-SE" sz="1200" b="1" i="0" u="none" strike="noStrike">
                          <a:solidFill>
                            <a:srgbClr val="000000"/>
                          </a:solidFill>
                          <a:effectLst/>
                          <a:latin typeface="Calibri" panose="020F0502020204030204" pitchFamily="34" charset="0"/>
                        </a:rPr>
                        <a:t>2023-01-22</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sv-SE" sz="1200" b="1" i="0" u="none" strike="noStrike" dirty="0">
                          <a:solidFill>
                            <a:srgbClr val="000000"/>
                          </a:solidFill>
                          <a:effectLst/>
                          <a:latin typeface="Calibri" panose="020F0502020204030204" pitchFamily="34" charset="0"/>
                        </a:rPr>
                        <a:t>09:00-13:00</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tcPr>
                </a:tc>
                <a:tc rowSpan="3">
                  <a:txBody>
                    <a:bodyPr/>
                    <a:lstStyle/>
                    <a:p>
                      <a:pPr algn="ctr" fontAlgn="ctr"/>
                      <a:r>
                        <a:rPr lang="sv-SE" sz="1200" b="1" i="0" u="none" strike="noStrike" dirty="0">
                          <a:solidFill>
                            <a:schemeClr val="accent4">
                              <a:lumMod val="75000"/>
                            </a:schemeClr>
                          </a:solidFill>
                          <a:effectLst/>
                          <a:latin typeface="Calibri" panose="020F0502020204030204" pitchFamily="34" charset="0"/>
                        </a:rPr>
                        <a:t>Västerås</a:t>
                      </a:r>
                      <a:r>
                        <a:rPr lang="sv-SE" sz="1200" b="1" i="0" u="none" strike="noStrike" dirty="0">
                          <a:solidFill>
                            <a:srgbClr val="000000"/>
                          </a:solidFill>
                          <a:effectLst/>
                          <a:latin typeface="Calibri" panose="020F0502020204030204" pitchFamily="34" charset="0"/>
                        </a:rPr>
                        <a:t> </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200" b="0" i="0" u="none" strike="noStrike" dirty="0">
                          <a:solidFill>
                            <a:srgbClr val="000000"/>
                          </a:solidFill>
                          <a:effectLst/>
                          <a:latin typeface="Calibri" panose="020F0502020204030204" pitchFamily="34" charset="0"/>
                        </a:rPr>
                        <a:t>Västerås </a:t>
                      </a:r>
                    </a:p>
                  </a:txBody>
                  <a:tcPr marL="6350" marR="6350" marT="635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v-SE" sz="1200" b="0" i="0" u="none" strike="noStrike" dirty="0">
                          <a:solidFill>
                            <a:srgbClr val="000000"/>
                          </a:solidFill>
                          <a:effectLst/>
                          <a:latin typeface="Calibri" panose="020F0502020204030204" pitchFamily="34" charset="0"/>
                        </a:rPr>
                        <a:t>Tillberga</a:t>
                      </a:r>
                    </a:p>
                  </a:txBody>
                  <a:tcPr marL="6350" marR="6350" marT="635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30868157"/>
                  </a:ext>
                </a:extLst>
              </a:tr>
              <a:tr h="190500">
                <a:tc vMerge="1">
                  <a:txBody>
                    <a:bodyPr/>
                    <a:lstStyle/>
                    <a:p>
                      <a:endParaRPr lang="sv-SE"/>
                    </a:p>
                  </a:txBody>
                  <a:tcPr/>
                </a:tc>
                <a:tc vMerge="1">
                  <a:txBody>
                    <a:bodyPr/>
                    <a:lstStyle/>
                    <a:p>
                      <a:pPr algn="ctr" fontAlgn="ctr"/>
                      <a:r>
                        <a:rPr lang="sv-SE" sz="1100" b="1" i="0" u="none" strike="noStrike" dirty="0">
                          <a:solidFill>
                            <a:srgbClr val="000000"/>
                          </a:solidFill>
                          <a:effectLst/>
                          <a:latin typeface="Calibri" panose="020F0502020204030204" pitchFamily="34" charset="0"/>
                        </a:rPr>
                        <a:t>09:00-13:00</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sv-SE"/>
                    </a:p>
                  </a:txBody>
                  <a:tcPr/>
                </a:tc>
                <a:tc>
                  <a:txBody>
                    <a:bodyPr/>
                    <a:lstStyle/>
                    <a:p>
                      <a:pPr algn="l" fontAlgn="b"/>
                      <a:r>
                        <a:rPr lang="sv-SE" sz="1200" b="0" i="0" u="none" strike="noStrike">
                          <a:solidFill>
                            <a:srgbClr val="000000"/>
                          </a:solidFill>
                          <a:effectLst/>
                          <a:latin typeface="Calibri" panose="020F0502020204030204" pitchFamily="34" charset="0"/>
                        </a:rPr>
                        <a:t>Tillberga</a:t>
                      </a:r>
                    </a:p>
                  </a:txBody>
                  <a:tcPr marL="6350" marR="6350" marT="635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v-SE" sz="1200" b="0" i="0" u="none" strike="noStrike">
                          <a:solidFill>
                            <a:srgbClr val="000000"/>
                          </a:solidFill>
                          <a:effectLst/>
                          <a:latin typeface="Calibri" panose="020F0502020204030204" pitchFamily="34" charset="0"/>
                        </a:rPr>
                        <a:t>Katrineholm</a:t>
                      </a:r>
                    </a:p>
                  </a:txBody>
                  <a:tcPr marL="6350" marR="6350" marT="635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7481390"/>
                  </a:ext>
                </a:extLst>
              </a:tr>
              <a:tr h="190500">
                <a:tc vMerge="1">
                  <a:txBody>
                    <a:bodyPr/>
                    <a:lstStyle/>
                    <a:p>
                      <a:endParaRPr lang="sv-SE"/>
                    </a:p>
                  </a:txBody>
                  <a:tcPr/>
                </a:tc>
                <a:tc vMerge="1">
                  <a:txBody>
                    <a:bodyPr/>
                    <a:lstStyle/>
                    <a:p>
                      <a:endParaRPr lang="sv-SE"/>
                    </a:p>
                  </a:txBody>
                  <a:tcPr/>
                </a:tc>
                <a:tc vMerge="1">
                  <a:txBody>
                    <a:bodyPr/>
                    <a:lstStyle/>
                    <a:p>
                      <a:endParaRPr lang="sv-SE"/>
                    </a:p>
                  </a:txBody>
                  <a:tcPr/>
                </a:tc>
                <a:tc>
                  <a:txBody>
                    <a:bodyPr/>
                    <a:lstStyle/>
                    <a:p>
                      <a:pPr algn="l" fontAlgn="b"/>
                      <a:r>
                        <a:rPr lang="sv-SE" sz="1200" b="0" i="0" u="none" strike="noStrike">
                          <a:solidFill>
                            <a:srgbClr val="000000"/>
                          </a:solidFill>
                          <a:effectLst/>
                          <a:latin typeface="Calibri" panose="020F0502020204030204" pitchFamily="34" charset="0"/>
                        </a:rPr>
                        <a:t>Västerås </a:t>
                      </a:r>
                    </a:p>
                  </a:txBody>
                  <a:tcPr marL="6350" marR="6350" marT="635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1200" b="0" i="0" u="none" strike="noStrike">
                          <a:solidFill>
                            <a:srgbClr val="000000"/>
                          </a:solidFill>
                          <a:effectLst/>
                          <a:latin typeface="Calibri" panose="020F0502020204030204" pitchFamily="34" charset="0"/>
                        </a:rPr>
                        <a:t>Katrineholm</a:t>
                      </a:r>
                    </a:p>
                  </a:txBody>
                  <a:tcPr marL="6350" marR="6350" marT="635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0200824"/>
                  </a:ext>
                </a:extLst>
              </a:tr>
              <a:tr h="190500">
                <a:tc rowSpan="3">
                  <a:txBody>
                    <a:bodyPr/>
                    <a:lstStyle/>
                    <a:p>
                      <a:pPr algn="ctr" fontAlgn="ctr"/>
                      <a:r>
                        <a:rPr lang="sv-SE" sz="1200" b="1" i="0" u="none" strike="noStrike">
                          <a:solidFill>
                            <a:srgbClr val="000000"/>
                          </a:solidFill>
                          <a:effectLst/>
                          <a:latin typeface="Calibri" panose="020F0502020204030204" pitchFamily="34" charset="0"/>
                        </a:rPr>
                        <a:t>2023-02-11</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sv-SE" sz="1200" b="1" i="0" u="none" strike="noStrike">
                        <a:solidFill>
                          <a:srgbClr val="000000"/>
                        </a:solidFill>
                        <a:effectLst/>
                        <a:latin typeface="Calibri" panose="020F0502020204030204" pitchFamily="34" charset="0"/>
                      </a:endParaRP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3">
                  <a:txBody>
                    <a:bodyPr/>
                    <a:lstStyle/>
                    <a:p>
                      <a:pPr algn="ctr" fontAlgn="ctr"/>
                      <a:r>
                        <a:rPr lang="sv-SE" sz="1200" b="1" i="0" u="none" strike="noStrike">
                          <a:solidFill>
                            <a:srgbClr val="000000"/>
                          </a:solidFill>
                          <a:effectLst/>
                          <a:latin typeface="Calibri" panose="020F0502020204030204" pitchFamily="34" charset="0"/>
                        </a:rPr>
                        <a:t>Tillberga</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200" b="0" i="0" u="none" strike="noStrike">
                          <a:solidFill>
                            <a:srgbClr val="000000"/>
                          </a:solidFill>
                          <a:effectLst/>
                          <a:latin typeface="Calibri" panose="020F0502020204030204" pitchFamily="34" charset="0"/>
                        </a:rPr>
                        <a:t>Tillberga</a:t>
                      </a:r>
                    </a:p>
                  </a:txBody>
                  <a:tcPr marL="6350" marR="6350" marT="635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v-SE" sz="1200" b="0" i="0" u="none" strike="noStrike" dirty="0">
                          <a:solidFill>
                            <a:srgbClr val="000000"/>
                          </a:solidFill>
                          <a:effectLst/>
                          <a:latin typeface="Calibri" panose="020F0502020204030204" pitchFamily="34" charset="0"/>
                        </a:rPr>
                        <a:t>Borgia</a:t>
                      </a:r>
                    </a:p>
                  </a:txBody>
                  <a:tcPr marL="6350" marR="6350" marT="635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08201902"/>
                  </a:ext>
                </a:extLst>
              </a:tr>
              <a:tr h="190500">
                <a:tc vMerge="1">
                  <a:txBody>
                    <a:bodyPr/>
                    <a:lstStyle/>
                    <a:p>
                      <a:endParaRPr lang="sv-SE"/>
                    </a:p>
                  </a:txBody>
                  <a:tcPr/>
                </a:tc>
                <a:tc>
                  <a:txBody>
                    <a:bodyPr/>
                    <a:lstStyle/>
                    <a:p>
                      <a:pPr algn="ctr" fontAlgn="ctr"/>
                      <a:r>
                        <a:rPr lang="sv-SE" sz="1200" b="1" i="0" u="none" strike="noStrike">
                          <a:solidFill>
                            <a:srgbClr val="000000"/>
                          </a:solidFill>
                          <a:effectLst/>
                          <a:latin typeface="Calibri" panose="020F0502020204030204" pitchFamily="34" charset="0"/>
                        </a:rPr>
                        <a:t>09:00-13:00</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sv-SE"/>
                    </a:p>
                  </a:txBody>
                  <a:tcPr/>
                </a:tc>
                <a:tc>
                  <a:txBody>
                    <a:bodyPr/>
                    <a:lstStyle/>
                    <a:p>
                      <a:pPr algn="l" fontAlgn="ctr"/>
                      <a:r>
                        <a:rPr lang="sv-SE" sz="1200" b="0" i="0" u="none" strike="noStrike">
                          <a:solidFill>
                            <a:srgbClr val="000000"/>
                          </a:solidFill>
                          <a:effectLst/>
                          <a:latin typeface="Calibri" panose="020F0502020204030204" pitchFamily="34" charset="0"/>
                        </a:rPr>
                        <a:t>Västerås </a:t>
                      </a:r>
                    </a:p>
                  </a:txBody>
                  <a:tcPr marL="6350" marR="6350" marT="635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v-SE" sz="1200" b="0" i="0" u="none" strike="noStrike">
                          <a:solidFill>
                            <a:srgbClr val="000000"/>
                          </a:solidFill>
                          <a:effectLst/>
                          <a:latin typeface="Calibri" panose="020F0502020204030204" pitchFamily="34" charset="0"/>
                        </a:rPr>
                        <a:t>Borgia</a:t>
                      </a:r>
                    </a:p>
                  </a:txBody>
                  <a:tcPr marL="6350" marR="6350" marT="635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2484345"/>
                  </a:ext>
                </a:extLst>
              </a:tr>
              <a:tr h="190500">
                <a:tc vMerge="1">
                  <a:txBody>
                    <a:bodyPr/>
                    <a:lstStyle/>
                    <a:p>
                      <a:endParaRPr lang="sv-SE"/>
                    </a:p>
                  </a:txBody>
                  <a:tcPr/>
                </a:tc>
                <a:tc>
                  <a:txBody>
                    <a:bodyPr/>
                    <a:lstStyle/>
                    <a:p>
                      <a:pPr algn="ctr" fontAlgn="ctr"/>
                      <a:endParaRPr lang="sv-SE" sz="1200" b="1" i="0" u="none" strike="noStrike">
                        <a:solidFill>
                          <a:srgbClr val="000000"/>
                        </a:solidFill>
                        <a:effectLst/>
                        <a:latin typeface="Calibri" panose="020F0502020204030204" pitchFamily="34" charset="0"/>
                      </a:endParaRP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sv-SE"/>
                    </a:p>
                  </a:txBody>
                  <a:tcPr/>
                </a:tc>
                <a:tc>
                  <a:txBody>
                    <a:bodyPr/>
                    <a:lstStyle/>
                    <a:p>
                      <a:pPr algn="l" fontAlgn="b"/>
                      <a:r>
                        <a:rPr lang="sv-SE" sz="1200" b="0" i="0" u="none" strike="noStrike">
                          <a:solidFill>
                            <a:srgbClr val="000000"/>
                          </a:solidFill>
                          <a:effectLst/>
                          <a:latin typeface="Calibri" panose="020F0502020204030204" pitchFamily="34" charset="0"/>
                        </a:rPr>
                        <a:t>Tillberga</a:t>
                      </a:r>
                    </a:p>
                  </a:txBody>
                  <a:tcPr marL="6350" marR="6350" marT="635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sv-SE" sz="1200" b="0" i="0" u="none" strike="noStrike">
                          <a:solidFill>
                            <a:srgbClr val="000000"/>
                          </a:solidFill>
                          <a:effectLst/>
                          <a:latin typeface="Calibri" panose="020F0502020204030204" pitchFamily="34" charset="0"/>
                        </a:rPr>
                        <a:t>Västerås </a:t>
                      </a:r>
                    </a:p>
                  </a:txBody>
                  <a:tcPr marL="6350" marR="6350" marT="635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5371556"/>
                  </a:ext>
                </a:extLst>
              </a:tr>
              <a:tr h="190500">
                <a:tc rowSpan="3">
                  <a:txBody>
                    <a:bodyPr/>
                    <a:lstStyle/>
                    <a:p>
                      <a:pPr algn="ctr" fontAlgn="ctr"/>
                      <a:r>
                        <a:rPr lang="sv-SE" sz="1200" b="1" i="0" u="none" strike="noStrike" dirty="0">
                          <a:solidFill>
                            <a:srgbClr val="000000"/>
                          </a:solidFill>
                          <a:effectLst/>
                          <a:latin typeface="Calibri" panose="020F0502020204030204" pitchFamily="34" charset="0"/>
                        </a:rPr>
                        <a:t>2023-02-04</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sv-SE" sz="1200" b="1" i="0" u="none" strike="noStrike" dirty="0">
                          <a:solidFill>
                            <a:srgbClr val="000000"/>
                          </a:solidFill>
                          <a:effectLst/>
                          <a:latin typeface="Calibri" panose="020F0502020204030204" pitchFamily="34" charset="0"/>
                        </a:rPr>
                        <a:t>10:00-14:00</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3">
                  <a:txBody>
                    <a:bodyPr/>
                    <a:lstStyle/>
                    <a:p>
                      <a:pPr algn="ctr" fontAlgn="ctr"/>
                      <a:r>
                        <a:rPr lang="sv-SE" sz="1200" b="1" i="0" u="none" strike="noStrike" dirty="0">
                          <a:solidFill>
                            <a:srgbClr val="C00000"/>
                          </a:solidFill>
                          <a:effectLst/>
                          <a:latin typeface="Calibri" panose="020F0502020204030204" pitchFamily="34" charset="0"/>
                        </a:rPr>
                        <a:t>Borgia</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sv-SE" sz="1200" b="0" i="0" u="none" strike="noStrike">
                          <a:solidFill>
                            <a:srgbClr val="000000"/>
                          </a:solidFill>
                          <a:effectLst/>
                          <a:latin typeface="Calibri" panose="020F0502020204030204" pitchFamily="34" charset="0"/>
                        </a:rPr>
                        <a:t>Borgia</a:t>
                      </a:r>
                    </a:p>
                  </a:txBody>
                  <a:tcPr marL="6350" marR="6350" marT="635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sv-SE" sz="1200" b="0" i="0" u="none" strike="noStrike" dirty="0">
                          <a:solidFill>
                            <a:srgbClr val="000000"/>
                          </a:solidFill>
                          <a:effectLst/>
                          <a:latin typeface="Calibri" panose="020F0502020204030204" pitchFamily="34" charset="0"/>
                        </a:rPr>
                        <a:t>Västerås </a:t>
                      </a:r>
                    </a:p>
                  </a:txBody>
                  <a:tcPr marL="6350" marR="6350" marT="635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12542202"/>
                  </a:ext>
                </a:extLst>
              </a:tr>
              <a:tr h="190500">
                <a:tc vMerge="1">
                  <a:txBody>
                    <a:bodyPr/>
                    <a:lstStyle/>
                    <a:p>
                      <a:endParaRPr lang="sv-SE"/>
                    </a:p>
                  </a:txBody>
                  <a:tcPr/>
                </a:tc>
                <a:tc vMerge="1">
                  <a:txBody>
                    <a:bodyPr/>
                    <a:lstStyle/>
                    <a:p>
                      <a:endParaRPr lang="sv-SE"/>
                    </a:p>
                  </a:txBody>
                  <a:tcPr/>
                </a:tc>
                <a:tc vMerge="1">
                  <a:txBody>
                    <a:bodyPr/>
                    <a:lstStyle/>
                    <a:p>
                      <a:endParaRPr lang="sv-SE"/>
                    </a:p>
                  </a:txBody>
                  <a:tcPr/>
                </a:tc>
                <a:tc>
                  <a:txBody>
                    <a:bodyPr/>
                    <a:lstStyle/>
                    <a:p>
                      <a:pPr algn="l" fontAlgn="ctr"/>
                      <a:r>
                        <a:rPr lang="sv-SE" sz="1200" b="0" i="0" u="none" strike="noStrike">
                          <a:solidFill>
                            <a:srgbClr val="000000"/>
                          </a:solidFill>
                          <a:effectLst/>
                          <a:latin typeface="Calibri" panose="020F0502020204030204" pitchFamily="34" charset="0"/>
                        </a:rPr>
                        <a:t>Västerås </a:t>
                      </a:r>
                    </a:p>
                  </a:txBody>
                  <a:tcPr marL="6350" marR="6350" marT="635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sv-SE" sz="1200" b="0" i="0" u="none" strike="noStrike">
                          <a:solidFill>
                            <a:srgbClr val="000000"/>
                          </a:solidFill>
                          <a:effectLst/>
                          <a:latin typeface="Calibri" panose="020F0502020204030204" pitchFamily="34" charset="0"/>
                        </a:rPr>
                        <a:t>Katrineholm</a:t>
                      </a:r>
                    </a:p>
                  </a:txBody>
                  <a:tcPr marL="6350" marR="6350" marT="635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65185613"/>
                  </a:ext>
                </a:extLst>
              </a:tr>
              <a:tr h="0">
                <a:tc vMerge="1">
                  <a:txBody>
                    <a:bodyPr/>
                    <a:lstStyle/>
                    <a:p>
                      <a:endParaRPr lang="sv-SE"/>
                    </a:p>
                  </a:txBody>
                  <a:tcPr/>
                </a:tc>
                <a:tc vMerge="1">
                  <a:txBody>
                    <a:bodyPr/>
                    <a:lstStyle/>
                    <a:p>
                      <a:endParaRPr lang="sv-SE"/>
                    </a:p>
                  </a:txBody>
                  <a:tcPr/>
                </a:tc>
                <a:tc vMerge="1">
                  <a:txBody>
                    <a:bodyPr/>
                    <a:lstStyle/>
                    <a:p>
                      <a:endParaRPr lang="sv-SE"/>
                    </a:p>
                  </a:txBody>
                  <a:tcPr/>
                </a:tc>
                <a:tc>
                  <a:txBody>
                    <a:bodyPr/>
                    <a:lstStyle/>
                    <a:p>
                      <a:pPr algn="l" fontAlgn="ctr"/>
                      <a:r>
                        <a:rPr lang="sv-SE" sz="1200" b="0" i="0" u="none" strike="noStrike">
                          <a:solidFill>
                            <a:srgbClr val="000000"/>
                          </a:solidFill>
                          <a:effectLst/>
                          <a:latin typeface="Calibri" panose="020F0502020204030204" pitchFamily="34" charset="0"/>
                        </a:rPr>
                        <a:t>Borgia</a:t>
                      </a:r>
                    </a:p>
                  </a:txBody>
                  <a:tcPr marL="6350" marR="6350" marT="635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sv-SE" sz="1200" b="0" i="0" u="none" strike="noStrike" dirty="0">
                          <a:solidFill>
                            <a:srgbClr val="000000"/>
                          </a:solidFill>
                          <a:effectLst/>
                          <a:latin typeface="Calibri" panose="020F0502020204030204" pitchFamily="34" charset="0"/>
                        </a:rPr>
                        <a:t>Katrineholm</a:t>
                      </a:r>
                    </a:p>
                  </a:txBody>
                  <a:tcPr marL="6350" marR="6350" marT="635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1603115"/>
                  </a:ext>
                </a:extLst>
              </a:tr>
            </a:tbl>
          </a:graphicData>
        </a:graphic>
      </p:graphicFrame>
      <p:graphicFrame>
        <p:nvGraphicFramePr>
          <p:cNvPr id="15" name="Table 14">
            <a:extLst>
              <a:ext uri="{FF2B5EF4-FFF2-40B4-BE49-F238E27FC236}">
                <a16:creationId xmlns:a16="http://schemas.microsoft.com/office/drawing/2014/main" id="{639AA848-4D80-4AA8-BFB8-6D8DCBAE2EEA}"/>
              </a:ext>
            </a:extLst>
          </p:cNvPr>
          <p:cNvGraphicFramePr>
            <a:graphicFrameLocks noGrp="1"/>
          </p:cNvGraphicFramePr>
          <p:nvPr>
            <p:extLst>
              <p:ext uri="{D42A27DB-BD31-4B8C-83A1-F6EECF244321}">
                <p14:modId xmlns:p14="http://schemas.microsoft.com/office/powerpoint/2010/main" val="318861339"/>
              </p:ext>
            </p:extLst>
          </p:nvPr>
        </p:nvGraphicFramePr>
        <p:xfrm>
          <a:off x="452466" y="1938621"/>
          <a:ext cx="5892800" cy="2114550"/>
        </p:xfrm>
        <a:graphic>
          <a:graphicData uri="http://schemas.openxmlformats.org/drawingml/2006/table">
            <a:tbl>
              <a:tblPr/>
              <a:tblGrid>
                <a:gridCol w="825500">
                  <a:extLst>
                    <a:ext uri="{9D8B030D-6E8A-4147-A177-3AD203B41FA5}">
                      <a16:colId xmlns:a16="http://schemas.microsoft.com/office/drawing/2014/main" val="1285559489"/>
                    </a:ext>
                  </a:extLst>
                </a:gridCol>
                <a:gridCol w="825500">
                  <a:extLst>
                    <a:ext uri="{9D8B030D-6E8A-4147-A177-3AD203B41FA5}">
                      <a16:colId xmlns:a16="http://schemas.microsoft.com/office/drawing/2014/main" val="2214392035"/>
                    </a:ext>
                  </a:extLst>
                </a:gridCol>
                <a:gridCol w="1028700">
                  <a:extLst>
                    <a:ext uri="{9D8B030D-6E8A-4147-A177-3AD203B41FA5}">
                      <a16:colId xmlns:a16="http://schemas.microsoft.com/office/drawing/2014/main" val="2696391780"/>
                    </a:ext>
                  </a:extLst>
                </a:gridCol>
                <a:gridCol w="1549400">
                  <a:extLst>
                    <a:ext uri="{9D8B030D-6E8A-4147-A177-3AD203B41FA5}">
                      <a16:colId xmlns:a16="http://schemas.microsoft.com/office/drawing/2014/main" val="3184602345"/>
                    </a:ext>
                  </a:extLst>
                </a:gridCol>
                <a:gridCol w="1663700">
                  <a:extLst>
                    <a:ext uri="{9D8B030D-6E8A-4147-A177-3AD203B41FA5}">
                      <a16:colId xmlns:a16="http://schemas.microsoft.com/office/drawing/2014/main" val="2739562307"/>
                    </a:ext>
                  </a:extLst>
                </a:gridCol>
              </a:tblGrid>
              <a:tr h="190500">
                <a:tc rowSpan="3">
                  <a:txBody>
                    <a:bodyPr/>
                    <a:lstStyle/>
                    <a:p>
                      <a:pPr algn="ctr" fontAlgn="ctr"/>
                      <a:r>
                        <a:rPr lang="sv-SE" sz="1200" b="1" i="0" u="none" strike="noStrike">
                          <a:solidFill>
                            <a:srgbClr val="000000"/>
                          </a:solidFill>
                          <a:effectLst/>
                          <a:latin typeface="Calibri" panose="020F0502020204030204" pitchFamily="34" charset="0"/>
                        </a:rPr>
                        <a:t>2022-11-27</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sv-SE" sz="1200" b="1" i="0" u="none" strike="noStrike">
                        <a:solidFill>
                          <a:srgbClr val="000000"/>
                        </a:solidFill>
                        <a:effectLst/>
                        <a:latin typeface="Calibri" panose="020F0502020204030204" pitchFamily="34" charset="0"/>
                      </a:endParaRP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3">
                  <a:txBody>
                    <a:bodyPr/>
                    <a:lstStyle/>
                    <a:p>
                      <a:pPr algn="ctr" fontAlgn="ctr"/>
                      <a:r>
                        <a:rPr lang="sv-SE" sz="1200" b="1" i="0" u="none" strike="noStrike" dirty="0">
                          <a:solidFill>
                            <a:schemeClr val="accent6">
                              <a:lumMod val="50000"/>
                            </a:schemeClr>
                          </a:solidFill>
                          <a:effectLst/>
                          <a:latin typeface="Calibri" panose="020F0502020204030204" pitchFamily="34" charset="0"/>
                        </a:rPr>
                        <a:t>Motala</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200" b="0" i="0" u="none" strike="noStrike">
                          <a:solidFill>
                            <a:srgbClr val="000000"/>
                          </a:solidFill>
                          <a:effectLst/>
                          <a:latin typeface="Calibri" panose="020F0502020204030204" pitchFamily="34" charset="0"/>
                        </a:rPr>
                        <a:t>Motala</a:t>
                      </a:r>
                    </a:p>
                  </a:txBody>
                  <a:tcPr marL="6350" marR="6350" marT="635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v-SE" sz="1200" b="0" i="0" u="none" strike="noStrike" dirty="0">
                          <a:solidFill>
                            <a:srgbClr val="000000"/>
                          </a:solidFill>
                          <a:effectLst/>
                          <a:latin typeface="Calibri" panose="020F0502020204030204" pitchFamily="34" charset="0"/>
                        </a:rPr>
                        <a:t>Västerås </a:t>
                      </a:r>
                    </a:p>
                  </a:txBody>
                  <a:tcPr marL="6350" marR="6350" marT="635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29208512"/>
                  </a:ext>
                </a:extLst>
              </a:tr>
              <a:tr h="190500">
                <a:tc vMerge="1">
                  <a:txBody>
                    <a:bodyPr/>
                    <a:lstStyle/>
                    <a:p>
                      <a:endParaRPr lang="sv-SE"/>
                    </a:p>
                  </a:txBody>
                  <a:tcPr/>
                </a:tc>
                <a:tc>
                  <a:txBody>
                    <a:bodyPr/>
                    <a:lstStyle/>
                    <a:p>
                      <a:pPr algn="ctr" fontAlgn="ctr"/>
                      <a:r>
                        <a:rPr lang="sv-SE" sz="1200" b="1" i="0" u="none" strike="noStrike">
                          <a:solidFill>
                            <a:srgbClr val="000000"/>
                          </a:solidFill>
                          <a:effectLst/>
                          <a:latin typeface="Calibri" panose="020F0502020204030204" pitchFamily="34" charset="0"/>
                        </a:rPr>
                        <a:t>13:30-17:30</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sv-SE"/>
                    </a:p>
                  </a:txBody>
                  <a:tcPr/>
                </a:tc>
                <a:tc>
                  <a:txBody>
                    <a:bodyPr/>
                    <a:lstStyle/>
                    <a:p>
                      <a:pPr algn="l" fontAlgn="b"/>
                      <a:r>
                        <a:rPr lang="sv-SE" sz="1200" b="0" i="0" u="none" strike="noStrike" dirty="0">
                          <a:solidFill>
                            <a:srgbClr val="000000"/>
                          </a:solidFill>
                          <a:effectLst/>
                          <a:latin typeface="Calibri" panose="020F0502020204030204" pitchFamily="34" charset="0"/>
                        </a:rPr>
                        <a:t>Västerås </a:t>
                      </a:r>
                    </a:p>
                  </a:txBody>
                  <a:tcPr marL="6350" marR="6350" marT="635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v-SE" sz="1200" b="0" i="0" u="none" strike="noStrike">
                          <a:solidFill>
                            <a:srgbClr val="000000"/>
                          </a:solidFill>
                          <a:effectLst/>
                          <a:latin typeface="Calibri" panose="020F0502020204030204" pitchFamily="34" charset="0"/>
                        </a:rPr>
                        <a:t>Katrineholm</a:t>
                      </a:r>
                    </a:p>
                  </a:txBody>
                  <a:tcPr marL="6350" marR="6350" marT="635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25858821"/>
                  </a:ext>
                </a:extLst>
              </a:tr>
              <a:tr h="190500">
                <a:tc vMerge="1">
                  <a:txBody>
                    <a:bodyPr/>
                    <a:lstStyle/>
                    <a:p>
                      <a:endParaRPr lang="sv-SE"/>
                    </a:p>
                  </a:txBody>
                  <a:tcPr/>
                </a:tc>
                <a:tc>
                  <a:txBody>
                    <a:bodyPr/>
                    <a:lstStyle/>
                    <a:p>
                      <a:pPr algn="ctr" fontAlgn="ctr"/>
                      <a:endParaRPr lang="sv-SE" sz="1200" b="1" i="0" u="none" strike="noStrike">
                        <a:solidFill>
                          <a:srgbClr val="000000"/>
                        </a:solidFill>
                        <a:effectLst/>
                        <a:latin typeface="Calibri" panose="020F0502020204030204" pitchFamily="34" charset="0"/>
                      </a:endParaRP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sv-SE"/>
                    </a:p>
                  </a:txBody>
                  <a:tcPr/>
                </a:tc>
                <a:tc>
                  <a:txBody>
                    <a:bodyPr/>
                    <a:lstStyle/>
                    <a:p>
                      <a:pPr algn="l" fontAlgn="b"/>
                      <a:r>
                        <a:rPr lang="sv-SE" sz="1200" b="0" i="0" u="none" strike="noStrike">
                          <a:solidFill>
                            <a:srgbClr val="000000"/>
                          </a:solidFill>
                          <a:effectLst/>
                          <a:latin typeface="Calibri" panose="020F0502020204030204" pitchFamily="34" charset="0"/>
                        </a:rPr>
                        <a:t>Motala</a:t>
                      </a:r>
                    </a:p>
                  </a:txBody>
                  <a:tcPr marL="6350" marR="6350" marT="635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1200" b="0" i="0" u="none" strike="noStrike">
                          <a:solidFill>
                            <a:srgbClr val="000000"/>
                          </a:solidFill>
                          <a:effectLst/>
                          <a:latin typeface="Calibri" panose="020F0502020204030204" pitchFamily="34" charset="0"/>
                        </a:rPr>
                        <a:t>Katrineholm</a:t>
                      </a:r>
                    </a:p>
                  </a:txBody>
                  <a:tcPr marL="6350" marR="6350" marT="635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2509971"/>
                  </a:ext>
                </a:extLst>
              </a:tr>
              <a:tr h="190500">
                <a:tc rowSpan="3">
                  <a:txBody>
                    <a:bodyPr/>
                    <a:lstStyle/>
                    <a:p>
                      <a:pPr algn="ctr" fontAlgn="ctr"/>
                      <a:r>
                        <a:rPr lang="sv-SE" sz="1200" b="1" i="0" u="none" strike="noStrike">
                          <a:solidFill>
                            <a:srgbClr val="000000"/>
                          </a:solidFill>
                          <a:effectLst/>
                          <a:latin typeface="Calibri" panose="020F0502020204030204" pitchFamily="34" charset="0"/>
                        </a:rPr>
                        <a:t>2022-12-03</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sv-SE" sz="1200" b="1" i="0" u="none" strike="noStrike">
                          <a:solidFill>
                            <a:srgbClr val="000000"/>
                          </a:solidFill>
                          <a:effectLst/>
                          <a:latin typeface="Calibri" panose="020F0502020204030204" pitchFamily="34" charset="0"/>
                        </a:rPr>
                        <a:t>10:00-14:00</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sv-SE" sz="1200" b="1" i="0" u="none" strike="noStrike">
                          <a:solidFill>
                            <a:srgbClr val="000000"/>
                          </a:solidFill>
                          <a:effectLst/>
                          <a:latin typeface="Calibri" panose="020F0502020204030204" pitchFamily="34" charset="0"/>
                        </a:rPr>
                        <a:t>Tillberga</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200" b="0" i="0" u="none" strike="noStrike">
                          <a:solidFill>
                            <a:srgbClr val="000000"/>
                          </a:solidFill>
                          <a:effectLst/>
                          <a:latin typeface="Calibri" panose="020F0502020204030204" pitchFamily="34" charset="0"/>
                        </a:rPr>
                        <a:t>Tillberga</a:t>
                      </a:r>
                    </a:p>
                  </a:txBody>
                  <a:tcPr marL="6350" marR="6350" marT="635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v-SE" sz="1200" b="0" i="0" u="none" strike="noStrike" dirty="0">
                          <a:solidFill>
                            <a:srgbClr val="000000"/>
                          </a:solidFill>
                          <a:effectLst/>
                          <a:latin typeface="Calibri" panose="020F0502020204030204" pitchFamily="34" charset="0"/>
                        </a:rPr>
                        <a:t>Västerås </a:t>
                      </a:r>
                    </a:p>
                  </a:txBody>
                  <a:tcPr marL="6350" marR="6350" marT="635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19935469"/>
                  </a:ext>
                </a:extLst>
              </a:tr>
              <a:tr h="190500">
                <a:tc vMerge="1">
                  <a:txBody>
                    <a:bodyPr/>
                    <a:lstStyle/>
                    <a:p>
                      <a:endParaRPr lang="sv-SE"/>
                    </a:p>
                  </a:txBody>
                  <a:tcPr/>
                </a:tc>
                <a:tc vMerge="1">
                  <a:txBody>
                    <a:bodyPr/>
                    <a:lstStyle/>
                    <a:p>
                      <a:endParaRPr lang="sv-SE"/>
                    </a:p>
                  </a:txBody>
                  <a:tcPr/>
                </a:tc>
                <a:tc vMerge="1">
                  <a:txBody>
                    <a:bodyPr/>
                    <a:lstStyle/>
                    <a:p>
                      <a:endParaRPr lang="sv-SE"/>
                    </a:p>
                  </a:txBody>
                  <a:tcPr/>
                </a:tc>
                <a:tc>
                  <a:txBody>
                    <a:bodyPr/>
                    <a:lstStyle/>
                    <a:p>
                      <a:pPr algn="l" fontAlgn="b"/>
                      <a:r>
                        <a:rPr lang="sv-SE" sz="1200" b="0" i="0" u="none" strike="noStrike" dirty="0">
                          <a:solidFill>
                            <a:srgbClr val="000000"/>
                          </a:solidFill>
                          <a:effectLst/>
                          <a:latin typeface="Calibri" panose="020F0502020204030204" pitchFamily="34" charset="0"/>
                        </a:rPr>
                        <a:t>Västerås </a:t>
                      </a:r>
                    </a:p>
                  </a:txBody>
                  <a:tcPr marL="6350" marR="6350" marT="635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v-SE" sz="1200" b="0" i="0" u="none" strike="noStrike">
                          <a:solidFill>
                            <a:srgbClr val="000000"/>
                          </a:solidFill>
                          <a:effectLst/>
                          <a:latin typeface="Calibri" panose="020F0502020204030204" pitchFamily="34" charset="0"/>
                        </a:rPr>
                        <a:t>Motala</a:t>
                      </a:r>
                    </a:p>
                  </a:txBody>
                  <a:tcPr marL="6350" marR="6350" marT="635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48235981"/>
                  </a:ext>
                </a:extLst>
              </a:tr>
              <a:tr h="190500">
                <a:tc vMerge="1">
                  <a:txBody>
                    <a:bodyPr/>
                    <a:lstStyle/>
                    <a:p>
                      <a:endParaRPr lang="sv-SE"/>
                    </a:p>
                  </a:txBody>
                  <a:tcPr/>
                </a:tc>
                <a:tc vMerge="1">
                  <a:txBody>
                    <a:bodyPr/>
                    <a:lstStyle/>
                    <a:p>
                      <a:endParaRPr lang="sv-SE"/>
                    </a:p>
                  </a:txBody>
                  <a:tcPr/>
                </a:tc>
                <a:tc vMerge="1">
                  <a:txBody>
                    <a:bodyPr/>
                    <a:lstStyle/>
                    <a:p>
                      <a:endParaRPr lang="sv-SE"/>
                    </a:p>
                  </a:txBody>
                  <a:tcPr/>
                </a:tc>
                <a:tc>
                  <a:txBody>
                    <a:bodyPr/>
                    <a:lstStyle/>
                    <a:p>
                      <a:pPr algn="l" fontAlgn="b"/>
                      <a:r>
                        <a:rPr lang="sv-SE" sz="1200" b="0" i="0" u="none" strike="noStrike">
                          <a:solidFill>
                            <a:srgbClr val="000000"/>
                          </a:solidFill>
                          <a:effectLst/>
                          <a:latin typeface="Calibri" panose="020F0502020204030204" pitchFamily="34" charset="0"/>
                        </a:rPr>
                        <a:t>Motala</a:t>
                      </a:r>
                    </a:p>
                  </a:txBody>
                  <a:tcPr marL="6350" marR="6350" marT="635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1200" b="0" i="0" u="none" strike="noStrike">
                          <a:solidFill>
                            <a:srgbClr val="000000"/>
                          </a:solidFill>
                          <a:effectLst/>
                          <a:latin typeface="Calibri" panose="020F0502020204030204" pitchFamily="34" charset="0"/>
                        </a:rPr>
                        <a:t>Tillberga</a:t>
                      </a:r>
                    </a:p>
                  </a:txBody>
                  <a:tcPr marL="6350" marR="6350" marT="635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8209577"/>
                  </a:ext>
                </a:extLst>
              </a:tr>
              <a:tr h="190500">
                <a:tc>
                  <a:txBody>
                    <a:bodyPr/>
                    <a:lstStyle/>
                    <a:p>
                      <a:pPr algn="ctr" fontAlgn="ctr"/>
                      <a:endParaRPr lang="sv-SE" sz="1200" b="1" i="0" u="none" strike="noStrike">
                        <a:solidFill>
                          <a:srgbClr val="000000"/>
                        </a:solidFill>
                        <a:effectLst/>
                        <a:latin typeface="Calibri" panose="020F0502020204030204" pitchFamily="34" charset="0"/>
                      </a:endParaRP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endParaRPr lang="sv-SE" sz="1200" b="1" i="0" u="none" strike="noStrike">
                        <a:solidFill>
                          <a:srgbClr val="000000"/>
                        </a:solidFill>
                        <a:effectLst/>
                        <a:latin typeface="Calibri" panose="020F0502020204030204" pitchFamily="34" charset="0"/>
                      </a:endParaRP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3">
                  <a:txBody>
                    <a:bodyPr/>
                    <a:lstStyle/>
                    <a:p>
                      <a:pPr algn="ctr" fontAlgn="ctr"/>
                      <a:r>
                        <a:rPr lang="sv-SE" sz="1200" b="1" i="0" u="none" strike="noStrike" dirty="0">
                          <a:solidFill>
                            <a:schemeClr val="accent4">
                              <a:lumMod val="75000"/>
                            </a:schemeClr>
                          </a:solidFill>
                          <a:effectLst/>
                          <a:latin typeface="Calibri" panose="020F0502020204030204" pitchFamily="34" charset="0"/>
                        </a:rPr>
                        <a:t>Västerås</a:t>
                      </a:r>
                      <a:r>
                        <a:rPr lang="sv-SE" sz="1200" b="1" i="0" u="none" strike="noStrike" dirty="0">
                          <a:solidFill>
                            <a:srgbClr val="000000"/>
                          </a:solidFill>
                          <a:effectLst/>
                          <a:latin typeface="Calibri" panose="020F0502020204030204" pitchFamily="34" charset="0"/>
                        </a:rPr>
                        <a:t> </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200" b="0" i="0" u="none" strike="noStrike" dirty="0">
                          <a:solidFill>
                            <a:srgbClr val="000000"/>
                          </a:solidFill>
                          <a:effectLst/>
                          <a:latin typeface="Calibri" panose="020F0502020204030204" pitchFamily="34" charset="0"/>
                        </a:rPr>
                        <a:t>Västerås </a:t>
                      </a:r>
                    </a:p>
                  </a:txBody>
                  <a:tcPr marL="6350" marR="6350" marT="635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v-SE" sz="1200" b="0" i="0" u="none" strike="noStrike">
                          <a:solidFill>
                            <a:srgbClr val="000000"/>
                          </a:solidFill>
                          <a:effectLst/>
                          <a:latin typeface="Calibri" panose="020F0502020204030204" pitchFamily="34" charset="0"/>
                        </a:rPr>
                        <a:t>Motala</a:t>
                      </a:r>
                    </a:p>
                  </a:txBody>
                  <a:tcPr marL="6350" marR="6350" marT="635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57305074"/>
                  </a:ext>
                </a:extLst>
              </a:tr>
              <a:tr h="190500">
                <a:tc>
                  <a:txBody>
                    <a:bodyPr/>
                    <a:lstStyle/>
                    <a:p>
                      <a:pPr algn="ctr" fontAlgn="ctr"/>
                      <a:r>
                        <a:rPr lang="sv-SE" sz="1200" b="1" i="0" u="none" strike="noStrike">
                          <a:solidFill>
                            <a:srgbClr val="000000"/>
                          </a:solidFill>
                          <a:effectLst/>
                          <a:latin typeface="Calibri" panose="020F0502020204030204" pitchFamily="34" charset="0"/>
                        </a:rPr>
                        <a:t>2022-12-10</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200" b="1" i="0" u="none" strike="noStrike">
                          <a:solidFill>
                            <a:srgbClr val="000000"/>
                          </a:solidFill>
                          <a:effectLst/>
                          <a:latin typeface="Calibri" panose="020F0502020204030204" pitchFamily="34" charset="0"/>
                        </a:rPr>
                        <a:t>09:00-12:30</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sv-SE"/>
                    </a:p>
                  </a:txBody>
                  <a:tcPr/>
                </a:tc>
                <a:tc>
                  <a:txBody>
                    <a:bodyPr/>
                    <a:lstStyle/>
                    <a:p>
                      <a:pPr algn="l" fontAlgn="b"/>
                      <a:r>
                        <a:rPr lang="sv-SE" sz="1200" b="0" i="0" u="none" strike="noStrike">
                          <a:solidFill>
                            <a:srgbClr val="000000"/>
                          </a:solidFill>
                          <a:effectLst/>
                          <a:latin typeface="Calibri" panose="020F0502020204030204" pitchFamily="34" charset="0"/>
                        </a:rPr>
                        <a:t>Tillberga</a:t>
                      </a:r>
                    </a:p>
                  </a:txBody>
                  <a:tcPr marL="6350" marR="6350" marT="635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v-SE" sz="1200" b="0" i="0" u="none" strike="noStrike">
                          <a:solidFill>
                            <a:srgbClr val="000000"/>
                          </a:solidFill>
                          <a:effectLst/>
                          <a:latin typeface="Calibri" panose="020F0502020204030204" pitchFamily="34" charset="0"/>
                        </a:rPr>
                        <a:t>Motala</a:t>
                      </a:r>
                    </a:p>
                  </a:txBody>
                  <a:tcPr marL="6350" marR="6350" marT="635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97023085"/>
                  </a:ext>
                </a:extLst>
              </a:tr>
              <a:tr h="190500">
                <a:tc>
                  <a:txBody>
                    <a:bodyPr/>
                    <a:lstStyle/>
                    <a:p>
                      <a:pPr algn="ctr" fontAlgn="ctr"/>
                      <a:endParaRPr lang="sv-SE" sz="1200" b="1" i="0" u="none" strike="noStrike">
                        <a:solidFill>
                          <a:srgbClr val="000000"/>
                        </a:solidFill>
                        <a:effectLst/>
                        <a:latin typeface="Calibri" panose="020F0502020204030204" pitchFamily="34" charset="0"/>
                      </a:endParaRP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sv-SE" sz="1200" b="1" i="0" u="none" strike="noStrike">
                        <a:solidFill>
                          <a:srgbClr val="000000"/>
                        </a:solidFill>
                        <a:effectLst/>
                        <a:latin typeface="Calibri" panose="020F0502020204030204" pitchFamily="34" charset="0"/>
                      </a:endParaRP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sv-SE"/>
                    </a:p>
                  </a:txBody>
                  <a:tcPr/>
                </a:tc>
                <a:tc>
                  <a:txBody>
                    <a:bodyPr/>
                    <a:lstStyle/>
                    <a:p>
                      <a:pPr algn="l" fontAlgn="b"/>
                      <a:r>
                        <a:rPr lang="sv-SE" sz="1200" b="0" i="0" u="none" strike="noStrike" dirty="0">
                          <a:solidFill>
                            <a:srgbClr val="000000"/>
                          </a:solidFill>
                          <a:effectLst/>
                          <a:latin typeface="Calibri" panose="020F0502020204030204" pitchFamily="34" charset="0"/>
                        </a:rPr>
                        <a:t>Västerås </a:t>
                      </a:r>
                    </a:p>
                  </a:txBody>
                  <a:tcPr marL="6350" marR="6350" marT="635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v-SE" sz="1200" b="0" i="0" u="none" strike="noStrike" dirty="0">
                          <a:solidFill>
                            <a:srgbClr val="000000"/>
                          </a:solidFill>
                          <a:effectLst/>
                          <a:latin typeface="Calibri" panose="020F0502020204030204" pitchFamily="34" charset="0"/>
                        </a:rPr>
                        <a:t>Tillberga</a:t>
                      </a:r>
                    </a:p>
                  </a:txBody>
                  <a:tcPr marL="6350" marR="6350" marT="635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03015827"/>
                  </a:ext>
                </a:extLst>
              </a:tr>
            </a:tbl>
          </a:graphicData>
        </a:graphic>
      </p:graphicFrame>
      <p:pic>
        <p:nvPicPr>
          <p:cNvPr id="10241" name="F98359AC-D549-496F-8917-AA43B5635B27" descr="IMG_5686.JPG">
            <a:extLst>
              <a:ext uri="{FF2B5EF4-FFF2-40B4-BE49-F238E27FC236}">
                <a16:creationId xmlns:a16="http://schemas.microsoft.com/office/drawing/2014/main" id="{EFF5A8E4-5956-4556-B5E1-7E6EB5B028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4800" y="345568"/>
            <a:ext cx="4711700" cy="3141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1ACDD84F-21FC-4911-8930-9C2B56352E70" descr="IMG_5725.JPG">
            <a:extLst>
              <a:ext uri="{FF2B5EF4-FFF2-40B4-BE49-F238E27FC236}">
                <a16:creationId xmlns:a16="http://schemas.microsoft.com/office/drawing/2014/main" id="{EF0797F5-4AC0-48FE-A2AA-448ECD190E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5830" y="3695700"/>
            <a:ext cx="3877321" cy="2585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7673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82469-7B0E-420A-8A73-85BF98D77433}"/>
              </a:ext>
            </a:extLst>
          </p:cNvPr>
          <p:cNvSpPr>
            <a:spLocks noGrp="1"/>
          </p:cNvSpPr>
          <p:nvPr>
            <p:ph type="title"/>
          </p:nvPr>
        </p:nvSpPr>
        <p:spPr>
          <a:xfrm>
            <a:off x="1097280" y="286603"/>
            <a:ext cx="10058400" cy="744199"/>
          </a:xfrm>
        </p:spPr>
        <p:txBody>
          <a:bodyPr>
            <a:normAutofit/>
          </a:bodyPr>
          <a:lstStyle/>
          <a:p>
            <a:r>
              <a:rPr lang="sv-SE" sz="3600" dirty="0"/>
              <a:t>6 Cup</a:t>
            </a:r>
          </a:p>
        </p:txBody>
      </p:sp>
      <p:sp>
        <p:nvSpPr>
          <p:cNvPr id="3" name="Content Placeholder 2">
            <a:extLst>
              <a:ext uri="{FF2B5EF4-FFF2-40B4-BE49-F238E27FC236}">
                <a16:creationId xmlns:a16="http://schemas.microsoft.com/office/drawing/2014/main" id="{4BF73387-4E46-48D3-A033-FCA808023F6E}"/>
              </a:ext>
            </a:extLst>
          </p:cNvPr>
          <p:cNvSpPr>
            <a:spLocks noGrp="1"/>
          </p:cNvSpPr>
          <p:nvPr>
            <p:ph sz="half" idx="1"/>
          </p:nvPr>
        </p:nvSpPr>
        <p:spPr>
          <a:xfrm>
            <a:off x="987550" y="1845734"/>
            <a:ext cx="4215386" cy="4023360"/>
          </a:xfrm>
        </p:spPr>
        <p:txBody>
          <a:bodyPr>
            <a:normAutofit lnSpcReduction="10000"/>
          </a:bodyPr>
          <a:lstStyle/>
          <a:p>
            <a:r>
              <a:rPr lang="sv-SE" sz="1800" b="1" dirty="0"/>
              <a:t>Aros Bygg </a:t>
            </a:r>
            <a:r>
              <a:rPr lang="sv-SE" sz="1800" b="1" dirty="0" err="1"/>
              <a:t>bandycup</a:t>
            </a:r>
            <a:r>
              <a:rPr lang="sv-SE" sz="1800" b="1" dirty="0"/>
              <a:t> 11/11 – 13/11</a:t>
            </a:r>
          </a:p>
          <a:p>
            <a:pPr lvl="1">
              <a:buFont typeface="Wingdings" panose="05000000000000000000" pitchFamily="2" charset="2"/>
              <a:buChar char="v"/>
            </a:pPr>
            <a:r>
              <a:rPr lang="sv-SE" sz="1400" dirty="0"/>
              <a:t>11-manna – U13</a:t>
            </a:r>
          </a:p>
          <a:p>
            <a:pPr lvl="1">
              <a:buFont typeface="Wingdings" panose="05000000000000000000" pitchFamily="2" charset="2"/>
              <a:buChar char="v"/>
            </a:pPr>
            <a:r>
              <a:rPr lang="sv-SE" sz="1400" dirty="0"/>
              <a:t>ABB Arena</a:t>
            </a:r>
          </a:p>
          <a:p>
            <a:pPr lvl="1">
              <a:buFont typeface="Wingdings" panose="05000000000000000000" pitchFamily="2" charset="2"/>
              <a:buChar char="v"/>
            </a:pPr>
            <a:r>
              <a:rPr lang="sv-SE" sz="1400" dirty="0"/>
              <a:t>Matchtid 50 min</a:t>
            </a:r>
          </a:p>
          <a:p>
            <a:pPr lvl="1">
              <a:buFont typeface="Wingdings" panose="05000000000000000000" pitchFamily="2" charset="2"/>
              <a:buChar char="v"/>
            </a:pPr>
            <a:r>
              <a:rPr lang="sv-SE" sz="1400" dirty="0"/>
              <a:t>Laget spelar minst 4 matcher – min 1 på söndag</a:t>
            </a:r>
          </a:p>
          <a:p>
            <a:pPr lvl="1">
              <a:buFont typeface="Wingdings" panose="05000000000000000000" pitchFamily="2" charset="2"/>
              <a:buChar char="v"/>
            </a:pPr>
            <a:r>
              <a:rPr lang="sv-SE" sz="1400" b="1" u="sng" dirty="0">
                <a:solidFill>
                  <a:schemeClr val="tx1"/>
                </a:solidFill>
              </a:rPr>
              <a:t>Samling:</a:t>
            </a:r>
          </a:p>
          <a:p>
            <a:pPr lvl="2">
              <a:buFont typeface="Wingdings" panose="05000000000000000000" pitchFamily="2" charset="2"/>
              <a:buChar char="Ø"/>
            </a:pPr>
            <a:r>
              <a:rPr lang="sv-SE" sz="1200" b="1" dirty="0">
                <a:solidFill>
                  <a:srgbClr val="C00000"/>
                </a:solidFill>
              </a:rPr>
              <a:t> </a:t>
            </a:r>
            <a:r>
              <a:rPr lang="sv-SE" b="1" dirty="0">
                <a:solidFill>
                  <a:srgbClr val="C00000"/>
                </a:solidFill>
              </a:rPr>
              <a:t>senast 60 min före matchstart!</a:t>
            </a:r>
          </a:p>
          <a:p>
            <a:pPr lvl="2">
              <a:buFont typeface="Wingdings" panose="05000000000000000000" pitchFamily="2" charset="2"/>
              <a:buChar char="Ø"/>
            </a:pPr>
            <a:r>
              <a:rPr lang="sv-SE" b="1" dirty="0">
                <a:solidFill>
                  <a:srgbClr val="C00000"/>
                </a:solidFill>
              </a:rPr>
              <a:t>Ombytt för uppvärmning på barmark!</a:t>
            </a:r>
          </a:p>
          <a:p>
            <a:pPr lvl="1">
              <a:buFont typeface="Wingdings" panose="05000000000000000000" pitchFamily="2" charset="2"/>
              <a:buChar char="v"/>
            </a:pPr>
            <a:r>
              <a:rPr lang="sv-SE" sz="1400" b="1" dirty="0">
                <a:solidFill>
                  <a:schemeClr val="tx1"/>
                </a:solidFill>
              </a:rPr>
              <a:t>Laguppställning:</a:t>
            </a:r>
          </a:p>
          <a:p>
            <a:pPr lvl="2">
              <a:buFont typeface="Arial" panose="020B0604020202020204" pitchFamily="34" charset="0"/>
              <a:buChar char="•"/>
            </a:pPr>
            <a:r>
              <a:rPr lang="sv-SE" dirty="0">
                <a:solidFill>
                  <a:schemeClr val="tx1"/>
                </a:solidFill>
              </a:rPr>
              <a:t>11 + ca 6 avbytare</a:t>
            </a:r>
          </a:p>
          <a:p>
            <a:pPr lvl="2">
              <a:buFont typeface="Arial" panose="020B0604020202020204" pitchFamily="34" charset="0"/>
              <a:buChar char="•"/>
            </a:pPr>
            <a:r>
              <a:rPr lang="sv-SE" dirty="0">
                <a:solidFill>
                  <a:schemeClr val="tx1"/>
                </a:solidFill>
              </a:rPr>
              <a:t>Få support av F-08/09 med 11-manna erfarenhet – 3 per match</a:t>
            </a:r>
          </a:p>
          <a:p>
            <a:pPr lvl="2">
              <a:buFont typeface="Arial" panose="020B0604020202020204" pitchFamily="34" charset="0"/>
              <a:buChar char="•"/>
            </a:pPr>
            <a:r>
              <a:rPr lang="sv-SE" dirty="0">
                <a:solidFill>
                  <a:schemeClr val="tx1"/>
                </a:solidFill>
              </a:rPr>
              <a:t>Laguppställning kommer ut på onsdag kväll</a:t>
            </a:r>
          </a:p>
          <a:p>
            <a:pPr lvl="1">
              <a:buFont typeface="Arial" panose="020B0604020202020204" pitchFamily="34" charset="0"/>
              <a:buChar char="•"/>
            </a:pPr>
            <a:endParaRPr lang="sv-SE" sz="1100" dirty="0">
              <a:solidFill>
                <a:schemeClr val="tx1"/>
              </a:solidFill>
            </a:endParaRPr>
          </a:p>
          <a:p>
            <a:pPr lvl="1">
              <a:buFont typeface="Wingdings" panose="05000000000000000000" pitchFamily="2" charset="2"/>
              <a:buChar char="Ø"/>
            </a:pPr>
            <a:r>
              <a:rPr lang="sv-SE" dirty="0">
                <a:solidFill>
                  <a:schemeClr val="tx1"/>
                </a:solidFill>
              </a:rPr>
              <a:t> </a:t>
            </a:r>
            <a:r>
              <a:rPr lang="sv-SE" sz="1600" dirty="0">
                <a:solidFill>
                  <a:schemeClr val="tx1"/>
                </a:solidFill>
              </a:rPr>
              <a:t>Håll dig uppdaterat på laget.se</a:t>
            </a:r>
          </a:p>
          <a:p>
            <a:pPr lvl="2">
              <a:buFont typeface="Arial" panose="020B0604020202020204" pitchFamily="34" charset="0"/>
              <a:buChar char="•"/>
            </a:pPr>
            <a:endParaRPr lang="sv-SE" dirty="0">
              <a:solidFill>
                <a:schemeClr val="tx1"/>
              </a:solidFill>
            </a:endParaRPr>
          </a:p>
          <a:p>
            <a:pPr lvl="1">
              <a:buFont typeface="Wingdings" panose="05000000000000000000" pitchFamily="2" charset="2"/>
              <a:buChar char="Ø"/>
            </a:pPr>
            <a:endParaRPr lang="sv-SE" sz="1400" dirty="0"/>
          </a:p>
          <a:p>
            <a:pPr lvl="1"/>
            <a:endParaRPr lang="sv-SE" sz="1600" b="1" dirty="0">
              <a:solidFill>
                <a:srgbClr val="C00000"/>
              </a:solidFill>
            </a:endParaRPr>
          </a:p>
          <a:p>
            <a:pPr>
              <a:buFont typeface="Courier New" panose="02070309020205020404" pitchFamily="49" charset="0"/>
              <a:buChar char="o"/>
            </a:pPr>
            <a:endParaRPr lang="sv-SE" sz="1400" dirty="0"/>
          </a:p>
          <a:p>
            <a:pPr lvl="2"/>
            <a:endParaRPr lang="sv-SE" sz="1200" b="1" dirty="0">
              <a:solidFill>
                <a:srgbClr val="C00000"/>
              </a:solidFill>
            </a:endParaRPr>
          </a:p>
        </p:txBody>
      </p:sp>
      <p:graphicFrame>
        <p:nvGraphicFramePr>
          <p:cNvPr id="5" name="Table 6">
            <a:extLst>
              <a:ext uri="{FF2B5EF4-FFF2-40B4-BE49-F238E27FC236}">
                <a16:creationId xmlns:a16="http://schemas.microsoft.com/office/drawing/2014/main" id="{DDC6EE94-D54F-4053-BD26-4E52BF62E46D}"/>
              </a:ext>
            </a:extLst>
          </p:cNvPr>
          <p:cNvGraphicFramePr>
            <a:graphicFrameLocks noGrp="1"/>
          </p:cNvGraphicFramePr>
          <p:nvPr>
            <p:ph sz="half" idx="2"/>
            <p:extLst>
              <p:ext uri="{D42A27DB-BD31-4B8C-83A1-F6EECF244321}">
                <p14:modId xmlns:p14="http://schemas.microsoft.com/office/powerpoint/2010/main" val="124465366"/>
              </p:ext>
            </p:extLst>
          </p:nvPr>
        </p:nvGraphicFramePr>
        <p:xfrm>
          <a:off x="5312664" y="1846263"/>
          <a:ext cx="6043866" cy="2225040"/>
        </p:xfrm>
        <a:graphic>
          <a:graphicData uri="http://schemas.openxmlformats.org/drawingml/2006/table">
            <a:tbl>
              <a:tblPr firstRow="1" bandRow="1">
                <a:tableStyleId>{5C22544A-7EE6-4342-B048-85BDC9FD1C3A}</a:tableStyleId>
              </a:tblPr>
              <a:tblGrid>
                <a:gridCol w="841248">
                  <a:extLst>
                    <a:ext uri="{9D8B030D-6E8A-4147-A177-3AD203B41FA5}">
                      <a16:colId xmlns:a16="http://schemas.microsoft.com/office/drawing/2014/main" val="3668884817"/>
                    </a:ext>
                  </a:extLst>
                </a:gridCol>
                <a:gridCol w="950976">
                  <a:extLst>
                    <a:ext uri="{9D8B030D-6E8A-4147-A177-3AD203B41FA5}">
                      <a16:colId xmlns:a16="http://schemas.microsoft.com/office/drawing/2014/main" val="2789227500"/>
                    </a:ext>
                  </a:extLst>
                </a:gridCol>
                <a:gridCol w="713232">
                  <a:extLst>
                    <a:ext uri="{9D8B030D-6E8A-4147-A177-3AD203B41FA5}">
                      <a16:colId xmlns:a16="http://schemas.microsoft.com/office/drawing/2014/main" val="3741027017"/>
                    </a:ext>
                  </a:extLst>
                </a:gridCol>
                <a:gridCol w="749808">
                  <a:extLst>
                    <a:ext uri="{9D8B030D-6E8A-4147-A177-3AD203B41FA5}">
                      <a16:colId xmlns:a16="http://schemas.microsoft.com/office/drawing/2014/main" val="3016462087"/>
                    </a:ext>
                  </a:extLst>
                </a:gridCol>
                <a:gridCol w="1353312">
                  <a:extLst>
                    <a:ext uri="{9D8B030D-6E8A-4147-A177-3AD203B41FA5}">
                      <a16:colId xmlns:a16="http://schemas.microsoft.com/office/drawing/2014/main" val="2839997108"/>
                    </a:ext>
                  </a:extLst>
                </a:gridCol>
                <a:gridCol w="1435290">
                  <a:extLst>
                    <a:ext uri="{9D8B030D-6E8A-4147-A177-3AD203B41FA5}">
                      <a16:colId xmlns:a16="http://schemas.microsoft.com/office/drawing/2014/main" val="3530109970"/>
                    </a:ext>
                  </a:extLst>
                </a:gridCol>
              </a:tblGrid>
              <a:tr h="370840">
                <a:tc>
                  <a:txBody>
                    <a:bodyPr/>
                    <a:lstStyle/>
                    <a:p>
                      <a:r>
                        <a:rPr lang="sv-SE" dirty="0"/>
                        <a:t>Datum</a:t>
                      </a:r>
                    </a:p>
                  </a:txBody>
                  <a:tcPr/>
                </a:tc>
                <a:tc>
                  <a:txBody>
                    <a:bodyPr/>
                    <a:lstStyle/>
                    <a:p>
                      <a:r>
                        <a:rPr lang="sv-SE" dirty="0">
                          <a:solidFill>
                            <a:srgbClr val="FFFF00"/>
                          </a:solidFill>
                        </a:rPr>
                        <a:t>samling</a:t>
                      </a:r>
                    </a:p>
                  </a:txBody>
                  <a:tcPr/>
                </a:tc>
                <a:tc>
                  <a:txBody>
                    <a:bodyPr/>
                    <a:lstStyle/>
                    <a:p>
                      <a:r>
                        <a:rPr lang="sv-SE" dirty="0"/>
                        <a:t>start</a:t>
                      </a:r>
                    </a:p>
                  </a:txBody>
                  <a:tcPr/>
                </a:tc>
                <a:tc>
                  <a:txBody>
                    <a:bodyPr/>
                    <a:lstStyle/>
                    <a:p>
                      <a:r>
                        <a:rPr lang="sv-SE" dirty="0"/>
                        <a:t>grupp</a:t>
                      </a:r>
                    </a:p>
                  </a:txBody>
                  <a:tcPr/>
                </a:tc>
                <a:tc>
                  <a:txBody>
                    <a:bodyPr/>
                    <a:lstStyle/>
                    <a:p>
                      <a:r>
                        <a:rPr lang="sv-SE" dirty="0"/>
                        <a:t>hemma</a:t>
                      </a:r>
                    </a:p>
                  </a:txBody>
                  <a:tcPr/>
                </a:tc>
                <a:tc>
                  <a:txBody>
                    <a:bodyPr/>
                    <a:lstStyle/>
                    <a:p>
                      <a:r>
                        <a:rPr lang="sv-SE" dirty="0"/>
                        <a:t>borta</a:t>
                      </a:r>
                    </a:p>
                  </a:txBody>
                  <a:tcPr/>
                </a:tc>
                <a:extLst>
                  <a:ext uri="{0D108BD9-81ED-4DB2-BD59-A6C34878D82A}">
                    <a16:rowId xmlns:a16="http://schemas.microsoft.com/office/drawing/2014/main" val="3181575253"/>
                  </a:ext>
                </a:extLst>
              </a:tr>
              <a:tr h="370840">
                <a:tc>
                  <a:txBody>
                    <a:bodyPr/>
                    <a:lstStyle/>
                    <a:p>
                      <a:r>
                        <a:rPr lang="sv-SE" dirty="0"/>
                        <a:t>11/11</a:t>
                      </a:r>
                    </a:p>
                  </a:txBody>
                  <a:tcPr/>
                </a:tc>
                <a:tc>
                  <a:txBody>
                    <a:bodyPr/>
                    <a:lstStyle/>
                    <a:p>
                      <a:r>
                        <a:rPr lang="sv-SE" b="1" dirty="0"/>
                        <a:t>16:50</a:t>
                      </a:r>
                    </a:p>
                  </a:txBody>
                  <a:tcPr/>
                </a:tc>
                <a:tc>
                  <a:txBody>
                    <a:bodyPr/>
                    <a:lstStyle/>
                    <a:p>
                      <a:r>
                        <a:rPr lang="sv-SE" dirty="0"/>
                        <a:t>17:50</a:t>
                      </a:r>
                    </a:p>
                  </a:txBody>
                  <a:tcPr/>
                </a:tc>
                <a:tc>
                  <a:txBody>
                    <a:bodyPr/>
                    <a:lstStyle/>
                    <a:p>
                      <a:r>
                        <a:rPr lang="sv-SE" dirty="0"/>
                        <a:t>A</a:t>
                      </a:r>
                    </a:p>
                  </a:txBody>
                  <a:tcPr/>
                </a:tc>
                <a:tc>
                  <a:txBody>
                    <a:bodyPr/>
                    <a:lstStyle/>
                    <a:p>
                      <a:r>
                        <a:rPr lang="sv-SE" dirty="0"/>
                        <a:t>TB</a:t>
                      </a:r>
                    </a:p>
                  </a:txBody>
                  <a:tcPr/>
                </a:tc>
                <a:tc>
                  <a:txBody>
                    <a:bodyPr/>
                    <a:lstStyle/>
                    <a:p>
                      <a:r>
                        <a:rPr lang="sv-SE" dirty="0"/>
                        <a:t>VSK</a:t>
                      </a:r>
                    </a:p>
                  </a:txBody>
                  <a:tcPr/>
                </a:tc>
                <a:extLst>
                  <a:ext uri="{0D108BD9-81ED-4DB2-BD59-A6C34878D82A}">
                    <a16:rowId xmlns:a16="http://schemas.microsoft.com/office/drawing/2014/main" val="3817690602"/>
                  </a:ext>
                </a:extLst>
              </a:tr>
              <a:tr h="370840">
                <a:tc>
                  <a:txBody>
                    <a:bodyPr/>
                    <a:lstStyle/>
                    <a:p>
                      <a:r>
                        <a:rPr lang="sv-SE" dirty="0"/>
                        <a:t>12/11</a:t>
                      </a:r>
                    </a:p>
                  </a:txBody>
                  <a:tcPr/>
                </a:tc>
                <a:tc>
                  <a:txBody>
                    <a:bodyPr/>
                    <a:lstStyle/>
                    <a:p>
                      <a:r>
                        <a:rPr lang="sv-SE" b="1" dirty="0"/>
                        <a:t>09:40</a:t>
                      </a:r>
                    </a:p>
                  </a:txBody>
                  <a:tcPr/>
                </a:tc>
                <a:tc>
                  <a:txBody>
                    <a:bodyPr/>
                    <a:lstStyle/>
                    <a:p>
                      <a:r>
                        <a:rPr lang="sv-SE" dirty="0"/>
                        <a:t>10:40</a:t>
                      </a:r>
                    </a:p>
                  </a:txBody>
                  <a:tcPr/>
                </a:tc>
                <a:tc>
                  <a:txBody>
                    <a:bodyPr/>
                    <a:lstStyle/>
                    <a:p>
                      <a:r>
                        <a:rPr lang="sv-SE" dirty="0"/>
                        <a:t>A</a:t>
                      </a:r>
                    </a:p>
                  </a:txBody>
                  <a:tcPr/>
                </a:tc>
                <a:tc>
                  <a:txBody>
                    <a:bodyPr/>
                    <a:lstStyle/>
                    <a:p>
                      <a:r>
                        <a:rPr lang="sv-SE" dirty="0"/>
                        <a:t>VSK</a:t>
                      </a:r>
                    </a:p>
                  </a:txBody>
                  <a:tcPr/>
                </a:tc>
                <a:tc>
                  <a:txBody>
                    <a:bodyPr/>
                    <a:lstStyle/>
                    <a:p>
                      <a:r>
                        <a:rPr lang="sv-SE" dirty="0"/>
                        <a:t>Uppsala Bois</a:t>
                      </a:r>
                    </a:p>
                  </a:txBody>
                  <a:tcPr/>
                </a:tc>
                <a:extLst>
                  <a:ext uri="{0D108BD9-81ED-4DB2-BD59-A6C34878D82A}">
                    <a16:rowId xmlns:a16="http://schemas.microsoft.com/office/drawing/2014/main" val="3032168544"/>
                  </a:ext>
                </a:extLst>
              </a:tr>
              <a:tr h="370840">
                <a:tc>
                  <a:txBody>
                    <a:bodyPr/>
                    <a:lstStyle/>
                    <a:p>
                      <a:r>
                        <a:rPr lang="sv-SE" dirty="0"/>
                        <a:t>12/11</a:t>
                      </a:r>
                    </a:p>
                  </a:txBody>
                  <a:tcPr/>
                </a:tc>
                <a:tc>
                  <a:txBody>
                    <a:bodyPr/>
                    <a:lstStyle/>
                    <a:p>
                      <a:r>
                        <a:rPr lang="sv-SE" b="1" dirty="0"/>
                        <a:t>17:10</a:t>
                      </a:r>
                    </a:p>
                  </a:txBody>
                  <a:tcPr/>
                </a:tc>
                <a:tc>
                  <a:txBody>
                    <a:bodyPr/>
                    <a:lstStyle/>
                    <a:p>
                      <a:r>
                        <a:rPr lang="sv-SE" dirty="0"/>
                        <a:t>18:10</a:t>
                      </a:r>
                    </a:p>
                  </a:txBody>
                  <a:tcPr/>
                </a:tc>
                <a:tc>
                  <a:txBody>
                    <a:bodyPr/>
                    <a:lstStyle/>
                    <a:p>
                      <a:r>
                        <a:rPr lang="sv-SE" dirty="0"/>
                        <a:t>A</a:t>
                      </a:r>
                    </a:p>
                  </a:txBody>
                  <a:tcPr/>
                </a:tc>
                <a:tc>
                  <a:txBody>
                    <a:bodyPr/>
                    <a:lstStyle/>
                    <a:p>
                      <a:r>
                        <a:rPr lang="sv-SE" dirty="0"/>
                        <a:t>VSK</a:t>
                      </a:r>
                    </a:p>
                  </a:txBody>
                  <a:tcPr/>
                </a:tc>
                <a:tc>
                  <a:txBody>
                    <a:bodyPr/>
                    <a:lstStyle/>
                    <a:p>
                      <a:r>
                        <a:rPr lang="sv-SE" dirty="0"/>
                        <a:t>Helenelund</a:t>
                      </a:r>
                    </a:p>
                  </a:txBody>
                  <a:tcPr/>
                </a:tc>
                <a:extLst>
                  <a:ext uri="{0D108BD9-81ED-4DB2-BD59-A6C34878D82A}">
                    <a16:rowId xmlns:a16="http://schemas.microsoft.com/office/drawing/2014/main" val="1469648022"/>
                  </a:ext>
                </a:extLst>
              </a:tr>
              <a:tr h="370840">
                <a:tc>
                  <a:txBody>
                    <a:bodyPr/>
                    <a:lstStyle/>
                    <a:p>
                      <a:r>
                        <a:rPr lang="sv-SE" dirty="0"/>
                        <a:t>13/11</a:t>
                      </a:r>
                    </a:p>
                  </a:txBody>
                  <a:tcPr/>
                </a:tc>
                <a:tc>
                  <a:txBody>
                    <a:bodyPr/>
                    <a:lstStyle/>
                    <a:p>
                      <a:r>
                        <a:rPr lang="sv-SE" sz="1100" i="1" dirty="0"/>
                        <a:t>Info på 12/11</a:t>
                      </a:r>
                    </a:p>
                  </a:txBody>
                  <a:tcPr/>
                </a:tc>
                <a:tc>
                  <a:txBody>
                    <a:bodyPr/>
                    <a:lstStyle/>
                    <a:p>
                      <a:r>
                        <a:rPr lang="sv-SE" dirty="0"/>
                        <a:t>?</a:t>
                      </a:r>
                    </a:p>
                  </a:txBody>
                  <a:tcPr/>
                </a:tc>
                <a:tc>
                  <a:txBody>
                    <a:bodyPr/>
                    <a:lstStyle/>
                    <a:p>
                      <a:endParaRPr lang="sv-SE" dirty="0"/>
                    </a:p>
                  </a:txBody>
                  <a:tcPr/>
                </a:tc>
                <a:tc>
                  <a:txBody>
                    <a:bodyPr/>
                    <a:lstStyle/>
                    <a:p>
                      <a:endParaRPr lang="sv-SE"/>
                    </a:p>
                  </a:txBody>
                  <a:tcPr/>
                </a:tc>
                <a:tc>
                  <a:txBody>
                    <a:bodyPr/>
                    <a:lstStyle/>
                    <a:p>
                      <a:endParaRPr lang="sv-SE" dirty="0"/>
                    </a:p>
                  </a:txBody>
                  <a:tcPr/>
                </a:tc>
                <a:extLst>
                  <a:ext uri="{0D108BD9-81ED-4DB2-BD59-A6C34878D82A}">
                    <a16:rowId xmlns:a16="http://schemas.microsoft.com/office/drawing/2014/main" val="4143391024"/>
                  </a:ext>
                </a:extLst>
              </a:tr>
              <a:tr h="370840">
                <a:tc>
                  <a:txBody>
                    <a:bodyPr/>
                    <a:lstStyle/>
                    <a:p>
                      <a:r>
                        <a:rPr lang="sv-SE" dirty="0"/>
                        <a:t>?</a:t>
                      </a:r>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dirty="0"/>
                    </a:p>
                  </a:txBody>
                  <a:tcPr/>
                </a:tc>
                <a:extLst>
                  <a:ext uri="{0D108BD9-81ED-4DB2-BD59-A6C34878D82A}">
                    <a16:rowId xmlns:a16="http://schemas.microsoft.com/office/drawing/2014/main" val="2994902504"/>
                  </a:ext>
                </a:extLst>
              </a:tr>
            </a:tbl>
          </a:graphicData>
        </a:graphic>
      </p:graphicFrame>
      <p:pic>
        <p:nvPicPr>
          <p:cNvPr id="6" name="Picture 5" descr="Logo&#10;&#10;Description automatically generated">
            <a:extLst>
              <a:ext uri="{FF2B5EF4-FFF2-40B4-BE49-F238E27FC236}">
                <a16:creationId xmlns:a16="http://schemas.microsoft.com/office/drawing/2014/main" id="{805F195B-B70B-4EEA-91FD-A13B878263C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5" r="-1002" b="1"/>
          <a:stretch/>
        </p:blipFill>
        <p:spPr>
          <a:xfrm>
            <a:off x="10738788" y="5651423"/>
            <a:ext cx="1034956" cy="1057565"/>
          </a:xfrm>
          <a:prstGeom prst="rect">
            <a:avLst/>
          </a:prstGeom>
        </p:spPr>
      </p:pic>
      <p:pic>
        <p:nvPicPr>
          <p:cNvPr id="12290" name="48F1D744-72D0-46D7-AEC8-47BAB9C637AB" descr="IMG_5728.JPG">
            <a:extLst>
              <a:ext uri="{FF2B5EF4-FFF2-40B4-BE49-F238E27FC236}">
                <a16:creationId xmlns:a16="http://schemas.microsoft.com/office/drawing/2014/main" id="{293FEA5F-9FA1-4BCF-A556-11B2FD1D59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2824" y="4246859"/>
            <a:ext cx="3487552" cy="232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9238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82469-7B0E-420A-8A73-85BF98D77433}"/>
              </a:ext>
            </a:extLst>
          </p:cNvPr>
          <p:cNvSpPr>
            <a:spLocks noGrp="1"/>
          </p:cNvSpPr>
          <p:nvPr>
            <p:ph type="title"/>
          </p:nvPr>
        </p:nvSpPr>
        <p:spPr>
          <a:xfrm>
            <a:off x="1097280" y="286603"/>
            <a:ext cx="10058400" cy="744199"/>
          </a:xfrm>
        </p:spPr>
        <p:txBody>
          <a:bodyPr>
            <a:normAutofit/>
          </a:bodyPr>
          <a:lstStyle/>
          <a:p>
            <a:r>
              <a:rPr lang="sv-SE" sz="3600" dirty="0"/>
              <a:t>7 Regler inom laget</a:t>
            </a:r>
          </a:p>
        </p:txBody>
      </p:sp>
      <p:sp>
        <p:nvSpPr>
          <p:cNvPr id="3" name="Content Placeholder 2">
            <a:extLst>
              <a:ext uri="{FF2B5EF4-FFF2-40B4-BE49-F238E27FC236}">
                <a16:creationId xmlns:a16="http://schemas.microsoft.com/office/drawing/2014/main" id="{4BF73387-4E46-48D3-A033-FCA808023F6E}"/>
              </a:ext>
            </a:extLst>
          </p:cNvPr>
          <p:cNvSpPr>
            <a:spLocks noGrp="1"/>
          </p:cNvSpPr>
          <p:nvPr>
            <p:ph sz="half" idx="1"/>
          </p:nvPr>
        </p:nvSpPr>
        <p:spPr>
          <a:xfrm>
            <a:off x="4098973" y="3455682"/>
            <a:ext cx="1197559" cy="2178804"/>
          </a:xfrm>
        </p:spPr>
        <p:txBody>
          <a:bodyPr>
            <a:normAutofit/>
          </a:bodyPr>
          <a:lstStyle/>
          <a:p>
            <a:endParaRPr lang="sv-SE" sz="1800" dirty="0"/>
          </a:p>
        </p:txBody>
      </p:sp>
      <p:sp>
        <p:nvSpPr>
          <p:cNvPr id="4" name="Content Placeholder 3">
            <a:extLst>
              <a:ext uri="{FF2B5EF4-FFF2-40B4-BE49-F238E27FC236}">
                <a16:creationId xmlns:a16="http://schemas.microsoft.com/office/drawing/2014/main" id="{59431BCE-712C-4801-A0CC-E837E3D48080}"/>
              </a:ext>
            </a:extLst>
          </p:cNvPr>
          <p:cNvSpPr>
            <a:spLocks noGrp="1"/>
          </p:cNvSpPr>
          <p:nvPr>
            <p:ph sz="half" idx="2"/>
          </p:nvPr>
        </p:nvSpPr>
        <p:spPr>
          <a:xfrm>
            <a:off x="6134502" y="1845734"/>
            <a:ext cx="5021178" cy="4023360"/>
          </a:xfrm>
        </p:spPr>
        <p:txBody>
          <a:bodyPr>
            <a:normAutofit/>
          </a:bodyPr>
          <a:lstStyle/>
          <a:p>
            <a:r>
              <a:rPr lang="sv-SE" sz="1800" b="1" dirty="0">
                <a:solidFill>
                  <a:schemeClr val="accent4">
                    <a:lumMod val="75000"/>
                  </a:schemeClr>
                </a:solidFill>
              </a:rPr>
              <a:t>Att vara en sjyst Bandy kompis</a:t>
            </a:r>
          </a:p>
          <a:p>
            <a:pPr lvl="1">
              <a:spcBef>
                <a:spcPts val="600"/>
              </a:spcBef>
              <a:buFont typeface="Courier New" panose="02070309020205020404" pitchFamily="49" charset="0"/>
              <a:buChar char="o"/>
            </a:pPr>
            <a:r>
              <a:rPr lang="sv-SE" sz="1400" dirty="0">
                <a:solidFill>
                  <a:schemeClr val="accent4">
                    <a:lumMod val="75000"/>
                  </a:schemeClr>
                </a:solidFill>
              </a:rPr>
              <a:t>Vi är ett lag – var och en är en del av laget</a:t>
            </a:r>
          </a:p>
          <a:p>
            <a:pPr lvl="1">
              <a:buFont typeface="Courier New" panose="02070309020205020404" pitchFamily="49" charset="0"/>
              <a:buChar char="o"/>
            </a:pPr>
            <a:r>
              <a:rPr lang="sv-SE" sz="1400" dirty="0">
                <a:solidFill>
                  <a:schemeClr val="accent4">
                    <a:lumMod val="75000"/>
                  </a:schemeClr>
                </a:solidFill>
              </a:rPr>
              <a:t>Vi har kul tillsammans!</a:t>
            </a:r>
          </a:p>
          <a:p>
            <a:pPr lvl="1">
              <a:buFont typeface="Courier New" panose="02070309020205020404" pitchFamily="49" charset="0"/>
              <a:buChar char="o"/>
            </a:pPr>
            <a:r>
              <a:rPr lang="sv-SE" sz="1400" dirty="0">
                <a:solidFill>
                  <a:schemeClr val="accent4">
                    <a:lumMod val="75000"/>
                  </a:schemeClr>
                </a:solidFill>
              </a:rPr>
              <a:t>Samma regler för alla</a:t>
            </a:r>
          </a:p>
          <a:p>
            <a:pPr lvl="1">
              <a:buFont typeface="Courier New" panose="02070309020205020404" pitchFamily="49" charset="0"/>
              <a:buChar char="o"/>
            </a:pPr>
            <a:r>
              <a:rPr lang="sv-SE" sz="1400" dirty="0">
                <a:solidFill>
                  <a:schemeClr val="accent4">
                    <a:lumMod val="75000"/>
                  </a:schemeClr>
                </a:solidFill>
              </a:rPr>
              <a:t>Vi respektera varandras behov och olikheter</a:t>
            </a:r>
          </a:p>
          <a:p>
            <a:pPr lvl="1">
              <a:buFont typeface="Courier New" panose="02070309020205020404" pitchFamily="49" charset="0"/>
              <a:buChar char="o"/>
            </a:pPr>
            <a:r>
              <a:rPr lang="sv-SE" sz="1400" dirty="0">
                <a:solidFill>
                  <a:schemeClr val="accent4">
                    <a:lumMod val="75000"/>
                  </a:schemeClr>
                </a:solidFill>
              </a:rPr>
              <a:t>Vi peppar varandra </a:t>
            </a:r>
          </a:p>
          <a:p>
            <a:pPr lvl="1">
              <a:buFont typeface="Courier New" panose="02070309020205020404" pitchFamily="49" charset="0"/>
              <a:buChar char="o"/>
            </a:pPr>
            <a:r>
              <a:rPr lang="sv-SE" sz="1400" dirty="0">
                <a:solidFill>
                  <a:schemeClr val="accent4">
                    <a:lumMod val="75000"/>
                  </a:schemeClr>
                </a:solidFill>
              </a:rPr>
              <a:t>Vi stödjer och uppmuntra varandra vid motgångar</a:t>
            </a:r>
          </a:p>
          <a:p>
            <a:pPr lvl="1">
              <a:buFont typeface="Courier New" panose="02070309020205020404" pitchFamily="49" charset="0"/>
              <a:buChar char="o"/>
            </a:pPr>
            <a:r>
              <a:rPr lang="sv-SE" sz="1400" dirty="0">
                <a:solidFill>
                  <a:schemeClr val="accent4">
                    <a:lumMod val="75000"/>
                  </a:schemeClr>
                </a:solidFill>
              </a:rPr>
              <a:t>Vi berömmer varandra när vi gör något bra</a:t>
            </a:r>
          </a:p>
          <a:p>
            <a:pPr lvl="1">
              <a:buFont typeface="Courier New" panose="02070309020205020404" pitchFamily="49" charset="0"/>
              <a:buChar char="o"/>
            </a:pPr>
            <a:endParaRPr lang="sv-SE" sz="1400" dirty="0">
              <a:solidFill>
                <a:schemeClr val="accent4">
                  <a:lumMod val="75000"/>
                </a:schemeClr>
              </a:solidFill>
            </a:endParaRPr>
          </a:p>
        </p:txBody>
      </p:sp>
      <p:pic>
        <p:nvPicPr>
          <p:cNvPr id="6" name="Picture 5" descr="Logo&#10;&#10;Description automatically generated">
            <a:extLst>
              <a:ext uri="{FF2B5EF4-FFF2-40B4-BE49-F238E27FC236}">
                <a16:creationId xmlns:a16="http://schemas.microsoft.com/office/drawing/2014/main" id="{805F195B-B70B-4EEA-91FD-A13B878263C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5" r="-1002" b="1"/>
          <a:stretch/>
        </p:blipFill>
        <p:spPr>
          <a:xfrm>
            <a:off x="10738788" y="5651423"/>
            <a:ext cx="1034956" cy="1057565"/>
          </a:xfrm>
          <a:prstGeom prst="rect">
            <a:avLst/>
          </a:prstGeom>
        </p:spPr>
      </p:pic>
      <p:pic>
        <p:nvPicPr>
          <p:cNvPr id="2050" name="7779D7AB-47B0-4D36-B193-E612D377DB16" descr="IMG_5679.jpg">
            <a:extLst>
              <a:ext uri="{FF2B5EF4-FFF2-40B4-BE49-F238E27FC236}">
                <a16:creationId xmlns:a16="http://schemas.microsoft.com/office/drawing/2014/main" id="{0C1FDDF3-8E4D-41DD-9938-236E82DC32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60" y="1845734"/>
            <a:ext cx="6035040" cy="402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7146BBF9-D97B-4718-A6B3-E1A138E8286D" descr="IMG_5697.JPG">
            <a:extLst>
              <a:ext uri="{FF2B5EF4-FFF2-40B4-BE49-F238E27FC236}">
                <a16:creationId xmlns:a16="http://schemas.microsoft.com/office/drawing/2014/main" id="{5C45F067-1B5E-4D3D-B8E1-C71C705E7B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1204" y="270654"/>
            <a:ext cx="2734983" cy="182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9372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82469-7B0E-420A-8A73-85BF98D77433}"/>
              </a:ext>
            </a:extLst>
          </p:cNvPr>
          <p:cNvSpPr>
            <a:spLocks noGrp="1"/>
          </p:cNvSpPr>
          <p:nvPr>
            <p:ph type="title"/>
          </p:nvPr>
        </p:nvSpPr>
        <p:spPr>
          <a:xfrm>
            <a:off x="1097280" y="286603"/>
            <a:ext cx="10058400" cy="744199"/>
          </a:xfrm>
        </p:spPr>
        <p:txBody>
          <a:bodyPr>
            <a:normAutofit/>
          </a:bodyPr>
          <a:lstStyle/>
          <a:p>
            <a:r>
              <a:rPr lang="sv-SE" sz="3600" dirty="0"/>
              <a:t>7 Regler inom laget</a:t>
            </a:r>
          </a:p>
        </p:txBody>
      </p:sp>
      <p:sp>
        <p:nvSpPr>
          <p:cNvPr id="3" name="Content Placeholder 2">
            <a:extLst>
              <a:ext uri="{FF2B5EF4-FFF2-40B4-BE49-F238E27FC236}">
                <a16:creationId xmlns:a16="http://schemas.microsoft.com/office/drawing/2014/main" id="{4BF73387-4E46-48D3-A033-FCA808023F6E}"/>
              </a:ext>
            </a:extLst>
          </p:cNvPr>
          <p:cNvSpPr>
            <a:spLocks noGrp="1"/>
          </p:cNvSpPr>
          <p:nvPr>
            <p:ph sz="half" idx="1"/>
          </p:nvPr>
        </p:nvSpPr>
        <p:spPr>
          <a:xfrm>
            <a:off x="1346039" y="4418360"/>
            <a:ext cx="2506706" cy="1238241"/>
          </a:xfrm>
        </p:spPr>
        <p:txBody>
          <a:bodyPr>
            <a:normAutofit/>
          </a:bodyPr>
          <a:lstStyle/>
          <a:p>
            <a:endParaRPr lang="sv-SE" sz="1800" dirty="0"/>
          </a:p>
        </p:txBody>
      </p:sp>
      <p:sp>
        <p:nvSpPr>
          <p:cNvPr id="4" name="Content Placeholder 3">
            <a:extLst>
              <a:ext uri="{FF2B5EF4-FFF2-40B4-BE49-F238E27FC236}">
                <a16:creationId xmlns:a16="http://schemas.microsoft.com/office/drawing/2014/main" id="{59431BCE-712C-4801-A0CC-E837E3D48080}"/>
              </a:ext>
            </a:extLst>
          </p:cNvPr>
          <p:cNvSpPr>
            <a:spLocks noGrp="1"/>
          </p:cNvSpPr>
          <p:nvPr>
            <p:ph sz="half" idx="2"/>
          </p:nvPr>
        </p:nvSpPr>
        <p:spPr>
          <a:xfrm>
            <a:off x="6096000" y="1845733"/>
            <a:ext cx="5059680" cy="4154014"/>
          </a:xfrm>
        </p:spPr>
        <p:txBody>
          <a:bodyPr>
            <a:normAutofit/>
          </a:bodyPr>
          <a:lstStyle/>
          <a:p>
            <a:pPr lvl="1">
              <a:buFont typeface="Wingdings" panose="05000000000000000000" pitchFamily="2" charset="2"/>
              <a:buChar char="§"/>
            </a:pPr>
            <a:r>
              <a:rPr lang="sv-SE" sz="1600" dirty="0">
                <a:solidFill>
                  <a:schemeClr val="accent4">
                    <a:lumMod val="75000"/>
                  </a:schemeClr>
                </a:solidFill>
              </a:rPr>
              <a:t> Vi lyssnar vid genomgångar och instruktioner</a:t>
            </a:r>
          </a:p>
          <a:p>
            <a:pPr lvl="1">
              <a:buFont typeface="Wingdings" panose="05000000000000000000" pitchFamily="2" charset="2"/>
              <a:buChar char="§"/>
            </a:pPr>
            <a:r>
              <a:rPr lang="sv-SE" sz="1600" dirty="0">
                <a:solidFill>
                  <a:schemeClr val="accent4">
                    <a:lumMod val="75000"/>
                  </a:schemeClr>
                </a:solidFill>
              </a:rPr>
              <a:t> Vi pratar inte i munnen på varandra</a:t>
            </a:r>
          </a:p>
          <a:p>
            <a:pPr lvl="1">
              <a:buFont typeface="Wingdings" panose="05000000000000000000" pitchFamily="2" charset="2"/>
              <a:buChar char="§"/>
            </a:pPr>
            <a:r>
              <a:rPr lang="sv-SE" sz="1600" dirty="0">
                <a:solidFill>
                  <a:schemeClr val="accent4">
                    <a:lumMod val="75000"/>
                  </a:schemeClr>
                </a:solidFill>
              </a:rPr>
              <a:t> Vi lyssnar ner kompisar har en fråga eller något att säga</a:t>
            </a:r>
          </a:p>
          <a:p>
            <a:pPr lvl="1">
              <a:buFont typeface="Wingdings" panose="05000000000000000000" pitchFamily="2" charset="2"/>
              <a:buChar char="§"/>
            </a:pPr>
            <a:r>
              <a:rPr lang="sv-SE" sz="1600" dirty="0">
                <a:solidFill>
                  <a:schemeClr val="accent4">
                    <a:lumMod val="75000"/>
                  </a:schemeClr>
                </a:solidFill>
              </a:rPr>
              <a:t> Ingen mobil vid genomgång och samling</a:t>
            </a:r>
          </a:p>
          <a:p>
            <a:pPr lvl="1">
              <a:buFont typeface="Wingdings" panose="05000000000000000000" pitchFamily="2" charset="2"/>
              <a:buChar char="§"/>
            </a:pPr>
            <a:r>
              <a:rPr lang="sv-SE" sz="1600" dirty="0">
                <a:solidFill>
                  <a:schemeClr val="accent4">
                    <a:lumMod val="75000"/>
                  </a:schemeClr>
                </a:solidFill>
              </a:rPr>
              <a:t> När tränarna lyfta klubben så kommer vi alla till samling</a:t>
            </a:r>
          </a:p>
          <a:p>
            <a:pPr lvl="1">
              <a:buFont typeface="Wingdings" panose="05000000000000000000" pitchFamily="2" charset="2"/>
              <a:buChar char="§"/>
            </a:pPr>
            <a:r>
              <a:rPr lang="sv-SE" sz="1600" dirty="0">
                <a:solidFill>
                  <a:schemeClr val="accent4">
                    <a:lumMod val="75000"/>
                  </a:schemeClr>
                </a:solidFill>
              </a:rPr>
              <a:t>Inget godis under och mellan matcherna</a:t>
            </a:r>
          </a:p>
          <a:p>
            <a:pPr lvl="1">
              <a:buFont typeface="Wingdings" panose="05000000000000000000" pitchFamily="2" charset="2"/>
              <a:buChar char="§"/>
            </a:pPr>
            <a:r>
              <a:rPr lang="sv-SE" sz="1600" dirty="0">
                <a:solidFill>
                  <a:schemeClr val="accent4">
                    <a:lumMod val="75000"/>
                  </a:schemeClr>
                </a:solidFill>
              </a:rPr>
              <a:t>Tänk på bra mellanmål: Banan, yoghurt, smörgås…</a:t>
            </a:r>
          </a:p>
        </p:txBody>
      </p:sp>
      <p:pic>
        <p:nvPicPr>
          <p:cNvPr id="6" name="Picture 5" descr="Logo&#10;&#10;Description automatically generated">
            <a:extLst>
              <a:ext uri="{FF2B5EF4-FFF2-40B4-BE49-F238E27FC236}">
                <a16:creationId xmlns:a16="http://schemas.microsoft.com/office/drawing/2014/main" id="{805F195B-B70B-4EEA-91FD-A13B878263C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5" r="-1002" b="1"/>
          <a:stretch/>
        </p:blipFill>
        <p:spPr>
          <a:xfrm>
            <a:off x="10738788" y="5651423"/>
            <a:ext cx="1034956" cy="1057565"/>
          </a:xfrm>
          <a:prstGeom prst="rect">
            <a:avLst/>
          </a:prstGeom>
        </p:spPr>
      </p:pic>
      <p:pic>
        <p:nvPicPr>
          <p:cNvPr id="5122" name="54FF5B67-52FD-4BEB-9295-75B41CAA5DD6" descr="IMG_5709.JPG">
            <a:extLst>
              <a:ext uri="{FF2B5EF4-FFF2-40B4-BE49-F238E27FC236}">
                <a16:creationId xmlns:a16="http://schemas.microsoft.com/office/drawing/2014/main" id="{407475DF-B163-47C7-92CB-3C2514AEC6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427" r="175" b="7416"/>
          <a:stretch/>
        </p:blipFill>
        <p:spPr bwMode="auto">
          <a:xfrm>
            <a:off x="0" y="1781566"/>
            <a:ext cx="6016752" cy="41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6327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82469-7B0E-420A-8A73-85BF98D77433}"/>
              </a:ext>
            </a:extLst>
          </p:cNvPr>
          <p:cNvSpPr>
            <a:spLocks noGrp="1"/>
          </p:cNvSpPr>
          <p:nvPr>
            <p:ph type="title"/>
          </p:nvPr>
        </p:nvSpPr>
        <p:spPr/>
        <p:txBody>
          <a:bodyPr>
            <a:normAutofit/>
          </a:bodyPr>
          <a:lstStyle/>
          <a:p>
            <a:r>
              <a:rPr lang="sv-SE" sz="3600" dirty="0"/>
              <a:t>8 Uppgifter</a:t>
            </a:r>
          </a:p>
        </p:txBody>
      </p:sp>
      <p:sp>
        <p:nvSpPr>
          <p:cNvPr id="4" name="Content Placeholder 3">
            <a:extLst>
              <a:ext uri="{FF2B5EF4-FFF2-40B4-BE49-F238E27FC236}">
                <a16:creationId xmlns:a16="http://schemas.microsoft.com/office/drawing/2014/main" id="{59431BCE-712C-4801-A0CC-E837E3D48080}"/>
              </a:ext>
            </a:extLst>
          </p:cNvPr>
          <p:cNvSpPr>
            <a:spLocks noGrp="1"/>
          </p:cNvSpPr>
          <p:nvPr>
            <p:ph sz="half" idx="2"/>
          </p:nvPr>
        </p:nvSpPr>
        <p:spPr>
          <a:solidFill>
            <a:schemeClr val="bg1"/>
          </a:solidFill>
          <a:ln w="76200">
            <a:solidFill>
              <a:schemeClr val="bg1"/>
            </a:solidFill>
          </a:ln>
        </p:spPr>
        <p:txBody>
          <a:bodyPr>
            <a:normAutofit fontScale="70000" lnSpcReduction="20000"/>
          </a:bodyPr>
          <a:lstStyle/>
          <a:p>
            <a:pPr>
              <a:spcBef>
                <a:spcPts val="600"/>
              </a:spcBef>
            </a:pPr>
            <a:r>
              <a:rPr lang="sv-SE" b="1" dirty="0">
                <a:solidFill>
                  <a:schemeClr val="accent4">
                    <a:lumMod val="75000"/>
                  </a:schemeClr>
                </a:solidFill>
              </a:rPr>
              <a:t>Att göra under </a:t>
            </a:r>
            <a:r>
              <a:rPr lang="sv-SE" b="1" dirty="0" err="1">
                <a:solidFill>
                  <a:schemeClr val="accent4">
                    <a:lumMod val="75000"/>
                  </a:schemeClr>
                </a:solidFill>
              </a:rPr>
              <a:t>isvärmning</a:t>
            </a:r>
            <a:r>
              <a:rPr lang="sv-SE" b="1" dirty="0">
                <a:solidFill>
                  <a:schemeClr val="accent4">
                    <a:lumMod val="75000"/>
                  </a:schemeClr>
                </a:solidFill>
              </a:rPr>
              <a:t> och match</a:t>
            </a:r>
            <a:r>
              <a:rPr lang="sv-SE" dirty="0"/>
              <a:t>: </a:t>
            </a:r>
          </a:p>
          <a:p>
            <a:pPr marL="342900" indent="-342900">
              <a:spcBef>
                <a:spcPts val="600"/>
              </a:spcBef>
              <a:buFont typeface="+mj-lt"/>
              <a:buAutoNum type="arabicPeriod"/>
            </a:pPr>
            <a:r>
              <a:rPr lang="sv-SE" sz="1900" dirty="0"/>
              <a:t> </a:t>
            </a:r>
            <a:r>
              <a:rPr lang="sv-SE" sz="1700" dirty="0"/>
              <a:t>Uppvärmning innan match (pågår 30 min) </a:t>
            </a:r>
          </a:p>
          <a:p>
            <a:pPr marL="635508" lvl="1" indent="-342900"/>
            <a:r>
              <a:rPr lang="sv-SE" sz="1400" dirty="0"/>
              <a:t>Se till att målen och sargen är på plats (Samling 1 </a:t>
            </a:r>
            <a:r>
              <a:rPr lang="sv-SE" sz="1400" dirty="0" err="1"/>
              <a:t>tim</a:t>
            </a:r>
            <a:r>
              <a:rPr lang="sv-SE" sz="1400" dirty="0"/>
              <a:t> 15 min innan). </a:t>
            </a:r>
          </a:p>
          <a:p>
            <a:pPr marL="635508" lvl="1" indent="-342900">
              <a:spcBef>
                <a:spcPts val="0"/>
              </a:spcBef>
            </a:pPr>
            <a:r>
              <a:rPr lang="sv-SE" sz="1400" dirty="0"/>
              <a:t>Kasta ut bollar på isen till spelarna att värma upp med</a:t>
            </a:r>
            <a:r>
              <a:rPr lang="sv-SE" sz="1600" dirty="0"/>
              <a:t>. </a:t>
            </a:r>
          </a:p>
          <a:p>
            <a:pPr marL="342900" indent="-342900">
              <a:spcBef>
                <a:spcPts val="300"/>
              </a:spcBef>
              <a:buFont typeface="+mj-lt"/>
              <a:buAutoNum type="arabicPeriod"/>
            </a:pPr>
            <a:r>
              <a:rPr lang="sv-SE" sz="1700" dirty="0"/>
              <a:t>När </a:t>
            </a:r>
            <a:r>
              <a:rPr lang="sv-SE" sz="1700" dirty="0" err="1"/>
              <a:t>isvärmningen</a:t>
            </a:r>
            <a:r>
              <a:rPr lang="sv-SE" sz="1700" dirty="0"/>
              <a:t> är slut (då är det 30 min kvar till match) </a:t>
            </a:r>
          </a:p>
          <a:p>
            <a:pPr marL="635508" lvl="1" indent="-342900"/>
            <a:r>
              <a:rPr lang="sv-SE" sz="1400" dirty="0"/>
              <a:t>Flytta målen så ismaskinen kan köra fritt längs kortlinjen. </a:t>
            </a:r>
          </a:p>
          <a:p>
            <a:pPr marL="635508" lvl="1" indent="-342900">
              <a:spcBef>
                <a:spcPts val="0"/>
              </a:spcBef>
            </a:pPr>
            <a:r>
              <a:rPr lang="sv-SE" sz="1400" dirty="0"/>
              <a:t>Sarg och flagga flyttas bort från hörnet </a:t>
            </a:r>
          </a:p>
          <a:p>
            <a:pPr marL="635508" lvl="1" indent="-342900">
              <a:spcBef>
                <a:spcPts val="0"/>
              </a:spcBef>
            </a:pPr>
            <a:r>
              <a:rPr lang="sv-SE" sz="1400" dirty="0"/>
              <a:t>Samla in bollar och lägga i korgarna på målburarna. </a:t>
            </a:r>
          </a:p>
          <a:p>
            <a:pPr marL="342900" indent="-342900">
              <a:spcBef>
                <a:spcPts val="300"/>
              </a:spcBef>
              <a:buFont typeface="+mj-lt"/>
              <a:buAutoNum type="arabicPeriod"/>
            </a:pPr>
            <a:r>
              <a:rPr lang="sv-SE" sz="1700" dirty="0"/>
              <a:t>Cirka 10 min innan matchstart </a:t>
            </a:r>
          </a:p>
          <a:p>
            <a:pPr marL="635508" lvl="1" indent="-342900">
              <a:spcBef>
                <a:spcPts val="0"/>
              </a:spcBef>
            </a:pPr>
            <a:r>
              <a:rPr lang="sv-SE" sz="1400" dirty="0"/>
              <a:t>Flytta tillbaka målen</a:t>
            </a:r>
          </a:p>
          <a:p>
            <a:pPr marL="635508" lvl="1" indent="-342900">
              <a:spcBef>
                <a:spcPts val="0"/>
              </a:spcBef>
            </a:pPr>
            <a:r>
              <a:rPr lang="sv-SE" sz="1400" dirty="0"/>
              <a:t>Lägg fem matchbollar i varje korg på målburarna. </a:t>
            </a:r>
          </a:p>
          <a:p>
            <a:pPr marL="635508" lvl="1" indent="-342900">
              <a:spcBef>
                <a:spcPts val="0"/>
              </a:spcBef>
            </a:pPr>
            <a:r>
              <a:rPr lang="sv-SE" sz="1400" dirty="0"/>
              <a:t>Flytta tillbaka sarg och flaggor i hörnet</a:t>
            </a:r>
          </a:p>
          <a:p>
            <a:pPr marL="342900" indent="-342900">
              <a:spcBef>
                <a:spcPts val="300"/>
              </a:spcBef>
              <a:buFont typeface="+mj-lt"/>
              <a:buAutoNum type="arabicPeriod"/>
            </a:pPr>
            <a:r>
              <a:rPr lang="sv-SE" sz="1700" dirty="0"/>
              <a:t>Under matchen </a:t>
            </a:r>
          </a:p>
          <a:p>
            <a:pPr marL="635508" lvl="1" indent="-342900">
              <a:spcBef>
                <a:spcPts val="0"/>
              </a:spcBef>
            </a:pPr>
            <a:r>
              <a:rPr lang="sv-SE" sz="1400" dirty="0"/>
              <a:t>Håll koll på sargen, var snabbt att återställa den, när spelet är på annan del av planen. </a:t>
            </a:r>
          </a:p>
          <a:p>
            <a:pPr marL="635508" lvl="1" indent="-342900">
              <a:spcBef>
                <a:spcPts val="0"/>
              </a:spcBef>
            </a:pPr>
            <a:r>
              <a:rPr lang="sv-SE" sz="1400" dirty="0"/>
              <a:t>Hämta bollar som hamnar utanför planen och lägg i målburarnas bollkorgar </a:t>
            </a:r>
          </a:p>
          <a:p>
            <a:pPr marL="342900" indent="-342900">
              <a:spcBef>
                <a:spcPts val="300"/>
              </a:spcBef>
              <a:buFont typeface="+mj-lt"/>
              <a:buAutoNum type="arabicPeriod"/>
            </a:pPr>
            <a:r>
              <a:rPr lang="sv-SE" sz="1700" dirty="0"/>
              <a:t>Vid halvtid </a:t>
            </a:r>
          </a:p>
          <a:p>
            <a:pPr marL="635508" lvl="1" indent="-342900">
              <a:spcBef>
                <a:spcPts val="0"/>
              </a:spcBef>
            </a:pPr>
            <a:r>
              <a:rPr lang="sv-SE" sz="1400" dirty="0"/>
              <a:t>Flytta sarg, flaggor och mål enligt anvisningen under punkt 2 </a:t>
            </a:r>
          </a:p>
          <a:p>
            <a:pPr marL="342900" indent="-342900">
              <a:spcBef>
                <a:spcPts val="300"/>
              </a:spcBef>
              <a:buFont typeface="+mj-lt"/>
              <a:buAutoNum type="arabicPeriod"/>
            </a:pPr>
            <a:r>
              <a:rPr lang="sv-SE" sz="1700" dirty="0"/>
              <a:t>När ismaskinerna har kört färdigt </a:t>
            </a:r>
          </a:p>
          <a:p>
            <a:pPr marL="635508" lvl="1" indent="-342900">
              <a:spcBef>
                <a:spcPts val="0"/>
              </a:spcBef>
            </a:pPr>
            <a:r>
              <a:rPr lang="sv-SE" sz="1400" dirty="0"/>
              <a:t>Flytta tillbaka sarg, flaggor och mål enligt anvisningen under punkt 3 </a:t>
            </a:r>
          </a:p>
          <a:p>
            <a:pPr marL="342900" indent="-342900">
              <a:spcBef>
                <a:spcPts val="300"/>
              </a:spcBef>
              <a:buFont typeface="+mj-lt"/>
              <a:buAutoNum type="arabicPeriod"/>
            </a:pPr>
            <a:r>
              <a:rPr lang="sv-SE" sz="1700" dirty="0"/>
              <a:t>När matchen är slut </a:t>
            </a:r>
          </a:p>
          <a:p>
            <a:pPr marL="635508" lvl="1" indent="-342900">
              <a:spcBef>
                <a:spcPts val="0"/>
              </a:spcBef>
            </a:pPr>
            <a:r>
              <a:rPr lang="sv-SE" sz="1400" dirty="0"/>
              <a:t>Flytta sarg, flaggor och mål enligt anvisningen under punkt 2 </a:t>
            </a:r>
          </a:p>
          <a:p>
            <a:pPr marL="635508" lvl="1" indent="-342900">
              <a:spcBef>
                <a:spcPts val="0"/>
              </a:spcBef>
            </a:pPr>
            <a:r>
              <a:rPr lang="sv-SE" sz="1400" dirty="0"/>
              <a:t>Samla in alla matchbollar och lämna till ansvarig ledare</a:t>
            </a:r>
            <a:endParaRPr lang="sv-SE" sz="1700" dirty="0"/>
          </a:p>
        </p:txBody>
      </p:sp>
      <p:pic>
        <p:nvPicPr>
          <p:cNvPr id="7" name="3C1DA7E9-2471-4D58-B537-CA03571979AA" descr="IMG_5054.jpg">
            <a:extLst>
              <a:ext uri="{FF2B5EF4-FFF2-40B4-BE49-F238E27FC236}">
                <a16:creationId xmlns:a16="http://schemas.microsoft.com/office/drawing/2014/main" id="{2DD17DAB-E0BE-4E7B-A85C-08005EABBB15}"/>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tretch/>
        </p:blipFill>
        <p:spPr bwMode="auto">
          <a:xfrm>
            <a:off x="9356784" y="79900"/>
            <a:ext cx="2601225" cy="1950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ogo&#10;&#10;Description automatically generated">
            <a:extLst>
              <a:ext uri="{FF2B5EF4-FFF2-40B4-BE49-F238E27FC236}">
                <a16:creationId xmlns:a16="http://schemas.microsoft.com/office/drawing/2014/main" id="{805F195B-B70B-4EEA-91FD-A13B878263C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45" r="-1002" b="1"/>
          <a:stretch/>
        </p:blipFill>
        <p:spPr>
          <a:xfrm>
            <a:off x="10738788" y="5651423"/>
            <a:ext cx="1034956" cy="1057565"/>
          </a:xfrm>
          <a:prstGeom prst="rect">
            <a:avLst/>
          </a:prstGeom>
        </p:spPr>
      </p:pic>
      <p:sp>
        <p:nvSpPr>
          <p:cNvPr id="8" name="Content Placeholder 3">
            <a:extLst>
              <a:ext uri="{FF2B5EF4-FFF2-40B4-BE49-F238E27FC236}">
                <a16:creationId xmlns:a16="http://schemas.microsoft.com/office/drawing/2014/main" id="{AE1A6FA2-01E8-4918-A1EF-CDAFE41DB8C4}"/>
              </a:ext>
            </a:extLst>
          </p:cNvPr>
          <p:cNvSpPr txBox="1">
            <a:spLocks/>
          </p:cNvSpPr>
          <p:nvPr/>
        </p:nvSpPr>
        <p:spPr>
          <a:xfrm>
            <a:off x="798860" y="1845735"/>
            <a:ext cx="4937760" cy="4023360"/>
          </a:xfrm>
          <a:prstGeom prst="rect">
            <a:avLst/>
          </a:prstGeom>
          <a:solidFill>
            <a:schemeClr val="bg1"/>
          </a:solidFill>
          <a:ln w="76200">
            <a:solidFill>
              <a:schemeClr val="bg1"/>
            </a:solidFill>
          </a:ln>
        </p:spPr>
        <p:txBody>
          <a:bodyPr vert="horz" lIns="0" tIns="45720" rIns="0" bIns="45720" rtlCol="0">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sv-SE" sz="2600" b="1" dirty="0">
                <a:solidFill>
                  <a:schemeClr val="accent4">
                    <a:lumMod val="75000"/>
                  </a:schemeClr>
                </a:solidFill>
              </a:rPr>
              <a:t>Bollkalle</a:t>
            </a:r>
          </a:p>
          <a:p>
            <a:pPr marL="400608" lvl="1">
              <a:spcBef>
                <a:spcPts val="600"/>
              </a:spcBef>
              <a:buFont typeface="Wingdings" panose="05000000000000000000" pitchFamily="2" charset="2"/>
              <a:buChar char="Ø"/>
            </a:pPr>
            <a:r>
              <a:rPr lang="sv-SE" dirty="0"/>
              <a:t>8 +1 ansvarig ledare.  2 killar per hörn</a:t>
            </a:r>
          </a:p>
          <a:p>
            <a:pPr marL="400608" lvl="1">
              <a:buFont typeface="Wingdings" panose="05000000000000000000" pitchFamily="2" charset="2"/>
              <a:buChar char="Ø"/>
            </a:pPr>
            <a:r>
              <a:rPr lang="sv-SE" dirty="0"/>
              <a:t>Hjälm och handskar är obligatoriskt </a:t>
            </a:r>
          </a:p>
          <a:p>
            <a:pPr marL="400608" lvl="1">
              <a:buFont typeface="Wingdings" panose="05000000000000000000" pitchFamily="2" charset="2"/>
              <a:buChar char="Ø"/>
            </a:pPr>
            <a:r>
              <a:rPr lang="sv-SE" dirty="0"/>
              <a:t>Väster hämtas ut i förrådet vid B-ingången att ha på sig under förberedelser och match</a:t>
            </a:r>
          </a:p>
          <a:p>
            <a:pPr marL="400608" lvl="1">
              <a:buFont typeface="Wingdings" panose="05000000000000000000" pitchFamily="2" charset="2"/>
              <a:buChar char="Ø"/>
            </a:pPr>
            <a:r>
              <a:rPr lang="sv-SE" dirty="0"/>
              <a:t>Bollkallar får i halvtid hämta korv med bröd eller bulle och </a:t>
            </a:r>
            <a:r>
              <a:rPr lang="sv-SE" dirty="0" err="1"/>
              <a:t>festis</a:t>
            </a:r>
            <a:r>
              <a:rPr lang="sv-SE" dirty="0"/>
              <a:t> i kiosken. </a:t>
            </a:r>
          </a:p>
          <a:p>
            <a:pPr marL="400608" lvl="1">
              <a:buFont typeface="Wingdings" panose="05000000000000000000" pitchFamily="2" charset="2"/>
              <a:buChar char="Ø"/>
            </a:pPr>
            <a:r>
              <a:rPr lang="sv-SE" dirty="0"/>
              <a:t>Samling sker vid B-ingången 1 timme och 15 minuter före </a:t>
            </a:r>
          </a:p>
          <a:p>
            <a:pPr marL="400608" lvl="1">
              <a:spcBef>
                <a:spcPts val="600"/>
              </a:spcBef>
              <a:buFont typeface="Wingdings" panose="05000000000000000000" pitchFamily="2" charset="2"/>
              <a:buChar char="Ø"/>
            </a:pPr>
            <a:endParaRPr lang="sv-SE" sz="1400" dirty="0"/>
          </a:p>
          <a:p>
            <a:pPr marL="0" indent="0">
              <a:spcBef>
                <a:spcPts val="600"/>
              </a:spcBef>
              <a:buNone/>
            </a:pPr>
            <a:r>
              <a:rPr lang="sv-SE" sz="2000" b="1" dirty="0"/>
              <a:t>Att tänka på: </a:t>
            </a:r>
          </a:p>
          <a:p>
            <a:pPr marL="578358" lvl="1" indent="-285750">
              <a:spcBef>
                <a:spcPts val="600"/>
              </a:spcBef>
            </a:pPr>
            <a:r>
              <a:rPr lang="sv-SE" dirty="0"/>
              <a:t>Bara lag, domare, och bollkallar på/vid isen under match. </a:t>
            </a:r>
          </a:p>
          <a:p>
            <a:pPr marL="578358" lvl="1" indent="-285750"/>
            <a:r>
              <a:rPr lang="sv-SE" dirty="0"/>
              <a:t>Prata inte med spelarna (de ska fokusera på matchen). </a:t>
            </a:r>
          </a:p>
          <a:p>
            <a:pPr marL="578358" lvl="1" indent="-285750"/>
            <a:r>
              <a:rPr lang="sv-SE" dirty="0"/>
              <a:t>Följ med i spelet så ingen olycka inträffar (inga mobiler!).</a:t>
            </a:r>
          </a:p>
          <a:p>
            <a:pPr marL="578358" lvl="1" indent="-285750"/>
            <a:r>
              <a:rPr lang="sv-SE" dirty="0"/>
              <a:t>Kasta inte ut boll på isen utan lägg tillbaka i korgarna på målen. </a:t>
            </a:r>
          </a:p>
          <a:p>
            <a:pPr marL="578358" lvl="1" indent="-285750"/>
            <a:r>
              <a:rPr lang="sv-SE" dirty="0"/>
              <a:t>Håll er till samma hörn</a:t>
            </a:r>
          </a:p>
          <a:p>
            <a:pPr marL="578358" lvl="1" indent="-285750"/>
            <a:r>
              <a:rPr lang="sv-SE" dirty="0"/>
              <a:t>Det går bra att röra på sig för att hålla värmen men tänk på att publiken ser vad man gör.</a:t>
            </a:r>
          </a:p>
          <a:p>
            <a:pPr marL="578358" lvl="1" indent="-285750"/>
            <a:r>
              <a:rPr lang="sv-SE" dirty="0"/>
              <a:t>Avvakta i hörnen tills spelet är på andra planhalvan innan bollar hämtas och läggs i korgarna</a:t>
            </a:r>
          </a:p>
        </p:txBody>
      </p:sp>
    </p:spTree>
    <p:extLst>
      <p:ext uri="{BB962C8B-B14F-4D97-AF65-F5344CB8AC3E}">
        <p14:creationId xmlns:p14="http://schemas.microsoft.com/office/powerpoint/2010/main" val="1019104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AE1A6FA2-01E8-4918-A1EF-CDAFE41DB8C4}"/>
              </a:ext>
            </a:extLst>
          </p:cNvPr>
          <p:cNvSpPr txBox="1">
            <a:spLocks/>
          </p:cNvSpPr>
          <p:nvPr/>
        </p:nvSpPr>
        <p:spPr>
          <a:xfrm>
            <a:off x="1097280" y="1944063"/>
            <a:ext cx="2025602" cy="3952636"/>
          </a:xfrm>
          <a:prstGeom prst="rect">
            <a:avLst/>
          </a:prstGeom>
          <a:solidFill>
            <a:schemeClr val="bg1"/>
          </a:solidFill>
          <a:ln w="76200">
            <a:solidFill>
              <a:schemeClr val="bg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sv-SE" b="1" dirty="0"/>
              <a:t>Bollkalleschema:</a:t>
            </a:r>
          </a:p>
          <a:p>
            <a:pPr>
              <a:buFont typeface="Wingdings" panose="05000000000000000000" pitchFamily="2" charset="2"/>
              <a:buChar char="Ø"/>
            </a:pPr>
            <a:r>
              <a:rPr lang="sv-SE" sz="1600" dirty="0"/>
              <a:t> Att vara bollkalle är ett ansvar vi har i år</a:t>
            </a:r>
          </a:p>
          <a:p>
            <a:pPr>
              <a:buFont typeface="Wingdings" panose="05000000000000000000" pitchFamily="2" charset="2"/>
              <a:buChar char="Ø"/>
            </a:pPr>
            <a:r>
              <a:rPr lang="sv-SE" sz="1600" dirty="0"/>
              <a:t> Ingen kiosktjänst i år</a:t>
            </a:r>
          </a:p>
          <a:p>
            <a:pPr>
              <a:buFont typeface="Wingdings" panose="05000000000000000000" pitchFamily="2" charset="2"/>
              <a:buChar char="Ø"/>
            </a:pPr>
            <a:r>
              <a:rPr lang="sv-SE" sz="1600" dirty="0"/>
              <a:t> Alla i laget behöver vara med </a:t>
            </a:r>
            <a:r>
              <a:rPr lang="sv-SE" sz="1600" dirty="0">
                <a:sym typeface="Wingdings" panose="05000000000000000000" pitchFamily="2" charset="2"/>
              </a:rPr>
              <a:t></a:t>
            </a:r>
            <a:endParaRPr lang="sv-SE" sz="1600" dirty="0"/>
          </a:p>
          <a:p>
            <a:pPr marL="0" indent="0">
              <a:buNone/>
            </a:pPr>
            <a:endParaRPr lang="sv-SE" dirty="0"/>
          </a:p>
        </p:txBody>
      </p:sp>
      <p:sp>
        <p:nvSpPr>
          <p:cNvPr id="2" name="Title 1">
            <a:extLst>
              <a:ext uri="{FF2B5EF4-FFF2-40B4-BE49-F238E27FC236}">
                <a16:creationId xmlns:a16="http://schemas.microsoft.com/office/drawing/2014/main" id="{4AD82469-7B0E-420A-8A73-85BF98D77433}"/>
              </a:ext>
            </a:extLst>
          </p:cNvPr>
          <p:cNvSpPr>
            <a:spLocks noGrp="1"/>
          </p:cNvSpPr>
          <p:nvPr>
            <p:ph type="title"/>
          </p:nvPr>
        </p:nvSpPr>
        <p:spPr/>
        <p:txBody>
          <a:bodyPr>
            <a:normAutofit/>
          </a:bodyPr>
          <a:lstStyle/>
          <a:p>
            <a:r>
              <a:rPr lang="sv-SE" sz="3600" dirty="0"/>
              <a:t>8 Uppgifter</a:t>
            </a:r>
          </a:p>
        </p:txBody>
      </p:sp>
      <p:graphicFrame>
        <p:nvGraphicFramePr>
          <p:cNvPr id="3" name="Table 4">
            <a:extLst>
              <a:ext uri="{FF2B5EF4-FFF2-40B4-BE49-F238E27FC236}">
                <a16:creationId xmlns:a16="http://schemas.microsoft.com/office/drawing/2014/main" id="{4DE401D7-466F-4CB5-8314-C753749A0A85}"/>
              </a:ext>
            </a:extLst>
          </p:cNvPr>
          <p:cNvGraphicFramePr>
            <a:graphicFrameLocks noGrp="1"/>
          </p:cNvGraphicFramePr>
          <p:nvPr>
            <p:ph sz="half" idx="2"/>
            <p:extLst>
              <p:ext uri="{D42A27DB-BD31-4B8C-83A1-F6EECF244321}">
                <p14:modId xmlns:p14="http://schemas.microsoft.com/office/powerpoint/2010/main" val="1953614060"/>
              </p:ext>
            </p:extLst>
          </p:nvPr>
        </p:nvGraphicFramePr>
        <p:xfrm>
          <a:off x="3350484" y="1944063"/>
          <a:ext cx="5551992" cy="3708400"/>
        </p:xfrm>
        <a:graphic>
          <a:graphicData uri="http://schemas.openxmlformats.org/drawingml/2006/table">
            <a:tbl>
              <a:tblPr firstRow="1" bandRow="1">
                <a:tableStyleId>{5C22544A-7EE6-4342-B048-85BDC9FD1C3A}</a:tableStyleId>
              </a:tblPr>
              <a:tblGrid>
                <a:gridCol w="1850664">
                  <a:extLst>
                    <a:ext uri="{9D8B030D-6E8A-4147-A177-3AD203B41FA5}">
                      <a16:colId xmlns:a16="http://schemas.microsoft.com/office/drawing/2014/main" val="415414070"/>
                    </a:ext>
                  </a:extLst>
                </a:gridCol>
                <a:gridCol w="1850664">
                  <a:extLst>
                    <a:ext uri="{9D8B030D-6E8A-4147-A177-3AD203B41FA5}">
                      <a16:colId xmlns:a16="http://schemas.microsoft.com/office/drawing/2014/main" val="2599318141"/>
                    </a:ext>
                  </a:extLst>
                </a:gridCol>
                <a:gridCol w="1850664">
                  <a:extLst>
                    <a:ext uri="{9D8B030D-6E8A-4147-A177-3AD203B41FA5}">
                      <a16:colId xmlns:a16="http://schemas.microsoft.com/office/drawing/2014/main" val="3615077013"/>
                    </a:ext>
                  </a:extLst>
                </a:gridCol>
              </a:tblGrid>
              <a:tr h="370840">
                <a:tc>
                  <a:txBody>
                    <a:bodyPr/>
                    <a:lstStyle/>
                    <a:p>
                      <a:r>
                        <a:rPr lang="sv-SE" dirty="0"/>
                        <a:t>Datum</a:t>
                      </a:r>
                    </a:p>
                  </a:txBody>
                  <a:tcPr/>
                </a:tc>
                <a:tc>
                  <a:txBody>
                    <a:bodyPr/>
                    <a:lstStyle/>
                    <a:p>
                      <a:r>
                        <a:rPr lang="sv-SE" dirty="0"/>
                        <a:t>Match start</a:t>
                      </a:r>
                    </a:p>
                  </a:txBody>
                  <a:tcPr/>
                </a:tc>
                <a:tc>
                  <a:txBody>
                    <a:bodyPr/>
                    <a:lstStyle/>
                    <a:p>
                      <a:r>
                        <a:rPr lang="sv-SE" dirty="0"/>
                        <a:t>Samling</a:t>
                      </a:r>
                    </a:p>
                  </a:txBody>
                  <a:tcPr/>
                </a:tc>
                <a:extLst>
                  <a:ext uri="{0D108BD9-81ED-4DB2-BD59-A6C34878D82A}">
                    <a16:rowId xmlns:a16="http://schemas.microsoft.com/office/drawing/2014/main" val="729646037"/>
                  </a:ext>
                </a:extLst>
              </a:tr>
              <a:tr h="370840">
                <a:tc>
                  <a:txBody>
                    <a:bodyPr/>
                    <a:lstStyle/>
                    <a:p>
                      <a:r>
                        <a:rPr lang="sv-SE" dirty="0">
                          <a:solidFill>
                            <a:schemeClr val="bg1">
                              <a:lumMod val="50000"/>
                            </a:schemeClr>
                          </a:solidFill>
                        </a:rPr>
                        <a:t>22-08-25</a:t>
                      </a:r>
                    </a:p>
                  </a:txBody>
                  <a:tcPr/>
                </a:tc>
                <a:tc>
                  <a:txBody>
                    <a:bodyPr/>
                    <a:lstStyle/>
                    <a:p>
                      <a:r>
                        <a:rPr lang="sv-SE" dirty="0">
                          <a:solidFill>
                            <a:schemeClr val="bg1">
                              <a:lumMod val="50000"/>
                            </a:schemeClr>
                          </a:solidFill>
                        </a:rPr>
                        <a:t>19:00</a:t>
                      </a:r>
                    </a:p>
                  </a:txBody>
                  <a:tcPr/>
                </a:tc>
                <a:tc>
                  <a:txBody>
                    <a:bodyPr/>
                    <a:lstStyle/>
                    <a:p>
                      <a:r>
                        <a:rPr lang="sv-SE" dirty="0">
                          <a:solidFill>
                            <a:schemeClr val="bg1">
                              <a:lumMod val="50000"/>
                            </a:schemeClr>
                          </a:solidFill>
                        </a:rPr>
                        <a:t>18:30</a:t>
                      </a:r>
                    </a:p>
                  </a:txBody>
                  <a:tcPr/>
                </a:tc>
                <a:extLst>
                  <a:ext uri="{0D108BD9-81ED-4DB2-BD59-A6C34878D82A}">
                    <a16:rowId xmlns:a16="http://schemas.microsoft.com/office/drawing/2014/main" val="2939718177"/>
                  </a:ext>
                </a:extLst>
              </a:tr>
              <a:tr h="370840">
                <a:tc>
                  <a:txBody>
                    <a:bodyPr/>
                    <a:lstStyle/>
                    <a:p>
                      <a:r>
                        <a:rPr lang="sv-SE" dirty="0">
                          <a:solidFill>
                            <a:schemeClr val="bg1">
                              <a:lumMod val="50000"/>
                            </a:schemeClr>
                          </a:solidFill>
                        </a:rPr>
                        <a:t>22-10-28</a:t>
                      </a:r>
                    </a:p>
                  </a:txBody>
                  <a:tcPr/>
                </a:tc>
                <a:tc>
                  <a:txBody>
                    <a:bodyPr/>
                    <a:lstStyle/>
                    <a:p>
                      <a:r>
                        <a:rPr lang="sv-SE" dirty="0">
                          <a:solidFill>
                            <a:schemeClr val="bg1">
                              <a:lumMod val="50000"/>
                            </a:schemeClr>
                          </a:solidFill>
                        </a:rPr>
                        <a:t>19:00</a:t>
                      </a:r>
                    </a:p>
                  </a:txBody>
                  <a:tcPr/>
                </a:tc>
                <a:tc>
                  <a:txBody>
                    <a:bodyPr/>
                    <a:lstStyle/>
                    <a:p>
                      <a:r>
                        <a:rPr lang="sv-SE" dirty="0">
                          <a:solidFill>
                            <a:schemeClr val="bg1">
                              <a:lumMod val="50000"/>
                            </a:schemeClr>
                          </a:solidFill>
                        </a:rPr>
                        <a:t>17:45</a:t>
                      </a:r>
                    </a:p>
                  </a:txBody>
                  <a:tcPr/>
                </a:tc>
                <a:extLst>
                  <a:ext uri="{0D108BD9-81ED-4DB2-BD59-A6C34878D82A}">
                    <a16:rowId xmlns:a16="http://schemas.microsoft.com/office/drawing/2014/main" val="3870396095"/>
                  </a:ext>
                </a:extLst>
              </a:tr>
              <a:tr h="370840">
                <a:tc>
                  <a:txBody>
                    <a:bodyPr/>
                    <a:lstStyle/>
                    <a:p>
                      <a:r>
                        <a:rPr lang="sv-SE" dirty="0"/>
                        <a:t>22-11-19</a:t>
                      </a:r>
                    </a:p>
                  </a:txBody>
                  <a:tcPr/>
                </a:tc>
                <a:tc>
                  <a:txBody>
                    <a:bodyPr/>
                    <a:lstStyle/>
                    <a:p>
                      <a:r>
                        <a:rPr lang="sv-SE" dirty="0"/>
                        <a:t>17:15</a:t>
                      </a:r>
                    </a:p>
                  </a:txBody>
                  <a:tcPr/>
                </a:tc>
                <a:tc>
                  <a:txBody>
                    <a:bodyPr/>
                    <a:lstStyle/>
                    <a:p>
                      <a:r>
                        <a:rPr lang="sv-SE" dirty="0"/>
                        <a:t>16:00</a:t>
                      </a:r>
                    </a:p>
                  </a:txBody>
                  <a:tcPr/>
                </a:tc>
                <a:extLst>
                  <a:ext uri="{0D108BD9-81ED-4DB2-BD59-A6C34878D82A}">
                    <a16:rowId xmlns:a16="http://schemas.microsoft.com/office/drawing/2014/main" val="2969016216"/>
                  </a:ext>
                </a:extLst>
              </a:tr>
              <a:tr h="370840">
                <a:tc>
                  <a:txBody>
                    <a:bodyPr/>
                    <a:lstStyle/>
                    <a:p>
                      <a:r>
                        <a:rPr lang="sv-SE" dirty="0"/>
                        <a:t>22-12-02</a:t>
                      </a:r>
                    </a:p>
                  </a:txBody>
                  <a:tcPr/>
                </a:tc>
                <a:tc>
                  <a:txBody>
                    <a:bodyPr/>
                    <a:lstStyle/>
                    <a:p>
                      <a:r>
                        <a:rPr lang="sv-SE" dirty="0"/>
                        <a:t>18:00</a:t>
                      </a:r>
                    </a:p>
                  </a:txBody>
                  <a:tcPr/>
                </a:tc>
                <a:tc>
                  <a:txBody>
                    <a:bodyPr/>
                    <a:lstStyle/>
                    <a:p>
                      <a:r>
                        <a:rPr lang="sv-SE" dirty="0"/>
                        <a:t>16:45</a:t>
                      </a:r>
                    </a:p>
                  </a:txBody>
                  <a:tcPr/>
                </a:tc>
                <a:extLst>
                  <a:ext uri="{0D108BD9-81ED-4DB2-BD59-A6C34878D82A}">
                    <a16:rowId xmlns:a16="http://schemas.microsoft.com/office/drawing/2014/main" val="3090791881"/>
                  </a:ext>
                </a:extLst>
              </a:tr>
              <a:tr h="370840">
                <a:tc>
                  <a:txBody>
                    <a:bodyPr/>
                    <a:lstStyle/>
                    <a:p>
                      <a:r>
                        <a:rPr lang="sv-SE" dirty="0"/>
                        <a:t>22-12-13</a:t>
                      </a:r>
                    </a:p>
                  </a:txBody>
                  <a:tcPr/>
                </a:tc>
                <a:tc>
                  <a:txBody>
                    <a:bodyPr/>
                    <a:lstStyle/>
                    <a:p>
                      <a:r>
                        <a:rPr lang="sv-SE" dirty="0"/>
                        <a:t>19:00</a:t>
                      </a:r>
                    </a:p>
                  </a:txBody>
                  <a:tcPr/>
                </a:tc>
                <a:tc>
                  <a:txBody>
                    <a:bodyPr/>
                    <a:lstStyle/>
                    <a:p>
                      <a:r>
                        <a:rPr lang="sv-SE" dirty="0"/>
                        <a:t>17:45</a:t>
                      </a:r>
                    </a:p>
                  </a:txBody>
                  <a:tcPr/>
                </a:tc>
                <a:extLst>
                  <a:ext uri="{0D108BD9-81ED-4DB2-BD59-A6C34878D82A}">
                    <a16:rowId xmlns:a16="http://schemas.microsoft.com/office/drawing/2014/main" val="960580316"/>
                  </a:ext>
                </a:extLst>
              </a:tr>
              <a:tr h="370840">
                <a:tc>
                  <a:txBody>
                    <a:bodyPr/>
                    <a:lstStyle/>
                    <a:p>
                      <a:r>
                        <a:rPr lang="sv-SE" dirty="0"/>
                        <a:t>22-12-26</a:t>
                      </a:r>
                    </a:p>
                  </a:txBody>
                  <a:tcPr/>
                </a:tc>
                <a:tc>
                  <a:txBody>
                    <a:bodyPr/>
                    <a:lstStyle/>
                    <a:p>
                      <a:endParaRPr lang="sv-SE"/>
                    </a:p>
                  </a:txBody>
                  <a:tcPr/>
                </a:tc>
                <a:tc>
                  <a:txBody>
                    <a:bodyPr/>
                    <a:lstStyle/>
                    <a:p>
                      <a:endParaRPr lang="sv-SE"/>
                    </a:p>
                  </a:txBody>
                  <a:tcPr/>
                </a:tc>
                <a:extLst>
                  <a:ext uri="{0D108BD9-81ED-4DB2-BD59-A6C34878D82A}">
                    <a16:rowId xmlns:a16="http://schemas.microsoft.com/office/drawing/2014/main" val="2972849042"/>
                  </a:ext>
                </a:extLst>
              </a:tr>
              <a:tr h="370840">
                <a:tc>
                  <a:txBody>
                    <a:bodyPr/>
                    <a:lstStyle/>
                    <a:p>
                      <a:r>
                        <a:rPr lang="sv-SE" dirty="0"/>
                        <a:t>22-12-26</a:t>
                      </a:r>
                    </a:p>
                  </a:txBody>
                  <a:tcPr/>
                </a:tc>
                <a:tc>
                  <a:txBody>
                    <a:bodyPr/>
                    <a:lstStyle/>
                    <a:p>
                      <a:endParaRPr lang="sv-SE"/>
                    </a:p>
                  </a:txBody>
                  <a:tcPr/>
                </a:tc>
                <a:tc>
                  <a:txBody>
                    <a:bodyPr/>
                    <a:lstStyle/>
                    <a:p>
                      <a:endParaRPr lang="sv-SE"/>
                    </a:p>
                  </a:txBody>
                  <a:tcPr/>
                </a:tc>
                <a:extLst>
                  <a:ext uri="{0D108BD9-81ED-4DB2-BD59-A6C34878D82A}">
                    <a16:rowId xmlns:a16="http://schemas.microsoft.com/office/drawing/2014/main" val="4044330008"/>
                  </a:ext>
                </a:extLst>
              </a:tr>
              <a:tr h="370840">
                <a:tc>
                  <a:txBody>
                    <a:bodyPr/>
                    <a:lstStyle/>
                    <a:p>
                      <a:r>
                        <a:rPr lang="sv-SE" dirty="0"/>
                        <a:t>23-01-07</a:t>
                      </a:r>
                    </a:p>
                  </a:txBody>
                  <a:tcPr/>
                </a:tc>
                <a:tc>
                  <a:txBody>
                    <a:bodyPr/>
                    <a:lstStyle/>
                    <a:p>
                      <a:r>
                        <a:rPr lang="sv-SE" dirty="0"/>
                        <a:t>17:00</a:t>
                      </a:r>
                    </a:p>
                  </a:txBody>
                  <a:tcPr/>
                </a:tc>
                <a:tc>
                  <a:txBody>
                    <a:bodyPr/>
                    <a:lstStyle/>
                    <a:p>
                      <a:r>
                        <a:rPr lang="sv-SE" dirty="0"/>
                        <a:t>15:45</a:t>
                      </a:r>
                    </a:p>
                  </a:txBody>
                  <a:tcPr/>
                </a:tc>
                <a:extLst>
                  <a:ext uri="{0D108BD9-81ED-4DB2-BD59-A6C34878D82A}">
                    <a16:rowId xmlns:a16="http://schemas.microsoft.com/office/drawing/2014/main" val="2528789358"/>
                  </a:ext>
                </a:extLst>
              </a:tr>
              <a:tr h="370840">
                <a:tc>
                  <a:txBody>
                    <a:bodyPr/>
                    <a:lstStyle/>
                    <a:p>
                      <a:r>
                        <a:rPr lang="sv-SE" dirty="0"/>
                        <a:t>23-02-07</a:t>
                      </a:r>
                    </a:p>
                  </a:txBody>
                  <a:tcPr/>
                </a:tc>
                <a:tc>
                  <a:txBody>
                    <a:bodyPr/>
                    <a:lstStyle/>
                    <a:p>
                      <a:r>
                        <a:rPr lang="sv-SE" dirty="0"/>
                        <a:t>19:00</a:t>
                      </a:r>
                    </a:p>
                  </a:txBody>
                  <a:tcPr/>
                </a:tc>
                <a:tc>
                  <a:txBody>
                    <a:bodyPr/>
                    <a:lstStyle/>
                    <a:p>
                      <a:r>
                        <a:rPr lang="sv-SE" dirty="0"/>
                        <a:t>17:45</a:t>
                      </a:r>
                    </a:p>
                  </a:txBody>
                  <a:tcPr/>
                </a:tc>
                <a:extLst>
                  <a:ext uri="{0D108BD9-81ED-4DB2-BD59-A6C34878D82A}">
                    <a16:rowId xmlns:a16="http://schemas.microsoft.com/office/drawing/2014/main" val="1071087520"/>
                  </a:ext>
                </a:extLst>
              </a:tr>
            </a:tbl>
          </a:graphicData>
        </a:graphic>
      </p:graphicFrame>
      <p:pic>
        <p:nvPicPr>
          <p:cNvPr id="7" name="3C1DA7E9-2471-4D58-B537-CA03571979AA" descr="IMG_5054.jpg">
            <a:extLst>
              <a:ext uri="{FF2B5EF4-FFF2-40B4-BE49-F238E27FC236}">
                <a16:creationId xmlns:a16="http://schemas.microsoft.com/office/drawing/2014/main" id="{2DD17DAB-E0BE-4E7B-A85C-08005EABBB15}"/>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tretch/>
        </p:blipFill>
        <p:spPr bwMode="auto">
          <a:xfrm>
            <a:off x="9356784" y="79900"/>
            <a:ext cx="2601225" cy="1950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ogo&#10;&#10;Description automatically generated">
            <a:extLst>
              <a:ext uri="{FF2B5EF4-FFF2-40B4-BE49-F238E27FC236}">
                <a16:creationId xmlns:a16="http://schemas.microsoft.com/office/drawing/2014/main" id="{805F195B-B70B-4EEA-91FD-A13B878263C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45" r="-1002" b="1"/>
          <a:stretch/>
        </p:blipFill>
        <p:spPr>
          <a:xfrm>
            <a:off x="10738788" y="5651423"/>
            <a:ext cx="1034956" cy="1057565"/>
          </a:xfrm>
          <a:prstGeom prst="rect">
            <a:avLst/>
          </a:prstGeom>
        </p:spPr>
      </p:pic>
    </p:spTree>
    <p:extLst>
      <p:ext uri="{BB962C8B-B14F-4D97-AF65-F5344CB8AC3E}">
        <p14:creationId xmlns:p14="http://schemas.microsoft.com/office/powerpoint/2010/main" val="156666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82469-7B0E-420A-8A73-85BF98D77433}"/>
              </a:ext>
            </a:extLst>
          </p:cNvPr>
          <p:cNvSpPr>
            <a:spLocks noGrp="1"/>
          </p:cNvSpPr>
          <p:nvPr>
            <p:ph type="title"/>
          </p:nvPr>
        </p:nvSpPr>
        <p:spPr>
          <a:xfrm>
            <a:off x="1097280" y="286603"/>
            <a:ext cx="10058400" cy="744199"/>
          </a:xfrm>
        </p:spPr>
        <p:txBody>
          <a:bodyPr>
            <a:normAutofit/>
          </a:bodyPr>
          <a:lstStyle/>
          <a:p>
            <a:r>
              <a:rPr lang="sv-SE" sz="3600" dirty="0"/>
              <a:t>9 Material</a:t>
            </a:r>
          </a:p>
        </p:txBody>
      </p:sp>
      <p:sp>
        <p:nvSpPr>
          <p:cNvPr id="3" name="Content Placeholder 2">
            <a:extLst>
              <a:ext uri="{FF2B5EF4-FFF2-40B4-BE49-F238E27FC236}">
                <a16:creationId xmlns:a16="http://schemas.microsoft.com/office/drawing/2014/main" id="{4BF73387-4E46-48D3-A033-FCA808023F6E}"/>
              </a:ext>
            </a:extLst>
          </p:cNvPr>
          <p:cNvSpPr>
            <a:spLocks noGrp="1"/>
          </p:cNvSpPr>
          <p:nvPr>
            <p:ph sz="half" idx="1"/>
          </p:nvPr>
        </p:nvSpPr>
        <p:spPr/>
        <p:txBody>
          <a:bodyPr>
            <a:normAutofit fontScale="25000" lnSpcReduction="20000"/>
          </a:bodyPr>
          <a:lstStyle/>
          <a:p>
            <a:pPr>
              <a:spcBef>
                <a:spcPts val="200"/>
              </a:spcBef>
              <a:spcAft>
                <a:spcPts val="400"/>
              </a:spcAft>
            </a:pPr>
            <a:r>
              <a:rPr lang="sv-SE" sz="5600" b="1" dirty="0">
                <a:solidFill>
                  <a:srgbClr val="000000"/>
                </a:solidFill>
              </a:rPr>
              <a:t>Hjälm</a:t>
            </a:r>
            <a:r>
              <a:rPr lang="sv-SE" sz="4400" b="1" dirty="0">
                <a:solidFill>
                  <a:srgbClr val="000000"/>
                </a:solidFill>
              </a:rPr>
              <a:t>  </a:t>
            </a:r>
          </a:p>
          <a:p>
            <a:pPr lvl="1">
              <a:buFont typeface="Arial" panose="020B0604020202020204" pitchFamily="34" charset="0"/>
              <a:buChar char="•"/>
            </a:pPr>
            <a:r>
              <a:rPr lang="sv-SE" sz="4800" b="0" i="0" dirty="0">
                <a:solidFill>
                  <a:srgbClr val="000000"/>
                </a:solidFill>
                <a:effectLst/>
              </a:rPr>
              <a:t>CE-märkt och godkänd för bandy eller hockey. </a:t>
            </a:r>
            <a:endParaRPr lang="sv-SE" sz="4800" dirty="0">
              <a:solidFill>
                <a:srgbClr val="000000"/>
              </a:solidFill>
            </a:endParaRPr>
          </a:p>
          <a:p>
            <a:pPr lvl="1">
              <a:buFont typeface="Arial" panose="020B0604020202020204" pitchFamily="34" charset="0"/>
              <a:buChar char="•"/>
            </a:pPr>
            <a:r>
              <a:rPr lang="sv-SE" sz="4800" b="0" i="0" dirty="0">
                <a:solidFill>
                  <a:srgbClr val="000000"/>
                </a:solidFill>
                <a:effectLst/>
              </a:rPr>
              <a:t>ska sitta skönt på huvudet och anpassad i storlek till ditt huvud.</a:t>
            </a:r>
          </a:p>
          <a:p>
            <a:pPr lvl="1">
              <a:buFont typeface="Arial" panose="020B0604020202020204" pitchFamily="34" charset="0"/>
              <a:buChar char="•"/>
            </a:pPr>
            <a:r>
              <a:rPr lang="sv-SE" sz="4800" b="0" i="0" dirty="0">
                <a:solidFill>
                  <a:srgbClr val="000000"/>
                </a:solidFill>
                <a:effectLst/>
              </a:rPr>
              <a:t>Gallrets </a:t>
            </a:r>
            <a:r>
              <a:rPr lang="sv-SE" sz="4800" b="0" i="0" dirty="0" err="1">
                <a:solidFill>
                  <a:srgbClr val="000000"/>
                </a:solidFill>
                <a:effectLst/>
              </a:rPr>
              <a:t>hakkopp</a:t>
            </a:r>
            <a:r>
              <a:rPr lang="sv-SE" sz="4800" b="0" i="0" dirty="0">
                <a:solidFill>
                  <a:srgbClr val="000000"/>
                </a:solidFill>
                <a:effectLst/>
              </a:rPr>
              <a:t> ska ha kontakt med hakan och omsluta den, men inte pressamot den hårt</a:t>
            </a:r>
          </a:p>
          <a:p>
            <a:pPr lvl="2">
              <a:buFont typeface="Arial" panose="020B0604020202020204" pitchFamily="34" charset="0"/>
              <a:buChar char="•"/>
            </a:pPr>
            <a:r>
              <a:rPr lang="sv-SE" sz="4000" b="0" i="0" dirty="0">
                <a:solidFill>
                  <a:srgbClr val="000000"/>
                </a:solidFill>
                <a:effectLst/>
              </a:rPr>
              <a:t>Sitter </a:t>
            </a:r>
            <a:r>
              <a:rPr lang="sv-SE" sz="4000" b="0" i="0" dirty="0" err="1">
                <a:solidFill>
                  <a:srgbClr val="000000"/>
                </a:solidFill>
                <a:effectLst/>
              </a:rPr>
              <a:t>hakkoppen</a:t>
            </a:r>
            <a:r>
              <a:rPr lang="sv-SE" sz="4000" b="0" i="0" dirty="0">
                <a:solidFill>
                  <a:srgbClr val="000000"/>
                </a:solidFill>
                <a:effectLst/>
              </a:rPr>
              <a:t> för lågt kan den skada halsen vid fall framåt eller få hjälmen att helt lossna från huvudet.</a:t>
            </a:r>
          </a:p>
          <a:p>
            <a:pPr lvl="2">
              <a:buFont typeface="Arial" panose="020B0604020202020204" pitchFamily="34" charset="0"/>
              <a:buChar char="•"/>
            </a:pPr>
            <a:r>
              <a:rPr lang="sv-SE" sz="4000" b="0" i="0" dirty="0">
                <a:solidFill>
                  <a:srgbClr val="000000"/>
                </a:solidFill>
                <a:effectLst/>
              </a:rPr>
              <a:t>Sitter </a:t>
            </a:r>
            <a:r>
              <a:rPr lang="sv-SE" sz="4000" b="0" i="0" dirty="0" err="1">
                <a:solidFill>
                  <a:srgbClr val="000000"/>
                </a:solidFill>
                <a:effectLst/>
              </a:rPr>
              <a:t>hakkoppen</a:t>
            </a:r>
            <a:r>
              <a:rPr lang="sv-SE" sz="4000" b="0" i="0" dirty="0">
                <a:solidFill>
                  <a:srgbClr val="000000"/>
                </a:solidFill>
                <a:effectLst/>
              </a:rPr>
              <a:t> för högt kan de skada tänderna vid fall framåt.</a:t>
            </a:r>
          </a:p>
          <a:p>
            <a:pPr lvl="1">
              <a:buFont typeface="Arial" panose="020B0604020202020204" pitchFamily="34" charset="0"/>
              <a:buChar char="•"/>
            </a:pPr>
            <a:r>
              <a:rPr lang="sv-SE" sz="4800" b="0" i="0" dirty="0">
                <a:solidFill>
                  <a:srgbClr val="000000"/>
                </a:solidFill>
                <a:effectLst/>
              </a:rPr>
              <a:t>En trasig eller kraftigt sliten hjälm </a:t>
            </a:r>
            <a:r>
              <a:rPr lang="sv-SE" sz="4800" b="1" i="0" dirty="0">
                <a:solidFill>
                  <a:srgbClr val="000000"/>
                </a:solidFill>
                <a:effectLst/>
              </a:rPr>
              <a:t>ska</a:t>
            </a:r>
            <a:r>
              <a:rPr lang="sv-SE" sz="4800" b="0" i="0" dirty="0">
                <a:solidFill>
                  <a:srgbClr val="000000"/>
                </a:solidFill>
                <a:effectLst/>
              </a:rPr>
              <a:t> bytas ut.</a:t>
            </a:r>
          </a:p>
          <a:p>
            <a:pPr lvl="1">
              <a:buFont typeface="Arial" panose="020B0604020202020204" pitchFamily="34" charset="0"/>
              <a:buChar char="•"/>
            </a:pPr>
            <a:r>
              <a:rPr lang="sv-SE" sz="4800" b="0" i="0" dirty="0">
                <a:solidFill>
                  <a:srgbClr val="000000"/>
                </a:solidFill>
                <a:effectLst/>
              </a:rPr>
              <a:t>Hjälm och ansiktsskydd av typ helgaller och halsskydd är obligatoriskt upp till seniorbandy. </a:t>
            </a:r>
          </a:p>
          <a:p>
            <a:pPr lvl="2">
              <a:buFont typeface="Arial" panose="020B0604020202020204" pitchFamily="34" charset="0"/>
              <a:buChar char="•"/>
            </a:pPr>
            <a:r>
              <a:rPr lang="sv-SE" sz="4000" b="0" i="0" dirty="0">
                <a:solidFill>
                  <a:srgbClr val="000000"/>
                </a:solidFill>
                <a:effectLst/>
              </a:rPr>
              <a:t>Enbart ansiktsskydd försedda med godkännandemärke (CE-märke) får användas.</a:t>
            </a:r>
            <a:br>
              <a:rPr lang="sv-SE" sz="4000" dirty="0"/>
            </a:br>
            <a:endParaRPr lang="sv-SE" sz="4000" dirty="0"/>
          </a:p>
          <a:p>
            <a:pPr lvl="2">
              <a:buFont typeface="Arial" panose="020B0604020202020204" pitchFamily="34" charset="0"/>
              <a:buChar char="•"/>
            </a:pPr>
            <a:r>
              <a:rPr lang="sv-SE" sz="4000" b="0" i="0" dirty="0">
                <a:solidFill>
                  <a:srgbClr val="000000"/>
                </a:solidFill>
                <a:effectLst/>
              </a:rPr>
              <a:t>Är gallret trasigt ska de bytas ut. En gallertråd som lossnat kan orsaka stora skador på spelaren.</a:t>
            </a:r>
            <a:endParaRPr lang="sv-SE" sz="4000" dirty="0">
              <a:solidFill>
                <a:srgbClr val="000000"/>
              </a:solidFill>
            </a:endParaRPr>
          </a:p>
          <a:p>
            <a:pPr lvl="1">
              <a:buFont typeface="Arial" panose="020B0604020202020204" pitchFamily="34" charset="0"/>
              <a:buChar char="•"/>
            </a:pPr>
            <a:r>
              <a:rPr lang="sv-SE" sz="4800" b="0" i="0" dirty="0">
                <a:solidFill>
                  <a:srgbClr val="000000"/>
                </a:solidFill>
                <a:effectLst/>
              </a:rPr>
              <a:t>Använd bara originalskruvar till hjälm och galler. För långa skruvar kan vid kollision eller fall tryckas igenom stoppningen och tränga in i huvudet</a:t>
            </a:r>
          </a:p>
          <a:p>
            <a:r>
              <a:rPr lang="sv-SE" sz="5600" b="1" i="0" dirty="0">
                <a:solidFill>
                  <a:srgbClr val="000000"/>
                </a:solidFill>
                <a:effectLst/>
              </a:rPr>
              <a:t>Benskydd</a:t>
            </a:r>
          </a:p>
          <a:p>
            <a:pPr lvl="1"/>
            <a:r>
              <a:rPr lang="sv-SE" sz="4800" b="0" i="0" dirty="0">
                <a:solidFill>
                  <a:srgbClr val="000000"/>
                </a:solidFill>
                <a:effectLst/>
              </a:rPr>
              <a:t>Anpassa benskydd efter benets längd. Använd inte en vuxens benskydd till barn. För att skydda smalbenet mot skärskador kan man sätta benskyddet innanför skridskons plös.</a:t>
            </a:r>
            <a:endParaRPr lang="sv-SE" sz="4800" dirty="0">
              <a:solidFill>
                <a:srgbClr val="000000"/>
              </a:solidFill>
            </a:endParaRPr>
          </a:p>
          <a:p>
            <a:r>
              <a:rPr lang="sv-SE" sz="5600" b="1" dirty="0">
                <a:solidFill>
                  <a:srgbClr val="000000"/>
                </a:solidFill>
              </a:rPr>
              <a:t>Armbågsskydd</a:t>
            </a:r>
          </a:p>
          <a:p>
            <a:pPr lvl="1">
              <a:buFont typeface="Arial" panose="020B0604020202020204" pitchFamily="34" charset="0"/>
              <a:buChar char="•"/>
            </a:pPr>
            <a:r>
              <a:rPr lang="sv-SE" sz="5000" b="0" i="0" dirty="0">
                <a:solidFill>
                  <a:srgbClr val="000000"/>
                </a:solidFill>
                <a:effectLst/>
              </a:rPr>
              <a:t>Anpassa storlek på skydden efter storleken på spelaren.</a:t>
            </a:r>
            <a:br>
              <a:rPr lang="sv-SE" sz="5000" dirty="0"/>
            </a:br>
            <a:br>
              <a:rPr lang="sv-SE" sz="5000" dirty="0"/>
            </a:br>
            <a:r>
              <a:rPr lang="sv-SE" sz="5000" b="1" i="0" dirty="0">
                <a:solidFill>
                  <a:srgbClr val="000000"/>
                </a:solidFill>
                <a:effectLst/>
              </a:rPr>
              <a:t>Halsskydd</a:t>
            </a:r>
            <a:br>
              <a:rPr lang="sv-SE" sz="5000" dirty="0"/>
            </a:br>
            <a:r>
              <a:rPr lang="sv-SE" sz="5000" b="0" i="0" dirty="0">
                <a:solidFill>
                  <a:srgbClr val="000000"/>
                </a:solidFill>
                <a:effectLst/>
              </a:rPr>
              <a:t>CE-märkt halsskydd är ett krav för alla spelare i VSK Bandy. Det är ett bra skydd mot skärskador. Sätt halsskyddet så högt upp på halsen som möjligt.</a:t>
            </a:r>
            <a:br>
              <a:rPr lang="sv-SE" sz="5000" dirty="0"/>
            </a:br>
            <a:br>
              <a:rPr lang="sv-SE" sz="5000" dirty="0"/>
            </a:br>
            <a:r>
              <a:rPr lang="sv-SE" sz="5000" b="1" i="0" dirty="0">
                <a:solidFill>
                  <a:srgbClr val="000000"/>
                </a:solidFill>
                <a:effectLst/>
              </a:rPr>
              <a:t>Suspensoar</a:t>
            </a:r>
            <a:br>
              <a:rPr lang="sv-SE" sz="5000" dirty="0"/>
            </a:br>
            <a:r>
              <a:rPr lang="sv-SE" sz="5000" b="0" i="0" dirty="0" err="1">
                <a:solidFill>
                  <a:srgbClr val="000000"/>
                </a:solidFill>
                <a:effectLst/>
              </a:rPr>
              <a:t>Suspensoar</a:t>
            </a:r>
            <a:r>
              <a:rPr lang="sv-SE" sz="5000" b="0" i="0" dirty="0">
                <a:solidFill>
                  <a:srgbClr val="000000"/>
                </a:solidFill>
                <a:effectLst/>
              </a:rPr>
              <a:t> finns även till de allra minsta spelarna. Det kan kännas obekvämt men är ett bra komplement och bör användas så snart spelarna börjar använda klubba och boll på träning eller när de spelar match.</a:t>
            </a:r>
            <a:br>
              <a:rPr lang="sv-SE" sz="5000" dirty="0"/>
            </a:br>
            <a:br>
              <a:rPr lang="sv-SE" sz="5000" dirty="0"/>
            </a:br>
            <a:r>
              <a:rPr lang="sv-SE" sz="5000" b="0" i="0" dirty="0">
                <a:solidFill>
                  <a:srgbClr val="000000"/>
                </a:solidFill>
                <a:effectLst/>
              </a:rPr>
              <a:t>Halsskydd, suspensoar, armbågsskydd och t.o.m. benskydd är tvättbara och kan tvättas i maskin. Smutsiga och svettiga skydd kan orsaka eksem och infektioner. Skydden kan tvättas i tvättmaskin på 30°C. Använd sparsamt med tvättmedel och undvik </a:t>
            </a:r>
            <a:r>
              <a:rPr lang="sv-SE" sz="5000" b="0" i="0" dirty="0" err="1">
                <a:solidFill>
                  <a:srgbClr val="000000"/>
                </a:solidFill>
                <a:effectLst/>
              </a:rPr>
              <a:t>sköjlmedel</a:t>
            </a:r>
            <a:r>
              <a:rPr lang="sv-SE" sz="5000" b="0" i="0" dirty="0">
                <a:solidFill>
                  <a:srgbClr val="000000"/>
                </a:solidFill>
                <a:effectLst/>
              </a:rPr>
              <a:t> för alla skydd som innehåller stoppning eller plastdelar.</a:t>
            </a:r>
            <a:br>
              <a:rPr lang="sv-SE" sz="5000" dirty="0"/>
            </a:br>
            <a:br>
              <a:rPr lang="sv-SE" sz="5000" dirty="0"/>
            </a:br>
            <a:br>
              <a:rPr lang="sv-SE" sz="2200" dirty="0"/>
            </a:br>
            <a:br>
              <a:rPr lang="sv-SE" sz="2200" dirty="0"/>
            </a:br>
            <a:br>
              <a:rPr lang="sv-SE" sz="2200" dirty="0"/>
            </a:br>
            <a:br>
              <a:rPr lang="sv-SE" sz="2200" dirty="0"/>
            </a:br>
            <a:br>
              <a:rPr lang="sv-SE" sz="2200" dirty="0"/>
            </a:br>
            <a:br>
              <a:rPr lang="sv-SE" sz="2200" dirty="0"/>
            </a:br>
            <a:endParaRPr lang="sv-SE" dirty="0"/>
          </a:p>
        </p:txBody>
      </p:sp>
      <p:sp>
        <p:nvSpPr>
          <p:cNvPr id="4" name="Content Placeholder 3">
            <a:extLst>
              <a:ext uri="{FF2B5EF4-FFF2-40B4-BE49-F238E27FC236}">
                <a16:creationId xmlns:a16="http://schemas.microsoft.com/office/drawing/2014/main" id="{59431BCE-712C-4801-A0CC-E837E3D48080}"/>
              </a:ext>
            </a:extLst>
          </p:cNvPr>
          <p:cNvSpPr>
            <a:spLocks noGrp="1"/>
          </p:cNvSpPr>
          <p:nvPr>
            <p:ph sz="half" idx="2"/>
          </p:nvPr>
        </p:nvSpPr>
        <p:spPr>
          <a:xfrm>
            <a:off x="6217920" y="1845734"/>
            <a:ext cx="4937760" cy="4023360"/>
          </a:xfrm>
        </p:spPr>
        <p:txBody>
          <a:bodyPr>
            <a:noAutofit/>
          </a:bodyPr>
          <a:lstStyle/>
          <a:p>
            <a:r>
              <a:rPr lang="sv-SE" sz="1100" b="1" i="0" dirty="0">
                <a:solidFill>
                  <a:srgbClr val="000000"/>
                </a:solidFill>
                <a:effectLst/>
              </a:rPr>
              <a:t>Handskar</a:t>
            </a:r>
            <a:br>
              <a:rPr lang="sv-SE" sz="1100" dirty="0"/>
            </a:br>
            <a:r>
              <a:rPr lang="sv-SE" sz="1100" b="0" i="0" dirty="0">
                <a:solidFill>
                  <a:srgbClr val="000000"/>
                </a:solidFill>
                <a:effectLst/>
              </a:rPr>
              <a:t>Bandyhandskar kan om de inte får torka ordentligt mellan träningarna lukta rejält illa. Låt de inte ligga kvar i träningsväskan utan lägg de luftigt så att de kan torka. För att ta bort dålig lukt kan du strö lite </a:t>
            </a:r>
            <a:r>
              <a:rPr lang="sv-SE" sz="1100" b="0" i="0" dirty="0" err="1">
                <a:solidFill>
                  <a:srgbClr val="000000"/>
                </a:solidFill>
                <a:effectLst/>
              </a:rPr>
              <a:t>barntalk</a:t>
            </a:r>
            <a:r>
              <a:rPr lang="sv-SE" sz="1100" b="0" i="0" dirty="0">
                <a:solidFill>
                  <a:srgbClr val="000000"/>
                </a:solidFill>
                <a:effectLst/>
              </a:rPr>
              <a:t> inuti och utanpå handsken.</a:t>
            </a:r>
            <a:br>
              <a:rPr lang="sv-SE" sz="1100" dirty="0"/>
            </a:br>
            <a:br>
              <a:rPr lang="sv-SE" sz="1100" dirty="0"/>
            </a:br>
            <a:r>
              <a:rPr lang="sv-SE" sz="1100" b="1" i="0" dirty="0">
                <a:solidFill>
                  <a:srgbClr val="000000"/>
                </a:solidFill>
                <a:effectLst/>
              </a:rPr>
              <a:t>Skridskor</a:t>
            </a:r>
            <a:br>
              <a:rPr lang="sv-SE" sz="1100" dirty="0"/>
            </a:br>
            <a:r>
              <a:rPr lang="sv-SE" sz="1100" b="0" i="0" dirty="0">
                <a:solidFill>
                  <a:srgbClr val="000000"/>
                </a:solidFill>
                <a:effectLst/>
              </a:rPr>
              <a:t>Spelare upp till 12-13 års ålder bör använda en vanlig hockeyskridsko eller en bandyskridsko med hockeyskena. En riktig bandyskena gör åkningen svårare och onödigt jobbig innan man är fysiskt stark nog att bemästra åktekniken med en bandyskena.</a:t>
            </a:r>
            <a:br>
              <a:rPr lang="sv-SE" sz="1100" dirty="0"/>
            </a:br>
            <a:br>
              <a:rPr lang="sv-SE" sz="1100" dirty="0"/>
            </a:br>
            <a:r>
              <a:rPr lang="sv-SE" sz="1100" b="0" i="0" dirty="0">
                <a:solidFill>
                  <a:srgbClr val="000000"/>
                </a:solidFill>
                <a:effectLst/>
              </a:rPr>
              <a:t>När du tränat/spelat färdigt ska skridskons skena torkas av så det inte bildas </a:t>
            </a:r>
            <a:r>
              <a:rPr lang="sv-SE" sz="1100" b="0" i="0" dirty="0" err="1">
                <a:solidFill>
                  <a:srgbClr val="000000"/>
                </a:solidFill>
                <a:effectLst/>
              </a:rPr>
              <a:t>ytrost</a:t>
            </a:r>
            <a:r>
              <a:rPr lang="sv-SE" sz="1100" b="0" i="0" dirty="0">
                <a:solidFill>
                  <a:srgbClr val="000000"/>
                </a:solidFill>
                <a:effectLst/>
              </a:rPr>
              <a:t> på skenan </a:t>
            </a:r>
            <a:r>
              <a:rPr lang="sv-SE" sz="1100" b="0" i="0" dirty="0" err="1">
                <a:solidFill>
                  <a:srgbClr val="000000"/>
                </a:solidFill>
                <a:effectLst/>
              </a:rPr>
              <a:t>com</a:t>
            </a:r>
            <a:r>
              <a:rPr lang="sv-SE" sz="1100" b="0" i="0" dirty="0">
                <a:solidFill>
                  <a:srgbClr val="000000"/>
                </a:solidFill>
                <a:effectLst/>
              </a:rPr>
              <a:t> gör den sämre och dessutom svårare att slipa. Sätt inte heller på skridskoskydden direkt efter du torkat av skenan då skydden troligtvis också är fuktiga eller smutsiga.</a:t>
            </a:r>
            <a:br>
              <a:rPr lang="sv-SE" sz="1100" dirty="0"/>
            </a:br>
            <a:br>
              <a:rPr lang="sv-SE" sz="1100" dirty="0"/>
            </a:br>
            <a:r>
              <a:rPr lang="sv-SE" sz="1100" b="1" i="0" dirty="0">
                <a:solidFill>
                  <a:srgbClr val="000000"/>
                </a:solidFill>
                <a:effectLst/>
              </a:rPr>
              <a:t>Klubba</a:t>
            </a:r>
            <a:br>
              <a:rPr lang="sv-SE" sz="1100" dirty="0"/>
            </a:br>
            <a:r>
              <a:rPr lang="sv-SE" sz="1100" b="0" i="0" dirty="0">
                <a:solidFill>
                  <a:srgbClr val="000000"/>
                </a:solidFill>
                <a:effectLst/>
              </a:rPr>
              <a:t>De flesta klubbor är för långa när de är nya och måste därför sågas av. Alla spelare vill inte ha samma längd men ett riktmärke är att klubban ska gå upp till naveln om man står med skridskor på isen och håller klubban helt lodrätt framför sig. Yngre spelare bör använda en klubba med böj 3 eller möjligtvis böj 4. Böj 5 är enbart för äldre spelare.</a:t>
            </a:r>
            <a:br>
              <a:rPr lang="sv-SE" sz="1100" dirty="0"/>
            </a:br>
            <a:r>
              <a:rPr lang="sv-SE" sz="1100" b="0" i="0" dirty="0">
                <a:solidFill>
                  <a:srgbClr val="000000"/>
                </a:solidFill>
                <a:effectLst/>
              </a:rPr>
              <a:t>Tejpa bladet med t.ex. eltejp eller </a:t>
            </a:r>
            <a:r>
              <a:rPr lang="sv-SE" sz="1100" b="0" i="0" dirty="0" err="1">
                <a:solidFill>
                  <a:srgbClr val="000000"/>
                </a:solidFill>
                <a:effectLst/>
              </a:rPr>
              <a:t>tygtejp</a:t>
            </a:r>
            <a:r>
              <a:rPr lang="sv-SE" sz="1100" b="0" i="0" dirty="0">
                <a:solidFill>
                  <a:srgbClr val="000000"/>
                </a:solidFill>
                <a:effectLst/>
              </a:rPr>
              <a:t>. Gärna två lager tejp under bladet för de yngre som ofta slår klubban i isen. Skaftet kan tejpas med grepptejp eller </a:t>
            </a:r>
            <a:r>
              <a:rPr lang="sv-SE" sz="1100" b="0" i="0" dirty="0" err="1">
                <a:solidFill>
                  <a:srgbClr val="000000"/>
                </a:solidFill>
                <a:effectLst/>
              </a:rPr>
              <a:t>tygtejp</a:t>
            </a:r>
            <a:r>
              <a:rPr lang="sv-SE" sz="1100" b="0" i="0" dirty="0">
                <a:solidFill>
                  <a:srgbClr val="000000"/>
                </a:solidFill>
                <a:effectLst/>
              </a:rPr>
              <a:t> för bättre grepp. Linda en topp/knopp längst upp på klubban så den inte tappas så lätt.</a:t>
            </a:r>
            <a:br>
              <a:rPr lang="sv-SE" sz="1100" dirty="0"/>
            </a:br>
            <a:br>
              <a:rPr lang="sv-SE" sz="1100" dirty="0"/>
            </a:br>
            <a:r>
              <a:rPr lang="sv-SE" sz="1100" b="1" i="0" dirty="0">
                <a:solidFill>
                  <a:srgbClr val="000000"/>
                </a:solidFill>
                <a:effectLst/>
              </a:rPr>
              <a:t>Att tänka på</a:t>
            </a:r>
            <a:br>
              <a:rPr lang="sv-SE" sz="1100" dirty="0"/>
            </a:br>
            <a:r>
              <a:rPr lang="sv-SE" sz="1100" b="0" i="0" dirty="0">
                <a:solidFill>
                  <a:srgbClr val="000000"/>
                </a:solidFill>
                <a:effectLst/>
              </a:rPr>
              <a:t>- Se till att ha rätt storlek på utrustningen. Fel storlek gör att det skaver, gör ont eller glappar.</a:t>
            </a:r>
            <a:br>
              <a:rPr lang="sv-SE" sz="1100" dirty="0"/>
            </a:br>
            <a:r>
              <a:rPr lang="sv-SE" sz="1100" b="0" i="0" dirty="0">
                <a:solidFill>
                  <a:srgbClr val="000000"/>
                </a:solidFill>
                <a:effectLst/>
              </a:rPr>
              <a:t>- Godkänd hjälm, ansiktsgaller och halsskydd skall alltid användas.</a:t>
            </a:r>
            <a:br>
              <a:rPr lang="sv-SE" sz="1100" dirty="0"/>
            </a:br>
            <a:r>
              <a:rPr lang="sv-SE" sz="1100" b="0" i="0" dirty="0">
                <a:solidFill>
                  <a:srgbClr val="000000"/>
                </a:solidFill>
                <a:effectLst/>
              </a:rPr>
              <a:t>- Torka av skridskoskenan efter användning.</a:t>
            </a:r>
            <a:br>
              <a:rPr lang="sv-SE" sz="1100" dirty="0"/>
            </a:br>
            <a:r>
              <a:rPr lang="sv-SE" sz="1100" b="0" i="0" dirty="0">
                <a:solidFill>
                  <a:srgbClr val="000000"/>
                </a:solidFill>
                <a:effectLst/>
              </a:rPr>
              <a:t>- Anpassa klubbans längd efter spelarens längd och önskemål.</a:t>
            </a:r>
            <a:br>
              <a:rPr lang="sv-SE" sz="1100" dirty="0"/>
            </a:br>
            <a:r>
              <a:rPr lang="sv-SE" sz="1100" b="0" i="0" dirty="0">
                <a:solidFill>
                  <a:srgbClr val="000000"/>
                </a:solidFill>
                <a:effectLst/>
              </a:rPr>
              <a:t>- Sköt om utrustningen. Den ska vara hel, ren och torr.</a:t>
            </a:r>
            <a:br>
              <a:rPr lang="sv-SE" sz="1100" dirty="0"/>
            </a:br>
            <a:endParaRPr lang="sv-SE" sz="1100" dirty="0"/>
          </a:p>
        </p:txBody>
      </p:sp>
      <p:pic>
        <p:nvPicPr>
          <p:cNvPr id="6" name="Picture 5" descr="Logo&#10;&#10;Description automatically generated">
            <a:extLst>
              <a:ext uri="{FF2B5EF4-FFF2-40B4-BE49-F238E27FC236}">
                <a16:creationId xmlns:a16="http://schemas.microsoft.com/office/drawing/2014/main" id="{805F195B-B70B-4EEA-91FD-A13B878263C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5" r="-1002" b="1"/>
          <a:stretch/>
        </p:blipFill>
        <p:spPr>
          <a:xfrm>
            <a:off x="10738788" y="5651423"/>
            <a:ext cx="1034956" cy="1057565"/>
          </a:xfrm>
          <a:prstGeom prst="rect">
            <a:avLst/>
          </a:prstGeom>
        </p:spPr>
      </p:pic>
    </p:spTree>
    <p:extLst>
      <p:ext uri="{BB962C8B-B14F-4D97-AF65-F5344CB8AC3E}">
        <p14:creationId xmlns:p14="http://schemas.microsoft.com/office/powerpoint/2010/main" val="2056095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82469-7B0E-420A-8A73-85BF98D77433}"/>
              </a:ext>
            </a:extLst>
          </p:cNvPr>
          <p:cNvSpPr>
            <a:spLocks noGrp="1"/>
          </p:cNvSpPr>
          <p:nvPr>
            <p:ph type="title"/>
          </p:nvPr>
        </p:nvSpPr>
        <p:spPr>
          <a:xfrm>
            <a:off x="1097280" y="286603"/>
            <a:ext cx="10058400" cy="744199"/>
          </a:xfrm>
        </p:spPr>
        <p:txBody>
          <a:bodyPr>
            <a:normAutofit/>
          </a:bodyPr>
          <a:lstStyle/>
          <a:p>
            <a:r>
              <a:rPr lang="sv-SE" sz="3600" dirty="0"/>
              <a:t>9 Material</a:t>
            </a:r>
          </a:p>
        </p:txBody>
      </p:sp>
      <p:sp>
        <p:nvSpPr>
          <p:cNvPr id="3" name="Content Placeholder 2">
            <a:extLst>
              <a:ext uri="{FF2B5EF4-FFF2-40B4-BE49-F238E27FC236}">
                <a16:creationId xmlns:a16="http://schemas.microsoft.com/office/drawing/2014/main" id="{4BF73387-4E46-48D3-A033-FCA808023F6E}"/>
              </a:ext>
            </a:extLst>
          </p:cNvPr>
          <p:cNvSpPr>
            <a:spLocks noGrp="1"/>
          </p:cNvSpPr>
          <p:nvPr>
            <p:ph sz="half" idx="1"/>
          </p:nvPr>
        </p:nvSpPr>
        <p:spPr/>
        <p:txBody>
          <a:bodyPr>
            <a:normAutofit fontScale="25000" lnSpcReduction="20000"/>
          </a:bodyPr>
          <a:lstStyle/>
          <a:p>
            <a:pPr>
              <a:spcBef>
                <a:spcPts val="200"/>
              </a:spcBef>
              <a:spcAft>
                <a:spcPts val="400"/>
              </a:spcAft>
            </a:pPr>
            <a:r>
              <a:rPr lang="sv-SE" sz="5600" b="1" dirty="0">
                <a:solidFill>
                  <a:srgbClr val="000000"/>
                </a:solidFill>
              </a:rPr>
              <a:t>Hjälm</a:t>
            </a:r>
            <a:r>
              <a:rPr lang="sv-SE" sz="4400" b="1" dirty="0">
                <a:solidFill>
                  <a:srgbClr val="000000"/>
                </a:solidFill>
              </a:rPr>
              <a:t>  </a:t>
            </a:r>
          </a:p>
          <a:p>
            <a:pPr lvl="1">
              <a:buFont typeface="Arial" panose="020B0604020202020204" pitchFamily="34" charset="0"/>
              <a:buChar char="•"/>
            </a:pPr>
            <a:r>
              <a:rPr lang="sv-SE" sz="4800" b="0" i="0" dirty="0">
                <a:solidFill>
                  <a:srgbClr val="000000"/>
                </a:solidFill>
                <a:effectLst/>
              </a:rPr>
              <a:t>CE-märkt och godkänd för bandy eller hockey. </a:t>
            </a:r>
            <a:endParaRPr lang="sv-SE" sz="4800" dirty="0">
              <a:solidFill>
                <a:srgbClr val="000000"/>
              </a:solidFill>
            </a:endParaRPr>
          </a:p>
          <a:p>
            <a:pPr lvl="1">
              <a:buFont typeface="Arial" panose="020B0604020202020204" pitchFamily="34" charset="0"/>
              <a:buChar char="•"/>
            </a:pPr>
            <a:r>
              <a:rPr lang="sv-SE" sz="4800" b="0" i="0" dirty="0">
                <a:solidFill>
                  <a:srgbClr val="000000"/>
                </a:solidFill>
                <a:effectLst/>
              </a:rPr>
              <a:t>ska sitta skönt på huvudet och anpassad i storlek till ditt huvud.</a:t>
            </a:r>
          </a:p>
          <a:p>
            <a:pPr lvl="1">
              <a:buFont typeface="Arial" panose="020B0604020202020204" pitchFamily="34" charset="0"/>
              <a:buChar char="•"/>
            </a:pPr>
            <a:r>
              <a:rPr lang="sv-SE" sz="4800" b="0" i="0" dirty="0">
                <a:solidFill>
                  <a:srgbClr val="000000"/>
                </a:solidFill>
                <a:effectLst/>
              </a:rPr>
              <a:t>Gallrets </a:t>
            </a:r>
            <a:r>
              <a:rPr lang="sv-SE" sz="4800" b="0" i="0" dirty="0" err="1">
                <a:solidFill>
                  <a:srgbClr val="000000"/>
                </a:solidFill>
                <a:effectLst/>
              </a:rPr>
              <a:t>hakkopp</a:t>
            </a:r>
            <a:r>
              <a:rPr lang="sv-SE" sz="4800" b="0" i="0" dirty="0">
                <a:solidFill>
                  <a:srgbClr val="000000"/>
                </a:solidFill>
                <a:effectLst/>
              </a:rPr>
              <a:t> ska ha kontakt med hakan och omsluta den, men inte pressamot den hårt</a:t>
            </a:r>
          </a:p>
          <a:p>
            <a:pPr lvl="2">
              <a:buFont typeface="Arial" panose="020B0604020202020204" pitchFamily="34" charset="0"/>
              <a:buChar char="•"/>
            </a:pPr>
            <a:r>
              <a:rPr lang="sv-SE" sz="4000" b="0" i="0" dirty="0">
                <a:solidFill>
                  <a:srgbClr val="000000"/>
                </a:solidFill>
                <a:effectLst/>
              </a:rPr>
              <a:t>Sitter </a:t>
            </a:r>
            <a:r>
              <a:rPr lang="sv-SE" sz="4000" b="0" i="0" dirty="0" err="1">
                <a:solidFill>
                  <a:srgbClr val="000000"/>
                </a:solidFill>
                <a:effectLst/>
              </a:rPr>
              <a:t>hakkoppen</a:t>
            </a:r>
            <a:r>
              <a:rPr lang="sv-SE" sz="4000" b="0" i="0" dirty="0">
                <a:solidFill>
                  <a:srgbClr val="000000"/>
                </a:solidFill>
                <a:effectLst/>
              </a:rPr>
              <a:t> för lågt kan den skada halsen vid fall framåt eller få hjälmen att helt lossna från huvudet.</a:t>
            </a:r>
          </a:p>
          <a:p>
            <a:pPr lvl="2">
              <a:buFont typeface="Arial" panose="020B0604020202020204" pitchFamily="34" charset="0"/>
              <a:buChar char="•"/>
            </a:pPr>
            <a:r>
              <a:rPr lang="sv-SE" sz="4000" b="0" i="0" dirty="0">
                <a:solidFill>
                  <a:srgbClr val="000000"/>
                </a:solidFill>
                <a:effectLst/>
              </a:rPr>
              <a:t>Sitter </a:t>
            </a:r>
            <a:r>
              <a:rPr lang="sv-SE" sz="4000" b="0" i="0" dirty="0" err="1">
                <a:solidFill>
                  <a:srgbClr val="000000"/>
                </a:solidFill>
                <a:effectLst/>
              </a:rPr>
              <a:t>hakkoppen</a:t>
            </a:r>
            <a:r>
              <a:rPr lang="sv-SE" sz="4000" b="0" i="0" dirty="0">
                <a:solidFill>
                  <a:srgbClr val="000000"/>
                </a:solidFill>
                <a:effectLst/>
              </a:rPr>
              <a:t> för högt kan de skada tänderna vid fall framåt.</a:t>
            </a:r>
          </a:p>
          <a:p>
            <a:pPr lvl="1">
              <a:buFont typeface="Arial" panose="020B0604020202020204" pitchFamily="34" charset="0"/>
              <a:buChar char="•"/>
            </a:pPr>
            <a:r>
              <a:rPr lang="sv-SE" sz="4800" b="0" i="0" dirty="0">
                <a:solidFill>
                  <a:srgbClr val="000000"/>
                </a:solidFill>
                <a:effectLst/>
              </a:rPr>
              <a:t>En trasig eller kraftigt sliten hjälm </a:t>
            </a:r>
            <a:r>
              <a:rPr lang="sv-SE" sz="4800" b="1" i="0" dirty="0">
                <a:solidFill>
                  <a:srgbClr val="000000"/>
                </a:solidFill>
                <a:effectLst/>
              </a:rPr>
              <a:t>ska</a:t>
            </a:r>
            <a:r>
              <a:rPr lang="sv-SE" sz="4800" b="0" i="0" dirty="0">
                <a:solidFill>
                  <a:srgbClr val="000000"/>
                </a:solidFill>
                <a:effectLst/>
              </a:rPr>
              <a:t> bytas ut.</a:t>
            </a:r>
          </a:p>
          <a:p>
            <a:pPr lvl="1">
              <a:buFont typeface="Arial" panose="020B0604020202020204" pitchFamily="34" charset="0"/>
              <a:buChar char="•"/>
            </a:pPr>
            <a:r>
              <a:rPr lang="sv-SE" sz="4800" b="0" i="0" dirty="0">
                <a:solidFill>
                  <a:srgbClr val="000000"/>
                </a:solidFill>
                <a:effectLst/>
              </a:rPr>
              <a:t>Hjälm och ansiktsskydd av typ helgaller och halsskydd är obligatoriskt upp till seniorbandy. </a:t>
            </a:r>
          </a:p>
          <a:p>
            <a:pPr lvl="2">
              <a:buFont typeface="Arial" panose="020B0604020202020204" pitchFamily="34" charset="0"/>
              <a:buChar char="•"/>
            </a:pPr>
            <a:r>
              <a:rPr lang="sv-SE" sz="4000" b="0" i="0" dirty="0">
                <a:solidFill>
                  <a:srgbClr val="000000"/>
                </a:solidFill>
                <a:effectLst/>
              </a:rPr>
              <a:t>Enbart ansiktsskydd försedda med godkännandemärke (CE-märke) får användas.</a:t>
            </a:r>
            <a:br>
              <a:rPr lang="sv-SE" sz="4000" dirty="0"/>
            </a:br>
            <a:endParaRPr lang="sv-SE" sz="4000" dirty="0"/>
          </a:p>
          <a:p>
            <a:pPr lvl="2">
              <a:buFont typeface="Arial" panose="020B0604020202020204" pitchFamily="34" charset="0"/>
              <a:buChar char="•"/>
            </a:pPr>
            <a:r>
              <a:rPr lang="sv-SE" sz="4000" b="0" i="0" dirty="0">
                <a:solidFill>
                  <a:srgbClr val="000000"/>
                </a:solidFill>
                <a:effectLst/>
              </a:rPr>
              <a:t>Är gallret trasigt ska de bytas ut. En gallertråd som lossnat kan orsaka stora skador på spelaren.</a:t>
            </a:r>
            <a:endParaRPr lang="sv-SE" sz="4000" dirty="0">
              <a:solidFill>
                <a:srgbClr val="000000"/>
              </a:solidFill>
            </a:endParaRPr>
          </a:p>
          <a:p>
            <a:pPr lvl="1">
              <a:buFont typeface="Arial" panose="020B0604020202020204" pitchFamily="34" charset="0"/>
              <a:buChar char="•"/>
            </a:pPr>
            <a:r>
              <a:rPr lang="sv-SE" sz="4800" b="0" i="0" dirty="0">
                <a:solidFill>
                  <a:srgbClr val="000000"/>
                </a:solidFill>
                <a:effectLst/>
              </a:rPr>
              <a:t>Använd bara originalskruvar till hjälm och galler. För långa skruvar kan vid kollision eller fall tryckas igenom stoppningen och tränga in i huvudet</a:t>
            </a:r>
          </a:p>
          <a:p>
            <a:r>
              <a:rPr lang="sv-SE" sz="5600" b="1" i="0" dirty="0">
                <a:solidFill>
                  <a:srgbClr val="000000"/>
                </a:solidFill>
                <a:effectLst/>
              </a:rPr>
              <a:t>Benskydd</a:t>
            </a:r>
          </a:p>
          <a:p>
            <a:pPr lvl="1"/>
            <a:r>
              <a:rPr lang="sv-SE" sz="4800" b="0" i="0" dirty="0">
                <a:solidFill>
                  <a:srgbClr val="000000"/>
                </a:solidFill>
                <a:effectLst/>
              </a:rPr>
              <a:t>Anpassa benskydd efter benets längd. Använd inte en vuxens benskydd till barn. För att skydda smalbenet mot skärskador kan man sätta benskyddet innanför skridskons plös.</a:t>
            </a:r>
            <a:endParaRPr lang="sv-SE" sz="4800" dirty="0">
              <a:solidFill>
                <a:srgbClr val="000000"/>
              </a:solidFill>
            </a:endParaRPr>
          </a:p>
          <a:p>
            <a:r>
              <a:rPr lang="sv-SE" sz="5600" b="1" dirty="0">
                <a:solidFill>
                  <a:srgbClr val="000000"/>
                </a:solidFill>
              </a:rPr>
              <a:t>Armbågsskydd</a:t>
            </a:r>
          </a:p>
          <a:p>
            <a:pPr lvl="1">
              <a:buFont typeface="Arial" panose="020B0604020202020204" pitchFamily="34" charset="0"/>
              <a:buChar char="•"/>
            </a:pPr>
            <a:r>
              <a:rPr lang="sv-SE" sz="5000" b="0" i="0" dirty="0">
                <a:solidFill>
                  <a:srgbClr val="000000"/>
                </a:solidFill>
                <a:effectLst/>
              </a:rPr>
              <a:t>Anpassa storlek på skydden efter storleken på spelaren.</a:t>
            </a:r>
            <a:br>
              <a:rPr lang="sv-SE" sz="5000" dirty="0"/>
            </a:br>
            <a:br>
              <a:rPr lang="sv-SE" sz="5000" dirty="0"/>
            </a:br>
            <a:r>
              <a:rPr lang="sv-SE" sz="5000" b="1" i="0" dirty="0">
                <a:solidFill>
                  <a:srgbClr val="000000"/>
                </a:solidFill>
                <a:effectLst/>
              </a:rPr>
              <a:t>Halsskydd</a:t>
            </a:r>
            <a:br>
              <a:rPr lang="sv-SE" sz="5000" dirty="0"/>
            </a:br>
            <a:r>
              <a:rPr lang="sv-SE" sz="5000" b="0" i="0" dirty="0">
                <a:solidFill>
                  <a:srgbClr val="000000"/>
                </a:solidFill>
                <a:effectLst/>
              </a:rPr>
              <a:t>CE-märkt halsskydd är ett krav för alla spelare i VSK Bandy. Det är ett bra skydd mot skärskador. Sätt halsskyddet så högt upp på halsen som möjligt.</a:t>
            </a:r>
            <a:br>
              <a:rPr lang="sv-SE" sz="5000" dirty="0"/>
            </a:br>
            <a:br>
              <a:rPr lang="sv-SE" sz="5000" dirty="0"/>
            </a:br>
            <a:r>
              <a:rPr lang="sv-SE" sz="5000" b="1" i="0" dirty="0">
                <a:solidFill>
                  <a:srgbClr val="000000"/>
                </a:solidFill>
                <a:effectLst/>
              </a:rPr>
              <a:t>Suspensoar</a:t>
            </a:r>
            <a:br>
              <a:rPr lang="sv-SE" sz="5000" dirty="0"/>
            </a:br>
            <a:r>
              <a:rPr lang="sv-SE" sz="5000" b="0" i="0" dirty="0" err="1">
                <a:solidFill>
                  <a:srgbClr val="000000"/>
                </a:solidFill>
                <a:effectLst/>
              </a:rPr>
              <a:t>Suspensoar</a:t>
            </a:r>
            <a:r>
              <a:rPr lang="sv-SE" sz="5000" b="0" i="0" dirty="0">
                <a:solidFill>
                  <a:srgbClr val="000000"/>
                </a:solidFill>
                <a:effectLst/>
              </a:rPr>
              <a:t> finns även till de allra minsta spelarna. Det kan kännas obekvämt men är ett bra komplement och bör användas så snart spelarna börjar använda klubba och boll på träning eller när de spelar match.</a:t>
            </a:r>
            <a:br>
              <a:rPr lang="sv-SE" sz="5000" dirty="0"/>
            </a:br>
            <a:br>
              <a:rPr lang="sv-SE" sz="5000" dirty="0"/>
            </a:br>
            <a:r>
              <a:rPr lang="sv-SE" sz="5000" b="0" i="0" dirty="0">
                <a:solidFill>
                  <a:srgbClr val="000000"/>
                </a:solidFill>
                <a:effectLst/>
              </a:rPr>
              <a:t>Halsskydd, suspensoar, armbågsskydd och t.o.m. benskydd är tvättbara och kan tvättas i maskin. Smutsiga och svettiga skydd kan orsaka eksem och infektioner. Skydden kan tvättas i tvättmaskin på 30°C. Använd sparsamt med tvättmedel och undvik </a:t>
            </a:r>
            <a:r>
              <a:rPr lang="sv-SE" sz="5000" b="0" i="0" dirty="0" err="1">
                <a:solidFill>
                  <a:srgbClr val="000000"/>
                </a:solidFill>
                <a:effectLst/>
              </a:rPr>
              <a:t>sköjlmedel</a:t>
            </a:r>
            <a:r>
              <a:rPr lang="sv-SE" sz="5000" b="0" i="0" dirty="0">
                <a:solidFill>
                  <a:srgbClr val="000000"/>
                </a:solidFill>
                <a:effectLst/>
              </a:rPr>
              <a:t> för alla skydd som innehåller stoppning eller plastdelar.</a:t>
            </a:r>
            <a:br>
              <a:rPr lang="sv-SE" sz="5000" dirty="0"/>
            </a:br>
            <a:br>
              <a:rPr lang="sv-SE" sz="5000" dirty="0"/>
            </a:br>
            <a:br>
              <a:rPr lang="sv-SE" sz="2200" dirty="0"/>
            </a:br>
            <a:br>
              <a:rPr lang="sv-SE" sz="2200" dirty="0"/>
            </a:br>
            <a:br>
              <a:rPr lang="sv-SE" sz="2200" dirty="0"/>
            </a:br>
            <a:br>
              <a:rPr lang="sv-SE" sz="2200" dirty="0"/>
            </a:br>
            <a:br>
              <a:rPr lang="sv-SE" sz="2200" dirty="0"/>
            </a:br>
            <a:br>
              <a:rPr lang="sv-SE" sz="2200" dirty="0"/>
            </a:br>
            <a:endParaRPr lang="sv-SE" dirty="0"/>
          </a:p>
        </p:txBody>
      </p:sp>
      <p:sp>
        <p:nvSpPr>
          <p:cNvPr id="4" name="Content Placeholder 3">
            <a:extLst>
              <a:ext uri="{FF2B5EF4-FFF2-40B4-BE49-F238E27FC236}">
                <a16:creationId xmlns:a16="http://schemas.microsoft.com/office/drawing/2014/main" id="{59431BCE-712C-4801-A0CC-E837E3D48080}"/>
              </a:ext>
            </a:extLst>
          </p:cNvPr>
          <p:cNvSpPr>
            <a:spLocks noGrp="1"/>
          </p:cNvSpPr>
          <p:nvPr>
            <p:ph sz="half" idx="2"/>
          </p:nvPr>
        </p:nvSpPr>
        <p:spPr>
          <a:xfrm>
            <a:off x="6217920" y="1845734"/>
            <a:ext cx="4937760" cy="4023360"/>
          </a:xfrm>
        </p:spPr>
        <p:txBody>
          <a:bodyPr>
            <a:noAutofit/>
          </a:bodyPr>
          <a:lstStyle/>
          <a:p>
            <a:r>
              <a:rPr lang="sv-SE" sz="1100" b="1" i="0" dirty="0">
                <a:solidFill>
                  <a:srgbClr val="000000"/>
                </a:solidFill>
                <a:effectLst/>
              </a:rPr>
              <a:t>Handskar</a:t>
            </a:r>
            <a:br>
              <a:rPr lang="sv-SE" sz="1100" dirty="0"/>
            </a:br>
            <a:r>
              <a:rPr lang="sv-SE" sz="1100" b="0" i="0" dirty="0">
                <a:solidFill>
                  <a:srgbClr val="000000"/>
                </a:solidFill>
                <a:effectLst/>
              </a:rPr>
              <a:t>Bandyhandskar kan om de inte får torka ordentligt mellan träningarna lukta rejält illa. Låt de inte ligga kvar i träningsväskan utan lägg de luftigt så att de kan torka. För att ta bort dålig lukt kan du strö lite </a:t>
            </a:r>
            <a:r>
              <a:rPr lang="sv-SE" sz="1100" b="0" i="0" dirty="0" err="1">
                <a:solidFill>
                  <a:srgbClr val="000000"/>
                </a:solidFill>
                <a:effectLst/>
              </a:rPr>
              <a:t>barntalk</a:t>
            </a:r>
            <a:r>
              <a:rPr lang="sv-SE" sz="1100" b="0" i="0" dirty="0">
                <a:solidFill>
                  <a:srgbClr val="000000"/>
                </a:solidFill>
                <a:effectLst/>
              </a:rPr>
              <a:t> inuti och utanpå handsken.</a:t>
            </a:r>
            <a:br>
              <a:rPr lang="sv-SE" sz="1100" dirty="0"/>
            </a:br>
            <a:br>
              <a:rPr lang="sv-SE" sz="1100" dirty="0"/>
            </a:br>
            <a:r>
              <a:rPr lang="sv-SE" sz="1100" b="1" i="0" dirty="0">
                <a:solidFill>
                  <a:srgbClr val="000000"/>
                </a:solidFill>
                <a:effectLst/>
              </a:rPr>
              <a:t>Skridskor</a:t>
            </a:r>
            <a:br>
              <a:rPr lang="sv-SE" sz="1100" dirty="0"/>
            </a:br>
            <a:r>
              <a:rPr lang="sv-SE" sz="1100" b="0" i="0" dirty="0">
                <a:solidFill>
                  <a:srgbClr val="000000"/>
                </a:solidFill>
                <a:effectLst/>
              </a:rPr>
              <a:t>Spelare upp till 12-13 års ålder bör använda en vanlig hockeyskridsko eller en bandyskridsko med hockeyskena. En riktig bandyskena gör åkningen svårare och onödigt jobbig innan man är fysiskt stark nog att bemästra åktekniken med en bandyskena.</a:t>
            </a:r>
            <a:br>
              <a:rPr lang="sv-SE" sz="1100" dirty="0"/>
            </a:br>
            <a:br>
              <a:rPr lang="sv-SE" sz="1100" dirty="0"/>
            </a:br>
            <a:r>
              <a:rPr lang="sv-SE" sz="1100" b="0" i="0" dirty="0">
                <a:solidFill>
                  <a:srgbClr val="000000"/>
                </a:solidFill>
                <a:effectLst/>
              </a:rPr>
              <a:t>När du tränat/spelat färdigt ska skridskons skena torkas av så det inte bildas </a:t>
            </a:r>
            <a:r>
              <a:rPr lang="sv-SE" sz="1100" b="0" i="0" dirty="0" err="1">
                <a:solidFill>
                  <a:srgbClr val="000000"/>
                </a:solidFill>
                <a:effectLst/>
              </a:rPr>
              <a:t>ytrost</a:t>
            </a:r>
            <a:r>
              <a:rPr lang="sv-SE" sz="1100" b="0" i="0" dirty="0">
                <a:solidFill>
                  <a:srgbClr val="000000"/>
                </a:solidFill>
                <a:effectLst/>
              </a:rPr>
              <a:t> på skenan </a:t>
            </a:r>
            <a:r>
              <a:rPr lang="sv-SE" sz="1100" b="0" i="0" dirty="0" err="1">
                <a:solidFill>
                  <a:srgbClr val="000000"/>
                </a:solidFill>
                <a:effectLst/>
              </a:rPr>
              <a:t>com</a:t>
            </a:r>
            <a:r>
              <a:rPr lang="sv-SE" sz="1100" b="0" i="0" dirty="0">
                <a:solidFill>
                  <a:srgbClr val="000000"/>
                </a:solidFill>
                <a:effectLst/>
              </a:rPr>
              <a:t> gör den sämre och dessutom svårare att slipa. Sätt inte heller på skridskoskydden direkt efter du torkat av skenan då skydden troligtvis också är fuktiga eller smutsiga.</a:t>
            </a:r>
            <a:br>
              <a:rPr lang="sv-SE" sz="1100" dirty="0"/>
            </a:br>
            <a:br>
              <a:rPr lang="sv-SE" sz="1100" dirty="0"/>
            </a:br>
            <a:r>
              <a:rPr lang="sv-SE" sz="1100" b="1" i="0" dirty="0">
                <a:solidFill>
                  <a:srgbClr val="000000"/>
                </a:solidFill>
                <a:effectLst/>
              </a:rPr>
              <a:t>Klubba</a:t>
            </a:r>
            <a:br>
              <a:rPr lang="sv-SE" sz="1100" dirty="0"/>
            </a:br>
            <a:r>
              <a:rPr lang="sv-SE" sz="1100" b="0" i="0" dirty="0">
                <a:solidFill>
                  <a:srgbClr val="000000"/>
                </a:solidFill>
                <a:effectLst/>
              </a:rPr>
              <a:t>De flesta klubbor är för långa när de är nya och måste därför sågas av. Alla spelare vill inte ha samma längd men ett riktmärke är att klubban ska gå upp till naveln om man står med skridskor på isen och håller klubban helt lodrätt framför sig. Yngre spelare bör använda en klubba med böj 3 eller möjligtvis böj 4. Böj 5 är enbart för äldre spelare.</a:t>
            </a:r>
            <a:br>
              <a:rPr lang="sv-SE" sz="1100" dirty="0"/>
            </a:br>
            <a:r>
              <a:rPr lang="sv-SE" sz="1100" b="0" i="0" dirty="0">
                <a:solidFill>
                  <a:srgbClr val="000000"/>
                </a:solidFill>
                <a:effectLst/>
              </a:rPr>
              <a:t>Tejpa bladet med t.ex. eltejp eller </a:t>
            </a:r>
            <a:r>
              <a:rPr lang="sv-SE" sz="1100" b="0" i="0" dirty="0" err="1">
                <a:solidFill>
                  <a:srgbClr val="000000"/>
                </a:solidFill>
                <a:effectLst/>
              </a:rPr>
              <a:t>tygtejp</a:t>
            </a:r>
            <a:r>
              <a:rPr lang="sv-SE" sz="1100" b="0" i="0" dirty="0">
                <a:solidFill>
                  <a:srgbClr val="000000"/>
                </a:solidFill>
                <a:effectLst/>
              </a:rPr>
              <a:t>. Gärna två lager tejp under bladet för de yngre som ofta slår klubban i isen. Skaftet kan tejpas med grepptejp eller </a:t>
            </a:r>
            <a:r>
              <a:rPr lang="sv-SE" sz="1100" b="0" i="0" dirty="0" err="1">
                <a:solidFill>
                  <a:srgbClr val="000000"/>
                </a:solidFill>
                <a:effectLst/>
              </a:rPr>
              <a:t>tygtejp</a:t>
            </a:r>
            <a:r>
              <a:rPr lang="sv-SE" sz="1100" b="0" i="0" dirty="0">
                <a:solidFill>
                  <a:srgbClr val="000000"/>
                </a:solidFill>
                <a:effectLst/>
              </a:rPr>
              <a:t> för bättre grepp. Linda en topp/knopp längst upp på klubban så den inte tappas så lätt.</a:t>
            </a:r>
            <a:br>
              <a:rPr lang="sv-SE" sz="1100" dirty="0"/>
            </a:br>
            <a:br>
              <a:rPr lang="sv-SE" sz="1100" dirty="0"/>
            </a:br>
            <a:r>
              <a:rPr lang="sv-SE" sz="1100" b="1" i="0" dirty="0">
                <a:solidFill>
                  <a:srgbClr val="000000"/>
                </a:solidFill>
                <a:effectLst/>
              </a:rPr>
              <a:t>Att tänka på</a:t>
            </a:r>
            <a:br>
              <a:rPr lang="sv-SE" sz="1100" dirty="0"/>
            </a:br>
            <a:r>
              <a:rPr lang="sv-SE" sz="1100" b="0" i="0" dirty="0">
                <a:solidFill>
                  <a:srgbClr val="000000"/>
                </a:solidFill>
                <a:effectLst/>
              </a:rPr>
              <a:t>- Se till att ha rätt storlek på utrustningen. Fel storlek gör att det skaver, gör ont eller glappar.</a:t>
            </a:r>
            <a:br>
              <a:rPr lang="sv-SE" sz="1100" dirty="0"/>
            </a:br>
            <a:r>
              <a:rPr lang="sv-SE" sz="1100" b="0" i="0" dirty="0">
                <a:solidFill>
                  <a:srgbClr val="000000"/>
                </a:solidFill>
                <a:effectLst/>
              </a:rPr>
              <a:t>- Godkänd hjälm, ansiktsgaller och halsskydd skall alltid användas.</a:t>
            </a:r>
            <a:br>
              <a:rPr lang="sv-SE" sz="1100" dirty="0"/>
            </a:br>
            <a:r>
              <a:rPr lang="sv-SE" sz="1100" b="0" i="0" dirty="0">
                <a:solidFill>
                  <a:srgbClr val="000000"/>
                </a:solidFill>
                <a:effectLst/>
              </a:rPr>
              <a:t>- Torka av skridskoskenan efter användning.</a:t>
            </a:r>
            <a:br>
              <a:rPr lang="sv-SE" sz="1100" dirty="0"/>
            </a:br>
            <a:r>
              <a:rPr lang="sv-SE" sz="1100" b="0" i="0" dirty="0">
                <a:solidFill>
                  <a:srgbClr val="000000"/>
                </a:solidFill>
                <a:effectLst/>
              </a:rPr>
              <a:t>- Anpassa klubbans längd efter spelarens längd och önskemål.</a:t>
            </a:r>
            <a:br>
              <a:rPr lang="sv-SE" sz="1100" dirty="0"/>
            </a:br>
            <a:r>
              <a:rPr lang="sv-SE" sz="1100" b="0" i="0" dirty="0">
                <a:solidFill>
                  <a:srgbClr val="000000"/>
                </a:solidFill>
                <a:effectLst/>
              </a:rPr>
              <a:t>- Sköt om utrustningen. Den ska vara hel, ren och torr.</a:t>
            </a:r>
            <a:br>
              <a:rPr lang="sv-SE" sz="1100" dirty="0"/>
            </a:br>
            <a:endParaRPr lang="sv-SE" sz="1100" dirty="0"/>
          </a:p>
        </p:txBody>
      </p:sp>
      <p:pic>
        <p:nvPicPr>
          <p:cNvPr id="6" name="Picture 5" descr="Logo&#10;&#10;Description automatically generated">
            <a:extLst>
              <a:ext uri="{FF2B5EF4-FFF2-40B4-BE49-F238E27FC236}">
                <a16:creationId xmlns:a16="http://schemas.microsoft.com/office/drawing/2014/main" id="{805F195B-B70B-4EEA-91FD-A13B878263C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5" r="-1002" b="1"/>
          <a:stretch/>
        </p:blipFill>
        <p:spPr>
          <a:xfrm>
            <a:off x="10738788" y="5651423"/>
            <a:ext cx="1034956" cy="1057565"/>
          </a:xfrm>
          <a:prstGeom prst="rect">
            <a:avLst/>
          </a:prstGeom>
        </p:spPr>
      </p:pic>
    </p:spTree>
    <p:extLst>
      <p:ext uri="{BB962C8B-B14F-4D97-AF65-F5344CB8AC3E}">
        <p14:creationId xmlns:p14="http://schemas.microsoft.com/office/powerpoint/2010/main" val="3102551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82469-7B0E-420A-8A73-85BF98D77433}"/>
              </a:ext>
            </a:extLst>
          </p:cNvPr>
          <p:cNvSpPr>
            <a:spLocks noGrp="1"/>
          </p:cNvSpPr>
          <p:nvPr>
            <p:ph type="title"/>
          </p:nvPr>
        </p:nvSpPr>
        <p:spPr>
          <a:xfrm>
            <a:off x="1097280" y="286603"/>
            <a:ext cx="10058400" cy="744199"/>
          </a:xfrm>
        </p:spPr>
        <p:txBody>
          <a:bodyPr>
            <a:normAutofit/>
          </a:bodyPr>
          <a:lstStyle/>
          <a:p>
            <a:r>
              <a:rPr lang="sv-SE" sz="3600" dirty="0"/>
              <a:t>10 Lagkassan</a:t>
            </a:r>
          </a:p>
        </p:txBody>
      </p:sp>
      <p:sp>
        <p:nvSpPr>
          <p:cNvPr id="3" name="Content Placeholder 2">
            <a:extLst>
              <a:ext uri="{FF2B5EF4-FFF2-40B4-BE49-F238E27FC236}">
                <a16:creationId xmlns:a16="http://schemas.microsoft.com/office/drawing/2014/main" id="{4BF73387-4E46-48D3-A033-FCA808023F6E}"/>
              </a:ext>
            </a:extLst>
          </p:cNvPr>
          <p:cNvSpPr>
            <a:spLocks noGrp="1"/>
          </p:cNvSpPr>
          <p:nvPr>
            <p:ph sz="half" idx="1"/>
          </p:nvPr>
        </p:nvSpPr>
        <p:spPr/>
        <p:txBody>
          <a:bodyPr>
            <a:normAutofit/>
          </a:bodyPr>
          <a:lstStyle/>
          <a:p>
            <a:r>
              <a:rPr lang="sv-SE" sz="1800" b="1" dirty="0"/>
              <a:t>Status lagkassa:</a:t>
            </a:r>
          </a:p>
          <a:p>
            <a:pPr lvl="1"/>
            <a:r>
              <a:rPr lang="sv-SE" sz="1400" dirty="0"/>
              <a:t>Sammanlagt:</a:t>
            </a:r>
          </a:p>
          <a:p>
            <a:pPr lvl="1"/>
            <a:r>
              <a:rPr lang="sv-SE" sz="1400" dirty="0"/>
              <a:t>Grejbytardagen: </a:t>
            </a:r>
          </a:p>
        </p:txBody>
      </p:sp>
      <p:sp>
        <p:nvSpPr>
          <p:cNvPr id="4" name="Content Placeholder 3">
            <a:extLst>
              <a:ext uri="{FF2B5EF4-FFF2-40B4-BE49-F238E27FC236}">
                <a16:creationId xmlns:a16="http://schemas.microsoft.com/office/drawing/2014/main" id="{59431BCE-712C-4801-A0CC-E837E3D48080}"/>
              </a:ext>
            </a:extLst>
          </p:cNvPr>
          <p:cNvSpPr>
            <a:spLocks noGrp="1"/>
          </p:cNvSpPr>
          <p:nvPr>
            <p:ph sz="half" idx="2"/>
          </p:nvPr>
        </p:nvSpPr>
        <p:spPr>
          <a:xfrm>
            <a:off x="6217920" y="1845734"/>
            <a:ext cx="4937760" cy="4023360"/>
          </a:xfrm>
        </p:spPr>
        <p:txBody>
          <a:bodyPr>
            <a:normAutofit/>
          </a:bodyPr>
          <a:lstStyle/>
          <a:p>
            <a:r>
              <a:rPr lang="sv-SE" sz="1800" b="1" dirty="0"/>
              <a:t>Fyller på lagkassan:</a:t>
            </a:r>
          </a:p>
          <a:p>
            <a:pPr>
              <a:buFont typeface="Courier New" panose="02070309020205020404" pitchFamily="49" charset="0"/>
              <a:buChar char="o"/>
            </a:pPr>
            <a:r>
              <a:rPr lang="sv-SE" sz="1800" dirty="0"/>
              <a:t> </a:t>
            </a:r>
            <a:r>
              <a:rPr lang="sv-SE" sz="1600" dirty="0" err="1"/>
              <a:t>Newbody</a:t>
            </a:r>
            <a:endParaRPr lang="sv-SE" sz="1600" dirty="0"/>
          </a:p>
          <a:p>
            <a:pPr>
              <a:buFont typeface="Courier New" panose="02070309020205020404" pitchFamily="49" charset="0"/>
              <a:buChar char="o"/>
            </a:pPr>
            <a:r>
              <a:rPr lang="sv-SE" sz="1600" dirty="0"/>
              <a:t> Grönvitt 1000</a:t>
            </a:r>
          </a:p>
        </p:txBody>
      </p:sp>
      <p:pic>
        <p:nvPicPr>
          <p:cNvPr id="6" name="Picture 5" descr="Logo&#10;&#10;Description automatically generated">
            <a:extLst>
              <a:ext uri="{FF2B5EF4-FFF2-40B4-BE49-F238E27FC236}">
                <a16:creationId xmlns:a16="http://schemas.microsoft.com/office/drawing/2014/main" id="{805F195B-B70B-4EEA-91FD-A13B878263C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5" r="-1002" b="1"/>
          <a:stretch/>
        </p:blipFill>
        <p:spPr>
          <a:xfrm>
            <a:off x="10738788" y="5651423"/>
            <a:ext cx="1034956" cy="1057565"/>
          </a:xfrm>
          <a:prstGeom prst="rect">
            <a:avLst/>
          </a:prstGeom>
        </p:spPr>
      </p:pic>
    </p:spTree>
    <p:extLst>
      <p:ext uri="{BB962C8B-B14F-4D97-AF65-F5344CB8AC3E}">
        <p14:creationId xmlns:p14="http://schemas.microsoft.com/office/powerpoint/2010/main" val="585852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82469-7B0E-420A-8A73-85BF98D77433}"/>
              </a:ext>
            </a:extLst>
          </p:cNvPr>
          <p:cNvSpPr>
            <a:spLocks noGrp="1"/>
          </p:cNvSpPr>
          <p:nvPr>
            <p:ph type="title"/>
          </p:nvPr>
        </p:nvSpPr>
        <p:spPr>
          <a:xfrm>
            <a:off x="1097280" y="286603"/>
            <a:ext cx="10058400" cy="744199"/>
          </a:xfrm>
        </p:spPr>
        <p:txBody>
          <a:bodyPr>
            <a:normAutofit/>
          </a:bodyPr>
          <a:lstStyle/>
          <a:p>
            <a:r>
              <a:rPr lang="sv-SE" sz="3600" dirty="0"/>
              <a:t>11 Föreningen</a:t>
            </a:r>
          </a:p>
        </p:txBody>
      </p:sp>
      <p:sp>
        <p:nvSpPr>
          <p:cNvPr id="3" name="Content Placeholder 2">
            <a:extLst>
              <a:ext uri="{FF2B5EF4-FFF2-40B4-BE49-F238E27FC236}">
                <a16:creationId xmlns:a16="http://schemas.microsoft.com/office/drawing/2014/main" id="{4BF73387-4E46-48D3-A033-FCA808023F6E}"/>
              </a:ext>
            </a:extLst>
          </p:cNvPr>
          <p:cNvSpPr>
            <a:spLocks noGrp="1"/>
          </p:cNvSpPr>
          <p:nvPr>
            <p:ph sz="half" idx="1"/>
          </p:nvPr>
        </p:nvSpPr>
        <p:spPr/>
        <p:txBody>
          <a:bodyPr>
            <a:noAutofit/>
          </a:bodyPr>
          <a:lstStyle/>
          <a:p>
            <a:r>
              <a:rPr lang="sv-SE" sz="1400" b="1" u="sng" dirty="0"/>
              <a:t>Kontaktinformation </a:t>
            </a:r>
          </a:p>
          <a:p>
            <a:pPr>
              <a:spcBef>
                <a:spcPts val="600"/>
              </a:spcBef>
            </a:pPr>
            <a:r>
              <a:rPr lang="sv-SE" sz="1200" b="1" dirty="0"/>
              <a:t>VSK Bandy Bandystugan</a:t>
            </a:r>
          </a:p>
          <a:p>
            <a:pPr>
              <a:spcBef>
                <a:spcPts val="0"/>
              </a:spcBef>
            </a:pPr>
            <a:r>
              <a:rPr lang="sv-SE" sz="1200" dirty="0"/>
              <a:t>ABB Arena Syd </a:t>
            </a:r>
          </a:p>
          <a:p>
            <a:pPr>
              <a:spcBef>
                <a:spcPts val="0"/>
              </a:spcBef>
            </a:pPr>
            <a:r>
              <a:rPr lang="sv-SE" sz="1200" dirty="0"/>
              <a:t>722 17 Västerås </a:t>
            </a:r>
          </a:p>
          <a:p>
            <a:pPr>
              <a:spcBef>
                <a:spcPts val="0"/>
              </a:spcBef>
            </a:pPr>
            <a:r>
              <a:rPr lang="sv-SE" sz="1200" dirty="0"/>
              <a:t>Tel: 	021-413415 </a:t>
            </a:r>
          </a:p>
          <a:p>
            <a:pPr>
              <a:spcBef>
                <a:spcPts val="0"/>
              </a:spcBef>
            </a:pPr>
            <a:r>
              <a:rPr lang="sv-SE" sz="1200" dirty="0"/>
              <a:t>E-post: 	kansliet@vskbandy.se </a:t>
            </a:r>
          </a:p>
          <a:p>
            <a:pPr>
              <a:spcBef>
                <a:spcPts val="0"/>
              </a:spcBef>
            </a:pPr>
            <a:r>
              <a:rPr lang="sv-SE" sz="1200" dirty="0"/>
              <a:t>Hemsida: 	www.vskbandy.se </a:t>
            </a:r>
          </a:p>
          <a:p>
            <a:pPr>
              <a:spcBef>
                <a:spcPts val="0"/>
              </a:spcBef>
            </a:pPr>
            <a:r>
              <a:rPr lang="sv-SE" sz="1200" dirty="0"/>
              <a:t>Klubbsidan: 	http://www.laget.se/VSKBandy/ </a:t>
            </a:r>
          </a:p>
          <a:p>
            <a:pPr>
              <a:spcBef>
                <a:spcPts val="600"/>
              </a:spcBef>
            </a:pPr>
            <a:r>
              <a:rPr lang="sv-SE" sz="1400" b="1" dirty="0"/>
              <a:t>Kansli </a:t>
            </a:r>
          </a:p>
          <a:p>
            <a:pPr>
              <a:spcBef>
                <a:spcPts val="0"/>
              </a:spcBef>
            </a:pPr>
            <a:r>
              <a:rPr lang="sv-SE" sz="1200" b="1" dirty="0"/>
              <a:t>Torbjörn Engström - Kanslist </a:t>
            </a:r>
          </a:p>
          <a:p>
            <a:pPr>
              <a:spcBef>
                <a:spcPts val="0"/>
              </a:spcBef>
            </a:pPr>
            <a:r>
              <a:rPr lang="sv-SE" sz="1200" dirty="0"/>
              <a:t>Mobil: 	073-4148562 </a:t>
            </a:r>
          </a:p>
          <a:p>
            <a:pPr>
              <a:spcBef>
                <a:spcPts val="0"/>
              </a:spcBef>
            </a:pPr>
            <a:r>
              <a:rPr lang="sv-SE" sz="1200" dirty="0"/>
              <a:t>E-post: 	torbjorn.engstrom@vskbandy.se </a:t>
            </a:r>
          </a:p>
          <a:p>
            <a:pPr>
              <a:spcBef>
                <a:spcPts val="300"/>
              </a:spcBef>
            </a:pPr>
            <a:r>
              <a:rPr lang="sv-SE" sz="1200" b="1" dirty="0"/>
              <a:t>Dan </a:t>
            </a:r>
            <a:r>
              <a:rPr lang="sv-SE" sz="1200" b="1" dirty="0" err="1"/>
              <a:t>Kiwii</a:t>
            </a:r>
            <a:r>
              <a:rPr lang="sv-SE" sz="1200" b="1" dirty="0"/>
              <a:t> Persson - Kommunikation och Media </a:t>
            </a:r>
          </a:p>
          <a:p>
            <a:pPr>
              <a:spcBef>
                <a:spcPts val="0"/>
              </a:spcBef>
            </a:pPr>
            <a:r>
              <a:rPr lang="sv-SE" sz="1200" dirty="0"/>
              <a:t>Mobil: 	076-8913763 </a:t>
            </a:r>
          </a:p>
          <a:p>
            <a:pPr>
              <a:spcBef>
                <a:spcPts val="0"/>
              </a:spcBef>
            </a:pPr>
            <a:r>
              <a:rPr lang="sv-SE" sz="1200" dirty="0"/>
              <a:t>E-post: 	</a:t>
            </a:r>
            <a:r>
              <a:rPr lang="sv-SE" sz="1200" dirty="0" err="1"/>
              <a:t>dan.persson@vskbandy</a:t>
            </a:r>
            <a:r>
              <a:rPr lang="sv-SE" sz="1200" dirty="0"/>
              <a:t>. </a:t>
            </a:r>
          </a:p>
          <a:p>
            <a:pPr>
              <a:spcBef>
                <a:spcPts val="600"/>
              </a:spcBef>
            </a:pPr>
            <a:r>
              <a:rPr lang="sv-SE" sz="1400" b="1" dirty="0"/>
              <a:t>Ordförande</a:t>
            </a:r>
            <a:r>
              <a:rPr lang="sv-SE" sz="1200" dirty="0"/>
              <a:t> </a:t>
            </a:r>
            <a:r>
              <a:rPr lang="sv-SE" sz="1200" b="1" dirty="0"/>
              <a:t>Nicklas Nilsson </a:t>
            </a:r>
          </a:p>
          <a:p>
            <a:pPr>
              <a:spcBef>
                <a:spcPts val="0"/>
              </a:spcBef>
            </a:pPr>
            <a:r>
              <a:rPr lang="sv-SE" sz="1200" dirty="0"/>
              <a:t>Mobil: 	070-2117730 </a:t>
            </a:r>
          </a:p>
          <a:p>
            <a:pPr>
              <a:spcBef>
                <a:spcPts val="0"/>
              </a:spcBef>
            </a:pPr>
            <a:r>
              <a:rPr lang="sv-SE" sz="1200" dirty="0"/>
              <a:t>E-post: 	bnl.nilsson@gmail.com </a:t>
            </a:r>
          </a:p>
          <a:p>
            <a:pPr>
              <a:spcBef>
                <a:spcPts val="600"/>
              </a:spcBef>
            </a:pPr>
            <a:endParaRPr lang="sv-SE" sz="1200" dirty="0"/>
          </a:p>
        </p:txBody>
      </p:sp>
      <p:sp>
        <p:nvSpPr>
          <p:cNvPr id="4" name="Content Placeholder 3">
            <a:extLst>
              <a:ext uri="{FF2B5EF4-FFF2-40B4-BE49-F238E27FC236}">
                <a16:creationId xmlns:a16="http://schemas.microsoft.com/office/drawing/2014/main" id="{59431BCE-712C-4801-A0CC-E837E3D48080}"/>
              </a:ext>
            </a:extLst>
          </p:cNvPr>
          <p:cNvSpPr>
            <a:spLocks noGrp="1"/>
          </p:cNvSpPr>
          <p:nvPr>
            <p:ph sz="half" idx="2"/>
          </p:nvPr>
        </p:nvSpPr>
        <p:spPr>
          <a:xfrm>
            <a:off x="6217920" y="1845734"/>
            <a:ext cx="4937760" cy="4023360"/>
          </a:xfrm>
        </p:spPr>
        <p:txBody>
          <a:bodyPr>
            <a:normAutofit/>
          </a:bodyPr>
          <a:lstStyle/>
          <a:p>
            <a:pPr>
              <a:spcBef>
                <a:spcPts val="600"/>
              </a:spcBef>
            </a:pPr>
            <a:r>
              <a:rPr lang="sv-SE" sz="1400" b="1" dirty="0"/>
              <a:t>Bandyskolan och våra Ungdomslag upp till och med P/F-16</a:t>
            </a:r>
          </a:p>
          <a:p>
            <a:pPr>
              <a:spcBef>
                <a:spcPts val="200"/>
              </a:spcBef>
            </a:pPr>
            <a:r>
              <a:rPr lang="sv-SE" sz="1200" b="1" dirty="0"/>
              <a:t>Håkan Andreasson </a:t>
            </a:r>
          </a:p>
          <a:p>
            <a:pPr>
              <a:spcBef>
                <a:spcPts val="0"/>
              </a:spcBef>
            </a:pPr>
            <a:r>
              <a:rPr lang="sv-SE" sz="1200" dirty="0"/>
              <a:t>Mobil: 	072-2344251 </a:t>
            </a:r>
          </a:p>
          <a:p>
            <a:pPr>
              <a:spcBef>
                <a:spcPts val="0"/>
              </a:spcBef>
            </a:pPr>
            <a:r>
              <a:rPr lang="sv-SE" sz="1200" dirty="0"/>
              <a:t>E-post: 	hakan.andreasson@bostjarnan.se </a:t>
            </a:r>
          </a:p>
          <a:p>
            <a:pPr>
              <a:spcBef>
                <a:spcPts val="200"/>
              </a:spcBef>
            </a:pPr>
            <a:r>
              <a:rPr lang="sv-SE" sz="1200" b="1" dirty="0"/>
              <a:t>Annica Svensson </a:t>
            </a:r>
          </a:p>
          <a:p>
            <a:pPr>
              <a:spcBef>
                <a:spcPts val="0"/>
              </a:spcBef>
            </a:pPr>
            <a:r>
              <a:rPr lang="sv-SE" sz="1200" dirty="0"/>
              <a:t>Mobil: 	070-3156680 </a:t>
            </a:r>
          </a:p>
          <a:p>
            <a:pPr>
              <a:spcBef>
                <a:spcPts val="0"/>
              </a:spcBef>
            </a:pPr>
            <a:r>
              <a:rPr lang="sv-SE" sz="1200" dirty="0"/>
              <a:t>E-post: 	annica.sv@outlook.com</a:t>
            </a:r>
          </a:p>
          <a:p>
            <a:pPr>
              <a:spcBef>
                <a:spcPts val="600"/>
              </a:spcBef>
            </a:pPr>
            <a:r>
              <a:rPr lang="sv-SE" sz="1400" b="1" dirty="0"/>
              <a:t>Materialansvarig, Ungdom </a:t>
            </a:r>
          </a:p>
          <a:p>
            <a:pPr>
              <a:spcBef>
                <a:spcPts val="0"/>
              </a:spcBef>
            </a:pPr>
            <a:r>
              <a:rPr lang="sv-SE" sz="1200" b="1" dirty="0"/>
              <a:t>Emma Turesson </a:t>
            </a:r>
          </a:p>
          <a:p>
            <a:pPr>
              <a:spcBef>
                <a:spcPts val="0"/>
              </a:spcBef>
            </a:pPr>
            <a:r>
              <a:rPr lang="sv-SE" sz="1200" dirty="0"/>
              <a:t>Mobil: 	073-7834450</a:t>
            </a:r>
          </a:p>
          <a:p>
            <a:pPr>
              <a:spcBef>
                <a:spcPts val="0"/>
              </a:spcBef>
            </a:pPr>
            <a:r>
              <a:rPr lang="sv-SE" sz="1200" dirty="0"/>
              <a:t>E-post: 	emmisj@hotmail.com </a:t>
            </a:r>
          </a:p>
          <a:p>
            <a:pPr>
              <a:spcBef>
                <a:spcPts val="0"/>
              </a:spcBef>
            </a:pPr>
            <a:endParaRPr lang="sv-SE" sz="1200" dirty="0"/>
          </a:p>
          <a:p>
            <a:pPr>
              <a:spcBef>
                <a:spcPts val="0"/>
              </a:spcBef>
            </a:pPr>
            <a:r>
              <a:rPr lang="sv-SE" sz="1400" b="1" dirty="0" err="1"/>
              <a:t>Klubbadmin</a:t>
            </a:r>
            <a:r>
              <a:rPr lang="sv-SE" sz="1400" b="1" dirty="0"/>
              <a:t> </a:t>
            </a:r>
            <a:r>
              <a:rPr lang="sv-SE" sz="1400" b="1" dirty="0" err="1"/>
              <a:t>Lagsidor</a:t>
            </a:r>
            <a:r>
              <a:rPr lang="sv-SE" sz="1400" b="1" dirty="0"/>
              <a:t> </a:t>
            </a:r>
          </a:p>
          <a:p>
            <a:pPr>
              <a:spcBef>
                <a:spcPts val="0"/>
              </a:spcBef>
            </a:pPr>
            <a:r>
              <a:rPr lang="sv-SE" sz="1200" b="1" dirty="0"/>
              <a:t>Roger Eriksson </a:t>
            </a:r>
          </a:p>
          <a:p>
            <a:pPr>
              <a:spcBef>
                <a:spcPts val="0"/>
              </a:spcBef>
            </a:pPr>
            <a:r>
              <a:rPr lang="sv-SE" sz="1200" dirty="0"/>
              <a:t>Mobil: 	070-6718087 </a:t>
            </a:r>
          </a:p>
          <a:p>
            <a:pPr>
              <a:spcBef>
                <a:spcPts val="0"/>
              </a:spcBef>
            </a:pPr>
            <a:r>
              <a:rPr lang="sv-SE" sz="1200" dirty="0"/>
              <a:t>E-post: 	</a:t>
            </a:r>
            <a:r>
              <a:rPr lang="sv-SE" sz="1200" dirty="0" err="1"/>
              <a:t>roger_eriksson@live</a:t>
            </a:r>
            <a:r>
              <a:rPr lang="sv-SE" sz="1200" dirty="0"/>
              <a:t>.</a:t>
            </a:r>
            <a:endParaRPr lang="sv-SE" sz="1400" dirty="0"/>
          </a:p>
        </p:txBody>
      </p:sp>
      <p:pic>
        <p:nvPicPr>
          <p:cNvPr id="6" name="Picture 5" descr="Logo&#10;&#10;Description automatically generated">
            <a:extLst>
              <a:ext uri="{FF2B5EF4-FFF2-40B4-BE49-F238E27FC236}">
                <a16:creationId xmlns:a16="http://schemas.microsoft.com/office/drawing/2014/main" id="{805F195B-B70B-4EEA-91FD-A13B878263C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5" r="-1002" b="1"/>
          <a:stretch/>
        </p:blipFill>
        <p:spPr>
          <a:xfrm>
            <a:off x="10738788" y="5651423"/>
            <a:ext cx="1034956" cy="1057565"/>
          </a:xfrm>
          <a:prstGeom prst="rect">
            <a:avLst/>
          </a:prstGeom>
        </p:spPr>
      </p:pic>
      <p:sp>
        <p:nvSpPr>
          <p:cNvPr id="7" name="TextBox 6">
            <a:extLst>
              <a:ext uri="{FF2B5EF4-FFF2-40B4-BE49-F238E27FC236}">
                <a16:creationId xmlns:a16="http://schemas.microsoft.com/office/drawing/2014/main" id="{16361342-4148-4FFA-BC7E-DA4C30EB660E}"/>
              </a:ext>
            </a:extLst>
          </p:cNvPr>
          <p:cNvSpPr txBox="1"/>
          <p:nvPr/>
        </p:nvSpPr>
        <p:spPr>
          <a:xfrm>
            <a:off x="1097278" y="1161288"/>
            <a:ext cx="10058400" cy="646331"/>
          </a:xfrm>
          <a:prstGeom prst="rect">
            <a:avLst/>
          </a:prstGeom>
          <a:noFill/>
        </p:spPr>
        <p:txBody>
          <a:bodyPr wrap="square">
            <a:spAutoFit/>
          </a:bodyPr>
          <a:lstStyle/>
          <a:p>
            <a:r>
              <a:rPr lang="sv-SE" dirty="0">
                <a:solidFill>
                  <a:schemeClr val="accent4">
                    <a:lumMod val="75000"/>
                  </a:schemeClr>
                </a:solidFill>
              </a:rPr>
              <a:t>Verksamhetshandbok: </a:t>
            </a:r>
            <a:r>
              <a:rPr lang="sv-SE" dirty="0">
                <a:solidFill>
                  <a:schemeClr val="accent4">
                    <a:lumMod val="75000"/>
                  </a:schemeClr>
                </a:solidFill>
                <a:hlinkClick r:id="rId4"/>
              </a:rPr>
              <a:t>https://www.laget.se/VSKBandy/Document/Download/-1/10219830</a:t>
            </a:r>
            <a:endParaRPr lang="sv-SE" dirty="0">
              <a:solidFill>
                <a:schemeClr val="accent4">
                  <a:lumMod val="75000"/>
                </a:schemeClr>
              </a:solidFill>
            </a:endParaRPr>
          </a:p>
          <a:p>
            <a:endParaRPr lang="sv-SE" dirty="0">
              <a:solidFill>
                <a:schemeClr val="accent4">
                  <a:lumMod val="75000"/>
                </a:schemeClr>
              </a:solidFill>
            </a:endParaRPr>
          </a:p>
        </p:txBody>
      </p:sp>
    </p:spTree>
    <p:extLst>
      <p:ext uri="{BB962C8B-B14F-4D97-AF65-F5344CB8AC3E}">
        <p14:creationId xmlns:p14="http://schemas.microsoft.com/office/powerpoint/2010/main" val="2367062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82469-7B0E-420A-8A73-85BF98D77433}"/>
              </a:ext>
            </a:extLst>
          </p:cNvPr>
          <p:cNvSpPr>
            <a:spLocks noGrp="1"/>
          </p:cNvSpPr>
          <p:nvPr>
            <p:ph type="title"/>
          </p:nvPr>
        </p:nvSpPr>
        <p:spPr>
          <a:xfrm>
            <a:off x="1097280" y="286603"/>
            <a:ext cx="10058400" cy="744199"/>
          </a:xfrm>
        </p:spPr>
        <p:txBody>
          <a:bodyPr>
            <a:normAutofit/>
          </a:bodyPr>
          <a:lstStyle/>
          <a:p>
            <a:r>
              <a:rPr lang="sv-SE" sz="3600" dirty="0"/>
              <a:t>Agenda</a:t>
            </a:r>
          </a:p>
        </p:txBody>
      </p:sp>
      <p:sp>
        <p:nvSpPr>
          <p:cNvPr id="3" name="Content Placeholder 2">
            <a:extLst>
              <a:ext uri="{FF2B5EF4-FFF2-40B4-BE49-F238E27FC236}">
                <a16:creationId xmlns:a16="http://schemas.microsoft.com/office/drawing/2014/main" id="{4BF73387-4E46-48D3-A033-FCA808023F6E}"/>
              </a:ext>
            </a:extLst>
          </p:cNvPr>
          <p:cNvSpPr>
            <a:spLocks noGrp="1"/>
          </p:cNvSpPr>
          <p:nvPr>
            <p:ph sz="half" idx="1"/>
          </p:nvPr>
        </p:nvSpPr>
        <p:spPr>
          <a:xfrm>
            <a:off x="1097278" y="1845734"/>
            <a:ext cx="9503382" cy="4023360"/>
          </a:xfrm>
        </p:spPr>
        <p:txBody>
          <a:bodyPr>
            <a:noAutofit/>
          </a:bodyPr>
          <a:lstStyle/>
          <a:p>
            <a:pPr>
              <a:spcBef>
                <a:spcPts val="600"/>
              </a:spcBef>
            </a:pPr>
            <a:r>
              <a:rPr lang="sv-SE" sz="1600" b="1" dirty="0">
                <a:effectLst/>
                <a:latin typeface="Calibri" panose="020F0502020204030204" pitchFamily="34" charset="0"/>
                <a:ea typeface="Times New Roman" panose="02020603050405020304" pitchFamily="18" charset="0"/>
              </a:rPr>
              <a:t>1	VSK värderingar </a:t>
            </a:r>
          </a:p>
          <a:p>
            <a:pPr>
              <a:spcBef>
                <a:spcPts val="600"/>
              </a:spcBef>
            </a:pPr>
            <a:r>
              <a:rPr lang="sv-SE" sz="1600" b="1" dirty="0">
                <a:effectLst/>
                <a:latin typeface="Calibri" panose="020F0502020204030204" pitchFamily="34" charset="0"/>
                <a:ea typeface="Times New Roman" panose="02020603050405020304" pitchFamily="18" charset="0"/>
              </a:rPr>
              <a:t>2 	Laget</a:t>
            </a:r>
          </a:p>
          <a:p>
            <a:pPr>
              <a:spcBef>
                <a:spcPts val="600"/>
              </a:spcBef>
            </a:pPr>
            <a:r>
              <a:rPr lang="sv-SE" sz="1600" b="1" dirty="0">
                <a:effectLst/>
                <a:latin typeface="Calibri" panose="020F0502020204030204" pitchFamily="34" charset="0"/>
                <a:ea typeface="Times New Roman" panose="02020603050405020304" pitchFamily="18" charset="0"/>
              </a:rPr>
              <a:t>3 	Säsongen</a:t>
            </a:r>
          </a:p>
          <a:p>
            <a:pPr>
              <a:spcBef>
                <a:spcPts val="600"/>
              </a:spcBef>
            </a:pPr>
            <a:r>
              <a:rPr lang="sv-SE" sz="1600" b="1" dirty="0">
                <a:effectLst/>
                <a:latin typeface="Calibri" panose="020F0502020204030204" pitchFamily="34" charset="0"/>
                <a:ea typeface="Times New Roman" panose="02020603050405020304" pitchFamily="18" charset="0"/>
              </a:rPr>
              <a:t>4 	Träning</a:t>
            </a:r>
          </a:p>
          <a:p>
            <a:pPr>
              <a:spcBef>
                <a:spcPts val="600"/>
              </a:spcBef>
            </a:pPr>
            <a:r>
              <a:rPr lang="sv-SE" sz="1600" b="1" dirty="0">
                <a:effectLst/>
                <a:latin typeface="Calibri" panose="020F0502020204030204" pitchFamily="34" charset="0"/>
                <a:ea typeface="Times New Roman" panose="02020603050405020304" pitchFamily="18" charset="0"/>
              </a:rPr>
              <a:t>5 	Seriespel Mellan </a:t>
            </a:r>
          </a:p>
          <a:p>
            <a:pPr>
              <a:spcBef>
                <a:spcPts val="600"/>
              </a:spcBef>
            </a:pPr>
            <a:r>
              <a:rPr lang="sv-SE" sz="1600" b="1" dirty="0">
                <a:latin typeface="Calibri" panose="020F0502020204030204" pitchFamily="34" charset="0"/>
                <a:ea typeface="Times New Roman" panose="02020603050405020304" pitchFamily="18" charset="0"/>
              </a:rPr>
              <a:t>6 	Cup</a:t>
            </a:r>
            <a:endParaRPr lang="sv-SE" sz="1600" b="1" dirty="0">
              <a:effectLst/>
              <a:latin typeface="Calibri" panose="020F0502020204030204" pitchFamily="34" charset="0"/>
              <a:ea typeface="Times New Roman" panose="02020603050405020304" pitchFamily="18" charset="0"/>
            </a:endParaRPr>
          </a:p>
          <a:p>
            <a:pPr>
              <a:spcBef>
                <a:spcPts val="600"/>
              </a:spcBef>
            </a:pPr>
            <a:r>
              <a:rPr lang="sv-SE" sz="1600" b="1" dirty="0">
                <a:latin typeface="Calibri" panose="020F0502020204030204" pitchFamily="34" charset="0"/>
                <a:ea typeface="Times New Roman" panose="02020603050405020304" pitchFamily="18" charset="0"/>
              </a:rPr>
              <a:t>7</a:t>
            </a:r>
            <a:r>
              <a:rPr lang="sv-SE" sz="1600" b="1" dirty="0">
                <a:effectLst/>
                <a:latin typeface="Calibri" panose="020F0502020204030204" pitchFamily="34" charset="0"/>
                <a:ea typeface="Times New Roman" panose="02020603050405020304" pitchFamily="18" charset="0"/>
              </a:rPr>
              <a:t> 	Regler inom laget</a:t>
            </a:r>
          </a:p>
          <a:p>
            <a:pPr>
              <a:spcBef>
                <a:spcPts val="600"/>
              </a:spcBef>
            </a:pPr>
            <a:r>
              <a:rPr lang="sv-SE" sz="1600" b="1" dirty="0">
                <a:latin typeface="Calibri" panose="020F0502020204030204" pitchFamily="34" charset="0"/>
                <a:ea typeface="Times New Roman" panose="02020603050405020304" pitchFamily="18" charset="0"/>
              </a:rPr>
              <a:t>8</a:t>
            </a:r>
            <a:r>
              <a:rPr lang="sv-SE" sz="1600" b="1" dirty="0">
                <a:effectLst/>
                <a:latin typeface="Calibri" panose="020F0502020204030204" pitchFamily="34" charset="0"/>
                <a:ea typeface="Times New Roman" panose="02020603050405020304" pitchFamily="18" charset="0"/>
              </a:rPr>
              <a:t> 	Uppgifter</a:t>
            </a:r>
          </a:p>
          <a:p>
            <a:pPr>
              <a:spcBef>
                <a:spcPts val="600"/>
              </a:spcBef>
            </a:pPr>
            <a:r>
              <a:rPr lang="sv-SE" sz="1600" b="1" dirty="0">
                <a:latin typeface="Calibri" panose="020F0502020204030204" pitchFamily="34" charset="0"/>
                <a:ea typeface="Times New Roman" panose="02020603050405020304" pitchFamily="18" charset="0"/>
              </a:rPr>
              <a:t>9</a:t>
            </a:r>
            <a:r>
              <a:rPr lang="sv-SE" sz="1600" b="1" dirty="0">
                <a:effectLst/>
                <a:latin typeface="Calibri" panose="020F0502020204030204" pitchFamily="34" charset="0"/>
                <a:ea typeface="Times New Roman" panose="02020603050405020304" pitchFamily="18" charset="0"/>
              </a:rPr>
              <a:t> 	Lagkassa</a:t>
            </a:r>
          </a:p>
          <a:p>
            <a:pPr>
              <a:spcBef>
                <a:spcPts val="600"/>
              </a:spcBef>
            </a:pPr>
            <a:r>
              <a:rPr lang="sv-SE" sz="1600" b="1" dirty="0">
                <a:latin typeface="Calibri" panose="020F0502020204030204" pitchFamily="34" charset="0"/>
                <a:ea typeface="Times New Roman" panose="02020603050405020304" pitchFamily="18" charset="0"/>
              </a:rPr>
              <a:t>10</a:t>
            </a:r>
            <a:r>
              <a:rPr lang="sv-SE" sz="1600" b="1" dirty="0">
                <a:effectLst/>
                <a:latin typeface="Calibri" panose="020F0502020204030204" pitchFamily="34" charset="0"/>
                <a:ea typeface="Times New Roman" panose="02020603050405020304" pitchFamily="18" charset="0"/>
              </a:rPr>
              <a:t> 	Material</a:t>
            </a:r>
          </a:p>
          <a:p>
            <a:pPr>
              <a:spcBef>
                <a:spcPts val="600"/>
              </a:spcBef>
            </a:pPr>
            <a:r>
              <a:rPr lang="sv-SE" sz="1600" b="1" dirty="0">
                <a:effectLst/>
                <a:latin typeface="Calibri" panose="020F0502020204030204" pitchFamily="34" charset="0"/>
                <a:ea typeface="Times New Roman" panose="02020603050405020304" pitchFamily="18" charset="0"/>
              </a:rPr>
              <a:t>11	Föreningen</a:t>
            </a:r>
          </a:p>
          <a:p>
            <a:r>
              <a:rPr lang="sv-SE" sz="1400" dirty="0">
                <a:effectLst/>
                <a:latin typeface="Calibri" panose="020F0502020204030204" pitchFamily="34" charset="0"/>
                <a:ea typeface="Times New Roman" panose="02020603050405020304" pitchFamily="18" charset="0"/>
              </a:rPr>
              <a:t> </a:t>
            </a:r>
          </a:p>
          <a:p>
            <a:endParaRPr lang="sv-SE" sz="1400" dirty="0"/>
          </a:p>
        </p:txBody>
      </p:sp>
      <p:pic>
        <p:nvPicPr>
          <p:cNvPr id="6" name="Picture 5" descr="Logo&#10;&#10;Description automatically generated">
            <a:extLst>
              <a:ext uri="{FF2B5EF4-FFF2-40B4-BE49-F238E27FC236}">
                <a16:creationId xmlns:a16="http://schemas.microsoft.com/office/drawing/2014/main" id="{805F195B-B70B-4EEA-91FD-A13B878263C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5" r="-1002" b="1"/>
          <a:stretch/>
        </p:blipFill>
        <p:spPr>
          <a:xfrm>
            <a:off x="10738788" y="5651423"/>
            <a:ext cx="1034956" cy="1057565"/>
          </a:xfrm>
          <a:prstGeom prst="rect">
            <a:avLst/>
          </a:prstGeom>
        </p:spPr>
      </p:pic>
    </p:spTree>
    <p:extLst>
      <p:ext uri="{BB962C8B-B14F-4D97-AF65-F5344CB8AC3E}">
        <p14:creationId xmlns:p14="http://schemas.microsoft.com/office/powerpoint/2010/main" val="1453876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F73387-4E46-48D3-A033-FCA808023F6E}"/>
              </a:ext>
            </a:extLst>
          </p:cNvPr>
          <p:cNvSpPr>
            <a:spLocks noGrp="1"/>
          </p:cNvSpPr>
          <p:nvPr>
            <p:ph sz="half" idx="1"/>
          </p:nvPr>
        </p:nvSpPr>
        <p:spPr/>
        <p:txBody>
          <a:bodyPr>
            <a:normAutofit/>
          </a:bodyPr>
          <a:lstStyle/>
          <a:p>
            <a:endParaRPr lang="sv-SE" sz="1800" dirty="0"/>
          </a:p>
        </p:txBody>
      </p:sp>
      <p:sp>
        <p:nvSpPr>
          <p:cNvPr id="4" name="Content Placeholder 3">
            <a:extLst>
              <a:ext uri="{FF2B5EF4-FFF2-40B4-BE49-F238E27FC236}">
                <a16:creationId xmlns:a16="http://schemas.microsoft.com/office/drawing/2014/main" id="{59431BCE-712C-4801-A0CC-E837E3D48080}"/>
              </a:ext>
            </a:extLst>
          </p:cNvPr>
          <p:cNvSpPr>
            <a:spLocks noGrp="1"/>
          </p:cNvSpPr>
          <p:nvPr>
            <p:ph sz="half" idx="2"/>
          </p:nvPr>
        </p:nvSpPr>
        <p:spPr>
          <a:xfrm>
            <a:off x="6217920" y="1845734"/>
            <a:ext cx="4937760" cy="4023360"/>
          </a:xfrm>
        </p:spPr>
        <p:txBody>
          <a:bodyPr>
            <a:normAutofit/>
          </a:bodyPr>
          <a:lstStyle/>
          <a:p>
            <a:endParaRPr lang="sv-SE" sz="1800" dirty="0"/>
          </a:p>
        </p:txBody>
      </p:sp>
      <p:pic>
        <p:nvPicPr>
          <p:cNvPr id="6" name="Picture 5" descr="Logo&#10;&#10;Description automatically generated">
            <a:extLst>
              <a:ext uri="{FF2B5EF4-FFF2-40B4-BE49-F238E27FC236}">
                <a16:creationId xmlns:a16="http://schemas.microsoft.com/office/drawing/2014/main" id="{805F195B-B70B-4EEA-91FD-A13B878263C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5" r="-1002" b="1"/>
          <a:stretch/>
        </p:blipFill>
        <p:spPr>
          <a:xfrm>
            <a:off x="10738788" y="5651423"/>
            <a:ext cx="1034956" cy="1057565"/>
          </a:xfrm>
          <a:prstGeom prst="rect">
            <a:avLst/>
          </a:prstGeom>
        </p:spPr>
      </p:pic>
      <p:sp>
        <p:nvSpPr>
          <p:cNvPr id="5" name="Rectangle 4">
            <a:extLst>
              <a:ext uri="{FF2B5EF4-FFF2-40B4-BE49-F238E27FC236}">
                <a16:creationId xmlns:a16="http://schemas.microsoft.com/office/drawing/2014/main" id="{EF823F5E-F56D-4927-96CC-F706021D2A62}"/>
              </a:ext>
            </a:extLst>
          </p:cNvPr>
          <p:cNvSpPr/>
          <p:nvPr/>
        </p:nvSpPr>
        <p:spPr>
          <a:xfrm>
            <a:off x="2050922" y="97846"/>
            <a:ext cx="8145499" cy="175432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sv-SE" sz="5400" b="1" cap="none" spc="0" dirty="0">
                <a:ln/>
                <a:solidFill>
                  <a:schemeClr val="accent4"/>
                </a:solidFill>
                <a:effectLst/>
              </a:rPr>
              <a:t>Tack för idag! </a:t>
            </a:r>
          </a:p>
          <a:p>
            <a:pPr algn="ctr"/>
            <a:r>
              <a:rPr lang="sv-SE" sz="5400" b="1" cap="none" spc="0" dirty="0">
                <a:ln/>
                <a:solidFill>
                  <a:schemeClr val="accent4"/>
                </a:solidFill>
                <a:effectLst/>
              </a:rPr>
              <a:t>Önskar en bra säsongsstart!</a:t>
            </a:r>
          </a:p>
        </p:txBody>
      </p:sp>
      <p:pic>
        <p:nvPicPr>
          <p:cNvPr id="13315" name="8A788AC7-D1B8-47E7-A6C4-23F2C4020C77" descr="IMG_5732.JPG">
            <a:extLst>
              <a:ext uri="{FF2B5EF4-FFF2-40B4-BE49-F238E27FC236}">
                <a16:creationId xmlns:a16="http://schemas.microsoft.com/office/drawing/2014/main" id="{1E9257E7-92FA-4927-A475-A332F60899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114"/>
          <a:stretch/>
        </p:blipFill>
        <p:spPr bwMode="auto">
          <a:xfrm>
            <a:off x="2119684" y="1845734"/>
            <a:ext cx="7952632" cy="439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7828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82469-7B0E-420A-8A73-85BF98D77433}"/>
              </a:ext>
            </a:extLst>
          </p:cNvPr>
          <p:cNvSpPr>
            <a:spLocks noGrp="1"/>
          </p:cNvSpPr>
          <p:nvPr>
            <p:ph type="title"/>
          </p:nvPr>
        </p:nvSpPr>
        <p:spPr>
          <a:xfrm>
            <a:off x="1097280" y="286604"/>
            <a:ext cx="10058400" cy="699595"/>
          </a:xfrm>
        </p:spPr>
        <p:txBody>
          <a:bodyPr>
            <a:normAutofit/>
          </a:bodyPr>
          <a:lstStyle/>
          <a:p>
            <a:r>
              <a:rPr lang="sv-SE" sz="3600" dirty="0"/>
              <a:t>1 VSK Bandy Värdegrund</a:t>
            </a:r>
          </a:p>
        </p:txBody>
      </p:sp>
      <p:sp>
        <p:nvSpPr>
          <p:cNvPr id="5" name="Text Placeholder 4">
            <a:extLst>
              <a:ext uri="{FF2B5EF4-FFF2-40B4-BE49-F238E27FC236}">
                <a16:creationId xmlns:a16="http://schemas.microsoft.com/office/drawing/2014/main" id="{0DAFC8B9-38F7-4573-9319-8EF8616EF380}"/>
              </a:ext>
            </a:extLst>
          </p:cNvPr>
          <p:cNvSpPr>
            <a:spLocks noGrp="1"/>
          </p:cNvSpPr>
          <p:nvPr>
            <p:ph type="body" idx="1"/>
          </p:nvPr>
        </p:nvSpPr>
        <p:spPr>
          <a:xfrm>
            <a:off x="444602" y="1846052"/>
            <a:ext cx="3549148" cy="735024"/>
          </a:xfrm>
        </p:spPr>
        <p:txBody>
          <a:bodyPr/>
          <a:lstStyle/>
          <a:p>
            <a:r>
              <a:rPr lang="sv-SE" b="1" dirty="0">
                <a:solidFill>
                  <a:schemeClr val="accent4">
                    <a:lumMod val="75000"/>
                  </a:schemeClr>
                </a:solidFill>
              </a:rPr>
              <a:t>Glädje</a:t>
            </a:r>
          </a:p>
        </p:txBody>
      </p:sp>
      <p:sp>
        <p:nvSpPr>
          <p:cNvPr id="3" name="Content Placeholder 2">
            <a:extLst>
              <a:ext uri="{FF2B5EF4-FFF2-40B4-BE49-F238E27FC236}">
                <a16:creationId xmlns:a16="http://schemas.microsoft.com/office/drawing/2014/main" id="{4BF73387-4E46-48D3-A033-FCA808023F6E}"/>
              </a:ext>
            </a:extLst>
          </p:cNvPr>
          <p:cNvSpPr>
            <a:spLocks noGrp="1"/>
          </p:cNvSpPr>
          <p:nvPr>
            <p:ph sz="half" idx="2"/>
          </p:nvPr>
        </p:nvSpPr>
        <p:spPr>
          <a:xfrm>
            <a:off x="444602" y="2557175"/>
            <a:ext cx="3549148" cy="3378200"/>
          </a:xfrm>
        </p:spPr>
        <p:txBody>
          <a:bodyPr>
            <a:normAutofit/>
          </a:bodyPr>
          <a:lstStyle/>
          <a:p>
            <a:r>
              <a:rPr lang="sv-SE" sz="1600" dirty="0"/>
              <a:t>Vi ser och lyfter varandra i vardagen. </a:t>
            </a:r>
          </a:p>
          <a:p>
            <a:r>
              <a:rPr lang="sv-SE" sz="1600" dirty="0"/>
              <a:t>Vi är tydliga med att alla är lika värda och agerar för att bidra till en god självkänsla.</a:t>
            </a:r>
          </a:p>
          <a:p>
            <a:r>
              <a:rPr lang="sv-SE" sz="1600" dirty="0"/>
              <a:t> Vi når framgång genom att utbilda och utveckla barn, ungdomar, spelare och ledare till bra förebilder och goda medmänniskor</a:t>
            </a:r>
            <a:endParaRPr lang="sv-SE" sz="1800" dirty="0"/>
          </a:p>
        </p:txBody>
      </p:sp>
      <p:pic>
        <p:nvPicPr>
          <p:cNvPr id="6" name="Picture 5" descr="Logo&#10;&#10;Description automatically generated">
            <a:extLst>
              <a:ext uri="{FF2B5EF4-FFF2-40B4-BE49-F238E27FC236}">
                <a16:creationId xmlns:a16="http://schemas.microsoft.com/office/drawing/2014/main" id="{805F195B-B70B-4EEA-91FD-A13B878263C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5" r="-1002" b="1"/>
          <a:stretch/>
        </p:blipFill>
        <p:spPr>
          <a:xfrm>
            <a:off x="10738788" y="5651423"/>
            <a:ext cx="1034956" cy="1057565"/>
          </a:xfrm>
          <a:prstGeom prst="rect">
            <a:avLst/>
          </a:prstGeom>
        </p:spPr>
      </p:pic>
      <p:sp>
        <p:nvSpPr>
          <p:cNvPr id="7" name="Title 1">
            <a:extLst>
              <a:ext uri="{FF2B5EF4-FFF2-40B4-BE49-F238E27FC236}">
                <a16:creationId xmlns:a16="http://schemas.microsoft.com/office/drawing/2014/main" id="{324958D7-FB9A-46EC-9127-2C8E9A387671}"/>
              </a:ext>
            </a:extLst>
          </p:cNvPr>
          <p:cNvSpPr txBox="1">
            <a:spLocks/>
          </p:cNvSpPr>
          <p:nvPr/>
        </p:nvSpPr>
        <p:spPr>
          <a:xfrm>
            <a:off x="1097280" y="986199"/>
            <a:ext cx="10058400" cy="74419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sv-SE" sz="2000" spc="0" dirty="0">
                <a:solidFill>
                  <a:schemeClr val="accent4">
                    <a:lumMod val="75000"/>
                  </a:schemeClr>
                </a:solidFill>
              </a:rPr>
              <a:t>I Klubben är vi SCHYSSTA LEDARE, SPELARE, MEDARBETARE och FÖRÄLDRAR </a:t>
            </a:r>
          </a:p>
          <a:p>
            <a:r>
              <a:rPr lang="sv-SE" sz="2000" spc="0" dirty="0">
                <a:solidFill>
                  <a:schemeClr val="accent4">
                    <a:lumMod val="75000"/>
                  </a:schemeClr>
                </a:solidFill>
              </a:rPr>
              <a:t>genom att agera efter våra värdeord</a:t>
            </a:r>
          </a:p>
        </p:txBody>
      </p:sp>
      <p:sp>
        <p:nvSpPr>
          <p:cNvPr id="10" name="Text Placeholder 4">
            <a:extLst>
              <a:ext uri="{FF2B5EF4-FFF2-40B4-BE49-F238E27FC236}">
                <a16:creationId xmlns:a16="http://schemas.microsoft.com/office/drawing/2014/main" id="{A62A06EF-F6A5-4150-9610-2952E2E48933}"/>
              </a:ext>
            </a:extLst>
          </p:cNvPr>
          <p:cNvSpPr txBox="1">
            <a:spLocks/>
          </p:cNvSpPr>
          <p:nvPr/>
        </p:nvSpPr>
        <p:spPr>
          <a:xfrm>
            <a:off x="4351906" y="1822151"/>
            <a:ext cx="3549148" cy="73502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r>
              <a:rPr lang="sv-SE" b="1" dirty="0">
                <a:solidFill>
                  <a:schemeClr val="accent4">
                    <a:lumMod val="75000"/>
                  </a:schemeClr>
                </a:solidFill>
              </a:rPr>
              <a:t>Ansvar</a:t>
            </a:r>
          </a:p>
        </p:txBody>
      </p:sp>
      <p:sp>
        <p:nvSpPr>
          <p:cNvPr id="11" name="Text Placeholder 4">
            <a:extLst>
              <a:ext uri="{FF2B5EF4-FFF2-40B4-BE49-F238E27FC236}">
                <a16:creationId xmlns:a16="http://schemas.microsoft.com/office/drawing/2014/main" id="{10E11AF0-9BAD-46E1-94F6-FB981888E430}"/>
              </a:ext>
            </a:extLst>
          </p:cNvPr>
          <p:cNvSpPr txBox="1">
            <a:spLocks/>
          </p:cNvSpPr>
          <p:nvPr/>
        </p:nvSpPr>
        <p:spPr>
          <a:xfrm>
            <a:off x="8198250" y="1846052"/>
            <a:ext cx="3549148" cy="73502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r>
              <a:rPr lang="sv-SE" b="1" dirty="0">
                <a:solidFill>
                  <a:schemeClr val="accent4">
                    <a:lumMod val="75000"/>
                  </a:schemeClr>
                </a:solidFill>
              </a:rPr>
              <a:t>GEMENSKAP</a:t>
            </a:r>
          </a:p>
        </p:txBody>
      </p:sp>
      <p:sp>
        <p:nvSpPr>
          <p:cNvPr id="12" name="Content Placeholder 2">
            <a:extLst>
              <a:ext uri="{FF2B5EF4-FFF2-40B4-BE49-F238E27FC236}">
                <a16:creationId xmlns:a16="http://schemas.microsoft.com/office/drawing/2014/main" id="{620A31EB-135A-4872-90C9-F754936362E9}"/>
              </a:ext>
            </a:extLst>
          </p:cNvPr>
          <p:cNvSpPr txBox="1">
            <a:spLocks/>
          </p:cNvSpPr>
          <p:nvPr/>
        </p:nvSpPr>
        <p:spPr>
          <a:xfrm>
            <a:off x="4321426" y="2557175"/>
            <a:ext cx="3549148" cy="33782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sv-SE" sz="1600" dirty="0"/>
              <a:t>Som aktiv i klubben, oavsett roll, tar vi tydligt ansvar för vårt agerande och vår kommunikation så att de stämmer väl överens med klubbens värdegrund, stadgar och riktlinjer. </a:t>
            </a:r>
          </a:p>
          <a:p>
            <a:r>
              <a:rPr lang="sv-SE" sz="1600" dirty="0"/>
              <a:t>Vi lever som vi lär och är goda förebilder.</a:t>
            </a:r>
          </a:p>
          <a:p>
            <a:r>
              <a:rPr lang="sv-SE" sz="1600" dirty="0"/>
              <a:t>Vi agerar på ett sätt som gör att vi uppfattas som respektfulla, pålitliga och förtroendeingivande</a:t>
            </a:r>
            <a:endParaRPr lang="sv-SE" sz="1800" dirty="0"/>
          </a:p>
        </p:txBody>
      </p:sp>
      <p:sp>
        <p:nvSpPr>
          <p:cNvPr id="13" name="Content Placeholder 2">
            <a:extLst>
              <a:ext uri="{FF2B5EF4-FFF2-40B4-BE49-F238E27FC236}">
                <a16:creationId xmlns:a16="http://schemas.microsoft.com/office/drawing/2014/main" id="{8A1B4547-ABF6-4C16-8164-0A5B362D320B}"/>
              </a:ext>
            </a:extLst>
          </p:cNvPr>
          <p:cNvSpPr txBox="1">
            <a:spLocks/>
          </p:cNvSpPr>
          <p:nvPr/>
        </p:nvSpPr>
        <p:spPr>
          <a:xfrm>
            <a:off x="8198250" y="2581076"/>
            <a:ext cx="3549148" cy="33782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sv-SE" sz="1600" dirty="0"/>
              <a:t>I vår klubb har vi ett ödmjukt och inkluderande bemötande som skapar tillhörighet, delaktighet och engagemang i våra verksamheter. </a:t>
            </a:r>
          </a:p>
          <a:p>
            <a:r>
              <a:rPr lang="sv-SE" sz="1600" dirty="0"/>
              <a:t>Vi är här tillsammans och vi är stolta över vår klubb. </a:t>
            </a:r>
          </a:p>
          <a:p>
            <a:r>
              <a:rPr lang="sv-SE" sz="1600" dirty="0"/>
              <a:t>Vi vill vara så många som möjligt, så länge som möjligt och på sikt så bra som möjligt</a:t>
            </a:r>
            <a:endParaRPr lang="sv-SE" sz="1800" dirty="0"/>
          </a:p>
        </p:txBody>
      </p:sp>
    </p:spTree>
    <p:extLst>
      <p:ext uri="{BB962C8B-B14F-4D97-AF65-F5344CB8AC3E}">
        <p14:creationId xmlns:p14="http://schemas.microsoft.com/office/powerpoint/2010/main" val="372977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82469-7B0E-420A-8A73-85BF98D77433}"/>
              </a:ext>
            </a:extLst>
          </p:cNvPr>
          <p:cNvSpPr>
            <a:spLocks noGrp="1"/>
          </p:cNvSpPr>
          <p:nvPr>
            <p:ph type="title"/>
          </p:nvPr>
        </p:nvSpPr>
        <p:spPr>
          <a:xfrm>
            <a:off x="1097280" y="286603"/>
            <a:ext cx="10058400" cy="744199"/>
          </a:xfrm>
        </p:spPr>
        <p:txBody>
          <a:bodyPr>
            <a:normAutofit/>
          </a:bodyPr>
          <a:lstStyle/>
          <a:p>
            <a:r>
              <a:rPr lang="sv-SE" sz="3600" dirty="0"/>
              <a:t>2 Laget</a:t>
            </a:r>
          </a:p>
        </p:txBody>
      </p:sp>
      <p:sp>
        <p:nvSpPr>
          <p:cNvPr id="3" name="Content Placeholder 2">
            <a:extLst>
              <a:ext uri="{FF2B5EF4-FFF2-40B4-BE49-F238E27FC236}">
                <a16:creationId xmlns:a16="http://schemas.microsoft.com/office/drawing/2014/main" id="{4BF73387-4E46-48D3-A033-FCA808023F6E}"/>
              </a:ext>
            </a:extLst>
          </p:cNvPr>
          <p:cNvSpPr>
            <a:spLocks noGrp="1"/>
          </p:cNvSpPr>
          <p:nvPr>
            <p:ph sz="half" idx="1"/>
          </p:nvPr>
        </p:nvSpPr>
        <p:spPr/>
        <p:txBody>
          <a:bodyPr>
            <a:normAutofit fontScale="70000" lnSpcReduction="20000"/>
          </a:bodyPr>
          <a:lstStyle/>
          <a:p>
            <a:r>
              <a:rPr lang="sv-SE" sz="1800" b="1" dirty="0" err="1"/>
              <a:t>Ledar</a:t>
            </a:r>
            <a:r>
              <a:rPr lang="sv-SE" sz="1800" b="1" dirty="0"/>
              <a:t> Teamet:</a:t>
            </a:r>
          </a:p>
          <a:p>
            <a:pPr>
              <a:lnSpc>
                <a:spcPct val="100000"/>
              </a:lnSpc>
            </a:pPr>
            <a:r>
              <a:rPr lang="sv-SE" sz="1600" dirty="0"/>
              <a:t>Anders Brangefält 	Tränare + </a:t>
            </a:r>
            <a:r>
              <a:rPr lang="sv-SE" sz="1600" dirty="0" err="1"/>
              <a:t>Admin</a:t>
            </a:r>
            <a:r>
              <a:rPr lang="sv-SE" sz="1600" dirty="0"/>
              <a:t> laget.se</a:t>
            </a:r>
          </a:p>
          <a:p>
            <a:pPr>
              <a:lnSpc>
                <a:spcPct val="100000"/>
              </a:lnSpc>
              <a:spcBef>
                <a:spcPts val="200"/>
              </a:spcBef>
            </a:pPr>
            <a:r>
              <a:rPr lang="sv-SE" sz="1600" dirty="0"/>
              <a:t>Dodona Lenkeit	Lagledare, allmän </a:t>
            </a:r>
            <a:r>
              <a:rPr lang="sv-SE" sz="1600" dirty="0" err="1"/>
              <a:t>admin</a:t>
            </a:r>
            <a:r>
              <a:rPr lang="sv-SE" sz="1600" dirty="0"/>
              <a:t>, 1. kontakt, </a:t>
            </a:r>
            <a:r>
              <a:rPr lang="sv-SE" sz="1600" i="1" dirty="0">
                <a:solidFill>
                  <a:srgbClr val="C00000"/>
                </a:solidFill>
              </a:rPr>
              <a:t>Material </a:t>
            </a:r>
            <a:r>
              <a:rPr lang="sv-SE" sz="1600" i="1" dirty="0" err="1">
                <a:solidFill>
                  <a:srgbClr val="C00000"/>
                </a:solidFill>
              </a:rPr>
              <a:t>ansv</a:t>
            </a:r>
            <a:endParaRPr lang="sv-SE" sz="1600" i="1" dirty="0">
              <a:solidFill>
                <a:srgbClr val="C00000"/>
              </a:solidFill>
            </a:endParaRPr>
          </a:p>
          <a:p>
            <a:pPr marL="90000">
              <a:lnSpc>
                <a:spcPct val="100000"/>
              </a:lnSpc>
              <a:spcBef>
                <a:spcPts val="200"/>
              </a:spcBef>
            </a:pPr>
            <a:r>
              <a:rPr lang="sv-SE" sz="1600" dirty="0"/>
              <a:t>Jonas </a:t>
            </a:r>
            <a:r>
              <a:rPr lang="sv-SE" sz="1600" dirty="0" err="1"/>
              <a:t>Harkman</a:t>
            </a:r>
            <a:r>
              <a:rPr lang="sv-SE" sz="1600" dirty="0"/>
              <a:t>	Tränare + Cupansvarig</a:t>
            </a:r>
          </a:p>
          <a:p>
            <a:pPr marL="90000">
              <a:lnSpc>
                <a:spcPct val="100000"/>
              </a:lnSpc>
              <a:spcBef>
                <a:spcPts val="200"/>
              </a:spcBef>
            </a:pPr>
            <a:r>
              <a:rPr lang="sv-SE" sz="1600" dirty="0"/>
              <a:t>Martin Corell		Tränare</a:t>
            </a:r>
          </a:p>
          <a:p>
            <a:pPr marL="90000">
              <a:lnSpc>
                <a:spcPct val="100000"/>
              </a:lnSpc>
              <a:spcBef>
                <a:spcPts val="200"/>
              </a:spcBef>
            </a:pPr>
            <a:r>
              <a:rPr lang="sv-SE" sz="1600" dirty="0"/>
              <a:t>Mattias Waller	Tränare</a:t>
            </a:r>
          </a:p>
          <a:p>
            <a:pPr marL="90000">
              <a:lnSpc>
                <a:spcPct val="100000"/>
              </a:lnSpc>
              <a:spcBef>
                <a:spcPts val="200"/>
              </a:spcBef>
            </a:pPr>
            <a:r>
              <a:rPr lang="sv-SE" sz="1600" dirty="0"/>
              <a:t>Mikael Brunnegård	Tränare</a:t>
            </a:r>
          </a:p>
          <a:p>
            <a:pPr marL="90000">
              <a:lnSpc>
                <a:spcPct val="100000"/>
              </a:lnSpc>
              <a:spcBef>
                <a:spcPts val="200"/>
              </a:spcBef>
            </a:pPr>
            <a:r>
              <a:rPr lang="sv-SE" sz="1600" dirty="0"/>
              <a:t>Ted Törner		Ungdomsspelar-tränare</a:t>
            </a:r>
          </a:p>
          <a:p>
            <a:pPr marL="90000">
              <a:lnSpc>
                <a:spcPct val="100000"/>
              </a:lnSpc>
              <a:spcBef>
                <a:spcPts val="200"/>
              </a:spcBef>
            </a:pPr>
            <a:r>
              <a:rPr lang="sv-SE" sz="1600" dirty="0">
                <a:solidFill>
                  <a:srgbClr val="C00000"/>
                </a:solidFill>
              </a:rPr>
              <a:t>?		Materialansvarig</a:t>
            </a:r>
          </a:p>
          <a:p>
            <a:pPr marL="90000">
              <a:lnSpc>
                <a:spcPct val="100000"/>
              </a:lnSpc>
              <a:spcBef>
                <a:spcPts val="200"/>
              </a:spcBef>
            </a:pPr>
            <a:endParaRPr lang="sv-SE" sz="1600" dirty="0"/>
          </a:p>
          <a:p>
            <a:pPr marL="90000">
              <a:lnSpc>
                <a:spcPct val="100000"/>
              </a:lnSpc>
              <a:spcBef>
                <a:spcPts val="200"/>
              </a:spcBef>
            </a:pPr>
            <a:r>
              <a:rPr lang="sv-SE" sz="1900" b="1" dirty="0"/>
              <a:t>Andra funktioner:</a:t>
            </a:r>
          </a:p>
          <a:p>
            <a:pPr marL="90000">
              <a:lnSpc>
                <a:spcPct val="100000"/>
              </a:lnSpc>
              <a:spcBef>
                <a:spcPts val="200"/>
              </a:spcBef>
            </a:pPr>
            <a:r>
              <a:rPr lang="sv-SE" sz="1600" dirty="0"/>
              <a:t>Stefan </a:t>
            </a:r>
            <a:r>
              <a:rPr lang="sv-SE" sz="1600" dirty="0" err="1"/>
              <a:t>Ritzvi</a:t>
            </a:r>
            <a:r>
              <a:rPr lang="sv-SE" sz="1600" dirty="0"/>
              <a:t>		Lagkassa huvud ansvarig</a:t>
            </a:r>
          </a:p>
          <a:p>
            <a:pPr marL="90000">
              <a:lnSpc>
                <a:spcPct val="100000"/>
              </a:lnSpc>
              <a:spcBef>
                <a:spcPts val="200"/>
              </a:spcBef>
            </a:pPr>
            <a:r>
              <a:rPr lang="sv-SE" sz="1600" dirty="0"/>
              <a:t>Peter Guterstam	Lagkassa</a:t>
            </a:r>
          </a:p>
          <a:p>
            <a:pPr marL="90000">
              <a:lnSpc>
                <a:spcPct val="100000"/>
              </a:lnSpc>
              <a:spcBef>
                <a:spcPts val="200"/>
              </a:spcBef>
            </a:pPr>
            <a:r>
              <a:rPr lang="sv-SE" sz="1600" dirty="0"/>
              <a:t>Linda Gårdstam	Kioskansvarig hemmamatcher</a:t>
            </a:r>
          </a:p>
          <a:p>
            <a:pPr marL="90000">
              <a:lnSpc>
                <a:spcPct val="100000"/>
              </a:lnSpc>
              <a:spcBef>
                <a:spcPts val="200"/>
              </a:spcBef>
            </a:pPr>
            <a:r>
              <a:rPr lang="sv-SE" sz="1600" dirty="0"/>
              <a:t>Johannes Gårdstam	Slipning</a:t>
            </a:r>
          </a:p>
          <a:p>
            <a:pPr marL="90000">
              <a:lnSpc>
                <a:spcPct val="100000"/>
              </a:lnSpc>
              <a:spcBef>
                <a:spcPts val="200"/>
              </a:spcBef>
            </a:pPr>
            <a:r>
              <a:rPr lang="sv-SE" sz="1600" dirty="0"/>
              <a:t>Torbjörn Larsson	Grönvitt 1000</a:t>
            </a:r>
            <a:endParaRPr lang="sv-SE" sz="1500" dirty="0"/>
          </a:p>
          <a:p>
            <a:pPr marL="90000">
              <a:lnSpc>
                <a:spcPct val="100000"/>
              </a:lnSpc>
              <a:spcBef>
                <a:spcPts val="200"/>
              </a:spcBef>
            </a:pPr>
            <a:r>
              <a:rPr lang="sv-SE" sz="1500" dirty="0"/>
              <a:t>		</a:t>
            </a:r>
          </a:p>
          <a:p>
            <a:pPr marL="90000">
              <a:lnSpc>
                <a:spcPct val="100000"/>
              </a:lnSpc>
              <a:spcBef>
                <a:spcPts val="600"/>
              </a:spcBef>
            </a:pPr>
            <a:r>
              <a:rPr lang="sv-SE" sz="1600" b="1" i="1" dirty="0"/>
              <a:t>Tack alla föräldrar för att ni skjutsar, hejar i kylan, försörjer med mat </a:t>
            </a:r>
          </a:p>
          <a:p>
            <a:pPr marL="1071400" lvl="6" indent="0">
              <a:spcBef>
                <a:spcPts val="0"/>
              </a:spcBef>
              <a:buNone/>
            </a:pPr>
            <a:r>
              <a:rPr lang="sv-SE" sz="1600" b="1" i="1" dirty="0"/>
              <a:t>och hoppar in där det behövs!</a:t>
            </a:r>
            <a:endParaRPr lang="sv-SE" sz="1600" dirty="0"/>
          </a:p>
        </p:txBody>
      </p:sp>
      <p:sp>
        <p:nvSpPr>
          <p:cNvPr id="4" name="Content Placeholder 3">
            <a:extLst>
              <a:ext uri="{FF2B5EF4-FFF2-40B4-BE49-F238E27FC236}">
                <a16:creationId xmlns:a16="http://schemas.microsoft.com/office/drawing/2014/main" id="{59431BCE-712C-4801-A0CC-E837E3D48080}"/>
              </a:ext>
            </a:extLst>
          </p:cNvPr>
          <p:cNvSpPr>
            <a:spLocks noGrp="1"/>
          </p:cNvSpPr>
          <p:nvPr>
            <p:ph sz="half" idx="2"/>
          </p:nvPr>
        </p:nvSpPr>
        <p:spPr>
          <a:xfrm>
            <a:off x="6393394" y="1838375"/>
            <a:ext cx="4937760" cy="2511581"/>
          </a:xfrm>
        </p:spPr>
        <p:txBody>
          <a:bodyPr numCol="2">
            <a:normAutofit fontScale="70000" lnSpcReduction="20000"/>
          </a:bodyPr>
          <a:lstStyle/>
          <a:p>
            <a:r>
              <a:rPr lang="sv-SE" sz="1800" b="1" dirty="0"/>
              <a:t>Spelare:  19</a:t>
            </a:r>
          </a:p>
          <a:p>
            <a:r>
              <a:rPr lang="sv-SE" sz="1700" dirty="0"/>
              <a:t>Alfred</a:t>
            </a:r>
          </a:p>
          <a:p>
            <a:pPr>
              <a:spcBef>
                <a:spcPts val="200"/>
              </a:spcBef>
            </a:pPr>
            <a:r>
              <a:rPr lang="sv-SE" sz="1700" dirty="0"/>
              <a:t>Allan</a:t>
            </a:r>
          </a:p>
          <a:p>
            <a:pPr>
              <a:spcBef>
                <a:spcPts val="200"/>
              </a:spcBef>
            </a:pPr>
            <a:r>
              <a:rPr lang="sv-SE" sz="1700" dirty="0"/>
              <a:t>Alvin</a:t>
            </a:r>
          </a:p>
          <a:p>
            <a:pPr>
              <a:spcBef>
                <a:spcPts val="200"/>
              </a:spcBef>
            </a:pPr>
            <a:r>
              <a:rPr lang="sv-SE" sz="1700" dirty="0"/>
              <a:t>Arvid</a:t>
            </a:r>
          </a:p>
          <a:p>
            <a:pPr>
              <a:spcBef>
                <a:spcPts val="200"/>
              </a:spcBef>
            </a:pPr>
            <a:r>
              <a:rPr lang="sv-SE" sz="1700" dirty="0"/>
              <a:t>Ebbe</a:t>
            </a:r>
          </a:p>
          <a:p>
            <a:pPr>
              <a:spcBef>
                <a:spcPts val="200"/>
              </a:spcBef>
            </a:pPr>
            <a:r>
              <a:rPr lang="sv-SE" sz="1700" dirty="0"/>
              <a:t>Edwin</a:t>
            </a:r>
          </a:p>
          <a:p>
            <a:pPr>
              <a:spcBef>
                <a:spcPts val="200"/>
              </a:spcBef>
            </a:pPr>
            <a:r>
              <a:rPr lang="sv-SE" sz="1700" dirty="0"/>
              <a:t>Felix</a:t>
            </a:r>
          </a:p>
          <a:p>
            <a:pPr>
              <a:spcBef>
                <a:spcPts val="200"/>
              </a:spcBef>
            </a:pPr>
            <a:r>
              <a:rPr lang="sv-SE" sz="1700" dirty="0"/>
              <a:t>Frank</a:t>
            </a:r>
          </a:p>
          <a:p>
            <a:pPr>
              <a:spcBef>
                <a:spcPts val="200"/>
              </a:spcBef>
            </a:pPr>
            <a:r>
              <a:rPr lang="sv-SE" sz="1700" dirty="0"/>
              <a:t>Isidor</a:t>
            </a:r>
          </a:p>
          <a:p>
            <a:pPr>
              <a:spcBef>
                <a:spcPts val="200"/>
              </a:spcBef>
            </a:pPr>
            <a:r>
              <a:rPr lang="sv-SE" sz="1700" dirty="0" err="1"/>
              <a:t>Jonah</a:t>
            </a:r>
            <a:endParaRPr lang="sv-SE" sz="1700" dirty="0"/>
          </a:p>
          <a:p>
            <a:pPr>
              <a:spcBef>
                <a:spcPts val="200"/>
              </a:spcBef>
            </a:pPr>
            <a:endParaRPr lang="sv-SE" sz="1700" dirty="0"/>
          </a:p>
          <a:p>
            <a:pPr>
              <a:spcBef>
                <a:spcPts val="200"/>
              </a:spcBef>
            </a:pPr>
            <a:endParaRPr lang="sv-SE" sz="1700" dirty="0"/>
          </a:p>
          <a:p>
            <a:pPr>
              <a:spcBef>
                <a:spcPts val="200"/>
              </a:spcBef>
            </a:pPr>
            <a:endParaRPr lang="sv-SE" sz="1700" dirty="0"/>
          </a:p>
          <a:p>
            <a:pPr>
              <a:spcBef>
                <a:spcPts val="200"/>
              </a:spcBef>
            </a:pPr>
            <a:endParaRPr lang="sv-SE" sz="1700" dirty="0"/>
          </a:p>
          <a:p>
            <a:pPr>
              <a:spcBef>
                <a:spcPts val="200"/>
              </a:spcBef>
            </a:pPr>
            <a:r>
              <a:rPr lang="sv-SE" sz="1700" dirty="0"/>
              <a:t>Linus</a:t>
            </a:r>
          </a:p>
          <a:p>
            <a:pPr>
              <a:spcBef>
                <a:spcPts val="200"/>
              </a:spcBef>
            </a:pPr>
            <a:r>
              <a:rPr lang="sv-SE" sz="1700" dirty="0"/>
              <a:t>Maximilian</a:t>
            </a:r>
          </a:p>
          <a:p>
            <a:pPr>
              <a:spcBef>
                <a:spcPts val="200"/>
              </a:spcBef>
            </a:pPr>
            <a:r>
              <a:rPr lang="sv-SE" sz="1700" dirty="0">
                <a:solidFill>
                  <a:schemeClr val="accent2">
                    <a:lumMod val="75000"/>
                  </a:schemeClr>
                </a:solidFill>
              </a:rPr>
              <a:t>Melvin</a:t>
            </a:r>
          </a:p>
          <a:p>
            <a:pPr>
              <a:spcBef>
                <a:spcPts val="200"/>
              </a:spcBef>
            </a:pPr>
            <a:r>
              <a:rPr lang="sv-SE" sz="1700" dirty="0"/>
              <a:t>Nils</a:t>
            </a:r>
          </a:p>
          <a:p>
            <a:pPr>
              <a:spcBef>
                <a:spcPts val="200"/>
              </a:spcBef>
            </a:pPr>
            <a:r>
              <a:rPr lang="sv-SE" sz="1700" dirty="0"/>
              <a:t>Olle</a:t>
            </a:r>
          </a:p>
          <a:p>
            <a:pPr>
              <a:spcBef>
                <a:spcPts val="200"/>
              </a:spcBef>
            </a:pPr>
            <a:r>
              <a:rPr lang="sv-SE" sz="1700" dirty="0"/>
              <a:t>Oscar</a:t>
            </a:r>
          </a:p>
          <a:p>
            <a:pPr>
              <a:spcBef>
                <a:spcPts val="200"/>
              </a:spcBef>
            </a:pPr>
            <a:r>
              <a:rPr lang="sv-SE" sz="1700" dirty="0"/>
              <a:t>Ruben</a:t>
            </a:r>
          </a:p>
          <a:p>
            <a:pPr>
              <a:spcBef>
                <a:spcPts val="200"/>
              </a:spcBef>
            </a:pPr>
            <a:r>
              <a:rPr lang="sv-SE" sz="1700" dirty="0"/>
              <a:t>Simon</a:t>
            </a:r>
          </a:p>
          <a:p>
            <a:pPr>
              <a:spcBef>
                <a:spcPts val="200"/>
              </a:spcBef>
            </a:pPr>
            <a:r>
              <a:rPr lang="sv-SE" sz="1700" dirty="0"/>
              <a:t>Theodor</a:t>
            </a:r>
          </a:p>
          <a:p>
            <a:pPr>
              <a:spcBef>
                <a:spcPts val="200"/>
              </a:spcBef>
            </a:pPr>
            <a:endParaRPr lang="sv-SE" sz="1200" dirty="0"/>
          </a:p>
          <a:p>
            <a:pPr>
              <a:spcBef>
                <a:spcPts val="200"/>
              </a:spcBef>
            </a:pPr>
            <a:endParaRPr lang="sv-SE" sz="1200" dirty="0"/>
          </a:p>
        </p:txBody>
      </p:sp>
      <p:pic>
        <p:nvPicPr>
          <p:cNvPr id="6" name="Picture 5" descr="Logo&#10;&#10;Description automatically generated">
            <a:extLst>
              <a:ext uri="{FF2B5EF4-FFF2-40B4-BE49-F238E27FC236}">
                <a16:creationId xmlns:a16="http://schemas.microsoft.com/office/drawing/2014/main" id="{805F195B-B70B-4EEA-91FD-A13B878263C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5" r="-1002" b="1"/>
          <a:stretch/>
        </p:blipFill>
        <p:spPr>
          <a:xfrm>
            <a:off x="10738788" y="5651423"/>
            <a:ext cx="1034956" cy="1057565"/>
          </a:xfrm>
          <a:prstGeom prst="rect">
            <a:avLst/>
          </a:prstGeom>
        </p:spPr>
      </p:pic>
      <p:pic>
        <p:nvPicPr>
          <p:cNvPr id="4098" name="8D2E1A61-B5C3-4F28-B654-81D3A0329BF5" descr="IMG_4380.jpg">
            <a:extLst>
              <a:ext uri="{FF2B5EF4-FFF2-40B4-BE49-F238E27FC236}">
                <a16:creationId xmlns:a16="http://schemas.microsoft.com/office/drawing/2014/main" id="{698E57F9-5AB5-4027-B048-293650F72A3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964" r="11274" b="1990"/>
          <a:stretch/>
        </p:blipFill>
        <p:spPr bwMode="auto">
          <a:xfrm>
            <a:off x="8648048" y="149012"/>
            <a:ext cx="2507632" cy="1696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8A788AC7-D1B8-47E7-A6C4-23F2C4020C77" descr="IMG_5732.JPG">
            <a:extLst>
              <a:ext uri="{FF2B5EF4-FFF2-40B4-BE49-F238E27FC236}">
                <a16:creationId xmlns:a16="http://schemas.microsoft.com/office/drawing/2014/main" id="{1562448E-693D-4A72-B0BC-657E19BD191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11" t="35987" r="3266" b="13202"/>
          <a:stretch/>
        </p:blipFill>
        <p:spPr bwMode="auto">
          <a:xfrm>
            <a:off x="5502086" y="4759080"/>
            <a:ext cx="4922005" cy="178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5095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82469-7B0E-420A-8A73-85BF98D77433}"/>
              </a:ext>
            </a:extLst>
          </p:cNvPr>
          <p:cNvSpPr>
            <a:spLocks noGrp="1"/>
          </p:cNvSpPr>
          <p:nvPr>
            <p:ph type="title"/>
          </p:nvPr>
        </p:nvSpPr>
        <p:spPr>
          <a:xfrm>
            <a:off x="1097280" y="286603"/>
            <a:ext cx="10058400" cy="744199"/>
          </a:xfrm>
        </p:spPr>
        <p:txBody>
          <a:bodyPr>
            <a:normAutofit/>
          </a:bodyPr>
          <a:lstStyle/>
          <a:p>
            <a:r>
              <a:rPr lang="sv-SE" sz="3600" dirty="0"/>
              <a:t>2 Laget</a:t>
            </a:r>
          </a:p>
        </p:txBody>
      </p:sp>
      <p:sp>
        <p:nvSpPr>
          <p:cNvPr id="3" name="Content Placeholder 2">
            <a:extLst>
              <a:ext uri="{FF2B5EF4-FFF2-40B4-BE49-F238E27FC236}">
                <a16:creationId xmlns:a16="http://schemas.microsoft.com/office/drawing/2014/main" id="{4BF73387-4E46-48D3-A033-FCA808023F6E}"/>
              </a:ext>
            </a:extLst>
          </p:cNvPr>
          <p:cNvSpPr>
            <a:spLocks noGrp="1"/>
          </p:cNvSpPr>
          <p:nvPr>
            <p:ph sz="half" idx="1"/>
          </p:nvPr>
        </p:nvSpPr>
        <p:spPr/>
        <p:txBody>
          <a:bodyPr>
            <a:normAutofit/>
          </a:bodyPr>
          <a:lstStyle/>
          <a:p>
            <a:pPr marL="90000">
              <a:lnSpc>
                <a:spcPct val="100000"/>
              </a:lnSpc>
              <a:spcBef>
                <a:spcPts val="600"/>
              </a:spcBef>
            </a:pPr>
            <a:endParaRPr lang="sv-SE" sz="1400" dirty="0"/>
          </a:p>
          <a:p>
            <a:endParaRPr lang="sv-SE" sz="1800" dirty="0"/>
          </a:p>
        </p:txBody>
      </p:sp>
      <p:sp>
        <p:nvSpPr>
          <p:cNvPr id="4" name="Content Placeholder 3">
            <a:extLst>
              <a:ext uri="{FF2B5EF4-FFF2-40B4-BE49-F238E27FC236}">
                <a16:creationId xmlns:a16="http://schemas.microsoft.com/office/drawing/2014/main" id="{59431BCE-712C-4801-A0CC-E837E3D48080}"/>
              </a:ext>
            </a:extLst>
          </p:cNvPr>
          <p:cNvSpPr>
            <a:spLocks noGrp="1"/>
          </p:cNvSpPr>
          <p:nvPr>
            <p:ph sz="half" idx="2"/>
          </p:nvPr>
        </p:nvSpPr>
        <p:spPr>
          <a:xfrm>
            <a:off x="6217920" y="1845733"/>
            <a:ext cx="4937760" cy="2511581"/>
          </a:xfrm>
        </p:spPr>
        <p:txBody>
          <a:bodyPr numCol="2">
            <a:normAutofit/>
          </a:bodyPr>
          <a:lstStyle/>
          <a:p>
            <a:pPr>
              <a:spcBef>
                <a:spcPts val="200"/>
              </a:spcBef>
            </a:pPr>
            <a:endParaRPr lang="sv-SE" sz="1200" dirty="0"/>
          </a:p>
          <a:p>
            <a:pPr>
              <a:spcBef>
                <a:spcPts val="200"/>
              </a:spcBef>
            </a:pPr>
            <a:endParaRPr lang="sv-SE" sz="1200" dirty="0"/>
          </a:p>
        </p:txBody>
      </p:sp>
      <p:pic>
        <p:nvPicPr>
          <p:cNvPr id="6" name="Picture 5" descr="Logo&#10;&#10;Description automatically generated">
            <a:extLst>
              <a:ext uri="{FF2B5EF4-FFF2-40B4-BE49-F238E27FC236}">
                <a16:creationId xmlns:a16="http://schemas.microsoft.com/office/drawing/2014/main" id="{805F195B-B70B-4EEA-91FD-A13B878263C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5" r="-1002" b="1"/>
          <a:stretch/>
        </p:blipFill>
        <p:spPr>
          <a:xfrm>
            <a:off x="10738788" y="5651423"/>
            <a:ext cx="1034956" cy="1057565"/>
          </a:xfrm>
          <a:prstGeom prst="rect">
            <a:avLst/>
          </a:prstGeom>
        </p:spPr>
      </p:pic>
      <p:pic>
        <p:nvPicPr>
          <p:cNvPr id="3074" name="F98359AC-D549-496F-8917-AA43B5635B27" descr="IMG_5686.JPG">
            <a:extLst>
              <a:ext uri="{FF2B5EF4-FFF2-40B4-BE49-F238E27FC236}">
                <a16:creationId xmlns:a16="http://schemas.microsoft.com/office/drawing/2014/main" id="{D4CD47DB-B494-4C34-8C21-AFC049398A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16752"/>
            <a:ext cx="6545179" cy="4363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FEA1051-F40A-43AA-BB92-DFD85A79F1D4}"/>
              </a:ext>
            </a:extLst>
          </p:cNvPr>
          <p:cNvSpPr txBox="1"/>
          <p:nvPr/>
        </p:nvSpPr>
        <p:spPr>
          <a:xfrm>
            <a:off x="6801931" y="2119423"/>
            <a:ext cx="4426901" cy="2062103"/>
          </a:xfrm>
          <a:prstGeom prst="rect">
            <a:avLst/>
          </a:prstGeom>
          <a:noFill/>
        </p:spPr>
        <p:txBody>
          <a:bodyPr wrap="square" rtlCol="0">
            <a:spAutoFit/>
          </a:bodyPr>
          <a:lstStyle/>
          <a:p>
            <a:r>
              <a:rPr lang="sv-SE" sz="1600" b="1" dirty="0"/>
              <a:t>2 Avgifter: </a:t>
            </a:r>
          </a:p>
          <a:p>
            <a:pPr marL="285750" indent="-285750">
              <a:buFont typeface="Wingdings" panose="05000000000000000000" pitchFamily="2" charset="2"/>
              <a:buChar char="§"/>
            </a:pPr>
            <a:r>
              <a:rPr lang="sv-SE" sz="1400" dirty="0"/>
              <a:t>Säsongsavgift (31/10)</a:t>
            </a:r>
          </a:p>
          <a:p>
            <a:pPr marL="742950" lvl="1" indent="-285750">
              <a:buFont typeface="Arial" panose="020B0604020202020204" pitchFamily="34" charset="0"/>
              <a:buChar char="•"/>
            </a:pPr>
            <a:r>
              <a:rPr lang="sv-SE" sz="1400" dirty="0"/>
              <a:t>Spelare </a:t>
            </a:r>
          </a:p>
          <a:p>
            <a:pPr marL="285750" indent="-285750">
              <a:buFont typeface="Wingdings" panose="05000000000000000000" pitchFamily="2" charset="2"/>
              <a:buChar char="§"/>
            </a:pPr>
            <a:r>
              <a:rPr lang="sv-SE" sz="1400" dirty="0"/>
              <a:t>Medlemsavgift (inkl. försäkring hos Folksam – 31/8)</a:t>
            </a:r>
          </a:p>
          <a:p>
            <a:pPr marL="742950" lvl="1" indent="-285750">
              <a:buFont typeface="Arial" panose="020B0604020202020204" pitchFamily="34" charset="0"/>
              <a:buChar char="•"/>
            </a:pPr>
            <a:r>
              <a:rPr lang="sv-SE" sz="1400" dirty="0"/>
              <a:t>Spelare</a:t>
            </a:r>
          </a:p>
          <a:p>
            <a:pPr marL="742950" lvl="1" indent="-285750">
              <a:buFont typeface="Arial" panose="020B0604020202020204" pitchFamily="34" charset="0"/>
              <a:buChar char="•"/>
            </a:pPr>
            <a:r>
              <a:rPr lang="sv-SE" sz="1400" dirty="0"/>
              <a:t>Ledare</a:t>
            </a:r>
          </a:p>
          <a:p>
            <a:pPr marL="285750" indent="-285750">
              <a:buFont typeface="Arial" panose="020B0604020202020204" pitchFamily="34" charset="0"/>
              <a:buChar char="•"/>
            </a:pPr>
            <a:endParaRPr lang="sv-SE" sz="1400" dirty="0"/>
          </a:p>
          <a:p>
            <a:pPr marL="285750" indent="-285750">
              <a:buFont typeface="Arial" panose="020B0604020202020204" pitchFamily="34" charset="0"/>
              <a:buChar char="•"/>
            </a:pPr>
            <a:endParaRPr lang="sv-SE" sz="1400" dirty="0"/>
          </a:p>
          <a:p>
            <a:endParaRPr lang="sv-SE" sz="1400" dirty="0"/>
          </a:p>
        </p:txBody>
      </p:sp>
    </p:spTree>
    <p:extLst>
      <p:ext uri="{BB962C8B-B14F-4D97-AF65-F5344CB8AC3E}">
        <p14:creationId xmlns:p14="http://schemas.microsoft.com/office/powerpoint/2010/main" val="3594879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82469-7B0E-420A-8A73-85BF98D77433}"/>
              </a:ext>
            </a:extLst>
          </p:cNvPr>
          <p:cNvSpPr>
            <a:spLocks noGrp="1"/>
          </p:cNvSpPr>
          <p:nvPr>
            <p:ph type="title"/>
          </p:nvPr>
        </p:nvSpPr>
        <p:spPr>
          <a:xfrm>
            <a:off x="1097280" y="286603"/>
            <a:ext cx="10058400" cy="744199"/>
          </a:xfrm>
        </p:spPr>
        <p:txBody>
          <a:bodyPr>
            <a:normAutofit/>
          </a:bodyPr>
          <a:lstStyle/>
          <a:p>
            <a:r>
              <a:rPr lang="sv-SE" sz="3600" dirty="0"/>
              <a:t>3 Säsongen</a:t>
            </a:r>
          </a:p>
        </p:txBody>
      </p:sp>
      <p:sp>
        <p:nvSpPr>
          <p:cNvPr id="3" name="Content Placeholder 2">
            <a:extLst>
              <a:ext uri="{FF2B5EF4-FFF2-40B4-BE49-F238E27FC236}">
                <a16:creationId xmlns:a16="http://schemas.microsoft.com/office/drawing/2014/main" id="{4BF73387-4E46-48D3-A033-FCA808023F6E}"/>
              </a:ext>
            </a:extLst>
          </p:cNvPr>
          <p:cNvSpPr>
            <a:spLocks noGrp="1"/>
          </p:cNvSpPr>
          <p:nvPr>
            <p:ph sz="half" idx="1"/>
          </p:nvPr>
        </p:nvSpPr>
        <p:spPr/>
        <p:txBody>
          <a:bodyPr>
            <a:normAutofit/>
          </a:bodyPr>
          <a:lstStyle/>
          <a:p>
            <a:r>
              <a:rPr lang="sv-SE" sz="1600" b="1" dirty="0"/>
              <a:t>Försäsongsträning:</a:t>
            </a:r>
          </a:p>
          <a:p>
            <a:pPr lvl="1"/>
            <a:r>
              <a:rPr lang="sv-SE" sz="1400" dirty="0"/>
              <a:t>Några tillfällen aug - okt</a:t>
            </a:r>
          </a:p>
          <a:p>
            <a:r>
              <a:rPr lang="sv-SE" sz="1600" b="1" dirty="0"/>
              <a:t>Grejbytardagen 8/10:</a:t>
            </a:r>
          </a:p>
          <a:p>
            <a:pPr lvl="1"/>
            <a:r>
              <a:rPr lang="sv-SE" sz="1400" dirty="0"/>
              <a:t>P13 år – ansvara -&gt; i år P-10</a:t>
            </a:r>
          </a:p>
          <a:p>
            <a:pPr lvl="1"/>
            <a:r>
              <a:rPr lang="sv-SE" sz="1400" dirty="0"/>
              <a:t>20% av förtjänst till lagkassan</a:t>
            </a:r>
            <a:endParaRPr lang="sv-SE" sz="1600" dirty="0"/>
          </a:p>
          <a:p>
            <a:r>
              <a:rPr lang="sv-SE" sz="1800" b="1" dirty="0" err="1"/>
              <a:t>Ungdoms-kick</a:t>
            </a:r>
            <a:r>
              <a:rPr lang="sv-SE" sz="1800" b="1" dirty="0"/>
              <a:t> off 23/10:</a:t>
            </a:r>
          </a:p>
          <a:p>
            <a:pPr lvl="1"/>
            <a:r>
              <a:rPr lang="sv-SE" sz="1600" dirty="0"/>
              <a:t>1 dag med: 3 </a:t>
            </a:r>
            <a:r>
              <a:rPr lang="sv-SE" sz="1600" dirty="0" err="1"/>
              <a:t>ispass</a:t>
            </a:r>
            <a:r>
              <a:rPr lang="sv-SE" sz="1600" dirty="0"/>
              <a:t>, 1 </a:t>
            </a:r>
            <a:r>
              <a:rPr lang="sv-SE" sz="1600" dirty="0" err="1"/>
              <a:t>fyspass</a:t>
            </a:r>
            <a:r>
              <a:rPr lang="sv-SE" sz="1600" dirty="0"/>
              <a:t>, 1 Teoripass</a:t>
            </a:r>
          </a:p>
          <a:p>
            <a:pPr lvl="1"/>
            <a:r>
              <a:rPr lang="sv-SE" sz="1600" dirty="0" err="1"/>
              <a:t>A-lagspelare</a:t>
            </a:r>
            <a:r>
              <a:rPr lang="sv-SE" sz="1600" dirty="0"/>
              <a:t> är med</a:t>
            </a:r>
          </a:p>
          <a:p>
            <a:pPr lvl="1"/>
            <a:r>
              <a:rPr lang="sv-SE" sz="1600" dirty="0"/>
              <a:t>Grupp tillsammans med F10 + P09</a:t>
            </a:r>
          </a:p>
          <a:p>
            <a:pPr lvl="1"/>
            <a:r>
              <a:rPr lang="sv-SE" sz="1600" dirty="0"/>
              <a:t>Lära känna andra lag och har kul tillsammans</a:t>
            </a:r>
          </a:p>
          <a:p>
            <a:pPr lvl="1"/>
            <a:endParaRPr lang="sv-SE" sz="1600" dirty="0"/>
          </a:p>
          <a:p>
            <a:pPr marL="201168" lvl="1" indent="0">
              <a:spcBef>
                <a:spcPts val="1200"/>
              </a:spcBef>
              <a:spcAft>
                <a:spcPts val="0"/>
              </a:spcAft>
              <a:buNone/>
            </a:pPr>
            <a:r>
              <a:rPr lang="sv-SE" sz="2400" b="1" dirty="0">
                <a:solidFill>
                  <a:schemeClr val="accent2">
                    <a:lumMod val="75000"/>
                  </a:schemeClr>
                </a:solidFill>
              </a:rPr>
              <a:t>Säsongen 22/23: </a:t>
            </a:r>
            <a:r>
              <a:rPr lang="sv-SE" sz="2400" dirty="0">
                <a:solidFill>
                  <a:schemeClr val="accent2">
                    <a:lumMod val="75000"/>
                  </a:schemeClr>
                </a:solidFill>
              </a:rPr>
              <a:t>v 43  – v 10</a:t>
            </a:r>
            <a:endParaRPr lang="sv-SE" sz="2400" b="1" dirty="0">
              <a:solidFill>
                <a:schemeClr val="accent2">
                  <a:lumMod val="75000"/>
                </a:schemeClr>
              </a:solidFill>
            </a:endParaRPr>
          </a:p>
        </p:txBody>
      </p:sp>
      <p:sp>
        <p:nvSpPr>
          <p:cNvPr id="4" name="Content Placeholder 3">
            <a:extLst>
              <a:ext uri="{FF2B5EF4-FFF2-40B4-BE49-F238E27FC236}">
                <a16:creationId xmlns:a16="http://schemas.microsoft.com/office/drawing/2014/main" id="{59431BCE-712C-4801-A0CC-E837E3D48080}"/>
              </a:ext>
            </a:extLst>
          </p:cNvPr>
          <p:cNvSpPr>
            <a:spLocks noGrp="1"/>
          </p:cNvSpPr>
          <p:nvPr>
            <p:ph sz="half" idx="2"/>
          </p:nvPr>
        </p:nvSpPr>
        <p:spPr>
          <a:xfrm>
            <a:off x="6217920" y="1845734"/>
            <a:ext cx="4937760" cy="4023360"/>
          </a:xfrm>
        </p:spPr>
        <p:txBody>
          <a:bodyPr>
            <a:normAutofit/>
          </a:bodyPr>
          <a:lstStyle/>
          <a:p>
            <a:endParaRPr lang="sv-SE" sz="1800" dirty="0"/>
          </a:p>
        </p:txBody>
      </p:sp>
      <p:pic>
        <p:nvPicPr>
          <p:cNvPr id="6" name="Picture 5" descr="Logo&#10;&#10;Description automatically generated">
            <a:extLst>
              <a:ext uri="{FF2B5EF4-FFF2-40B4-BE49-F238E27FC236}">
                <a16:creationId xmlns:a16="http://schemas.microsoft.com/office/drawing/2014/main" id="{805F195B-B70B-4EEA-91FD-A13B878263C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5" r="-1002" b="1"/>
          <a:stretch/>
        </p:blipFill>
        <p:spPr>
          <a:xfrm>
            <a:off x="10738788" y="5651423"/>
            <a:ext cx="1034956" cy="1057565"/>
          </a:xfrm>
          <a:prstGeom prst="rect">
            <a:avLst/>
          </a:prstGeom>
        </p:spPr>
      </p:pic>
      <p:pic>
        <p:nvPicPr>
          <p:cNvPr id="6148" name="B9C2E150-3800-47EA-8227-2C88CF362670" descr="IMG_2334.jpg">
            <a:extLst>
              <a:ext uri="{FF2B5EF4-FFF2-40B4-BE49-F238E27FC236}">
                <a16:creationId xmlns:a16="http://schemas.microsoft.com/office/drawing/2014/main" id="{0AA81F17-5E13-4117-A738-C9A4542C1917}"/>
              </a:ext>
            </a:extLst>
          </p:cNvPr>
          <p:cNvPicPr>
            <a:picLocks noChangeAspect="1" noChangeArrowheads="1"/>
          </p:cNvPicPr>
          <p:nvPr/>
        </p:nvPicPr>
        <p:blipFill rotWithShape="1">
          <a:blip r:embed="rId4" r:link="rId5">
            <a:extLst>
              <a:ext uri="{28A0092B-C50C-407E-A947-70E740481C1C}">
                <a14:useLocalDpi xmlns:a14="http://schemas.microsoft.com/office/drawing/2010/main" val="0"/>
              </a:ext>
            </a:extLst>
          </a:blip>
          <a:srcRect t="22511" b="26160"/>
          <a:stretch>
            <a:fillRect/>
          </a:stretch>
        </p:blipFill>
        <p:spPr bwMode="auto">
          <a:xfrm>
            <a:off x="7739636" y="2968186"/>
            <a:ext cx="4054870" cy="1560785"/>
          </a:xfrm>
          <a:prstGeom prst="rect">
            <a:avLst/>
          </a:prstGeom>
          <a:noFill/>
          <a:extLst>
            <a:ext uri="{909E8E84-426E-40DD-AFC4-6F175D3DCCD1}">
              <a14:hiddenFill xmlns:a14="http://schemas.microsoft.com/office/drawing/2010/main">
                <a:solidFill>
                  <a:srgbClr val="FFFFFF"/>
                </a:solidFill>
              </a14:hiddenFill>
            </a:ext>
          </a:extLst>
        </p:spPr>
      </p:pic>
      <p:pic>
        <p:nvPicPr>
          <p:cNvPr id="6147" name="C621BE4E-9A79-419A-9BFB-8B1413CF6B12" descr="IMG_2333.jpg">
            <a:extLst>
              <a:ext uri="{FF2B5EF4-FFF2-40B4-BE49-F238E27FC236}">
                <a16:creationId xmlns:a16="http://schemas.microsoft.com/office/drawing/2014/main" id="{F5F008A0-D526-4750-AFD1-264DBA6EBE6B}"/>
              </a:ext>
            </a:extLst>
          </p:cNvPr>
          <p:cNvPicPr>
            <a:picLocks noChangeAspect="1" noChangeArrowheads="1"/>
          </p:cNvPicPr>
          <p:nvPr/>
        </p:nvPicPr>
        <p:blipFill rotWithShape="1">
          <a:blip r:embed="rId6" r:link="rId7">
            <a:extLst>
              <a:ext uri="{28A0092B-C50C-407E-A947-70E740481C1C}">
                <a14:useLocalDpi xmlns:a14="http://schemas.microsoft.com/office/drawing/2010/main" val="0"/>
              </a:ext>
            </a:extLst>
          </a:blip>
          <a:srcRect t="24047" r="15917" b="10302"/>
          <a:stretch>
            <a:fillRect/>
          </a:stretch>
        </p:blipFill>
        <p:spPr bwMode="auto">
          <a:xfrm>
            <a:off x="6219602" y="4406726"/>
            <a:ext cx="3496740" cy="1882315"/>
          </a:xfrm>
          <a:prstGeom prst="rect">
            <a:avLst/>
          </a:prstGeom>
          <a:noFill/>
          <a:extLst>
            <a:ext uri="{909E8E84-426E-40DD-AFC4-6F175D3DCCD1}">
              <a14:hiddenFill xmlns:a14="http://schemas.microsoft.com/office/drawing/2010/main">
                <a:solidFill>
                  <a:srgbClr val="FFFFFF"/>
                </a:solidFill>
              </a14:hiddenFill>
            </a:ext>
          </a:extLst>
        </p:spPr>
      </p:pic>
      <p:pic>
        <p:nvPicPr>
          <p:cNvPr id="6146" name="AE2F4A26-66A6-4D2C-AA7D-957930AF439E" descr="IMG_2328.jpg">
            <a:extLst>
              <a:ext uri="{FF2B5EF4-FFF2-40B4-BE49-F238E27FC236}">
                <a16:creationId xmlns:a16="http://schemas.microsoft.com/office/drawing/2014/main" id="{4C77732B-010C-434B-8A15-DA530D37BCFE}"/>
              </a:ext>
            </a:extLst>
          </p:cNvPr>
          <p:cNvPicPr>
            <a:picLocks noChangeAspect="1" noChangeArrowheads="1"/>
          </p:cNvPicPr>
          <p:nvPr/>
        </p:nvPicPr>
        <p:blipFill rotWithShape="1">
          <a:blip r:embed="rId8" r:link="rId9">
            <a:extLst>
              <a:ext uri="{28A0092B-C50C-407E-A947-70E740481C1C}">
                <a14:useLocalDpi xmlns:a14="http://schemas.microsoft.com/office/drawing/2010/main" val="0"/>
              </a:ext>
            </a:extLst>
          </a:blip>
          <a:srcRect l="8844" t="40185" r="8844" b="6350"/>
          <a:stretch>
            <a:fillRect/>
          </a:stretch>
        </p:blipFill>
        <p:spPr bwMode="auto">
          <a:xfrm>
            <a:off x="6212905" y="1710485"/>
            <a:ext cx="2850074" cy="1388397"/>
          </a:xfrm>
          <a:prstGeom prst="rect">
            <a:avLst/>
          </a:prstGeom>
          <a:noFill/>
          <a:extLst>
            <a:ext uri="{909E8E84-426E-40DD-AFC4-6F175D3DCCD1}">
              <a14:hiddenFill xmlns:a14="http://schemas.microsoft.com/office/drawing/2010/main">
                <a:solidFill>
                  <a:srgbClr val="FFFFFF"/>
                </a:solidFill>
              </a14:hiddenFill>
            </a:ext>
          </a:extLst>
        </p:spPr>
      </p:pic>
      <p:pic>
        <p:nvPicPr>
          <p:cNvPr id="6145" name="7018D666-26A1-454B-8F5D-2EFA05450A9D" descr="IMG_2336.jpg">
            <a:extLst>
              <a:ext uri="{FF2B5EF4-FFF2-40B4-BE49-F238E27FC236}">
                <a16:creationId xmlns:a16="http://schemas.microsoft.com/office/drawing/2014/main" id="{DAD48360-1D87-4FD9-B73E-94C517A373BD}"/>
              </a:ext>
            </a:extLst>
          </p:cNvPr>
          <p:cNvPicPr>
            <a:picLocks noChangeAspect="1" noChangeArrowheads="1"/>
          </p:cNvPicPr>
          <p:nvPr/>
        </p:nvPicPr>
        <p:blipFill rotWithShape="1">
          <a:blip r:embed="rId10" r:link="rId11">
            <a:extLst>
              <a:ext uri="{28A0092B-C50C-407E-A947-70E740481C1C}">
                <a14:useLocalDpi xmlns:a14="http://schemas.microsoft.com/office/drawing/2010/main" val="0"/>
              </a:ext>
            </a:extLst>
          </a:blip>
          <a:srcRect l="17687" t="24798" b="5618"/>
          <a:stretch>
            <a:fillRect/>
          </a:stretch>
        </p:blipFill>
        <p:spPr bwMode="auto">
          <a:xfrm rot="10800000" flipH="1" flipV="1">
            <a:off x="9062979" y="402642"/>
            <a:ext cx="2640277" cy="16739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a:extLst>
              <a:ext uri="{FF2B5EF4-FFF2-40B4-BE49-F238E27FC236}">
                <a16:creationId xmlns:a16="http://schemas.microsoft.com/office/drawing/2014/main" id="{615BAF9E-B47C-45F1-96CD-75BC0EB988F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7" name="Rectangle 6">
            <a:extLst>
              <a:ext uri="{FF2B5EF4-FFF2-40B4-BE49-F238E27FC236}">
                <a16:creationId xmlns:a16="http://schemas.microsoft.com/office/drawing/2014/main" id="{E688FBA4-635F-4498-9BDC-7E1046497D59}"/>
              </a:ext>
            </a:extLst>
          </p:cNvPr>
          <p:cNvSpPr>
            <a:spLocks noChangeArrowheads="1"/>
          </p:cNvSpPr>
          <p:nvPr/>
        </p:nvSpPr>
        <p:spPr bwMode="auto">
          <a:xfrm>
            <a:off x="0" y="129857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v-SE" altLang="sv-SE"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br>
              <a:rPr kumimoji="0" lang="sv-SE" altLang="sv-SE"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1B3A145A-4056-4B99-87D9-960E934619FB}"/>
              </a:ext>
            </a:extLst>
          </p:cNvPr>
          <p:cNvSpPr>
            <a:spLocks noChangeArrowheads="1"/>
          </p:cNvSpPr>
          <p:nvPr/>
        </p:nvSpPr>
        <p:spPr bwMode="auto">
          <a:xfrm>
            <a:off x="0" y="25171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v-SE" altLang="sv-SE"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br>
              <a:rPr kumimoji="0" lang="sv-SE" altLang="sv-SE"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2546574B-07A5-4249-91B6-98C578245917}"/>
              </a:ext>
            </a:extLst>
          </p:cNvPr>
          <p:cNvSpPr>
            <a:spLocks noChangeArrowheads="1"/>
          </p:cNvSpPr>
          <p:nvPr/>
        </p:nvSpPr>
        <p:spPr bwMode="auto">
          <a:xfrm>
            <a:off x="0" y="40030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v-SE" altLang="sv-SE"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br>
              <a:rPr kumimoji="0" lang="sv-SE" altLang="sv-SE"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endParaRPr kumimoji="0" lang="sv-SE" altLang="sv-S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25122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82469-7B0E-420A-8A73-85BF98D77433}"/>
              </a:ext>
            </a:extLst>
          </p:cNvPr>
          <p:cNvSpPr>
            <a:spLocks noGrp="1"/>
          </p:cNvSpPr>
          <p:nvPr>
            <p:ph type="title"/>
          </p:nvPr>
        </p:nvSpPr>
        <p:spPr>
          <a:xfrm>
            <a:off x="1097280" y="286603"/>
            <a:ext cx="10058400" cy="744199"/>
          </a:xfrm>
        </p:spPr>
        <p:txBody>
          <a:bodyPr>
            <a:normAutofit/>
          </a:bodyPr>
          <a:lstStyle/>
          <a:p>
            <a:r>
              <a:rPr lang="sv-SE" sz="3600" dirty="0"/>
              <a:t>4 Träning</a:t>
            </a:r>
          </a:p>
        </p:txBody>
      </p:sp>
      <p:sp>
        <p:nvSpPr>
          <p:cNvPr id="3" name="Content Placeholder 2">
            <a:extLst>
              <a:ext uri="{FF2B5EF4-FFF2-40B4-BE49-F238E27FC236}">
                <a16:creationId xmlns:a16="http://schemas.microsoft.com/office/drawing/2014/main" id="{4BF73387-4E46-48D3-A033-FCA808023F6E}"/>
              </a:ext>
            </a:extLst>
          </p:cNvPr>
          <p:cNvSpPr>
            <a:spLocks noGrp="1"/>
          </p:cNvSpPr>
          <p:nvPr>
            <p:ph sz="half" idx="1"/>
          </p:nvPr>
        </p:nvSpPr>
        <p:spPr/>
        <p:txBody>
          <a:bodyPr>
            <a:normAutofit/>
          </a:bodyPr>
          <a:lstStyle/>
          <a:p>
            <a:r>
              <a:rPr lang="sv-SE" sz="1800" b="1" dirty="0"/>
              <a:t>Barmarksträning: </a:t>
            </a:r>
          </a:p>
          <a:p>
            <a:pPr lvl="1"/>
            <a:r>
              <a:rPr lang="sv-SE" sz="1400" b="1" dirty="0"/>
              <a:t>Ca April – Oktober: 1-2 x /vecka</a:t>
            </a:r>
          </a:p>
          <a:p>
            <a:pPr lvl="1"/>
            <a:r>
              <a:rPr lang="sv-SE" sz="1600" dirty="0"/>
              <a:t>Att få en </a:t>
            </a:r>
            <a:r>
              <a:rPr lang="sv-SE" sz="1600" dirty="0" err="1"/>
              <a:t>träningsvana</a:t>
            </a:r>
            <a:r>
              <a:rPr lang="sv-SE" sz="1600" dirty="0"/>
              <a:t> året om – främst för de som inte har en sommaridrott</a:t>
            </a:r>
          </a:p>
          <a:p>
            <a:pPr lvl="1"/>
            <a:r>
              <a:rPr lang="sv-SE" sz="1600" dirty="0"/>
              <a:t>Fysträning anpassat efter åldern med kroppen som redskap</a:t>
            </a:r>
          </a:p>
          <a:p>
            <a:pPr lvl="1"/>
            <a:r>
              <a:rPr lang="sv-SE" sz="1600" dirty="0" err="1"/>
              <a:t>Bålstyrka</a:t>
            </a:r>
            <a:r>
              <a:rPr lang="sv-SE" sz="1600" dirty="0"/>
              <a:t> och balans</a:t>
            </a:r>
          </a:p>
          <a:p>
            <a:pPr lvl="1"/>
            <a:r>
              <a:rPr lang="sv-SE" sz="1600" dirty="0" err="1"/>
              <a:t>Benstyrka</a:t>
            </a:r>
            <a:r>
              <a:rPr lang="sv-SE" sz="1600" dirty="0"/>
              <a:t>, kondition</a:t>
            </a:r>
          </a:p>
          <a:p>
            <a:pPr lvl="1"/>
            <a:r>
              <a:rPr lang="sv-SE" sz="1600" dirty="0"/>
              <a:t>Baseras på övningar framtagen för alla lag och anpassat för olika ålderskategorier</a:t>
            </a:r>
          </a:p>
          <a:p>
            <a:pPr lvl="1"/>
            <a:r>
              <a:rPr lang="sv-SE" sz="1600" dirty="0"/>
              <a:t>Träffa andra lag och ha kul tillsammans</a:t>
            </a:r>
          </a:p>
          <a:p>
            <a:pPr lvl="1"/>
            <a:endParaRPr lang="sv-SE" sz="1600" dirty="0"/>
          </a:p>
        </p:txBody>
      </p:sp>
      <p:sp>
        <p:nvSpPr>
          <p:cNvPr id="4" name="Content Placeholder 3">
            <a:extLst>
              <a:ext uri="{FF2B5EF4-FFF2-40B4-BE49-F238E27FC236}">
                <a16:creationId xmlns:a16="http://schemas.microsoft.com/office/drawing/2014/main" id="{59431BCE-712C-4801-A0CC-E837E3D48080}"/>
              </a:ext>
            </a:extLst>
          </p:cNvPr>
          <p:cNvSpPr>
            <a:spLocks noGrp="1"/>
          </p:cNvSpPr>
          <p:nvPr>
            <p:ph sz="half" idx="2"/>
          </p:nvPr>
        </p:nvSpPr>
        <p:spPr>
          <a:xfrm>
            <a:off x="6217920" y="1845734"/>
            <a:ext cx="4937760" cy="4023360"/>
          </a:xfrm>
        </p:spPr>
        <p:txBody>
          <a:bodyPr>
            <a:normAutofit/>
          </a:bodyPr>
          <a:lstStyle/>
          <a:p>
            <a:r>
              <a:rPr lang="sv-SE" sz="1800" b="1" dirty="0"/>
              <a:t>Isträning: </a:t>
            </a:r>
          </a:p>
          <a:p>
            <a:pPr lvl="1"/>
            <a:r>
              <a:rPr lang="sv-SE" sz="1600" dirty="0"/>
              <a:t>Att blir bäst på skridskor – fortfarande huvudfokus (uttalat mål för VSK Bandy ungdoms ledning)</a:t>
            </a:r>
          </a:p>
          <a:p>
            <a:pPr lvl="1"/>
            <a:r>
              <a:rPr lang="sv-SE" sz="1600" dirty="0"/>
              <a:t>Grönvita spåret:</a:t>
            </a:r>
          </a:p>
          <a:p>
            <a:pPr lvl="2">
              <a:buFont typeface="Arial" panose="020B0604020202020204" pitchFamily="34" charset="0"/>
              <a:buChar char="•"/>
            </a:pPr>
            <a:r>
              <a:rPr lang="sv-SE" sz="1200" dirty="0"/>
              <a:t>Övningar framtagen och anpassat för olika ålder</a:t>
            </a:r>
          </a:p>
          <a:p>
            <a:pPr lvl="2">
              <a:buFont typeface="Arial" panose="020B0604020202020204" pitchFamily="34" charset="0"/>
              <a:buChar char="•"/>
            </a:pPr>
            <a:r>
              <a:rPr lang="sv-SE" sz="1200" dirty="0"/>
              <a:t>Stöd för alla ledare</a:t>
            </a:r>
          </a:p>
          <a:p>
            <a:pPr lvl="2">
              <a:buFont typeface="Arial" panose="020B0604020202020204" pitchFamily="34" charset="0"/>
              <a:buChar char="•"/>
            </a:pPr>
            <a:r>
              <a:rPr lang="sv-SE" sz="1200" dirty="0"/>
              <a:t>Genomarbetat och framtagen av VSK</a:t>
            </a:r>
          </a:p>
          <a:p>
            <a:pPr lvl="2">
              <a:buFont typeface="Arial" panose="020B0604020202020204" pitchFamily="34" charset="0"/>
              <a:buChar char="•"/>
            </a:pPr>
            <a:r>
              <a:rPr lang="sv-SE" sz="1200" dirty="0"/>
              <a:t>Ska binda ihop från bandyskola till A-lag</a:t>
            </a:r>
          </a:p>
          <a:p>
            <a:pPr lvl="1"/>
            <a:r>
              <a:rPr lang="sv-SE" sz="1600" dirty="0"/>
              <a:t>Support av A-lagsspelare</a:t>
            </a:r>
          </a:p>
          <a:p>
            <a:pPr lvl="1"/>
            <a:r>
              <a:rPr lang="sv-SE" sz="1600" dirty="0"/>
              <a:t>Samarbete mellan de olika lag i angränsande ålder</a:t>
            </a:r>
          </a:p>
          <a:p>
            <a:pPr lvl="2">
              <a:buFont typeface="Arial" panose="020B0604020202020204" pitchFamily="34" charset="0"/>
              <a:buChar char="•"/>
            </a:pPr>
            <a:r>
              <a:rPr lang="sv-SE" sz="1200" dirty="0"/>
              <a:t>Vi har fortsatt samarbete med P-09, P-11, F-08/09</a:t>
            </a:r>
          </a:p>
          <a:p>
            <a:pPr lvl="1"/>
            <a:endParaRPr lang="sv-SE" sz="1600" dirty="0"/>
          </a:p>
          <a:p>
            <a:pPr lvl="1"/>
            <a:endParaRPr lang="sv-SE" sz="1600" dirty="0"/>
          </a:p>
        </p:txBody>
      </p:sp>
      <p:pic>
        <p:nvPicPr>
          <p:cNvPr id="6" name="Picture 5" descr="Logo&#10;&#10;Description automatically generated">
            <a:extLst>
              <a:ext uri="{FF2B5EF4-FFF2-40B4-BE49-F238E27FC236}">
                <a16:creationId xmlns:a16="http://schemas.microsoft.com/office/drawing/2014/main" id="{805F195B-B70B-4EEA-91FD-A13B878263C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5" r="-1002" b="1"/>
          <a:stretch/>
        </p:blipFill>
        <p:spPr>
          <a:xfrm>
            <a:off x="10738788" y="5651423"/>
            <a:ext cx="1034956" cy="1057565"/>
          </a:xfrm>
          <a:prstGeom prst="rect">
            <a:avLst/>
          </a:prstGeom>
        </p:spPr>
      </p:pic>
      <p:sp>
        <p:nvSpPr>
          <p:cNvPr id="5" name="Rectangle 4">
            <a:extLst>
              <a:ext uri="{FF2B5EF4-FFF2-40B4-BE49-F238E27FC236}">
                <a16:creationId xmlns:a16="http://schemas.microsoft.com/office/drawing/2014/main" id="{1B53FF0D-CE30-4DF8-96C1-5FE7DD22BF0E}"/>
              </a:ext>
            </a:extLst>
          </p:cNvPr>
          <p:cNvSpPr/>
          <p:nvPr/>
        </p:nvSpPr>
        <p:spPr>
          <a:xfrm>
            <a:off x="1097278" y="5222763"/>
            <a:ext cx="9842438"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cap="none" spc="0" dirty="0">
                <a:ln/>
                <a:solidFill>
                  <a:schemeClr val="accent3"/>
                </a:solidFill>
                <a:effectLst/>
              </a:rPr>
              <a:t>VSK Bandy </a:t>
            </a:r>
            <a:r>
              <a:rPr lang="en-US" sz="3600" cap="none" spc="0" dirty="0" err="1">
                <a:ln/>
                <a:solidFill>
                  <a:schemeClr val="accent3"/>
                </a:solidFill>
                <a:effectLst/>
              </a:rPr>
              <a:t>uppmuntra</a:t>
            </a:r>
            <a:r>
              <a:rPr lang="en-US" sz="3600" cap="none" spc="0" dirty="0">
                <a:ln/>
                <a:solidFill>
                  <a:schemeClr val="accent3"/>
                </a:solidFill>
                <a:effectLst/>
              </a:rPr>
              <a:t> till </a:t>
            </a:r>
            <a:r>
              <a:rPr lang="en-US" sz="3600" cap="none" spc="0" dirty="0" err="1">
                <a:ln/>
                <a:solidFill>
                  <a:schemeClr val="accent3"/>
                </a:solidFill>
                <a:effectLst/>
              </a:rPr>
              <a:t>att</a:t>
            </a:r>
            <a:r>
              <a:rPr lang="en-US" sz="3600" cap="none" spc="0" dirty="0">
                <a:ln/>
                <a:solidFill>
                  <a:schemeClr val="accent3"/>
                </a:solidFill>
                <a:effectLst/>
              </a:rPr>
              <a:t> </a:t>
            </a:r>
            <a:r>
              <a:rPr lang="en-US" sz="3600" cap="none" spc="0" dirty="0" err="1">
                <a:ln/>
                <a:solidFill>
                  <a:schemeClr val="accent3"/>
                </a:solidFill>
                <a:effectLst/>
              </a:rPr>
              <a:t>bedriva</a:t>
            </a:r>
            <a:r>
              <a:rPr lang="en-US" sz="3600" cap="none" spc="0" dirty="0">
                <a:ln/>
                <a:solidFill>
                  <a:schemeClr val="accent3"/>
                </a:solidFill>
                <a:effectLst/>
              </a:rPr>
              <a:t> </a:t>
            </a:r>
            <a:r>
              <a:rPr lang="en-US" sz="3600" cap="none" spc="0" dirty="0" err="1">
                <a:ln/>
                <a:solidFill>
                  <a:schemeClr val="accent3"/>
                </a:solidFill>
                <a:effectLst/>
              </a:rPr>
              <a:t>flera</a:t>
            </a:r>
            <a:r>
              <a:rPr lang="en-US" sz="3600" cap="none" spc="0" dirty="0">
                <a:ln/>
                <a:solidFill>
                  <a:schemeClr val="accent3"/>
                </a:solidFill>
                <a:effectLst/>
              </a:rPr>
              <a:t> </a:t>
            </a:r>
            <a:r>
              <a:rPr lang="en-US" sz="3600" cap="none" spc="0" dirty="0" err="1">
                <a:ln/>
                <a:solidFill>
                  <a:schemeClr val="accent3"/>
                </a:solidFill>
                <a:effectLst/>
              </a:rPr>
              <a:t>idrotter</a:t>
            </a:r>
            <a:endParaRPr lang="en-US" sz="3600" cap="none" spc="0" dirty="0">
              <a:ln/>
              <a:solidFill>
                <a:schemeClr val="accent3"/>
              </a:solidFill>
              <a:effectLst/>
            </a:endParaRPr>
          </a:p>
        </p:txBody>
      </p:sp>
    </p:spTree>
    <p:extLst>
      <p:ext uri="{BB962C8B-B14F-4D97-AF65-F5344CB8AC3E}">
        <p14:creationId xmlns:p14="http://schemas.microsoft.com/office/powerpoint/2010/main" val="1461848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82469-7B0E-420A-8A73-85BF98D77433}"/>
              </a:ext>
            </a:extLst>
          </p:cNvPr>
          <p:cNvSpPr>
            <a:spLocks noGrp="1"/>
          </p:cNvSpPr>
          <p:nvPr>
            <p:ph type="title"/>
          </p:nvPr>
        </p:nvSpPr>
        <p:spPr>
          <a:xfrm>
            <a:off x="1097280" y="286603"/>
            <a:ext cx="10058400" cy="744199"/>
          </a:xfrm>
        </p:spPr>
        <p:txBody>
          <a:bodyPr>
            <a:normAutofit/>
          </a:bodyPr>
          <a:lstStyle/>
          <a:p>
            <a:r>
              <a:rPr lang="sv-SE" sz="3600" dirty="0"/>
              <a:t>4 Träning</a:t>
            </a:r>
          </a:p>
        </p:txBody>
      </p:sp>
      <p:sp>
        <p:nvSpPr>
          <p:cNvPr id="3" name="Content Placeholder 2">
            <a:extLst>
              <a:ext uri="{FF2B5EF4-FFF2-40B4-BE49-F238E27FC236}">
                <a16:creationId xmlns:a16="http://schemas.microsoft.com/office/drawing/2014/main" id="{4BF73387-4E46-48D3-A033-FCA808023F6E}"/>
              </a:ext>
            </a:extLst>
          </p:cNvPr>
          <p:cNvSpPr>
            <a:spLocks noGrp="1"/>
          </p:cNvSpPr>
          <p:nvPr>
            <p:ph sz="half" idx="1"/>
          </p:nvPr>
        </p:nvSpPr>
        <p:spPr>
          <a:xfrm>
            <a:off x="1605341" y="3872632"/>
            <a:ext cx="2487570" cy="1454197"/>
          </a:xfrm>
        </p:spPr>
        <p:txBody>
          <a:bodyPr>
            <a:normAutofit/>
          </a:bodyPr>
          <a:lstStyle/>
          <a:p>
            <a:pPr lvl="1"/>
            <a:endParaRPr lang="sv-SE" sz="1600" dirty="0"/>
          </a:p>
        </p:txBody>
      </p:sp>
      <p:sp>
        <p:nvSpPr>
          <p:cNvPr id="4" name="Content Placeholder 3">
            <a:extLst>
              <a:ext uri="{FF2B5EF4-FFF2-40B4-BE49-F238E27FC236}">
                <a16:creationId xmlns:a16="http://schemas.microsoft.com/office/drawing/2014/main" id="{59431BCE-712C-4801-A0CC-E837E3D48080}"/>
              </a:ext>
            </a:extLst>
          </p:cNvPr>
          <p:cNvSpPr>
            <a:spLocks noGrp="1"/>
          </p:cNvSpPr>
          <p:nvPr>
            <p:ph sz="half" idx="2"/>
          </p:nvPr>
        </p:nvSpPr>
        <p:spPr>
          <a:xfrm>
            <a:off x="6217920" y="1845734"/>
            <a:ext cx="4937760" cy="4023360"/>
          </a:xfrm>
        </p:spPr>
        <p:txBody>
          <a:bodyPr>
            <a:normAutofit/>
          </a:bodyPr>
          <a:lstStyle/>
          <a:p>
            <a:r>
              <a:rPr lang="sv-SE" sz="1800" b="1" dirty="0"/>
              <a:t>Isträning P10</a:t>
            </a:r>
          </a:p>
          <a:p>
            <a:pPr lvl="1"/>
            <a:r>
              <a:rPr lang="sv-SE" sz="1600" dirty="0"/>
              <a:t>På Hakonplan</a:t>
            </a:r>
          </a:p>
          <a:p>
            <a:pPr lvl="1"/>
            <a:r>
              <a:rPr lang="sv-SE" sz="1600" dirty="0"/>
              <a:t>Start: from v 44, när det finns is</a:t>
            </a:r>
          </a:p>
          <a:p>
            <a:pPr lvl="1"/>
            <a:r>
              <a:rPr lang="sv-SE" sz="1600" b="1" dirty="0"/>
              <a:t>Måndagar (19:05) – 20:15</a:t>
            </a:r>
          </a:p>
          <a:p>
            <a:pPr lvl="2">
              <a:buFont typeface="Wingdings" panose="05000000000000000000" pitchFamily="2" charset="2"/>
              <a:buChar char="Ø"/>
            </a:pPr>
            <a:r>
              <a:rPr lang="sv-SE" b="1" u="sng" dirty="0"/>
              <a:t>18:30 samling till uppvärmning på barmark</a:t>
            </a:r>
          </a:p>
          <a:p>
            <a:pPr lvl="1"/>
            <a:r>
              <a:rPr lang="sv-SE" sz="1600" b="1" dirty="0"/>
              <a:t>Torsdagar 17:30 – 18:30</a:t>
            </a:r>
          </a:p>
          <a:p>
            <a:pPr lvl="2">
              <a:buFont typeface="Wingdings" panose="05000000000000000000" pitchFamily="2" charset="2"/>
              <a:buChar char="Ø"/>
            </a:pPr>
            <a:r>
              <a:rPr lang="sv-SE" b="1" u="sng" dirty="0"/>
              <a:t>Samling 15 min innan: Färdig ombytt för genomgång</a:t>
            </a:r>
          </a:p>
          <a:p>
            <a:pPr lvl="2"/>
            <a:endParaRPr lang="sv-SE" sz="1200" b="1" dirty="0"/>
          </a:p>
          <a:p>
            <a:pPr marL="201168" lvl="1" indent="0">
              <a:buNone/>
            </a:pPr>
            <a:r>
              <a:rPr lang="sv-SE" sz="1600" b="1" dirty="0">
                <a:solidFill>
                  <a:schemeClr val="accent4">
                    <a:lumMod val="75000"/>
                  </a:schemeClr>
                </a:solidFill>
              </a:rPr>
              <a:t>Bra att komma i tid inför genomgångar</a:t>
            </a:r>
          </a:p>
          <a:p>
            <a:pPr lvl="2">
              <a:buFont typeface="Wingdings" panose="05000000000000000000" pitchFamily="2" charset="2"/>
              <a:buChar char="ü"/>
            </a:pPr>
            <a:r>
              <a:rPr lang="sv-SE" sz="1200" b="1" dirty="0"/>
              <a:t>Det blir lättare att kunna följer övningar</a:t>
            </a:r>
          </a:p>
          <a:p>
            <a:pPr lvl="2">
              <a:buFont typeface="Wingdings" panose="05000000000000000000" pitchFamily="2" charset="2"/>
              <a:buChar char="ü"/>
            </a:pPr>
            <a:r>
              <a:rPr lang="sv-SE" sz="1200" b="1" dirty="0"/>
              <a:t>Vi kan utnyttja träningstiden optimalt</a:t>
            </a:r>
          </a:p>
          <a:p>
            <a:pPr lvl="2">
              <a:buFont typeface="Wingdings" panose="05000000000000000000" pitchFamily="2" charset="2"/>
              <a:buChar char="ü"/>
            </a:pPr>
            <a:r>
              <a:rPr lang="sv-SE" sz="1200" b="1" dirty="0"/>
              <a:t>Killarna hinner landa inför träningen och kan fokusera bättre</a:t>
            </a:r>
          </a:p>
          <a:p>
            <a:pPr lvl="2">
              <a:buFont typeface="Wingdings" panose="05000000000000000000" pitchFamily="2" charset="2"/>
              <a:buChar char="Ø"/>
            </a:pPr>
            <a:endParaRPr lang="sv-SE" sz="1200" b="1" dirty="0"/>
          </a:p>
          <a:p>
            <a:pPr lvl="2">
              <a:buFont typeface="Wingdings" panose="05000000000000000000" pitchFamily="2" charset="2"/>
              <a:buChar char="Ø"/>
            </a:pPr>
            <a:endParaRPr lang="sv-SE" sz="1200" b="1" dirty="0"/>
          </a:p>
          <a:p>
            <a:pPr lvl="2"/>
            <a:endParaRPr lang="sv-SE" sz="1200" dirty="0"/>
          </a:p>
          <a:p>
            <a:pPr lvl="1"/>
            <a:endParaRPr lang="sv-SE" sz="1600" dirty="0"/>
          </a:p>
          <a:p>
            <a:pPr lvl="1"/>
            <a:endParaRPr lang="sv-SE" sz="1600" dirty="0"/>
          </a:p>
        </p:txBody>
      </p:sp>
      <p:pic>
        <p:nvPicPr>
          <p:cNvPr id="6" name="Picture 5" descr="Logo&#10;&#10;Description automatically generated">
            <a:extLst>
              <a:ext uri="{FF2B5EF4-FFF2-40B4-BE49-F238E27FC236}">
                <a16:creationId xmlns:a16="http://schemas.microsoft.com/office/drawing/2014/main" id="{805F195B-B70B-4EEA-91FD-A13B878263C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5" r="-1002" b="1"/>
          <a:stretch/>
        </p:blipFill>
        <p:spPr>
          <a:xfrm>
            <a:off x="10738788" y="5651423"/>
            <a:ext cx="1034956" cy="1057565"/>
          </a:xfrm>
          <a:prstGeom prst="rect">
            <a:avLst/>
          </a:prstGeom>
        </p:spPr>
      </p:pic>
      <p:pic>
        <p:nvPicPr>
          <p:cNvPr id="8194" name="AC273D98-8580-4C65-8850-8E609E548272" descr="IMG_5703.JPG">
            <a:extLst>
              <a:ext uri="{FF2B5EF4-FFF2-40B4-BE49-F238E27FC236}">
                <a16:creationId xmlns:a16="http://schemas.microsoft.com/office/drawing/2014/main" id="{0097FAC5-F98F-48F1-B576-87F5BEA019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815" y="1909289"/>
            <a:ext cx="5614307" cy="374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5443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82469-7B0E-420A-8A73-85BF98D77433}"/>
              </a:ext>
            </a:extLst>
          </p:cNvPr>
          <p:cNvSpPr>
            <a:spLocks noGrp="1"/>
          </p:cNvSpPr>
          <p:nvPr>
            <p:ph type="title"/>
          </p:nvPr>
        </p:nvSpPr>
        <p:spPr>
          <a:xfrm>
            <a:off x="1097280" y="286603"/>
            <a:ext cx="10058400" cy="744199"/>
          </a:xfrm>
        </p:spPr>
        <p:txBody>
          <a:bodyPr>
            <a:normAutofit/>
          </a:bodyPr>
          <a:lstStyle/>
          <a:p>
            <a:r>
              <a:rPr lang="sv-SE" sz="3600" dirty="0"/>
              <a:t>5 Seriespel</a:t>
            </a:r>
          </a:p>
        </p:txBody>
      </p:sp>
      <p:sp>
        <p:nvSpPr>
          <p:cNvPr id="4" name="Content Placeholder 3">
            <a:extLst>
              <a:ext uri="{FF2B5EF4-FFF2-40B4-BE49-F238E27FC236}">
                <a16:creationId xmlns:a16="http://schemas.microsoft.com/office/drawing/2014/main" id="{59431BCE-712C-4801-A0CC-E837E3D48080}"/>
              </a:ext>
            </a:extLst>
          </p:cNvPr>
          <p:cNvSpPr>
            <a:spLocks noGrp="1"/>
          </p:cNvSpPr>
          <p:nvPr>
            <p:ph sz="half" idx="2"/>
          </p:nvPr>
        </p:nvSpPr>
        <p:spPr>
          <a:xfrm>
            <a:off x="6163056" y="1845734"/>
            <a:ext cx="2289330" cy="1712174"/>
          </a:xfrm>
        </p:spPr>
        <p:txBody>
          <a:bodyPr>
            <a:normAutofit/>
          </a:bodyPr>
          <a:lstStyle/>
          <a:p>
            <a:pPr>
              <a:spcBef>
                <a:spcPts val="600"/>
              </a:spcBef>
              <a:buFont typeface="Courier New" panose="02070309020205020404" pitchFamily="49" charset="0"/>
              <a:buChar char="o"/>
            </a:pPr>
            <a:r>
              <a:rPr lang="sv-SE" sz="1800" b="1" dirty="0"/>
              <a:t> </a:t>
            </a:r>
            <a:r>
              <a:rPr lang="sv-SE" sz="1600" b="1" dirty="0"/>
              <a:t>9 manna U13 - Mellan</a:t>
            </a:r>
          </a:p>
          <a:p>
            <a:pPr>
              <a:spcBef>
                <a:spcPts val="600"/>
              </a:spcBef>
              <a:buFont typeface="Courier New" panose="02070309020205020404" pitchFamily="49" charset="0"/>
              <a:buChar char="o"/>
            </a:pPr>
            <a:r>
              <a:rPr lang="sv-SE" sz="1600" b="1" dirty="0"/>
              <a:t> Vi har anmält 1 lag</a:t>
            </a:r>
          </a:p>
          <a:p>
            <a:pPr>
              <a:spcBef>
                <a:spcPts val="600"/>
              </a:spcBef>
              <a:buFont typeface="Courier New" panose="02070309020205020404" pitchFamily="49" charset="0"/>
              <a:buChar char="o"/>
            </a:pPr>
            <a:r>
              <a:rPr lang="sv-SE" sz="1600" b="1" dirty="0"/>
              <a:t> 2 </a:t>
            </a:r>
            <a:r>
              <a:rPr lang="sv-SE" sz="1600" b="1"/>
              <a:t>borta matchdagar</a:t>
            </a:r>
            <a:endParaRPr lang="sv-SE" sz="1600" b="1" dirty="0"/>
          </a:p>
          <a:p>
            <a:pPr>
              <a:spcBef>
                <a:spcPts val="600"/>
              </a:spcBef>
              <a:buFont typeface="Courier New" panose="02070309020205020404" pitchFamily="49" charset="0"/>
              <a:buChar char="o"/>
            </a:pPr>
            <a:r>
              <a:rPr lang="sv-SE" sz="1600" b="1" dirty="0"/>
              <a:t> sammanlagt 12 matcher på 6 tillfällen </a:t>
            </a:r>
          </a:p>
        </p:txBody>
      </p:sp>
      <p:pic>
        <p:nvPicPr>
          <p:cNvPr id="6" name="Picture 5" descr="Logo&#10;&#10;Description automatically generated">
            <a:extLst>
              <a:ext uri="{FF2B5EF4-FFF2-40B4-BE49-F238E27FC236}">
                <a16:creationId xmlns:a16="http://schemas.microsoft.com/office/drawing/2014/main" id="{805F195B-B70B-4EEA-91FD-A13B878263C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5" r="-1002" b="1"/>
          <a:stretch/>
        </p:blipFill>
        <p:spPr>
          <a:xfrm>
            <a:off x="10738788" y="5651423"/>
            <a:ext cx="1034956" cy="1057565"/>
          </a:xfrm>
          <a:prstGeom prst="rect">
            <a:avLst/>
          </a:prstGeom>
        </p:spPr>
      </p:pic>
      <p:pic>
        <p:nvPicPr>
          <p:cNvPr id="9218" name="9990CEEE-9811-41C4-A714-A21064ED30F6" descr="IMG_5720.JPG">
            <a:extLst>
              <a:ext uri="{FF2B5EF4-FFF2-40B4-BE49-F238E27FC236}">
                <a16:creationId xmlns:a16="http://schemas.microsoft.com/office/drawing/2014/main" id="{690331FD-BAC9-424C-8DE8-7E44FF4BE5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503" y="2424064"/>
            <a:ext cx="2798715" cy="414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99199489-DE86-4AFD-B31D-96D06C481528" descr="IMG_5727.JPG">
            <a:extLst>
              <a:ext uri="{FF2B5EF4-FFF2-40B4-BE49-F238E27FC236}">
                <a16:creationId xmlns:a16="http://schemas.microsoft.com/office/drawing/2014/main" id="{A2DC39C8-6577-45B9-B4ED-E692FAF1C8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7250" y="1030802"/>
            <a:ext cx="3266494" cy="217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A506D289-20DB-4127-8893-C364951C0F03" descr="IMG_5731.JPG">
            <a:extLst>
              <a:ext uri="{FF2B5EF4-FFF2-40B4-BE49-F238E27FC236}">
                <a16:creationId xmlns:a16="http://schemas.microsoft.com/office/drawing/2014/main" id="{477AA73F-322F-41F3-99C2-72144A6EAA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9785" y="1201825"/>
            <a:ext cx="3009904" cy="200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8FB14B1C-0C75-4AC2-9C46-3A0EF330B447" descr="IMG_5702.JPG">
            <a:extLst>
              <a:ext uri="{FF2B5EF4-FFF2-40B4-BE49-F238E27FC236}">
                <a16:creationId xmlns:a16="http://schemas.microsoft.com/office/drawing/2014/main" id="{2FFC53AA-D647-4EDE-BF34-7B53570FD1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7154" y="3557908"/>
            <a:ext cx="4521200" cy="301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6B7A964-B2FE-4F00-9FFC-8153341FF822}"/>
              </a:ext>
            </a:extLst>
          </p:cNvPr>
          <p:cNvSpPr txBox="1"/>
          <p:nvPr/>
        </p:nvSpPr>
        <p:spPr>
          <a:xfrm>
            <a:off x="8657504" y="3857414"/>
            <a:ext cx="3163824" cy="861774"/>
          </a:xfrm>
          <a:prstGeom prst="rect">
            <a:avLst/>
          </a:prstGeom>
          <a:noFill/>
          <a:ln>
            <a:solidFill>
              <a:schemeClr val="accent3"/>
            </a:solidFill>
          </a:ln>
        </p:spPr>
        <p:txBody>
          <a:bodyPr wrap="square" rtlCol="0">
            <a:spAutoFit/>
          </a:bodyPr>
          <a:lstStyle/>
          <a:p>
            <a:r>
              <a:rPr lang="sv-SE" sz="1600" b="1" dirty="0"/>
              <a:t>Vi kommer:</a:t>
            </a:r>
          </a:p>
          <a:p>
            <a:pPr marL="285750" indent="-285750">
              <a:buFontTx/>
              <a:buChar char="-"/>
            </a:pPr>
            <a:r>
              <a:rPr lang="sv-SE" sz="1600" dirty="0"/>
              <a:t>Bjuda in till flera matcher</a:t>
            </a:r>
          </a:p>
          <a:p>
            <a:pPr marL="285750" indent="-285750">
              <a:buFontTx/>
              <a:buChar char="-"/>
            </a:pPr>
            <a:r>
              <a:rPr lang="sv-SE" sz="1600" dirty="0"/>
              <a:t>Ha extra träningar på helgen</a:t>
            </a:r>
          </a:p>
        </p:txBody>
      </p:sp>
    </p:spTree>
    <p:extLst>
      <p:ext uri="{BB962C8B-B14F-4D97-AF65-F5344CB8AC3E}">
        <p14:creationId xmlns:p14="http://schemas.microsoft.com/office/powerpoint/2010/main" val="166809369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2021</TotalTime>
  <Words>2966</Words>
  <Application>Microsoft Office PowerPoint</Application>
  <PresentationFormat>Widescreen</PresentationFormat>
  <Paragraphs>409</Paragraphs>
  <Slides>20</Slides>
  <Notes>0</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Courier New</vt:lpstr>
      <vt:lpstr>Wingdings</vt:lpstr>
      <vt:lpstr>Retrospect</vt:lpstr>
      <vt:lpstr>VSK Bandy Föräldramöte P-10</vt:lpstr>
      <vt:lpstr>Agenda</vt:lpstr>
      <vt:lpstr>1 VSK Bandy Värdegrund</vt:lpstr>
      <vt:lpstr>2 Laget</vt:lpstr>
      <vt:lpstr>2 Laget</vt:lpstr>
      <vt:lpstr>3 Säsongen</vt:lpstr>
      <vt:lpstr>4 Träning</vt:lpstr>
      <vt:lpstr>4 Träning</vt:lpstr>
      <vt:lpstr>5 Seriespel</vt:lpstr>
      <vt:lpstr>5 Seriespel</vt:lpstr>
      <vt:lpstr>6 Cup</vt:lpstr>
      <vt:lpstr>7 Regler inom laget</vt:lpstr>
      <vt:lpstr>7 Regler inom laget</vt:lpstr>
      <vt:lpstr>8 Uppgifter</vt:lpstr>
      <vt:lpstr>8 Uppgifter</vt:lpstr>
      <vt:lpstr>9 Material</vt:lpstr>
      <vt:lpstr>9 Material</vt:lpstr>
      <vt:lpstr>10 Lagkassan</vt:lpstr>
      <vt:lpstr>11 Föreningen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VSK Bandy Föräldrarmöte P10</dc:title>
  <dc:creator>Dodona Lenkeit</dc:creator>
  <cp:lastModifiedBy>Dodona Lenkeit</cp:lastModifiedBy>
  <cp:revision>50</cp:revision>
  <dcterms:created xsi:type="dcterms:W3CDTF">2022-11-05T22:56:21Z</dcterms:created>
  <dcterms:modified xsi:type="dcterms:W3CDTF">2022-11-07T08:37:50Z</dcterms:modified>
</cp:coreProperties>
</file>