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66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2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05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2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1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2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7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74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08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80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93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C5B9-E2E6-4E3A-98E3-23885868CFB0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A0BFF-BB2E-4C2C-B0D4-4D9705716D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1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8605"/>
              </p:ext>
            </p:extLst>
          </p:nvPr>
        </p:nvGraphicFramePr>
        <p:xfrm>
          <a:off x="746125" y="1408113"/>
          <a:ext cx="8128000" cy="398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3297024" imgH="6515100" progId="Excel.Sheet.12">
                  <p:embed/>
                </p:oleObj>
              </mc:Choice>
              <mc:Fallback>
                <p:oleObj name="Worksheet" r:id="rId3" imgW="13297024" imgH="6515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125" y="1408113"/>
                        <a:ext cx="8128000" cy="3983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650" y="800100"/>
            <a:ext cx="7907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Årets matcher 2016.   (kommer kompletteras med tid och plan där den infon fattas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88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Company>Saab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Rosell Ola</dc:creator>
  <cp:lastModifiedBy>Rosell Ola</cp:lastModifiedBy>
  <cp:revision>1</cp:revision>
  <dcterms:created xsi:type="dcterms:W3CDTF">2016-04-20T05:18:25Z</dcterms:created>
  <dcterms:modified xsi:type="dcterms:W3CDTF">2016-04-20T05:19:00Z</dcterms:modified>
</cp:coreProperties>
</file>