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78" r:id="rId5"/>
    <p:sldId id="266" r:id="rId6"/>
    <p:sldId id="279" r:id="rId7"/>
    <p:sldId id="280" r:id="rId8"/>
    <p:sldId id="267" r:id="rId9"/>
    <p:sldId id="268" r:id="rId10"/>
    <p:sldId id="281" r:id="rId11"/>
    <p:sldId id="282" r:id="rId12"/>
    <p:sldId id="263" r:id="rId13"/>
    <p:sldId id="269" r:id="rId14"/>
    <p:sldId id="270" r:id="rId15"/>
    <p:sldId id="283" r:id="rId16"/>
    <p:sldId id="260" r:id="rId17"/>
    <p:sldId id="271" r:id="rId18"/>
    <p:sldId id="284" r:id="rId19"/>
    <p:sldId id="286" r:id="rId20"/>
    <p:sldId id="285" r:id="rId21"/>
    <p:sldId id="257" r:id="rId22"/>
    <p:sldId id="272" r:id="rId23"/>
    <p:sldId id="273" r:id="rId24"/>
    <p:sldId id="287" r:id="rId25"/>
    <p:sldId id="288" r:id="rId26"/>
    <p:sldId id="291" r:id="rId27"/>
    <p:sldId id="289" r:id="rId28"/>
    <p:sldId id="292" r:id="rId29"/>
    <p:sldId id="274" r:id="rId30"/>
    <p:sldId id="265" r:id="rId3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5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75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53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94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3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37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977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73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8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20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1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5C4A-09EF-A348-81EC-93050EA88744}" type="datetimeFigureOut">
              <a:rPr lang="sv-SE" smtClean="0"/>
              <a:t>2016-04-10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C99F-1BA9-1E46-BE30-2E18CAFA2F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6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Fournier MT Std Regular"/>
                <a:cs typeface="Fournier MT Std Regular"/>
              </a:rPr>
              <a:t>Föräldramöte 7 april 2016</a:t>
            </a:r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  <a:latin typeface="Fournier MT Std Regular"/>
                <a:cs typeface="Fournier MT Std Regular"/>
              </a:rPr>
              <a:t>Vidingsjö MOIF F 05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2042547" cy="184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71" y="52376"/>
            <a:ext cx="2042547" cy="184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8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Träningskläder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2042547" cy="184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71" y="52376"/>
            <a:ext cx="2042547" cy="184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7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Träningskläder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Inköpta träningskläder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Röd träning T-shirt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Svarta shorts till de som saknade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Svarta strumpor till de som saknade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Träningsoverall till den som saknade</a:t>
            </a:r>
            <a:br>
              <a:rPr lang="sv-SE" dirty="0"/>
            </a:br>
            <a:endParaRPr lang="sv-SE" dirty="0"/>
          </a:p>
          <a:p>
            <a:pPr marL="0" indent="0">
              <a:buClr>
                <a:srgbClr val="FF0000"/>
              </a:buClr>
              <a:buNone/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2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Cuper/Matcher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2042547" cy="184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71" y="52376"/>
            <a:ext cx="2042547" cy="184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sv-SE" dirty="0"/>
              <a:t>Följande Cuper planerar vi att delta i</a:t>
            </a:r>
          </a:p>
          <a:p>
            <a:pPr lvl="1">
              <a:buClr>
                <a:srgbClr val="FF0000"/>
              </a:buClr>
            </a:pP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/>
              <a:t>Örebrocupen 17 – 19 juni 2016 (eventuellt behöver vi åka redan den 16e beroende på tid för första match)</a:t>
            </a:r>
          </a:p>
          <a:p>
            <a:pPr lvl="2">
              <a:buClr>
                <a:srgbClr val="FF0000"/>
              </a:buClr>
            </a:pPr>
            <a:r>
              <a:rPr lang="sv-SE" dirty="0"/>
              <a:t>7 manna lag, matchtid: 2 * 20 minuter</a:t>
            </a:r>
          </a:p>
          <a:p>
            <a:pPr lvl="2">
              <a:buClr>
                <a:srgbClr val="FF0000"/>
              </a:buClr>
            </a:pPr>
            <a:r>
              <a:rPr lang="sv-SE" dirty="0"/>
              <a:t>Minst 4 matcher</a:t>
            </a:r>
          </a:p>
          <a:p>
            <a:pPr lvl="2">
              <a:buClr>
                <a:srgbClr val="FF0000"/>
              </a:buClr>
            </a:pPr>
            <a:r>
              <a:rPr lang="sv-SE" dirty="0"/>
              <a:t>Logi i skolsal, busstransport mellan matcher.</a:t>
            </a:r>
          </a:p>
          <a:p>
            <a:pPr lvl="2">
              <a:buClr>
                <a:srgbClr val="FF0000"/>
              </a:buClr>
            </a:pPr>
            <a:r>
              <a:rPr lang="sv-SE" b="1" dirty="0"/>
              <a:t>Deltagaravgift: 525 Kr </a:t>
            </a:r>
            <a:r>
              <a:rPr lang="sv-SE" dirty="0"/>
              <a:t>per spelare(Total avgift 1050 Kr)</a:t>
            </a:r>
          </a:p>
          <a:p>
            <a:pPr lvl="2">
              <a:buClr>
                <a:srgbClr val="FF0000"/>
              </a:buClr>
            </a:pPr>
            <a:r>
              <a:rPr lang="sv-SE" dirty="0"/>
              <a:t>Betalning senast 25 april </a:t>
            </a:r>
            <a:endParaRPr lang="sv-SE" dirty="0"/>
          </a:p>
          <a:p>
            <a:pPr lvl="2">
              <a:buClr>
                <a:srgbClr val="FF0000"/>
              </a:buClr>
            </a:pPr>
            <a:r>
              <a:rPr lang="sv-SE" dirty="0" smtClean="0"/>
              <a:t>Under cupen så är tanken att vi någon dag skall samlas både laget och föräldrar som är med och göra något.</a:t>
            </a: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Clr>
                <a:srgbClr val="FF0000"/>
              </a:buClr>
              <a:buNone/>
            </a:pP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 err="1"/>
              <a:t>Winning</a:t>
            </a:r>
            <a:r>
              <a:rPr lang="sv-SE" dirty="0"/>
              <a:t> </a:t>
            </a:r>
            <a:r>
              <a:rPr lang="sv-SE" dirty="0" err="1"/>
              <a:t>ground</a:t>
            </a:r>
            <a:r>
              <a:rPr lang="sv-SE" dirty="0"/>
              <a:t> fotbollsfestival 5 – 7 augusti 2016</a:t>
            </a:r>
            <a:br>
              <a:rPr lang="sv-SE" dirty="0"/>
            </a:br>
            <a:r>
              <a:rPr lang="sv-SE" dirty="0"/>
              <a:t>Linköping</a:t>
            </a:r>
          </a:p>
          <a:p>
            <a:pPr lvl="2">
              <a:buClr>
                <a:srgbClr val="FF0000"/>
              </a:buClr>
            </a:pPr>
            <a:r>
              <a:rPr lang="sv-SE" dirty="0"/>
              <a:t>Tjejer 10 – 12 år</a:t>
            </a:r>
          </a:p>
          <a:p>
            <a:pPr lvl="2">
              <a:buClr>
                <a:srgbClr val="FF0000"/>
              </a:buClr>
            </a:pPr>
            <a:r>
              <a:rPr lang="sv-SE" dirty="0"/>
              <a:t>Spelplaner Linköpings arena, Stångebrofältet och Anders </a:t>
            </a:r>
            <a:r>
              <a:rPr lang="sv-SE" dirty="0" err="1"/>
              <a:t>Ljungstedska</a:t>
            </a:r>
            <a:r>
              <a:rPr lang="sv-SE" dirty="0"/>
              <a:t> gymnasiet</a:t>
            </a:r>
          </a:p>
          <a:p>
            <a:pPr lvl="2">
              <a:buClr>
                <a:srgbClr val="FF0000"/>
              </a:buClr>
            </a:pPr>
            <a:r>
              <a:rPr lang="sv-SE" b="1" dirty="0"/>
              <a:t>Deltagaravgift: 175 Kr </a:t>
            </a:r>
            <a:r>
              <a:rPr lang="sv-SE" dirty="0"/>
              <a:t>per spelare (Total avgift 350 Kr)</a:t>
            </a:r>
          </a:p>
          <a:p>
            <a:pPr lvl="2">
              <a:buClr>
                <a:srgbClr val="FF0000"/>
              </a:buClr>
            </a:pP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/>
              <a:t>Ett förslag är övernattningsaktivitet ihop med </a:t>
            </a:r>
            <a:r>
              <a:rPr lang="sv-SE" dirty="0" err="1"/>
              <a:t>Winning</a:t>
            </a:r>
            <a:r>
              <a:rPr lang="sv-SE" dirty="0"/>
              <a:t> </a:t>
            </a:r>
            <a:r>
              <a:rPr lang="sv-SE" dirty="0" err="1"/>
              <a:t>Ground</a:t>
            </a: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Seriespel med 13 enkelmatcher med lag från västra och mellersta </a:t>
            </a:r>
            <a:r>
              <a:rPr lang="sv-SE" dirty="0" err="1"/>
              <a:t>östergötland</a:t>
            </a: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Säsongsstart 1 maj</a:t>
            </a:r>
          </a:p>
          <a:p>
            <a:pPr>
              <a:buClr>
                <a:srgbClr val="FF0000"/>
              </a:buClr>
            </a:pPr>
            <a:r>
              <a:rPr lang="sv-SE" dirty="0"/>
              <a:t>Vi kommer att dela upp laget i tre grupper och två grupper spelar varje match enligt rullande schema på samma sätt som förra året</a:t>
            </a:r>
          </a:p>
          <a:p>
            <a:pPr>
              <a:buClr>
                <a:srgbClr val="FF0000"/>
              </a:buClr>
            </a:pPr>
            <a:r>
              <a:rPr lang="sv-SE" dirty="0"/>
              <a:t>Generellt kommer vi att coacha så att laget fungerar så bra som möjligt, men vi kommer aldrig att toppa.</a:t>
            </a:r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1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urnier MT Std Regular"/>
                <a:cs typeface="Fournier MT Std Regular"/>
              </a:rPr>
              <a:t>Matchning</a:t>
            </a:r>
            <a:r>
              <a:rPr lang="sv-SE" dirty="0"/>
              <a:t> av tjejerna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Vi tänker bygga vidare på samma ide som 2015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När vi tar in extra spelare kommer vi prioritera de som tränar mest och de som tränar som målvakter och står i mål.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Vi tänker att man bör träna minst en gång i veckan för att kunna vara med och spela match.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4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</a:pPr>
            <a:r>
              <a:rPr lang="sv-SE" dirty="0"/>
              <a:t>Lag i serien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Linghem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Vadstena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IK </a:t>
            </a:r>
            <a:r>
              <a:rPr lang="sv-SE" dirty="0" err="1"/>
              <a:t>Östria</a:t>
            </a: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/>
              <a:t>Vikingstad</a:t>
            </a:r>
          </a:p>
          <a:p>
            <a:pPr lvl="1">
              <a:buClr>
                <a:srgbClr val="FF0000"/>
              </a:buClr>
            </a:pPr>
            <a:r>
              <a:rPr lang="sv-SE" dirty="0" err="1"/>
              <a:t>Ekängen</a:t>
            </a: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 err="1"/>
              <a:t>Brokind</a:t>
            </a: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/>
              <a:t>Boxholm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Malmslätt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Sturefors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Kenty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Ödeshög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Gottfridsberg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Västra harg</a:t>
            </a:r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sv-SE" dirty="0"/>
              <a:t>Föräldraansvar vid hemmamatcher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Kiosk: Maria S – Sammanhållande</a:t>
            </a:r>
          </a:p>
          <a:p>
            <a:pPr lvl="1">
              <a:buClr>
                <a:srgbClr val="FF0000"/>
              </a:buClr>
            </a:pPr>
            <a:r>
              <a:rPr lang="sv-SE" dirty="0" err="1"/>
              <a:t>Dommare</a:t>
            </a:r>
            <a:r>
              <a:rPr lang="sv-SE" dirty="0"/>
              <a:t>/Omklädningsrum: Henrik C – Sammanhållande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Det håller på att köpas in ett partytält 3 *3 m (pop-</a:t>
            </a:r>
            <a:r>
              <a:rPr lang="sv-SE" dirty="0" err="1"/>
              <a:t>up</a:t>
            </a:r>
            <a:r>
              <a:rPr lang="sv-SE" dirty="0"/>
              <a:t> tält) så att det finns tak över </a:t>
            </a:r>
            <a:r>
              <a:rPr lang="sv-SE" dirty="0" smtClean="0"/>
              <a:t>kiosken – Tält inköpt och finns i klubbens barack vid </a:t>
            </a:r>
            <a:r>
              <a:rPr lang="sv-SE" dirty="0" err="1" smtClean="0"/>
              <a:t>vidingsjöskolan</a:t>
            </a:r>
            <a:r>
              <a:rPr lang="sv-SE" dirty="0" smtClean="0"/>
              <a:t>.</a:t>
            </a:r>
            <a:endParaRPr lang="sv-SE" dirty="0"/>
          </a:p>
          <a:p>
            <a:pPr marL="457200" lvl="1" indent="0">
              <a:buClr>
                <a:srgbClr val="FF0000"/>
              </a:buClr>
              <a:buNone/>
            </a:pP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sv-SE" dirty="0"/>
              <a:t>Användning av omklädningsrum vid hemmamatch – Vi har bara omklädningsrum innan match då vi är 3 lag som delar på planen.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Användning av nyckel till </a:t>
            </a:r>
            <a:r>
              <a:rPr lang="sv-SE" dirty="0" smtClean="0"/>
              <a:t>omklädningsrum: För att minska risken för att nyckelbrickan blir låst så bör en ansvarig följa med och låsa upp.</a:t>
            </a:r>
            <a:endParaRPr lang="sv-SE" dirty="0"/>
          </a:p>
          <a:p>
            <a:pPr marL="457200" lvl="1" indent="0">
              <a:buClr>
                <a:srgbClr val="FF0000"/>
              </a:buClr>
              <a:buNone/>
            </a:pP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6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Ekonomi/Träningsavgift</a:t>
            </a:r>
          </a:p>
          <a:p>
            <a:pPr>
              <a:buClr>
                <a:srgbClr val="FF0000"/>
              </a:buClr>
            </a:pPr>
            <a:r>
              <a:rPr lang="sv-SE" dirty="0"/>
              <a:t>Träningskläder</a:t>
            </a:r>
          </a:p>
          <a:p>
            <a:pPr>
              <a:buClr>
                <a:srgbClr val="FF0000"/>
              </a:buClr>
            </a:pPr>
            <a:r>
              <a:rPr lang="sv-SE" dirty="0"/>
              <a:t>Cuper/Matcher</a:t>
            </a:r>
          </a:p>
          <a:p>
            <a:pPr>
              <a:buClr>
                <a:srgbClr val="FF0000"/>
              </a:buClr>
            </a:pPr>
            <a:r>
              <a:rPr lang="sv-SE" dirty="0"/>
              <a:t>Träningar</a:t>
            </a:r>
          </a:p>
          <a:p>
            <a:pPr>
              <a:buClr>
                <a:srgbClr val="FF0000"/>
              </a:buClr>
            </a:pPr>
            <a:r>
              <a:rPr lang="sv-SE" dirty="0"/>
              <a:t>Övrigt</a:t>
            </a:r>
          </a:p>
          <a:p>
            <a:pPr>
              <a:buClr>
                <a:srgbClr val="FF0000"/>
              </a:buClr>
            </a:pPr>
            <a:r>
              <a:rPr lang="sv-SE" dirty="0"/>
              <a:t>Frågestund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9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2042547" cy="184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71" y="52376"/>
            <a:ext cx="2042547" cy="184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Fournier MT Std Regular"/>
                <a:cs typeface="Fournier MT Std Regular"/>
              </a:rPr>
              <a:t>Mål/Ambition/Utveckling 2016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Öka träningsnärvaron</a:t>
            </a:r>
          </a:p>
          <a:p>
            <a:pPr lvl="1"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Uppmuntrar dubbelidrottande…</a:t>
            </a:r>
          </a:p>
          <a:p>
            <a:pPr lvl="1"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Ber er hjälpa till att prioritera lagets aktiviteter när så är möjligt!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Höja Q i träningarna och på match</a:t>
            </a:r>
          </a:p>
          <a:p>
            <a:pPr lvl="1"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Prata gärna med tjejerna om att fokusera och att göra sitt bästa i ”varje” moment</a:t>
            </a:r>
          </a:p>
          <a:p>
            <a:pPr lvl="1"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Vi tränare ska förbereda träningarna så de är genomtänkta och flyter på</a:t>
            </a:r>
          </a:p>
          <a:p>
            <a:pPr lvl="1">
              <a:buClr>
                <a:srgbClr val="FF0000"/>
              </a:buClr>
            </a:pPr>
            <a:r>
              <a:rPr lang="sv-SE" dirty="0">
                <a:latin typeface="Fournier MT Std Regular"/>
                <a:cs typeface="Fournier MT Std Regular"/>
              </a:rPr>
              <a:t>Individanpassa utan att dela in i bra och mindre bra</a:t>
            </a:r>
          </a:p>
          <a:p>
            <a:endParaRPr lang="sv-SE" dirty="0">
              <a:latin typeface="Fournier MT Std Regular"/>
              <a:cs typeface="Fournier MT Std Regular"/>
            </a:endParaRPr>
          </a:p>
          <a:p>
            <a:endParaRPr lang="sv-SE" dirty="0">
              <a:latin typeface="Fournier MT Std Regular"/>
              <a:cs typeface="Fournier MT Std Regular"/>
            </a:endParaRP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6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Träningar under grässäsongen 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V16 ( 18 april) – V40 (9 oktober)</a:t>
            </a:r>
          </a:p>
          <a:p>
            <a:pPr lvl="1"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Måndagar 18.00 – 19.30 Vidingsjöskolan</a:t>
            </a:r>
          </a:p>
          <a:p>
            <a:pPr>
              <a:buClr>
                <a:srgbClr val="FF0000"/>
              </a:buClr>
            </a:pPr>
            <a:r>
              <a:rPr lang="sv-SE" dirty="0"/>
              <a:t>Torsdagar 18.00 – 19.00 Vidingsjöskolan</a:t>
            </a:r>
            <a:br>
              <a:rPr lang="sv-SE" dirty="0"/>
            </a:br>
            <a:endParaRPr lang="sv-SE" dirty="0"/>
          </a:p>
          <a:p>
            <a:pPr marL="0" indent="0">
              <a:buClr>
                <a:srgbClr val="FF0000"/>
              </a:buClr>
              <a:buNone/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 - fadderprojekt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sv-SE" dirty="0"/>
              <a:t>Fadderprojekt som drivs av LFC, ÖFF och Linköpings kommun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Fadder: Sara </a:t>
            </a:r>
            <a:r>
              <a:rPr lang="sv-SE" dirty="0" err="1"/>
              <a:t>Olai</a:t>
            </a: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/>
              <a:t>Spelar i LFC F19 lag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Besöker laget några gånger om året 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 – fasta positioner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sv-SE" dirty="0"/>
              <a:t>Vi fick i uppdrag att utreda om vad det sägs inom ”forskning” när det gäller att ha fasta positioner (anfall, försvar). </a:t>
            </a:r>
            <a:r>
              <a:rPr lang="sv-SE" i="1" dirty="0"/>
              <a:t>Vi kommer att uppmuntra att de spelar på olika positioner. Vi kommer också att hålla dem på vissa positioner för att göra en utvärdering. Vi vill också att de ska trivas</a:t>
            </a: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3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sv-SE" dirty="0"/>
              <a:t>Vi kommer att köra knä övningar från </a:t>
            </a:r>
            <a:r>
              <a:rPr lang="sv-SE" dirty="0" err="1"/>
              <a:t>appen</a:t>
            </a:r>
            <a:r>
              <a:rPr lang="sv-SE" dirty="0"/>
              <a:t> knäkontroll för att förebygga knäskador</a:t>
            </a:r>
          </a:p>
          <a:p>
            <a:pPr>
              <a:buClr>
                <a:srgbClr val="FF0000"/>
              </a:buClr>
            </a:pPr>
            <a:r>
              <a:rPr lang="sv-SE" dirty="0"/>
              <a:t>Vi kommer att införa stretching som en del av träningen.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Respekt i fotboll: Vi kommer jobba vidare med våra värderingar som tjejerna tagit fram</a:t>
            </a:r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3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sv-SE" dirty="0"/>
              <a:t>Lilla </a:t>
            </a:r>
            <a:r>
              <a:rPr lang="sv-SE" dirty="0" err="1"/>
              <a:t>Rosenkällaloppet</a:t>
            </a:r>
            <a:r>
              <a:rPr lang="sv-SE" dirty="0"/>
              <a:t> – Vi tänkte att laget skulle vara med på </a:t>
            </a:r>
            <a:r>
              <a:rPr lang="sv-SE" dirty="0" smtClean="0"/>
              <a:t>loppet – intresseanmälan skall skickas ut.</a:t>
            </a:r>
            <a:endParaRPr lang="sv-SE" dirty="0"/>
          </a:p>
          <a:p>
            <a:pPr lvl="1">
              <a:buClr>
                <a:srgbClr val="FF0000"/>
              </a:buClr>
            </a:pPr>
            <a:r>
              <a:rPr lang="sv-SE" dirty="0"/>
              <a:t>Längd: 2 km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Datum: 12e maj start </a:t>
            </a:r>
            <a:r>
              <a:rPr lang="sv-SE" dirty="0" err="1"/>
              <a:t>kl</a:t>
            </a:r>
            <a:r>
              <a:rPr lang="sv-SE" dirty="0"/>
              <a:t> 18, uppvärmning 17.45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Alla får medalj vid målgång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Kostnad: 50 Kr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Anmälan 12e maj</a:t>
            </a:r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8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 - Påminnelse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Ta med bollar och vattenflaskor till träningar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Kom i tid till träningar så att vi kan börja när träningen börjar.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Till match tar vi med lagets vattenflaskor</a:t>
            </a:r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      Träningar – utvärdering vinterträning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 smtClean="0"/>
              <a:t>Det de slutsatser som vi dragit hittills</a:t>
            </a:r>
            <a:r>
              <a:rPr lang="sv-SE" dirty="0" smtClean="0"/>
              <a:t> kring vinterträning.</a:t>
            </a:r>
          </a:p>
          <a:p>
            <a:pPr lvl="1">
              <a:buClr>
                <a:srgbClr val="FF0000"/>
              </a:buClr>
            </a:pPr>
            <a:r>
              <a:rPr lang="sv-SE" dirty="0" smtClean="0"/>
              <a:t>Kanske längre uppehåll efter säsong till vinterträning – Här är alla inte överrens</a:t>
            </a:r>
          </a:p>
          <a:p>
            <a:pPr lvl="1">
              <a:buClr>
                <a:srgbClr val="FF0000"/>
              </a:buClr>
            </a:pPr>
            <a:r>
              <a:rPr lang="sv-SE" dirty="0" smtClean="0"/>
              <a:t>Ingen träning på lov</a:t>
            </a:r>
          </a:p>
          <a:p>
            <a:pPr lvl="1">
              <a:buClr>
                <a:srgbClr val="FF0000"/>
              </a:buClr>
            </a:pPr>
            <a:r>
              <a:rPr lang="sv-SE" dirty="0" smtClean="0"/>
              <a:t>Vara tydligare kring ambitionerna med vinterträning</a:t>
            </a:r>
            <a:endParaRPr lang="sv-SE" dirty="0"/>
          </a:p>
          <a:p>
            <a:pPr marL="0" indent="0">
              <a:buClr>
                <a:srgbClr val="FF0000"/>
              </a:buClr>
              <a:buNone/>
            </a:pP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Landslagets fotbollsskola – </a:t>
            </a:r>
            <a:r>
              <a:rPr lang="sv-SE" dirty="0" smtClean="0"/>
              <a:t>Frågan tas upp på klubbens styrelsemöte 12e april. </a:t>
            </a: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Säsongskort till LFCs </a:t>
            </a:r>
            <a:r>
              <a:rPr lang="sv-SE" dirty="0" smtClean="0"/>
              <a:t>hemmamatcher – Glöm inte att hämta ut på ELON brokindsleden, </a:t>
            </a:r>
            <a:r>
              <a:rPr lang="sv-SE" dirty="0" err="1" smtClean="0"/>
              <a:t>adm</a:t>
            </a:r>
            <a:r>
              <a:rPr lang="sv-SE" dirty="0" smtClean="0"/>
              <a:t> kostnad 20 kr</a:t>
            </a: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Viktigt med mammor … (vi tänker på det…)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Försäljning efter avslutad säsong för att finansiera </a:t>
            </a:r>
            <a:r>
              <a:rPr lang="sv-SE" dirty="0" err="1"/>
              <a:t>Bulleby</a:t>
            </a:r>
            <a:r>
              <a:rPr lang="sv-SE" dirty="0"/>
              <a:t> cup </a:t>
            </a:r>
            <a:r>
              <a:rPr lang="sv-SE" dirty="0" smtClean="0"/>
              <a:t>2017 – Vi behöver fundera på om vi skall göra någon aktivitet för att samla in pengar till nästa säsong.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 smtClean="0"/>
              <a:t>Vi tänker skicka ut en enkät för att se vad tjejerna har för ambition och vilja framöver. </a:t>
            </a: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  <a:p>
            <a:pPr marL="0" indent="0">
              <a:buClr>
                <a:srgbClr val="FF0000"/>
              </a:buClr>
              <a:buNone/>
            </a:pP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2042547" cy="184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71" y="52376"/>
            <a:ext cx="2042547" cy="184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4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Frågestund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2042547" cy="184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71" y="52376"/>
            <a:ext cx="2042547" cy="184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0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Medlemsavgift: 300 Kr</a:t>
            </a:r>
          </a:p>
          <a:p>
            <a:pPr>
              <a:buClr>
                <a:srgbClr val="FF0000"/>
              </a:buClr>
            </a:pPr>
            <a:r>
              <a:rPr lang="sv-SE" dirty="0"/>
              <a:t>Träningsavgift: 700 Kr</a:t>
            </a:r>
          </a:p>
          <a:p>
            <a:pPr>
              <a:buClr>
                <a:srgbClr val="FF0000"/>
              </a:buClr>
            </a:pPr>
            <a:r>
              <a:rPr lang="sv-SE" dirty="0"/>
              <a:t>Fakturaavgift laget.se: 10 Kr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Totalt: 1010 Kr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5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Intäkter: 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Medlem/</a:t>
            </a:r>
            <a:r>
              <a:rPr lang="sv-SE" dirty="0" err="1"/>
              <a:t>Träningsavg</a:t>
            </a:r>
            <a:r>
              <a:rPr lang="sv-SE" dirty="0"/>
              <a:t>: 	21 000 kr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Kioskförsäljning: 			  3 000 kr</a:t>
            </a:r>
          </a:p>
          <a:p>
            <a:pPr lvl="1">
              <a:buClr>
                <a:srgbClr val="FF0000"/>
              </a:buClr>
            </a:pPr>
            <a:r>
              <a:rPr lang="sv-SE" b="1" dirty="0"/>
              <a:t>Totalt : 					24 000 Kr</a:t>
            </a:r>
          </a:p>
          <a:p>
            <a:pPr lvl="1"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Kostnader</a:t>
            </a:r>
          </a:p>
          <a:p>
            <a:pPr lvl="1">
              <a:buClr>
                <a:srgbClr val="FF0000"/>
              </a:buClr>
            </a:pPr>
            <a:r>
              <a:rPr lang="sv-SE" dirty="0" err="1"/>
              <a:t>Medlemsavg</a:t>
            </a:r>
            <a:r>
              <a:rPr lang="sv-SE" dirty="0"/>
              <a:t>: 		  6 300 kr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Träningskläder: 		  4 889 kr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Cuper: 					18 900 kr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Övrigt: 					  3 000 kr</a:t>
            </a:r>
          </a:p>
          <a:p>
            <a:pPr lvl="1">
              <a:buClr>
                <a:srgbClr val="FF0000"/>
              </a:buClr>
            </a:pPr>
            <a:r>
              <a:rPr lang="sv-SE" b="1" dirty="0"/>
              <a:t>Totalt:					33 089 kr</a:t>
            </a:r>
          </a:p>
          <a:p>
            <a:pPr lvl="1"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7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b="1" dirty="0"/>
              <a:t>Medel från tidigare säsonger:	17 215 Kr</a:t>
            </a:r>
          </a:p>
          <a:p>
            <a:pPr>
              <a:buClr>
                <a:srgbClr val="FF0000"/>
              </a:buClr>
            </a:pPr>
            <a:r>
              <a:rPr lang="sv-SE" b="1" dirty="0"/>
              <a:t>Intäkter 2016:							24 000 Kr</a:t>
            </a:r>
          </a:p>
          <a:p>
            <a:pPr>
              <a:buClr>
                <a:srgbClr val="FF0000"/>
              </a:buClr>
            </a:pPr>
            <a:r>
              <a:rPr lang="sv-SE" b="1" dirty="0"/>
              <a:t>Kostnader 2016:						33 089 Kr</a:t>
            </a:r>
          </a:p>
          <a:p>
            <a:pPr>
              <a:buClr>
                <a:srgbClr val="FF0000"/>
              </a:buClr>
            </a:pPr>
            <a:r>
              <a:rPr lang="sv-SE" b="1" dirty="0"/>
              <a:t>Resultat 2016: 						- 9 089 Kr</a:t>
            </a:r>
          </a:p>
          <a:p>
            <a:pPr>
              <a:buClr>
                <a:srgbClr val="FF0000"/>
              </a:buClr>
            </a:pPr>
            <a:r>
              <a:rPr lang="sv-SE" b="1" dirty="0"/>
              <a:t>Utgående balans:					   8 126 Kr</a:t>
            </a:r>
          </a:p>
          <a:p>
            <a:pPr lvl="1">
              <a:buClr>
                <a:srgbClr val="FF0000"/>
              </a:buClr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2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Eventuell övernattningsaktivitet i slutet av säsongen ingår inte i budgeten.</a:t>
            </a:r>
          </a:p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Vi har även diskuterat att köpa in ryggsäckar till de tjejer som inte har sådana. Dessa kostar 237 kr st</a:t>
            </a:r>
            <a:r>
              <a:rPr lang="sv-SE" dirty="0" smtClean="0"/>
              <a:t>. – Vi kommer att göra en inventering och utifrån detta fatta ett beslut om vi skall köpa in ryggsäckar i så fall hur de skall betalas.</a:t>
            </a: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endParaRPr lang="sv-SE" dirty="0"/>
          </a:p>
          <a:p>
            <a:pPr>
              <a:buClr>
                <a:srgbClr val="FF0000"/>
              </a:buClr>
            </a:pPr>
            <a:r>
              <a:rPr lang="sv-SE" dirty="0"/>
              <a:t>Riktlinjer för budgeten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Alla tjejer skall ha träningsoverall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Alla tjejer skall ha sammatyp av svarta shorts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50% av spelarnas anmälningsavgift till cuper betalas av lagkassan</a:t>
            </a:r>
          </a:p>
          <a:p>
            <a:pPr lvl="1">
              <a:buClr>
                <a:srgbClr val="FF0000"/>
              </a:buClr>
            </a:pPr>
            <a:r>
              <a:rPr lang="sv-SE" dirty="0"/>
              <a:t>100% av tränarnas anmälningsavgift till cuper betalas av lagkassan</a:t>
            </a:r>
            <a:br>
              <a:rPr lang="sv-SE" dirty="0"/>
            </a:br>
            <a:endParaRPr lang="sv-SE" dirty="0"/>
          </a:p>
          <a:p>
            <a:pPr marL="0" indent="0">
              <a:buClr>
                <a:srgbClr val="FF0000"/>
              </a:buClr>
              <a:buNone/>
            </a:pPr>
            <a:endParaRPr lang="sv-SE" dirty="0"/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6" y="130940"/>
            <a:ext cx="916531" cy="9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927</Words>
  <Application>Microsoft Office PowerPoint</Application>
  <PresentationFormat>Bildspel på skärmen (4:3)</PresentationFormat>
  <Paragraphs>176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1" baseType="lpstr">
      <vt:lpstr>Office-tema</vt:lpstr>
      <vt:lpstr>Föräldramöte 7 april 2016</vt:lpstr>
      <vt:lpstr>Agenda</vt:lpstr>
      <vt:lpstr>Ekonomi</vt:lpstr>
      <vt:lpstr>Ekonomi</vt:lpstr>
      <vt:lpstr>Ekonomi</vt:lpstr>
      <vt:lpstr>Ekonomi</vt:lpstr>
      <vt:lpstr>Ekonomi</vt:lpstr>
      <vt:lpstr>Ekonomi</vt:lpstr>
      <vt:lpstr>Ekonomi</vt:lpstr>
      <vt:lpstr>Träningskläder</vt:lpstr>
      <vt:lpstr>Träningskläder</vt:lpstr>
      <vt:lpstr>Cuper/Matcher</vt:lpstr>
      <vt:lpstr>Cuper</vt:lpstr>
      <vt:lpstr>Cuper</vt:lpstr>
      <vt:lpstr>Matcher</vt:lpstr>
      <vt:lpstr>Matchning av tjejerna</vt:lpstr>
      <vt:lpstr>Matcher</vt:lpstr>
      <vt:lpstr>Matcher</vt:lpstr>
      <vt:lpstr>Matcher</vt:lpstr>
      <vt:lpstr>Träningar</vt:lpstr>
      <vt:lpstr>Mål/Ambition/Utveckling 2016</vt:lpstr>
      <vt:lpstr>Träningstider</vt:lpstr>
      <vt:lpstr>Träningar - fadderprojekt</vt:lpstr>
      <vt:lpstr>Träningar – fasta positioner</vt:lpstr>
      <vt:lpstr>Träningar</vt:lpstr>
      <vt:lpstr>Träningar</vt:lpstr>
      <vt:lpstr>Träningar - Påminnelse</vt:lpstr>
      <vt:lpstr>      Träningar – utvärdering vinterträning </vt:lpstr>
      <vt:lpstr>Övrigt  </vt:lpstr>
      <vt:lpstr>Frågestund</vt:lpstr>
    </vt:vector>
  </TitlesOfParts>
  <Company>NE-utveckling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Niclas Eriksson</dc:creator>
  <cp:lastModifiedBy>Christer Kihlgren</cp:lastModifiedBy>
  <cp:revision>50</cp:revision>
  <dcterms:created xsi:type="dcterms:W3CDTF">2015-11-01T13:15:44Z</dcterms:created>
  <dcterms:modified xsi:type="dcterms:W3CDTF">2016-04-10T10:40:42Z</dcterms:modified>
</cp:coreProperties>
</file>