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624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35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631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61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854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573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13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048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508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794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29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43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6A880-1E91-4A9A-96F2-347077552D7D}" type="datetimeFigureOut">
              <a:rPr lang="sv-SE" smtClean="0"/>
              <a:t>2017-07-01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CC501-1827-4906-9766-0C0CA1DFA5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04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12" y="0"/>
            <a:ext cx="9160412" cy="1121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innehåll 2"/>
          <p:cNvSpPr txBox="1">
            <a:spLocks/>
          </p:cNvSpPr>
          <p:nvPr/>
        </p:nvSpPr>
        <p:spPr>
          <a:xfrm>
            <a:off x="251520" y="1927373"/>
            <a:ext cx="87849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sv-SE" sz="2800" dirty="0" smtClean="0"/>
              <a:t>Löpning: 	försök att spring en runda varje vecka </a:t>
            </a:r>
          </a:p>
          <a:p>
            <a:pPr marL="57150" indent="0">
              <a:buNone/>
            </a:pPr>
            <a:r>
              <a:rPr lang="sv-SE" sz="2800" dirty="0"/>
              <a:t>	</a:t>
            </a:r>
            <a:r>
              <a:rPr lang="sv-SE" sz="2800" dirty="0" smtClean="0"/>
              <a:t>	2-5 km</a:t>
            </a:r>
          </a:p>
          <a:p>
            <a:pPr marL="57150" indent="0">
              <a:buNone/>
            </a:pPr>
            <a:endParaRPr lang="sv-SE" sz="2800" dirty="0" smtClean="0"/>
          </a:p>
          <a:p>
            <a:pPr marL="57150" indent="0">
              <a:buNone/>
            </a:pPr>
            <a:r>
              <a:rPr lang="sv-SE" sz="2800" dirty="0" smtClean="0"/>
              <a:t>Styrka: 		</a:t>
            </a:r>
            <a:r>
              <a:rPr lang="sv-SE" sz="2800" dirty="0" err="1" smtClean="0"/>
              <a:t>sit</a:t>
            </a:r>
            <a:r>
              <a:rPr lang="sv-SE" sz="2800" dirty="0" smtClean="0"/>
              <a:t> </a:t>
            </a:r>
            <a:r>
              <a:rPr lang="sv-SE" sz="2800" dirty="0" err="1" smtClean="0"/>
              <a:t>ups</a:t>
            </a:r>
            <a:r>
              <a:rPr lang="sv-SE" sz="2800" dirty="0" smtClean="0"/>
              <a:t> 10 </a:t>
            </a:r>
            <a:r>
              <a:rPr lang="sv-SE" sz="2800" dirty="0" err="1" smtClean="0"/>
              <a:t>st</a:t>
            </a:r>
            <a:r>
              <a:rPr lang="sv-SE" sz="2800" dirty="0" smtClean="0"/>
              <a:t> två ggr per vecka</a:t>
            </a:r>
          </a:p>
          <a:p>
            <a:pPr marL="57150" indent="0">
              <a:buNone/>
            </a:pPr>
            <a:r>
              <a:rPr lang="sv-SE" sz="2800" dirty="0"/>
              <a:t>	</a:t>
            </a:r>
            <a:r>
              <a:rPr lang="sv-SE" sz="2800" dirty="0" smtClean="0"/>
              <a:t>	armhävningar 10 </a:t>
            </a:r>
            <a:r>
              <a:rPr lang="sv-SE" sz="2800" dirty="0" err="1"/>
              <a:t>st</a:t>
            </a:r>
            <a:r>
              <a:rPr lang="sv-SE" sz="2800" dirty="0"/>
              <a:t> två ggr per </a:t>
            </a:r>
            <a:r>
              <a:rPr lang="sv-SE" sz="2800" dirty="0" smtClean="0"/>
              <a:t>vecka</a:t>
            </a:r>
            <a:br>
              <a:rPr lang="sv-SE" sz="2800" dirty="0" smtClean="0"/>
            </a:br>
            <a:r>
              <a:rPr lang="sv-SE" sz="2800" dirty="0" smtClean="0"/>
              <a:t>		plankan 30 sekunder </a:t>
            </a:r>
            <a:r>
              <a:rPr lang="sv-SE" sz="2800" smtClean="0"/>
              <a:t>två</a:t>
            </a:r>
            <a:r>
              <a:rPr lang="sv-SE" sz="2800" smtClean="0"/>
              <a:t> ggr </a:t>
            </a:r>
            <a:r>
              <a:rPr lang="sv-SE" sz="2800" dirty="0" smtClean="0"/>
              <a:t>per vecka</a:t>
            </a:r>
          </a:p>
          <a:p>
            <a:pPr marL="57150" indent="0">
              <a:buNone/>
            </a:pPr>
            <a:r>
              <a:rPr lang="sv-SE" sz="2800" dirty="0"/>
              <a:t>	</a:t>
            </a:r>
            <a:r>
              <a:rPr lang="sv-SE" sz="2800" dirty="0" smtClean="0"/>
              <a:t>	</a:t>
            </a:r>
          </a:p>
          <a:p>
            <a:pPr marL="57150" indent="0">
              <a:buNone/>
            </a:pPr>
            <a:r>
              <a:rPr lang="sv-SE" sz="2800" dirty="0" smtClean="0"/>
              <a:t>Knä:		</a:t>
            </a:r>
            <a:r>
              <a:rPr lang="sv-SE" sz="2800" dirty="0" err="1" smtClean="0"/>
              <a:t>Swats</a:t>
            </a:r>
            <a:r>
              <a:rPr lang="sv-SE" sz="2800" dirty="0" smtClean="0"/>
              <a:t> och annan valfri knäövning, </a:t>
            </a:r>
            <a:r>
              <a:rPr lang="sv-SE" sz="2800" dirty="0"/>
              <a:t>10 </a:t>
            </a:r>
            <a:r>
              <a:rPr lang="sv-SE" sz="2800" dirty="0" err="1"/>
              <a:t>st</a:t>
            </a:r>
            <a:r>
              <a:rPr lang="sv-SE" sz="2800" dirty="0"/>
              <a:t> två ggr per </a:t>
            </a:r>
            <a:r>
              <a:rPr lang="sv-SE" sz="2800" dirty="0" smtClean="0"/>
              <a:t>			vecka</a:t>
            </a:r>
            <a:endParaRPr lang="sv-SE" sz="2800" dirty="0"/>
          </a:p>
          <a:p>
            <a:pPr marL="57150" indent="0">
              <a:buNone/>
            </a:pPr>
            <a:endParaRPr lang="sv-SE" sz="2800" dirty="0" smtClean="0"/>
          </a:p>
          <a:p>
            <a:pPr marL="57150" indent="0">
              <a:buNone/>
            </a:pPr>
            <a:r>
              <a:rPr lang="sv-SE" sz="2800" dirty="0" smtClean="0"/>
              <a:t>Boll:  		öva på att trixa, skjuta och nicka</a:t>
            </a:r>
            <a:endParaRPr lang="sv-SE" sz="2800" dirty="0"/>
          </a:p>
          <a:p>
            <a:pPr marL="57150" indent="0">
              <a:buNone/>
            </a:pPr>
            <a:r>
              <a:rPr lang="sv-SE" sz="2800" dirty="0"/>
              <a:t/>
            </a:r>
            <a:br>
              <a:rPr lang="sv-SE" sz="2800" dirty="0"/>
            </a:br>
            <a:r>
              <a:rPr lang="sv-SE" sz="2800" dirty="0" smtClean="0"/>
              <a:t>ta fram bollen och ha roligt tillsammans med kompisarna </a:t>
            </a:r>
            <a:endParaRPr lang="sv-SE" sz="2800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r>
              <a:rPr lang="sv-SE" dirty="0" smtClean="0"/>
              <a:t>Träningstips för sommaruppehållet</a:t>
            </a:r>
            <a:endParaRPr lang="sv-S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91904"/>
            <a:ext cx="1478528" cy="14127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0"/>
            <a:ext cx="4644008" cy="112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54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</Words>
  <Application>Microsoft Office PowerPoint</Application>
  <PresentationFormat>Bildspel på skärmen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Träningstips för sommaruppehållet</vt:lpstr>
    </vt:vector>
  </TitlesOfParts>
  <Company>SAAB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Tränarutbildning</dc:title>
  <dc:creator>Tengel Fredrik</dc:creator>
  <cp:lastModifiedBy>Christer Kihlgren</cp:lastModifiedBy>
  <cp:revision>12</cp:revision>
  <dcterms:created xsi:type="dcterms:W3CDTF">2015-02-26T15:25:08Z</dcterms:created>
  <dcterms:modified xsi:type="dcterms:W3CDTF">2017-07-01T20:49:57Z</dcterms:modified>
</cp:coreProperties>
</file>