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256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 varScale="1">
        <p:scale>
          <a:sx n="46" d="100"/>
          <a:sy n="46" d="100"/>
        </p:scale>
        <p:origin x="-120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AA013-69BE-401D-A469-4BCF32636EE6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08F7-A50C-48B0-B51C-B34A2DED8D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78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1D3EC1-BFD6-4FD4-8F0B-D6B01095D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85D2E3-191F-45E7-9C26-6ACD1387004A}" type="datetimeFigureOut">
              <a:rPr lang="sv-SE" smtClean="0"/>
              <a:t>2019-03-06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907704" y="4005064"/>
            <a:ext cx="3200645" cy="1459767"/>
          </a:xfrm>
        </p:spPr>
        <p:txBody>
          <a:bodyPr>
            <a:normAutofit fontScale="92500" lnSpcReduction="10000"/>
          </a:bodyPr>
          <a:lstStyle/>
          <a:p>
            <a:pPr algn="ctr"/>
            <a:endParaRPr lang="sv-SE" b="1" dirty="0" smtClean="0"/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FÖRÄLDRAMÖTE</a:t>
            </a:r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VIK P06</a:t>
            </a:r>
          </a:p>
          <a:p>
            <a:pPr algn="ctr"/>
            <a:r>
              <a:rPr lang="sv-SE" sz="2400" b="1" dirty="0" smtClean="0">
                <a:latin typeface="ICA Text Black" pitchFamily="50" charset="0"/>
              </a:rPr>
              <a:t>2019-03-07</a:t>
            </a:r>
            <a:endParaRPr lang="sv-SE" sz="2400" b="1" dirty="0">
              <a:latin typeface="ICA Text Black" pitchFamily="50" charset="0"/>
            </a:endParaRP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437191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71600" y="836712"/>
            <a:ext cx="66247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3600" b="1" i="1" dirty="0" smtClean="0">
                <a:solidFill>
                  <a:prstClr val="black"/>
                </a:solidFill>
                <a:latin typeface="ICA Text Black" pitchFamily="50" charset="0"/>
              </a:rPr>
              <a:t>Kommande arbeten för laget</a:t>
            </a:r>
          </a:p>
          <a:p>
            <a:pPr lvl="0"/>
            <a:endParaRPr lang="sv-SE" sz="2400" b="1" i="1" dirty="0">
              <a:solidFill>
                <a:prstClr val="black"/>
              </a:solidFill>
              <a:latin typeface="ICA Text Black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Mimertidningen</a:t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Utdelning nr 1 </a:t>
            </a:r>
            <a:r>
              <a:rPr lang="sv-SE" sz="2400" b="1" dirty="0" err="1" smtClean="0">
                <a:solidFill>
                  <a:prstClr val="black"/>
                </a:solidFill>
                <a:latin typeface="ICA Text Black" pitchFamily="50" charset="0"/>
              </a:rPr>
              <a:t>tors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-sön v13</a:t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Utdelning nr 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2 September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/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Utdelning nr 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3 December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/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Områdesgrupper</a:t>
            </a:r>
            <a:endParaRPr lang="sv-SE" sz="2400" b="1" dirty="0">
              <a:solidFill>
                <a:prstClr val="black"/>
              </a:solidFill>
              <a:latin typeface="ICA Text Black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prstClr val="black"/>
              </a:solidFill>
              <a:latin typeface="ICA Text Black" pitchFamily="50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Big Mac Cup</a:t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Kiosken i ABB Arena Syd Lördag 9.45-21.30</a:t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Schema</a:t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09.45-14.00 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William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, 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Oliver, </a:t>
            </a:r>
            <a:r>
              <a:rPr lang="sv-SE" sz="2400" b="1" dirty="0" err="1" smtClean="0">
                <a:solidFill>
                  <a:prstClr val="black"/>
                </a:solidFill>
                <a:latin typeface="ICA Text Black" pitchFamily="50" charset="0"/>
              </a:rPr>
              <a:t>Pedra</a:t>
            </a:r>
            <a:r>
              <a:rPr lang="sv-SE" sz="2400" b="1" dirty="0" err="1">
                <a:solidFill>
                  <a:prstClr val="black"/>
                </a:solidFill>
                <a:latin typeface="ICA Text Black" pitchFamily="50" charset="0"/>
              </a:rPr>
              <a:t>m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/>
            </a:r>
            <a:b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14.00-18.00 Tränare, Love, </a:t>
            </a:r>
            <a:r>
              <a:rPr lang="sv-SE" sz="2400" b="1" dirty="0" err="1" smtClean="0">
                <a:solidFill>
                  <a:prstClr val="black"/>
                </a:solidFill>
                <a:latin typeface="ICA Text Black" pitchFamily="50" charset="0"/>
              </a:rPr>
              <a:t>Bria</a:t>
            </a:r>
            <a:r>
              <a:rPr lang="sv-SE" sz="2400" b="1" i="1" dirty="0" smtClean="0">
                <a:solidFill>
                  <a:prstClr val="black"/>
                </a:solidFill>
                <a:latin typeface="ICA Text Black" pitchFamily="50" charset="0"/>
              </a:rPr>
              <a:t/>
            </a:r>
            <a:br>
              <a:rPr lang="sv-SE" sz="2400" b="1" i="1" dirty="0" smtClean="0">
                <a:solidFill>
                  <a:prstClr val="black"/>
                </a:solidFill>
                <a:latin typeface="ICA Text Black" pitchFamily="50" charset="0"/>
              </a:rPr>
            </a:b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18.00-21.30 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Gustav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, </a:t>
            </a:r>
            <a:r>
              <a:rPr lang="sv-SE" sz="2400" b="1" dirty="0" smtClean="0">
                <a:solidFill>
                  <a:prstClr val="black"/>
                </a:solidFill>
                <a:latin typeface="ICA Text Black" pitchFamily="50" charset="0"/>
              </a:rPr>
              <a:t>Theodor, Albin E</a:t>
            </a:r>
          </a:p>
        </p:txBody>
      </p:sp>
    </p:spTree>
    <p:extLst>
      <p:ext uri="{BB962C8B-B14F-4D97-AF65-F5344CB8AC3E}">
        <p14:creationId xmlns:p14="http://schemas.microsoft.com/office/powerpoint/2010/main" val="356348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836711"/>
            <a:ext cx="7416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Säsongen 2019</a:t>
            </a:r>
            <a:endParaRPr lang="sv-SE" sz="3600" b="1" i="1" dirty="0">
              <a:latin typeface="ICA Text Black" pitchFamily="50" charset="0"/>
            </a:endParaRPr>
          </a:p>
          <a:p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23 spelare (just nu) och 4 ledare</a:t>
            </a: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9-manna</a:t>
            </a: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Ett eget lag i 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>
                <a:latin typeface="ICA Text Black" pitchFamily="50" charset="0"/>
              </a:rPr>
              <a:t>S</a:t>
            </a:r>
            <a:r>
              <a:rPr lang="sv-SE" sz="2400" b="1" dirty="0" smtClean="0">
                <a:latin typeface="ICA Text Black" pitchFamily="50" charset="0"/>
              </a:rPr>
              <a:t>amarbete  med P05 i ett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Resultat och tabell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Träningar 3 ggr/vecka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Minst 66% (2/3) närvaro för att spela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Målsättning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Träningsupplägg (teman, spelform, utlärning etc.)</a:t>
            </a:r>
            <a:endParaRPr lang="sv-SE" sz="2400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3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Ekonomi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9850:- i lagskassan (varav </a:t>
            </a:r>
            <a:r>
              <a:rPr lang="sv-SE" sz="2400" b="1" dirty="0" smtClean="0">
                <a:latin typeface="ICA Text Black" pitchFamily="50" charset="0"/>
              </a:rPr>
              <a:t>6460</a:t>
            </a:r>
            <a:r>
              <a:rPr lang="sv-SE" sz="2400" b="1" dirty="0" smtClean="0">
                <a:latin typeface="ICA Text Black" pitchFamily="50" charset="0"/>
              </a:rPr>
              <a:t>:- individuella konton och </a:t>
            </a:r>
            <a:r>
              <a:rPr lang="sv-SE" sz="2400" b="1" dirty="0" smtClean="0">
                <a:latin typeface="ICA Text Black" pitchFamily="50" charset="0"/>
              </a:rPr>
              <a:t>3390</a:t>
            </a:r>
            <a:r>
              <a:rPr lang="sv-SE" sz="2400" b="1" dirty="0" smtClean="0">
                <a:latin typeface="ICA Text Black" pitchFamily="50" charset="0"/>
              </a:rPr>
              <a:t>:- gemensamt)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Mimertidningen </a:t>
            </a: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14050</a:t>
            </a: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:-/år (3 tillfällen)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Övriga Försäljningar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00B050"/>
                </a:solidFill>
                <a:latin typeface="ICA Text Black" pitchFamily="50" charset="0"/>
              </a:rPr>
              <a:t>Sponsring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Domare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Avslutning/Kick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  <a:latin typeface="ICA Text Black" pitchFamily="50" charset="0"/>
              </a:rPr>
              <a:t>Cuper individuella konton</a:t>
            </a:r>
          </a:p>
        </p:txBody>
      </p:sp>
    </p:spTree>
    <p:extLst>
      <p:ext uri="{BB962C8B-B14F-4D97-AF65-F5344CB8AC3E}">
        <p14:creationId xmlns:p14="http://schemas.microsoft.com/office/powerpoint/2010/main" val="148047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4168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Föräldragrupp</a:t>
            </a:r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Fika/Kiosk administrera</a:t>
            </a:r>
            <a:r>
              <a:rPr lang="sv-SE" sz="2400" b="1" smtClean="0">
                <a:latin typeface="ICA Text Black" pitchFamily="50" charset="0"/>
              </a:rPr>
              <a:t>: </a:t>
            </a:r>
            <a:r>
              <a:rPr lang="sv-SE" sz="2400" b="1" smtClean="0">
                <a:latin typeface="ICA Text Black" pitchFamily="50" charset="0"/>
              </a:rPr>
              <a:t>Madeleine</a:t>
            </a: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Aktiviteter (Kick Off, Avslutning, Träningsläger): 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Försäljningar</a:t>
            </a:r>
            <a:r>
              <a:rPr lang="sv-SE" sz="2400" b="1" dirty="0" smtClean="0">
                <a:latin typeface="ICA Text Black" pitchFamily="50" charset="0"/>
              </a:rPr>
              <a:t>: ???</a:t>
            </a: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Material: Andreas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 smtClean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Kassör: Carin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5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74168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i="1" dirty="0" smtClean="0">
                <a:latin typeface="ICA Text Black" pitchFamily="50" charset="0"/>
              </a:rPr>
              <a:t>Övriga frågor…</a:t>
            </a:r>
          </a:p>
          <a:p>
            <a:endParaRPr lang="sv-SE" sz="3600" b="1" i="1" dirty="0">
              <a:latin typeface="ICA Text Black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2400" b="1" dirty="0" smtClean="0">
                <a:latin typeface="ICA Text Black" pitchFamily="50" charset="0"/>
              </a:rPr>
              <a:t>Material</a:t>
            </a:r>
          </a:p>
          <a:p>
            <a:endParaRPr lang="sv-SE" sz="3600" b="1" i="1" dirty="0">
              <a:latin typeface="ICA Text Black" pitchFamily="50" charset="0"/>
            </a:endParaRPr>
          </a:p>
          <a:p>
            <a:pPr algn="ctr"/>
            <a:endParaRPr lang="sv-SE" sz="3600" b="1" i="1" dirty="0">
              <a:latin typeface="ICA Text Black" pitchFamily="50" charset="0"/>
            </a:endParaRPr>
          </a:p>
          <a:p>
            <a:endParaRPr lang="sv-SE" b="1" dirty="0">
              <a:latin typeface="ICA Text Blac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>
              <a:latin typeface="ICA Text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ammansatt">
  <a:themeElements>
    <a:clrScheme name="Sammansat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ammansatt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mmansat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342</TotalTime>
  <Words>121</Words>
  <Application>Microsoft Office PowerPoint</Application>
  <PresentationFormat>Bildspel på skärmen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Sammansatt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ICA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Cattis Mellgren</dc:creator>
  <cp:lastModifiedBy>Cattis Mellgren</cp:lastModifiedBy>
  <cp:revision>38</cp:revision>
  <dcterms:created xsi:type="dcterms:W3CDTF">2018-11-13T10:37:07Z</dcterms:created>
  <dcterms:modified xsi:type="dcterms:W3CDTF">2019-03-06T18:42:57Z</dcterms:modified>
</cp:coreProperties>
</file>