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sldIdLst>
    <p:sldId id="288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e Åkerlund" userId="b2d0aabd-3901-4cb3-a876-62bff55bc909" providerId="ADAL" clId="{C06E203F-BF11-46D7-87D9-E283CF0F95F9}"/>
    <pc:docChg chg="modSld">
      <pc:chgData name="Susanne Åkerlund" userId="b2d0aabd-3901-4cb3-a876-62bff55bc909" providerId="ADAL" clId="{C06E203F-BF11-46D7-87D9-E283CF0F95F9}" dt="2024-08-22T10:59:37.332" v="1" actId="6549"/>
      <pc:docMkLst>
        <pc:docMk/>
      </pc:docMkLst>
      <pc:sldChg chg="modSp mod">
        <pc:chgData name="Susanne Åkerlund" userId="b2d0aabd-3901-4cb3-a876-62bff55bc909" providerId="ADAL" clId="{C06E203F-BF11-46D7-87D9-E283CF0F95F9}" dt="2024-08-22T10:59:37.332" v="1" actId="6549"/>
        <pc:sldMkLst>
          <pc:docMk/>
          <pc:sldMk cId="775915837" sldId="288"/>
        </pc:sldMkLst>
        <pc:spChg chg="mod">
          <ac:chgData name="Susanne Åkerlund" userId="b2d0aabd-3901-4cb3-a876-62bff55bc909" providerId="ADAL" clId="{C06E203F-BF11-46D7-87D9-E283CF0F95F9}" dt="2024-08-22T10:59:37.332" v="1" actId="6549"/>
          <ac:spMkLst>
            <pc:docMk/>
            <pc:sldMk cId="775915837" sldId="288"/>
            <ac:spMk id="28" creationId="{FFC0748B-2983-401C-531F-64DE3725D614}"/>
          </ac:spMkLst>
        </pc:spChg>
      </pc:sldChg>
    </pc:docChg>
  </pc:docChgLst>
  <pc:docChgLst>
    <pc:chgData name="Susanne Åkerlund" userId="b2d0aabd-3901-4cb3-a876-62bff55bc909" providerId="ADAL" clId="{4792988F-CE75-435B-9A4C-52AC8FE68610}"/>
    <pc:docChg chg="undo custSel modSld">
      <pc:chgData name="Susanne Åkerlund" userId="b2d0aabd-3901-4cb3-a876-62bff55bc909" providerId="ADAL" clId="{4792988F-CE75-435B-9A4C-52AC8FE68610}" dt="2024-11-13T07:04:36.287" v="81" actId="20577"/>
      <pc:docMkLst>
        <pc:docMk/>
      </pc:docMkLst>
      <pc:sldChg chg="modSp mod">
        <pc:chgData name="Susanne Åkerlund" userId="b2d0aabd-3901-4cb3-a876-62bff55bc909" providerId="ADAL" clId="{4792988F-CE75-435B-9A4C-52AC8FE68610}" dt="2024-11-13T07:04:36.287" v="81" actId="20577"/>
        <pc:sldMkLst>
          <pc:docMk/>
          <pc:sldMk cId="775915837" sldId="288"/>
        </pc:sldMkLst>
        <pc:spChg chg="mod">
          <ac:chgData name="Susanne Åkerlund" userId="b2d0aabd-3901-4cb3-a876-62bff55bc909" providerId="ADAL" clId="{4792988F-CE75-435B-9A4C-52AC8FE68610}" dt="2024-10-25T07:05:22.230" v="31" actId="20577"/>
          <ac:spMkLst>
            <pc:docMk/>
            <pc:sldMk cId="775915837" sldId="288"/>
            <ac:spMk id="18" creationId="{18D1F3FB-13D5-954F-9887-C7CD8CEBDB81}"/>
          </ac:spMkLst>
        </pc:spChg>
        <pc:spChg chg="mod">
          <ac:chgData name="Susanne Åkerlund" userId="b2d0aabd-3901-4cb3-a876-62bff55bc909" providerId="ADAL" clId="{4792988F-CE75-435B-9A4C-52AC8FE68610}" dt="2024-11-13T07:04:36.287" v="81" actId="20577"/>
          <ac:spMkLst>
            <pc:docMk/>
            <pc:sldMk cId="775915837" sldId="288"/>
            <ac:spMk id="23" creationId="{BCC3C8DD-CC6E-6A8A-61E7-5E6FB5820752}"/>
          </ac:spMkLst>
        </pc:spChg>
        <pc:spChg chg="mod">
          <ac:chgData name="Susanne Åkerlund" userId="b2d0aabd-3901-4cb3-a876-62bff55bc909" providerId="ADAL" clId="{4792988F-CE75-435B-9A4C-52AC8FE68610}" dt="2024-10-25T07:05:07.662" v="22" actId="20577"/>
          <ac:spMkLst>
            <pc:docMk/>
            <pc:sldMk cId="775915837" sldId="288"/>
            <ac:spMk id="24" creationId="{F361FE22-69A5-DDCE-9BE2-A5686330A398}"/>
          </ac:spMkLst>
        </pc:spChg>
        <pc:spChg chg="mod">
          <ac:chgData name="Susanne Åkerlund" userId="b2d0aabd-3901-4cb3-a876-62bff55bc909" providerId="ADAL" clId="{4792988F-CE75-435B-9A4C-52AC8FE68610}" dt="2024-10-25T07:04:46.532" v="13" actId="20577"/>
          <ac:spMkLst>
            <pc:docMk/>
            <pc:sldMk cId="775915837" sldId="288"/>
            <ac:spMk id="27" creationId="{084C8D72-46BA-A999-9BB4-046F50A4962D}"/>
          </ac:spMkLst>
        </pc:spChg>
        <pc:spChg chg="mod">
          <ac:chgData name="Susanne Åkerlund" userId="b2d0aabd-3901-4cb3-a876-62bff55bc909" providerId="ADAL" clId="{4792988F-CE75-435B-9A4C-52AC8FE68610}" dt="2024-11-13T07:04:28.745" v="70" actId="20577"/>
          <ac:spMkLst>
            <pc:docMk/>
            <pc:sldMk cId="775915837" sldId="288"/>
            <ac:spMk id="28" creationId="{FFC0748B-2983-401C-531F-64DE3725D614}"/>
          </ac:spMkLst>
        </pc:spChg>
      </pc:sldChg>
    </pc:docChg>
  </pc:docChgLst>
  <pc:docChgLst>
    <pc:chgData name="Susanne Åkerlund" userId="b2d0aabd-3901-4cb3-a876-62bff55bc909" providerId="ADAL" clId="{140B7759-18BF-4387-BF5B-DA419C91963E}"/>
    <pc:docChg chg="modSld">
      <pc:chgData name="Susanne Åkerlund" userId="b2d0aabd-3901-4cb3-a876-62bff55bc909" providerId="ADAL" clId="{140B7759-18BF-4387-BF5B-DA419C91963E}" dt="2024-10-07T17:20:59.328" v="36" actId="20577"/>
      <pc:docMkLst>
        <pc:docMk/>
      </pc:docMkLst>
      <pc:sldChg chg="modSp mod">
        <pc:chgData name="Susanne Åkerlund" userId="b2d0aabd-3901-4cb3-a876-62bff55bc909" providerId="ADAL" clId="{140B7759-18BF-4387-BF5B-DA419C91963E}" dt="2024-10-07T17:20:59.328" v="36" actId="20577"/>
        <pc:sldMkLst>
          <pc:docMk/>
          <pc:sldMk cId="775915837" sldId="288"/>
        </pc:sldMkLst>
        <pc:spChg chg="mod">
          <ac:chgData name="Susanne Åkerlund" userId="b2d0aabd-3901-4cb3-a876-62bff55bc909" providerId="ADAL" clId="{140B7759-18BF-4387-BF5B-DA419C91963E}" dt="2024-10-07T17:20:38.282" v="25" actId="20577"/>
          <ac:spMkLst>
            <pc:docMk/>
            <pc:sldMk cId="775915837" sldId="288"/>
            <ac:spMk id="25" creationId="{5F81E9F8-5E36-4FE2-2D94-2EC3EF223EF9}"/>
          </ac:spMkLst>
        </pc:spChg>
        <pc:spChg chg="mod">
          <ac:chgData name="Susanne Åkerlund" userId="b2d0aabd-3901-4cb3-a876-62bff55bc909" providerId="ADAL" clId="{140B7759-18BF-4387-BF5B-DA419C91963E}" dt="2024-10-07T17:19:54.887" v="6" actId="20577"/>
          <ac:spMkLst>
            <pc:docMk/>
            <pc:sldMk cId="775915837" sldId="288"/>
            <ac:spMk id="26" creationId="{8852C409-2F86-7B52-7AB2-358E16359794}"/>
          </ac:spMkLst>
        </pc:spChg>
        <pc:spChg chg="mod">
          <ac:chgData name="Susanne Åkerlund" userId="b2d0aabd-3901-4cb3-a876-62bff55bc909" providerId="ADAL" clId="{140B7759-18BF-4387-BF5B-DA419C91963E}" dt="2024-10-07T17:20:13.124" v="14" actId="20577"/>
          <ac:spMkLst>
            <pc:docMk/>
            <pc:sldMk cId="775915837" sldId="288"/>
            <ac:spMk id="27" creationId="{084C8D72-46BA-A999-9BB4-046F50A4962D}"/>
          </ac:spMkLst>
        </pc:spChg>
        <pc:spChg chg="mod">
          <ac:chgData name="Susanne Åkerlund" userId="b2d0aabd-3901-4cb3-a876-62bff55bc909" providerId="ADAL" clId="{140B7759-18BF-4387-BF5B-DA419C91963E}" dt="2024-10-07T17:20:59.328" v="36" actId="20577"/>
          <ac:spMkLst>
            <pc:docMk/>
            <pc:sldMk cId="775915837" sldId="288"/>
            <ac:spMk id="29" creationId="{043B526E-4A39-CBD0-B59D-21BF3F783A1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23D02-F1B0-48B3-AE5E-51836C83FBD7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FF45A-5FAA-49BB-B597-02DBEFACF4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585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0CA10-F212-664E-8BE8-876F5D88CAC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27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2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B2A7-0F8E-E644-AD26-EC947B98FAA3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5795-C60F-D744-8C04-373F5B9442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099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3245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16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8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6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994" y="2307968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4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994" y="2320324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3994" y="4450407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10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2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52929F4-6F05-B84D-AE6A-24E07D737F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E1A4379-3ADA-454D-87A0-058A786824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accent2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8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7ACD-C9EC-9947-91F5-D3C4DF093D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45725-1539-7443-86F9-4AF6A2FCF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5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0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26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B1F6B-6C79-3B48-A8B6-F8A96CC9A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67F39-B781-FD44-BDE5-5E1C4D5944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4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6B2A7-0F8E-E644-AD26-EC947B98FAA3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5795-C60F-D744-8C04-373F5B9442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846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5500" b="1" i="1" kern="1200">
          <a:solidFill>
            <a:schemeClr val="tx1"/>
          </a:solidFill>
          <a:latin typeface="Acumin Pro ExtraCondensed Black" panose="020B0608020202020204" pitchFamily="34" charset="77"/>
          <a:ea typeface="+mj-ea"/>
          <a:cs typeface="+mj-cs"/>
        </a:defRPr>
      </a:lvl1pPr>
    </p:titleStyle>
    <p:bodyStyle>
      <a:lvl1pPr marL="228589" indent="-228589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3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1pPr>
      <a:lvl2pPr marL="68576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2pPr>
      <a:lvl3pPr marL="1142943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3pPr>
      <a:lvl4pPr marL="1600120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4pPr>
      <a:lvl5pPr marL="2057297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rubrik 4">
            <a:extLst>
              <a:ext uri="{FF2B5EF4-FFF2-40B4-BE49-F238E27FC236}">
                <a16:creationId xmlns:a16="http://schemas.microsoft.com/office/drawing/2014/main" id="{0699EA6F-42D1-4001-8A86-DB11ADB4134B}"/>
              </a:ext>
            </a:extLst>
          </p:cNvPr>
          <p:cNvSpPr txBox="1">
            <a:spLocks/>
          </p:cNvSpPr>
          <p:nvPr/>
        </p:nvSpPr>
        <p:spPr>
          <a:xfrm>
            <a:off x="157560" y="194295"/>
            <a:ext cx="11915775" cy="2275681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6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60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5">
              <a:spcBef>
                <a:spcPts val="1000"/>
              </a:spcBef>
              <a:buNone/>
            </a:pPr>
            <a:r>
              <a:rPr lang="sv-SE" sz="3300" b="1" dirty="0">
                <a:solidFill>
                  <a:srgbClr val="FFD100"/>
                </a:solidFill>
                <a:latin typeface="Calibri" panose="020F0502020204030204"/>
              </a:rPr>
              <a:t>Kioskschema ABB Arena Team 12 24/25, </a:t>
            </a:r>
            <a:r>
              <a:rPr lang="sv-SE" sz="2200" b="1" dirty="0">
                <a:solidFill>
                  <a:srgbClr val="FFD100"/>
                </a:solidFill>
                <a:latin typeface="Calibri" panose="020F0502020204030204"/>
              </a:rPr>
              <a:t>Puben (Stora kiosken) &amp; 50/50-lotter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1FE522-850F-4292-8EBF-296704E1F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863" y="6076920"/>
            <a:ext cx="872035" cy="65154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3C8E6D21-1880-9CA1-9667-F3EC8F55F5E7}"/>
              </a:ext>
            </a:extLst>
          </p:cNvPr>
          <p:cNvSpPr txBox="1"/>
          <p:nvPr/>
        </p:nvSpPr>
        <p:spPr>
          <a:xfrm>
            <a:off x="445277" y="719414"/>
            <a:ext cx="248373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1. VIK-Djurgården,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27/9 19:00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46A8A26-EA71-7DB6-6958-6797969CFCB3}"/>
              </a:ext>
            </a:extLst>
          </p:cNvPr>
          <p:cNvSpPr txBox="1"/>
          <p:nvPr/>
        </p:nvSpPr>
        <p:spPr>
          <a:xfrm>
            <a:off x="445277" y="1011950"/>
            <a:ext cx="2483733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Alfred  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Anton JE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Anton Å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Benjamin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Charlie H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Charlie K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4584A14-DA1A-4F7F-4483-533FAA1FE730}"/>
              </a:ext>
            </a:extLst>
          </p:cNvPr>
          <p:cNvSpPr txBox="1"/>
          <p:nvPr/>
        </p:nvSpPr>
        <p:spPr>
          <a:xfrm>
            <a:off x="445277" y="3585081"/>
            <a:ext cx="248373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7. VIK-Björklöven,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ons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22/1 19:00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CD78C0-194B-93FA-36B0-4766A4124B0D}"/>
              </a:ext>
            </a:extLst>
          </p:cNvPr>
          <p:cNvSpPr txBox="1"/>
          <p:nvPr/>
        </p:nvSpPr>
        <p:spPr>
          <a:xfrm>
            <a:off x="5459164" y="2167458"/>
            <a:ext cx="234772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6. VIK-Almtuna,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ons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8/1 19:00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ECAADF-F4C5-1810-E34B-B31C0015AF8A}"/>
              </a:ext>
            </a:extLst>
          </p:cNvPr>
          <p:cNvSpPr txBox="1"/>
          <p:nvPr/>
        </p:nvSpPr>
        <p:spPr>
          <a:xfrm>
            <a:off x="3015103" y="722474"/>
            <a:ext cx="234772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2. VIK-Karlskoga,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ons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16/10 19:00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8CE7042-76BE-CA0E-6565-D465700177C8}"/>
              </a:ext>
            </a:extLst>
          </p:cNvPr>
          <p:cNvSpPr txBox="1"/>
          <p:nvPr/>
        </p:nvSpPr>
        <p:spPr>
          <a:xfrm>
            <a:off x="5459164" y="718432"/>
            <a:ext cx="234772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3. VIK-Almtuna,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ons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13/11 19:00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3BBC52D-AE87-3D05-B4D4-C9688328A49B}"/>
              </a:ext>
            </a:extLst>
          </p:cNvPr>
          <p:cNvSpPr txBox="1"/>
          <p:nvPr/>
        </p:nvSpPr>
        <p:spPr>
          <a:xfrm>
            <a:off x="445278" y="2180179"/>
            <a:ext cx="248373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4. VIK-Vimmerby,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ons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27/11 19:00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921DA0C-E0CC-2B76-F198-E300AB48B510}"/>
              </a:ext>
            </a:extLst>
          </p:cNvPr>
          <p:cNvSpPr txBox="1"/>
          <p:nvPr/>
        </p:nvSpPr>
        <p:spPr>
          <a:xfrm>
            <a:off x="5459164" y="3596354"/>
            <a:ext cx="234772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9. VIK-Nybro Vikings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7/3 19:00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C204F45A-F9E0-6C1A-FEF6-8C0970E92D43}"/>
              </a:ext>
            </a:extLst>
          </p:cNvPr>
          <p:cNvSpPr txBox="1"/>
          <p:nvPr/>
        </p:nvSpPr>
        <p:spPr>
          <a:xfrm>
            <a:off x="3014699" y="2167458"/>
            <a:ext cx="234772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5. VIK-Tingsryd,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ons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18/12 19:00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F5481BE-EBEF-026D-7CAE-BE2AF8E35114}"/>
              </a:ext>
            </a:extLst>
          </p:cNvPr>
          <p:cNvSpPr txBox="1"/>
          <p:nvPr/>
        </p:nvSpPr>
        <p:spPr>
          <a:xfrm>
            <a:off x="3014699" y="3594563"/>
            <a:ext cx="234772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8. VIK-Oskarshamn,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7/2 19:00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8534E511-1A2B-5B50-87D1-9B6DDF44A228}"/>
              </a:ext>
            </a:extLst>
          </p:cNvPr>
          <p:cNvSpPr txBox="1"/>
          <p:nvPr/>
        </p:nvSpPr>
        <p:spPr>
          <a:xfrm>
            <a:off x="8515267" y="724072"/>
            <a:ext cx="2725288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50/50 lotter, VIK-AIK, </a:t>
            </a:r>
            <a:r>
              <a:rPr lang="sv-SE" sz="10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 13/9, </a:t>
            </a:r>
            <a:r>
              <a:rPr lang="sv-SE" sz="1000" b="1" dirty="0" err="1">
                <a:solidFill>
                  <a:srgbClr val="2C2826"/>
                </a:solidFill>
                <a:latin typeface="Calibri" panose="020F0502020204030204"/>
              </a:rPr>
              <a:t>kl</a:t>
            </a:r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 19:00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28AAC9C2-3662-67A5-00F4-BDD39321DD45}"/>
              </a:ext>
            </a:extLst>
          </p:cNvPr>
          <p:cNvSpPr txBox="1"/>
          <p:nvPr/>
        </p:nvSpPr>
        <p:spPr>
          <a:xfrm>
            <a:off x="8503952" y="999473"/>
            <a:ext cx="2736603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Adam</a:t>
            </a:r>
          </a:p>
          <a:p>
            <a:pPr defTabSz="228600"/>
            <a:r>
              <a:rPr lang="sv-SE" sz="900" dirty="0" err="1">
                <a:solidFill>
                  <a:srgbClr val="2C2826"/>
                </a:solidFill>
                <a:latin typeface="Calibri" panose="020F0502020204030204"/>
              </a:rPr>
              <a:t>Arsha</a:t>
            </a:r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Arvid 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Ben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Elis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Mio G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060029A2-B2A3-6F18-D1CC-314C7DE99FD9}"/>
              </a:ext>
            </a:extLst>
          </p:cNvPr>
          <p:cNvSpPr txBox="1"/>
          <p:nvPr/>
        </p:nvSpPr>
        <p:spPr>
          <a:xfrm>
            <a:off x="5459164" y="3903286"/>
            <a:ext cx="2347728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Max 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Melvin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Mio E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Nelson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Olof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Victor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EFA8449E-984D-CC89-5C62-B74BC3F015F4}"/>
              </a:ext>
            </a:extLst>
          </p:cNvPr>
          <p:cNvSpPr txBox="1"/>
          <p:nvPr/>
        </p:nvSpPr>
        <p:spPr>
          <a:xfrm>
            <a:off x="3014699" y="3893667"/>
            <a:ext cx="2347728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Filip G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Filip L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Hugo</a:t>
            </a:r>
          </a:p>
          <a:p>
            <a:pPr defTabSz="228600"/>
            <a:r>
              <a:rPr lang="sv-SE" sz="900" dirty="0" err="1">
                <a:solidFill>
                  <a:srgbClr val="2C2826"/>
                </a:solidFill>
                <a:latin typeface="Calibri" panose="020F0502020204030204"/>
              </a:rPr>
              <a:t>Kian</a:t>
            </a:r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Martin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Mio E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BCC3C8DD-CC6E-6A8A-61E7-5E6FB5820752}"/>
              </a:ext>
            </a:extLst>
          </p:cNvPr>
          <p:cNvSpPr txBox="1"/>
          <p:nvPr/>
        </p:nvSpPr>
        <p:spPr>
          <a:xfrm>
            <a:off x="445278" y="3881634"/>
            <a:ext cx="2483734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Ben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Filip G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Charlie K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Elis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Olof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Erik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F361FE22-69A5-DDCE-9BE2-A5686330A398}"/>
              </a:ext>
            </a:extLst>
          </p:cNvPr>
          <p:cNvSpPr txBox="1"/>
          <p:nvPr/>
        </p:nvSpPr>
        <p:spPr>
          <a:xfrm>
            <a:off x="5459164" y="2495968"/>
            <a:ext cx="2347728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Adam</a:t>
            </a:r>
          </a:p>
          <a:p>
            <a:pPr defTabSz="228600"/>
            <a:r>
              <a:rPr lang="sv-SE" sz="900" dirty="0" err="1">
                <a:solidFill>
                  <a:srgbClr val="2C2826"/>
                </a:solidFill>
                <a:latin typeface="Calibri" panose="020F0502020204030204"/>
              </a:rPr>
              <a:t>Arsha</a:t>
            </a:r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Texas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Victor</a:t>
            </a:r>
          </a:p>
          <a:p>
            <a:pPr defTabSz="228600"/>
            <a:r>
              <a:rPr lang="sv-SE" sz="900" dirty="0" err="1">
                <a:solidFill>
                  <a:srgbClr val="2C2826"/>
                </a:solidFill>
                <a:latin typeface="Calibri" panose="020F0502020204030204"/>
              </a:rPr>
              <a:t>Kian</a:t>
            </a:r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Wilton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5F81E9F8-5E36-4FE2-2D94-2EC3EF223EF9}"/>
              </a:ext>
            </a:extLst>
          </p:cNvPr>
          <p:cNvSpPr txBox="1"/>
          <p:nvPr/>
        </p:nvSpPr>
        <p:spPr>
          <a:xfrm>
            <a:off x="3014699" y="2487651"/>
            <a:ext cx="2347728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Max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Philip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Ruben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Sigge A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Adam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Sven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8852C409-2F86-7B52-7AB2-358E16359794}"/>
              </a:ext>
            </a:extLst>
          </p:cNvPr>
          <p:cNvSpPr txBox="1"/>
          <p:nvPr/>
        </p:nvSpPr>
        <p:spPr>
          <a:xfrm>
            <a:off x="3015103" y="1011950"/>
            <a:ext cx="2347728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Colin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Gry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Elton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Filip G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Filip L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Frank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084C8D72-46BA-A999-9BB4-046F50A4962D}"/>
              </a:ext>
            </a:extLst>
          </p:cNvPr>
          <p:cNvSpPr txBox="1"/>
          <p:nvPr/>
        </p:nvSpPr>
        <p:spPr>
          <a:xfrm>
            <a:off x="5459164" y="1011950"/>
            <a:ext cx="2347728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Texas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Gustav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Hugo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Jonathan</a:t>
            </a:r>
          </a:p>
          <a:p>
            <a:pPr defTabSz="228600"/>
            <a:r>
              <a:rPr lang="sv-SE" sz="900" dirty="0" err="1">
                <a:solidFill>
                  <a:srgbClr val="2C2826"/>
                </a:solidFill>
                <a:latin typeface="Calibri" panose="020F0502020204030204"/>
              </a:rPr>
              <a:t>Kian</a:t>
            </a:r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Filip L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FFC0748B-2983-401C-531F-64DE3725D614}"/>
              </a:ext>
            </a:extLst>
          </p:cNvPr>
          <p:cNvSpPr txBox="1"/>
          <p:nvPr/>
        </p:nvSpPr>
        <p:spPr>
          <a:xfrm>
            <a:off x="445278" y="2487650"/>
            <a:ext cx="2483734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Benjamin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Martin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Mio E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Nelson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Nils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Elton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043B526E-4A39-CBD0-B59D-21BF3F783A1B}"/>
              </a:ext>
            </a:extLst>
          </p:cNvPr>
          <p:cNvSpPr txBox="1"/>
          <p:nvPr/>
        </p:nvSpPr>
        <p:spPr>
          <a:xfrm>
            <a:off x="8515267" y="2524244"/>
            <a:ext cx="2736603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Ruben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Erik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Sune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Sven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Texas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Victor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196AD2C0-9DE9-8AD3-2781-D860F413CB59}"/>
              </a:ext>
            </a:extLst>
          </p:cNvPr>
          <p:cNvSpPr txBox="1"/>
          <p:nvPr/>
        </p:nvSpPr>
        <p:spPr>
          <a:xfrm>
            <a:off x="8515267" y="2232592"/>
            <a:ext cx="2736603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50/50 lotter, VIK-Östersund, </a:t>
            </a:r>
            <a:r>
              <a:rPr lang="sv-SE" sz="1000" b="1" dirty="0" err="1">
                <a:solidFill>
                  <a:srgbClr val="2C2826"/>
                </a:solidFill>
                <a:latin typeface="Calibri" panose="020F0502020204030204"/>
              </a:rPr>
              <a:t>ons</a:t>
            </a:r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 15/1, </a:t>
            </a:r>
            <a:r>
              <a:rPr lang="sv-SE" sz="1000" b="1" dirty="0" err="1">
                <a:solidFill>
                  <a:srgbClr val="2C2826"/>
                </a:solidFill>
                <a:latin typeface="Calibri" panose="020F0502020204030204"/>
              </a:rPr>
              <a:t>kl</a:t>
            </a:r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 19:00</a:t>
            </a:r>
          </a:p>
        </p:txBody>
      </p:sp>
      <p:sp>
        <p:nvSpPr>
          <p:cNvPr id="2" name="textruta 15">
            <a:extLst>
              <a:ext uri="{FF2B5EF4-FFF2-40B4-BE49-F238E27FC236}">
                <a16:creationId xmlns:a16="http://schemas.microsoft.com/office/drawing/2014/main" id="{DE331134-BE0F-0851-34A9-430630512A3F}"/>
              </a:ext>
            </a:extLst>
          </p:cNvPr>
          <p:cNvSpPr txBox="1"/>
          <p:nvPr/>
        </p:nvSpPr>
        <p:spPr>
          <a:xfrm>
            <a:off x="8503952" y="3714319"/>
            <a:ext cx="2747918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50/50 lotter, VIK-Nybro Vikings, </a:t>
            </a:r>
            <a:r>
              <a:rPr lang="sv-SE" sz="10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 7/3, kl19:00</a:t>
            </a:r>
          </a:p>
        </p:txBody>
      </p:sp>
      <p:sp>
        <p:nvSpPr>
          <p:cNvPr id="18" name="textruta 18">
            <a:extLst>
              <a:ext uri="{FF2B5EF4-FFF2-40B4-BE49-F238E27FC236}">
                <a16:creationId xmlns:a16="http://schemas.microsoft.com/office/drawing/2014/main" id="{18D1F3FB-13D5-954F-9887-C7CD8CEBDB81}"/>
              </a:ext>
            </a:extLst>
          </p:cNvPr>
          <p:cNvSpPr txBox="1"/>
          <p:nvPr/>
        </p:nvSpPr>
        <p:spPr>
          <a:xfrm>
            <a:off x="8498615" y="3986195"/>
            <a:ext cx="2753255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Adam</a:t>
            </a:r>
          </a:p>
          <a:p>
            <a:pPr defTabSz="228600"/>
            <a:r>
              <a:rPr lang="sv-SE" sz="900" dirty="0" err="1">
                <a:solidFill>
                  <a:srgbClr val="2C2826"/>
                </a:solidFill>
                <a:latin typeface="Calibri" panose="020F0502020204030204"/>
              </a:rPr>
              <a:t>Arsha</a:t>
            </a:r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Benjamin</a:t>
            </a: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Charlie H</a:t>
            </a:r>
          </a:p>
          <a:p>
            <a:pPr defTabSz="228600"/>
            <a:r>
              <a:rPr lang="sv-SE" sz="900">
                <a:solidFill>
                  <a:srgbClr val="2C2826"/>
                </a:solidFill>
                <a:latin typeface="Calibri" panose="020F0502020204030204"/>
              </a:rPr>
              <a:t>Ben </a:t>
            </a:r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  <a:p>
            <a:pPr defTabSz="228600"/>
            <a:r>
              <a:rPr lang="sv-SE" sz="900" dirty="0">
                <a:solidFill>
                  <a:srgbClr val="2C2826"/>
                </a:solidFill>
                <a:latin typeface="Calibri" panose="020F0502020204030204"/>
              </a:rPr>
              <a:t>Wilton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75915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IK">
      <a:dk1>
        <a:srgbClr val="2C2826"/>
      </a:dk1>
      <a:lt1>
        <a:srgbClr val="FFFFFF"/>
      </a:lt1>
      <a:dk2>
        <a:srgbClr val="4B4F54"/>
      </a:dk2>
      <a:lt2>
        <a:srgbClr val="E7E6E6"/>
      </a:lt2>
      <a:accent1>
        <a:srgbClr val="FFD100"/>
      </a:accent1>
      <a:accent2>
        <a:srgbClr val="D86018"/>
      </a:accent2>
      <a:accent3>
        <a:srgbClr val="4F868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197</Words>
  <Application>Microsoft Office PowerPoint</Application>
  <PresentationFormat>Widescreen</PresentationFormat>
  <Paragraphs>86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Acumin Pro ExtraCondensed Black</vt:lpstr>
      <vt:lpstr>Acumin Pro ExtraCondensed Mediu</vt:lpstr>
      <vt:lpstr>Arial</vt:lpstr>
      <vt:lpstr>Calibri</vt:lpstr>
      <vt:lpstr>Office-tema</vt:lpstr>
      <vt:lpstr>PowerPoint Presentation</vt:lpstr>
    </vt:vector>
  </TitlesOfParts>
  <Company>Swedbank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Susanne Åkerlund</dc:creator>
  <cp:lastModifiedBy>Susanne Åkerlund</cp:lastModifiedBy>
  <cp:revision>1</cp:revision>
  <dcterms:created xsi:type="dcterms:W3CDTF">2024-08-22T08:52:47Z</dcterms:created>
  <dcterms:modified xsi:type="dcterms:W3CDTF">2024-11-13T07:04:44Z</dcterms:modified>
</cp:coreProperties>
</file>