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kerlund" userId="b2d0aabd-3901-4cb3-a876-62bff55bc909" providerId="ADAL" clId="{C06E203F-BF11-46D7-87D9-E283CF0F95F9}"/>
    <pc:docChg chg="modSld">
      <pc:chgData name="Susanne Åkerlund" userId="b2d0aabd-3901-4cb3-a876-62bff55bc909" providerId="ADAL" clId="{C06E203F-BF11-46D7-87D9-E283CF0F95F9}" dt="2024-08-22T10:59:37.332" v="1" actId="6549"/>
      <pc:docMkLst>
        <pc:docMk/>
      </pc:docMkLst>
      <pc:sldChg chg="modSp mod">
        <pc:chgData name="Susanne Åkerlund" userId="b2d0aabd-3901-4cb3-a876-62bff55bc909" providerId="ADAL" clId="{C06E203F-BF11-46D7-87D9-E283CF0F95F9}" dt="2024-08-22T10:59:37.332" v="1" actId="6549"/>
        <pc:sldMkLst>
          <pc:docMk/>
          <pc:sldMk cId="775915837" sldId="288"/>
        </pc:sldMkLst>
        <pc:spChg chg="mod">
          <ac:chgData name="Susanne Åkerlund" userId="b2d0aabd-3901-4cb3-a876-62bff55bc909" providerId="ADAL" clId="{C06E203F-BF11-46D7-87D9-E283CF0F95F9}" dt="2024-08-22T10:59:37.332" v="1" actId="6549"/>
          <ac:spMkLst>
            <pc:docMk/>
            <pc:sldMk cId="775915837" sldId="288"/>
            <ac:spMk id="28" creationId="{FFC0748B-2983-401C-531F-64DE3725D614}"/>
          </ac:spMkLst>
        </pc:spChg>
      </pc:sldChg>
    </pc:docChg>
  </pc:docChgLst>
  <pc:docChgLst>
    <pc:chgData name="Susanne Åkerlund" userId="b2d0aabd-3901-4cb3-a876-62bff55bc909" providerId="ADAL" clId="{140B7759-18BF-4387-BF5B-DA419C91963E}"/>
    <pc:docChg chg="modSld">
      <pc:chgData name="Susanne Åkerlund" userId="b2d0aabd-3901-4cb3-a876-62bff55bc909" providerId="ADAL" clId="{140B7759-18BF-4387-BF5B-DA419C91963E}" dt="2024-10-07T17:20:59.328" v="36" actId="20577"/>
      <pc:docMkLst>
        <pc:docMk/>
      </pc:docMkLst>
      <pc:sldChg chg="modSp mod">
        <pc:chgData name="Susanne Åkerlund" userId="b2d0aabd-3901-4cb3-a876-62bff55bc909" providerId="ADAL" clId="{140B7759-18BF-4387-BF5B-DA419C91963E}" dt="2024-10-07T17:20:59.328" v="36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140B7759-18BF-4387-BF5B-DA419C91963E}" dt="2024-10-07T17:20:38.282" v="25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140B7759-18BF-4387-BF5B-DA419C91963E}" dt="2024-10-07T17:19:54.887" v="6" actId="20577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140B7759-18BF-4387-BF5B-DA419C91963E}" dt="2024-10-07T17:20:13.124" v="14" actId="20577"/>
          <ac:spMkLst>
            <pc:docMk/>
            <pc:sldMk cId="775915837" sldId="288"/>
            <ac:spMk id="27" creationId="{084C8D72-46BA-A999-9BB4-046F50A4962D}"/>
          </ac:spMkLst>
        </pc:spChg>
        <pc:spChg chg="mod">
          <ac:chgData name="Susanne Åkerlund" userId="b2d0aabd-3901-4cb3-a876-62bff55bc909" providerId="ADAL" clId="{140B7759-18BF-4387-BF5B-DA419C91963E}" dt="2024-10-07T17:20:59.328" v="36" actId="20577"/>
          <ac:spMkLst>
            <pc:docMk/>
            <pc:sldMk cId="775915837" sldId="288"/>
            <ac:spMk id="29" creationId="{043B526E-4A39-CBD0-B59D-21BF3F783A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3D02-F1B0-48B3-AE5E-51836C83FBD7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F45A-5FAA-49BB-B597-02DBEFACF4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9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07968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0324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450407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1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4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55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157560" y="194295"/>
            <a:ext cx="11915775" cy="227568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5">
              <a:spcBef>
                <a:spcPts val="1000"/>
              </a:spcBef>
              <a:buNone/>
            </a:pPr>
            <a:r>
              <a:rPr lang="sv-SE" sz="3300" b="1" dirty="0">
                <a:solidFill>
                  <a:srgbClr val="FFD100"/>
                </a:solidFill>
                <a:latin typeface="Calibri" panose="020F0502020204030204"/>
              </a:rPr>
              <a:t>Kioskschema ABB Arena Team 12 24/25, </a:t>
            </a:r>
            <a:r>
              <a:rPr lang="sv-SE" sz="2200" b="1" dirty="0">
                <a:solidFill>
                  <a:srgbClr val="FFD100"/>
                </a:solidFill>
                <a:latin typeface="Calibri" panose="020F0502020204030204"/>
              </a:rPr>
              <a:t>Puben (Stora kiosken) &amp; 50/50-lotter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3" y="6076920"/>
            <a:ext cx="872035" cy="6515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C8E6D21-1880-9CA1-9667-F3EC8F55F5E7}"/>
              </a:ext>
            </a:extLst>
          </p:cNvPr>
          <p:cNvSpPr txBox="1"/>
          <p:nvPr/>
        </p:nvSpPr>
        <p:spPr>
          <a:xfrm>
            <a:off x="445277" y="719414"/>
            <a:ext cx="248373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1. VIK-Djurgården,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27/9 19:00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6A8A26-EA71-7DB6-6958-6797969CFCB3}"/>
              </a:ext>
            </a:extLst>
          </p:cNvPr>
          <p:cNvSpPr txBox="1"/>
          <p:nvPr/>
        </p:nvSpPr>
        <p:spPr>
          <a:xfrm>
            <a:off x="445277" y="1011950"/>
            <a:ext cx="248373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Alfred  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Anton JE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Anton Å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Benjamin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H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K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584A14-DA1A-4F7F-4483-533FAA1FE730}"/>
              </a:ext>
            </a:extLst>
          </p:cNvPr>
          <p:cNvSpPr txBox="1"/>
          <p:nvPr/>
        </p:nvSpPr>
        <p:spPr>
          <a:xfrm>
            <a:off x="445277" y="3585081"/>
            <a:ext cx="248373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7. VIK-Björklöven,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22/1 19:00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CD78C0-194B-93FA-36B0-4766A4124B0D}"/>
              </a:ext>
            </a:extLst>
          </p:cNvPr>
          <p:cNvSpPr txBox="1"/>
          <p:nvPr/>
        </p:nvSpPr>
        <p:spPr>
          <a:xfrm>
            <a:off x="5459164" y="2167458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6.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8/1 19:00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ECAADF-F4C5-1810-E34B-B31C0015AF8A}"/>
              </a:ext>
            </a:extLst>
          </p:cNvPr>
          <p:cNvSpPr txBox="1"/>
          <p:nvPr/>
        </p:nvSpPr>
        <p:spPr>
          <a:xfrm>
            <a:off x="3015103" y="72247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2. VIK-Karlskoga,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16/10 19:00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CE7042-76BE-CA0E-6565-D465700177C8}"/>
              </a:ext>
            </a:extLst>
          </p:cNvPr>
          <p:cNvSpPr txBox="1"/>
          <p:nvPr/>
        </p:nvSpPr>
        <p:spPr>
          <a:xfrm>
            <a:off x="5459164" y="718432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3.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13/11 19:00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BC52D-AE87-3D05-B4D4-C9688328A49B}"/>
              </a:ext>
            </a:extLst>
          </p:cNvPr>
          <p:cNvSpPr txBox="1"/>
          <p:nvPr/>
        </p:nvSpPr>
        <p:spPr>
          <a:xfrm>
            <a:off x="445278" y="2180179"/>
            <a:ext cx="248373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4. VIK-Vimmerby,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27/11 19:00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921DA0C-E0CC-2B76-F198-E300AB48B510}"/>
              </a:ext>
            </a:extLst>
          </p:cNvPr>
          <p:cNvSpPr txBox="1"/>
          <p:nvPr/>
        </p:nvSpPr>
        <p:spPr>
          <a:xfrm>
            <a:off x="5459164" y="359635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9. VIK-Nybro Vikings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7/3 19:00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204F45A-F9E0-6C1A-FEF6-8C0970E92D43}"/>
              </a:ext>
            </a:extLst>
          </p:cNvPr>
          <p:cNvSpPr txBox="1"/>
          <p:nvPr/>
        </p:nvSpPr>
        <p:spPr>
          <a:xfrm>
            <a:off x="3014699" y="2167458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5. VIK-Tingsryd,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18/12 19:00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5481BE-EBEF-026D-7CAE-BE2AF8E35114}"/>
              </a:ext>
            </a:extLst>
          </p:cNvPr>
          <p:cNvSpPr txBox="1"/>
          <p:nvPr/>
        </p:nvSpPr>
        <p:spPr>
          <a:xfrm>
            <a:off x="3014699" y="3594563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8. VIK-Oskarshamn,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7/2 19:00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534E511-1A2B-5B50-87D1-9B6DDF44A228}"/>
              </a:ext>
            </a:extLst>
          </p:cNvPr>
          <p:cNvSpPr txBox="1"/>
          <p:nvPr/>
        </p:nvSpPr>
        <p:spPr>
          <a:xfrm>
            <a:off x="8515267" y="724072"/>
            <a:ext cx="272528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VIK-AIK,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13/9,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8AAC9C2-3662-67A5-00F4-BDD39321DD45}"/>
              </a:ext>
            </a:extLst>
          </p:cNvPr>
          <p:cNvSpPr txBox="1"/>
          <p:nvPr/>
        </p:nvSpPr>
        <p:spPr>
          <a:xfrm>
            <a:off x="8503952" y="999473"/>
            <a:ext cx="273660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Arsha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Arvid 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G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60029A2-B2A3-6F18-D1CC-314C7DE99FD9}"/>
              </a:ext>
            </a:extLst>
          </p:cNvPr>
          <p:cNvSpPr txBox="1"/>
          <p:nvPr/>
        </p:nvSpPr>
        <p:spPr>
          <a:xfrm>
            <a:off x="5459164" y="3903286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Max 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A8449E-984D-CC89-5C62-B74BC3F015F4}"/>
              </a:ext>
            </a:extLst>
          </p:cNvPr>
          <p:cNvSpPr txBox="1"/>
          <p:nvPr/>
        </p:nvSpPr>
        <p:spPr>
          <a:xfrm>
            <a:off x="3014699" y="3893667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G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L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CC3C8DD-CC6E-6A8A-61E7-5E6FB5820752}"/>
              </a:ext>
            </a:extLst>
          </p:cNvPr>
          <p:cNvSpPr txBox="1"/>
          <p:nvPr/>
        </p:nvSpPr>
        <p:spPr>
          <a:xfrm>
            <a:off x="445278" y="3881634"/>
            <a:ext cx="2483734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Benjamin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K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361FE22-69A5-DDCE-9BE2-A5686330A398}"/>
              </a:ext>
            </a:extLst>
          </p:cNvPr>
          <p:cNvSpPr txBox="1"/>
          <p:nvPr/>
        </p:nvSpPr>
        <p:spPr>
          <a:xfrm>
            <a:off x="5459164" y="2495968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Arsha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Wiggo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F81E9F8-5E36-4FE2-2D94-2EC3EF223EF9}"/>
              </a:ext>
            </a:extLst>
          </p:cNvPr>
          <p:cNvSpPr txBox="1"/>
          <p:nvPr/>
        </p:nvSpPr>
        <p:spPr>
          <a:xfrm>
            <a:off x="3014699" y="2487651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Max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Philip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Sigge A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852C409-2F86-7B52-7AB2-358E16359794}"/>
              </a:ext>
            </a:extLst>
          </p:cNvPr>
          <p:cNvSpPr txBox="1"/>
          <p:nvPr/>
        </p:nvSpPr>
        <p:spPr>
          <a:xfrm>
            <a:off x="3015103" y="1011950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Colin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Gry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G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L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Frank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4C8D72-46BA-A999-9BB4-046F50A4962D}"/>
              </a:ext>
            </a:extLst>
          </p:cNvPr>
          <p:cNvSpPr txBox="1"/>
          <p:nvPr/>
        </p:nvSpPr>
        <p:spPr>
          <a:xfrm>
            <a:off x="5459164" y="1011950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Jonathan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Wiggo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C0748B-2983-401C-531F-64DE3725D614}"/>
              </a:ext>
            </a:extLst>
          </p:cNvPr>
          <p:cNvSpPr txBox="1"/>
          <p:nvPr/>
        </p:nvSpPr>
        <p:spPr>
          <a:xfrm>
            <a:off x="445278" y="2487650"/>
            <a:ext cx="2483734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G</a:t>
            </a:r>
          </a:p>
          <a:p>
            <a:pPr defTabSz="228600"/>
            <a:r>
              <a:rPr lang="sv-SE" sz="900">
                <a:solidFill>
                  <a:srgbClr val="2C2826"/>
                </a:solidFill>
                <a:latin typeface="Calibri" panose="020F0502020204030204"/>
              </a:rPr>
              <a:t>Martin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Nils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3B526E-4A39-CBD0-B59D-21BF3F783A1B}"/>
              </a:ext>
            </a:extLst>
          </p:cNvPr>
          <p:cNvSpPr txBox="1"/>
          <p:nvPr/>
        </p:nvSpPr>
        <p:spPr>
          <a:xfrm>
            <a:off x="8515267" y="2524244"/>
            <a:ext cx="273660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96AD2C0-9DE9-8AD3-2781-D860F413CB59}"/>
              </a:ext>
            </a:extLst>
          </p:cNvPr>
          <p:cNvSpPr txBox="1"/>
          <p:nvPr/>
        </p:nvSpPr>
        <p:spPr>
          <a:xfrm>
            <a:off x="8515267" y="2232592"/>
            <a:ext cx="27366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VIK-Östersund,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15/1,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2" name="textruta 15">
            <a:extLst>
              <a:ext uri="{FF2B5EF4-FFF2-40B4-BE49-F238E27FC236}">
                <a16:creationId xmlns:a16="http://schemas.microsoft.com/office/drawing/2014/main" id="{DE331134-BE0F-0851-34A9-430630512A3F}"/>
              </a:ext>
            </a:extLst>
          </p:cNvPr>
          <p:cNvSpPr txBox="1"/>
          <p:nvPr/>
        </p:nvSpPr>
        <p:spPr>
          <a:xfrm>
            <a:off x="8503952" y="3714319"/>
            <a:ext cx="274791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VIK-Nybro Vikings,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7/3, kl19:00</a:t>
            </a:r>
          </a:p>
        </p:txBody>
      </p:sp>
      <p:sp>
        <p:nvSpPr>
          <p:cNvPr id="18" name="textruta 18">
            <a:extLst>
              <a:ext uri="{FF2B5EF4-FFF2-40B4-BE49-F238E27FC236}">
                <a16:creationId xmlns:a16="http://schemas.microsoft.com/office/drawing/2014/main" id="{18D1F3FB-13D5-954F-9887-C7CD8CEBDB81}"/>
              </a:ext>
            </a:extLst>
          </p:cNvPr>
          <p:cNvSpPr txBox="1"/>
          <p:nvPr/>
        </p:nvSpPr>
        <p:spPr>
          <a:xfrm>
            <a:off x="8498615" y="3986195"/>
            <a:ext cx="275325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Arsha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Benjamin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H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Wiggo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9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196</Words>
  <Application>Microsoft Office PowerPoint</Application>
  <PresentationFormat>Widescreen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Acumin Pro ExtraCondensed Black</vt:lpstr>
      <vt:lpstr>Acumin Pro ExtraCondensed Mediu</vt:lpstr>
      <vt:lpstr>Arial</vt:lpstr>
      <vt:lpstr>Calibri</vt:lpstr>
      <vt:lpstr>Office-tema</vt:lpstr>
      <vt:lpstr>PowerPoint Presentation</vt:lpstr>
    </vt:vector>
  </TitlesOfParts>
  <Company>Swedbank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Åkerlund</dc:creator>
  <cp:lastModifiedBy>Susanne Åkerlund</cp:lastModifiedBy>
  <cp:revision>1</cp:revision>
  <dcterms:created xsi:type="dcterms:W3CDTF">2024-08-22T08:52:47Z</dcterms:created>
  <dcterms:modified xsi:type="dcterms:W3CDTF">2024-10-07T17:21:06Z</dcterms:modified>
</cp:coreProperties>
</file>