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8"/>
  </p:notesMasterIdLst>
  <p:handoutMasterIdLst>
    <p:handoutMasterId r:id="rId39"/>
  </p:handoutMasterIdLst>
  <p:sldIdLst>
    <p:sldId id="287" r:id="rId5"/>
    <p:sldId id="272" r:id="rId6"/>
    <p:sldId id="274" r:id="rId7"/>
    <p:sldId id="322" r:id="rId8"/>
    <p:sldId id="319" r:id="rId9"/>
    <p:sldId id="321" r:id="rId10"/>
    <p:sldId id="320" r:id="rId11"/>
    <p:sldId id="323" r:id="rId12"/>
    <p:sldId id="324" r:id="rId13"/>
    <p:sldId id="325" r:id="rId14"/>
    <p:sldId id="326" r:id="rId15"/>
    <p:sldId id="279" r:id="rId16"/>
    <p:sldId id="305" r:id="rId17"/>
    <p:sldId id="311" r:id="rId18"/>
    <p:sldId id="312" r:id="rId19"/>
    <p:sldId id="313" r:id="rId20"/>
    <p:sldId id="317" r:id="rId21"/>
    <p:sldId id="314" r:id="rId22"/>
    <p:sldId id="301" r:id="rId23"/>
    <p:sldId id="306" r:id="rId24"/>
    <p:sldId id="318" r:id="rId25"/>
    <p:sldId id="307" r:id="rId26"/>
    <p:sldId id="273" r:id="rId27"/>
    <p:sldId id="328" r:id="rId28"/>
    <p:sldId id="280" r:id="rId29"/>
    <p:sldId id="327" r:id="rId30"/>
    <p:sldId id="303" r:id="rId31"/>
    <p:sldId id="316" r:id="rId32"/>
    <p:sldId id="304" r:id="rId33"/>
    <p:sldId id="281" r:id="rId34"/>
    <p:sldId id="282" r:id="rId35"/>
    <p:sldId id="288" r:id="rId36"/>
    <p:sldId id="258" r:id="rId37"/>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7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2EC"/>
    <a:srgbClr val="080A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varScale="1">
        <p:scale>
          <a:sx n="55" d="100"/>
          <a:sy n="55" d="100"/>
        </p:scale>
        <p:origin x="654" y="90"/>
      </p:cViewPr>
      <p:guideLst>
        <p:guide orient="horz" pos="4320"/>
        <p:guide pos="767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ästanvändare" providerId="Windows Live" clId="Web-{B4470348-11CC-4C61-A660-D3C96B0C18ED}"/>
    <pc:docChg chg="modSld">
      <pc:chgData name="Gästanvändare" userId="" providerId="Windows Live" clId="Web-{B4470348-11CC-4C61-A660-D3C96B0C18ED}" dt="2021-08-29T18:24:44.008" v="16"/>
      <pc:docMkLst>
        <pc:docMk/>
      </pc:docMkLst>
      <pc:sldChg chg="modSp">
        <pc:chgData name="Gästanvändare" userId="" providerId="Windows Live" clId="Web-{B4470348-11CC-4C61-A660-D3C96B0C18ED}" dt="2021-08-29T18:22:22.582" v="2" actId="1076"/>
        <pc:sldMkLst>
          <pc:docMk/>
          <pc:sldMk cId="2197494665" sldId="279"/>
        </pc:sldMkLst>
        <pc:spChg chg="mod">
          <ac:chgData name="Gästanvändare" userId="" providerId="Windows Live" clId="Web-{B4470348-11CC-4C61-A660-D3C96B0C18ED}" dt="2021-08-29T18:20:57.470" v="1" actId="20577"/>
          <ac:spMkLst>
            <pc:docMk/>
            <pc:sldMk cId="2197494665" sldId="279"/>
            <ac:spMk id="6" creationId="{56CA8C16-E0BB-4C5C-A8EF-0092BBF575AE}"/>
          </ac:spMkLst>
        </pc:spChg>
        <pc:spChg chg="mod">
          <ac:chgData name="Gästanvändare" userId="" providerId="Windows Live" clId="Web-{B4470348-11CC-4C61-A660-D3C96B0C18ED}" dt="2021-08-29T18:22:22.582" v="2" actId="1076"/>
          <ac:spMkLst>
            <pc:docMk/>
            <pc:sldMk cId="2197494665" sldId="279"/>
            <ac:spMk id="9" creationId="{90E9F374-45E2-4A16-AF17-6D1FF5BDFA49}"/>
          </ac:spMkLst>
        </pc:spChg>
      </pc:sldChg>
      <pc:sldChg chg="modSp">
        <pc:chgData name="Gästanvändare" userId="" providerId="Windows Live" clId="Web-{B4470348-11CC-4C61-A660-D3C96B0C18ED}" dt="2021-08-29T18:24:44.008" v="16"/>
        <pc:sldMkLst>
          <pc:docMk/>
          <pc:sldMk cId="1039076307" sldId="303"/>
        </pc:sldMkLst>
        <pc:graphicFrameChg chg="mod modGraphic">
          <ac:chgData name="Gästanvändare" userId="" providerId="Windows Live" clId="Web-{B4470348-11CC-4C61-A660-D3C96B0C18ED}" dt="2021-08-29T18:24:44.008" v="16"/>
          <ac:graphicFrameMkLst>
            <pc:docMk/>
            <pc:sldMk cId="1039076307" sldId="303"/>
            <ac:graphicFrameMk id="4" creationId="{325C8EC1-8556-453F-BEED-9703E2B70E24}"/>
          </ac:graphicFrameMkLst>
        </pc:graphicFrameChg>
      </pc:sldChg>
    </pc:docChg>
  </pc:docChgLst>
  <pc:docChgLst>
    <pc:chgData name="Filip Melin" userId="c2a65c64c80c9bcb" providerId="LiveId" clId="{CBC1153E-7194-42B9-AF6C-DC56C695F091}"/>
    <pc:docChg chg="undo redo custSel addSld delSld modSld sldOrd">
      <pc:chgData name="Filip Melin" userId="c2a65c64c80c9bcb" providerId="LiveId" clId="{CBC1153E-7194-42B9-AF6C-DC56C695F091}" dt="2021-08-31T13:20:33.720" v="3042" actId="20577"/>
      <pc:docMkLst>
        <pc:docMk/>
      </pc:docMkLst>
      <pc:sldChg chg="addSp delSp modSp">
        <pc:chgData name="Filip Melin" userId="c2a65c64c80c9bcb" providerId="LiveId" clId="{CBC1153E-7194-42B9-AF6C-DC56C695F091}" dt="2021-08-29T19:51:48.247" v="2848" actId="478"/>
        <pc:sldMkLst>
          <pc:docMk/>
          <pc:sldMk cId="4236741834" sldId="258"/>
        </pc:sldMkLst>
        <pc:spChg chg="mod">
          <ac:chgData name="Filip Melin" userId="c2a65c64c80c9bcb" providerId="LiveId" clId="{CBC1153E-7194-42B9-AF6C-DC56C695F091}" dt="2021-08-29T07:54:36.564" v="97" actId="20577"/>
          <ac:spMkLst>
            <pc:docMk/>
            <pc:sldMk cId="4236741834" sldId="258"/>
            <ac:spMk id="5" creationId="{AD0B2380-BAAF-BB43-8109-33BAB487AD20}"/>
          </ac:spMkLst>
        </pc:spChg>
        <pc:spChg chg="add del mod">
          <ac:chgData name="Filip Melin" userId="c2a65c64c80c9bcb" providerId="LiveId" clId="{CBC1153E-7194-42B9-AF6C-DC56C695F091}" dt="2021-08-29T19:51:48.247" v="2848" actId="478"/>
          <ac:spMkLst>
            <pc:docMk/>
            <pc:sldMk cId="4236741834" sldId="258"/>
            <ac:spMk id="7" creationId="{3E9A1EFE-D7EE-427B-930B-B99F02744682}"/>
          </ac:spMkLst>
        </pc:spChg>
      </pc:sldChg>
      <pc:sldChg chg="modSp">
        <pc:chgData name="Filip Melin" userId="c2a65c64c80c9bcb" providerId="LiveId" clId="{CBC1153E-7194-42B9-AF6C-DC56C695F091}" dt="2021-08-29T19:48:50.667" v="2824" actId="2710"/>
        <pc:sldMkLst>
          <pc:docMk/>
          <pc:sldMk cId="604504693" sldId="272"/>
        </pc:sldMkLst>
        <pc:spChg chg="mod">
          <ac:chgData name="Filip Melin" userId="c2a65c64c80c9bcb" providerId="LiveId" clId="{CBC1153E-7194-42B9-AF6C-DC56C695F091}" dt="2021-08-29T19:48:50.667" v="2824" actId="2710"/>
          <ac:spMkLst>
            <pc:docMk/>
            <pc:sldMk cId="604504693" sldId="272"/>
            <ac:spMk id="2" creationId="{91D448D3-C06E-4D44-8439-F6F9452C7D24}"/>
          </ac:spMkLst>
        </pc:spChg>
      </pc:sldChg>
      <pc:sldChg chg="modSp modAnim">
        <pc:chgData name="Filip Melin" userId="c2a65c64c80c9bcb" providerId="LiveId" clId="{CBC1153E-7194-42B9-AF6C-DC56C695F091}" dt="2021-08-29T19:19:08.771" v="2441" actId="12"/>
        <pc:sldMkLst>
          <pc:docMk/>
          <pc:sldMk cId="4057295429" sldId="274"/>
        </pc:sldMkLst>
        <pc:spChg chg="mod">
          <ac:chgData name="Filip Melin" userId="c2a65c64c80c9bcb" providerId="LiveId" clId="{CBC1153E-7194-42B9-AF6C-DC56C695F091}" dt="2021-08-29T19:17:28.009" v="2396" actId="20577"/>
          <ac:spMkLst>
            <pc:docMk/>
            <pc:sldMk cId="4057295429" sldId="274"/>
            <ac:spMk id="3" creationId="{00000000-0000-0000-0000-000000000000}"/>
          </ac:spMkLst>
        </pc:spChg>
        <pc:spChg chg="mod">
          <ac:chgData name="Filip Melin" userId="c2a65c64c80c9bcb" providerId="LiveId" clId="{CBC1153E-7194-42B9-AF6C-DC56C695F091}" dt="2021-08-29T19:19:08.771" v="2441" actId="12"/>
          <ac:spMkLst>
            <pc:docMk/>
            <pc:sldMk cId="4057295429" sldId="274"/>
            <ac:spMk id="4" creationId="{00000000-0000-0000-0000-000000000000}"/>
          </ac:spMkLst>
        </pc:spChg>
      </pc:sldChg>
      <pc:sldChg chg="addSp delSp modSp ord">
        <pc:chgData name="Filip Melin" userId="c2a65c64c80c9bcb" providerId="LiveId" clId="{CBC1153E-7194-42B9-AF6C-DC56C695F091}" dt="2021-08-29T19:49:38.535" v="2829" actId="478"/>
        <pc:sldMkLst>
          <pc:docMk/>
          <pc:sldMk cId="2197494665" sldId="279"/>
        </pc:sldMkLst>
        <pc:spChg chg="mod">
          <ac:chgData name="Filip Melin" userId="c2a65c64c80c9bcb" providerId="LiveId" clId="{CBC1153E-7194-42B9-AF6C-DC56C695F091}" dt="2021-08-29T19:36:33.100" v="2689" actId="20577"/>
          <ac:spMkLst>
            <pc:docMk/>
            <pc:sldMk cId="2197494665" sldId="279"/>
            <ac:spMk id="3" creationId="{00000000-0000-0000-0000-000000000000}"/>
          </ac:spMkLst>
        </pc:spChg>
        <pc:spChg chg="mod">
          <ac:chgData name="Filip Melin" userId="c2a65c64c80c9bcb" providerId="LiveId" clId="{CBC1153E-7194-42B9-AF6C-DC56C695F091}" dt="2021-08-29T19:14:38.771" v="2376" actId="1076"/>
          <ac:spMkLst>
            <pc:docMk/>
            <pc:sldMk cId="2197494665" sldId="279"/>
            <ac:spMk id="6" creationId="{56CA8C16-E0BB-4C5C-A8EF-0092BBF575AE}"/>
          </ac:spMkLst>
        </pc:spChg>
        <pc:spChg chg="add del mod">
          <ac:chgData name="Filip Melin" userId="c2a65c64c80c9bcb" providerId="LiveId" clId="{CBC1153E-7194-42B9-AF6C-DC56C695F091}" dt="2021-08-29T19:49:38.535" v="2829" actId="478"/>
          <ac:spMkLst>
            <pc:docMk/>
            <pc:sldMk cId="2197494665" sldId="279"/>
            <ac:spMk id="7" creationId="{D179746A-F93D-4E73-8A8F-6CDA744A4840}"/>
          </ac:spMkLst>
        </pc:spChg>
        <pc:spChg chg="mod">
          <ac:chgData name="Filip Melin" userId="c2a65c64c80c9bcb" providerId="LiveId" clId="{CBC1153E-7194-42B9-AF6C-DC56C695F091}" dt="2021-08-29T19:14:11.986" v="2356" actId="20577"/>
          <ac:spMkLst>
            <pc:docMk/>
            <pc:sldMk cId="2197494665" sldId="279"/>
            <ac:spMk id="8" creationId="{53245BF7-D0CE-424A-8EE8-5572E13697B6}"/>
          </ac:spMkLst>
        </pc:spChg>
        <pc:spChg chg="mod">
          <ac:chgData name="Filip Melin" userId="c2a65c64c80c9bcb" providerId="LiveId" clId="{CBC1153E-7194-42B9-AF6C-DC56C695F091}" dt="2021-08-29T19:14:46.295" v="2377" actId="1076"/>
          <ac:spMkLst>
            <pc:docMk/>
            <pc:sldMk cId="2197494665" sldId="279"/>
            <ac:spMk id="9" creationId="{90E9F374-45E2-4A16-AF17-6D1FF5BDFA49}"/>
          </ac:spMkLst>
        </pc:spChg>
      </pc:sldChg>
      <pc:sldChg chg="addSp delSp modSp">
        <pc:chgData name="Filip Melin" userId="c2a65c64c80c9bcb" providerId="LiveId" clId="{CBC1153E-7194-42B9-AF6C-DC56C695F091}" dt="2021-08-29T19:51:01.024" v="2840" actId="20577"/>
        <pc:sldMkLst>
          <pc:docMk/>
          <pc:sldMk cId="193604892" sldId="280"/>
        </pc:sldMkLst>
        <pc:spChg chg="mod">
          <ac:chgData name="Filip Melin" userId="c2a65c64c80c9bcb" providerId="LiveId" clId="{CBC1153E-7194-42B9-AF6C-DC56C695F091}" dt="2021-08-29T19:51:01.024" v="2840" actId="20577"/>
          <ac:spMkLst>
            <pc:docMk/>
            <pc:sldMk cId="193604892" sldId="280"/>
            <ac:spMk id="2" creationId="{423873F9-1FAD-4190-97FB-EFD6FAF8D94F}"/>
          </ac:spMkLst>
        </pc:spChg>
        <pc:spChg chg="add del">
          <ac:chgData name="Filip Melin" userId="c2a65c64c80c9bcb" providerId="LiveId" clId="{CBC1153E-7194-42B9-AF6C-DC56C695F091}" dt="2021-08-29T19:50:48.883" v="2838" actId="478"/>
          <ac:spMkLst>
            <pc:docMk/>
            <pc:sldMk cId="193604892" sldId="280"/>
            <ac:spMk id="6" creationId="{BBF5788F-41F7-4B4E-AAD3-C192D733FFD5}"/>
          </ac:spMkLst>
        </pc:spChg>
      </pc:sldChg>
      <pc:sldChg chg="addSp delSp modSp modAnim">
        <pc:chgData name="Filip Melin" userId="c2a65c64c80c9bcb" providerId="LiveId" clId="{CBC1153E-7194-42B9-AF6C-DC56C695F091}" dt="2021-08-29T19:51:30.814" v="2845" actId="478"/>
        <pc:sldMkLst>
          <pc:docMk/>
          <pc:sldMk cId="2076341024" sldId="281"/>
        </pc:sldMkLst>
        <pc:spChg chg="mod">
          <ac:chgData name="Filip Melin" userId="c2a65c64c80c9bcb" providerId="LiveId" clId="{CBC1153E-7194-42B9-AF6C-DC56C695F091}" dt="2021-08-29T08:22:09.199" v="659" actId="6549"/>
          <ac:spMkLst>
            <pc:docMk/>
            <pc:sldMk cId="2076341024" sldId="281"/>
            <ac:spMk id="4" creationId="{09008EF3-49BA-473E-A7D7-1A3FBB5EFAA4}"/>
          </ac:spMkLst>
        </pc:spChg>
        <pc:spChg chg="add del mod">
          <ac:chgData name="Filip Melin" userId="c2a65c64c80c9bcb" providerId="LiveId" clId="{CBC1153E-7194-42B9-AF6C-DC56C695F091}" dt="2021-08-29T19:51:30.814" v="2845" actId="478"/>
          <ac:spMkLst>
            <pc:docMk/>
            <pc:sldMk cId="2076341024" sldId="281"/>
            <ac:spMk id="6" creationId="{09C79301-AAFA-4E53-A4CC-DABB2AA82CD9}"/>
          </ac:spMkLst>
        </pc:spChg>
        <pc:picChg chg="mod">
          <ac:chgData name="Filip Melin" userId="c2a65c64c80c9bcb" providerId="LiveId" clId="{CBC1153E-7194-42B9-AF6C-DC56C695F091}" dt="2021-08-29T08:22:10.438" v="660" actId="1076"/>
          <ac:picMkLst>
            <pc:docMk/>
            <pc:sldMk cId="2076341024" sldId="281"/>
            <ac:picMk id="5" creationId="{B07D4DCF-BFB3-4D13-B2AB-356116A5CBDA}"/>
          </ac:picMkLst>
        </pc:picChg>
      </pc:sldChg>
      <pc:sldChg chg="addSp delSp modSp">
        <pc:chgData name="Filip Melin" userId="c2a65c64c80c9bcb" providerId="LiveId" clId="{CBC1153E-7194-42B9-AF6C-DC56C695F091}" dt="2021-08-29T19:51:37.774" v="2846" actId="478"/>
        <pc:sldMkLst>
          <pc:docMk/>
          <pc:sldMk cId="3506545869" sldId="282"/>
        </pc:sldMkLst>
        <pc:spChg chg="mod">
          <ac:chgData name="Filip Melin" userId="c2a65c64c80c9bcb" providerId="LiveId" clId="{CBC1153E-7194-42B9-AF6C-DC56C695F091}" dt="2021-08-29T08:24:19.368" v="668" actId="12"/>
          <ac:spMkLst>
            <pc:docMk/>
            <pc:sldMk cId="3506545869" sldId="282"/>
            <ac:spMk id="4" creationId="{822814FC-A28D-4FF6-AE68-FD6A7B3D28C6}"/>
          </ac:spMkLst>
        </pc:spChg>
        <pc:spChg chg="add del">
          <ac:chgData name="Filip Melin" userId="c2a65c64c80c9bcb" providerId="LiveId" clId="{CBC1153E-7194-42B9-AF6C-DC56C695F091}" dt="2021-08-29T19:51:37.774" v="2846" actId="478"/>
          <ac:spMkLst>
            <pc:docMk/>
            <pc:sldMk cId="3506545869" sldId="282"/>
            <ac:spMk id="12" creationId="{27389B2E-F4E4-4E03-99DB-F1406B301286}"/>
          </ac:spMkLst>
        </pc:spChg>
      </pc:sldChg>
      <pc:sldChg chg="addSp delSp modSp">
        <pc:chgData name="Filip Melin" userId="c2a65c64c80c9bcb" providerId="LiveId" clId="{CBC1153E-7194-42B9-AF6C-DC56C695F091}" dt="2021-08-29T19:48:59.437" v="2825" actId="478"/>
        <pc:sldMkLst>
          <pc:docMk/>
          <pc:sldMk cId="3768077771" sldId="287"/>
        </pc:sldMkLst>
        <pc:spChg chg="mod">
          <ac:chgData name="Filip Melin" userId="c2a65c64c80c9bcb" providerId="LiveId" clId="{CBC1153E-7194-42B9-AF6C-DC56C695F091}" dt="2021-08-29T07:53:21.711" v="94" actId="20577"/>
          <ac:spMkLst>
            <pc:docMk/>
            <pc:sldMk cId="3768077771" sldId="287"/>
            <ac:spMk id="4" creationId="{0699EA6F-42D1-4001-8A86-DB11ADB4134B}"/>
          </ac:spMkLst>
        </pc:spChg>
        <pc:spChg chg="add del">
          <ac:chgData name="Filip Melin" userId="c2a65c64c80c9bcb" providerId="LiveId" clId="{CBC1153E-7194-42B9-AF6C-DC56C695F091}" dt="2021-08-29T19:48:59.437" v="2825" actId="478"/>
          <ac:spMkLst>
            <pc:docMk/>
            <pc:sldMk cId="3768077771" sldId="287"/>
            <ac:spMk id="5" creationId="{9C8A3337-46CB-4E02-A51B-92006CCC75F0}"/>
          </ac:spMkLst>
        </pc:spChg>
      </pc:sldChg>
      <pc:sldChg chg="addSp delSp modSp">
        <pc:chgData name="Filip Melin" userId="c2a65c64c80c9bcb" providerId="LiveId" clId="{CBC1153E-7194-42B9-AF6C-DC56C695F091}" dt="2021-08-29T19:51:43.355" v="2847" actId="478"/>
        <pc:sldMkLst>
          <pc:docMk/>
          <pc:sldMk cId="3661749384" sldId="288"/>
        </pc:sldMkLst>
        <pc:spChg chg="mod">
          <ac:chgData name="Filip Melin" userId="c2a65c64c80c9bcb" providerId="LiveId" clId="{CBC1153E-7194-42B9-AF6C-DC56C695F091}" dt="2021-08-29T08:26:41.663" v="747" actId="113"/>
          <ac:spMkLst>
            <pc:docMk/>
            <pc:sldMk cId="3661749384" sldId="288"/>
            <ac:spMk id="6" creationId="{4A37A6CD-11A4-48A5-A585-136E923A5FE5}"/>
          </ac:spMkLst>
        </pc:spChg>
        <pc:spChg chg="mod">
          <ac:chgData name="Filip Melin" userId="c2a65c64c80c9bcb" providerId="LiveId" clId="{CBC1153E-7194-42B9-AF6C-DC56C695F091}" dt="2021-08-29T08:27:00.936" v="750" actId="20577"/>
          <ac:spMkLst>
            <pc:docMk/>
            <pc:sldMk cId="3661749384" sldId="288"/>
            <ac:spMk id="7" creationId="{1FAEA925-5305-45D7-8F43-7683BAEEF61E}"/>
          </ac:spMkLst>
        </pc:spChg>
        <pc:spChg chg="add del">
          <ac:chgData name="Filip Melin" userId="c2a65c64c80c9bcb" providerId="LiveId" clId="{CBC1153E-7194-42B9-AF6C-DC56C695F091}" dt="2021-08-29T19:51:43.355" v="2847" actId="478"/>
          <ac:spMkLst>
            <pc:docMk/>
            <pc:sldMk cId="3661749384" sldId="288"/>
            <ac:spMk id="8" creationId="{6C9E9632-0BB6-4629-87D2-CDCADD5E6267}"/>
          </ac:spMkLst>
        </pc:spChg>
      </pc:sldChg>
      <pc:sldChg chg="add">
        <pc:chgData name="Filip Melin" userId="c2a65c64c80c9bcb" providerId="LiveId" clId="{CBC1153E-7194-42B9-AF6C-DC56C695F091}" dt="2021-08-29T19:44:51.920" v="2771"/>
        <pc:sldMkLst>
          <pc:docMk/>
          <pc:sldMk cId="3729867615" sldId="301"/>
        </pc:sldMkLst>
      </pc:sldChg>
      <pc:sldChg chg="addSp delSp modSp delAnim modAnim">
        <pc:chgData name="Filip Melin" userId="c2a65c64c80c9bcb" providerId="LiveId" clId="{CBC1153E-7194-42B9-AF6C-DC56C695F091}" dt="2021-08-29T19:51:13.835" v="2842" actId="478"/>
        <pc:sldMkLst>
          <pc:docMk/>
          <pc:sldMk cId="1039076307" sldId="303"/>
        </pc:sldMkLst>
        <pc:spChg chg="add del mod">
          <ac:chgData name="Filip Melin" userId="c2a65c64c80c9bcb" providerId="LiveId" clId="{CBC1153E-7194-42B9-AF6C-DC56C695F091}" dt="2021-08-29T08:40:58.645" v="965" actId="478"/>
          <ac:spMkLst>
            <pc:docMk/>
            <pc:sldMk cId="1039076307" sldId="303"/>
            <ac:spMk id="5" creationId="{5D844E62-5B63-4243-A697-575B26700CDF}"/>
          </ac:spMkLst>
        </pc:spChg>
        <pc:spChg chg="add del">
          <ac:chgData name="Filip Melin" userId="c2a65c64c80c9bcb" providerId="LiveId" clId="{CBC1153E-7194-42B9-AF6C-DC56C695F091}" dt="2021-08-29T19:51:13.835" v="2842" actId="478"/>
          <ac:spMkLst>
            <pc:docMk/>
            <pc:sldMk cId="1039076307" sldId="303"/>
            <ac:spMk id="6" creationId="{31DAB8F2-DDA7-4B55-85F4-0D49709B9F4D}"/>
          </ac:spMkLst>
        </pc:spChg>
        <pc:spChg chg="mod">
          <ac:chgData name="Filip Melin" userId="c2a65c64c80c9bcb" providerId="LiveId" clId="{CBC1153E-7194-42B9-AF6C-DC56C695F091}" dt="2021-08-29T08:39:53.605" v="942" actId="1076"/>
          <ac:spMkLst>
            <pc:docMk/>
            <pc:sldMk cId="1039076307" sldId="303"/>
            <ac:spMk id="7" creationId="{A97DA171-61A1-431E-9D27-E4392481A8FF}"/>
          </ac:spMkLst>
        </pc:spChg>
        <pc:graphicFrameChg chg="mod modGraphic">
          <ac:chgData name="Filip Melin" userId="c2a65c64c80c9bcb" providerId="LiveId" clId="{CBC1153E-7194-42B9-AF6C-DC56C695F091}" dt="2021-08-29T08:39:51.125" v="941" actId="1076"/>
          <ac:graphicFrameMkLst>
            <pc:docMk/>
            <pc:sldMk cId="1039076307" sldId="303"/>
            <ac:graphicFrameMk id="4" creationId="{325C8EC1-8556-453F-BEED-9703E2B70E24}"/>
          </ac:graphicFrameMkLst>
        </pc:graphicFrameChg>
      </pc:sldChg>
      <pc:sldChg chg="addSp delSp modSp add del modAnim">
        <pc:chgData name="Filip Melin" userId="c2a65c64c80c9bcb" providerId="LiveId" clId="{CBC1153E-7194-42B9-AF6C-DC56C695F091}" dt="2021-08-29T19:51:25.166" v="2844" actId="478"/>
        <pc:sldMkLst>
          <pc:docMk/>
          <pc:sldMk cId="2813805408" sldId="304"/>
        </pc:sldMkLst>
        <pc:spChg chg="mod">
          <ac:chgData name="Filip Melin" userId="c2a65c64c80c9bcb" providerId="LiveId" clId="{CBC1153E-7194-42B9-AF6C-DC56C695F091}" dt="2021-08-29T08:35:45.408" v="796" actId="1076"/>
          <ac:spMkLst>
            <pc:docMk/>
            <pc:sldMk cId="2813805408" sldId="304"/>
            <ac:spMk id="5" creationId="{FE7AC9A2-BEE0-4B58-ADCF-51C05A89B5CA}"/>
          </ac:spMkLst>
        </pc:spChg>
        <pc:spChg chg="add mod">
          <ac:chgData name="Filip Melin" userId="c2a65c64c80c9bcb" providerId="LiveId" clId="{CBC1153E-7194-42B9-AF6C-DC56C695F091}" dt="2021-08-29T08:44:55.644" v="1182" actId="20577"/>
          <ac:spMkLst>
            <pc:docMk/>
            <pc:sldMk cId="2813805408" sldId="304"/>
            <ac:spMk id="6" creationId="{B88C8E0E-03E5-48A8-9C5D-3E75EBBE918B}"/>
          </ac:spMkLst>
        </pc:spChg>
        <pc:spChg chg="add del mod">
          <ac:chgData name="Filip Melin" userId="c2a65c64c80c9bcb" providerId="LiveId" clId="{CBC1153E-7194-42B9-AF6C-DC56C695F091}" dt="2021-08-29T19:51:25.166" v="2844" actId="478"/>
          <ac:spMkLst>
            <pc:docMk/>
            <pc:sldMk cId="2813805408" sldId="304"/>
            <ac:spMk id="7" creationId="{46B797D3-3D4D-4474-8C77-02C32F30D742}"/>
          </ac:spMkLst>
        </pc:spChg>
        <pc:graphicFrameChg chg="del">
          <ac:chgData name="Filip Melin" userId="c2a65c64c80c9bcb" providerId="LiveId" clId="{CBC1153E-7194-42B9-AF6C-DC56C695F091}" dt="2021-08-29T08:35:37.309" v="795" actId="478"/>
          <ac:graphicFrameMkLst>
            <pc:docMk/>
            <pc:sldMk cId="2813805408" sldId="304"/>
            <ac:graphicFrameMk id="2" creationId="{5B14BA1C-2895-44B1-9F3B-B665CE491862}"/>
          </ac:graphicFrameMkLst>
        </pc:graphicFrameChg>
      </pc:sldChg>
      <pc:sldChg chg="addSp delSp modSp">
        <pc:chgData name="Filip Melin" userId="c2a65c64c80c9bcb" providerId="LiveId" clId="{CBC1153E-7194-42B9-AF6C-DC56C695F091}" dt="2021-08-29T19:49:43.991" v="2830" actId="478"/>
        <pc:sldMkLst>
          <pc:docMk/>
          <pc:sldMk cId="2457603829" sldId="305"/>
        </pc:sldMkLst>
        <pc:spChg chg="mod">
          <ac:chgData name="Filip Melin" userId="c2a65c64c80c9bcb" providerId="LiveId" clId="{CBC1153E-7194-42B9-AF6C-DC56C695F091}" dt="2021-08-26T09:22:46.632" v="39" actId="20577"/>
          <ac:spMkLst>
            <pc:docMk/>
            <pc:sldMk cId="2457603829" sldId="305"/>
            <ac:spMk id="4" creationId="{78CCFA3C-44F4-4F2C-989B-7D607B282F0A}"/>
          </ac:spMkLst>
        </pc:spChg>
        <pc:spChg chg="del">
          <ac:chgData name="Filip Melin" userId="c2a65c64c80c9bcb" providerId="LiveId" clId="{CBC1153E-7194-42B9-AF6C-DC56C695F091}" dt="2021-08-26T09:22:32.649" v="20" actId="478"/>
          <ac:spMkLst>
            <pc:docMk/>
            <pc:sldMk cId="2457603829" sldId="305"/>
            <ac:spMk id="5" creationId="{2A2A75E5-C9A5-48CD-9904-92DB0B52EDDB}"/>
          </ac:spMkLst>
        </pc:spChg>
        <pc:spChg chg="add del mod">
          <ac:chgData name="Filip Melin" userId="c2a65c64c80c9bcb" providerId="LiveId" clId="{CBC1153E-7194-42B9-AF6C-DC56C695F091}" dt="2021-08-29T19:49:43.991" v="2830" actId="478"/>
          <ac:spMkLst>
            <pc:docMk/>
            <pc:sldMk cId="2457603829" sldId="305"/>
            <ac:spMk id="9" creationId="{7EA32D80-CC50-46C6-8F3A-50EC26F0C5E3}"/>
          </ac:spMkLst>
        </pc:spChg>
        <pc:picChg chg="add mod">
          <ac:chgData name="Filip Melin" userId="c2a65c64c80c9bcb" providerId="LiveId" clId="{CBC1153E-7194-42B9-AF6C-DC56C695F091}" dt="2021-08-26T12:00:04.696" v="87" actId="1076"/>
          <ac:picMkLst>
            <pc:docMk/>
            <pc:sldMk cId="2457603829" sldId="305"/>
            <ac:picMk id="2" creationId="{63A3BA2A-A2D7-4346-958D-B47C317E2FDE}"/>
          </ac:picMkLst>
        </pc:picChg>
        <pc:picChg chg="add del mod">
          <ac:chgData name="Filip Melin" userId="c2a65c64c80c9bcb" providerId="LiveId" clId="{CBC1153E-7194-42B9-AF6C-DC56C695F091}" dt="2021-08-26T09:25:59.125" v="46" actId="478"/>
          <ac:picMkLst>
            <pc:docMk/>
            <pc:sldMk cId="2457603829" sldId="305"/>
            <ac:picMk id="3" creationId="{8FBC3CD7-4414-4A3D-878E-378B6EED0C79}"/>
          </ac:picMkLst>
        </pc:picChg>
        <pc:picChg chg="add mod">
          <ac:chgData name="Filip Melin" userId="c2a65c64c80c9bcb" providerId="LiveId" clId="{CBC1153E-7194-42B9-AF6C-DC56C695F091}" dt="2021-08-26T12:00:07.303" v="88" actId="1076"/>
          <ac:picMkLst>
            <pc:docMk/>
            <pc:sldMk cId="2457603829" sldId="305"/>
            <ac:picMk id="6" creationId="{9DCA02DE-6488-4088-90C7-2EF7ACCD6624}"/>
          </ac:picMkLst>
        </pc:picChg>
        <pc:picChg chg="add mod">
          <ac:chgData name="Filip Melin" userId="c2a65c64c80c9bcb" providerId="LiveId" clId="{CBC1153E-7194-42B9-AF6C-DC56C695F091}" dt="2021-08-26T12:00:09.560" v="89" actId="1076"/>
          <ac:picMkLst>
            <pc:docMk/>
            <pc:sldMk cId="2457603829" sldId="305"/>
            <ac:picMk id="7" creationId="{E60478D8-3BD4-4B28-8EFB-BB8690BF2ACB}"/>
          </ac:picMkLst>
        </pc:picChg>
        <pc:picChg chg="add mod">
          <ac:chgData name="Filip Melin" userId="c2a65c64c80c9bcb" providerId="LiveId" clId="{CBC1153E-7194-42B9-AF6C-DC56C695F091}" dt="2021-08-26T12:00:11.815" v="90" actId="1076"/>
          <ac:picMkLst>
            <pc:docMk/>
            <pc:sldMk cId="2457603829" sldId="305"/>
            <ac:picMk id="8" creationId="{67B81D2C-80A4-49A6-9FDB-A7D70135C9C4}"/>
          </ac:picMkLst>
        </pc:picChg>
        <pc:picChg chg="add del mod">
          <ac:chgData name="Filip Melin" userId="c2a65c64c80c9bcb" providerId="LiveId" clId="{CBC1153E-7194-42B9-AF6C-DC56C695F091}" dt="2021-08-26T09:29:47.182" v="68" actId="478"/>
          <ac:picMkLst>
            <pc:docMk/>
            <pc:sldMk cId="2457603829" sldId="305"/>
            <ac:picMk id="9" creationId="{7073E3AF-C198-41AE-8183-876E044DD651}"/>
          </ac:picMkLst>
        </pc:picChg>
        <pc:picChg chg="add del mod">
          <ac:chgData name="Filip Melin" userId="c2a65c64c80c9bcb" providerId="LiveId" clId="{CBC1153E-7194-42B9-AF6C-DC56C695F091}" dt="2021-08-26T09:29:49.150" v="69" actId="478"/>
          <ac:picMkLst>
            <pc:docMk/>
            <pc:sldMk cId="2457603829" sldId="305"/>
            <ac:picMk id="10" creationId="{40B7E6C3-E103-4583-B1BF-3DD65E50F960}"/>
          </ac:picMkLst>
        </pc:picChg>
      </pc:sldChg>
      <pc:sldChg chg="add">
        <pc:chgData name="Filip Melin" userId="c2a65c64c80c9bcb" providerId="LiveId" clId="{CBC1153E-7194-42B9-AF6C-DC56C695F091}" dt="2021-08-29T19:45:00.567" v="2772"/>
        <pc:sldMkLst>
          <pc:docMk/>
          <pc:sldMk cId="48908501" sldId="306"/>
        </pc:sldMkLst>
      </pc:sldChg>
      <pc:sldChg chg="addSp delSp modSp">
        <pc:chgData name="Filip Melin" userId="c2a65c64c80c9bcb" providerId="LiveId" clId="{CBC1153E-7194-42B9-AF6C-DC56C695F091}" dt="2021-08-29T19:50:38.983" v="2837" actId="478"/>
        <pc:sldMkLst>
          <pc:docMk/>
          <pc:sldMk cId="844740699" sldId="307"/>
        </pc:sldMkLst>
        <pc:spChg chg="mod">
          <ac:chgData name="Filip Melin" userId="c2a65c64c80c9bcb" providerId="LiveId" clId="{CBC1153E-7194-42B9-AF6C-DC56C695F091}" dt="2021-08-29T08:15:33.624" v="454" actId="6549"/>
          <ac:spMkLst>
            <pc:docMk/>
            <pc:sldMk cId="844740699" sldId="307"/>
            <ac:spMk id="4" creationId="{78CCFA3C-44F4-4F2C-989B-7D607B282F0A}"/>
          </ac:spMkLst>
        </pc:spChg>
        <pc:spChg chg="mod">
          <ac:chgData name="Filip Melin" userId="c2a65c64c80c9bcb" providerId="LiveId" clId="{CBC1153E-7194-42B9-AF6C-DC56C695F091}" dt="2021-08-29T18:26:37.959" v="2324" actId="313"/>
          <ac:spMkLst>
            <pc:docMk/>
            <pc:sldMk cId="844740699" sldId="307"/>
            <ac:spMk id="5" creationId="{2A2A75E5-C9A5-48CD-9904-92DB0B52EDDB}"/>
          </ac:spMkLst>
        </pc:spChg>
        <pc:spChg chg="add del">
          <ac:chgData name="Filip Melin" userId="c2a65c64c80c9bcb" providerId="LiveId" clId="{CBC1153E-7194-42B9-AF6C-DC56C695F091}" dt="2021-08-29T19:50:38.983" v="2837" actId="478"/>
          <ac:spMkLst>
            <pc:docMk/>
            <pc:sldMk cId="844740699" sldId="307"/>
            <ac:spMk id="6" creationId="{B8C0F5CD-70F9-4FF8-AA15-BA8A554E5FCB}"/>
          </ac:spMkLst>
        </pc:spChg>
      </pc:sldChg>
      <pc:sldChg chg="addSp delSp modSp add">
        <pc:chgData name="Filip Melin" userId="c2a65c64c80c9bcb" providerId="LiveId" clId="{CBC1153E-7194-42B9-AF6C-DC56C695F091}" dt="2021-08-29T19:49:49.741" v="2831" actId="478"/>
        <pc:sldMkLst>
          <pc:docMk/>
          <pc:sldMk cId="2209915147" sldId="311"/>
        </pc:sldMkLst>
        <pc:spChg chg="add del mod">
          <ac:chgData name="Filip Melin" userId="c2a65c64c80c9bcb" providerId="LiveId" clId="{CBC1153E-7194-42B9-AF6C-DC56C695F091}" dt="2021-08-29T19:49:49.741" v="2831" actId="478"/>
          <ac:spMkLst>
            <pc:docMk/>
            <pc:sldMk cId="2209915147" sldId="311"/>
            <ac:spMk id="8" creationId="{2955C685-A00A-4427-A287-B43800BBD537}"/>
          </ac:spMkLst>
        </pc:spChg>
        <pc:picChg chg="del">
          <ac:chgData name="Filip Melin" userId="c2a65c64c80c9bcb" providerId="LiveId" clId="{CBC1153E-7194-42B9-AF6C-DC56C695F091}" dt="2021-08-26T09:29:53.114" v="70" actId="478"/>
          <ac:picMkLst>
            <pc:docMk/>
            <pc:sldMk cId="2209915147" sldId="311"/>
            <ac:picMk id="2" creationId="{63A3BA2A-A2D7-4346-958D-B47C317E2FDE}"/>
          </ac:picMkLst>
        </pc:picChg>
        <pc:picChg chg="add mod">
          <ac:chgData name="Filip Melin" userId="c2a65c64c80c9bcb" providerId="LiveId" clId="{CBC1153E-7194-42B9-AF6C-DC56C695F091}" dt="2021-08-26T11:59:56.863" v="86" actId="1076"/>
          <ac:picMkLst>
            <pc:docMk/>
            <pc:sldMk cId="2209915147" sldId="311"/>
            <ac:picMk id="3" creationId="{84025836-0FA8-4A1C-94CB-72F01BEDBDF6}"/>
          </ac:picMkLst>
        </pc:picChg>
        <pc:picChg chg="add mod">
          <ac:chgData name="Filip Melin" userId="c2a65c64c80c9bcb" providerId="LiveId" clId="{CBC1153E-7194-42B9-AF6C-DC56C695F091}" dt="2021-08-26T09:31:32.886" v="80" actId="1076"/>
          <ac:picMkLst>
            <pc:docMk/>
            <pc:sldMk cId="2209915147" sldId="311"/>
            <ac:picMk id="5" creationId="{745C9755-AEDF-4723-A42A-3B1BCED75FED}"/>
          </ac:picMkLst>
        </pc:picChg>
        <pc:picChg chg="del">
          <ac:chgData name="Filip Melin" userId="c2a65c64c80c9bcb" providerId="LiveId" clId="{CBC1153E-7194-42B9-AF6C-DC56C695F091}" dt="2021-08-26T09:29:54.300" v="71" actId="478"/>
          <ac:picMkLst>
            <pc:docMk/>
            <pc:sldMk cId="2209915147" sldId="311"/>
            <ac:picMk id="6" creationId="{9DCA02DE-6488-4088-90C7-2EF7ACCD6624}"/>
          </ac:picMkLst>
        </pc:picChg>
        <pc:picChg chg="del">
          <ac:chgData name="Filip Melin" userId="c2a65c64c80c9bcb" providerId="LiveId" clId="{CBC1153E-7194-42B9-AF6C-DC56C695F091}" dt="2021-08-26T09:29:55.349" v="72" actId="478"/>
          <ac:picMkLst>
            <pc:docMk/>
            <pc:sldMk cId="2209915147" sldId="311"/>
            <ac:picMk id="7" creationId="{E60478D8-3BD4-4B28-8EFB-BB8690BF2ACB}"/>
          </ac:picMkLst>
        </pc:picChg>
        <pc:picChg chg="del">
          <ac:chgData name="Filip Melin" userId="c2a65c64c80c9bcb" providerId="LiveId" clId="{CBC1153E-7194-42B9-AF6C-DC56C695F091}" dt="2021-08-26T09:29:56.432" v="73" actId="478"/>
          <ac:picMkLst>
            <pc:docMk/>
            <pc:sldMk cId="2209915147" sldId="311"/>
            <ac:picMk id="8" creationId="{67B81D2C-80A4-49A6-9FDB-A7D70135C9C4}"/>
          </ac:picMkLst>
        </pc:picChg>
        <pc:picChg chg="mod">
          <ac:chgData name="Filip Melin" userId="c2a65c64c80c9bcb" providerId="LiveId" clId="{CBC1153E-7194-42B9-AF6C-DC56C695F091}" dt="2021-08-26T11:59:53.368" v="84" actId="1076"/>
          <ac:picMkLst>
            <pc:docMk/>
            <pc:sldMk cId="2209915147" sldId="311"/>
            <ac:picMk id="9" creationId="{7073E3AF-C198-41AE-8183-876E044DD651}"/>
          </ac:picMkLst>
        </pc:picChg>
        <pc:picChg chg="mod">
          <ac:chgData name="Filip Melin" userId="c2a65c64c80c9bcb" providerId="LiveId" clId="{CBC1153E-7194-42B9-AF6C-DC56C695F091}" dt="2021-08-26T11:59:54.791" v="85" actId="1076"/>
          <ac:picMkLst>
            <pc:docMk/>
            <pc:sldMk cId="2209915147" sldId="311"/>
            <ac:picMk id="10" creationId="{40B7E6C3-E103-4583-B1BF-3DD65E50F960}"/>
          </ac:picMkLst>
        </pc:picChg>
        <pc:picChg chg="add mod">
          <ac:chgData name="Filip Melin" userId="c2a65c64c80c9bcb" providerId="LiveId" clId="{CBC1153E-7194-42B9-AF6C-DC56C695F091}" dt="2021-08-26T09:32:02.656" v="83" actId="14100"/>
          <ac:picMkLst>
            <pc:docMk/>
            <pc:sldMk cId="2209915147" sldId="311"/>
            <ac:picMk id="11" creationId="{5F649D3C-C16D-4B07-9906-60466F8DB084}"/>
          </ac:picMkLst>
        </pc:picChg>
      </pc:sldChg>
      <pc:sldChg chg="addSp delSp modSp add">
        <pc:chgData name="Filip Melin" userId="c2a65c64c80c9bcb" providerId="LiveId" clId="{CBC1153E-7194-42B9-AF6C-DC56C695F091}" dt="2021-08-29T19:49:57.218" v="2832" actId="478"/>
        <pc:sldMkLst>
          <pc:docMk/>
          <pc:sldMk cId="2398157248" sldId="312"/>
        </pc:sldMkLst>
        <pc:spChg chg="mod">
          <ac:chgData name="Filip Melin" userId="c2a65c64c80c9bcb" providerId="LiveId" clId="{CBC1153E-7194-42B9-AF6C-DC56C695F091}" dt="2021-08-29T08:00:23.107" v="121" actId="113"/>
          <ac:spMkLst>
            <pc:docMk/>
            <pc:sldMk cId="2398157248" sldId="312"/>
            <ac:spMk id="2" creationId="{23854AE1-ADAF-4CDC-B32A-C65C873D9EAC}"/>
          </ac:spMkLst>
        </pc:spChg>
        <pc:spChg chg="mod">
          <ac:chgData name="Filip Melin" userId="c2a65c64c80c9bcb" providerId="LiveId" clId="{CBC1153E-7194-42B9-AF6C-DC56C695F091}" dt="2021-08-29T07:55:47.875" v="109" actId="20577"/>
          <ac:spMkLst>
            <pc:docMk/>
            <pc:sldMk cId="2398157248" sldId="312"/>
            <ac:spMk id="3" creationId="{B0170512-D0E0-47C2-82A2-EFAD44C3017F}"/>
          </ac:spMkLst>
        </pc:spChg>
        <pc:spChg chg="add del mod">
          <ac:chgData name="Filip Melin" userId="c2a65c64c80c9bcb" providerId="LiveId" clId="{CBC1153E-7194-42B9-AF6C-DC56C695F091}" dt="2021-08-29T19:49:57.218" v="2832" actId="478"/>
          <ac:spMkLst>
            <pc:docMk/>
            <pc:sldMk cId="2398157248" sldId="312"/>
            <ac:spMk id="6" creationId="{2F7F8B6A-5EE4-4F7F-9BD5-BBB8E8E5F3DF}"/>
          </ac:spMkLst>
        </pc:spChg>
        <pc:picChg chg="add mod">
          <ac:chgData name="Filip Melin" userId="c2a65c64c80c9bcb" providerId="LiveId" clId="{CBC1153E-7194-42B9-AF6C-DC56C695F091}" dt="2021-08-29T08:00:14.033" v="120" actId="14100"/>
          <ac:picMkLst>
            <pc:docMk/>
            <pc:sldMk cId="2398157248" sldId="312"/>
            <ac:picMk id="4" creationId="{8A26BC70-485A-4E62-9595-5506B53AB404}"/>
          </ac:picMkLst>
        </pc:picChg>
        <pc:picChg chg="mod">
          <ac:chgData name="Filip Melin" userId="c2a65c64c80c9bcb" providerId="LiveId" clId="{CBC1153E-7194-42B9-AF6C-DC56C695F091}" dt="2021-08-29T09:43:07.211" v="1914" actId="1076"/>
          <ac:picMkLst>
            <pc:docMk/>
            <pc:sldMk cId="2398157248" sldId="312"/>
            <ac:picMk id="5" creationId="{C966AFA8-18EE-4AAD-BBED-B3BE337F38A7}"/>
          </ac:picMkLst>
        </pc:picChg>
      </pc:sldChg>
      <pc:sldChg chg="addSp delSp modSp add">
        <pc:chgData name="Filip Melin" userId="c2a65c64c80c9bcb" providerId="LiveId" clId="{CBC1153E-7194-42B9-AF6C-DC56C695F091}" dt="2021-08-29T19:50:05.316" v="2833" actId="478"/>
        <pc:sldMkLst>
          <pc:docMk/>
          <pc:sldMk cId="3414740213" sldId="313"/>
        </pc:sldMkLst>
        <pc:spChg chg="mod">
          <ac:chgData name="Filip Melin" userId="c2a65c64c80c9bcb" providerId="LiveId" clId="{CBC1153E-7194-42B9-AF6C-DC56C695F091}" dt="2021-08-29T08:03:17.402" v="131" actId="14100"/>
          <ac:spMkLst>
            <pc:docMk/>
            <pc:sldMk cId="3414740213" sldId="313"/>
            <ac:spMk id="2" creationId="{23854AE1-ADAF-4CDC-B32A-C65C873D9EAC}"/>
          </ac:spMkLst>
        </pc:spChg>
        <pc:spChg chg="add del mod">
          <ac:chgData name="Filip Melin" userId="c2a65c64c80c9bcb" providerId="LiveId" clId="{CBC1153E-7194-42B9-AF6C-DC56C695F091}" dt="2021-08-29T19:50:05.316" v="2833" actId="478"/>
          <ac:spMkLst>
            <pc:docMk/>
            <pc:sldMk cId="3414740213" sldId="313"/>
            <ac:spMk id="7" creationId="{96F456A6-7658-4201-A543-0A18AB5FB4F0}"/>
          </ac:spMkLst>
        </pc:spChg>
        <pc:picChg chg="del">
          <ac:chgData name="Filip Melin" userId="c2a65c64c80c9bcb" providerId="LiveId" clId="{CBC1153E-7194-42B9-AF6C-DC56C695F091}" dt="2021-08-29T08:02:23.679" v="123" actId="478"/>
          <ac:picMkLst>
            <pc:docMk/>
            <pc:sldMk cId="3414740213" sldId="313"/>
            <ac:picMk id="4" creationId="{8A26BC70-485A-4E62-9595-5506B53AB404}"/>
          </ac:picMkLst>
        </pc:picChg>
        <pc:picChg chg="add mod">
          <ac:chgData name="Filip Melin" userId="c2a65c64c80c9bcb" providerId="LiveId" clId="{CBC1153E-7194-42B9-AF6C-DC56C695F091}" dt="2021-08-29T08:02:30.283" v="126" actId="14100"/>
          <ac:picMkLst>
            <pc:docMk/>
            <pc:sldMk cId="3414740213" sldId="313"/>
            <ac:picMk id="6" creationId="{346D9D56-A0AF-4695-91EC-7FBB189D3872}"/>
          </ac:picMkLst>
        </pc:picChg>
      </pc:sldChg>
      <pc:sldChg chg="addSp delSp modSp add">
        <pc:chgData name="Filip Melin" userId="c2a65c64c80c9bcb" providerId="LiveId" clId="{CBC1153E-7194-42B9-AF6C-DC56C695F091}" dt="2021-08-29T19:50:24.429" v="2835" actId="478"/>
        <pc:sldMkLst>
          <pc:docMk/>
          <pc:sldMk cId="3363221669" sldId="314"/>
        </pc:sldMkLst>
        <pc:spChg chg="add del mod">
          <ac:chgData name="Filip Melin" userId="c2a65c64c80c9bcb" providerId="LiveId" clId="{CBC1153E-7194-42B9-AF6C-DC56C695F091}" dt="2021-08-29T19:50:24.429" v="2835" actId="478"/>
          <ac:spMkLst>
            <pc:docMk/>
            <pc:sldMk cId="3363221669" sldId="314"/>
            <ac:spMk id="2" creationId="{B1747CCC-2F9C-4DD5-BCE9-BC661FFCACEE}"/>
          </ac:spMkLst>
        </pc:spChg>
        <pc:spChg chg="mod">
          <ac:chgData name="Filip Melin" userId="c2a65c64c80c9bcb" providerId="LiveId" clId="{CBC1153E-7194-42B9-AF6C-DC56C695F091}" dt="2021-08-29T08:12:23.880" v="362" actId="108"/>
          <ac:spMkLst>
            <pc:docMk/>
            <pc:sldMk cId="3363221669" sldId="314"/>
            <ac:spMk id="4" creationId="{78CCFA3C-44F4-4F2C-989B-7D607B282F0A}"/>
          </ac:spMkLst>
        </pc:spChg>
        <pc:spChg chg="mod">
          <ac:chgData name="Filip Melin" userId="c2a65c64c80c9bcb" providerId="LiveId" clId="{CBC1153E-7194-42B9-AF6C-DC56C695F091}" dt="2021-08-29T08:15:16.197" v="453" actId="5793"/>
          <ac:spMkLst>
            <pc:docMk/>
            <pc:sldMk cId="3363221669" sldId="314"/>
            <ac:spMk id="5" creationId="{2A2A75E5-C9A5-48CD-9904-92DB0B52EDDB}"/>
          </ac:spMkLst>
        </pc:spChg>
      </pc:sldChg>
      <pc:sldChg chg="addSp delSp modSp add modAnim">
        <pc:chgData name="Filip Melin" userId="c2a65c64c80c9bcb" providerId="LiveId" clId="{CBC1153E-7194-42B9-AF6C-DC56C695F091}" dt="2021-08-29T19:51:19.574" v="2843" actId="478"/>
        <pc:sldMkLst>
          <pc:docMk/>
          <pc:sldMk cId="3066770950" sldId="316"/>
        </pc:sldMkLst>
        <pc:spChg chg="mod">
          <ac:chgData name="Filip Melin" userId="c2a65c64c80c9bcb" providerId="LiveId" clId="{CBC1153E-7194-42B9-AF6C-DC56C695F091}" dt="2021-08-29T08:42:20.379" v="979" actId="20577"/>
          <ac:spMkLst>
            <pc:docMk/>
            <pc:sldMk cId="3066770950" sldId="316"/>
            <ac:spMk id="3" creationId="{00000000-0000-0000-0000-000000000000}"/>
          </ac:spMkLst>
        </pc:spChg>
        <pc:spChg chg="mod">
          <ac:chgData name="Filip Melin" userId="c2a65c64c80c9bcb" providerId="LiveId" clId="{CBC1153E-7194-42B9-AF6C-DC56C695F091}" dt="2021-08-29T08:43:49.506" v="1120" actId="20577"/>
          <ac:spMkLst>
            <pc:docMk/>
            <pc:sldMk cId="3066770950" sldId="316"/>
            <ac:spMk id="5" creationId="{FE7AC9A2-BEE0-4B58-ADCF-51C05A89B5CA}"/>
          </ac:spMkLst>
        </pc:spChg>
        <pc:spChg chg="mod">
          <ac:chgData name="Filip Melin" userId="c2a65c64c80c9bcb" providerId="LiveId" clId="{CBC1153E-7194-42B9-AF6C-DC56C695F091}" dt="2021-08-29T09:28:04.576" v="1272" actId="20577"/>
          <ac:spMkLst>
            <pc:docMk/>
            <pc:sldMk cId="3066770950" sldId="316"/>
            <ac:spMk id="6" creationId="{B88C8E0E-03E5-48A8-9C5D-3E75EBBE918B}"/>
          </ac:spMkLst>
        </pc:spChg>
        <pc:spChg chg="add del mod">
          <ac:chgData name="Filip Melin" userId="c2a65c64c80c9bcb" providerId="LiveId" clId="{CBC1153E-7194-42B9-AF6C-DC56C695F091}" dt="2021-08-29T19:51:19.574" v="2843" actId="478"/>
          <ac:spMkLst>
            <pc:docMk/>
            <pc:sldMk cId="3066770950" sldId="316"/>
            <ac:spMk id="7" creationId="{CE80D32E-31F8-4398-8900-484255C42AFC}"/>
          </ac:spMkLst>
        </pc:spChg>
      </pc:sldChg>
      <pc:sldChg chg="addSp delSp modSp add">
        <pc:chgData name="Filip Melin" userId="c2a65c64c80c9bcb" providerId="LiveId" clId="{CBC1153E-7194-42B9-AF6C-DC56C695F091}" dt="2021-08-29T19:50:18.354" v="2834" actId="478"/>
        <pc:sldMkLst>
          <pc:docMk/>
          <pc:sldMk cId="336906496" sldId="317"/>
        </pc:sldMkLst>
        <pc:spChg chg="mod">
          <ac:chgData name="Filip Melin" userId="c2a65c64c80c9bcb" providerId="LiveId" clId="{CBC1153E-7194-42B9-AF6C-DC56C695F091}" dt="2021-08-29T19:16:44.760" v="2380" actId="20577"/>
          <ac:spMkLst>
            <pc:docMk/>
            <pc:sldMk cId="336906496" sldId="317"/>
            <ac:spMk id="2" creationId="{23854AE1-ADAF-4CDC-B32A-C65C873D9EAC}"/>
          </ac:spMkLst>
        </pc:spChg>
        <pc:spChg chg="add del">
          <ac:chgData name="Filip Melin" userId="c2a65c64c80c9bcb" providerId="LiveId" clId="{CBC1153E-7194-42B9-AF6C-DC56C695F091}" dt="2021-08-29T19:50:18.354" v="2834" actId="478"/>
          <ac:spMkLst>
            <pc:docMk/>
            <pc:sldMk cId="336906496" sldId="317"/>
            <ac:spMk id="7" creationId="{6C54247F-25D1-497E-9EC1-2F7C7B42F0C8}"/>
          </ac:spMkLst>
        </pc:spChg>
        <pc:picChg chg="mod">
          <ac:chgData name="Filip Melin" userId="c2a65c64c80c9bcb" providerId="LiveId" clId="{CBC1153E-7194-42B9-AF6C-DC56C695F091}" dt="2021-08-29T09:30:12.474" v="1279" actId="1076"/>
          <ac:picMkLst>
            <pc:docMk/>
            <pc:sldMk cId="336906496" sldId="317"/>
            <ac:picMk id="5" creationId="{C966AFA8-18EE-4AAD-BBED-B3BE337F38A7}"/>
          </ac:picMkLst>
        </pc:picChg>
        <pc:picChg chg="del mod">
          <ac:chgData name="Filip Melin" userId="c2a65c64c80c9bcb" providerId="LiveId" clId="{CBC1153E-7194-42B9-AF6C-DC56C695F091}" dt="2021-08-29T09:29:55.396" v="1275" actId="478"/>
          <ac:picMkLst>
            <pc:docMk/>
            <pc:sldMk cId="336906496" sldId="317"/>
            <ac:picMk id="6" creationId="{346D9D56-A0AF-4695-91EC-7FBB189D3872}"/>
          </ac:picMkLst>
        </pc:picChg>
      </pc:sldChg>
      <pc:sldChg chg="addSp delSp modSp add">
        <pc:chgData name="Filip Melin" userId="c2a65c64c80c9bcb" providerId="LiveId" clId="{CBC1153E-7194-42B9-AF6C-DC56C695F091}" dt="2021-08-31T13:17:05.916" v="3037" actId="5793"/>
        <pc:sldMkLst>
          <pc:docMk/>
          <pc:sldMk cId="204126275" sldId="318"/>
        </pc:sldMkLst>
        <pc:spChg chg="mod">
          <ac:chgData name="Filip Melin" userId="c2a65c64c80c9bcb" providerId="LiveId" clId="{CBC1153E-7194-42B9-AF6C-DC56C695F091}" dt="2021-08-29T09:31:27.115" v="1297" actId="20577"/>
          <ac:spMkLst>
            <pc:docMk/>
            <pc:sldMk cId="204126275" sldId="318"/>
            <ac:spMk id="4" creationId="{78CCFA3C-44F4-4F2C-989B-7D607B282F0A}"/>
          </ac:spMkLst>
        </pc:spChg>
        <pc:spChg chg="mod">
          <ac:chgData name="Filip Melin" userId="c2a65c64c80c9bcb" providerId="LiveId" clId="{CBC1153E-7194-42B9-AF6C-DC56C695F091}" dt="2021-08-31T13:17:05.916" v="3037" actId="5793"/>
          <ac:spMkLst>
            <pc:docMk/>
            <pc:sldMk cId="204126275" sldId="318"/>
            <ac:spMk id="5" creationId="{2A2A75E5-C9A5-48CD-9904-92DB0B52EDDB}"/>
          </ac:spMkLst>
        </pc:spChg>
        <pc:spChg chg="add del">
          <ac:chgData name="Filip Melin" userId="c2a65c64c80c9bcb" providerId="LiveId" clId="{CBC1153E-7194-42B9-AF6C-DC56C695F091}" dt="2021-08-29T19:50:33.329" v="2836" actId="478"/>
          <ac:spMkLst>
            <pc:docMk/>
            <pc:sldMk cId="204126275" sldId="318"/>
            <ac:spMk id="6" creationId="{BF40A100-1F5C-40CD-9D59-E6B82AD8C339}"/>
          </ac:spMkLst>
        </pc:spChg>
      </pc:sldChg>
      <pc:sldChg chg="addSp delSp modSp add ord">
        <pc:chgData name="Filip Melin" userId="c2a65c64c80c9bcb" providerId="LiveId" clId="{CBC1153E-7194-42B9-AF6C-DC56C695F091}" dt="2021-08-29T19:49:08.136" v="2826" actId="478"/>
        <pc:sldMkLst>
          <pc:docMk/>
          <pc:sldMk cId="2104358402" sldId="319"/>
        </pc:sldMkLst>
        <pc:spChg chg="del mod">
          <ac:chgData name="Filip Melin" userId="c2a65c64c80c9bcb" providerId="LiveId" clId="{CBC1153E-7194-42B9-AF6C-DC56C695F091}" dt="2021-08-29T10:05:32.831" v="2020" actId="478"/>
          <ac:spMkLst>
            <pc:docMk/>
            <pc:sldMk cId="2104358402" sldId="319"/>
            <ac:spMk id="2" creationId="{23854AE1-ADAF-4CDC-B32A-C65C873D9EAC}"/>
          </ac:spMkLst>
        </pc:spChg>
        <pc:spChg chg="mod">
          <ac:chgData name="Filip Melin" userId="c2a65c64c80c9bcb" providerId="LiveId" clId="{CBC1153E-7194-42B9-AF6C-DC56C695F091}" dt="2021-08-29T19:24:17.646" v="2494" actId="20577"/>
          <ac:spMkLst>
            <pc:docMk/>
            <pc:sldMk cId="2104358402" sldId="319"/>
            <ac:spMk id="3" creationId="{B0170512-D0E0-47C2-82A2-EFAD44C3017F}"/>
          </ac:spMkLst>
        </pc:spChg>
        <pc:spChg chg="del mod">
          <ac:chgData name="Filip Melin" userId="c2a65c64c80c9bcb" providerId="LiveId" clId="{CBC1153E-7194-42B9-AF6C-DC56C695F091}" dt="2021-08-29T19:49:08.136" v="2826" actId="478"/>
          <ac:spMkLst>
            <pc:docMk/>
            <pc:sldMk cId="2104358402" sldId="319"/>
            <ac:spMk id="7" creationId="{6C54247F-25D1-497E-9EC1-2F7C7B42F0C8}"/>
          </ac:spMkLst>
        </pc:spChg>
        <pc:picChg chg="add mod">
          <ac:chgData name="Filip Melin" userId="c2a65c64c80c9bcb" providerId="LiveId" clId="{CBC1153E-7194-42B9-AF6C-DC56C695F091}" dt="2021-08-29T10:05:41.374" v="2022" actId="14100"/>
          <ac:picMkLst>
            <pc:docMk/>
            <pc:sldMk cId="2104358402" sldId="319"/>
            <ac:picMk id="4" creationId="{C03571F8-88C2-48D1-B546-F17679CC9193}"/>
          </ac:picMkLst>
        </pc:picChg>
        <pc:picChg chg="mod">
          <ac:chgData name="Filip Melin" userId="c2a65c64c80c9bcb" providerId="LiveId" clId="{CBC1153E-7194-42B9-AF6C-DC56C695F091}" dt="2021-08-29T10:04:49.618" v="2014" actId="1076"/>
          <ac:picMkLst>
            <pc:docMk/>
            <pc:sldMk cId="2104358402" sldId="319"/>
            <ac:picMk id="5" creationId="{C966AFA8-18EE-4AAD-BBED-B3BE337F38A7}"/>
          </ac:picMkLst>
        </pc:picChg>
        <pc:picChg chg="add mod">
          <ac:chgData name="Filip Melin" userId="c2a65c64c80c9bcb" providerId="LiveId" clId="{CBC1153E-7194-42B9-AF6C-DC56C695F091}" dt="2021-08-29T10:04:57.245" v="2016" actId="1076"/>
          <ac:picMkLst>
            <pc:docMk/>
            <pc:sldMk cId="2104358402" sldId="319"/>
            <ac:picMk id="6" creationId="{91CD319B-0CD1-4F2D-9D5E-117E9888D105}"/>
          </ac:picMkLst>
        </pc:picChg>
      </pc:sldChg>
      <pc:sldChg chg="addSp delSp modSp add ord">
        <pc:chgData name="Filip Melin" userId="c2a65c64c80c9bcb" providerId="LiveId" clId="{CBC1153E-7194-42B9-AF6C-DC56C695F091}" dt="2021-08-31T13:20:33.720" v="3042" actId="20577"/>
        <pc:sldMkLst>
          <pc:docMk/>
          <pc:sldMk cId="3121027158" sldId="320"/>
        </pc:sldMkLst>
        <pc:spChg chg="mod">
          <ac:chgData name="Filip Melin" userId="c2a65c64c80c9bcb" providerId="LiveId" clId="{CBC1153E-7194-42B9-AF6C-DC56C695F091}" dt="2021-08-31T13:20:33.720" v="3042" actId="20577"/>
          <ac:spMkLst>
            <pc:docMk/>
            <pc:sldMk cId="3121027158" sldId="320"/>
            <ac:spMk id="2" creationId="{23854AE1-ADAF-4CDC-B32A-C65C873D9EAC}"/>
          </ac:spMkLst>
        </pc:spChg>
        <pc:spChg chg="del">
          <ac:chgData name="Filip Melin" userId="c2a65c64c80c9bcb" providerId="LiveId" clId="{CBC1153E-7194-42B9-AF6C-DC56C695F091}" dt="2021-08-29T19:49:24.104" v="2828" actId="478"/>
          <ac:spMkLst>
            <pc:docMk/>
            <pc:sldMk cId="3121027158" sldId="320"/>
            <ac:spMk id="7" creationId="{6C54247F-25D1-497E-9EC1-2F7C7B42F0C8}"/>
          </ac:spMkLst>
        </pc:spChg>
        <pc:spChg chg="add mod">
          <ac:chgData name="Filip Melin" userId="c2a65c64c80c9bcb" providerId="LiveId" clId="{CBC1153E-7194-42B9-AF6C-DC56C695F091}" dt="2021-08-31T13:16:25.136" v="3035" actId="20577"/>
          <ac:spMkLst>
            <pc:docMk/>
            <pc:sldMk cId="3121027158" sldId="320"/>
            <ac:spMk id="8" creationId="{78BB46BE-4272-428F-9A8D-51B2E842DDAA}"/>
          </ac:spMkLst>
        </pc:spChg>
        <pc:picChg chg="del">
          <ac:chgData name="Filip Melin" userId="c2a65c64c80c9bcb" providerId="LiveId" clId="{CBC1153E-7194-42B9-AF6C-DC56C695F091}" dt="2021-08-29T10:05:24.619" v="2018" actId="478"/>
          <ac:picMkLst>
            <pc:docMk/>
            <pc:sldMk cId="3121027158" sldId="320"/>
            <ac:picMk id="4" creationId="{C03571F8-88C2-48D1-B546-F17679CC9193}"/>
          </ac:picMkLst>
        </pc:picChg>
        <pc:picChg chg="mod">
          <ac:chgData name="Filip Melin" userId="c2a65c64c80c9bcb" providerId="LiveId" clId="{CBC1153E-7194-42B9-AF6C-DC56C695F091}" dt="2021-08-29T10:18:02.463" v="2073" actId="1076"/>
          <ac:picMkLst>
            <pc:docMk/>
            <pc:sldMk cId="3121027158" sldId="320"/>
            <ac:picMk id="5" creationId="{C966AFA8-18EE-4AAD-BBED-B3BE337F38A7}"/>
          </ac:picMkLst>
        </pc:picChg>
        <pc:picChg chg="del">
          <ac:chgData name="Filip Melin" userId="c2a65c64c80c9bcb" providerId="LiveId" clId="{CBC1153E-7194-42B9-AF6C-DC56C695F091}" dt="2021-08-29T10:05:26.995" v="2019" actId="478"/>
          <ac:picMkLst>
            <pc:docMk/>
            <pc:sldMk cId="3121027158" sldId="320"/>
            <ac:picMk id="6" creationId="{91CD319B-0CD1-4F2D-9D5E-117E9888D105}"/>
          </ac:picMkLst>
        </pc:picChg>
      </pc:sldChg>
      <pc:sldChg chg="delSp modSp add ord">
        <pc:chgData name="Filip Melin" userId="c2a65c64c80c9bcb" providerId="LiveId" clId="{CBC1153E-7194-42B9-AF6C-DC56C695F091}" dt="2021-08-29T19:49:17.399" v="2827" actId="478"/>
        <pc:sldMkLst>
          <pc:docMk/>
          <pc:sldMk cId="1553272187" sldId="321"/>
        </pc:sldMkLst>
        <pc:spChg chg="mod">
          <ac:chgData name="Filip Melin" userId="c2a65c64c80c9bcb" providerId="LiveId" clId="{CBC1153E-7194-42B9-AF6C-DC56C695F091}" dt="2021-08-29T10:32:44.767" v="2317" actId="2710"/>
          <ac:spMkLst>
            <pc:docMk/>
            <pc:sldMk cId="1553272187" sldId="321"/>
            <ac:spMk id="2" creationId="{23854AE1-ADAF-4CDC-B32A-C65C873D9EAC}"/>
          </ac:spMkLst>
        </pc:spChg>
        <pc:spChg chg="del">
          <ac:chgData name="Filip Melin" userId="c2a65c64c80c9bcb" providerId="LiveId" clId="{CBC1153E-7194-42B9-AF6C-DC56C695F091}" dt="2021-08-29T19:49:17.399" v="2827" actId="478"/>
          <ac:spMkLst>
            <pc:docMk/>
            <pc:sldMk cId="1553272187" sldId="321"/>
            <ac:spMk id="7" creationId="{6C54247F-25D1-497E-9EC1-2F7C7B42F0C8}"/>
          </ac:spMkLst>
        </pc:spChg>
        <pc:spChg chg="del">
          <ac:chgData name="Filip Melin" userId="c2a65c64c80c9bcb" providerId="LiveId" clId="{CBC1153E-7194-42B9-AF6C-DC56C695F091}" dt="2021-08-29T10:31:59.909" v="2313" actId="478"/>
          <ac:spMkLst>
            <pc:docMk/>
            <pc:sldMk cId="1553272187" sldId="321"/>
            <ac:spMk id="8" creationId="{78BB46BE-4272-428F-9A8D-51B2E842DDAA}"/>
          </ac:spMkLst>
        </pc:spChg>
      </pc:sldChg>
      <pc:sldChg chg="modSp add">
        <pc:chgData name="Filip Melin" userId="c2a65c64c80c9bcb" providerId="LiveId" clId="{CBC1153E-7194-42B9-AF6C-DC56C695F091}" dt="2021-08-29T19:23:10.797" v="2473" actId="207"/>
        <pc:sldMkLst>
          <pc:docMk/>
          <pc:sldMk cId="2409330567" sldId="322"/>
        </pc:sldMkLst>
        <pc:spChg chg="mod">
          <ac:chgData name="Filip Melin" userId="c2a65c64c80c9bcb" providerId="LiveId" clId="{CBC1153E-7194-42B9-AF6C-DC56C695F091}" dt="2021-08-29T19:23:10.797" v="2473" actId="207"/>
          <ac:spMkLst>
            <pc:docMk/>
            <pc:sldMk cId="2409330567" sldId="322"/>
            <ac:spMk id="4" creationId="{00000000-0000-0000-0000-000000000000}"/>
          </ac:spMkLst>
        </pc:spChg>
      </pc:sldChg>
      <pc:sldChg chg="modSp add">
        <pc:chgData name="Filip Melin" userId="c2a65c64c80c9bcb" providerId="LiveId" clId="{CBC1153E-7194-42B9-AF6C-DC56C695F091}" dt="2021-08-29T19:45:40.297" v="2777" actId="20577"/>
        <pc:sldMkLst>
          <pc:docMk/>
          <pc:sldMk cId="423534236" sldId="323"/>
        </pc:sldMkLst>
        <pc:spChg chg="mod">
          <ac:chgData name="Filip Melin" userId="c2a65c64c80c9bcb" providerId="LiveId" clId="{CBC1153E-7194-42B9-AF6C-DC56C695F091}" dt="2021-08-29T19:45:40.297" v="2777" actId="20577"/>
          <ac:spMkLst>
            <pc:docMk/>
            <pc:sldMk cId="423534236" sldId="323"/>
            <ac:spMk id="4" creationId="{00000000-0000-0000-0000-000000000000}"/>
          </ac:spMkLst>
        </pc:spChg>
      </pc:sldChg>
      <pc:sldChg chg="addSp delSp modSp add">
        <pc:chgData name="Filip Melin" userId="c2a65c64c80c9bcb" providerId="LiveId" clId="{CBC1153E-7194-42B9-AF6C-DC56C695F091}" dt="2021-08-29T19:27:18.226" v="2527" actId="14100"/>
        <pc:sldMkLst>
          <pc:docMk/>
          <pc:sldMk cId="3071198051" sldId="324"/>
        </pc:sldMkLst>
        <pc:spChg chg="mod">
          <ac:chgData name="Filip Melin" userId="c2a65c64c80c9bcb" providerId="LiveId" clId="{CBC1153E-7194-42B9-AF6C-DC56C695F091}" dt="2021-08-29T19:26:55.076" v="2523" actId="20577"/>
          <ac:spMkLst>
            <pc:docMk/>
            <pc:sldMk cId="3071198051" sldId="324"/>
            <ac:spMk id="3" creationId="{00000000-0000-0000-0000-000000000000}"/>
          </ac:spMkLst>
        </pc:spChg>
        <pc:spChg chg="del">
          <ac:chgData name="Filip Melin" userId="c2a65c64c80c9bcb" providerId="LiveId" clId="{CBC1153E-7194-42B9-AF6C-DC56C695F091}" dt="2021-08-29T19:27:02.318" v="2524" actId="478"/>
          <ac:spMkLst>
            <pc:docMk/>
            <pc:sldMk cId="3071198051" sldId="324"/>
            <ac:spMk id="4" creationId="{00000000-0000-0000-0000-000000000000}"/>
          </ac:spMkLst>
        </pc:spChg>
        <pc:picChg chg="add mod">
          <ac:chgData name="Filip Melin" userId="c2a65c64c80c9bcb" providerId="LiveId" clId="{CBC1153E-7194-42B9-AF6C-DC56C695F091}" dt="2021-08-29T19:27:18.226" v="2527" actId="14100"/>
          <ac:picMkLst>
            <pc:docMk/>
            <pc:sldMk cId="3071198051" sldId="324"/>
            <ac:picMk id="6" creationId="{00D31585-BCBE-4600-88A7-11A7DDCE3767}"/>
          </ac:picMkLst>
        </pc:picChg>
      </pc:sldChg>
      <pc:sldChg chg="modSp add">
        <pc:chgData name="Filip Melin" userId="c2a65c64c80c9bcb" providerId="LiveId" clId="{CBC1153E-7194-42B9-AF6C-DC56C695F091}" dt="2021-08-29T19:28:46.316" v="2553" actId="20577"/>
        <pc:sldMkLst>
          <pc:docMk/>
          <pc:sldMk cId="4158209655" sldId="325"/>
        </pc:sldMkLst>
        <pc:spChg chg="mod">
          <ac:chgData name="Filip Melin" userId="c2a65c64c80c9bcb" providerId="LiveId" clId="{CBC1153E-7194-42B9-AF6C-DC56C695F091}" dt="2021-08-29T19:28:04.867" v="2546" actId="20577"/>
          <ac:spMkLst>
            <pc:docMk/>
            <pc:sldMk cId="4158209655" sldId="325"/>
            <ac:spMk id="3" creationId="{00000000-0000-0000-0000-000000000000}"/>
          </ac:spMkLst>
        </pc:spChg>
        <pc:spChg chg="mod">
          <ac:chgData name="Filip Melin" userId="c2a65c64c80c9bcb" providerId="LiveId" clId="{CBC1153E-7194-42B9-AF6C-DC56C695F091}" dt="2021-08-29T19:28:46.316" v="2553" actId="20577"/>
          <ac:spMkLst>
            <pc:docMk/>
            <pc:sldMk cId="4158209655" sldId="325"/>
            <ac:spMk id="4" creationId="{00000000-0000-0000-0000-000000000000}"/>
          </ac:spMkLst>
        </pc:spChg>
      </pc:sldChg>
      <pc:sldChg chg="modSp add">
        <pc:chgData name="Filip Melin" userId="c2a65c64c80c9bcb" providerId="LiveId" clId="{CBC1153E-7194-42B9-AF6C-DC56C695F091}" dt="2021-08-29T19:32:21.986" v="2669" actId="20577"/>
        <pc:sldMkLst>
          <pc:docMk/>
          <pc:sldMk cId="3331625386" sldId="326"/>
        </pc:sldMkLst>
        <pc:spChg chg="mod">
          <ac:chgData name="Filip Melin" userId="c2a65c64c80c9bcb" providerId="LiveId" clId="{CBC1153E-7194-42B9-AF6C-DC56C695F091}" dt="2021-08-29T19:32:21.986" v="2669" actId="20577"/>
          <ac:spMkLst>
            <pc:docMk/>
            <pc:sldMk cId="3331625386" sldId="326"/>
            <ac:spMk id="4" creationId="{00000000-0000-0000-0000-000000000000}"/>
          </ac:spMkLst>
        </pc:spChg>
      </pc:sldChg>
      <pc:sldChg chg="addSp delSp modSp add">
        <pc:chgData name="Filip Melin" userId="c2a65c64c80c9bcb" providerId="LiveId" clId="{CBC1153E-7194-42B9-AF6C-DC56C695F091}" dt="2021-08-29T19:51:08.334" v="2841" actId="478"/>
        <pc:sldMkLst>
          <pc:docMk/>
          <pc:sldMk cId="1032305240" sldId="327"/>
        </pc:sldMkLst>
        <pc:spChg chg="del mod">
          <ac:chgData name="Filip Melin" userId="c2a65c64c80c9bcb" providerId="LiveId" clId="{CBC1153E-7194-42B9-AF6C-DC56C695F091}" dt="2021-08-29T19:42:02.560" v="2727" actId="478"/>
          <ac:spMkLst>
            <pc:docMk/>
            <pc:sldMk cId="1032305240" sldId="327"/>
            <ac:spMk id="2" creationId="{423873F9-1FAD-4190-97FB-EFD6FAF8D94F}"/>
          </ac:spMkLst>
        </pc:spChg>
        <pc:spChg chg="mod">
          <ac:chgData name="Filip Melin" userId="c2a65c64c80c9bcb" providerId="LiveId" clId="{CBC1153E-7194-42B9-AF6C-DC56C695F091}" dt="2021-08-29T19:42:10.688" v="2728" actId="1076"/>
          <ac:spMkLst>
            <pc:docMk/>
            <pc:sldMk cId="1032305240" sldId="327"/>
            <ac:spMk id="4" creationId="{00000000-0000-0000-0000-000000000000}"/>
          </ac:spMkLst>
        </pc:spChg>
        <pc:spChg chg="del">
          <ac:chgData name="Filip Melin" userId="c2a65c64c80c9bcb" providerId="LiveId" clId="{CBC1153E-7194-42B9-AF6C-DC56C695F091}" dt="2021-08-29T19:51:08.334" v="2841" actId="478"/>
          <ac:spMkLst>
            <pc:docMk/>
            <pc:sldMk cId="1032305240" sldId="327"/>
            <ac:spMk id="6" creationId="{BBF5788F-41F7-4B4E-AAD3-C192D733FFD5}"/>
          </ac:spMkLst>
        </pc:spChg>
        <pc:spChg chg="add mod">
          <ac:chgData name="Filip Melin" userId="c2a65c64c80c9bcb" providerId="LiveId" clId="{CBC1153E-7194-42B9-AF6C-DC56C695F091}" dt="2021-08-29T19:43:42.301" v="2770" actId="113"/>
          <ac:spMkLst>
            <pc:docMk/>
            <pc:sldMk cId="1032305240" sldId="327"/>
            <ac:spMk id="7" creationId="{D17222E7-A5AC-412D-B434-BF3CD58097E9}"/>
          </ac:spMkLst>
        </pc:spChg>
      </pc:sldChg>
      <pc:sldChg chg="addSp modSp add">
        <pc:chgData name="Filip Melin" userId="c2a65c64c80c9bcb" providerId="LiveId" clId="{CBC1153E-7194-42B9-AF6C-DC56C695F091}" dt="2021-08-30T13:00:17.960" v="3006" actId="14100"/>
        <pc:sldMkLst>
          <pc:docMk/>
          <pc:sldMk cId="635168774" sldId="328"/>
        </pc:sldMkLst>
        <pc:spChg chg="mod">
          <ac:chgData name="Filip Melin" userId="c2a65c64c80c9bcb" providerId="LiveId" clId="{CBC1153E-7194-42B9-AF6C-DC56C695F091}" dt="2021-08-30T12:54:43.935" v="2942" actId="20577"/>
          <ac:spMkLst>
            <pc:docMk/>
            <pc:sldMk cId="635168774" sldId="328"/>
            <ac:spMk id="2" creationId="{23854AE1-ADAF-4CDC-B32A-C65C873D9EAC}"/>
          </ac:spMkLst>
        </pc:spChg>
        <pc:spChg chg="mod">
          <ac:chgData name="Filip Melin" userId="c2a65c64c80c9bcb" providerId="LiveId" clId="{CBC1153E-7194-42B9-AF6C-DC56C695F091}" dt="2021-08-30T12:54:48.551" v="2943" actId="1076"/>
          <ac:spMkLst>
            <pc:docMk/>
            <pc:sldMk cId="635168774" sldId="328"/>
            <ac:spMk id="3" creationId="{B0170512-D0E0-47C2-82A2-EFAD44C3017F}"/>
          </ac:spMkLst>
        </pc:spChg>
        <pc:spChg chg="add mod">
          <ac:chgData name="Filip Melin" userId="c2a65c64c80c9bcb" providerId="LiveId" clId="{CBC1153E-7194-42B9-AF6C-DC56C695F091}" dt="2021-08-30T12:59:14.867" v="2965" actId="1076"/>
          <ac:spMkLst>
            <pc:docMk/>
            <pc:sldMk cId="635168774" sldId="328"/>
            <ac:spMk id="4" creationId="{3F7E5DEA-36C5-471B-A456-1AD9F8CF9697}"/>
          </ac:spMkLst>
        </pc:spChg>
        <pc:spChg chg="add mod">
          <ac:chgData name="Filip Melin" userId="c2a65c64c80c9bcb" providerId="LiveId" clId="{CBC1153E-7194-42B9-AF6C-DC56C695F091}" dt="2021-08-30T12:58:42.779" v="2958"/>
          <ac:spMkLst>
            <pc:docMk/>
            <pc:sldMk cId="635168774" sldId="328"/>
            <ac:spMk id="6" creationId="{E2295765-10D8-4BCA-890B-3DF43DC94C0E}"/>
          </ac:spMkLst>
        </pc:spChg>
        <pc:spChg chg="add mod">
          <ac:chgData name="Filip Melin" userId="c2a65c64c80c9bcb" providerId="LiveId" clId="{CBC1153E-7194-42B9-AF6C-DC56C695F091}" dt="2021-08-30T12:59:52.804" v="3003" actId="20577"/>
          <ac:spMkLst>
            <pc:docMk/>
            <pc:sldMk cId="635168774" sldId="328"/>
            <ac:spMk id="7" creationId="{61C65DBA-82BE-4EC9-AA50-2353F8977CDA}"/>
          </ac:spMkLst>
        </pc:spChg>
        <pc:picChg chg="mod">
          <ac:chgData name="Filip Melin" userId="c2a65c64c80c9bcb" providerId="LiveId" clId="{CBC1153E-7194-42B9-AF6C-DC56C695F091}" dt="2021-08-30T12:59:35.875" v="2969" actId="1076"/>
          <ac:picMkLst>
            <pc:docMk/>
            <pc:sldMk cId="635168774" sldId="328"/>
            <ac:picMk id="5" creationId="{C966AFA8-18EE-4AAD-BBED-B3BE337F38A7}"/>
          </ac:picMkLst>
        </pc:picChg>
        <pc:picChg chg="add mod">
          <ac:chgData name="Filip Melin" userId="c2a65c64c80c9bcb" providerId="LiveId" clId="{CBC1153E-7194-42B9-AF6C-DC56C695F091}" dt="2021-08-30T13:00:17.960" v="3006" actId="14100"/>
          <ac:picMkLst>
            <pc:docMk/>
            <pc:sldMk cId="635168774" sldId="328"/>
            <ac:picMk id="8" creationId="{0975CF97-0209-421C-87A1-F36DF09BCAA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0DFD8405-CCB8-4DD9-ACF8-FC8364D37A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8308D98A-1B12-4D1F-AF6F-4F06374E36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A728E-FFF0-4C6A-8531-DB83BBFD7F73}" type="datetimeFigureOut">
              <a:rPr lang="sv-SE" smtClean="0"/>
              <a:t>2021-08-31</a:t>
            </a:fld>
            <a:endParaRPr lang="sv-SE"/>
          </a:p>
        </p:txBody>
      </p:sp>
      <p:sp>
        <p:nvSpPr>
          <p:cNvPr id="4" name="Platshållare för sidfot 3">
            <a:extLst>
              <a:ext uri="{FF2B5EF4-FFF2-40B4-BE49-F238E27FC236}">
                <a16:creationId xmlns:a16="http://schemas.microsoft.com/office/drawing/2014/main" id="{065591EE-82D8-4C95-9C42-B95EEAEB63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8EA09968-35C0-4CE7-B3FF-85FBCF28A6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63D669-AA6C-45B6-A507-42E5720FE633}" type="slidenum">
              <a:rPr lang="sv-SE" smtClean="0"/>
              <a:t>‹#›</a:t>
            </a:fld>
            <a:endParaRPr lang="sv-SE"/>
          </a:p>
        </p:txBody>
      </p:sp>
    </p:spTree>
    <p:extLst>
      <p:ext uri="{BB962C8B-B14F-4D97-AF65-F5344CB8AC3E}">
        <p14:creationId xmlns:p14="http://schemas.microsoft.com/office/powerpoint/2010/main" val="1469072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990F4-28AC-7240-9FEC-C506B9361531}" type="datetimeFigureOut">
              <a:rPr lang="sv-SE" smtClean="0"/>
              <a:t>2021-08-31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0CA10-F212-664E-8BE8-876F5D88CACB}" type="slidenum">
              <a:rPr lang="sv-SE" smtClean="0"/>
              <a:t>‹#›</a:t>
            </a:fld>
            <a:endParaRPr lang="sv-SE"/>
          </a:p>
        </p:txBody>
      </p:sp>
    </p:spTree>
    <p:extLst>
      <p:ext uri="{BB962C8B-B14F-4D97-AF65-F5344CB8AC3E}">
        <p14:creationId xmlns:p14="http://schemas.microsoft.com/office/powerpoint/2010/main" val="670514254"/>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00CA10-F212-664E-8BE8-876F5D88CACB}" type="slidenum">
              <a:rPr lang="sv-SE" smtClean="0"/>
              <a:t>2</a:t>
            </a:fld>
            <a:endParaRPr lang="sv-SE"/>
          </a:p>
        </p:txBody>
      </p:sp>
    </p:spTree>
    <p:extLst>
      <p:ext uri="{BB962C8B-B14F-4D97-AF65-F5344CB8AC3E}">
        <p14:creationId xmlns:p14="http://schemas.microsoft.com/office/powerpoint/2010/main" val="106361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500CA10-F212-664E-8BE8-876F5D88CACB}" type="slidenum">
              <a:rPr lang="sv-SE" smtClean="0"/>
              <a:t>19</a:t>
            </a:fld>
            <a:endParaRPr lang="sv-SE"/>
          </a:p>
        </p:txBody>
      </p:sp>
    </p:spTree>
    <p:extLst>
      <p:ext uri="{BB962C8B-B14F-4D97-AF65-F5344CB8AC3E}">
        <p14:creationId xmlns:p14="http://schemas.microsoft.com/office/powerpoint/2010/main" val="57500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500CA10-F212-664E-8BE8-876F5D88CACB}" type="slidenum">
              <a:rPr lang="sv-SE" smtClean="0"/>
              <a:t>20</a:t>
            </a:fld>
            <a:endParaRPr lang="sv-SE"/>
          </a:p>
        </p:txBody>
      </p:sp>
    </p:spTree>
    <p:extLst>
      <p:ext uri="{BB962C8B-B14F-4D97-AF65-F5344CB8AC3E}">
        <p14:creationId xmlns:p14="http://schemas.microsoft.com/office/powerpoint/2010/main" val="69375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B500CA10-F212-664E-8BE8-876F5D88CACB}" type="slidenum">
              <a:rPr lang="sv-SE" smtClean="0"/>
              <a:t>31</a:t>
            </a:fld>
            <a:endParaRPr lang="sv-SE"/>
          </a:p>
        </p:txBody>
      </p:sp>
    </p:spTree>
    <p:extLst>
      <p:ext uri="{BB962C8B-B14F-4D97-AF65-F5344CB8AC3E}">
        <p14:creationId xmlns:p14="http://schemas.microsoft.com/office/powerpoint/2010/main" val="284152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00CA10-F212-664E-8BE8-876F5D88CACB}" type="slidenum">
              <a:rPr lang="sv-SE" smtClean="0"/>
              <a:t>33</a:t>
            </a:fld>
            <a:endParaRPr lang="sv-SE"/>
          </a:p>
        </p:txBody>
      </p:sp>
    </p:spTree>
    <p:extLst>
      <p:ext uri="{BB962C8B-B14F-4D97-AF65-F5344CB8AC3E}">
        <p14:creationId xmlns:p14="http://schemas.microsoft.com/office/powerpoint/2010/main" val="2956009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7882" y="4654549"/>
            <a:ext cx="21126648" cy="4775200"/>
          </a:xfrm>
        </p:spPr>
        <p:txBody>
          <a:bodyPr anchor="b">
            <a:normAutofit/>
          </a:bodyPr>
          <a:lstStyle>
            <a:lvl1pPr algn="l">
              <a:defRPr sz="12000">
                <a:solidFill>
                  <a:schemeClr val="bg2"/>
                </a:solidFill>
              </a:defRPr>
            </a:lvl1pPr>
          </a:lstStyle>
          <a:p>
            <a:r>
              <a:rPr lang="sv-SE"/>
              <a:t>KLICKA HÄR FÖR ATT ÄNDRA</a:t>
            </a:r>
            <a:endParaRPr lang="en-US"/>
          </a:p>
        </p:txBody>
      </p:sp>
      <p:sp>
        <p:nvSpPr>
          <p:cNvPr id="3" name="Subtitle 2"/>
          <p:cNvSpPr>
            <a:spLocks noGrp="1"/>
          </p:cNvSpPr>
          <p:nvPr>
            <p:ph type="subTitle" idx="1" hasCustomPrompt="1"/>
          </p:nvPr>
        </p:nvSpPr>
        <p:spPr>
          <a:xfrm>
            <a:off x="1627882" y="9061451"/>
            <a:ext cx="21126648" cy="3311524"/>
          </a:xfrm>
        </p:spPr>
        <p:txBody>
          <a:bodyPr>
            <a:noAutofit/>
          </a:bodyPr>
          <a:lstStyle>
            <a:lvl1pPr marL="0" indent="0" algn="l">
              <a:buNone/>
              <a:defRPr sz="18000" b="1" i="1">
                <a:solidFill>
                  <a:schemeClr val="tx1"/>
                </a:solidFill>
                <a:latin typeface="Acumin Pro ExtraCondensed Black" panose="020B060802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a:t>
            </a:r>
            <a:endParaRPr lang="en-US"/>
          </a:p>
        </p:txBody>
      </p:sp>
    </p:spTree>
    <p:extLst>
      <p:ext uri="{BB962C8B-B14F-4D97-AF65-F5344CB8AC3E}">
        <p14:creationId xmlns:p14="http://schemas.microsoft.com/office/powerpoint/2010/main" val="401055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8B66B2A7-0F8E-E644-AD26-EC947B98FAA3}" type="datetimeFigureOut">
              <a:rPr lang="sv-SE" smtClean="0"/>
              <a:t>2021-08-31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CD15795-C60F-D744-8C04-373F5B94420A}" type="slidenum">
              <a:rPr lang="sv-SE" smtClean="0"/>
              <a:t>‹#›</a:t>
            </a:fld>
            <a:endParaRPr lang="sv-SE"/>
          </a:p>
        </p:txBody>
      </p:sp>
    </p:spTree>
    <p:extLst>
      <p:ext uri="{BB962C8B-B14F-4D97-AF65-F5344CB8AC3E}">
        <p14:creationId xmlns:p14="http://schemas.microsoft.com/office/powerpoint/2010/main" val="20536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sv-SE"/>
              <a:t>Klicka här för att ändra mall för rubrikformat</a:t>
            </a:r>
            <a:endParaRPr lang="en-US"/>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538293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Tree>
    <p:extLst>
      <p:ext uri="{BB962C8B-B14F-4D97-AF65-F5344CB8AC3E}">
        <p14:creationId xmlns:p14="http://schemas.microsoft.com/office/powerpoint/2010/main" val="2791908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34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Rubrikbi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7882" y="4654549"/>
            <a:ext cx="21126648" cy="4775200"/>
          </a:xfrm>
        </p:spPr>
        <p:txBody>
          <a:bodyPr anchor="b">
            <a:normAutofit/>
          </a:bodyPr>
          <a:lstStyle>
            <a:lvl1pPr algn="l">
              <a:defRPr sz="12000">
                <a:solidFill>
                  <a:schemeClr val="bg2"/>
                </a:solidFill>
              </a:defRPr>
            </a:lvl1pPr>
          </a:lstStyle>
          <a:p>
            <a:r>
              <a:rPr lang="sv-SE"/>
              <a:t>KLICKA HÄR FÖR ATT ÄNDRA</a:t>
            </a:r>
            <a:endParaRPr lang="en-US"/>
          </a:p>
        </p:txBody>
      </p:sp>
      <p:sp>
        <p:nvSpPr>
          <p:cNvPr id="3" name="Subtitle 2"/>
          <p:cNvSpPr>
            <a:spLocks noGrp="1"/>
          </p:cNvSpPr>
          <p:nvPr>
            <p:ph type="subTitle" idx="1" hasCustomPrompt="1"/>
          </p:nvPr>
        </p:nvSpPr>
        <p:spPr>
          <a:xfrm>
            <a:off x="1627882" y="9061451"/>
            <a:ext cx="21126648" cy="3311524"/>
          </a:xfrm>
        </p:spPr>
        <p:txBody>
          <a:bodyPr>
            <a:noAutofit/>
          </a:bodyPr>
          <a:lstStyle>
            <a:lvl1pPr marL="0" indent="0" algn="l">
              <a:buNone/>
              <a:defRPr sz="18000" b="1" i="1">
                <a:solidFill>
                  <a:schemeClr val="tx1"/>
                </a:solidFill>
                <a:latin typeface="Acumin Pro ExtraCondensed Black" panose="020B060802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a:t>
            </a:r>
            <a:endParaRPr lang="en-US"/>
          </a:p>
        </p:txBody>
      </p:sp>
    </p:spTree>
    <p:extLst>
      <p:ext uri="{BB962C8B-B14F-4D97-AF65-F5344CB8AC3E}">
        <p14:creationId xmlns:p14="http://schemas.microsoft.com/office/powerpoint/2010/main" val="276840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7882" y="4615935"/>
            <a:ext cx="21126648" cy="4775200"/>
          </a:xfrm>
        </p:spPr>
        <p:txBody>
          <a:bodyPr anchor="b">
            <a:normAutofit/>
          </a:bodyPr>
          <a:lstStyle>
            <a:lvl1pPr algn="l">
              <a:defRPr sz="12000">
                <a:solidFill>
                  <a:schemeClr val="bg2"/>
                </a:solidFill>
              </a:defRPr>
            </a:lvl1pPr>
          </a:lstStyle>
          <a:p>
            <a:r>
              <a:rPr lang="sv-SE"/>
              <a:t>KLICKA HÄR FÖR ATT ÄNDRA</a:t>
            </a:r>
            <a:endParaRPr lang="en-US"/>
          </a:p>
        </p:txBody>
      </p:sp>
      <p:sp>
        <p:nvSpPr>
          <p:cNvPr id="3" name="Subtitle 2"/>
          <p:cNvSpPr>
            <a:spLocks noGrp="1"/>
          </p:cNvSpPr>
          <p:nvPr>
            <p:ph type="subTitle" idx="1" hasCustomPrompt="1"/>
          </p:nvPr>
        </p:nvSpPr>
        <p:spPr>
          <a:xfrm>
            <a:off x="1627882" y="9061451"/>
            <a:ext cx="21126648" cy="3311524"/>
          </a:xfrm>
        </p:spPr>
        <p:txBody>
          <a:bodyPr>
            <a:noAutofit/>
          </a:bodyPr>
          <a:lstStyle>
            <a:lvl1pPr marL="0" indent="0" algn="l">
              <a:buNone/>
              <a:defRPr sz="18000" b="1" i="1">
                <a:solidFill>
                  <a:schemeClr val="accent1"/>
                </a:solidFill>
                <a:latin typeface="Acumin Pro ExtraCondensed Black" panose="020B060802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a:t>
            </a:r>
            <a:endParaRPr lang="en-US"/>
          </a:p>
        </p:txBody>
      </p:sp>
    </p:spTree>
    <p:extLst>
      <p:ext uri="{BB962C8B-B14F-4D97-AF65-F5344CB8AC3E}">
        <p14:creationId xmlns:p14="http://schemas.microsoft.com/office/powerpoint/2010/main" val="277080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7882" y="4640649"/>
            <a:ext cx="21126648" cy="4775200"/>
          </a:xfrm>
        </p:spPr>
        <p:txBody>
          <a:bodyPr anchor="b">
            <a:normAutofit/>
          </a:bodyPr>
          <a:lstStyle>
            <a:lvl1pPr algn="l">
              <a:defRPr sz="12000">
                <a:solidFill>
                  <a:schemeClr val="bg2"/>
                </a:solidFill>
              </a:defRPr>
            </a:lvl1pPr>
          </a:lstStyle>
          <a:p>
            <a:r>
              <a:rPr lang="sv-SE"/>
              <a:t>KLICKA HÄR FÖR ATT ÄNDRA</a:t>
            </a:r>
            <a:endParaRPr lang="en-US"/>
          </a:p>
        </p:txBody>
      </p:sp>
      <p:sp>
        <p:nvSpPr>
          <p:cNvPr id="3" name="Subtitle 2"/>
          <p:cNvSpPr>
            <a:spLocks noGrp="1"/>
          </p:cNvSpPr>
          <p:nvPr>
            <p:ph type="subTitle" idx="1" hasCustomPrompt="1"/>
          </p:nvPr>
        </p:nvSpPr>
        <p:spPr>
          <a:xfrm>
            <a:off x="1627882" y="8900813"/>
            <a:ext cx="21126648" cy="3311524"/>
          </a:xfrm>
        </p:spPr>
        <p:txBody>
          <a:bodyPr>
            <a:noAutofit/>
          </a:bodyPr>
          <a:lstStyle>
            <a:lvl1pPr marL="0" indent="0" algn="l">
              <a:buNone/>
              <a:defRPr sz="20000" b="1" i="1">
                <a:solidFill>
                  <a:schemeClr val="accent1"/>
                </a:solidFill>
                <a:latin typeface="Acumin Pro ExtraCondensed Black" panose="020B060802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a:t>
            </a:r>
            <a:endParaRPr lang="en-US"/>
          </a:p>
        </p:txBody>
      </p:sp>
    </p:spTree>
    <p:extLst>
      <p:ext uri="{BB962C8B-B14F-4D97-AF65-F5344CB8AC3E}">
        <p14:creationId xmlns:p14="http://schemas.microsoft.com/office/powerpoint/2010/main" val="239352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passa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52929F4-6F05-B84D-AE6A-24E07D737F21}"/>
              </a:ext>
            </a:extLst>
          </p:cNvPr>
          <p:cNvSpPr>
            <a:spLocks noGrp="1"/>
          </p:cNvSpPr>
          <p:nvPr>
            <p:ph type="ctrTitle" hasCustomPrompt="1"/>
          </p:nvPr>
        </p:nvSpPr>
        <p:spPr>
          <a:xfrm>
            <a:off x="1627882" y="4654549"/>
            <a:ext cx="21126648" cy="4775200"/>
          </a:xfrm>
        </p:spPr>
        <p:txBody>
          <a:bodyPr anchor="b">
            <a:normAutofit/>
          </a:bodyPr>
          <a:lstStyle>
            <a:lvl1pPr algn="l">
              <a:defRPr sz="12000">
                <a:solidFill>
                  <a:schemeClr val="bg2"/>
                </a:solidFill>
              </a:defRPr>
            </a:lvl1pPr>
          </a:lstStyle>
          <a:p>
            <a:r>
              <a:rPr lang="sv-SE"/>
              <a:t>KLICKA HÄR FÖR ATT ÄNDRA</a:t>
            </a:r>
            <a:endParaRPr lang="en-US"/>
          </a:p>
        </p:txBody>
      </p:sp>
      <p:sp>
        <p:nvSpPr>
          <p:cNvPr id="7" name="Subtitle 2">
            <a:extLst>
              <a:ext uri="{FF2B5EF4-FFF2-40B4-BE49-F238E27FC236}">
                <a16:creationId xmlns:a16="http://schemas.microsoft.com/office/drawing/2014/main" id="{8E1A4379-3ADA-454D-87A0-058A78682438}"/>
              </a:ext>
            </a:extLst>
          </p:cNvPr>
          <p:cNvSpPr>
            <a:spLocks noGrp="1"/>
          </p:cNvSpPr>
          <p:nvPr>
            <p:ph type="subTitle" idx="1" hasCustomPrompt="1"/>
          </p:nvPr>
        </p:nvSpPr>
        <p:spPr>
          <a:xfrm>
            <a:off x="1627882" y="9061451"/>
            <a:ext cx="21126648" cy="3311524"/>
          </a:xfrm>
        </p:spPr>
        <p:txBody>
          <a:bodyPr>
            <a:noAutofit/>
          </a:bodyPr>
          <a:lstStyle>
            <a:lvl1pPr marL="0" indent="0" algn="l">
              <a:buNone/>
              <a:defRPr sz="18000" b="1" i="1">
                <a:solidFill>
                  <a:schemeClr val="accent2"/>
                </a:solidFill>
                <a:latin typeface="Acumin Pro ExtraCondensed Black" panose="020B060802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a:t>
            </a:r>
            <a:endParaRPr lang="en-US"/>
          </a:p>
        </p:txBody>
      </p:sp>
    </p:spTree>
    <p:extLst>
      <p:ext uri="{BB962C8B-B14F-4D97-AF65-F5344CB8AC3E}">
        <p14:creationId xmlns:p14="http://schemas.microsoft.com/office/powerpoint/2010/main" val="125963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npassa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7ACD-C9EC-9947-91F5-D3C4DF093DF8}"/>
              </a:ext>
            </a:extLst>
          </p:cNvPr>
          <p:cNvSpPr>
            <a:spLocks noGrp="1"/>
          </p:cNvSpPr>
          <p:nvPr>
            <p:ph type="ctrTitle" hasCustomPrompt="1"/>
          </p:nvPr>
        </p:nvSpPr>
        <p:spPr>
          <a:xfrm>
            <a:off x="1627882" y="4654549"/>
            <a:ext cx="21126648" cy="4775200"/>
          </a:xfrm>
        </p:spPr>
        <p:txBody>
          <a:bodyPr anchor="b">
            <a:normAutofit/>
          </a:bodyPr>
          <a:lstStyle>
            <a:lvl1pPr algn="l">
              <a:defRPr sz="12000">
                <a:solidFill>
                  <a:schemeClr val="bg2"/>
                </a:solidFill>
              </a:defRPr>
            </a:lvl1pPr>
          </a:lstStyle>
          <a:p>
            <a:r>
              <a:rPr lang="sv-SE"/>
              <a:t>KLICKA HÄR FÖR ATT ÄNDRA</a:t>
            </a:r>
            <a:endParaRPr lang="en-US"/>
          </a:p>
        </p:txBody>
      </p:sp>
      <p:sp>
        <p:nvSpPr>
          <p:cNvPr id="3" name="Subtitle 2">
            <a:extLst>
              <a:ext uri="{FF2B5EF4-FFF2-40B4-BE49-F238E27FC236}">
                <a16:creationId xmlns:a16="http://schemas.microsoft.com/office/drawing/2014/main" id="{FB045725-1539-7443-86F9-4AF6A2FCF68C}"/>
              </a:ext>
            </a:extLst>
          </p:cNvPr>
          <p:cNvSpPr>
            <a:spLocks noGrp="1"/>
          </p:cNvSpPr>
          <p:nvPr>
            <p:ph type="subTitle" idx="1" hasCustomPrompt="1"/>
          </p:nvPr>
        </p:nvSpPr>
        <p:spPr>
          <a:xfrm>
            <a:off x="1627882" y="9061451"/>
            <a:ext cx="21126648" cy="3311524"/>
          </a:xfrm>
        </p:spPr>
        <p:txBody>
          <a:bodyPr>
            <a:noAutofit/>
          </a:bodyPr>
          <a:lstStyle>
            <a:lvl1pPr marL="0" indent="0" algn="l">
              <a:buNone/>
              <a:defRPr sz="18000" b="1" i="1">
                <a:solidFill>
                  <a:schemeClr val="accent1"/>
                </a:solidFill>
                <a:latin typeface="Acumin Pro ExtraCondensed Black" panose="020B060802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a:t>
            </a:r>
            <a:endParaRPr lang="en-US"/>
          </a:p>
        </p:txBody>
      </p:sp>
    </p:spTree>
    <p:extLst>
      <p:ext uri="{BB962C8B-B14F-4D97-AF65-F5344CB8AC3E}">
        <p14:creationId xmlns:p14="http://schemas.microsoft.com/office/powerpoint/2010/main" val="70369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Anpassa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28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Anpassa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274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Anpassa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1F6B-6C79-3B48-A8B6-F8A96CC9A7D6}"/>
              </a:ext>
            </a:extLst>
          </p:cNvPr>
          <p:cNvSpPr>
            <a:spLocks noGrp="1"/>
          </p:cNvSpPr>
          <p:nvPr>
            <p:ph type="ctrTitle" hasCustomPrompt="1"/>
          </p:nvPr>
        </p:nvSpPr>
        <p:spPr>
          <a:xfrm>
            <a:off x="1627882" y="4654549"/>
            <a:ext cx="21126648" cy="4775200"/>
          </a:xfrm>
        </p:spPr>
        <p:txBody>
          <a:bodyPr anchor="b">
            <a:normAutofit/>
          </a:bodyPr>
          <a:lstStyle>
            <a:lvl1pPr algn="l">
              <a:defRPr sz="12000">
                <a:solidFill>
                  <a:schemeClr val="accent1"/>
                </a:solidFill>
              </a:defRPr>
            </a:lvl1pPr>
          </a:lstStyle>
          <a:p>
            <a:r>
              <a:rPr lang="sv-SE"/>
              <a:t>KLICKA HÄR FÖR ATT ÄNDRA</a:t>
            </a:r>
            <a:endParaRPr lang="en-US"/>
          </a:p>
        </p:txBody>
      </p:sp>
      <p:sp>
        <p:nvSpPr>
          <p:cNvPr id="3" name="Subtitle 2">
            <a:extLst>
              <a:ext uri="{FF2B5EF4-FFF2-40B4-BE49-F238E27FC236}">
                <a16:creationId xmlns:a16="http://schemas.microsoft.com/office/drawing/2014/main" id="{AD667F39-B781-FD44-BDE5-5E1C4D5944F7}"/>
              </a:ext>
            </a:extLst>
          </p:cNvPr>
          <p:cNvSpPr>
            <a:spLocks noGrp="1"/>
          </p:cNvSpPr>
          <p:nvPr>
            <p:ph type="subTitle" idx="1" hasCustomPrompt="1"/>
          </p:nvPr>
        </p:nvSpPr>
        <p:spPr>
          <a:xfrm>
            <a:off x="1627882" y="9061451"/>
            <a:ext cx="21126648" cy="3311524"/>
          </a:xfrm>
        </p:spPr>
        <p:txBody>
          <a:bodyPr>
            <a:noAutofit/>
          </a:bodyPr>
          <a:lstStyle>
            <a:lvl1pPr marL="0" indent="0" algn="l">
              <a:buNone/>
              <a:defRPr sz="18000" b="1" i="1">
                <a:solidFill>
                  <a:schemeClr val="tx1"/>
                </a:solidFill>
                <a:latin typeface="Acumin Pro ExtraCondensed Black" panose="020B060802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a:t>
            </a:r>
            <a:endParaRPr lang="en-US"/>
          </a:p>
        </p:txBody>
      </p:sp>
    </p:spTree>
    <p:extLst>
      <p:ext uri="{BB962C8B-B14F-4D97-AF65-F5344CB8AC3E}">
        <p14:creationId xmlns:p14="http://schemas.microsoft.com/office/powerpoint/2010/main" val="158001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8B66B2A7-0F8E-E644-AD26-EC947B98FAA3}" type="datetimeFigureOut">
              <a:rPr lang="sv-SE" smtClean="0"/>
              <a:t>2021-08-31</a:t>
            </a:fld>
            <a:endParaRPr lang="sv-SE"/>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ECD15795-C60F-D744-8C04-373F5B94420A}" type="slidenum">
              <a:rPr lang="sv-SE" smtClean="0"/>
              <a:t>‹#›</a:t>
            </a:fld>
            <a:endParaRPr lang="sv-SE"/>
          </a:p>
        </p:txBody>
      </p:sp>
    </p:spTree>
    <p:extLst>
      <p:ext uri="{BB962C8B-B14F-4D97-AF65-F5344CB8AC3E}">
        <p14:creationId xmlns:p14="http://schemas.microsoft.com/office/powerpoint/2010/main" val="153764288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8" r:id="rId3"/>
    <p:sldLayoutId id="2147483669" r:id="rId4"/>
    <p:sldLayoutId id="2147483671" r:id="rId5"/>
    <p:sldLayoutId id="2147483672" r:id="rId6"/>
    <p:sldLayoutId id="2147483673" r:id="rId7"/>
    <p:sldLayoutId id="2147483674" r:id="rId8"/>
    <p:sldLayoutId id="2147483675" r:id="rId9"/>
    <p:sldLayoutId id="2147483662" r:id="rId10"/>
    <p:sldLayoutId id="2147483663" r:id="rId11"/>
    <p:sldLayoutId id="2147483666" r:id="rId12"/>
    <p:sldLayoutId id="2147483667" r:id="rId13"/>
  </p:sldLayoutIdLst>
  <p:txStyles>
    <p:titleStyle>
      <a:lvl1pPr algn="l" defTabSz="1828709" rtl="0" eaLnBrk="1" latinLnBrk="0" hangingPunct="1">
        <a:lnSpc>
          <a:spcPct val="90000"/>
        </a:lnSpc>
        <a:spcBef>
          <a:spcPct val="0"/>
        </a:spcBef>
        <a:buNone/>
        <a:defRPr sz="11000" b="1" i="1" kern="1200">
          <a:solidFill>
            <a:schemeClr val="tx1"/>
          </a:solidFill>
          <a:latin typeface="Acumin Pro ExtraCondensed Black" panose="020B0608020202020204" pitchFamily="34" charset="77"/>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6600" b="0" i="0" kern="1200">
          <a:solidFill>
            <a:schemeClr val="tx1"/>
          </a:solidFill>
          <a:latin typeface="Acumin Pro ExtraCondensed Mediu" panose="020B0608020202020204" pitchFamily="34" charset="77"/>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6000" b="0" i="0" kern="1200">
          <a:solidFill>
            <a:schemeClr val="tx1"/>
          </a:solidFill>
          <a:latin typeface="Acumin Pro ExtraCondensed Mediu" panose="020B0608020202020204" pitchFamily="34" charset="77"/>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800" b="0" i="0" kern="1200">
          <a:solidFill>
            <a:schemeClr val="tx1"/>
          </a:solidFill>
          <a:latin typeface="Acumin Pro ExtraCondensed Mediu" panose="020B0608020202020204" pitchFamily="34" charset="77"/>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4400" b="0" i="0" kern="1200">
          <a:solidFill>
            <a:schemeClr val="tx1"/>
          </a:solidFill>
          <a:latin typeface="Acumin Pro ExtraCondensed Mediu" panose="020B0608020202020204" pitchFamily="34" charset="77"/>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4400" b="0" i="0" kern="1200">
          <a:solidFill>
            <a:schemeClr val="tx1"/>
          </a:solidFill>
          <a:latin typeface="Acumin Pro ExtraCondensed Mediu" panose="020B0608020202020204" pitchFamily="34" charset="77"/>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4">
            <a:extLst>
              <a:ext uri="{FF2B5EF4-FFF2-40B4-BE49-F238E27FC236}">
                <a16:creationId xmlns:a16="http://schemas.microsoft.com/office/drawing/2014/main" id="{0699EA6F-42D1-4001-8A86-DB11ADB4134B}"/>
              </a:ext>
            </a:extLst>
          </p:cNvPr>
          <p:cNvSpPr txBox="1">
            <a:spLocks/>
          </p:cNvSpPr>
          <p:nvPr/>
        </p:nvSpPr>
        <p:spPr>
          <a:xfrm>
            <a:off x="2548647" y="2188815"/>
            <a:ext cx="20642093" cy="4551362"/>
          </a:xfrm>
          <a:prstGeom prst="rect">
            <a:avLst/>
          </a:prstGeom>
        </p:spPr>
        <p:txBody>
          <a:bodyPr lIns="91440" tIns="45720" rIns="91440" bIns="45720" anchor="t"/>
          <a:lstStyle>
            <a:lvl1pPr marL="457177" indent="-457177" algn="l" defTabSz="1828709" rtl="0" eaLnBrk="1" latinLnBrk="0" hangingPunct="1">
              <a:lnSpc>
                <a:spcPct val="90000"/>
              </a:lnSpc>
              <a:spcBef>
                <a:spcPts val="2000"/>
              </a:spcBef>
              <a:buFont typeface="Arial" panose="020B0604020202020204" pitchFamily="34" charset="0"/>
              <a:buChar char="•"/>
              <a:defRPr sz="6600" b="0" i="0" kern="1200">
                <a:solidFill>
                  <a:schemeClr val="tx1"/>
                </a:solidFill>
                <a:latin typeface="Acumin Pro ExtraCondensed Mediu" panose="020B0608020202020204" pitchFamily="34" charset="77"/>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6000" b="0" i="0" kern="1200">
                <a:solidFill>
                  <a:schemeClr val="tx1"/>
                </a:solidFill>
                <a:latin typeface="Acumin Pro ExtraCondensed Mediu" panose="020B0608020202020204" pitchFamily="34" charset="77"/>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800" b="0" i="0" kern="1200">
                <a:solidFill>
                  <a:schemeClr val="tx1"/>
                </a:solidFill>
                <a:latin typeface="Acumin Pro ExtraCondensed Mediu" panose="020B0608020202020204" pitchFamily="34" charset="77"/>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4400" b="0" i="0" kern="1200">
                <a:solidFill>
                  <a:schemeClr val="tx1"/>
                </a:solidFill>
                <a:latin typeface="Acumin Pro ExtraCondensed Mediu" panose="020B0608020202020204" pitchFamily="34" charset="77"/>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4400" b="0" i="0" kern="1200">
                <a:solidFill>
                  <a:schemeClr val="tx1"/>
                </a:solidFill>
                <a:latin typeface="Acumin Pro ExtraCondensed Mediu" panose="020B0608020202020204" pitchFamily="34" charset="77"/>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sv-SE" sz="20000" b="1" i="1" dirty="0">
                <a:solidFill>
                  <a:schemeClr val="accent1"/>
                </a:solidFill>
                <a:latin typeface="Acumin Pro ExtraCondensed"/>
              </a:rPr>
              <a:t>VÄLKOMNA!</a:t>
            </a:r>
          </a:p>
          <a:p>
            <a:pPr marL="0" indent="0">
              <a:buNone/>
            </a:pPr>
            <a:r>
              <a:rPr lang="sv-SE" sz="7200" b="1" i="1" dirty="0">
                <a:solidFill>
                  <a:schemeClr val="bg1"/>
                </a:solidFill>
                <a:latin typeface="Acumin Pro ExtraCondensed"/>
              </a:rPr>
              <a:t>Föräldramöte 1,  2021/2022	</a:t>
            </a:r>
          </a:p>
          <a:p>
            <a:pPr marL="0" indent="0">
              <a:buNone/>
            </a:pPr>
            <a:r>
              <a:rPr lang="sv-SE" sz="7200" b="1" i="1" dirty="0">
                <a:solidFill>
                  <a:schemeClr val="bg1"/>
                </a:solidFill>
                <a:latin typeface="Acumin Pro ExtraCondensed"/>
              </a:rPr>
              <a:t>20210830</a:t>
            </a:r>
          </a:p>
        </p:txBody>
      </p:sp>
      <p:pic>
        <p:nvPicPr>
          <p:cNvPr id="3" name="Bildobjekt 2">
            <a:extLst>
              <a:ext uri="{FF2B5EF4-FFF2-40B4-BE49-F238E27FC236}">
                <a16:creationId xmlns:a16="http://schemas.microsoft.com/office/drawing/2014/main" id="{091FE522-850F-4292-8EBF-296704E1F004}"/>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PencilGrayscale trans="41000"/>
                    </a14:imgEffect>
                  </a14:imgLayer>
                </a14:imgProps>
              </a:ext>
              <a:ext uri="{28A0092B-C50C-407E-A947-70E740481C1C}">
                <a14:useLocalDpi xmlns:a14="http://schemas.microsoft.com/office/drawing/2010/main" val="0"/>
              </a:ext>
            </a:extLst>
          </a:blip>
          <a:stretch>
            <a:fillRect/>
          </a:stretch>
        </p:blipFill>
        <p:spPr>
          <a:xfrm>
            <a:off x="17514987" y="8482884"/>
            <a:ext cx="5917507" cy="4421261"/>
          </a:xfrm>
          <a:prstGeom prst="rect">
            <a:avLst/>
          </a:prstGeom>
        </p:spPr>
      </p:pic>
    </p:spTree>
    <p:extLst>
      <p:ext uri="{BB962C8B-B14F-4D97-AF65-F5344CB8AC3E}">
        <p14:creationId xmlns:p14="http://schemas.microsoft.com/office/powerpoint/2010/main" val="3768077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2"/>
          <a:stretch>
            <a:fillRect/>
          </a:stretch>
        </p:blipFill>
        <p:spPr>
          <a:xfrm>
            <a:off x="0" y="0"/>
            <a:ext cx="24456305" cy="16300223"/>
          </a:xfrm>
          <a:prstGeom prst="rect">
            <a:avLst/>
          </a:prstGeom>
        </p:spPr>
      </p:pic>
      <p:sp>
        <p:nvSpPr>
          <p:cNvPr id="3" name="textruta 2"/>
          <p:cNvSpPr txBox="1"/>
          <p:nvPr/>
        </p:nvSpPr>
        <p:spPr>
          <a:xfrm>
            <a:off x="2367287" y="1225689"/>
            <a:ext cx="15041090" cy="1015663"/>
          </a:xfrm>
          <a:prstGeom prst="rect">
            <a:avLst/>
          </a:prstGeom>
          <a:noFill/>
        </p:spPr>
        <p:txBody>
          <a:bodyPr wrap="square" lIns="91440" tIns="45720" rIns="91440" bIns="45720" rtlCol="0" anchor="t">
            <a:spAutoFit/>
          </a:bodyPr>
          <a:lstStyle/>
          <a:p>
            <a:r>
              <a:rPr lang="sv-SE" sz="6000" dirty="0">
                <a:solidFill>
                  <a:srgbClr val="FFC000"/>
                </a:solidFill>
                <a:latin typeface="Acumin Pro ExtraCondensed" panose="020B0608020202020204" pitchFamily="34" charset="0"/>
              </a:rPr>
              <a:t>Säsongen 21/22 - Träningsupplägg</a:t>
            </a:r>
          </a:p>
        </p:txBody>
      </p:sp>
      <p:sp>
        <p:nvSpPr>
          <p:cNvPr id="4" name="textruta 3"/>
          <p:cNvSpPr txBox="1"/>
          <p:nvPr/>
        </p:nvSpPr>
        <p:spPr>
          <a:xfrm>
            <a:off x="2236282" y="3467040"/>
            <a:ext cx="21385718" cy="9387185"/>
          </a:xfrm>
          <a:prstGeom prst="rect">
            <a:avLst/>
          </a:prstGeom>
          <a:noFill/>
        </p:spPr>
        <p:txBody>
          <a:bodyPr wrap="square" lIns="91440" tIns="45720" rIns="91440" bIns="45720" rtlCol="0" anchor="t">
            <a:spAutoFit/>
          </a:bodyPr>
          <a:lstStyle/>
          <a:p>
            <a:pPr marL="1028700" lvl="1" indent="-571500">
              <a:buFont typeface="Arial" panose="020B0604020202020204" pitchFamily="34" charset="0"/>
              <a:buChar char="•"/>
            </a:pPr>
            <a:r>
              <a:rPr lang="sv-SE" sz="4000" dirty="0">
                <a:solidFill>
                  <a:schemeClr val="bg1"/>
                </a:solidFill>
              </a:rPr>
              <a:t>Helplan – zon/halvplan</a:t>
            </a:r>
          </a:p>
          <a:p>
            <a:pPr lvl="1"/>
            <a:endParaRPr lang="sv-SE" sz="4000" dirty="0">
              <a:solidFill>
                <a:schemeClr val="bg1"/>
              </a:solidFill>
            </a:endParaRPr>
          </a:p>
          <a:p>
            <a:pPr marL="1028700" lvl="1" indent="-571500">
              <a:buFont typeface="Arial" panose="020B0604020202020204" pitchFamily="34" charset="0"/>
              <a:buChar char="•"/>
            </a:pPr>
            <a:r>
              <a:rPr lang="sv-SE" sz="4000" dirty="0">
                <a:solidFill>
                  <a:schemeClr val="bg1"/>
                </a:solidFill>
              </a:rPr>
              <a:t>Temaveckor</a:t>
            </a:r>
          </a:p>
          <a:p>
            <a:pPr lvl="1"/>
            <a:r>
              <a:rPr lang="sv-SE" sz="4000" dirty="0">
                <a:solidFill>
                  <a:schemeClr val="bg1"/>
                </a:solidFill>
              </a:rPr>
              <a:t>	-	Spelförståelse</a:t>
            </a:r>
          </a:p>
          <a:p>
            <a:pPr lvl="1"/>
            <a:r>
              <a:rPr lang="sv-SE" sz="4000" dirty="0">
                <a:solidFill>
                  <a:schemeClr val="bg1"/>
                </a:solidFill>
              </a:rPr>
              <a:t>	-	Skridskoteknik</a:t>
            </a:r>
          </a:p>
          <a:p>
            <a:pPr lvl="1"/>
            <a:r>
              <a:rPr lang="sv-SE" sz="4000" dirty="0">
                <a:solidFill>
                  <a:schemeClr val="bg1"/>
                </a:solidFill>
              </a:rPr>
              <a:t>	-	Kamp/Fysik</a:t>
            </a:r>
          </a:p>
          <a:p>
            <a:pPr lvl="1"/>
            <a:r>
              <a:rPr lang="sv-SE" sz="4000" dirty="0">
                <a:solidFill>
                  <a:schemeClr val="bg1"/>
                </a:solidFill>
              </a:rPr>
              <a:t>	-	Skott/Avslut</a:t>
            </a:r>
          </a:p>
          <a:p>
            <a:pPr lvl="1"/>
            <a:endParaRPr lang="sv-SE" sz="4000" dirty="0">
              <a:solidFill>
                <a:schemeClr val="bg1"/>
              </a:solidFill>
            </a:endParaRPr>
          </a:p>
          <a:p>
            <a:pPr marL="1028700" lvl="1" indent="-571500">
              <a:buFont typeface="Arial" panose="020B0604020202020204" pitchFamily="34" charset="0"/>
              <a:buChar char="•"/>
            </a:pPr>
            <a:r>
              <a:rPr lang="sv-SE" sz="4000" dirty="0">
                <a:solidFill>
                  <a:schemeClr val="bg1"/>
                </a:solidFill>
              </a:rPr>
              <a:t>Extraträningar Anton Mella (Klubb – och detaljerad skridskoteknik), 3 grupper</a:t>
            </a:r>
          </a:p>
          <a:p>
            <a:pPr marL="1028700" lvl="1" indent="-571500">
              <a:buFont typeface="Arial" panose="020B0604020202020204" pitchFamily="34" charset="0"/>
              <a:buChar char="•"/>
            </a:pPr>
            <a:endParaRPr lang="sv-SE" sz="4000" dirty="0">
              <a:solidFill>
                <a:schemeClr val="bg1"/>
              </a:solidFill>
            </a:endParaRPr>
          </a:p>
          <a:p>
            <a:pPr marL="1028700" lvl="1" indent="-571500">
              <a:buFont typeface="Arial" panose="020B0604020202020204" pitchFamily="34" charset="0"/>
              <a:buChar char="•"/>
            </a:pPr>
            <a:r>
              <a:rPr lang="sv-SE" sz="4000" dirty="0" err="1">
                <a:solidFill>
                  <a:schemeClr val="bg1"/>
                </a:solidFill>
              </a:rPr>
              <a:t>Isledare</a:t>
            </a:r>
            <a:r>
              <a:rPr lang="sv-SE" sz="4000" dirty="0">
                <a:solidFill>
                  <a:schemeClr val="bg1"/>
                </a:solidFill>
              </a:rPr>
              <a:t> på träning 4-5 </a:t>
            </a:r>
            <a:r>
              <a:rPr lang="sv-SE" sz="4000" dirty="0" err="1">
                <a:solidFill>
                  <a:schemeClr val="bg1"/>
                </a:solidFill>
              </a:rPr>
              <a:t>st</a:t>
            </a:r>
            <a:endParaRPr lang="sv-SE" sz="4000" dirty="0">
              <a:solidFill>
                <a:schemeClr val="bg1"/>
              </a:solidFill>
            </a:endParaRPr>
          </a:p>
          <a:p>
            <a:pPr lvl="1"/>
            <a:endParaRPr lang="sv-SE" sz="4000" dirty="0">
              <a:solidFill>
                <a:schemeClr val="bg1"/>
              </a:solidFill>
            </a:endParaRPr>
          </a:p>
          <a:p>
            <a:pPr marL="1028700" lvl="1" indent="-571500">
              <a:buFont typeface="Arial" panose="020B0604020202020204" pitchFamily="34" charset="0"/>
              <a:buChar char="•"/>
            </a:pPr>
            <a:r>
              <a:rPr lang="sv-SE" sz="4000" dirty="0">
                <a:solidFill>
                  <a:schemeClr val="bg1"/>
                </a:solidFill>
              </a:rPr>
              <a:t>Målvaktsträningar – Målvaktsveckor (Får stå något mer, om spelaren vill)</a:t>
            </a:r>
          </a:p>
          <a:p>
            <a:pPr marL="1028700" lvl="1" indent="-571500">
              <a:buFont typeface="Arial" panose="020B0604020202020204" pitchFamily="34" charset="0"/>
              <a:buChar char="•"/>
            </a:pPr>
            <a:endParaRPr lang="sv-SE" sz="4000" dirty="0">
              <a:solidFill>
                <a:schemeClr val="bg1"/>
              </a:solidFill>
            </a:endParaRPr>
          </a:p>
          <a:p>
            <a:endParaRPr lang="sv-SE" sz="4400" b="1" dirty="0">
              <a:solidFill>
                <a:schemeClr val="bg1"/>
              </a:solidFill>
              <a:cs typeface="Calibri"/>
            </a:endParaRPr>
          </a:p>
        </p:txBody>
      </p:sp>
    </p:spTree>
    <p:extLst>
      <p:ext uri="{BB962C8B-B14F-4D97-AF65-F5344CB8AC3E}">
        <p14:creationId xmlns:p14="http://schemas.microsoft.com/office/powerpoint/2010/main" val="415820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2"/>
          <a:stretch>
            <a:fillRect/>
          </a:stretch>
        </p:blipFill>
        <p:spPr>
          <a:xfrm>
            <a:off x="0" y="0"/>
            <a:ext cx="24456305" cy="16300223"/>
          </a:xfrm>
          <a:prstGeom prst="rect">
            <a:avLst/>
          </a:prstGeom>
        </p:spPr>
      </p:pic>
      <p:sp>
        <p:nvSpPr>
          <p:cNvPr id="3" name="textruta 2"/>
          <p:cNvSpPr txBox="1"/>
          <p:nvPr/>
        </p:nvSpPr>
        <p:spPr>
          <a:xfrm>
            <a:off x="2367287" y="1225689"/>
            <a:ext cx="15041090" cy="1015663"/>
          </a:xfrm>
          <a:prstGeom prst="rect">
            <a:avLst/>
          </a:prstGeom>
          <a:noFill/>
        </p:spPr>
        <p:txBody>
          <a:bodyPr wrap="square" lIns="91440" tIns="45720" rIns="91440" bIns="45720" rtlCol="0" anchor="t">
            <a:spAutoFit/>
          </a:bodyPr>
          <a:lstStyle/>
          <a:p>
            <a:r>
              <a:rPr lang="sv-SE" sz="6000" dirty="0">
                <a:solidFill>
                  <a:srgbClr val="FFC000"/>
                </a:solidFill>
                <a:latin typeface="Acumin Pro ExtraCondensed" panose="020B0608020202020204" pitchFamily="34" charset="0"/>
              </a:rPr>
              <a:t>Säsongen 21/22 - Träningsupplägg</a:t>
            </a:r>
          </a:p>
        </p:txBody>
      </p:sp>
      <p:sp>
        <p:nvSpPr>
          <p:cNvPr id="4" name="textruta 3"/>
          <p:cNvSpPr txBox="1"/>
          <p:nvPr/>
        </p:nvSpPr>
        <p:spPr>
          <a:xfrm>
            <a:off x="2236282" y="3467040"/>
            <a:ext cx="21385718" cy="6924973"/>
          </a:xfrm>
          <a:prstGeom prst="rect">
            <a:avLst/>
          </a:prstGeom>
          <a:noFill/>
        </p:spPr>
        <p:txBody>
          <a:bodyPr wrap="square" lIns="91440" tIns="45720" rIns="91440" bIns="45720" rtlCol="0" anchor="t">
            <a:spAutoFit/>
          </a:bodyPr>
          <a:lstStyle/>
          <a:p>
            <a:pPr marL="1028700" lvl="1" indent="-571500">
              <a:buFont typeface="Arial" panose="020B0604020202020204" pitchFamily="34" charset="0"/>
              <a:buChar char="•"/>
            </a:pPr>
            <a:r>
              <a:rPr lang="sv-SE" sz="4000" b="1" dirty="0">
                <a:solidFill>
                  <a:schemeClr val="bg1"/>
                </a:solidFill>
              </a:rPr>
              <a:t>Extraträning/Anton Mella</a:t>
            </a:r>
            <a:r>
              <a:rPr lang="sv-SE" sz="4000" dirty="0">
                <a:solidFill>
                  <a:schemeClr val="bg1"/>
                </a:solidFill>
              </a:rPr>
              <a:t>	 	måndagar </a:t>
            </a:r>
            <a:r>
              <a:rPr lang="sv-SE" sz="4000" b="1" dirty="0">
                <a:solidFill>
                  <a:schemeClr val="bg1"/>
                </a:solidFill>
              </a:rPr>
              <a:t>pass 1</a:t>
            </a:r>
            <a:r>
              <a:rPr lang="sv-SE" sz="4000" dirty="0">
                <a:solidFill>
                  <a:schemeClr val="bg1"/>
                </a:solidFill>
              </a:rPr>
              <a:t> </a:t>
            </a:r>
            <a:r>
              <a:rPr lang="sv-SE" sz="4000" dirty="0" err="1">
                <a:solidFill>
                  <a:schemeClr val="bg1"/>
                </a:solidFill>
              </a:rPr>
              <a:t>kl</a:t>
            </a:r>
            <a:r>
              <a:rPr lang="sv-SE" sz="4000" dirty="0">
                <a:solidFill>
                  <a:schemeClr val="bg1"/>
                </a:solidFill>
              </a:rPr>
              <a:t> 18.30 – 19.20</a:t>
            </a:r>
          </a:p>
          <a:p>
            <a:pPr lvl="1"/>
            <a:r>
              <a:rPr lang="sv-SE" sz="4000" b="1" dirty="0">
                <a:solidFill>
                  <a:schemeClr val="bg1"/>
                </a:solidFill>
              </a:rPr>
              <a:t>																		 	   pass 2</a:t>
            </a:r>
            <a:r>
              <a:rPr lang="sv-SE" sz="4000" dirty="0">
                <a:solidFill>
                  <a:schemeClr val="bg1"/>
                </a:solidFill>
              </a:rPr>
              <a:t> </a:t>
            </a:r>
            <a:r>
              <a:rPr lang="sv-SE" sz="4000" dirty="0" err="1">
                <a:solidFill>
                  <a:schemeClr val="bg1"/>
                </a:solidFill>
              </a:rPr>
              <a:t>kl</a:t>
            </a:r>
            <a:r>
              <a:rPr lang="sv-SE" sz="4000" dirty="0">
                <a:solidFill>
                  <a:schemeClr val="bg1"/>
                </a:solidFill>
              </a:rPr>
              <a:t> 19.30 – 20.20</a:t>
            </a:r>
          </a:p>
          <a:p>
            <a:pPr lvl="1"/>
            <a:endParaRPr lang="sv-SE" sz="4000" dirty="0">
              <a:solidFill>
                <a:schemeClr val="bg1"/>
              </a:solidFill>
            </a:endParaRPr>
          </a:p>
          <a:p>
            <a:pPr marL="1028700" lvl="1" indent="-571500">
              <a:buFont typeface="Arial" panose="020B0604020202020204" pitchFamily="34" charset="0"/>
              <a:buChar char="•"/>
            </a:pPr>
            <a:r>
              <a:rPr lang="sv-SE" sz="4000" b="1" dirty="0">
                <a:solidFill>
                  <a:schemeClr val="bg1"/>
                </a:solidFill>
              </a:rPr>
              <a:t>Ordinarie träning </a:t>
            </a:r>
            <a:r>
              <a:rPr lang="sv-SE" sz="4000" dirty="0">
                <a:solidFill>
                  <a:schemeClr val="bg1"/>
                </a:solidFill>
              </a:rPr>
              <a:t>						tisdagar </a:t>
            </a:r>
            <a:r>
              <a:rPr lang="sv-SE" sz="4000" b="1" dirty="0">
                <a:solidFill>
                  <a:schemeClr val="bg1"/>
                </a:solidFill>
              </a:rPr>
              <a:t>pass 1</a:t>
            </a:r>
            <a:r>
              <a:rPr lang="sv-SE" sz="4000" dirty="0">
                <a:solidFill>
                  <a:schemeClr val="bg1"/>
                </a:solidFill>
              </a:rPr>
              <a:t> is </a:t>
            </a:r>
            <a:r>
              <a:rPr lang="sv-SE" sz="4000" dirty="0" err="1">
                <a:solidFill>
                  <a:schemeClr val="bg1"/>
                </a:solidFill>
              </a:rPr>
              <a:t>kl</a:t>
            </a:r>
            <a:r>
              <a:rPr lang="sv-SE" sz="4000" dirty="0">
                <a:solidFill>
                  <a:schemeClr val="bg1"/>
                </a:solidFill>
              </a:rPr>
              <a:t> 17.10 – 18.20</a:t>
            </a:r>
          </a:p>
          <a:p>
            <a:pPr lvl="1"/>
            <a:r>
              <a:rPr lang="sv-SE" sz="4000" b="1" dirty="0">
                <a:solidFill>
                  <a:schemeClr val="bg1"/>
                </a:solidFill>
              </a:rPr>
              <a:t>													 					    pass 2</a:t>
            </a:r>
            <a:r>
              <a:rPr lang="sv-SE" sz="4000" dirty="0">
                <a:solidFill>
                  <a:schemeClr val="bg1"/>
                </a:solidFill>
              </a:rPr>
              <a:t> is </a:t>
            </a:r>
            <a:r>
              <a:rPr lang="sv-SE" sz="4000" dirty="0" err="1">
                <a:solidFill>
                  <a:schemeClr val="bg1"/>
                </a:solidFill>
              </a:rPr>
              <a:t>kl</a:t>
            </a:r>
            <a:r>
              <a:rPr lang="sv-SE" sz="4000" dirty="0">
                <a:solidFill>
                  <a:schemeClr val="bg1"/>
                </a:solidFill>
              </a:rPr>
              <a:t> 18.30 – 19.40</a:t>
            </a:r>
          </a:p>
          <a:p>
            <a:pPr lvl="1"/>
            <a:endParaRPr lang="sv-SE" sz="4000" dirty="0">
              <a:solidFill>
                <a:schemeClr val="bg1"/>
              </a:solidFill>
            </a:endParaRPr>
          </a:p>
          <a:p>
            <a:pPr marL="1028700" lvl="1" indent="-571500">
              <a:buFont typeface="Arial" panose="020B0604020202020204" pitchFamily="34" charset="0"/>
              <a:buChar char="•"/>
            </a:pPr>
            <a:r>
              <a:rPr lang="sv-SE" sz="4000" b="1" dirty="0">
                <a:solidFill>
                  <a:schemeClr val="bg1"/>
                </a:solidFill>
              </a:rPr>
              <a:t>Ordinarie träning						</a:t>
            </a:r>
            <a:r>
              <a:rPr lang="sv-SE" sz="4000" dirty="0">
                <a:solidFill>
                  <a:schemeClr val="bg1"/>
                </a:solidFill>
              </a:rPr>
              <a:t>torsdagar </a:t>
            </a:r>
            <a:r>
              <a:rPr lang="sv-SE" sz="4000" b="1" dirty="0">
                <a:solidFill>
                  <a:schemeClr val="bg1"/>
                </a:solidFill>
              </a:rPr>
              <a:t>pass 1 </a:t>
            </a:r>
            <a:r>
              <a:rPr lang="sv-SE" sz="4000" dirty="0">
                <a:solidFill>
                  <a:schemeClr val="bg1"/>
                </a:solidFill>
              </a:rPr>
              <a:t>is</a:t>
            </a:r>
            <a:r>
              <a:rPr lang="sv-SE" sz="4000" b="1" dirty="0">
                <a:solidFill>
                  <a:schemeClr val="bg1"/>
                </a:solidFill>
              </a:rPr>
              <a:t> </a:t>
            </a:r>
            <a:r>
              <a:rPr lang="sv-SE" sz="4000" dirty="0" err="1">
                <a:solidFill>
                  <a:schemeClr val="bg1"/>
                </a:solidFill>
              </a:rPr>
              <a:t>kl</a:t>
            </a:r>
            <a:r>
              <a:rPr lang="sv-SE" sz="4000" dirty="0">
                <a:solidFill>
                  <a:schemeClr val="bg1"/>
                </a:solidFill>
              </a:rPr>
              <a:t> 17.10 – 18.20/</a:t>
            </a:r>
            <a:r>
              <a:rPr lang="sv-SE" sz="4000" dirty="0" err="1">
                <a:solidFill>
                  <a:schemeClr val="bg1"/>
                </a:solidFill>
              </a:rPr>
              <a:t>fys</a:t>
            </a:r>
            <a:r>
              <a:rPr lang="sv-SE" sz="4000" dirty="0">
                <a:solidFill>
                  <a:schemeClr val="bg1"/>
                </a:solidFill>
              </a:rPr>
              <a:t> träning </a:t>
            </a:r>
            <a:r>
              <a:rPr lang="sv-SE" sz="4000" dirty="0" err="1">
                <a:solidFill>
                  <a:schemeClr val="bg1"/>
                </a:solidFill>
              </a:rPr>
              <a:t>kl</a:t>
            </a:r>
            <a:r>
              <a:rPr lang="sv-SE" sz="4000" dirty="0">
                <a:solidFill>
                  <a:schemeClr val="bg1"/>
                </a:solidFill>
              </a:rPr>
              <a:t> 18.30 – 19.10</a:t>
            </a:r>
          </a:p>
          <a:p>
            <a:pPr lvl="1"/>
            <a:r>
              <a:rPr lang="sv-SE" sz="4000" dirty="0">
                <a:solidFill>
                  <a:schemeClr val="bg1"/>
                </a:solidFill>
              </a:rPr>
              <a:t>																			 </a:t>
            </a:r>
            <a:r>
              <a:rPr lang="sv-SE" sz="4000" b="1" dirty="0">
                <a:solidFill>
                  <a:schemeClr val="bg1"/>
                </a:solidFill>
              </a:rPr>
              <a:t> pass 2 </a:t>
            </a:r>
            <a:r>
              <a:rPr lang="sv-SE" sz="4000" dirty="0" err="1">
                <a:solidFill>
                  <a:schemeClr val="bg1"/>
                </a:solidFill>
              </a:rPr>
              <a:t>fys</a:t>
            </a:r>
            <a:r>
              <a:rPr lang="sv-SE" sz="4000" dirty="0">
                <a:solidFill>
                  <a:schemeClr val="bg1"/>
                </a:solidFill>
              </a:rPr>
              <a:t> träning </a:t>
            </a:r>
            <a:r>
              <a:rPr lang="sv-SE" sz="4000" dirty="0" err="1">
                <a:solidFill>
                  <a:schemeClr val="bg1"/>
                </a:solidFill>
              </a:rPr>
              <a:t>kl</a:t>
            </a:r>
            <a:r>
              <a:rPr lang="sv-SE" sz="4000" dirty="0">
                <a:solidFill>
                  <a:schemeClr val="bg1"/>
                </a:solidFill>
              </a:rPr>
              <a:t> 17.30 – 18.10/is </a:t>
            </a:r>
            <a:r>
              <a:rPr lang="sv-SE" sz="4000" dirty="0" err="1">
                <a:solidFill>
                  <a:schemeClr val="bg1"/>
                </a:solidFill>
              </a:rPr>
              <a:t>kl</a:t>
            </a:r>
            <a:r>
              <a:rPr lang="sv-SE" sz="4000" dirty="0">
                <a:solidFill>
                  <a:schemeClr val="bg1"/>
                </a:solidFill>
              </a:rPr>
              <a:t> 18.30 – 19.40</a:t>
            </a:r>
          </a:p>
          <a:p>
            <a:pPr lvl="1"/>
            <a:endParaRPr lang="sv-SE" sz="4000" dirty="0">
              <a:solidFill>
                <a:schemeClr val="bg1"/>
              </a:solidFill>
            </a:endParaRPr>
          </a:p>
          <a:p>
            <a:pPr lvl="1"/>
            <a:r>
              <a:rPr lang="sv-SE" sz="4000" dirty="0">
                <a:solidFill>
                  <a:schemeClr val="bg1"/>
                </a:solidFill>
              </a:rPr>
              <a:t>*	Fysträningen kommer att ersättas av teori minst en gång i månaden</a:t>
            </a:r>
          </a:p>
          <a:p>
            <a:endParaRPr lang="sv-SE" sz="4400" b="1" dirty="0">
              <a:solidFill>
                <a:schemeClr val="bg1"/>
              </a:solidFill>
              <a:cs typeface="Calibri"/>
            </a:endParaRPr>
          </a:p>
        </p:txBody>
      </p:sp>
    </p:spTree>
    <p:extLst>
      <p:ext uri="{BB962C8B-B14F-4D97-AF65-F5344CB8AC3E}">
        <p14:creationId xmlns:p14="http://schemas.microsoft.com/office/powerpoint/2010/main" val="3331625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573402" y="648387"/>
            <a:ext cx="11273674" cy="1015663"/>
          </a:xfrm>
          <a:prstGeom prst="rect">
            <a:avLst/>
          </a:prstGeom>
          <a:noFill/>
        </p:spPr>
        <p:txBody>
          <a:bodyPr wrap="square" lIns="91440" tIns="45720" rIns="91440" bIns="45720" rtlCol="0" anchor="t">
            <a:spAutoFit/>
          </a:bodyPr>
          <a:lstStyle/>
          <a:p>
            <a:r>
              <a:rPr lang="sv-SE" sz="6000" dirty="0">
                <a:solidFill>
                  <a:srgbClr val="FFC000"/>
                </a:solidFill>
                <a:latin typeface="Acumin Pro ExtraCondensed" panose="020B0608020202020204" pitchFamily="34" charset="0"/>
              </a:rPr>
              <a:t>Säsongen 21/22 - Organisation VIK U11 ”Team-11”</a:t>
            </a:r>
          </a:p>
        </p:txBody>
      </p:sp>
      <p:sp>
        <p:nvSpPr>
          <p:cNvPr id="6" name="Platshållare för innehåll 3">
            <a:extLst>
              <a:ext uri="{FF2B5EF4-FFF2-40B4-BE49-F238E27FC236}">
                <a16:creationId xmlns:a16="http://schemas.microsoft.com/office/drawing/2014/main" id="{56CA8C16-E0BB-4C5C-A8EF-0092BBF575AE}"/>
              </a:ext>
            </a:extLst>
          </p:cNvPr>
          <p:cNvSpPr>
            <a:spLocks noGrp="1"/>
          </p:cNvSpPr>
          <p:nvPr/>
        </p:nvSpPr>
        <p:spPr>
          <a:xfrm>
            <a:off x="8345283" y="2338754"/>
            <a:ext cx="14822448" cy="90384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4400" b="1" u="sng" dirty="0">
                <a:solidFill>
                  <a:srgbClr val="00B0F0"/>
                </a:solidFill>
              </a:rPr>
              <a:t>Blå grupp</a:t>
            </a:r>
            <a:r>
              <a:rPr lang="sv-SE" sz="4400" b="1" dirty="0">
                <a:solidFill>
                  <a:srgbClr val="00B0F0"/>
                </a:solidFill>
              </a:rPr>
              <a:t>	</a:t>
            </a:r>
            <a:r>
              <a:rPr lang="sv-SE" sz="3200" b="1" dirty="0">
                <a:solidFill>
                  <a:schemeClr val="bg1"/>
                </a:solidFill>
              </a:rPr>
              <a:t>	</a:t>
            </a:r>
            <a:r>
              <a:rPr lang="sv-SE" sz="4400" b="1" u="sng" dirty="0">
                <a:solidFill>
                  <a:srgbClr val="FFFF00"/>
                </a:solidFill>
              </a:rPr>
              <a:t>Gul grupp </a:t>
            </a:r>
            <a:r>
              <a:rPr lang="sv-SE" sz="4400" b="1" dirty="0">
                <a:solidFill>
                  <a:schemeClr val="bg1"/>
                </a:solidFill>
              </a:rPr>
              <a:t>		</a:t>
            </a:r>
            <a:r>
              <a:rPr lang="sv-SE" sz="4400" b="1" u="sng" dirty="0">
                <a:solidFill>
                  <a:srgbClr val="92D050"/>
                </a:solidFill>
              </a:rPr>
              <a:t>Grön grupp</a:t>
            </a:r>
            <a:r>
              <a:rPr lang="sv-SE" sz="4400" b="1" dirty="0">
                <a:solidFill>
                  <a:schemeClr val="bg1"/>
                </a:solidFill>
              </a:rPr>
              <a:t>		</a:t>
            </a:r>
            <a:r>
              <a:rPr lang="sv-SE" sz="4400" b="1" u="sng" dirty="0">
                <a:solidFill>
                  <a:srgbClr val="F4B2EC"/>
                </a:solidFill>
              </a:rPr>
              <a:t>Rosa grupp</a:t>
            </a:r>
          </a:p>
          <a:p>
            <a:pPr marL="0" indent="0">
              <a:buNone/>
            </a:pPr>
            <a:endParaRPr lang="sv-SE" sz="3200" b="1" u="sng" dirty="0">
              <a:solidFill>
                <a:schemeClr val="bg1"/>
              </a:solidFill>
            </a:endParaRPr>
          </a:p>
          <a:p>
            <a:pPr marL="0" indent="0">
              <a:buNone/>
            </a:pPr>
            <a:r>
              <a:rPr lang="sv-SE" sz="3200" b="1" dirty="0">
                <a:solidFill>
                  <a:schemeClr val="bg1"/>
                </a:solidFill>
              </a:rPr>
              <a:t>Martin Elmesiöö	Matthias Holmstedt	Mikael Schilström	Johan Lönnholm</a:t>
            </a:r>
          </a:p>
          <a:p>
            <a:pPr marL="0" indent="0">
              <a:buNone/>
            </a:pPr>
            <a:endParaRPr lang="sv-SE" sz="3200" b="1" dirty="0">
              <a:solidFill>
                <a:schemeClr val="bg1"/>
              </a:solidFill>
            </a:endParaRPr>
          </a:p>
          <a:p>
            <a:pPr marL="0" indent="0">
              <a:buNone/>
            </a:pPr>
            <a:r>
              <a:rPr lang="sv-SE" sz="3200" b="1" dirty="0">
                <a:solidFill>
                  <a:schemeClr val="bg1"/>
                </a:solidFill>
              </a:rPr>
              <a:t>Mathias Blomqvist	Tobias Sundvall		Fredrik Wallin		Martin Hellman</a:t>
            </a:r>
          </a:p>
          <a:p>
            <a:pPr marL="0" indent="0">
              <a:buNone/>
            </a:pPr>
            <a:r>
              <a:rPr lang="sv-SE" sz="3200" b="1" dirty="0">
                <a:solidFill>
                  <a:schemeClr val="bg1"/>
                </a:solidFill>
              </a:rPr>
              <a:t>Jesper Granlund 	</a:t>
            </a:r>
            <a:r>
              <a:rPr lang="sv-SE" sz="3200" b="1" i="1" dirty="0">
                <a:solidFill>
                  <a:schemeClr val="bg1"/>
                </a:solidFill>
              </a:rPr>
              <a:t>Erik Wetterqvist	</a:t>
            </a:r>
            <a:r>
              <a:rPr lang="sv-SE" sz="3200" b="1" dirty="0">
                <a:solidFill>
                  <a:schemeClr val="bg1"/>
                </a:solidFill>
              </a:rPr>
              <a:t>	Mattias Åström	</a:t>
            </a:r>
          </a:p>
          <a:p>
            <a:pPr marL="0" indent="0">
              <a:buNone/>
            </a:pPr>
            <a:r>
              <a:rPr lang="sv-SE" sz="3200" b="1" dirty="0">
                <a:solidFill>
                  <a:schemeClr val="bg1"/>
                </a:solidFill>
              </a:rPr>
              <a:t>Andreas </a:t>
            </a:r>
            <a:r>
              <a:rPr lang="sv-SE" sz="3200" b="1" dirty="0" err="1">
                <a:solidFill>
                  <a:schemeClr val="bg1"/>
                </a:solidFill>
              </a:rPr>
              <a:t>Loquist</a:t>
            </a:r>
            <a:r>
              <a:rPr lang="sv-SE" sz="3200" b="1" dirty="0">
                <a:solidFill>
                  <a:schemeClr val="bg1"/>
                </a:solidFill>
              </a:rPr>
              <a:t>		Martin Björnberg	Kenneth Bergqvist	Joacim Blomberg</a:t>
            </a:r>
          </a:p>
          <a:p>
            <a:pPr marL="0" indent="0">
              <a:buNone/>
            </a:pPr>
            <a:r>
              <a:rPr lang="sv-SE" sz="3200" b="1" dirty="0">
                <a:solidFill>
                  <a:schemeClr val="bg1"/>
                </a:solidFill>
              </a:rPr>
              <a:t>				Staffan Eriksson			</a:t>
            </a:r>
          </a:p>
          <a:p>
            <a:pPr marL="0" indent="0">
              <a:buNone/>
            </a:pPr>
            <a:r>
              <a:rPr lang="sv-SE" sz="3200" b="1" dirty="0">
                <a:solidFill>
                  <a:schemeClr val="bg1"/>
                </a:solidFill>
              </a:rPr>
              <a:t>				</a:t>
            </a:r>
          </a:p>
          <a:p>
            <a:pPr marL="0" indent="0">
              <a:buNone/>
            </a:pPr>
            <a:r>
              <a:rPr lang="sv-SE" sz="3200" b="1" dirty="0">
                <a:solidFill>
                  <a:schemeClr val="bg1"/>
                </a:solidFill>
              </a:rPr>
              <a:t>John Berglund						Bob Landgren		Jessica Söderberg</a:t>
            </a:r>
          </a:p>
          <a:p>
            <a:pPr marL="0" indent="0">
              <a:buNone/>
            </a:pPr>
            <a:r>
              <a:rPr lang="sv-SE" sz="3200" b="1" dirty="0">
                <a:solidFill>
                  <a:schemeClr val="bg1"/>
                </a:solidFill>
              </a:rPr>
              <a:t>Thomas Lundh (Ansvarig)								Johan Hellsten</a:t>
            </a:r>
          </a:p>
          <a:p>
            <a:pPr marL="0" indent="0">
              <a:buNone/>
            </a:pPr>
            <a:r>
              <a:rPr lang="sv-SE" sz="3200" b="1" dirty="0">
                <a:solidFill>
                  <a:schemeClr val="bg1"/>
                </a:solidFill>
              </a:rPr>
              <a:t>Lalo Rostam</a:t>
            </a:r>
          </a:p>
          <a:p>
            <a:pPr marL="0" indent="0">
              <a:buNone/>
            </a:pPr>
            <a:r>
              <a:rPr lang="sv-SE" sz="3200" b="1" dirty="0">
                <a:solidFill>
                  <a:schemeClr val="bg1"/>
                </a:solidFill>
              </a:rPr>
              <a:t>Mikael </a:t>
            </a:r>
            <a:r>
              <a:rPr lang="sv-SE" sz="3200" b="1" dirty="0" err="1">
                <a:solidFill>
                  <a:schemeClr val="bg1"/>
                </a:solidFill>
              </a:rPr>
              <a:t>Zeijlon</a:t>
            </a:r>
            <a:endParaRPr lang="sv-SE" sz="3200" b="1" dirty="0">
              <a:solidFill>
                <a:schemeClr val="bg1"/>
              </a:solidFill>
            </a:endParaRPr>
          </a:p>
          <a:p>
            <a:pPr marL="0" indent="0">
              <a:buNone/>
            </a:pPr>
            <a:r>
              <a:rPr lang="sv-SE" sz="3200" b="1" dirty="0">
                <a:solidFill>
                  <a:schemeClr val="bg1"/>
                </a:solidFill>
              </a:rPr>
              <a:t>		</a:t>
            </a:r>
          </a:p>
          <a:p>
            <a:pPr marL="0" indent="0">
              <a:buNone/>
            </a:pPr>
            <a:r>
              <a:rPr lang="sv-SE" sz="3200" b="1" dirty="0">
                <a:solidFill>
                  <a:schemeClr val="bg1"/>
                </a:solidFill>
              </a:rPr>
              <a:t>		Filip Melin/Lagledare		Jessica Pettersson/Ekonomi	</a:t>
            </a:r>
            <a:endParaRPr lang="sv-SE" sz="3200" b="1" dirty="0">
              <a:solidFill>
                <a:schemeClr val="bg1"/>
              </a:solidFill>
              <a:cs typeface="Calibri"/>
            </a:endParaRPr>
          </a:p>
          <a:p>
            <a:pPr marL="0" indent="0">
              <a:buNone/>
            </a:pPr>
            <a:endParaRPr lang="sv-SE" sz="2400" dirty="0">
              <a:solidFill>
                <a:schemeClr val="bg1"/>
              </a:solidFill>
            </a:endParaRPr>
          </a:p>
          <a:p>
            <a:pPr marL="0" indent="0">
              <a:buNone/>
            </a:pPr>
            <a:r>
              <a:rPr lang="sv-SE" sz="2400" dirty="0">
                <a:solidFill>
                  <a:schemeClr val="bg1"/>
                </a:solidFill>
              </a:rPr>
              <a:t>		</a:t>
            </a:r>
          </a:p>
          <a:p>
            <a:pPr marL="0" indent="0">
              <a:buNone/>
            </a:pPr>
            <a:endParaRPr lang="sv-SE" sz="2400" dirty="0">
              <a:solidFill>
                <a:schemeClr val="bg1"/>
              </a:solidFill>
            </a:endParaRPr>
          </a:p>
          <a:p>
            <a:pPr marL="0" indent="0">
              <a:buNone/>
            </a:pPr>
            <a:r>
              <a:rPr lang="sv-SE" sz="2400" dirty="0">
                <a:solidFill>
                  <a:schemeClr val="bg1"/>
                </a:solidFill>
              </a:rPr>
              <a:t>		</a:t>
            </a:r>
          </a:p>
        </p:txBody>
      </p:sp>
      <p:sp>
        <p:nvSpPr>
          <p:cNvPr id="8" name="Platshållare för innehåll 2">
            <a:extLst>
              <a:ext uri="{FF2B5EF4-FFF2-40B4-BE49-F238E27FC236}">
                <a16:creationId xmlns:a16="http://schemas.microsoft.com/office/drawing/2014/main" id="{53245BF7-D0CE-424A-8EE8-5572E13697B6}"/>
              </a:ext>
            </a:extLst>
          </p:cNvPr>
          <p:cNvSpPr txBox="1">
            <a:spLocks/>
          </p:cNvSpPr>
          <p:nvPr/>
        </p:nvSpPr>
        <p:spPr>
          <a:xfrm>
            <a:off x="3675185" y="3107202"/>
            <a:ext cx="3851029" cy="8270044"/>
          </a:xfrm>
          <a:prstGeom prst="rect">
            <a:avLst/>
          </a:prstGeom>
        </p:spPr>
        <p:txBody>
          <a:bodyPr vert="horz" lIns="91440" tIns="45720" rIns="91440" bIns="45720" rtlCol="0">
            <a:normAutofit fontScale="25000" lnSpcReduction="20000"/>
          </a:bodyPr>
          <a:lstStyle>
            <a:lvl1pPr marL="0" indent="0" algn="l" defTabSz="1828709" rtl="0" eaLnBrk="1" latinLnBrk="0" hangingPunct="1">
              <a:lnSpc>
                <a:spcPct val="90000"/>
              </a:lnSpc>
              <a:spcBef>
                <a:spcPts val="2000"/>
              </a:spcBef>
              <a:buFont typeface="Arial" panose="020B0604020202020204" pitchFamily="34" charset="0"/>
              <a:buNone/>
              <a:defRPr sz="20000" b="1" i="1" kern="1200">
                <a:solidFill>
                  <a:schemeClr val="accent1"/>
                </a:solidFill>
                <a:latin typeface="Acumin Pro ExtraCondensed Black" panose="020B0608020202020204" pitchFamily="34" charset="77"/>
                <a:ea typeface="+mn-ea"/>
                <a:cs typeface="+mn-cs"/>
              </a:defRPr>
            </a:lvl1pPr>
            <a:lvl2pPr marL="914354" indent="0" algn="ctr" defTabSz="1828709" rtl="0" eaLnBrk="1" latinLnBrk="0" hangingPunct="1">
              <a:lnSpc>
                <a:spcPct val="90000"/>
              </a:lnSpc>
              <a:spcBef>
                <a:spcPts val="1000"/>
              </a:spcBef>
              <a:buFont typeface="Arial" panose="020B0604020202020204" pitchFamily="34" charset="0"/>
              <a:buNone/>
              <a:defRPr sz="4000" b="0" i="0" kern="1200">
                <a:solidFill>
                  <a:schemeClr val="tx1"/>
                </a:solidFill>
                <a:latin typeface="Acumin Pro ExtraCondensed Mediu" panose="020B0608020202020204" pitchFamily="34" charset="77"/>
                <a:ea typeface="+mn-ea"/>
                <a:cs typeface="+mn-cs"/>
              </a:defRPr>
            </a:lvl2pPr>
            <a:lvl3pPr marL="1828709" indent="0" algn="ctr" defTabSz="1828709" rtl="0" eaLnBrk="1" latinLnBrk="0" hangingPunct="1">
              <a:lnSpc>
                <a:spcPct val="90000"/>
              </a:lnSpc>
              <a:spcBef>
                <a:spcPts val="1000"/>
              </a:spcBef>
              <a:buFont typeface="Arial" panose="020B0604020202020204" pitchFamily="34" charset="0"/>
              <a:buNone/>
              <a:defRPr sz="3600" b="0" i="0" kern="1200">
                <a:solidFill>
                  <a:schemeClr val="tx1"/>
                </a:solidFill>
                <a:latin typeface="Acumin Pro ExtraCondensed Mediu" panose="020B0608020202020204" pitchFamily="34" charset="77"/>
                <a:ea typeface="+mn-ea"/>
                <a:cs typeface="+mn-cs"/>
              </a:defRPr>
            </a:lvl3pPr>
            <a:lvl4pPr marL="2743063" indent="0" algn="ctr" defTabSz="1828709" rtl="0" eaLnBrk="1" latinLnBrk="0" hangingPunct="1">
              <a:lnSpc>
                <a:spcPct val="90000"/>
              </a:lnSpc>
              <a:spcBef>
                <a:spcPts val="1000"/>
              </a:spcBef>
              <a:buFont typeface="Arial" panose="020B0604020202020204" pitchFamily="34" charset="0"/>
              <a:buNone/>
              <a:defRPr sz="3200" b="0" i="0" kern="1200">
                <a:solidFill>
                  <a:schemeClr val="tx1"/>
                </a:solidFill>
                <a:latin typeface="Acumin Pro ExtraCondensed Mediu" panose="020B0608020202020204" pitchFamily="34" charset="77"/>
                <a:ea typeface="+mn-ea"/>
                <a:cs typeface="+mn-cs"/>
              </a:defRPr>
            </a:lvl4pPr>
            <a:lvl5pPr marL="3657417" indent="0" algn="ctr" defTabSz="1828709" rtl="0" eaLnBrk="1" latinLnBrk="0" hangingPunct="1">
              <a:lnSpc>
                <a:spcPct val="90000"/>
              </a:lnSpc>
              <a:spcBef>
                <a:spcPts val="1000"/>
              </a:spcBef>
              <a:buFont typeface="Arial" panose="020B0604020202020204" pitchFamily="34" charset="0"/>
              <a:buNone/>
              <a:defRPr sz="3200" b="0" i="0" kern="1200">
                <a:solidFill>
                  <a:schemeClr val="tx1"/>
                </a:solidFill>
                <a:latin typeface="Acumin Pro ExtraCondensed Mediu" panose="020B0608020202020204" pitchFamily="34" charset="77"/>
                <a:ea typeface="+mn-ea"/>
                <a:cs typeface="+mn-cs"/>
              </a:defRPr>
            </a:lvl5pPr>
            <a:lvl6pPr marL="4571771"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126"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480"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4834"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endParaRPr lang="sv-SE" sz="1400" dirty="0"/>
          </a:p>
          <a:p>
            <a:endParaRPr lang="sv-SE" sz="1400" dirty="0"/>
          </a:p>
          <a:p>
            <a:r>
              <a:rPr lang="sv-SE" sz="12800" dirty="0" err="1">
                <a:solidFill>
                  <a:schemeClr val="bg1"/>
                </a:solidFill>
                <a:latin typeface="+mn-lt"/>
              </a:rPr>
              <a:t>Isledare</a:t>
            </a:r>
            <a:r>
              <a:rPr lang="sv-SE" sz="12800" dirty="0">
                <a:solidFill>
                  <a:schemeClr val="bg1"/>
                </a:solidFill>
                <a:latin typeface="+mn-lt"/>
              </a:rPr>
              <a:t> (4 </a:t>
            </a:r>
            <a:r>
              <a:rPr lang="sv-SE" sz="12800" dirty="0" err="1">
                <a:solidFill>
                  <a:schemeClr val="bg1"/>
                </a:solidFill>
                <a:latin typeface="+mn-lt"/>
              </a:rPr>
              <a:t>st</a:t>
            </a:r>
            <a:r>
              <a:rPr lang="sv-SE" sz="12800" dirty="0">
                <a:solidFill>
                  <a:schemeClr val="bg1"/>
                </a:solidFill>
                <a:latin typeface="+mn-lt"/>
              </a:rPr>
              <a:t>) :</a:t>
            </a:r>
          </a:p>
          <a:p>
            <a:endParaRPr lang="sv-SE" sz="12800" dirty="0">
              <a:solidFill>
                <a:schemeClr val="bg1"/>
              </a:solidFill>
              <a:latin typeface="+mn-lt"/>
            </a:endParaRPr>
          </a:p>
          <a:p>
            <a:r>
              <a:rPr lang="sv-SE" sz="12800" dirty="0">
                <a:solidFill>
                  <a:schemeClr val="bg1"/>
                </a:solidFill>
                <a:latin typeface="+mn-lt"/>
              </a:rPr>
              <a:t>Ass. </a:t>
            </a:r>
            <a:r>
              <a:rPr lang="sv-SE" sz="12800" dirty="0" err="1">
                <a:solidFill>
                  <a:schemeClr val="bg1"/>
                </a:solidFill>
                <a:latin typeface="+mn-lt"/>
              </a:rPr>
              <a:t>Isledare</a:t>
            </a:r>
            <a:r>
              <a:rPr lang="sv-SE" sz="12800" dirty="0">
                <a:solidFill>
                  <a:schemeClr val="bg1"/>
                </a:solidFill>
                <a:latin typeface="+mn-lt"/>
              </a:rPr>
              <a:t> (13 </a:t>
            </a:r>
            <a:r>
              <a:rPr lang="sv-SE" sz="12800" dirty="0" err="1">
                <a:solidFill>
                  <a:schemeClr val="bg1"/>
                </a:solidFill>
                <a:latin typeface="+mn-lt"/>
              </a:rPr>
              <a:t>st</a:t>
            </a:r>
            <a:r>
              <a:rPr lang="sv-SE" sz="12800" dirty="0">
                <a:solidFill>
                  <a:schemeClr val="bg1"/>
                </a:solidFill>
                <a:latin typeface="+mn-lt"/>
              </a:rPr>
              <a:t>):</a:t>
            </a:r>
          </a:p>
          <a:p>
            <a:endParaRPr lang="sv-SE" sz="12800" dirty="0">
              <a:solidFill>
                <a:schemeClr val="bg1"/>
              </a:solidFill>
              <a:latin typeface="+mn-lt"/>
            </a:endParaRPr>
          </a:p>
          <a:p>
            <a:endParaRPr lang="sv-SE" sz="12800" dirty="0">
              <a:solidFill>
                <a:schemeClr val="bg1"/>
              </a:solidFill>
              <a:latin typeface="+mn-lt"/>
            </a:endParaRPr>
          </a:p>
          <a:p>
            <a:endParaRPr lang="sv-SE" sz="12800" dirty="0">
              <a:solidFill>
                <a:schemeClr val="bg1"/>
              </a:solidFill>
              <a:latin typeface="+mn-lt"/>
            </a:endParaRPr>
          </a:p>
          <a:p>
            <a:endParaRPr lang="sv-SE" sz="12800" dirty="0">
              <a:solidFill>
                <a:schemeClr val="bg1"/>
              </a:solidFill>
              <a:latin typeface="+mn-lt"/>
            </a:endParaRPr>
          </a:p>
          <a:p>
            <a:r>
              <a:rPr lang="sv-SE" sz="12800" dirty="0">
                <a:solidFill>
                  <a:schemeClr val="bg1"/>
                </a:solidFill>
                <a:latin typeface="+mn-lt"/>
              </a:rPr>
              <a:t>Slipare/</a:t>
            </a:r>
            <a:r>
              <a:rPr lang="sv-SE" sz="12800" dirty="0" err="1">
                <a:solidFill>
                  <a:schemeClr val="bg1"/>
                </a:solidFill>
                <a:latin typeface="+mn-lt"/>
              </a:rPr>
              <a:t>Materialare</a:t>
            </a:r>
            <a:r>
              <a:rPr lang="sv-SE" sz="12800" dirty="0">
                <a:solidFill>
                  <a:schemeClr val="bg1"/>
                </a:solidFill>
                <a:latin typeface="+mn-lt"/>
              </a:rPr>
              <a:t> (6 </a:t>
            </a:r>
            <a:r>
              <a:rPr lang="sv-SE" sz="12800" dirty="0" err="1">
                <a:solidFill>
                  <a:schemeClr val="bg1"/>
                </a:solidFill>
                <a:latin typeface="+mn-lt"/>
              </a:rPr>
              <a:t>st</a:t>
            </a:r>
            <a:r>
              <a:rPr lang="sv-SE" sz="12800" dirty="0">
                <a:solidFill>
                  <a:schemeClr val="bg1"/>
                </a:solidFill>
                <a:latin typeface="+mn-lt"/>
              </a:rPr>
              <a:t>):</a:t>
            </a:r>
          </a:p>
          <a:p>
            <a:endParaRPr lang="sv-SE" sz="12800" dirty="0">
              <a:solidFill>
                <a:schemeClr val="bg1"/>
              </a:solidFill>
              <a:latin typeface="+mn-lt"/>
            </a:endParaRPr>
          </a:p>
          <a:p>
            <a:endParaRPr lang="sv-SE" sz="12800" dirty="0">
              <a:solidFill>
                <a:schemeClr val="bg1"/>
              </a:solidFill>
              <a:latin typeface="+mn-lt"/>
            </a:endParaRPr>
          </a:p>
          <a:p>
            <a:endParaRPr lang="sv-SE" sz="12800" dirty="0">
              <a:solidFill>
                <a:schemeClr val="bg1"/>
              </a:solidFill>
              <a:latin typeface="+mn-lt"/>
            </a:endParaRPr>
          </a:p>
          <a:p>
            <a:r>
              <a:rPr lang="sv-SE" sz="12800" dirty="0">
                <a:solidFill>
                  <a:schemeClr val="bg1"/>
                </a:solidFill>
                <a:latin typeface="+mn-lt"/>
              </a:rPr>
              <a:t>Lagledare/Ekonomi (2 </a:t>
            </a:r>
            <a:r>
              <a:rPr lang="sv-SE" sz="12800" dirty="0" err="1">
                <a:solidFill>
                  <a:schemeClr val="bg1"/>
                </a:solidFill>
                <a:latin typeface="+mn-lt"/>
              </a:rPr>
              <a:t>st</a:t>
            </a:r>
            <a:r>
              <a:rPr lang="sv-SE" sz="12800" dirty="0">
                <a:solidFill>
                  <a:schemeClr val="bg1"/>
                </a:solidFill>
                <a:latin typeface="+mn-lt"/>
              </a:rPr>
              <a:t>):</a:t>
            </a:r>
          </a:p>
          <a:p>
            <a:endParaRPr lang="sv-SE" sz="12800" dirty="0">
              <a:solidFill>
                <a:schemeClr val="bg1"/>
              </a:solidFill>
              <a:latin typeface="+mn-lt"/>
            </a:endParaRPr>
          </a:p>
        </p:txBody>
      </p:sp>
      <p:sp>
        <p:nvSpPr>
          <p:cNvPr id="4" name="TextBox 3">
            <a:extLst>
              <a:ext uri="{FF2B5EF4-FFF2-40B4-BE49-F238E27FC236}">
                <a16:creationId xmlns:a16="http://schemas.microsoft.com/office/drawing/2014/main" id="{22CE645D-B803-4A2C-A87A-486EAA58C300}"/>
              </a:ext>
            </a:extLst>
          </p:cNvPr>
          <p:cNvSpPr txBox="1"/>
          <p:nvPr/>
        </p:nvSpPr>
        <p:spPr>
          <a:xfrm>
            <a:off x="3675185" y="351692"/>
            <a:ext cx="184731" cy="369332"/>
          </a:xfrm>
          <a:prstGeom prst="rect">
            <a:avLst/>
          </a:prstGeom>
          <a:noFill/>
        </p:spPr>
        <p:txBody>
          <a:bodyPr wrap="none" rtlCol="0">
            <a:spAutoFit/>
          </a:bodyPr>
          <a:lstStyle/>
          <a:p>
            <a:endParaRPr lang="en-GB" dirty="0"/>
          </a:p>
        </p:txBody>
      </p:sp>
      <p:sp>
        <p:nvSpPr>
          <p:cNvPr id="9" name="TextBox 8">
            <a:extLst>
              <a:ext uri="{FF2B5EF4-FFF2-40B4-BE49-F238E27FC236}">
                <a16:creationId xmlns:a16="http://schemas.microsoft.com/office/drawing/2014/main" id="{90E9F374-45E2-4A16-AF17-6D1FF5BDFA49}"/>
              </a:ext>
            </a:extLst>
          </p:cNvPr>
          <p:cNvSpPr txBox="1"/>
          <p:nvPr/>
        </p:nvSpPr>
        <p:spPr>
          <a:xfrm>
            <a:off x="6653567" y="10946185"/>
            <a:ext cx="12387018" cy="2215991"/>
          </a:xfrm>
          <a:prstGeom prst="rect">
            <a:avLst/>
          </a:prstGeom>
          <a:noFill/>
        </p:spPr>
        <p:txBody>
          <a:bodyPr wrap="square" rtlCol="0">
            <a:spAutoFit/>
          </a:bodyPr>
          <a:lstStyle/>
          <a:p>
            <a:r>
              <a:rPr lang="sv-SE" sz="6000" dirty="0">
                <a:solidFill>
                  <a:srgbClr val="FFC000"/>
                </a:solidFill>
                <a:latin typeface="Acumin Pro ExtraCondensed" panose="020B0608020202020204" pitchFamily="34" charset="0"/>
              </a:rPr>
              <a:t>Ingen ledare skall känna att man måste – Fler delaktiga skapar gemenskap/förståelse!</a:t>
            </a:r>
          </a:p>
          <a:p>
            <a:endParaRPr lang="en-GB" dirty="0"/>
          </a:p>
        </p:txBody>
      </p:sp>
    </p:spTree>
    <p:extLst>
      <p:ext uri="{BB962C8B-B14F-4D97-AF65-F5344CB8AC3E}">
        <p14:creationId xmlns:p14="http://schemas.microsoft.com/office/powerpoint/2010/main" val="2197494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CCFA3C-44F4-4F2C-989B-7D607B282F0A}"/>
              </a:ext>
            </a:extLst>
          </p:cNvPr>
          <p:cNvSpPr/>
          <p:nvPr/>
        </p:nvSpPr>
        <p:spPr>
          <a:xfrm>
            <a:off x="2081765" y="1840795"/>
            <a:ext cx="3675088" cy="1015663"/>
          </a:xfrm>
          <a:prstGeom prst="rect">
            <a:avLst/>
          </a:prstGeom>
        </p:spPr>
        <p:txBody>
          <a:bodyPr wrap="square">
            <a:spAutoFit/>
          </a:bodyPr>
          <a:lstStyle/>
          <a:p>
            <a:r>
              <a:rPr lang="sv-SE" sz="6000" dirty="0">
                <a:solidFill>
                  <a:srgbClr val="FFC000"/>
                </a:solidFill>
                <a:latin typeface="Acumin Pro ExtraCondensed" panose="020B0608020202020204" pitchFamily="34" charset="0"/>
              </a:rPr>
              <a:t>Insändare</a:t>
            </a:r>
          </a:p>
        </p:txBody>
      </p:sp>
      <p:pic>
        <p:nvPicPr>
          <p:cNvPr id="2" name="Picture 1">
            <a:extLst>
              <a:ext uri="{FF2B5EF4-FFF2-40B4-BE49-F238E27FC236}">
                <a16:creationId xmlns:a16="http://schemas.microsoft.com/office/drawing/2014/main" id="{63A3BA2A-A2D7-4346-958D-B47C317E2FDE}"/>
              </a:ext>
            </a:extLst>
          </p:cNvPr>
          <p:cNvPicPr>
            <a:picLocks noChangeAspect="1"/>
          </p:cNvPicPr>
          <p:nvPr/>
        </p:nvPicPr>
        <p:blipFill>
          <a:blip r:embed="rId2"/>
          <a:stretch>
            <a:fillRect/>
          </a:stretch>
        </p:blipFill>
        <p:spPr>
          <a:xfrm>
            <a:off x="12034657" y="1596683"/>
            <a:ext cx="7098423" cy="1993153"/>
          </a:xfrm>
          <a:prstGeom prst="rect">
            <a:avLst/>
          </a:prstGeom>
        </p:spPr>
      </p:pic>
      <p:pic>
        <p:nvPicPr>
          <p:cNvPr id="6" name="Picture 5">
            <a:extLst>
              <a:ext uri="{FF2B5EF4-FFF2-40B4-BE49-F238E27FC236}">
                <a16:creationId xmlns:a16="http://schemas.microsoft.com/office/drawing/2014/main" id="{9DCA02DE-6488-4088-90C7-2EF7ACCD6624}"/>
              </a:ext>
            </a:extLst>
          </p:cNvPr>
          <p:cNvPicPr>
            <a:picLocks noChangeAspect="1"/>
          </p:cNvPicPr>
          <p:nvPr/>
        </p:nvPicPr>
        <p:blipFill>
          <a:blip r:embed="rId3"/>
          <a:stretch>
            <a:fillRect/>
          </a:stretch>
        </p:blipFill>
        <p:spPr>
          <a:xfrm>
            <a:off x="9993824" y="4116730"/>
            <a:ext cx="12532038" cy="1091567"/>
          </a:xfrm>
          <a:prstGeom prst="rect">
            <a:avLst/>
          </a:prstGeom>
        </p:spPr>
      </p:pic>
      <p:pic>
        <p:nvPicPr>
          <p:cNvPr id="7" name="Picture 6">
            <a:extLst>
              <a:ext uri="{FF2B5EF4-FFF2-40B4-BE49-F238E27FC236}">
                <a16:creationId xmlns:a16="http://schemas.microsoft.com/office/drawing/2014/main" id="{E60478D8-3BD4-4B28-8EFB-BB8690BF2ACB}"/>
              </a:ext>
            </a:extLst>
          </p:cNvPr>
          <p:cNvPicPr>
            <a:picLocks noChangeAspect="1"/>
          </p:cNvPicPr>
          <p:nvPr/>
        </p:nvPicPr>
        <p:blipFill>
          <a:blip r:embed="rId4"/>
          <a:stretch>
            <a:fillRect/>
          </a:stretch>
        </p:blipFill>
        <p:spPr>
          <a:xfrm>
            <a:off x="2573116" y="6321477"/>
            <a:ext cx="7704680" cy="1826408"/>
          </a:xfrm>
          <a:prstGeom prst="rect">
            <a:avLst/>
          </a:prstGeom>
        </p:spPr>
      </p:pic>
      <p:pic>
        <p:nvPicPr>
          <p:cNvPr id="8" name="Picture 7">
            <a:extLst>
              <a:ext uri="{FF2B5EF4-FFF2-40B4-BE49-F238E27FC236}">
                <a16:creationId xmlns:a16="http://schemas.microsoft.com/office/drawing/2014/main" id="{67B81D2C-80A4-49A6-9FDB-A7D70135C9C4}"/>
              </a:ext>
            </a:extLst>
          </p:cNvPr>
          <p:cNvPicPr>
            <a:picLocks noChangeAspect="1"/>
          </p:cNvPicPr>
          <p:nvPr/>
        </p:nvPicPr>
        <p:blipFill>
          <a:blip r:embed="rId5"/>
          <a:stretch>
            <a:fillRect/>
          </a:stretch>
        </p:blipFill>
        <p:spPr>
          <a:xfrm>
            <a:off x="3150577" y="8673316"/>
            <a:ext cx="13686493" cy="1826407"/>
          </a:xfrm>
          <a:prstGeom prst="rect">
            <a:avLst/>
          </a:prstGeom>
        </p:spPr>
      </p:pic>
    </p:spTree>
    <p:extLst>
      <p:ext uri="{BB962C8B-B14F-4D97-AF65-F5344CB8AC3E}">
        <p14:creationId xmlns:p14="http://schemas.microsoft.com/office/powerpoint/2010/main" val="245760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CCFA3C-44F4-4F2C-989B-7D607B282F0A}"/>
              </a:ext>
            </a:extLst>
          </p:cNvPr>
          <p:cNvSpPr/>
          <p:nvPr/>
        </p:nvSpPr>
        <p:spPr>
          <a:xfrm>
            <a:off x="2081765" y="1840795"/>
            <a:ext cx="3675088" cy="1015663"/>
          </a:xfrm>
          <a:prstGeom prst="rect">
            <a:avLst/>
          </a:prstGeom>
        </p:spPr>
        <p:txBody>
          <a:bodyPr wrap="square">
            <a:spAutoFit/>
          </a:bodyPr>
          <a:lstStyle/>
          <a:p>
            <a:r>
              <a:rPr lang="sv-SE" sz="6000" dirty="0">
                <a:solidFill>
                  <a:srgbClr val="FFC000"/>
                </a:solidFill>
                <a:latin typeface="Acumin Pro ExtraCondensed" panose="020B0608020202020204" pitchFamily="34" charset="0"/>
              </a:rPr>
              <a:t>Insändare</a:t>
            </a:r>
          </a:p>
        </p:txBody>
      </p:sp>
      <p:pic>
        <p:nvPicPr>
          <p:cNvPr id="9" name="Picture 8">
            <a:extLst>
              <a:ext uri="{FF2B5EF4-FFF2-40B4-BE49-F238E27FC236}">
                <a16:creationId xmlns:a16="http://schemas.microsoft.com/office/drawing/2014/main" id="{7073E3AF-C198-41AE-8183-876E044DD651}"/>
              </a:ext>
            </a:extLst>
          </p:cNvPr>
          <p:cNvPicPr>
            <a:picLocks noChangeAspect="1"/>
          </p:cNvPicPr>
          <p:nvPr/>
        </p:nvPicPr>
        <p:blipFill>
          <a:blip r:embed="rId2"/>
          <a:stretch>
            <a:fillRect/>
          </a:stretch>
        </p:blipFill>
        <p:spPr>
          <a:xfrm>
            <a:off x="8814017" y="1124732"/>
            <a:ext cx="8308797" cy="1803124"/>
          </a:xfrm>
          <a:prstGeom prst="rect">
            <a:avLst/>
          </a:prstGeom>
        </p:spPr>
      </p:pic>
      <p:pic>
        <p:nvPicPr>
          <p:cNvPr id="10" name="Picture 9">
            <a:extLst>
              <a:ext uri="{FF2B5EF4-FFF2-40B4-BE49-F238E27FC236}">
                <a16:creationId xmlns:a16="http://schemas.microsoft.com/office/drawing/2014/main" id="{40B7E6C3-E103-4583-B1BF-3DD65E50F960}"/>
              </a:ext>
            </a:extLst>
          </p:cNvPr>
          <p:cNvPicPr>
            <a:picLocks noChangeAspect="1"/>
          </p:cNvPicPr>
          <p:nvPr/>
        </p:nvPicPr>
        <p:blipFill>
          <a:blip r:embed="rId3"/>
          <a:stretch>
            <a:fillRect/>
          </a:stretch>
        </p:blipFill>
        <p:spPr>
          <a:xfrm>
            <a:off x="9614690" y="3474264"/>
            <a:ext cx="13738611" cy="1304156"/>
          </a:xfrm>
          <a:prstGeom prst="rect">
            <a:avLst/>
          </a:prstGeom>
        </p:spPr>
      </p:pic>
      <p:pic>
        <p:nvPicPr>
          <p:cNvPr id="3" name="Picture 2">
            <a:extLst>
              <a:ext uri="{FF2B5EF4-FFF2-40B4-BE49-F238E27FC236}">
                <a16:creationId xmlns:a16="http://schemas.microsoft.com/office/drawing/2014/main" id="{84025836-0FA8-4A1C-94CB-72F01BEDBDF6}"/>
              </a:ext>
            </a:extLst>
          </p:cNvPr>
          <p:cNvPicPr>
            <a:picLocks noChangeAspect="1"/>
          </p:cNvPicPr>
          <p:nvPr/>
        </p:nvPicPr>
        <p:blipFill>
          <a:blip r:embed="rId4"/>
          <a:stretch>
            <a:fillRect/>
          </a:stretch>
        </p:blipFill>
        <p:spPr>
          <a:xfrm>
            <a:off x="10696308" y="5394793"/>
            <a:ext cx="12656993" cy="1141204"/>
          </a:xfrm>
          <a:prstGeom prst="rect">
            <a:avLst/>
          </a:prstGeom>
        </p:spPr>
      </p:pic>
      <p:pic>
        <p:nvPicPr>
          <p:cNvPr id="5" name="Picture 4">
            <a:extLst>
              <a:ext uri="{FF2B5EF4-FFF2-40B4-BE49-F238E27FC236}">
                <a16:creationId xmlns:a16="http://schemas.microsoft.com/office/drawing/2014/main" id="{745C9755-AEDF-4723-A42A-3B1BCED75FED}"/>
              </a:ext>
            </a:extLst>
          </p:cNvPr>
          <p:cNvPicPr>
            <a:picLocks noChangeAspect="1"/>
          </p:cNvPicPr>
          <p:nvPr/>
        </p:nvPicPr>
        <p:blipFill>
          <a:blip r:embed="rId5"/>
          <a:stretch>
            <a:fillRect/>
          </a:stretch>
        </p:blipFill>
        <p:spPr>
          <a:xfrm>
            <a:off x="919355" y="7152829"/>
            <a:ext cx="9674996" cy="1985042"/>
          </a:xfrm>
          <a:prstGeom prst="rect">
            <a:avLst/>
          </a:prstGeom>
        </p:spPr>
      </p:pic>
      <p:pic>
        <p:nvPicPr>
          <p:cNvPr id="11" name="Picture 10">
            <a:extLst>
              <a:ext uri="{FF2B5EF4-FFF2-40B4-BE49-F238E27FC236}">
                <a16:creationId xmlns:a16="http://schemas.microsoft.com/office/drawing/2014/main" id="{5F649D3C-C16D-4B07-9906-60466F8DB084}"/>
              </a:ext>
            </a:extLst>
          </p:cNvPr>
          <p:cNvPicPr>
            <a:picLocks noChangeAspect="1"/>
          </p:cNvPicPr>
          <p:nvPr/>
        </p:nvPicPr>
        <p:blipFill>
          <a:blip r:embed="rId6"/>
          <a:stretch>
            <a:fillRect/>
          </a:stretch>
        </p:blipFill>
        <p:spPr>
          <a:xfrm>
            <a:off x="1633431" y="9646940"/>
            <a:ext cx="14361172" cy="1835813"/>
          </a:xfrm>
          <a:prstGeom prst="rect">
            <a:avLst/>
          </a:prstGeom>
        </p:spPr>
      </p:pic>
    </p:spTree>
    <p:extLst>
      <p:ext uri="{BB962C8B-B14F-4D97-AF65-F5344CB8AC3E}">
        <p14:creationId xmlns:p14="http://schemas.microsoft.com/office/powerpoint/2010/main" val="220991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10;&#10;Automatiskt genererad beskrivning">
            <a:extLst>
              <a:ext uri="{FF2B5EF4-FFF2-40B4-BE49-F238E27FC236}">
                <a16:creationId xmlns:a16="http://schemas.microsoft.com/office/drawing/2014/main" id="{C966AFA8-18EE-4AAD-BBED-B3BE337F38A7}"/>
              </a:ext>
            </a:extLst>
          </p:cNvPr>
          <p:cNvPicPr>
            <a:picLocks noChangeAspect="1"/>
          </p:cNvPicPr>
          <p:nvPr/>
        </p:nvPicPr>
        <p:blipFill>
          <a:blip r:embed="rId2"/>
          <a:stretch>
            <a:fillRect/>
          </a:stretch>
        </p:blipFill>
        <p:spPr>
          <a:xfrm>
            <a:off x="-1" y="-1587958"/>
            <a:ext cx="24382413" cy="16250973"/>
          </a:xfrm>
          <a:prstGeom prst="rect">
            <a:avLst/>
          </a:prstGeom>
        </p:spPr>
      </p:pic>
      <p:sp>
        <p:nvSpPr>
          <p:cNvPr id="2" name="textruta 1">
            <a:extLst>
              <a:ext uri="{FF2B5EF4-FFF2-40B4-BE49-F238E27FC236}">
                <a16:creationId xmlns:a16="http://schemas.microsoft.com/office/drawing/2014/main" id="{23854AE1-ADAF-4CDC-B32A-C65C873D9EAC}"/>
              </a:ext>
            </a:extLst>
          </p:cNvPr>
          <p:cNvSpPr txBox="1"/>
          <p:nvPr/>
        </p:nvSpPr>
        <p:spPr>
          <a:xfrm>
            <a:off x="14810519" y="3014253"/>
            <a:ext cx="7574697" cy="8094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4000" b="1" dirty="0">
                <a:solidFill>
                  <a:srgbClr val="FFFFFF"/>
                </a:solidFill>
                <a:cs typeface="Calibri" panose="020F0502020204030204"/>
              </a:rPr>
              <a:t>Utvecklingsgruppens</a:t>
            </a:r>
            <a:r>
              <a:rPr lang="sv-SE" sz="4000" dirty="0">
                <a:solidFill>
                  <a:srgbClr val="FFFFFF"/>
                </a:solidFill>
                <a:cs typeface="Calibri" panose="020F0502020204030204"/>
              </a:rPr>
              <a:t> syfte är att vara ett resursstöd för ledare i Västerås IK Ungdom.</a:t>
            </a:r>
          </a:p>
          <a:p>
            <a:endParaRPr lang="sv-SE" sz="4000" dirty="0">
              <a:solidFill>
                <a:srgbClr val="FFFFFF"/>
              </a:solidFill>
              <a:cs typeface="Calibri" panose="020F0502020204030204"/>
            </a:endParaRPr>
          </a:p>
          <a:p>
            <a:r>
              <a:rPr lang="sv-SE" sz="4000" dirty="0">
                <a:solidFill>
                  <a:srgbClr val="FFFFFF"/>
                </a:solidFill>
                <a:cs typeface="Calibri" panose="020F0502020204030204"/>
              </a:rPr>
              <a:t>Gruppen ska arbeta för att hjälpa ledarna att träna utifrån den ålder lagen befinner sig</a:t>
            </a:r>
          </a:p>
          <a:p>
            <a:endParaRPr lang="sv-SE" sz="4000" dirty="0">
              <a:solidFill>
                <a:srgbClr val="FFFFFF"/>
              </a:solidFill>
              <a:cs typeface="Calibri" panose="020F0502020204030204"/>
            </a:endParaRPr>
          </a:p>
          <a:p>
            <a:r>
              <a:rPr lang="sv-SE" sz="4000" dirty="0">
                <a:solidFill>
                  <a:srgbClr val="FFFFFF"/>
                </a:solidFill>
                <a:cs typeface="Calibri" panose="020F0502020204030204"/>
              </a:rPr>
              <a:t>De ska verka för att den utvecklingsplan som tagits fram för ungdom efterlevs i lagen. Detta genom att vara ute bland lagen och stödja, hjälpa och utveckla ledare.</a:t>
            </a:r>
          </a:p>
        </p:txBody>
      </p:sp>
      <p:sp>
        <p:nvSpPr>
          <p:cNvPr id="3" name="Rectangle 2">
            <a:extLst>
              <a:ext uri="{FF2B5EF4-FFF2-40B4-BE49-F238E27FC236}">
                <a16:creationId xmlns:a16="http://schemas.microsoft.com/office/drawing/2014/main" id="{B0170512-D0E0-47C2-82A2-EFAD44C3017F}"/>
              </a:ext>
            </a:extLst>
          </p:cNvPr>
          <p:cNvSpPr/>
          <p:nvPr/>
        </p:nvSpPr>
        <p:spPr>
          <a:xfrm>
            <a:off x="2272822" y="1093627"/>
            <a:ext cx="3754754" cy="1015663"/>
          </a:xfrm>
          <a:prstGeom prst="rect">
            <a:avLst/>
          </a:prstGeom>
        </p:spPr>
        <p:txBody>
          <a:bodyPr wrap="square">
            <a:spAutoFit/>
          </a:bodyPr>
          <a:lstStyle/>
          <a:p>
            <a:r>
              <a:rPr lang="sv-SE" sz="6000" dirty="0">
                <a:solidFill>
                  <a:srgbClr val="FFC000"/>
                </a:solidFill>
                <a:latin typeface="Acumin Pro ExtraCondensed" panose="020B0608020202020204" pitchFamily="34" charset="0"/>
              </a:rPr>
              <a:t>VIK Ungdom</a:t>
            </a:r>
          </a:p>
        </p:txBody>
      </p:sp>
      <p:pic>
        <p:nvPicPr>
          <p:cNvPr id="4" name="Picture 3">
            <a:extLst>
              <a:ext uri="{FF2B5EF4-FFF2-40B4-BE49-F238E27FC236}">
                <a16:creationId xmlns:a16="http://schemas.microsoft.com/office/drawing/2014/main" id="{8A26BC70-485A-4E62-9595-5506B53AB404}"/>
              </a:ext>
            </a:extLst>
          </p:cNvPr>
          <p:cNvPicPr>
            <a:picLocks noChangeAspect="1"/>
          </p:cNvPicPr>
          <p:nvPr/>
        </p:nvPicPr>
        <p:blipFill>
          <a:blip r:embed="rId3"/>
          <a:stretch>
            <a:fillRect/>
          </a:stretch>
        </p:blipFill>
        <p:spPr>
          <a:xfrm>
            <a:off x="2272821" y="3014253"/>
            <a:ext cx="10282593" cy="10232678"/>
          </a:xfrm>
          <a:prstGeom prst="rect">
            <a:avLst/>
          </a:prstGeom>
        </p:spPr>
      </p:pic>
    </p:spTree>
    <p:extLst>
      <p:ext uri="{BB962C8B-B14F-4D97-AF65-F5344CB8AC3E}">
        <p14:creationId xmlns:p14="http://schemas.microsoft.com/office/powerpoint/2010/main" val="239815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10;&#10;Automatiskt genererad beskrivning">
            <a:extLst>
              <a:ext uri="{FF2B5EF4-FFF2-40B4-BE49-F238E27FC236}">
                <a16:creationId xmlns:a16="http://schemas.microsoft.com/office/drawing/2014/main" id="{C966AFA8-18EE-4AAD-BBED-B3BE337F38A7}"/>
              </a:ext>
            </a:extLst>
          </p:cNvPr>
          <p:cNvPicPr>
            <a:picLocks noChangeAspect="1"/>
          </p:cNvPicPr>
          <p:nvPr/>
        </p:nvPicPr>
        <p:blipFill>
          <a:blip r:embed="rId2"/>
          <a:stretch>
            <a:fillRect/>
          </a:stretch>
        </p:blipFill>
        <p:spPr>
          <a:xfrm>
            <a:off x="-795" y="-1640712"/>
            <a:ext cx="24382413" cy="16250973"/>
          </a:xfrm>
          <a:prstGeom prst="rect">
            <a:avLst/>
          </a:prstGeom>
        </p:spPr>
      </p:pic>
      <p:sp>
        <p:nvSpPr>
          <p:cNvPr id="2" name="textruta 1">
            <a:extLst>
              <a:ext uri="{FF2B5EF4-FFF2-40B4-BE49-F238E27FC236}">
                <a16:creationId xmlns:a16="http://schemas.microsoft.com/office/drawing/2014/main" id="{23854AE1-ADAF-4CDC-B32A-C65C873D9EAC}"/>
              </a:ext>
            </a:extLst>
          </p:cNvPr>
          <p:cNvSpPr txBox="1"/>
          <p:nvPr/>
        </p:nvSpPr>
        <p:spPr>
          <a:xfrm>
            <a:off x="9249509" y="3014253"/>
            <a:ext cx="13135708" cy="6863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4000" b="1" dirty="0">
                <a:solidFill>
                  <a:srgbClr val="FFFFFF"/>
                </a:solidFill>
                <a:cs typeface="Calibri" panose="020F0502020204030204"/>
              </a:rPr>
              <a:t>Min roll </a:t>
            </a:r>
            <a:r>
              <a:rPr lang="sv-SE" sz="4000" dirty="0">
                <a:solidFill>
                  <a:srgbClr val="FFFFFF"/>
                </a:solidFill>
                <a:cs typeface="Calibri" panose="020F0502020204030204"/>
              </a:rPr>
              <a:t>är att ansvara för arbetet med ett gulsvart hjärta och för verksamheten i ungdom.</a:t>
            </a:r>
          </a:p>
          <a:p>
            <a:endParaRPr lang="sv-SE" sz="4000" dirty="0">
              <a:solidFill>
                <a:srgbClr val="FFFFFF"/>
              </a:solidFill>
              <a:cs typeface="Calibri" panose="020F0502020204030204"/>
            </a:endParaRPr>
          </a:p>
          <a:p>
            <a:r>
              <a:rPr lang="sv-SE" sz="4000" dirty="0">
                <a:solidFill>
                  <a:srgbClr val="FFFFFF"/>
                </a:solidFill>
                <a:cs typeface="Calibri" panose="020F0502020204030204"/>
              </a:rPr>
              <a:t>Syftet är att ha en ansvarig som driver det dagliga arbetet kring verksamheten i ungdom och ett gulsvart hjärta.</a:t>
            </a:r>
          </a:p>
          <a:p>
            <a:endParaRPr lang="sv-SE" sz="4000" dirty="0">
              <a:solidFill>
                <a:srgbClr val="FFFFFF"/>
              </a:solidFill>
              <a:cs typeface="Calibri" panose="020F0502020204030204"/>
            </a:endParaRPr>
          </a:p>
          <a:p>
            <a:r>
              <a:rPr lang="sv-SE" sz="4000" dirty="0">
                <a:solidFill>
                  <a:srgbClr val="FFFFFF"/>
                </a:solidFill>
                <a:cs typeface="Calibri" panose="020F0502020204030204"/>
              </a:rPr>
              <a:t>Initialt med fokus på att implementera värdegrunden i verksamheten, arbeta för att ett gulsvart hjärta fungerar i verkligheten samt skapa en strukturell arbetsmodell som är till för att bygga en sund prestationsmiljö som verkar för att utveckla ishockeyspelare och individer.</a:t>
            </a:r>
          </a:p>
        </p:txBody>
      </p:sp>
      <p:sp>
        <p:nvSpPr>
          <p:cNvPr id="3" name="Rectangle 2">
            <a:extLst>
              <a:ext uri="{FF2B5EF4-FFF2-40B4-BE49-F238E27FC236}">
                <a16:creationId xmlns:a16="http://schemas.microsoft.com/office/drawing/2014/main" id="{B0170512-D0E0-47C2-82A2-EFAD44C3017F}"/>
              </a:ext>
            </a:extLst>
          </p:cNvPr>
          <p:cNvSpPr/>
          <p:nvPr/>
        </p:nvSpPr>
        <p:spPr>
          <a:xfrm>
            <a:off x="2272822" y="1093627"/>
            <a:ext cx="3754754" cy="1015663"/>
          </a:xfrm>
          <a:prstGeom prst="rect">
            <a:avLst/>
          </a:prstGeom>
        </p:spPr>
        <p:txBody>
          <a:bodyPr wrap="square">
            <a:spAutoFit/>
          </a:bodyPr>
          <a:lstStyle/>
          <a:p>
            <a:r>
              <a:rPr lang="sv-SE" sz="6000" dirty="0">
                <a:solidFill>
                  <a:srgbClr val="FFC000"/>
                </a:solidFill>
                <a:latin typeface="Acumin Pro ExtraCondensed" panose="020B0608020202020204" pitchFamily="34" charset="0"/>
              </a:rPr>
              <a:t>VIK Ungdom</a:t>
            </a:r>
          </a:p>
        </p:txBody>
      </p:sp>
      <p:pic>
        <p:nvPicPr>
          <p:cNvPr id="6" name="Picture 5">
            <a:extLst>
              <a:ext uri="{FF2B5EF4-FFF2-40B4-BE49-F238E27FC236}">
                <a16:creationId xmlns:a16="http://schemas.microsoft.com/office/drawing/2014/main" id="{346D9D56-A0AF-4695-91EC-7FBB189D3872}"/>
              </a:ext>
            </a:extLst>
          </p:cNvPr>
          <p:cNvPicPr>
            <a:picLocks noChangeAspect="1"/>
          </p:cNvPicPr>
          <p:nvPr/>
        </p:nvPicPr>
        <p:blipFill>
          <a:blip r:embed="rId3"/>
          <a:stretch>
            <a:fillRect/>
          </a:stretch>
        </p:blipFill>
        <p:spPr>
          <a:xfrm>
            <a:off x="2646972" y="3014253"/>
            <a:ext cx="5424366" cy="9866056"/>
          </a:xfrm>
          <a:prstGeom prst="rect">
            <a:avLst/>
          </a:prstGeom>
        </p:spPr>
      </p:pic>
    </p:spTree>
    <p:extLst>
      <p:ext uri="{BB962C8B-B14F-4D97-AF65-F5344CB8AC3E}">
        <p14:creationId xmlns:p14="http://schemas.microsoft.com/office/powerpoint/2010/main" val="3414740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10;&#10;Automatiskt genererad beskrivning">
            <a:extLst>
              <a:ext uri="{FF2B5EF4-FFF2-40B4-BE49-F238E27FC236}">
                <a16:creationId xmlns:a16="http://schemas.microsoft.com/office/drawing/2014/main" id="{C966AFA8-18EE-4AAD-BBED-B3BE337F38A7}"/>
              </a:ext>
            </a:extLst>
          </p:cNvPr>
          <p:cNvPicPr>
            <a:picLocks noChangeAspect="1"/>
          </p:cNvPicPr>
          <p:nvPr/>
        </p:nvPicPr>
        <p:blipFill>
          <a:blip r:embed="rId2"/>
          <a:stretch>
            <a:fillRect/>
          </a:stretch>
        </p:blipFill>
        <p:spPr>
          <a:xfrm>
            <a:off x="0" y="-1728635"/>
            <a:ext cx="24382413" cy="16250973"/>
          </a:xfrm>
          <a:prstGeom prst="rect">
            <a:avLst/>
          </a:prstGeom>
        </p:spPr>
      </p:pic>
      <p:sp>
        <p:nvSpPr>
          <p:cNvPr id="2" name="textruta 1">
            <a:extLst>
              <a:ext uri="{FF2B5EF4-FFF2-40B4-BE49-F238E27FC236}">
                <a16:creationId xmlns:a16="http://schemas.microsoft.com/office/drawing/2014/main" id="{23854AE1-ADAF-4CDC-B32A-C65C873D9EAC}"/>
              </a:ext>
            </a:extLst>
          </p:cNvPr>
          <p:cNvSpPr txBox="1"/>
          <p:nvPr/>
        </p:nvSpPr>
        <p:spPr>
          <a:xfrm>
            <a:off x="2272823" y="3014253"/>
            <a:ext cx="19971716"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4000" b="1" dirty="0">
                <a:solidFill>
                  <a:srgbClr val="FFFFFF"/>
                </a:solidFill>
                <a:cs typeface="Calibri" panose="020F0502020204030204"/>
              </a:rPr>
              <a:t>Annat som görs i Västerås IK Ungdom:</a:t>
            </a:r>
          </a:p>
          <a:p>
            <a:endParaRPr lang="sv-SE" sz="4000" b="1" dirty="0">
              <a:solidFill>
                <a:srgbClr val="FFFFFF"/>
              </a:solidFill>
              <a:cs typeface="Calibri" panose="020F0502020204030204"/>
            </a:endParaRPr>
          </a:p>
          <a:p>
            <a:r>
              <a:rPr lang="sv-SE" sz="4000" dirty="0">
                <a:solidFill>
                  <a:srgbClr val="FFFFFF"/>
                </a:solidFill>
                <a:cs typeface="Calibri" panose="020F0502020204030204"/>
              </a:rPr>
              <a:t>Andreas kommer att skapa ett informationsbrev, som skickas till föräldrar med information om vad som händer i föreningen i stort.</a:t>
            </a:r>
          </a:p>
          <a:p>
            <a:endParaRPr lang="sv-SE" sz="4000" dirty="0">
              <a:solidFill>
                <a:srgbClr val="FFFFFF"/>
              </a:solidFill>
              <a:cs typeface="Calibri" panose="020F0502020204030204"/>
            </a:endParaRPr>
          </a:p>
          <a:p>
            <a:r>
              <a:rPr lang="sv-SE" sz="4000" dirty="0">
                <a:solidFill>
                  <a:srgbClr val="FFFFFF"/>
                </a:solidFill>
                <a:cs typeface="Calibri" panose="020F0502020204030204"/>
              </a:rPr>
              <a:t>Planering för första skäret är igång, dvs insteget till att börja spela ishockey i föreningen.</a:t>
            </a:r>
          </a:p>
          <a:p>
            <a:endParaRPr lang="sv-SE" sz="4000" dirty="0">
              <a:solidFill>
                <a:srgbClr val="FFFFFF"/>
              </a:solidFill>
              <a:cs typeface="Calibri" panose="020F0502020204030204"/>
            </a:endParaRPr>
          </a:p>
          <a:p>
            <a:r>
              <a:rPr lang="sv-SE" sz="4000" dirty="0">
                <a:solidFill>
                  <a:srgbClr val="FFFFFF"/>
                </a:solidFill>
                <a:cs typeface="Calibri" panose="020F0502020204030204"/>
              </a:rPr>
              <a:t>Det har påbörjats ett arbete kring att ta fram en modell för verksamheten i ungdom där arbetet med att uppdatera policydokument är en del.</a:t>
            </a:r>
          </a:p>
        </p:txBody>
      </p:sp>
      <p:sp>
        <p:nvSpPr>
          <p:cNvPr id="3" name="Rectangle 2">
            <a:extLst>
              <a:ext uri="{FF2B5EF4-FFF2-40B4-BE49-F238E27FC236}">
                <a16:creationId xmlns:a16="http://schemas.microsoft.com/office/drawing/2014/main" id="{B0170512-D0E0-47C2-82A2-EFAD44C3017F}"/>
              </a:ext>
            </a:extLst>
          </p:cNvPr>
          <p:cNvSpPr/>
          <p:nvPr/>
        </p:nvSpPr>
        <p:spPr>
          <a:xfrm>
            <a:off x="2272822" y="1093627"/>
            <a:ext cx="3754754" cy="1015663"/>
          </a:xfrm>
          <a:prstGeom prst="rect">
            <a:avLst/>
          </a:prstGeom>
        </p:spPr>
        <p:txBody>
          <a:bodyPr wrap="square">
            <a:spAutoFit/>
          </a:bodyPr>
          <a:lstStyle/>
          <a:p>
            <a:r>
              <a:rPr lang="sv-SE" sz="6000" dirty="0">
                <a:solidFill>
                  <a:srgbClr val="FFC000"/>
                </a:solidFill>
                <a:latin typeface="Acumin Pro ExtraCondensed" panose="020B0608020202020204" pitchFamily="34" charset="0"/>
              </a:rPr>
              <a:t>VIK Ungdom</a:t>
            </a:r>
          </a:p>
        </p:txBody>
      </p:sp>
    </p:spTree>
    <p:extLst>
      <p:ext uri="{BB962C8B-B14F-4D97-AF65-F5344CB8AC3E}">
        <p14:creationId xmlns:p14="http://schemas.microsoft.com/office/powerpoint/2010/main" val="336906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CCFA3C-44F4-4F2C-989B-7D607B282F0A}"/>
              </a:ext>
            </a:extLst>
          </p:cNvPr>
          <p:cNvSpPr/>
          <p:nvPr/>
        </p:nvSpPr>
        <p:spPr>
          <a:xfrm>
            <a:off x="2483116" y="1418764"/>
            <a:ext cx="11436084" cy="1938992"/>
          </a:xfrm>
          <a:prstGeom prst="rect">
            <a:avLst/>
          </a:prstGeom>
        </p:spPr>
        <p:txBody>
          <a:bodyPr wrap="square">
            <a:spAutoFit/>
          </a:bodyPr>
          <a:lstStyle/>
          <a:p>
            <a:r>
              <a:rPr lang="sv-SE" sz="6000" dirty="0">
                <a:solidFill>
                  <a:srgbClr val="FFC000"/>
                </a:solidFill>
                <a:latin typeface="Acumin Pro ExtraCondensed" panose="020B0608020202020204" pitchFamily="34" charset="0"/>
              </a:rPr>
              <a:t>Hur jobbar vi? - VIK Team-11´s motto</a:t>
            </a:r>
          </a:p>
          <a:p>
            <a:r>
              <a:rPr lang="sv-SE" sz="6000" dirty="0">
                <a:solidFill>
                  <a:srgbClr val="FFC000"/>
                </a:solidFill>
                <a:latin typeface="Acumin Pro ExtraCondensed" panose="020B0608020202020204" pitchFamily="34" charset="0"/>
              </a:rPr>
              <a:t> </a:t>
            </a:r>
          </a:p>
        </p:txBody>
      </p:sp>
      <p:sp>
        <p:nvSpPr>
          <p:cNvPr id="5" name="textruta 1">
            <a:extLst>
              <a:ext uri="{FF2B5EF4-FFF2-40B4-BE49-F238E27FC236}">
                <a16:creationId xmlns:a16="http://schemas.microsoft.com/office/drawing/2014/main" id="{2A2A75E5-C9A5-48CD-9904-92DB0B52EDDB}"/>
              </a:ext>
            </a:extLst>
          </p:cNvPr>
          <p:cNvSpPr txBox="1"/>
          <p:nvPr/>
        </p:nvSpPr>
        <p:spPr>
          <a:xfrm>
            <a:off x="2483116" y="3340938"/>
            <a:ext cx="21138523" cy="77867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sv-SE" sz="4000" i="1" dirty="0">
              <a:solidFill>
                <a:schemeClr val="bg1"/>
              </a:solidFill>
              <a:cs typeface="Calibri" panose="020F0502020204030204"/>
            </a:endParaRPr>
          </a:p>
          <a:p>
            <a:pPr marL="571500" indent="-571500">
              <a:lnSpc>
                <a:spcPct val="150000"/>
              </a:lnSpc>
              <a:buFont typeface="Arial" panose="020B0604020202020204" pitchFamily="34" charset="0"/>
              <a:buChar char="•"/>
            </a:pPr>
            <a:r>
              <a:rPr lang="sv-SE" sz="4000" i="1" dirty="0">
                <a:solidFill>
                  <a:schemeClr val="bg1"/>
                </a:solidFill>
                <a:cs typeface="Calibri" panose="020F0502020204030204"/>
              </a:rPr>
              <a:t>Vi jobbar för en positiv anda...och att alla skall med!</a:t>
            </a:r>
          </a:p>
          <a:p>
            <a:pPr marL="571500" indent="-571500">
              <a:lnSpc>
                <a:spcPct val="150000"/>
              </a:lnSpc>
              <a:buFont typeface="Arial" panose="020B0604020202020204" pitchFamily="34" charset="0"/>
              <a:buChar char="•"/>
            </a:pPr>
            <a:r>
              <a:rPr lang="sv-SE" sz="4000" i="1" dirty="0">
                <a:solidFill>
                  <a:schemeClr val="bg1"/>
                </a:solidFill>
                <a:cs typeface="Calibri" panose="020F0502020204030204"/>
              </a:rPr>
              <a:t>Vi bygger "ett" lag!</a:t>
            </a:r>
          </a:p>
          <a:p>
            <a:pPr marL="571500" indent="-571500">
              <a:lnSpc>
                <a:spcPct val="150000"/>
              </a:lnSpc>
              <a:buFont typeface="Arial" panose="020B0604020202020204" pitchFamily="34" charset="0"/>
              <a:buChar char="•"/>
            </a:pPr>
            <a:r>
              <a:rPr lang="sv-SE" sz="4000" i="1" dirty="0">
                <a:solidFill>
                  <a:schemeClr val="bg1"/>
                </a:solidFill>
                <a:cs typeface="Calibri" panose="020F0502020204030204"/>
              </a:rPr>
              <a:t>Spelaren har eget ansvar....både mot sig själv och mot laget!</a:t>
            </a:r>
          </a:p>
          <a:p>
            <a:pPr marL="571500" indent="-571500">
              <a:lnSpc>
                <a:spcPct val="150000"/>
              </a:lnSpc>
              <a:buFont typeface="Arial" panose="020B0604020202020204" pitchFamily="34" charset="0"/>
              <a:buChar char="•"/>
            </a:pPr>
            <a:r>
              <a:rPr lang="sv-SE" sz="4000" i="1" dirty="0">
                <a:solidFill>
                  <a:schemeClr val="bg1"/>
                </a:solidFill>
                <a:cs typeface="Calibri" panose="020F0502020204030204"/>
              </a:rPr>
              <a:t>Matcher/Poolspel 50 % träningsnärvaro "tränar på träningar -  praktiserar på matcher”</a:t>
            </a:r>
          </a:p>
          <a:p>
            <a:pPr marL="571500" indent="-571500">
              <a:lnSpc>
                <a:spcPct val="150000"/>
              </a:lnSpc>
              <a:buFont typeface="Arial" panose="020B0604020202020204" pitchFamily="34" charset="0"/>
              <a:buChar char="•"/>
            </a:pPr>
            <a:r>
              <a:rPr lang="sv-SE" sz="4000" i="1" dirty="0">
                <a:solidFill>
                  <a:schemeClr val="bg1"/>
                </a:solidFill>
                <a:cs typeface="Calibri" panose="020F0502020204030204"/>
              </a:rPr>
              <a:t>Vårat mål vid ”laguttagningar” är att alla våra lag ska spela jämnt mot sina motståndare</a:t>
            </a:r>
          </a:p>
          <a:p>
            <a:pPr marL="571500" indent="-571500">
              <a:lnSpc>
                <a:spcPct val="150000"/>
              </a:lnSpc>
              <a:buFont typeface="Arial" panose="020B0604020202020204" pitchFamily="34" charset="0"/>
              <a:buChar char="•"/>
            </a:pPr>
            <a:r>
              <a:rPr lang="sv-SE" sz="4000" i="1" dirty="0">
                <a:solidFill>
                  <a:schemeClr val="bg1"/>
                </a:solidFill>
                <a:cs typeface="Calibri" panose="020F0502020204030204"/>
              </a:rPr>
              <a:t>Målet är att alla våra spelare ska få spela lika många matcher.</a:t>
            </a:r>
          </a:p>
          <a:p>
            <a:pPr>
              <a:lnSpc>
                <a:spcPct val="150000"/>
              </a:lnSpc>
            </a:pPr>
            <a:endParaRPr lang="sv-SE" sz="4000" i="1" dirty="0">
              <a:solidFill>
                <a:schemeClr val="bg1"/>
              </a:solidFill>
              <a:cs typeface="Calibri" panose="020F0502020204030204"/>
            </a:endParaRPr>
          </a:p>
          <a:p>
            <a:endParaRPr lang="sv-SE" sz="4000" i="1" dirty="0">
              <a:solidFill>
                <a:schemeClr val="bg1"/>
              </a:solidFill>
              <a:cs typeface="Calibri" panose="020F0502020204030204"/>
            </a:endParaRPr>
          </a:p>
        </p:txBody>
      </p:sp>
    </p:spTree>
    <p:extLst>
      <p:ext uri="{BB962C8B-B14F-4D97-AF65-F5344CB8AC3E}">
        <p14:creationId xmlns:p14="http://schemas.microsoft.com/office/powerpoint/2010/main" val="3363221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3"/>
          <a:stretch>
            <a:fillRect/>
          </a:stretch>
        </p:blipFill>
        <p:spPr>
          <a:xfrm>
            <a:off x="0" y="-497415"/>
            <a:ext cx="24456305" cy="16300223"/>
          </a:xfrm>
          <a:prstGeom prst="rect">
            <a:avLst/>
          </a:prstGeom>
        </p:spPr>
      </p:pic>
      <p:sp>
        <p:nvSpPr>
          <p:cNvPr id="3" name="textruta 2"/>
          <p:cNvSpPr txBox="1"/>
          <p:nvPr/>
        </p:nvSpPr>
        <p:spPr>
          <a:xfrm>
            <a:off x="716693" y="1112108"/>
            <a:ext cx="13174406" cy="1015663"/>
          </a:xfrm>
          <a:prstGeom prst="rect">
            <a:avLst/>
          </a:prstGeom>
          <a:noFill/>
        </p:spPr>
        <p:txBody>
          <a:bodyPr wrap="square" rtlCol="0">
            <a:spAutoFit/>
          </a:bodyPr>
          <a:lstStyle/>
          <a:p>
            <a:r>
              <a:rPr lang="sv-SE" sz="6000" dirty="0">
                <a:solidFill>
                  <a:schemeClr val="bg1"/>
                </a:solidFill>
                <a:latin typeface="Acumin Pro ExtraCondensed" panose="020B0608020202020204" pitchFamily="34" charset="0"/>
              </a:rPr>
              <a:t> </a:t>
            </a:r>
            <a:endParaRPr lang="sv-SE" sz="6000" dirty="0">
              <a:solidFill>
                <a:schemeClr val="bg1"/>
              </a:solidFill>
            </a:endParaRPr>
          </a:p>
        </p:txBody>
      </p:sp>
      <p:pic>
        <p:nvPicPr>
          <p:cNvPr id="7" name="Bildobjekt 6" descr="En bild som visar bord&#10;&#10;Automatiskt genererad beskrivning">
            <a:extLst>
              <a:ext uri="{FF2B5EF4-FFF2-40B4-BE49-F238E27FC236}">
                <a16:creationId xmlns:a16="http://schemas.microsoft.com/office/drawing/2014/main" id="{1501502A-67F4-47CF-8076-2A1BDF24C199}"/>
              </a:ext>
            </a:extLst>
          </p:cNvPr>
          <p:cNvPicPr>
            <a:picLocks noChangeAspect="1"/>
          </p:cNvPicPr>
          <p:nvPr/>
        </p:nvPicPr>
        <p:blipFill>
          <a:blip r:embed="rId4"/>
          <a:stretch>
            <a:fillRect/>
          </a:stretch>
        </p:blipFill>
        <p:spPr>
          <a:xfrm>
            <a:off x="5197468" y="154262"/>
            <a:ext cx="13782510" cy="13407476"/>
          </a:xfrm>
          <a:prstGeom prst="rect">
            <a:avLst/>
          </a:prstGeom>
        </p:spPr>
      </p:pic>
    </p:spTree>
    <p:extLst>
      <p:ext uri="{BB962C8B-B14F-4D97-AF65-F5344CB8AC3E}">
        <p14:creationId xmlns:p14="http://schemas.microsoft.com/office/powerpoint/2010/main" val="372986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a:extLst>
              <a:ext uri="{FF2B5EF4-FFF2-40B4-BE49-F238E27FC236}">
                <a16:creationId xmlns:a16="http://schemas.microsoft.com/office/drawing/2014/main" id="{AD0B2380-BAAF-BB43-8109-33BAB487AD20}"/>
              </a:ext>
            </a:extLst>
          </p:cNvPr>
          <p:cNvSpPr>
            <a:spLocks noGrp="1"/>
          </p:cNvSpPr>
          <p:nvPr>
            <p:ph type="subTitle" idx="1"/>
          </p:nvPr>
        </p:nvSpPr>
        <p:spPr>
          <a:xfrm>
            <a:off x="1276189" y="671213"/>
            <a:ext cx="21126648" cy="3311524"/>
          </a:xfrm>
        </p:spPr>
        <p:txBody>
          <a:bodyPr/>
          <a:lstStyle/>
          <a:p>
            <a:r>
              <a:rPr lang="sv-SE" sz="9600">
                <a:latin typeface="Acumin Pro ExtraCondensed" panose="020B0608020202020204" pitchFamily="34" charset="0"/>
              </a:rPr>
              <a:t>Agenda</a:t>
            </a:r>
          </a:p>
        </p:txBody>
      </p:sp>
      <p:sp>
        <p:nvSpPr>
          <p:cNvPr id="2" name="textruta 1">
            <a:extLst>
              <a:ext uri="{FF2B5EF4-FFF2-40B4-BE49-F238E27FC236}">
                <a16:creationId xmlns:a16="http://schemas.microsoft.com/office/drawing/2014/main" id="{91D448D3-C06E-4D44-8439-F6F9452C7D24}"/>
              </a:ext>
            </a:extLst>
          </p:cNvPr>
          <p:cNvSpPr txBox="1"/>
          <p:nvPr/>
        </p:nvSpPr>
        <p:spPr>
          <a:xfrm>
            <a:off x="1611086" y="2834029"/>
            <a:ext cx="21495138" cy="7755969"/>
          </a:xfrm>
          <a:prstGeom prst="rect">
            <a:avLst/>
          </a:prstGeom>
          <a:noFill/>
        </p:spPr>
        <p:txBody>
          <a:bodyPr wrap="square" lIns="91440" tIns="45720" rIns="91440" bIns="45720" rtlCol="0" anchor="t">
            <a:spAutoFit/>
          </a:bodyPr>
          <a:lstStyle/>
          <a:p>
            <a:pPr marL="685800" indent="-685800">
              <a:lnSpc>
                <a:spcPct val="150000"/>
              </a:lnSpc>
              <a:buFont typeface="Arial" panose="020B0604020202020204" pitchFamily="34" charset="0"/>
              <a:buChar char="•"/>
            </a:pPr>
            <a:r>
              <a:rPr lang="sv-SE" sz="4800" dirty="0">
                <a:solidFill>
                  <a:schemeClr val="bg1"/>
                </a:solidFill>
                <a:cs typeface="Calibri"/>
              </a:rPr>
              <a:t>Säsongen 21/22  </a:t>
            </a:r>
            <a:endParaRPr lang="sv-SE" sz="4800" dirty="0">
              <a:solidFill>
                <a:schemeClr val="bg1"/>
              </a:solidFill>
            </a:endParaRPr>
          </a:p>
          <a:p>
            <a:pPr marL="685800" indent="-685800">
              <a:lnSpc>
                <a:spcPct val="150000"/>
              </a:lnSpc>
              <a:buFont typeface="Arial" panose="020B0604020202020204" pitchFamily="34" charset="0"/>
              <a:buChar char="•"/>
            </a:pPr>
            <a:r>
              <a:rPr lang="sv-SE" sz="4800" dirty="0">
                <a:solidFill>
                  <a:schemeClr val="bg1"/>
                </a:solidFill>
              </a:rPr>
              <a:t>Insändare i VLT</a:t>
            </a:r>
            <a:endParaRPr lang="sv-SE" sz="4800" dirty="0">
              <a:solidFill>
                <a:schemeClr val="bg1"/>
              </a:solidFill>
              <a:cs typeface="Calibri"/>
            </a:endParaRPr>
          </a:p>
          <a:p>
            <a:pPr marL="685800" indent="-685800">
              <a:lnSpc>
                <a:spcPct val="150000"/>
              </a:lnSpc>
              <a:buFont typeface="Arial" panose="020B0604020202020204" pitchFamily="34" charset="0"/>
              <a:buChar char="•"/>
            </a:pPr>
            <a:r>
              <a:rPr lang="sv-SE" sz="4800" dirty="0">
                <a:solidFill>
                  <a:schemeClr val="bg1"/>
                </a:solidFill>
              </a:rPr>
              <a:t>Filosofi och tankar bakom upplägg</a:t>
            </a:r>
          </a:p>
          <a:p>
            <a:pPr marL="685800" indent="-685800">
              <a:lnSpc>
                <a:spcPct val="150000"/>
              </a:lnSpc>
              <a:buFont typeface="Arial" panose="020B0604020202020204" pitchFamily="34" charset="0"/>
              <a:buChar char="•"/>
            </a:pPr>
            <a:r>
              <a:rPr lang="sv-SE" sz="4800" dirty="0">
                <a:solidFill>
                  <a:schemeClr val="bg1"/>
                </a:solidFill>
                <a:cs typeface="Calibri"/>
              </a:rPr>
              <a:t>Covid-19</a:t>
            </a:r>
          </a:p>
          <a:p>
            <a:pPr marL="685800" indent="-685800">
              <a:lnSpc>
                <a:spcPct val="150000"/>
              </a:lnSpc>
              <a:buFont typeface="Arial" panose="020B0604020202020204" pitchFamily="34" charset="0"/>
              <a:buChar char="•"/>
            </a:pPr>
            <a:r>
              <a:rPr lang="sv-SE" sz="4800" dirty="0">
                <a:solidFill>
                  <a:schemeClr val="bg1"/>
                </a:solidFill>
              </a:rPr>
              <a:t>Ekonomi</a:t>
            </a:r>
            <a:endParaRPr lang="sv-SE" sz="4800" dirty="0">
              <a:solidFill>
                <a:schemeClr val="bg1"/>
              </a:solidFill>
              <a:cs typeface="Calibri"/>
            </a:endParaRPr>
          </a:p>
          <a:p>
            <a:pPr marL="685800" indent="-685800">
              <a:lnSpc>
                <a:spcPct val="150000"/>
              </a:lnSpc>
              <a:buFont typeface="Arial" panose="020B0604020202020204" pitchFamily="34" charset="0"/>
              <a:buChar char="•"/>
            </a:pPr>
            <a:r>
              <a:rPr lang="sv-SE" sz="4800" dirty="0">
                <a:solidFill>
                  <a:schemeClr val="bg1"/>
                </a:solidFill>
              </a:rPr>
              <a:t>Föräldraåtaganden</a:t>
            </a:r>
          </a:p>
          <a:p>
            <a:pPr marL="685800" indent="-685800">
              <a:buFont typeface="Arial" panose="020B0604020202020204" pitchFamily="34" charset="0"/>
              <a:buChar char="•"/>
            </a:pPr>
            <a:endParaRPr lang="sv-SE" sz="4800" dirty="0">
              <a:solidFill>
                <a:srgbClr val="FFFFFF"/>
              </a:solidFill>
              <a:cs typeface="Calibri"/>
            </a:endParaRPr>
          </a:p>
          <a:p>
            <a:endParaRPr lang="sv-SE" dirty="0">
              <a:cs typeface="Calibri" panose="020F0502020204030204"/>
            </a:endParaRPr>
          </a:p>
        </p:txBody>
      </p:sp>
      <p:pic>
        <p:nvPicPr>
          <p:cNvPr id="6" name="Bildobjekt 5">
            <a:extLst>
              <a:ext uri="{FF2B5EF4-FFF2-40B4-BE49-F238E27FC236}">
                <a16:creationId xmlns:a16="http://schemas.microsoft.com/office/drawing/2014/main" id="{9B410949-3F8D-4F27-AD28-B6CDD16E0249}"/>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PencilGrayscale trans="41000"/>
                    </a14:imgEffect>
                  </a14:imgLayer>
                </a14:imgProps>
              </a:ext>
              <a:ext uri="{28A0092B-C50C-407E-A947-70E740481C1C}">
                <a14:useLocalDpi xmlns:a14="http://schemas.microsoft.com/office/drawing/2010/main" val="0"/>
              </a:ext>
            </a:extLst>
          </a:blip>
          <a:stretch>
            <a:fillRect/>
          </a:stretch>
        </p:blipFill>
        <p:spPr>
          <a:xfrm>
            <a:off x="17754473" y="623399"/>
            <a:ext cx="5917507" cy="4421261"/>
          </a:xfrm>
          <a:prstGeom prst="rect">
            <a:avLst/>
          </a:prstGeom>
        </p:spPr>
      </p:pic>
    </p:spTree>
    <p:extLst>
      <p:ext uri="{BB962C8B-B14F-4D97-AF65-F5344CB8AC3E}">
        <p14:creationId xmlns:p14="http://schemas.microsoft.com/office/powerpoint/2010/main" val="60450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3"/>
          <a:stretch>
            <a:fillRect/>
          </a:stretch>
        </p:blipFill>
        <p:spPr>
          <a:xfrm>
            <a:off x="0" y="-497415"/>
            <a:ext cx="24456305" cy="16300223"/>
          </a:xfrm>
          <a:prstGeom prst="rect">
            <a:avLst/>
          </a:prstGeom>
        </p:spPr>
      </p:pic>
      <p:sp>
        <p:nvSpPr>
          <p:cNvPr id="3" name="textruta 2"/>
          <p:cNvSpPr txBox="1"/>
          <p:nvPr/>
        </p:nvSpPr>
        <p:spPr>
          <a:xfrm>
            <a:off x="716693" y="1112108"/>
            <a:ext cx="13174406" cy="1015663"/>
          </a:xfrm>
          <a:prstGeom prst="rect">
            <a:avLst/>
          </a:prstGeom>
          <a:noFill/>
        </p:spPr>
        <p:txBody>
          <a:bodyPr wrap="square" rtlCol="0">
            <a:spAutoFit/>
          </a:bodyPr>
          <a:lstStyle/>
          <a:p>
            <a:r>
              <a:rPr lang="sv-SE" sz="6000" dirty="0">
                <a:solidFill>
                  <a:schemeClr val="bg1"/>
                </a:solidFill>
                <a:latin typeface="Acumin Pro ExtraCondensed" panose="020B0608020202020204" pitchFamily="34" charset="0"/>
              </a:rPr>
              <a:t> </a:t>
            </a:r>
            <a:endParaRPr lang="sv-SE" sz="6000" dirty="0">
              <a:solidFill>
                <a:schemeClr val="bg1"/>
              </a:solidFill>
            </a:endParaRPr>
          </a:p>
        </p:txBody>
      </p:sp>
      <p:pic>
        <p:nvPicPr>
          <p:cNvPr id="7" name="Bildobjekt 6">
            <a:extLst>
              <a:ext uri="{FF2B5EF4-FFF2-40B4-BE49-F238E27FC236}">
                <a16:creationId xmlns:a16="http://schemas.microsoft.com/office/drawing/2014/main" id="{741A3842-DFF0-4245-AFD0-632C51C28580}"/>
              </a:ext>
            </a:extLst>
          </p:cNvPr>
          <p:cNvPicPr>
            <a:picLocks noChangeAspect="1"/>
          </p:cNvPicPr>
          <p:nvPr/>
        </p:nvPicPr>
        <p:blipFill>
          <a:blip r:embed="rId4"/>
          <a:stretch>
            <a:fillRect/>
          </a:stretch>
        </p:blipFill>
        <p:spPr>
          <a:xfrm>
            <a:off x="-1" y="-497415"/>
            <a:ext cx="24456305" cy="14129255"/>
          </a:xfrm>
          <a:prstGeom prst="rect">
            <a:avLst/>
          </a:prstGeom>
        </p:spPr>
      </p:pic>
    </p:spTree>
    <p:extLst>
      <p:ext uri="{BB962C8B-B14F-4D97-AF65-F5344CB8AC3E}">
        <p14:creationId xmlns:p14="http://schemas.microsoft.com/office/powerpoint/2010/main" val="48908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CCFA3C-44F4-4F2C-989B-7D607B282F0A}"/>
              </a:ext>
            </a:extLst>
          </p:cNvPr>
          <p:cNvSpPr/>
          <p:nvPr/>
        </p:nvSpPr>
        <p:spPr>
          <a:xfrm>
            <a:off x="2483116" y="1418764"/>
            <a:ext cx="11436084" cy="1938992"/>
          </a:xfrm>
          <a:prstGeom prst="rect">
            <a:avLst/>
          </a:prstGeom>
        </p:spPr>
        <p:txBody>
          <a:bodyPr wrap="square">
            <a:spAutoFit/>
          </a:bodyPr>
          <a:lstStyle/>
          <a:p>
            <a:r>
              <a:rPr lang="sv-SE" sz="6000" dirty="0">
                <a:solidFill>
                  <a:srgbClr val="FFC000"/>
                </a:solidFill>
                <a:latin typeface="Acumin Pro ExtraCondensed" panose="020B0608020202020204" pitchFamily="34" charset="0"/>
              </a:rPr>
              <a:t>Kommunikation</a:t>
            </a:r>
          </a:p>
          <a:p>
            <a:r>
              <a:rPr lang="sv-SE" sz="6000" dirty="0">
                <a:solidFill>
                  <a:srgbClr val="FFC000"/>
                </a:solidFill>
                <a:latin typeface="Acumin Pro ExtraCondensed" panose="020B0608020202020204" pitchFamily="34" charset="0"/>
              </a:rPr>
              <a:t> </a:t>
            </a:r>
          </a:p>
        </p:txBody>
      </p:sp>
      <p:sp>
        <p:nvSpPr>
          <p:cNvPr id="5" name="textruta 1">
            <a:extLst>
              <a:ext uri="{FF2B5EF4-FFF2-40B4-BE49-F238E27FC236}">
                <a16:creationId xmlns:a16="http://schemas.microsoft.com/office/drawing/2014/main" id="{2A2A75E5-C9A5-48CD-9904-92DB0B52EDDB}"/>
              </a:ext>
            </a:extLst>
          </p:cNvPr>
          <p:cNvSpPr txBox="1"/>
          <p:nvPr/>
        </p:nvSpPr>
        <p:spPr>
          <a:xfrm>
            <a:off x="2483116" y="3357756"/>
            <a:ext cx="21138523" cy="77867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sv-SE" sz="4000" i="1" dirty="0">
              <a:solidFill>
                <a:schemeClr val="bg1"/>
              </a:solidFill>
              <a:cs typeface="Calibri" panose="020F0502020204030204"/>
            </a:endParaRPr>
          </a:p>
          <a:p>
            <a:pPr marL="571500" indent="-571500">
              <a:lnSpc>
                <a:spcPct val="150000"/>
              </a:lnSpc>
              <a:buFont typeface="Arial" panose="020B0604020202020204" pitchFamily="34" charset="0"/>
              <a:buChar char="•"/>
            </a:pPr>
            <a:r>
              <a:rPr lang="sv-SE" sz="4000" i="1" dirty="0">
                <a:solidFill>
                  <a:schemeClr val="bg1"/>
                </a:solidFill>
                <a:cs typeface="Calibri" panose="020F0502020204030204"/>
              </a:rPr>
              <a:t>Vi kallar till alla aktiviteter via laget.se  - Svara i god tid på dessa utskick</a:t>
            </a:r>
          </a:p>
          <a:p>
            <a:pPr marL="571500" indent="-571500">
              <a:lnSpc>
                <a:spcPct val="150000"/>
              </a:lnSpc>
              <a:buFont typeface="Arial" panose="020B0604020202020204" pitchFamily="34" charset="0"/>
              <a:buChar char="•"/>
            </a:pPr>
            <a:r>
              <a:rPr lang="sv-SE" sz="4000" i="1" dirty="0">
                <a:solidFill>
                  <a:schemeClr val="bg1"/>
                </a:solidFill>
                <a:cs typeface="Calibri" panose="020F0502020204030204"/>
              </a:rPr>
              <a:t>Vårat mål är att genomföra två föräldramöten per säsong</a:t>
            </a:r>
          </a:p>
          <a:p>
            <a:pPr marL="571500" indent="-571500">
              <a:lnSpc>
                <a:spcPct val="150000"/>
              </a:lnSpc>
              <a:buFont typeface="Arial" panose="020B0604020202020204" pitchFamily="34" charset="0"/>
              <a:buChar char="•"/>
            </a:pPr>
            <a:r>
              <a:rPr lang="sv-SE" sz="4000" i="1" dirty="0">
                <a:solidFill>
                  <a:schemeClr val="bg1"/>
                </a:solidFill>
                <a:cs typeface="Calibri" panose="020F0502020204030204"/>
              </a:rPr>
              <a:t>Utöver föräldramötena så informerar vi regelbundet via laget.se</a:t>
            </a:r>
          </a:p>
          <a:p>
            <a:pPr marL="571500" indent="-571500">
              <a:lnSpc>
                <a:spcPct val="150000"/>
              </a:lnSpc>
              <a:buFont typeface="Arial" panose="020B0604020202020204" pitchFamily="34" charset="0"/>
              <a:buChar char="•"/>
            </a:pPr>
            <a:r>
              <a:rPr lang="sv-SE" sz="4000" i="1" dirty="0" err="1">
                <a:solidFill>
                  <a:schemeClr val="bg1"/>
                </a:solidFill>
                <a:cs typeface="Calibri" panose="020F0502020204030204"/>
              </a:rPr>
              <a:t>Instagram</a:t>
            </a:r>
            <a:r>
              <a:rPr lang="sv-SE" sz="4000" i="1" dirty="0">
                <a:solidFill>
                  <a:schemeClr val="bg1"/>
                </a:solidFill>
                <a:cs typeface="Calibri" panose="020F0502020204030204"/>
              </a:rPr>
              <a:t>, vi har som mål att komma igång med inlägg under denna säsong ”vikteam_11”</a:t>
            </a:r>
          </a:p>
          <a:p>
            <a:pPr marL="571500" indent="-571500">
              <a:lnSpc>
                <a:spcPct val="150000"/>
              </a:lnSpc>
              <a:buFont typeface="Arial" panose="020B0604020202020204" pitchFamily="34" charset="0"/>
              <a:buChar char="•"/>
            </a:pPr>
            <a:r>
              <a:rPr lang="sv-SE" sz="4000" i="1" dirty="0">
                <a:solidFill>
                  <a:schemeClr val="bg1"/>
                </a:solidFill>
                <a:cs typeface="Calibri" panose="020F0502020204030204"/>
              </a:rPr>
              <a:t>Hur ska vi kommunicera ledare - föräldrar?</a:t>
            </a:r>
          </a:p>
          <a:p>
            <a:pPr>
              <a:lnSpc>
                <a:spcPct val="150000"/>
              </a:lnSpc>
            </a:pPr>
            <a:endParaRPr lang="sv-SE" sz="4000" i="1" dirty="0">
              <a:solidFill>
                <a:schemeClr val="bg1"/>
              </a:solidFill>
              <a:cs typeface="Calibri" panose="020F0502020204030204"/>
            </a:endParaRPr>
          </a:p>
          <a:p>
            <a:pPr>
              <a:lnSpc>
                <a:spcPct val="150000"/>
              </a:lnSpc>
            </a:pPr>
            <a:endParaRPr lang="sv-SE" sz="4000" i="1" dirty="0">
              <a:solidFill>
                <a:schemeClr val="bg1"/>
              </a:solidFill>
              <a:cs typeface="Calibri" panose="020F0502020204030204"/>
            </a:endParaRPr>
          </a:p>
          <a:p>
            <a:endParaRPr lang="sv-SE" sz="4000" i="1" dirty="0">
              <a:solidFill>
                <a:schemeClr val="bg1"/>
              </a:solidFill>
              <a:cs typeface="Calibri" panose="020F0502020204030204"/>
            </a:endParaRPr>
          </a:p>
        </p:txBody>
      </p:sp>
    </p:spTree>
    <p:extLst>
      <p:ext uri="{BB962C8B-B14F-4D97-AF65-F5344CB8AC3E}">
        <p14:creationId xmlns:p14="http://schemas.microsoft.com/office/powerpoint/2010/main" val="204126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CCFA3C-44F4-4F2C-989B-7D607B282F0A}"/>
              </a:ext>
            </a:extLst>
          </p:cNvPr>
          <p:cNvSpPr/>
          <p:nvPr/>
        </p:nvSpPr>
        <p:spPr>
          <a:xfrm>
            <a:off x="2483116" y="1418764"/>
            <a:ext cx="11436084" cy="1015663"/>
          </a:xfrm>
          <a:prstGeom prst="rect">
            <a:avLst/>
          </a:prstGeom>
        </p:spPr>
        <p:txBody>
          <a:bodyPr wrap="square">
            <a:spAutoFit/>
          </a:bodyPr>
          <a:lstStyle/>
          <a:p>
            <a:r>
              <a:rPr lang="sv-SE" sz="6000" dirty="0">
                <a:solidFill>
                  <a:srgbClr val="FFC000"/>
                </a:solidFill>
                <a:latin typeface="Acumin Pro ExtraCondensed" panose="020B0608020202020204" pitchFamily="34" charset="0"/>
              </a:rPr>
              <a:t>Covid-19</a:t>
            </a:r>
          </a:p>
        </p:txBody>
      </p:sp>
      <p:sp>
        <p:nvSpPr>
          <p:cNvPr id="5" name="textruta 1">
            <a:extLst>
              <a:ext uri="{FF2B5EF4-FFF2-40B4-BE49-F238E27FC236}">
                <a16:creationId xmlns:a16="http://schemas.microsoft.com/office/drawing/2014/main" id="{2A2A75E5-C9A5-48CD-9904-92DB0B52EDDB}"/>
              </a:ext>
            </a:extLst>
          </p:cNvPr>
          <p:cNvSpPr txBox="1"/>
          <p:nvPr/>
        </p:nvSpPr>
        <p:spPr>
          <a:xfrm>
            <a:off x="2483116" y="3340938"/>
            <a:ext cx="21138523" cy="78452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4000" i="1" dirty="0">
                <a:solidFill>
                  <a:schemeClr val="bg1"/>
                </a:solidFill>
              </a:rPr>
              <a:t>Folkhälsomyndigheten har tagit bort de allmänna råden kring idrottsaktiviteter och råden riktade specifikt till idrottsföreningar. Det innebär att det inte längre finns någon särskild begränsning vad gäller träning, tävling och matcher i ”Folkhälsomyndighetens föreskrifter om allas ansvar”. </a:t>
            </a:r>
          </a:p>
          <a:p>
            <a:pPr marL="571500" indent="-571500">
              <a:lnSpc>
                <a:spcPct val="150000"/>
              </a:lnSpc>
              <a:buFont typeface="Arial" panose="020B0604020202020204" pitchFamily="34" charset="0"/>
              <a:buChar char="•"/>
            </a:pPr>
            <a:r>
              <a:rPr lang="sv-SE" sz="4000" i="1" dirty="0">
                <a:solidFill>
                  <a:schemeClr val="bg1"/>
                </a:solidFill>
              </a:rPr>
              <a:t>Vi kommer inte till träningar med sjukdomssymtom</a:t>
            </a:r>
          </a:p>
          <a:p>
            <a:pPr marL="571500" indent="-571500">
              <a:lnSpc>
                <a:spcPct val="150000"/>
              </a:lnSpc>
              <a:buFont typeface="Arial" panose="020B0604020202020204" pitchFamily="34" charset="0"/>
              <a:buChar char="•"/>
            </a:pPr>
            <a:r>
              <a:rPr lang="sv-SE" sz="4000" i="1" dirty="0">
                <a:solidFill>
                  <a:schemeClr val="bg1"/>
                </a:solidFill>
              </a:rPr>
              <a:t>Vi håller avstånd i och kring träningsanläggningen</a:t>
            </a:r>
          </a:p>
          <a:p>
            <a:pPr marL="571500" indent="-571500">
              <a:lnSpc>
                <a:spcPct val="150000"/>
              </a:lnSpc>
              <a:buFont typeface="Arial" panose="020B0604020202020204" pitchFamily="34" charset="0"/>
              <a:buChar char="•"/>
            </a:pPr>
            <a:r>
              <a:rPr lang="sv-SE" sz="4000" i="1" dirty="0">
                <a:solidFill>
                  <a:schemeClr val="bg1"/>
                </a:solidFill>
              </a:rPr>
              <a:t>Vi lånar inte utrustning och vattenflaskor av varandra</a:t>
            </a:r>
          </a:p>
          <a:p>
            <a:pPr marL="571500" indent="-571500">
              <a:lnSpc>
                <a:spcPct val="150000"/>
              </a:lnSpc>
              <a:buFont typeface="Arial" panose="020B0604020202020204" pitchFamily="34" charset="0"/>
              <a:buChar char="•"/>
            </a:pPr>
            <a:endParaRPr lang="sv-SE" sz="4000" i="1" dirty="0">
              <a:solidFill>
                <a:schemeClr val="bg1"/>
              </a:solidFill>
            </a:endParaRPr>
          </a:p>
          <a:p>
            <a:pPr>
              <a:lnSpc>
                <a:spcPct val="150000"/>
              </a:lnSpc>
            </a:pPr>
            <a:r>
              <a:rPr lang="sv-SE" sz="6000" i="1" dirty="0">
                <a:solidFill>
                  <a:schemeClr val="bg1"/>
                </a:solidFill>
              </a:rPr>
              <a:t>Välkomna till våra träningar!</a:t>
            </a:r>
            <a:br>
              <a:rPr lang="sv-SE" sz="4000" i="1" dirty="0">
                <a:solidFill>
                  <a:schemeClr val="bg1"/>
                </a:solidFill>
              </a:rPr>
            </a:br>
            <a:endParaRPr lang="sv-SE" sz="4000" i="1" dirty="0">
              <a:solidFill>
                <a:schemeClr val="bg1"/>
              </a:solidFill>
              <a:cs typeface="Calibri" panose="020F0502020204030204"/>
            </a:endParaRPr>
          </a:p>
        </p:txBody>
      </p:sp>
    </p:spTree>
    <p:extLst>
      <p:ext uri="{BB962C8B-B14F-4D97-AF65-F5344CB8AC3E}">
        <p14:creationId xmlns:p14="http://schemas.microsoft.com/office/powerpoint/2010/main" val="844740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10;&#10;Automatiskt genererad beskrivning">
            <a:extLst>
              <a:ext uri="{FF2B5EF4-FFF2-40B4-BE49-F238E27FC236}">
                <a16:creationId xmlns:a16="http://schemas.microsoft.com/office/drawing/2014/main" id="{C966AFA8-18EE-4AAD-BBED-B3BE337F38A7}"/>
              </a:ext>
            </a:extLst>
          </p:cNvPr>
          <p:cNvPicPr>
            <a:picLocks noChangeAspect="1"/>
          </p:cNvPicPr>
          <p:nvPr/>
        </p:nvPicPr>
        <p:blipFill>
          <a:blip r:embed="rId2"/>
          <a:stretch>
            <a:fillRect/>
          </a:stretch>
        </p:blipFill>
        <p:spPr>
          <a:xfrm>
            <a:off x="-795" y="-1640712"/>
            <a:ext cx="24382413" cy="16250973"/>
          </a:xfrm>
          <a:prstGeom prst="rect">
            <a:avLst/>
          </a:prstGeom>
        </p:spPr>
      </p:pic>
      <p:sp>
        <p:nvSpPr>
          <p:cNvPr id="2" name="textruta 1">
            <a:extLst>
              <a:ext uri="{FF2B5EF4-FFF2-40B4-BE49-F238E27FC236}">
                <a16:creationId xmlns:a16="http://schemas.microsoft.com/office/drawing/2014/main" id="{23854AE1-ADAF-4CDC-B32A-C65C873D9EAC}"/>
              </a:ext>
            </a:extLst>
          </p:cNvPr>
          <p:cNvSpPr txBox="1"/>
          <p:nvPr/>
        </p:nvSpPr>
        <p:spPr>
          <a:xfrm>
            <a:off x="1913814" y="2511606"/>
            <a:ext cx="2113852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sv-SE" sz="4000" dirty="0">
                <a:solidFill>
                  <a:srgbClr val="FFFFFF"/>
                </a:solidFill>
                <a:cs typeface="Calibri" panose="020F0502020204030204"/>
              </a:rPr>
              <a:t>Kommer skapa en grupp av barn som vill ta chansen att utveckla sitt spel som målvakt</a:t>
            </a:r>
          </a:p>
          <a:p>
            <a:pPr marL="571500" indent="-571500">
              <a:buFont typeface="Arial"/>
              <a:buChar char="•"/>
            </a:pPr>
            <a:r>
              <a:rPr lang="sv-SE" sz="4000" dirty="0">
                <a:solidFill>
                  <a:srgbClr val="FFFFFF"/>
                </a:solidFill>
                <a:cs typeface="Calibri" panose="020F0502020204030204"/>
              </a:rPr>
              <a:t>Grupp storlek: cirka 12 barn</a:t>
            </a:r>
          </a:p>
          <a:p>
            <a:pPr marL="571500" indent="-571500">
              <a:buFont typeface="Arial"/>
              <a:buChar char="•"/>
            </a:pPr>
            <a:r>
              <a:rPr lang="sv-SE" sz="4000" dirty="0">
                <a:solidFill>
                  <a:srgbClr val="FFFFFF"/>
                </a:solidFill>
                <a:cs typeface="Calibri" panose="020F0502020204030204"/>
              </a:rPr>
              <a:t>Innebär inte att ert barn knyter upp sig mot att bli en målvakt, skall fortfarande träna och spela ute</a:t>
            </a:r>
          </a:p>
          <a:p>
            <a:pPr marL="571500" indent="-571500">
              <a:buFont typeface="Arial"/>
              <a:buChar char="•"/>
            </a:pPr>
            <a:r>
              <a:rPr lang="sv-SE" sz="4000" dirty="0">
                <a:solidFill>
                  <a:srgbClr val="FFFFFF"/>
                </a:solidFill>
                <a:cs typeface="Calibri" panose="020F0502020204030204"/>
              </a:rPr>
              <a:t>Om ert barn är med i gruppen skall hen stå på vartannat poolspel</a:t>
            </a:r>
          </a:p>
          <a:p>
            <a:pPr marL="571500" indent="-571500">
              <a:buFont typeface="Arial"/>
              <a:buChar char="•"/>
            </a:pPr>
            <a:r>
              <a:rPr lang="sv-SE" sz="4000" dirty="0">
                <a:solidFill>
                  <a:srgbClr val="FFFFFF"/>
                </a:solidFill>
                <a:cs typeface="Calibri" panose="020F0502020204030204"/>
              </a:rPr>
              <a:t>Om er barn är med i gruppen får hen delta på målvaktsträning i VIKs regi</a:t>
            </a:r>
            <a:endParaRPr lang="sv-SE" dirty="0"/>
          </a:p>
          <a:p>
            <a:pPr marL="571500" indent="-571500">
              <a:buFont typeface="Arial"/>
              <a:buChar char="•"/>
            </a:pPr>
            <a:r>
              <a:rPr lang="sv-SE" sz="4000" dirty="0">
                <a:solidFill>
                  <a:srgbClr val="FFFFFF"/>
                </a:solidFill>
                <a:cs typeface="Calibri" panose="020F0502020204030204"/>
              </a:rPr>
              <a:t>Kommer finnas möjlighet att stå på träningar även om ert barn inte vill vara med i gruppen</a:t>
            </a:r>
          </a:p>
          <a:p>
            <a:pPr marL="571500" indent="-571500">
              <a:buFont typeface="Arial"/>
              <a:buChar char="•"/>
            </a:pPr>
            <a:r>
              <a:rPr lang="sv-SE" sz="4000" dirty="0">
                <a:solidFill>
                  <a:srgbClr val="FFFFFF"/>
                </a:solidFill>
                <a:cs typeface="Calibri" panose="020F0502020204030204"/>
              </a:rPr>
              <a:t>Prata med ert barn och vid intresse: anmäl er till en av huvudtränarna</a:t>
            </a:r>
          </a:p>
        </p:txBody>
      </p:sp>
      <p:sp>
        <p:nvSpPr>
          <p:cNvPr id="3" name="Rectangle 2">
            <a:extLst>
              <a:ext uri="{FF2B5EF4-FFF2-40B4-BE49-F238E27FC236}">
                <a16:creationId xmlns:a16="http://schemas.microsoft.com/office/drawing/2014/main" id="{B0170512-D0E0-47C2-82A2-EFAD44C3017F}"/>
              </a:ext>
            </a:extLst>
          </p:cNvPr>
          <p:cNvSpPr/>
          <p:nvPr/>
        </p:nvSpPr>
        <p:spPr>
          <a:xfrm>
            <a:off x="2272822" y="1093627"/>
            <a:ext cx="3754754" cy="1015663"/>
          </a:xfrm>
          <a:prstGeom prst="rect">
            <a:avLst/>
          </a:prstGeom>
        </p:spPr>
        <p:txBody>
          <a:bodyPr wrap="square">
            <a:spAutoFit/>
          </a:bodyPr>
          <a:lstStyle/>
          <a:p>
            <a:r>
              <a:rPr lang="sv-SE" sz="6000">
                <a:solidFill>
                  <a:srgbClr val="FFC000"/>
                </a:solidFill>
                <a:latin typeface="Acumin Pro ExtraCondensed" panose="020B0608020202020204" pitchFamily="34" charset="0"/>
              </a:rPr>
              <a:t>Målvakter</a:t>
            </a:r>
          </a:p>
        </p:txBody>
      </p:sp>
    </p:spTree>
    <p:extLst>
      <p:ext uri="{BB962C8B-B14F-4D97-AF65-F5344CB8AC3E}">
        <p14:creationId xmlns:p14="http://schemas.microsoft.com/office/powerpoint/2010/main" val="1657543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10;&#10;Automatiskt genererad beskrivning">
            <a:extLst>
              <a:ext uri="{FF2B5EF4-FFF2-40B4-BE49-F238E27FC236}">
                <a16:creationId xmlns:a16="http://schemas.microsoft.com/office/drawing/2014/main" id="{C966AFA8-18EE-4AAD-BBED-B3BE337F38A7}"/>
              </a:ext>
            </a:extLst>
          </p:cNvPr>
          <p:cNvPicPr>
            <a:picLocks noChangeAspect="1"/>
          </p:cNvPicPr>
          <p:nvPr/>
        </p:nvPicPr>
        <p:blipFill>
          <a:blip r:embed="rId2"/>
          <a:stretch>
            <a:fillRect/>
          </a:stretch>
        </p:blipFill>
        <p:spPr>
          <a:xfrm>
            <a:off x="-795" y="-1640712"/>
            <a:ext cx="24382413" cy="16250973"/>
          </a:xfrm>
          <a:prstGeom prst="rect">
            <a:avLst/>
          </a:prstGeom>
        </p:spPr>
      </p:pic>
      <p:sp>
        <p:nvSpPr>
          <p:cNvPr id="2" name="textruta 1">
            <a:extLst>
              <a:ext uri="{FF2B5EF4-FFF2-40B4-BE49-F238E27FC236}">
                <a16:creationId xmlns:a16="http://schemas.microsoft.com/office/drawing/2014/main" id="{23854AE1-ADAF-4CDC-B32A-C65C873D9EAC}"/>
              </a:ext>
            </a:extLst>
          </p:cNvPr>
          <p:cNvSpPr txBox="1"/>
          <p:nvPr/>
        </p:nvSpPr>
        <p:spPr>
          <a:xfrm>
            <a:off x="1913814" y="2511606"/>
            <a:ext cx="2113852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4000" dirty="0">
                <a:solidFill>
                  <a:srgbClr val="FFFFFF"/>
                </a:solidFill>
                <a:cs typeface="Calibri" panose="020F0502020204030204"/>
              </a:rPr>
              <a:t>Möjlighet att träna ännu mera skridskoåkning</a:t>
            </a:r>
          </a:p>
          <a:p>
            <a:endParaRPr lang="sv-SE" sz="4000" dirty="0">
              <a:solidFill>
                <a:srgbClr val="FFFFFF"/>
              </a:solidFill>
              <a:cs typeface="Calibri" panose="020F0502020204030204"/>
            </a:endParaRPr>
          </a:p>
        </p:txBody>
      </p:sp>
      <p:sp>
        <p:nvSpPr>
          <p:cNvPr id="3" name="Rectangle 2">
            <a:extLst>
              <a:ext uri="{FF2B5EF4-FFF2-40B4-BE49-F238E27FC236}">
                <a16:creationId xmlns:a16="http://schemas.microsoft.com/office/drawing/2014/main" id="{B0170512-D0E0-47C2-82A2-EFAD44C3017F}"/>
              </a:ext>
            </a:extLst>
          </p:cNvPr>
          <p:cNvSpPr/>
          <p:nvPr/>
        </p:nvSpPr>
        <p:spPr>
          <a:xfrm>
            <a:off x="1913814" y="1146381"/>
            <a:ext cx="9684716" cy="1015663"/>
          </a:xfrm>
          <a:prstGeom prst="rect">
            <a:avLst/>
          </a:prstGeom>
        </p:spPr>
        <p:txBody>
          <a:bodyPr wrap="square">
            <a:spAutoFit/>
          </a:bodyPr>
          <a:lstStyle/>
          <a:p>
            <a:r>
              <a:rPr lang="sv-SE" sz="6000" dirty="0">
                <a:solidFill>
                  <a:srgbClr val="FFC000"/>
                </a:solidFill>
                <a:latin typeface="Acumin Pro ExtraCondensed" panose="020B0608020202020204" pitchFamily="34" charset="0"/>
              </a:rPr>
              <a:t>Samarbete med Tillberga Bandy </a:t>
            </a:r>
          </a:p>
        </p:txBody>
      </p:sp>
      <p:sp>
        <p:nvSpPr>
          <p:cNvPr id="6" name="textruta 1">
            <a:extLst>
              <a:ext uri="{FF2B5EF4-FFF2-40B4-BE49-F238E27FC236}">
                <a16:creationId xmlns:a16="http://schemas.microsoft.com/office/drawing/2014/main" id="{E2295765-10D8-4BCA-890B-3DF43DC94C0E}"/>
              </a:ext>
            </a:extLst>
          </p:cNvPr>
          <p:cNvSpPr txBox="1"/>
          <p:nvPr/>
        </p:nvSpPr>
        <p:spPr>
          <a:xfrm>
            <a:off x="1913814" y="3835045"/>
            <a:ext cx="2113852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panose="020B0604020202020204" pitchFamily="34" charset="0"/>
              <a:buChar char="•"/>
            </a:pPr>
            <a:r>
              <a:rPr lang="sv-SE" sz="4000" dirty="0">
                <a:solidFill>
                  <a:srgbClr val="FFFFFF"/>
                </a:solidFill>
                <a:cs typeface="Calibri" panose="020F0502020204030204"/>
              </a:rPr>
              <a:t>Alla spelare från VIK erhåller avgiftsfritt medlemskap i TB Västerås</a:t>
            </a:r>
          </a:p>
          <a:p>
            <a:pPr marL="571500" indent="-571500">
              <a:buFont typeface="Arial" panose="020B0604020202020204" pitchFamily="34" charset="0"/>
              <a:buChar char="•"/>
            </a:pPr>
            <a:r>
              <a:rPr lang="sv-SE" sz="4000" dirty="0">
                <a:solidFill>
                  <a:srgbClr val="FFFFFF"/>
                </a:solidFill>
                <a:cs typeface="Calibri" panose="020F0502020204030204"/>
              </a:rPr>
              <a:t>Spelarna erbjuds kostnadsfritt medlemskap i Tillberga bandy och kommer därmed att omfattas av Tillberga bandys försäkringsavtal likt alla klubbens spelare</a:t>
            </a:r>
          </a:p>
          <a:p>
            <a:endParaRPr lang="sv-SE" sz="4000" dirty="0">
              <a:solidFill>
                <a:srgbClr val="FFFFFF"/>
              </a:solidFill>
              <a:cs typeface="Calibri" panose="020F0502020204030204"/>
            </a:endParaRPr>
          </a:p>
        </p:txBody>
      </p:sp>
      <p:sp>
        <p:nvSpPr>
          <p:cNvPr id="4" name="Rectangle 3">
            <a:extLst>
              <a:ext uri="{FF2B5EF4-FFF2-40B4-BE49-F238E27FC236}">
                <a16:creationId xmlns:a16="http://schemas.microsoft.com/office/drawing/2014/main" id="{3F7E5DEA-36C5-471B-A456-1AD9F8CF9697}"/>
              </a:ext>
            </a:extLst>
          </p:cNvPr>
          <p:cNvSpPr/>
          <p:nvPr/>
        </p:nvSpPr>
        <p:spPr>
          <a:xfrm>
            <a:off x="1913814" y="6964674"/>
            <a:ext cx="12188825" cy="1938992"/>
          </a:xfrm>
          <a:prstGeom prst="rect">
            <a:avLst/>
          </a:prstGeom>
        </p:spPr>
        <p:txBody>
          <a:bodyPr>
            <a:spAutoFit/>
          </a:bodyPr>
          <a:lstStyle/>
          <a:p>
            <a:r>
              <a:rPr lang="sv-SE" sz="4000" dirty="0">
                <a:solidFill>
                  <a:srgbClr val="FFFFFF"/>
                </a:solidFill>
                <a:cs typeface="Calibri" panose="020F0502020204030204"/>
              </a:rPr>
              <a:t>Onsdagar 1720-1820 ABB- helplan</a:t>
            </a:r>
          </a:p>
          <a:p>
            <a:r>
              <a:rPr lang="sv-SE" sz="4000" dirty="0">
                <a:solidFill>
                  <a:srgbClr val="FFFFFF"/>
                </a:solidFill>
                <a:cs typeface="Calibri" panose="020F0502020204030204"/>
              </a:rPr>
              <a:t>Torsdagar 1900-2030 Hakon - helplan</a:t>
            </a:r>
          </a:p>
          <a:p>
            <a:r>
              <a:rPr lang="sv-SE" sz="4000" dirty="0">
                <a:solidFill>
                  <a:srgbClr val="FFFFFF"/>
                </a:solidFill>
                <a:cs typeface="Calibri" panose="020F0502020204030204"/>
              </a:rPr>
              <a:t>Fredagar 1730-1830 Hakon - halvplan</a:t>
            </a:r>
          </a:p>
        </p:txBody>
      </p:sp>
      <p:sp>
        <p:nvSpPr>
          <p:cNvPr id="7" name="Rectangle 6">
            <a:extLst>
              <a:ext uri="{FF2B5EF4-FFF2-40B4-BE49-F238E27FC236}">
                <a16:creationId xmlns:a16="http://schemas.microsoft.com/office/drawing/2014/main" id="{61C65DBA-82BE-4EC9-AA50-2353F8977CDA}"/>
              </a:ext>
            </a:extLst>
          </p:cNvPr>
          <p:cNvSpPr/>
          <p:nvPr/>
        </p:nvSpPr>
        <p:spPr>
          <a:xfrm>
            <a:off x="1913814" y="10038260"/>
            <a:ext cx="12188825" cy="707886"/>
          </a:xfrm>
          <a:prstGeom prst="rect">
            <a:avLst/>
          </a:prstGeom>
        </p:spPr>
        <p:txBody>
          <a:bodyPr>
            <a:spAutoFit/>
          </a:bodyPr>
          <a:lstStyle/>
          <a:p>
            <a:r>
              <a:rPr lang="sv-SE" sz="4000" dirty="0">
                <a:solidFill>
                  <a:srgbClr val="FFFFFF"/>
                </a:solidFill>
                <a:cs typeface="Calibri" panose="020F0502020204030204"/>
              </a:rPr>
              <a:t>Finns intresse, kontakta Filip.</a:t>
            </a:r>
          </a:p>
        </p:txBody>
      </p:sp>
      <p:pic>
        <p:nvPicPr>
          <p:cNvPr id="8" name="Bildobjekt 4">
            <a:extLst>
              <a:ext uri="{FF2B5EF4-FFF2-40B4-BE49-F238E27FC236}">
                <a16:creationId xmlns:a16="http://schemas.microsoft.com/office/drawing/2014/main" id="{0975CF97-0209-421C-87A1-F36DF09BCA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7248" y="7024352"/>
            <a:ext cx="5159766" cy="5443140"/>
          </a:xfrm>
          <a:prstGeom prst="rect">
            <a:avLst/>
          </a:prstGeom>
        </p:spPr>
      </p:pic>
    </p:spTree>
    <p:extLst>
      <p:ext uri="{BB962C8B-B14F-4D97-AF65-F5344CB8AC3E}">
        <p14:creationId xmlns:p14="http://schemas.microsoft.com/office/powerpoint/2010/main" val="635168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2"/>
          <a:stretch>
            <a:fillRect/>
          </a:stretch>
        </p:blipFill>
        <p:spPr>
          <a:xfrm>
            <a:off x="0" y="-645695"/>
            <a:ext cx="24456305" cy="16300223"/>
          </a:xfrm>
          <a:prstGeom prst="rect">
            <a:avLst/>
          </a:prstGeom>
        </p:spPr>
      </p:pic>
      <p:sp>
        <p:nvSpPr>
          <p:cNvPr id="3" name="textruta 2"/>
          <p:cNvSpPr txBox="1"/>
          <p:nvPr/>
        </p:nvSpPr>
        <p:spPr>
          <a:xfrm>
            <a:off x="1609024" y="1385835"/>
            <a:ext cx="10505872" cy="1015663"/>
          </a:xfrm>
          <a:prstGeom prst="rect">
            <a:avLst/>
          </a:prstGeom>
          <a:noFill/>
        </p:spPr>
        <p:txBody>
          <a:bodyPr wrap="square" rtlCol="0">
            <a:spAutoFit/>
          </a:bodyPr>
          <a:lstStyle/>
          <a:p>
            <a:r>
              <a:rPr lang="sv-SE" sz="6000">
                <a:solidFill>
                  <a:srgbClr val="FFC000"/>
                </a:solidFill>
                <a:latin typeface="Acumin Pro ExtraCondensed" panose="020B0608020202020204" pitchFamily="34" charset="0"/>
              </a:rPr>
              <a:t>Ekonomin i Team-11</a:t>
            </a:r>
          </a:p>
        </p:txBody>
      </p:sp>
      <p:sp>
        <p:nvSpPr>
          <p:cNvPr id="4" name="textruta 3"/>
          <p:cNvSpPr txBox="1"/>
          <p:nvPr/>
        </p:nvSpPr>
        <p:spPr>
          <a:xfrm>
            <a:off x="3521413" y="4182894"/>
            <a:ext cx="17023404" cy="769441"/>
          </a:xfrm>
          <a:prstGeom prst="rect">
            <a:avLst/>
          </a:prstGeom>
          <a:noFill/>
        </p:spPr>
        <p:txBody>
          <a:bodyPr wrap="square" rtlCol="0">
            <a:spAutoFit/>
          </a:bodyPr>
          <a:lstStyle/>
          <a:p>
            <a:endParaRPr lang="sv-SE" sz="4400">
              <a:solidFill>
                <a:schemeClr val="bg1"/>
              </a:solidFill>
            </a:endParaRPr>
          </a:p>
        </p:txBody>
      </p:sp>
      <p:sp>
        <p:nvSpPr>
          <p:cNvPr id="2" name="textruta 1">
            <a:extLst>
              <a:ext uri="{FF2B5EF4-FFF2-40B4-BE49-F238E27FC236}">
                <a16:creationId xmlns:a16="http://schemas.microsoft.com/office/drawing/2014/main" id="{423873F9-1FAD-4190-97FB-EFD6FAF8D94F}"/>
              </a:ext>
            </a:extLst>
          </p:cNvPr>
          <p:cNvSpPr txBox="1"/>
          <p:nvPr/>
        </p:nvSpPr>
        <p:spPr>
          <a:xfrm>
            <a:off x="5050971" y="4952335"/>
            <a:ext cx="11820544" cy="2719206"/>
          </a:xfrm>
          <a:prstGeom prst="rect">
            <a:avLst/>
          </a:prstGeom>
          <a:noFill/>
        </p:spPr>
        <p:txBody>
          <a:bodyPr wrap="none" lIns="91440" tIns="45720" rIns="91440" bIns="45720" rtlCol="0" anchor="t">
            <a:spAutoFit/>
          </a:bodyPr>
          <a:lstStyle/>
          <a:p>
            <a:pPr marL="571500" indent="-571500">
              <a:lnSpc>
                <a:spcPct val="150000"/>
              </a:lnSpc>
              <a:buFont typeface="Wingdings" panose="05000000000000000000" pitchFamily="2" charset="2"/>
              <a:buChar char="ü"/>
            </a:pPr>
            <a:r>
              <a:rPr lang="sv-SE" sz="6000" dirty="0">
                <a:solidFill>
                  <a:schemeClr val="bg1"/>
                </a:solidFill>
              </a:rPr>
              <a:t>Spelaravgifter och medlemsavgifter</a:t>
            </a:r>
          </a:p>
          <a:p>
            <a:pPr marL="571500" indent="-571500">
              <a:lnSpc>
                <a:spcPct val="150000"/>
              </a:lnSpc>
              <a:buFont typeface="Wingdings" panose="05000000000000000000" pitchFamily="2" charset="2"/>
              <a:buChar char="ü"/>
            </a:pPr>
            <a:r>
              <a:rPr lang="sv-SE" sz="6000" dirty="0">
                <a:solidFill>
                  <a:schemeClr val="bg1"/>
                </a:solidFill>
              </a:rPr>
              <a:t>Intäkter/kostnader</a:t>
            </a:r>
            <a:endParaRPr lang="sv-SE" sz="6000" dirty="0">
              <a:solidFill>
                <a:schemeClr val="bg1"/>
              </a:solidFill>
              <a:cs typeface="Calibri"/>
            </a:endParaRPr>
          </a:p>
        </p:txBody>
      </p:sp>
    </p:spTree>
    <p:extLst>
      <p:ext uri="{BB962C8B-B14F-4D97-AF65-F5344CB8AC3E}">
        <p14:creationId xmlns:p14="http://schemas.microsoft.com/office/powerpoint/2010/main" val="193604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2"/>
          <a:stretch>
            <a:fillRect/>
          </a:stretch>
        </p:blipFill>
        <p:spPr>
          <a:xfrm>
            <a:off x="0" y="-645695"/>
            <a:ext cx="24456305" cy="16300223"/>
          </a:xfrm>
          <a:prstGeom prst="rect">
            <a:avLst/>
          </a:prstGeom>
        </p:spPr>
      </p:pic>
      <p:sp>
        <p:nvSpPr>
          <p:cNvPr id="3" name="textruta 2"/>
          <p:cNvSpPr txBox="1"/>
          <p:nvPr/>
        </p:nvSpPr>
        <p:spPr>
          <a:xfrm>
            <a:off x="1609024" y="1385835"/>
            <a:ext cx="10505872" cy="1015663"/>
          </a:xfrm>
          <a:prstGeom prst="rect">
            <a:avLst/>
          </a:prstGeom>
          <a:noFill/>
        </p:spPr>
        <p:txBody>
          <a:bodyPr wrap="square" rtlCol="0">
            <a:spAutoFit/>
          </a:bodyPr>
          <a:lstStyle/>
          <a:p>
            <a:r>
              <a:rPr lang="sv-SE" sz="6000">
                <a:solidFill>
                  <a:srgbClr val="FFC000"/>
                </a:solidFill>
                <a:latin typeface="Acumin Pro ExtraCondensed" panose="020B0608020202020204" pitchFamily="34" charset="0"/>
              </a:rPr>
              <a:t>Ekonomin i Team-11</a:t>
            </a:r>
          </a:p>
        </p:txBody>
      </p:sp>
      <p:sp>
        <p:nvSpPr>
          <p:cNvPr id="4" name="textruta 3"/>
          <p:cNvSpPr txBox="1"/>
          <p:nvPr/>
        </p:nvSpPr>
        <p:spPr>
          <a:xfrm>
            <a:off x="3445213" y="4201944"/>
            <a:ext cx="17023404" cy="769441"/>
          </a:xfrm>
          <a:prstGeom prst="rect">
            <a:avLst/>
          </a:prstGeom>
          <a:noFill/>
        </p:spPr>
        <p:txBody>
          <a:bodyPr wrap="square" rtlCol="0">
            <a:spAutoFit/>
          </a:bodyPr>
          <a:lstStyle/>
          <a:p>
            <a:endParaRPr lang="sv-SE" sz="4400">
              <a:solidFill>
                <a:schemeClr val="bg1"/>
              </a:solidFill>
            </a:endParaRPr>
          </a:p>
        </p:txBody>
      </p:sp>
      <p:sp>
        <p:nvSpPr>
          <p:cNvPr id="7" name="Rectangle 6">
            <a:extLst>
              <a:ext uri="{FF2B5EF4-FFF2-40B4-BE49-F238E27FC236}">
                <a16:creationId xmlns:a16="http://schemas.microsoft.com/office/drawing/2014/main" id="{D17222E7-A5AC-412D-B434-BF3CD58097E9}"/>
              </a:ext>
            </a:extLst>
          </p:cNvPr>
          <p:cNvSpPr/>
          <p:nvPr/>
        </p:nvSpPr>
        <p:spPr>
          <a:xfrm>
            <a:off x="1790700" y="4038600"/>
            <a:ext cx="19964400" cy="3785652"/>
          </a:xfrm>
          <a:prstGeom prst="rect">
            <a:avLst/>
          </a:prstGeom>
        </p:spPr>
        <p:txBody>
          <a:bodyPr wrap="square">
            <a:spAutoFit/>
          </a:bodyPr>
          <a:lstStyle/>
          <a:p>
            <a:r>
              <a:rPr lang="sv-SE" sz="4000" b="1" dirty="0">
                <a:solidFill>
                  <a:srgbClr val="FFFFFF"/>
                </a:solidFill>
                <a:cs typeface="Calibri" panose="020F0502020204030204"/>
              </a:rPr>
              <a:t>Senast 2021 09 01  </a:t>
            </a:r>
            <a:r>
              <a:rPr lang="sv-SE" sz="4000" dirty="0">
                <a:solidFill>
                  <a:srgbClr val="FFFFFF"/>
                </a:solidFill>
                <a:cs typeface="Calibri" panose="020F0502020204030204"/>
              </a:rPr>
              <a:t>skall hela medlemsavgiften och minst halva spelaravgiften vara inbetald.</a:t>
            </a:r>
            <a:br>
              <a:rPr lang="sv-SE" sz="4000" dirty="0">
                <a:solidFill>
                  <a:srgbClr val="FFFFFF"/>
                </a:solidFill>
                <a:cs typeface="Calibri" panose="020F0502020204030204"/>
              </a:rPr>
            </a:br>
            <a:endParaRPr lang="sv-SE" sz="4000" dirty="0">
              <a:solidFill>
                <a:srgbClr val="FFFFFF"/>
              </a:solidFill>
              <a:cs typeface="Calibri" panose="020F0502020204030204"/>
            </a:endParaRPr>
          </a:p>
          <a:p>
            <a:r>
              <a:rPr lang="sv-SE" sz="4000" b="1" dirty="0">
                <a:solidFill>
                  <a:srgbClr val="FFFFFF"/>
                </a:solidFill>
                <a:cs typeface="Calibri" panose="020F0502020204030204"/>
              </a:rPr>
              <a:t>Senast 2021 10 31  </a:t>
            </a:r>
            <a:r>
              <a:rPr lang="sv-SE" sz="4000" dirty="0">
                <a:solidFill>
                  <a:srgbClr val="FFFFFF"/>
                </a:solidFill>
                <a:cs typeface="Calibri" panose="020F0502020204030204"/>
              </a:rPr>
              <a:t>skall resterande spelaravgift vara inbetald.</a:t>
            </a:r>
            <a:br>
              <a:rPr lang="sv-SE" sz="4000" dirty="0">
                <a:solidFill>
                  <a:srgbClr val="FFFFFF"/>
                </a:solidFill>
                <a:cs typeface="Calibri" panose="020F0502020204030204"/>
              </a:rPr>
            </a:br>
            <a:br>
              <a:rPr lang="sv-SE" sz="4000" dirty="0">
                <a:solidFill>
                  <a:srgbClr val="FFFFFF"/>
                </a:solidFill>
                <a:cs typeface="Calibri" panose="020F0502020204030204"/>
              </a:rPr>
            </a:br>
            <a:r>
              <a:rPr lang="sv-SE" sz="4000" b="1" dirty="0">
                <a:solidFill>
                  <a:srgbClr val="FFFFFF"/>
                </a:solidFill>
                <a:cs typeface="Calibri" panose="020F0502020204030204"/>
              </a:rPr>
              <a:t>OBS! </a:t>
            </a:r>
            <a:r>
              <a:rPr lang="sv-SE" sz="4000" dirty="0">
                <a:solidFill>
                  <a:srgbClr val="FFFFFF"/>
                </a:solidFill>
                <a:cs typeface="Calibri" panose="020F0502020204030204"/>
              </a:rPr>
              <a:t>Är avgifterna obetalda, gäller inte spelarförsäkringen. Detta betyder att spelare inte äger rätt att delta i match eller träning</a:t>
            </a:r>
            <a:endParaRPr lang="en-GB" sz="4000" dirty="0">
              <a:solidFill>
                <a:srgbClr val="FFFFFF"/>
              </a:solidFill>
              <a:cs typeface="Calibri" panose="020F0502020204030204"/>
            </a:endParaRPr>
          </a:p>
        </p:txBody>
      </p:sp>
    </p:spTree>
    <p:extLst>
      <p:ext uri="{BB962C8B-B14F-4D97-AF65-F5344CB8AC3E}">
        <p14:creationId xmlns:p14="http://schemas.microsoft.com/office/powerpoint/2010/main" val="1032305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021236" y="1123488"/>
            <a:ext cx="10505872" cy="1015663"/>
          </a:xfrm>
          <a:prstGeom prst="rect">
            <a:avLst/>
          </a:prstGeom>
          <a:noFill/>
        </p:spPr>
        <p:txBody>
          <a:bodyPr wrap="square" rtlCol="0">
            <a:spAutoFit/>
          </a:bodyPr>
          <a:lstStyle/>
          <a:p>
            <a:r>
              <a:rPr lang="sv-SE" sz="6000">
                <a:solidFill>
                  <a:srgbClr val="FFC000"/>
                </a:solidFill>
                <a:latin typeface="Acumin Pro ExtraCondensed" panose="020B0608020202020204" pitchFamily="34" charset="0"/>
              </a:rPr>
              <a:t>Lagkonto</a:t>
            </a:r>
          </a:p>
        </p:txBody>
      </p:sp>
      <p:graphicFrame>
        <p:nvGraphicFramePr>
          <p:cNvPr id="4" name="Table 3">
            <a:extLst>
              <a:ext uri="{FF2B5EF4-FFF2-40B4-BE49-F238E27FC236}">
                <a16:creationId xmlns:a16="http://schemas.microsoft.com/office/drawing/2014/main" id="{325C8EC1-8556-453F-BEED-9703E2B70E24}"/>
              </a:ext>
            </a:extLst>
          </p:cNvPr>
          <p:cNvGraphicFramePr>
            <a:graphicFrameLocks noGrp="1"/>
          </p:cNvGraphicFramePr>
          <p:nvPr>
            <p:extLst>
              <p:ext uri="{D42A27DB-BD31-4B8C-83A1-F6EECF244321}">
                <p14:modId xmlns:p14="http://schemas.microsoft.com/office/powerpoint/2010/main" val="1440510168"/>
              </p:ext>
            </p:extLst>
          </p:nvPr>
        </p:nvGraphicFramePr>
        <p:xfrm>
          <a:off x="2021236" y="3020511"/>
          <a:ext cx="12456291" cy="7280056"/>
        </p:xfrm>
        <a:graphic>
          <a:graphicData uri="http://schemas.openxmlformats.org/drawingml/2006/table">
            <a:tbl>
              <a:tblPr firstRow="1" bandRow="1">
                <a:tableStyleId>{5C22544A-7EE6-4342-B048-85BDC9FD1C3A}</a:tableStyleId>
              </a:tblPr>
              <a:tblGrid>
                <a:gridCol w="9349113">
                  <a:extLst>
                    <a:ext uri="{9D8B030D-6E8A-4147-A177-3AD203B41FA5}">
                      <a16:colId xmlns:a16="http://schemas.microsoft.com/office/drawing/2014/main" val="208599872"/>
                    </a:ext>
                  </a:extLst>
                </a:gridCol>
                <a:gridCol w="3107178">
                  <a:extLst>
                    <a:ext uri="{9D8B030D-6E8A-4147-A177-3AD203B41FA5}">
                      <a16:colId xmlns:a16="http://schemas.microsoft.com/office/drawing/2014/main" val="3366266364"/>
                    </a:ext>
                  </a:extLst>
                </a:gridCol>
              </a:tblGrid>
              <a:tr h="876656">
                <a:tc>
                  <a:txBody>
                    <a:bodyPr/>
                    <a:lstStyle/>
                    <a:p>
                      <a:pPr marL="0" algn="l" defTabSz="1828709" rtl="0" eaLnBrk="1" fontAlgn="b" latinLnBrk="0" hangingPunct="1"/>
                      <a:r>
                        <a:rPr lang="sv-SE" sz="4000" b="1" i="0" u="none" strike="noStrike" kern="1200">
                          <a:solidFill>
                            <a:srgbClr val="000000"/>
                          </a:solidFill>
                          <a:effectLst/>
                          <a:latin typeface="Arial"/>
                          <a:ea typeface="+mn-ea"/>
                          <a:cs typeface="+mn-cs"/>
                        </a:rPr>
                        <a:t>Kassa 2021-08-25</a:t>
                      </a:r>
                      <a:endParaRPr lang="sv-SE" sz="4000" b="1" i="0" u="none" strike="noStrike" kern="1200">
                        <a:solidFill>
                          <a:srgbClr val="000000"/>
                        </a:solidFill>
                        <a:effectLst/>
                        <a:latin typeface="Arial" panose="020B0604020202020204" pitchFamily="34" charset="0"/>
                        <a:ea typeface="+mn-ea"/>
                        <a:cs typeface="+mn-cs"/>
                      </a:endParaRPr>
                    </a:p>
                  </a:txBody>
                  <a:tcPr marL="9525" marR="9525" marT="9525" marB="0" anchor="ctr"/>
                </a:tc>
                <a:tc>
                  <a:txBody>
                    <a:bodyPr/>
                    <a:lstStyle/>
                    <a:p>
                      <a:pPr algn="r"/>
                      <a:r>
                        <a:rPr lang="en-GB" sz="4000" b="1" i="0" u="none" strike="noStrike" kern="1200" dirty="0">
                          <a:solidFill>
                            <a:srgbClr val="000000"/>
                          </a:solidFill>
                          <a:effectLst/>
                          <a:latin typeface="Arial" panose="020B0604020202020204" pitchFamily="34" charset="0"/>
                          <a:ea typeface="+mn-ea"/>
                          <a:cs typeface="+mn-cs"/>
                        </a:rPr>
                        <a:t>105 541</a:t>
                      </a:r>
                    </a:p>
                  </a:txBody>
                  <a:tcPr anchor="ctr"/>
                </a:tc>
                <a:extLst>
                  <a:ext uri="{0D108BD9-81ED-4DB2-BD59-A6C34878D82A}">
                    <a16:rowId xmlns:a16="http://schemas.microsoft.com/office/drawing/2014/main" val="2646718711"/>
                  </a:ext>
                </a:extLst>
              </a:tr>
              <a:tr h="800425">
                <a:tc>
                  <a:txBody>
                    <a:bodyPr/>
                    <a:lstStyle/>
                    <a:p>
                      <a:r>
                        <a:rPr lang="en-GB" sz="4400" err="1"/>
                        <a:t>Träningsläger</a:t>
                      </a:r>
                      <a:r>
                        <a:rPr lang="en-GB" sz="4400"/>
                        <a:t> </a:t>
                      </a:r>
                      <a:r>
                        <a:rPr lang="en-GB" sz="4400" err="1"/>
                        <a:t>Enköping</a:t>
                      </a:r>
                      <a:endParaRPr lang="en-GB" sz="4400"/>
                    </a:p>
                  </a:txBody>
                  <a:tcPr/>
                </a:tc>
                <a:tc>
                  <a:txBody>
                    <a:bodyPr/>
                    <a:lstStyle/>
                    <a:p>
                      <a:pPr algn="r"/>
                      <a:r>
                        <a:rPr lang="en-GB" sz="4400">
                          <a:solidFill>
                            <a:srgbClr val="FF0000"/>
                          </a:solidFill>
                        </a:rPr>
                        <a:t>-18 915</a:t>
                      </a:r>
                    </a:p>
                  </a:txBody>
                  <a:tcPr/>
                </a:tc>
                <a:extLst>
                  <a:ext uri="{0D108BD9-81ED-4DB2-BD59-A6C34878D82A}">
                    <a16:rowId xmlns:a16="http://schemas.microsoft.com/office/drawing/2014/main" val="1403906882"/>
                  </a:ext>
                </a:extLst>
              </a:tr>
              <a:tr h="800425">
                <a:tc>
                  <a:txBody>
                    <a:bodyPr/>
                    <a:lstStyle/>
                    <a:p>
                      <a:r>
                        <a:rPr lang="en-GB" sz="4400" err="1"/>
                        <a:t>Egna</a:t>
                      </a:r>
                      <a:r>
                        <a:rPr lang="en-GB" sz="4400"/>
                        <a:t> </a:t>
                      </a:r>
                      <a:r>
                        <a:rPr lang="en-GB" sz="4400" err="1"/>
                        <a:t>poolspel</a:t>
                      </a:r>
                      <a:r>
                        <a:rPr lang="en-GB" sz="4400"/>
                        <a:t>/</a:t>
                      </a:r>
                      <a:r>
                        <a:rPr lang="en-GB" sz="4400" err="1"/>
                        <a:t>cuper</a:t>
                      </a:r>
                      <a:endParaRPr lang="en-GB" sz="4400"/>
                    </a:p>
                  </a:txBody>
                  <a:tcPr/>
                </a:tc>
                <a:tc>
                  <a:txBody>
                    <a:bodyPr/>
                    <a:lstStyle/>
                    <a:p>
                      <a:pPr algn="r"/>
                      <a:r>
                        <a:rPr lang="en-GB" sz="4400" dirty="0"/>
                        <a:t>3 071</a:t>
                      </a:r>
                    </a:p>
                  </a:txBody>
                  <a:tcPr/>
                </a:tc>
                <a:extLst>
                  <a:ext uri="{0D108BD9-81ED-4DB2-BD59-A6C34878D82A}">
                    <a16:rowId xmlns:a16="http://schemas.microsoft.com/office/drawing/2014/main" val="3310424386"/>
                  </a:ext>
                </a:extLst>
              </a:tr>
              <a:tr h="800425">
                <a:tc>
                  <a:txBody>
                    <a:bodyPr/>
                    <a:lstStyle/>
                    <a:p>
                      <a:r>
                        <a:rPr lang="en-GB" sz="4400" err="1"/>
                        <a:t>Cupavgifter</a:t>
                      </a:r>
                      <a:endParaRPr lang="en-GB" sz="4400"/>
                    </a:p>
                  </a:txBody>
                  <a:tcPr/>
                </a:tc>
                <a:tc>
                  <a:txBody>
                    <a:bodyPr/>
                    <a:lstStyle/>
                    <a:p>
                      <a:pPr algn="r"/>
                      <a:r>
                        <a:rPr lang="en-GB" sz="4400">
                          <a:solidFill>
                            <a:srgbClr val="FF0000"/>
                          </a:solidFill>
                        </a:rPr>
                        <a:t>-2 400</a:t>
                      </a:r>
                    </a:p>
                  </a:txBody>
                  <a:tcPr/>
                </a:tc>
                <a:extLst>
                  <a:ext uri="{0D108BD9-81ED-4DB2-BD59-A6C34878D82A}">
                    <a16:rowId xmlns:a16="http://schemas.microsoft.com/office/drawing/2014/main" val="4227512722"/>
                  </a:ext>
                </a:extLst>
              </a:tr>
              <a:tr h="800425">
                <a:tc>
                  <a:txBody>
                    <a:bodyPr/>
                    <a:lstStyle/>
                    <a:p>
                      <a:r>
                        <a:rPr lang="en-GB" sz="4400" err="1"/>
                        <a:t>Profilkläder</a:t>
                      </a:r>
                      <a:endParaRPr lang="en-GB" sz="4400"/>
                    </a:p>
                  </a:txBody>
                  <a:tcPr/>
                </a:tc>
                <a:tc>
                  <a:txBody>
                    <a:bodyPr/>
                    <a:lstStyle/>
                    <a:p>
                      <a:pPr algn="r"/>
                      <a:r>
                        <a:rPr lang="en-GB" sz="4400" dirty="0"/>
                        <a:t>26 917</a:t>
                      </a:r>
                    </a:p>
                  </a:txBody>
                  <a:tcPr/>
                </a:tc>
                <a:extLst>
                  <a:ext uri="{0D108BD9-81ED-4DB2-BD59-A6C34878D82A}">
                    <a16:rowId xmlns:a16="http://schemas.microsoft.com/office/drawing/2014/main" val="429731733"/>
                  </a:ext>
                </a:extLst>
              </a:tr>
              <a:tr h="800425">
                <a:tc>
                  <a:txBody>
                    <a:bodyPr/>
                    <a:lstStyle/>
                    <a:p>
                      <a:r>
                        <a:rPr lang="en-GB" sz="4400" err="1"/>
                        <a:t>Inköp</a:t>
                      </a:r>
                      <a:r>
                        <a:rPr lang="en-GB" sz="4400"/>
                        <a:t> material/</a:t>
                      </a:r>
                      <a:r>
                        <a:rPr lang="en-GB" sz="4400" err="1"/>
                        <a:t>utrustning</a:t>
                      </a:r>
                      <a:endParaRPr lang="en-GB" sz="4400"/>
                    </a:p>
                  </a:txBody>
                  <a:tcPr/>
                </a:tc>
                <a:tc>
                  <a:txBody>
                    <a:bodyPr/>
                    <a:lstStyle/>
                    <a:p>
                      <a:pPr algn="r"/>
                      <a:r>
                        <a:rPr lang="en-GB" sz="4400" dirty="0">
                          <a:solidFill>
                            <a:srgbClr val="FF0000"/>
                          </a:solidFill>
                        </a:rPr>
                        <a:t>-16 486</a:t>
                      </a:r>
                    </a:p>
                  </a:txBody>
                  <a:tcPr/>
                </a:tc>
                <a:extLst>
                  <a:ext uri="{0D108BD9-81ED-4DB2-BD59-A6C34878D82A}">
                    <a16:rowId xmlns:a16="http://schemas.microsoft.com/office/drawing/2014/main" val="2639662559"/>
                  </a:ext>
                </a:extLst>
              </a:tr>
              <a:tr h="800425">
                <a:tc>
                  <a:txBody>
                    <a:bodyPr/>
                    <a:lstStyle/>
                    <a:p>
                      <a:r>
                        <a:rPr lang="en-GB" sz="4400"/>
                        <a:t>Diverse </a:t>
                      </a:r>
                      <a:r>
                        <a:rPr lang="en-GB" sz="4400" err="1"/>
                        <a:t>inköp</a:t>
                      </a:r>
                      <a:r>
                        <a:rPr lang="en-GB" sz="4400"/>
                        <a:t>/</a:t>
                      </a:r>
                      <a:r>
                        <a:rPr lang="en-GB" sz="4400" err="1"/>
                        <a:t>kostnader</a:t>
                      </a:r>
                      <a:endParaRPr lang="en-GB" sz="4400"/>
                    </a:p>
                  </a:txBody>
                  <a:tcPr/>
                </a:tc>
                <a:tc>
                  <a:txBody>
                    <a:bodyPr/>
                    <a:lstStyle/>
                    <a:p>
                      <a:pPr algn="r"/>
                      <a:r>
                        <a:rPr lang="en-GB" sz="4400" dirty="0">
                          <a:solidFill>
                            <a:srgbClr val="FF0000"/>
                          </a:solidFill>
                        </a:rPr>
                        <a:t>-2 188</a:t>
                      </a:r>
                    </a:p>
                  </a:txBody>
                  <a:tcPr/>
                </a:tc>
                <a:extLst>
                  <a:ext uri="{0D108BD9-81ED-4DB2-BD59-A6C34878D82A}">
                    <a16:rowId xmlns:a16="http://schemas.microsoft.com/office/drawing/2014/main" val="1237091603"/>
                  </a:ext>
                </a:extLst>
              </a:tr>
              <a:tr h="800425">
                <a:tc>
                  <a:txBody>
                    <a:bodyPr/>
                    <a:lstStyle/>
                    <a:p>
                      <a:r>
                        <a:rPr lang="en-GB" sz="4400"/>
                        <a:t>Anton </a:t>
                      </a:r>
                      <a:r>
                        <a:rPr lang="en-GB" sz="4400" err="1"/>
                        <a:t>Mella</a:t>
                      </a:r>
                      <a:endParaRPr lang="en-GB" sz="4400"/>
                    </a:p>
                  </a:txBody>
                  <a:tcPr/>
                </a:tc>
                <a:tc>
                  <a:txBody>
                    <a:bodyPr/>
                    <a:lstStyle/>
                    <a:p>
                      <a:pPr algn="r"/>
                      <a:r>
                        <a:rPr lang="en-GB" sz="4400" dirty="0"/>
                        <a:t>14 110</a:t>
                      </a:r>
                    </a:p>
                  </a:txBody>
                  <a:tcPr/>
                </a:tc>
                <a:extLst>
                  <a:ext uri="{0D108BD9-81ED-4DB2-BD59-A6C34878D82A}">
                    <a16:rowId xmlns:a16="http://schemas.microsoft.com/office/drawing/2014/main" val="2561087251"/>
                  </a:ext>
                </a:extLst>
              </a:tr>
              <a:tr h="800425">
                <a:tc>
                  <a:txBody>
                    <a:bodyPr/>
                    <a:lstStyle/>
                    <a:p>
                      <a:pPr marL="0" algn="l" defTabSz="1828709" rtl="0" eaLnBrk="1" latinLnBrk="0" hangingPunct="1"/>
                      <a:r>
                        <a:rPr lang="en-GB" sz="4400" kern="1200" err="1">
                          <a:solidFill>
                            <a:schemeClr val="dk1"/>
                          </a:solidFill>
                          <a:latin typeface="+mn-lt"/>
                          <a:ea typeface="+mn-ea"/>
                          <a:cs typeface="+mn-cs"/>
                        </a:rPr>
                        <a:t>Övriga</a:t>
                      </a:r>
                      <a:r>
                        <a:rPr lang="en-GB" sz="4400" kern="1200">
                          <a:solidFill>
                            <a:schemeClr val="dk1"/>
                          </a:solidFill>
                          <a:latin typeface="+mn-lt"/>
                          <a:ea typeface="+mn-ea"/>
                          <a:cs typeface="+mn-cs"/>
                        </a:rPr>
                        <a:t> </a:t>
                      </a:r>
                      <a:r>
                        <a:rPr lang="en-GB" sz="4400" kern="1200" err="1">
                          <a:solidFill>
                            <a:schemeClr val="dk1"/>
                          </a:solidFill>
                          <a:latin typeface="+mn-lt"/>
                          <a:ea typeface="+mn-ea"/>
                          <a:cs typeface="+mn-cs"/>
                        </a:rPr>
                        <a:t>intäkter</a:t>
                      </a:r>
                      <a:endParaRPr lang="en-GB" sz="4400" kern="1200">
                        <a:solidFill>
                          <a:schemeClr val="dk1"/>
                        </a:solidFill>
                        <a:latin typeface="+mn-lt"/>
                        <a:ea typeface="+mn-ea"/>
                        <a:cs typeface="+mn-cs"/>
                      </a:endParaRPr>
                    </a:p>
                  </a:txBody>
                  <a:tcPr/>
                </a:tc>
                <a:tc>
                  <a:txBody>
                    <a:bodyPr/>
                    <a:lstStyle/>
                    <a:p>
                      <a:pPr marL="0" algn="r" rtl="0" eaLnBrk="1" latinLnBrk="0" hangingPunct="1"/>
                      <a:r>
                        <a:rPr lang="en-GB" sz="4400" kern="1200">
                          <a:solidFill>
                            <a:schemeClr val="dk1"/>
                          </a:solidFill>
                          <a:latin typeface="+mn-lt"/>
                          <a:ea typeface="+mn-ea"/>
                          <a:cs typeface="+mn-cs"/>
                        </a:rPr>
                        <a:t>1 230</a:t>
                      </a:r>
                    </a:p>
                  </a:txBody>
                  <a:tcPr/>
                </a:tc>
                <a:extLst>
                  <a:ext uri="{0D108BD9-81ED-4DB2-BD59-A6C34878D82A}">
                    <a16:rowId xmlns:a16="http://schemas.microsoft.com/office/drawing/2014/main" val="1374049656"/>
                  </a:ext>
                </a:extLst>
              </a:tr>
            </a:tbl>
          </a:graphicData>
        </a:graphic>
      </p:graphicFrame>
      <p:sp>
        <p:nvSpPr>
          <p:cNvPr id="7" name="textruta 3">
            <a:extLst>
              <a:ext uri="{FF2B5EF4-FFF2-40B4-BE49-F238E27FC236}">
                <a16:creationId xmlns:a16="http://schemas.microsoft.com/office/drawing/2014/main" id="{A97DA171-61A1-431E-9D27-E4392481A8FF}"/>
              </a:ext>
            </a:extLst>
          </p:cNvPr>
          <p:cNvSpPr txBox="1"/>
          <p:nvPr/>
        </p:nvSpPr>
        <p:spPr>
          <a:xfrm>
            <a:off x="2021236" y="11215208"/>
            <a:ext cx="19811999" cy="830997"/>
          </a:xfrm>
          <a:prstGeom prst="rect">
            <a:avLst/>
          </a:prstGeom>
          <a:noFill/>
        </p:spPr>
        <p:txBody>
          <a:bodyPr wrap="square" rtlCol="0">
            <a:spAutoFit/>
          </a:bodyPr>
          <a:lstStyle/>
          <a:p>
            <a:r>
              <a:rPr lang="sv-SE" sz="4800" dirty="0">
                <a:solidFill>
                  <a:schemeClr val="bg1"/>
                </a:solidFill>
              </a:rPr>
              <a:t>Fullständig ekonomisk redovisning kommer att läggas upp på laget.se</a:t>
            </a:r>
            <a:endParaRPr lang="sv-SE" sz="4800" dirty="0"/>
          </a:p>
        </p:txBody>
      </p:sp>
    </p:spTree>
    <p:extLst>
      <p:ext uri="{BB962C8B-B14F-4D97-AF65-F5344CB8AC3E}">
        <p14:creationId xmlns:p14="http://schemas.microsoft.com/office/powerpoint/2010/main" val="103907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836345" y="824909"/>
            <a:ext cx="10505872" cy="1015663"/>
          </a:xfrm>
          <a:prstGeom prst="rect">
            <a:avLst/>
          </a:prstGeom>
          <a:noFill/>
        </p:spPr>
        <p:txBody>
          <a:bodyPr wrap="square" rtlCol="0">
            <a:spAutoFit/>
          </a:bodyPr>
          <a:lstStyle/>
          <a:p>
            <a:r>
              <a:rPr lang="sv-SE" sz="6000" dirty="0">
                <a:solidFill>
                  <a:srgbClr val="FFC000"/>
                </a:solidFill>
                <a:latin typeface="Acumin Pro ExtraCondensed" panose="020B0608020202020204" pitchFamily="34" charset="0"/>
              </a:rPr>
              <a:t>Ekonomi</a:t>
            </a:r>
          </a:p>
        </p:txBody>
      </p:sp>
      <p:sp>
        <p:nvSpPr>
          <p:cNvPr id="5" name="textruta 3">
            <a:extLst>
              <a:ext uri="{FF2B5EF4-FFF2-40B4-BE49-F238E27FC236}">
                <a16:creationId xmlns:a16="http://schemas.microsoft.com/office/drawing/2014/main" id="{FE7AC9A2-BEE0-4B58-ADCF-51C05A89B5CA}"/>
              </a:ext>
            </a:extLst>
          </p:cNvPr>
          <p:cNvSpPr txBox="1"/>
          <p:nvPr/>
        </p:nvSpPr>
        <p:spPr>
          <a:xfrm>
            <a:off x="1836345" y="2934743"/>
            <a:ext cx="19811999" cy="3046988"/>
          </a:xfrm>
          <a:prstGeom prst="rect">
            <a:avLst/>
          </a:prstGeom>
          <a:noFill/>
        </p:spPr>
        <p:txBody>
          <a:bodyPr wrap="square" rtlCol="0">
            <a:spAutoFit/>
          </a:bodyPr>
          <a:lstStyle/>
          <a:p>
            <a:r>
              <a:rPr lang="sv-SE" sz="4800" dirty="0">
                <a:solidFill>
                  <a:schemeClr val="bg1"/>
                </a:solidFill>
              </a:rPr>
              <a:t>I år hoppas vi kunna få intäkter från kiosk vid våra matcher och cuper.</a:t>
            </a:r>
          </a:p>
          <a:p>
            <a:r>
              <a:rPr lang="sv-SE" sz="4800" dirty="0">
                <a:solidFill>
                  <a:schemeClr val="bg1"/>
                </a:solidFill>
              </a:rPr>
              <a:t>Osäkert hur vi gör med vårat träningsfika.</a:t>
            </a:r>
          </a:p>
          <a:p>
            <a:endParaRPr lang="sv-SE" sz="4800" dirty="0">
              <a:solidFill>
                <a:schemeClr val="bg1"/>
              </a:solidFill>
            </a:endParaRPr>
          </a:p>
          <a:p>
            <a:r>
              <a:rPr lang="sv-SE" sz="4800" dirty="0">
                <a:solidFill>
                  <a:schemeClr val="bg1"/>
                </a:solidFill>
              </a:rPr>
              <a:t>Utgifter:</a:t>
            </a:r>
            <a:endParaRPr lang="sv-SE" sz="4800" dirty="0"/>
          </a:p>
        </p:txBody>
      </p:sp>
      <p:sp>
        <p:nvSpPr>
          <p:cNvPr id="6" name="textruta 3">
            <a:extLst>
              <a:ext uri="{FF2B5EF4-FFF2-40B4-BE49-F238E27FC236}">
                <a16:creationId xmlns:a16="http://schemas.microsoft.com/office/drawing/2014/main" id="{B88C8E0E-03E5-48A8-9C5D-3E75EBBE918B}"/>
              </a:ext>
            </a:extLst>
          </p:cNvPr>
          <p:cNvSpPr txBox="1"/>
          <p:nvPr/>
        </p:nvSpPr>
        <p:spPr>
          <a:xfrm>
            <a:off x="1836344" y="5888958"/>
            <a:ext cx="19811999" cy="5262979"/>
          </a:xfrm>
          <a:prstGeom prst="rect">
            <a:avLst/>
          </a:prstGeom>
          <a:noFill/>
        </p:spPr>
        <p:txBody>
          <a:bodyPr wrap="square" rtlCol="0">
            <a:spAutoFit/>
          </a:bodyPr>
          <a:lstStyle/>
          <a:p>
            <a:pPr marL="685800" indent="-685800">
              <a:lnSpc>
                <a:spcPct val="150000"/>
              </a:lnSpc>
              <a:buFont typeface="Arial" panose="020B0604020202020204" pitchFamily="34" charset="0"/>
              <a:buChar char="•"/>
            </a:pPr>
            <a:r>
              <a:rPr lang="sv-SE" sz="4800" dirty="0">
                <a:solidFill>
                  <a:schemeClr val="bg1"/>
                </a:solidFill>
              </a:rPr>
              <a:t>Träningsläger, ca 20 000 kr</a:t>
            </a:r>
          </a:p>
          <a:p>
            <a:pPr marL="685800" indent="-685800">
              <a:lnSpc>
                <a:spcPct val="150000"/>
              </a:lnSpc>
              <a:buFont typeface="Arial" panose="020B0604020202020204" pitchFamily="34" charset="0"/>
              <a:buChar char="•"/>
            </a:pPr>
            <a:r>
              <a:rPr lang="sv-SE" sz="4800" dirty="0">
                <a:solidFill>
                  <a:schemeClr val="bg1"/>
                </a:solidFill>
              </a:rPr>
              <a:t>Utrustning, målvakter, ca 5 000 kr</a:t>
            </a:r>
          </a:p>
          <a:p>
            <a:pPr marL="685800" indent="-685800">
              <a:lnSpc>
                <a:spcPct val="150000"/>
              </a:lnSpc>
              <a:buFont typeface="Arial" panose="020B0604020202020204" pitchFamily="34" charset="0"/>
              <a:buChar char="•"/>
            </a:pPr>
            <a:r>
              <a:rPr lang="sv-SE" sz="4800" dirty="0">
                <a:solidFill>
                  <a:schemeClr val="bg1"/>
                </a:solidFill>
              </a:rPr>
              <a:t>Domarkostnader för matcher vi själva arrangerar, ca 4 000 kr</a:t>
            </a:r>
          </a:p>
          <a:p>
            <a:pPr marL="685800" indent="-685800">
              <a:lnSpc>
                <a:spcPct val="150000"/>
              </a:lnSpc>
              <a:buFont typeface="Arial" panose="020B0604020202020204" pitchFamily="34" charset="0"/>
              <a:buChar char="•"/>
            </a:pPr>
            <a:r>
              <a:rPr lang="sv-SE" sz="4800" dirty="0">
                <a:solidFill>
                  <a:schemeClr val="bg1"/>
                </a:solidFill>
              </a:rPr>
              <a:t>Cuper</a:t>
            </a:r>
          </a:p>
          <a:p>
            <a:endParaRPr lang="sv-SE" sz="4800" dirty="0"/>
          </a:p>
        </p:txBody>
      </p:sp>
    </p:spTree>
    <p:extLst>
      <p:ext uri="{BB962C8B-B14F-4D97-AF65-F5344CB8AC3E}">
        <p14:creationId xmlns:p14="http://schemas.microsoft.com/office/powerpoint/2010/main" val="3066770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836345" y="824909"/>
            <a:ext cx="10505872" cy="1015663"/>
          </a:xfrm>
          <a:prstGeom prst="rect">
            <a:avLst/>
          </a:prstGeom>
          <a:noFill/>
        </p:spPr>
        <p:txBody>
          <a:bodyPr wrap="square" rtlCol="0">
            <a:spAutoFit/>
          </a:bodyPr>
          <a:lstStyle/>
          <a:p>
            <a:r>
              <a:rPr lang="sv-SE" sz="6000">
                <a:solidFill>
                  <a:srgbClr val="FFC000"/>
                </a:solidFill>
                <a:latin typeface="Acumin Pro ExtraCondensed" panose="020B0608020202020204" pitchFamily="34" charset="0"/>
              </a:rPr>
              <a:t>Anton Mella</a:t>
            </a:r>
          </a:p>
        </p:txBody>
      </p:sp>
      <p:sp>
        <p:nvSpPr>
          <p:cNvPr id="5" name="textruta 3">
            <a:extLst>
              <a:ext uri="{FF2B5EF4-FFF2-40B4-BE49-F238E27FC236}">
                <a16:creationId xmlns:a16="http://schemas.microsoft.com/office/drawing/2014/main" id="{FE7AC9A2-BEE0-4B58-ADCF-51C05A89B5CA}"/>
              </a:ext>
            </a:extLst>
          </p:cNvPr>
          <p:cNvSpPr txBox="1"/>
          <p:nvPr/>
        </p:nvSpPr>
        <p:spPr>
          <a:xfrm>
            <a:off x="1836345" y="2934743"/>
            <a:ext cx="19811999" cy="1569660"/>
          </a:xfrm>
          <a:prstGeom prst="rect">
            <a:avLst/>
          </a:prstGeom>
          <a:noFill/>
        </p:spPr>
        <p:txBody>
          <a:bodyPr wrap="square" rtlCol="0">
            <a:spAutoFit/>
          </a:bodyPr>
          <a:lstStyle/>
          <a:p>
            <a:r>
              <a:rPr lang="sv-SE" sz="4800" dirty="0" err="1">
                <a:solidFill>
                  <a:schemeClr val="bg1"/>
                </a:solidFill>
              </a:rPr>
              <a:t>Ispassen</a:t>
            </a:r>
            <a:r>
              <a:rPr lang="sv-SE" sz="4800" dirty="0">
                <a:solidFill>
                  <a:schemeClr val="bg1"/>
                </a:solidFill>
              </a:rPr>
              <a:t> med Anton Mella vill vi i största möjliga mån finansiera med avgifter för ”</a:t>
            </a:r>
            <a:r>
              <a:rPr lang="sv-SE" sz="4800" dirty="0" err="1">
                <a:solidFill>
                  <a:schemeClr val="bg1"/>
                </a:solidFill>
              </a:rPr>
              <a:t>minicamper</a:t>
            </a:r>
            <a:r>
              <a:rPr lang="sv-SE" sz="4800" dirty="0">
                <a:solidFill>
                  <a:schemeClr val="bg1"/>
                </a:solidFill>
              </a:rPr>
              <a:t>” och sponsormedel.</a:t>
            </a:r>
            <a:endParaRPr lang="sv-SE" sz="4800" dirty="0"/>
          </a:p>
        </p:txBody>
      </p:sp>
      <p:sp>
        <p:nvSpPr>
          <p:cNvPr id="6" name="textruta 3">
            <a:extLst>
              <a:ext uri="{FF2B5EF4-FFF2-40B4-BE49-F238E27FC236}">
                <a16:creationId xmlns:a16="http://schemas.microsoft.com/office/drawing/2014/main" id="{B88C8E0E-03E5-48A8-9C5D-3E75EBBE918B}"/>
              </a:ext>
            </a:extLst>
          </p:cNvPr>
          <p:cNvSpPr txBox="1"/>
          <p:nvPr/>
        </p:nvSpPr>
        <p:spPr>
          <a:xfrm>
            <a:off x="1836344" y="5598574"/>
            <a:ext cx="19811999" cy="5262979"/>
          </a:xfrm>
          <a:prstGeom prst="rect">
            <a:avLst/>
          </a:prstGeom>
          <a:noFill/>
        </p:spPr>
        <p:txBody>
          <a:bodyPr wrap="square" rtlCol="0">
            <a:spAutoFit/>
          </a:bodyPr>
          <a:lstStyle/>
          <a:p>
            <a:pPr marL="685800" indent="-685800">
              <a:lnSpc>
                <a:spcPct val="150000"/>
              </a:lnSpc>
              <a:buFont typeface="Arial" panose="020B0604020202020204" pitchFamily="34" charset="0"/>
              <a:buChar char="•"/>
            </a:pPr>
            <a:r>
              <a:rPr lang="sv-SE" sz="4800" dirty="0">
                <a:solidFill>
                  <a:schemeClr val="bg1"/>
                </a:solidFill>
              </a:rPr>
              <a:t>Intäkter ”</a:t>
            </a:r>
            <a:r>
              <a:rPr lang="sv-SE" sz="4800" dirty="0" err="1">
                <a:solidFill>
                  <a:schemeClr val="bg1"/>
                </a:solidFill>
              </a:rPr>
              <a:t>minicamper</a:t>
            </a:r>
            <a:r>
              <a:rPr lang="sv-SE" sz="4800" dirty="0">
                <a:solidFill>
                  <a:schemeClr val="bg1"/>
                </a:solidFill>
              </a:rPr>
              <a:t>”, 2st, 25 000 kr</a:t>
            </a:r>
          </a:p>
          <a:p>
            <a:pPr marL="685800" indent="-685800">
              <a:lnSpc>
                <a:spcPct val="150000"/>
              </a:lnSpc>
              <a:buFont typeface="Arial" panose="020B0604020202020204" pitchFamily="34" charset="0"/>
              <a:buChar char="•"/>
            </a:pPr>
            <a:r>
              <a:rPr lang="sv-SE" sz="4800" dirty="0">
                <a:solidFill>
                  <a:schemeClr val="bg1"/>
                </a:solidFill>
              </a:rPr>
              <a:t>Sponsring, </a:t>
            </a:r>
            <a:r>
              <a:rPr lang="sv-SE" sz="4800" dirty="0" err="1">
                <a:solidFill>
                  <a:schemeClr val="bg1"/>
                </a:solidFill>
              </a:rPr>
              <a:t>Swerock</a:t>
            </a:r>
            <a:r>
              <a:rPr lang="sv-SE" sz="4800" dirty="0">
                <a:solidFill>
                  <a:schemeClr val="bg1"/>
                </a:solidFill>
              </a:rPr>
              <a:t>, 20 000 kr</a:t>
            </a:r>
          </a:p>
          <a:p>
            <a:pPr marL="685800" indent="-685800">
              <a:lnSpc>
                <a:spcPct val="150000"/>
              </a:lnSpc>
              <a:buFont typeface="Arial" panose="020B0604020202020204" pitchFamily="34" charset="0"/>
              <a:buChar char="•"/>
            </a:pPr>
            <a:r>
              <a:rPr lang="sv-SE" sz="4800" dirty="0">
                <a:solidFill>
                  <a:schemeClr val="bg1"/>
                </a:solidFill>
              </a:rPr>
              <a:t>Kostnader för </a:t>
            </a:r>
            <a:r>
              <a:rPr lang="sv-SE" sz="4800" dirty="0" err="1">
                <a:solidFill>
                  <a:schemeClr val="bg1"/>
                </a:solidFill>
              </a:rPr>
              <a:t>ispass</a:t>
            </a:r>
            <a:r>
              <a:rPr lang="sv-SE" sz="4800" dirty="0">
                <a:solidFill>
                  <a:schemeClr val="bg1"/>
                </a:solidFill>
              </a:rPr>
              <a:t> säsongen 21/22, 45 000 kr</a:t>
            </a:r>
          </a:p>
          <a:p>
            <a:pPr marL="685800" indent="-685800">
              <a:lnSpc>
                <a:spcPct val="150000"/>
              </a:lnSpc>
              <a:buFont typeface="Arial" panose="020B0604020202020204" pitchFamily="34" charset="0"/>
              <a:buChar char="•"/>
            </a:pPr>
            <a:r>
              <a:rPr lang="sv-SE" sz="4800" dirty="0">
                <a:solidFill>
                  <a:schemeClr val="bg1"/>
                </a:solidFill>
              </a:rPr>
              <a:t>Sponsring hemsida</a:t>
            </a:r>
          </a:p>
          <a:p>
            <a:endParaRPr lang="sv-SE" sz="4800" dirty="0"/>
          </a:p>
        </p:txBody>
      </p:sp>
    </p:spTree>
    <p:extLst>
      <p:ext uri="{BB962C8B-B14F-4D97-AF65-F5344CB8AC3E}">
        <p14:creationId xmlns:p14="http://schemas.microsoft.com/office/powerpoint/2010/main" val="281380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2"/>
          <a:stretch>
            <a:fillRect/>
          </a:stretch>
        </p:blipFill>
        <p:spPr>
          <a:xfrm>
            <a:off x="0" y="0"/>
            <a:ext cx="24456305" cy="16300223"/>
          </a:xfrm>
          <a:prstGeom prst="rect">
            <a:avLst/>
          </a:prstGeom>
        </p:spPr>
      </p:pic>
      <p:sp>
        <p:nvSpPr>
          <p:cNvPr id="3" name="textruta 2"/>
          <p:cNvSpPr txBox="1"/>
          <p:nvPr/>
        </p:nvSpPr>
        <p:spPr>
          <a:xfrm>
            <a:off x="2367287" y="1225689"/>
            <a:ext cx="15041090" cy="1015663"/>
          </a:xfrm>
          <a:prstGeom prst="rect">
            <a:avLst/>
          </a:prstGeom>
          <a:noFill/>
        </p:spPr>
        <p:txBody>
          <a:bodyPr wrap="square" lIns="91440" tIns="45720" rIns="91440" bIns="45720" rtlCol="0" anchor="t">
            <a:spAutoFit/>
          </a:bodyPr>
          <a:lstStyle/>
          <a:p>
            <a:r>
              <a:rPr lang="sv-SE" sz="6000" dirty="0">
                <a:solidFill>
                  <a:srgbClr val="FFC000"/>
                </a:solidFill>
                <a:latin typeface="Acumin Pro ExtraCondensed" panose="020B0608020202020204" pitchFamily="34" charset="0"/>
              </a:rPr>
              <a:t>Säsongen 21/22</a:t>
            </a:r>
          </a:p>
        </p:txBody>
      </p:sp>
      <p:sp>
        <p:nvSpPr>
          <p:cNvPr id="4" name="textruta 3"/>
          <p:cNvSpPr txBox="1"/>
          <p:nvPr/>
        </p:nvSpPr>
        <p:spPr>
          <a:xfrm>
            <a:off x="2236282" y="3467040"/>
            <a:ext cx="21385718" cy="10187404"/>
          </a:xfrm>
          <a:prstGeom prst="rect">
            <a:avLst/>
          </a:prstGeom>
          <a:noFill/>
        </p:spPr>
        <p:txBody>
          <a:bodyPr wrap="square" lIns="91440" tIns="45720" rIns="91440" bIns="45720" rtlCol="0" anchor="t">
            <a:spAutoFit/>
          </a:bodyPr>
          <a:lstStyle/>
          <a:p>
            <a:r>
              <a:rPr lang="sv-SE" sz="4400" b="1" dirty="0">
                <a:solidFill>
                  <a:schemeClr val="bg1"/>
                </a:solidFill>
              </a:rPr>
              <a:t>Vi kommer att jobba vidare med laget enligt VIK Ungdoms ledord - VIK Team -11 Strategin</a:t>
            </a:r>
            <a:endParaRPr lang="sv-SE" sz="4400" b="1" dirty="0"/>
          </a:p>
          <a:p>
            <a:pPr lvl="0"/>
            <a:endParaRPr lang="sv-SE" sz="4000" b="1" dirty="0">
              <a:solidFill>
                <a:schemeClr val="bg1">
                  <a:lumMod val="95000"/>
                </a:schemeClr>
              </a:solidFill>
            </a:endParaRPr>
          </a:p>
          <a:p>
            <a:pPr marL="571500" lvl="0" indent="-571500">
              <a:buFont typeface="Arial" panose="020B0604020202020204" pitchFamily="34" charset="0"/>
              <a:buChar char="•"/>
            </a:pPr>
            <a:r>
              <a:rPr lang="sv-SE" sz="4400" b="1" dirty="0">
                <a:solidFill>
                  <a:schemeClr val="bg1">
                    <a:lumMod val="95000"/>
                  </a:schemeClr>
                </a:solidFill>
              </a:rPr>
              <a:t>Utveckling 				</a:t>
            </a:r>
            <a:r>
              <a:rPr lang="sv-SE" sz="4400" dirty="0">
                <a:solidFill>
                  <a:schemeClr val="bg1">
                    <a:lumMod val="95000"/>
                  </a:schemeClr>
                </a:solidFill>
              </a:rPr>
              <a:t>(Förbereda steget till junior och senior, erfarenhets utbyte </a:t>
            </a:r>
            <a:r>
              <a:rPr lang="sv-SE" sz="4400" dirty="0" err="1">
                <a:solidFill>
                  <a:schemeClr val="bg1">
                    <a:lumMod val="95000"/>
                  </a:schemeClr>
                </a:solidFill>
              </a:rPr>
              <a:t>fr.o.m</a:t>
            </a:r>
            <a:r>
              <a:rPr lang="sv-SE" sz="4400" dirty="0">
                <a:solidFill>
                  <a:schemeClr val="bg1">
                    <a:lumMod val="95000"/>
                  </a:schemeClr>
                </a:solidFill>
              </a:rPr>
              <a:t> U13)</a:t>
            </a:r>
          </a:p>
          <a:p>
            <a:pPr lvl="0"/>
            <a:endParaRPr lang="sv-SE" sz="4400" dirty="0">
              <a:solidFill>
                <a:schemeClr val="bg1">
                  <a:lumMod val="95000"/>
                </a:schemeClr>
              </a:solidFill>
            </a:endParaRPr>
          </a:p>
          <a:p>
            <a:pPr marL="571500" lvl="0" indent="-571500">
              <a:buFont typeface="Arial" panose="020B0604020202020204" pitchFamily="34" charset="0"/>
              <a:buChar char="•"/>
            </a:pPr>
            <a:r>
              <a:rPr lang="sv-SE" sz="4400" b="1" dirty="0" err="1">
                <a:solidFill>
                  <a:schemeClr val="bg1">
                    <a:lumMod val="95000"/>
                  </a:schemeClr>
                </a:solidFill>
              </a:rPr>
              <a:t>Trygghet-Trivsel</a:t>
            </a:r>
            <a:r>
              <a:rPr lang="sv-SE" sz="4400" dirty="0">
                <a:solidFill>
                  <a:schemeClr val="bg1">
                    <a:lumMod val="95000"/>
                  </a:schemeClr>
                </a:solidFill>
              </a:rPr>
              <a:t>	(Glädje, alla spelare skall synas och uppmärksammas lika mycket – kom i 									tid)</a:t>
            </a:r>
          </a:p>
          <a:p>
            <a:pPr lvl="0"/>
            <a:endParaRPr lang="sv-SE" sz="4400" dirty="0">
              <a:solidFill>
                <a:schemeClr val="bg1">
                  <a:lumMod val="95000"/>
                </a:schemeClr>
              </a:solidFill>
            </a:endParaRPr>
          </a:p>
          <a:p>
            <a:pPr marL="571500" lvl="0" indent="-571500">
              <a:buFont typeface="Arial" panose="020B0604020202020204" pitchFamily="34" charset="0"/>
              <a:buChar char="•"/>
            </a:pPr>
            <a:r>
              <a:rPr lang="sv-SE" sz="4400" b="1" dirty="0">
                <a:solidFill>
                  <a:schemeClr val="bg1">
                    <a:lumMod val="95000"/>
                  </a:schemeClr>
                </a:solidFill>
              </a:rPr>
              <a:t>Öppenhet</a:t>
            </a:r>
            <a:r>
              <a:rPr lang="sv-SE" sz="4400" dirty="0">
                <a:solidFill>
                  <a:schemeClr val="bg1">
                    <a:lumMod val="95000"/>
                  </a:schemeClr>
                </a:solidFill>
              </a:rPr>
              <a:t> 				(Alla bidrar med sin kunskap, rak, respektfull kommunikation, och talar 										till varandra inte om varandra)</a:t>
            </a:r>
          </a:p>
          <a:p>
            <a:pPr lvl="0"/>
            <a:endParaRPr lang="sv-SE" sz="4400" dirty="0">
              <a:solidFill>
                <a:schemeClr val="bg1">
                  <a:lumMod val="95000"/>
                </a:schemeClr>
              </a:solidFill>
            </a:endParaRPr>
          </a:p>
          <a:p>
            <a:pPr marL="571500" lvl="0" indent="-571500">
              <a:buFont typeface="Arial" panose="020B0604020202020204" pitchFamily="34" charset="0"/>
              <a:buChar char="•"/>
            </a:pPr>
            <a:r>
              <a:rPr lang="sv-SE" sz="4400" b="1" dirty="0">
                <a:solidFill>
                  <a:schemeClr val="bg1">
                    <a:lumMod val="95000"/>
                  </a:schemeClr>
                </a:solidFill>
              </a:rPr>
              <a:t>Breda</a:t>
            </a:r>
            <a:r>
              <a:rPr lang="sv-SE" sz="4400" dirty="0">
                <a:solidFill>
                  <a:schemeClr val="bg1">
                    <a:lumMod val="95000"/>
                  </a:schemeClr>
                </a:solidFill>
              </a:rPr>
              <a:t> 						(En stor bredd ger fler bra spelare, barnen utvecklar sig olika, verktyg 											extra träningar – jämna matcher)</a:t>
            </a:r>
          </a:p>
          <a:p>
            <a:pPr lvl="0"/>
            <a:endParaRPr lang="sv-SE" sz="4400" dirty="0">
              <a:solidFill>
                <a:schemeClr val="bg1">
                  <a:lumMod val="95000"/>
                </a:schemeClr>
              </a:solidFill>
            </a:endParaRPr>
          </a:p>
          <a:p>
            <a:pPr marL="571500" lvl="0" indent="-571500">
              <a:buFont typeface="Arial" panose="020B0604020202020204" pitchFamily="34" charset="0"/>
              <a:buChar char="•"/>
            </a:pPr>
            <a:r>
              <a:rPr lang="sv-SE" sz="4400" b="1" dirty="0">
                <a:solidFill>
                  <a:schemeClr val="bg1">
                    <a:lumMod val="95000"/>
                  </a:schemeClr>
                </a:solidFill>
              </a:rPr>
              <a:t>Proffsiga 					</a:t>
            </a:r>
            <a:r>
              <a:rPr lang="sv-SE" sz="4400" dirty="0">
                <a:solidFill>
                  <a:schemeClr val="bg1">
                    <a:lumMod val="95000"/>
                  </a:schemeClr>
                </a:solidFill>
              </a:rPr>
              <a:t>(Vi tränar hårt, långsiktigt och målinriktat)</a:t>
            </a:r>
          </a:p>
          <a:p>
            <a:endParaRPr lang="sv-SE" sz="4400" b="1" dirty="0">
              <a:solidFill>
                <a:schemeClr val="bg1"/>
              </a:solidFill>
              <a:cs typeface="Calibri"/>
            </a:endParaRPr>
          </a:p>
        </p:txBody>
      </p:sp>
    </p:spTree>
    <p:extLst>
      <p:ext uri="{BB962C8B-B14F-4D97-AF65-F5344CB8AC3E}">
        <p14:creationId xmlns:p14="http://schemas.microsoft.com/office/powerpoint/2010/main" val="4057295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4"/>
          <a:stretch>
            <a:fillRect/>
          </a:stretch>
        </p:blipFill>
        <p:spPr>
          <a:xfrm>
            <a:off x="-36947" y="-680865"/>
            <a:ext cx="24456305" cy="16300223"/>
          </a:xfrm>
          <a:prstGeom prst="rect">
            <a:avLst/>
          </a:prstGeom>
        </p:spPr>
      </p:pic>
      <p:sp>
        <p:nvSpPr>
          <p:cNvPr id="3" name="textruta 2"/>
          <p:cNvSpPr txBox="1"/>
          <p:nvPr/>
        </p:nvSpPr>
        <p:spPr>
          <a:xfrm>
            <a:off x="3385226" y="1439694"/>
            <a:ext cx="10505872" cy="1015663"/>
          </a:xfrm>
          <a:prstGeom prst="rect">
            <a:avLst/>
          </a:prstGeom>
          <a:noFill/>
        </p:spPr>
        <p:txBody>
          <a:bodyPr wrap="square" rtlCol="0">
            <a:spAutoFit/>
          </a:bodyPr>
          <a:lstStyle/>
          <a:p>
            <a:r>
              <a:rPr lang="sv-SE" sz="6000">
                <a:solidFill>
                  <a:srgbClr val="FFC000"/>
                </a:solidFill>
                <a:latin typeface="Acumin Pro ExtraCondensed" panose="020B0608020202020204" pitchFamily="34" charset="0"/>
              </a:rPr>
              <a:t>Föräldraåtaganden</a:t>
            </a:r>
          </a:p>
        </p:txBody>
      </p:sp>
      <p:sp>
        <p:nvSpPr>
          <p:cNvPr id="4" name="textruta 3">
            <a:extLst>
              <a:ext uri="{FF2B5EF4-FFF2-40B4-BE49-F238E27FC236}">
                <a16:creationId xmlns:a16="http://schemas.microsoft.com/office/drawing/2014/main" id="{09008EF3-49BA-473E-A7D7-1A3FBB5EFAA4}"/>
              </a:ext>
            </a:extLst>
          </p:cNvPr>
          <p:cNvSpPr txBox="1"/>
          <p:nvPr/>
        </p:nvSpPr>
        <p:spPr>
          <a:xfrm>
            <a:off x="3385226" y="3135083"/>
            <a:ext cx="19811999" cy="5693866"/>
          </a:xfrm>
          <a:prstGeom prst="rect">
            <a:avLst/>
          </a:prstGeom>
          <a:noFill/>
        </p:spPr>
        <p:txBody>
          <a:bodyPr wrap="square" rtlCol="0">
            <a:spAutoFit/>
          </a:bodyPr>
          <a:lstStyle/>
          <a:p>
            <a:r>
              <a:rPr lang="sv-SE" sz="4400" b="1" dirty="0">
                <a:solidFill>
                  <a:schemeClr val="bg1"/>
                </a:solidFill>
              </a:rPr>
              <a:t>Kiosken vid A-lagets hemmamatcher</a:t>
            </a:r>
            <a:r>
              <a:rPr lang="sv-SE" dirty="0">
                <a:solidFill>
                  <a:schemeClr val="bg1"/>
                </a:solidFill>
              </a:rPr>
              <a:t>	 </a:t>
            </a:r>
            <a:r>
              <a:rPr lang="sv-SE" sz="3600" dirty="0">
                <a:solidFill>
                  <a:schemeClr val="bg1"/>
                </a:solidFill>
              </a:rPr>
              <a:t>Minst ett tillfälle per säsong. VIK kommer troligen spela ”Slutspelsserien” och fler tillfällen i kiosken kommer därför tillkomma.</a:t>
            </a:r>
            <a:endParaRPr lang="sv-SE" dirty="0">
              <a:solidFill>
                <a:schemeClr val="bg1"/>
              </a:solidFill>
            </a:endParaRPr>
          </a:p>
          <a:p>
            <a:endParaRPr lang="sv-SE" sz="4400" b="1" dirty="0">
              <a:solidFill>
                <a:schemeClr val="bg1"/>
              </a:solidFill>
            </a:endParaRPr>
          </a:p>
          <a:p>
            <a:r>
              <a:rPr lang="sv-SE" sz="4400" b="1" i="1" dirty="0">
                <a:solidFill>
                  <a:schemeClr val="bg1"/>
                </a:solidFill>
              </a:rPr>
              <a:t>Fika vid träningar</a:t>
            </a:r>
            <a:r>
              <a:rPr lang="sv-SE" i="1" dirty="0">
                <a:solidFill>
                  <a:schemeClr val="bg1"/>
                </a:solidFill>
              </a:rPr>
              <a:t> 		</a:t>
            </a:r>
            <a:r>
              <a:rPr lang="sv-SE" sz="3600" i="1" dirty="0">
                <a:solidFill>
                  <a:schemeClr val="bg1"/>
                </a:solidFill>
              </a:rPr>
              <a:t>Minst ett tillfälle per säsong</a:t>
            </a:r>
          </a:p>
          <a:p>
            <a:endParaRPr lang="sv-SE" sz="4400" dirty="0">
              <a:solidFill>
                <a:schemeClr val="bg1"/>
              </a:solidFill>
            </a:endParaRPr>
          </a:p>
          <a:p>
            <a:r>
              <a:rPr lang="sv-SE" sz="4400" b="1" dirty="0">
                <a:solidFill>
                  <a:schemeClr val="bg1"/>
                </a:solidFill>
              </a:rPr>
              <a:t>Bemanna kiosk och sekretariat vid poolspel</a:t>
            </a:r>
            <a:r>
              <a:rPr lang="sv-SE" dirty="0">
                <a:solidFill>
                  <a:schemeClr val="bg1"/>
                </a:solidFill>
              </a:rPr>
              <a:t>		</a:t>
            </a:r>
            <a:r>
              <a:rPr lang="sv-SE" sz="3600" dirty="0">
                <a:solidFill>
                  <a:schemeClr val="bg1"/>
                </a:solidFill>
              </a:rPr>
              <a:t> Vid alla poolspel där erat barn deltar</a:t>
            </a:r>
          </a:p>
          <a:p>
            <a:endParaRPr lang="sv-SE" sz="3600" dirty="0">
              <a:solidFill>
                <a:schemeClr val="bg1"/>
              </a:solidFill>
            </a:endParaRPr>
          </a:p>
          <a:p>
            <a:endParaRPr lang="sv-SE" sz="3600" dirty="0">
              <a:solidFill>
                <a:schemeClr val="bg1"/>
              </a:solidFill>
            </a:endParaRPr>
          </a:p>
          <a:p>
            <a:endParaRPr lang="sv-SE" dirty="0"/>
          </a:p>
          <a:p>
            <a:endParaRPr lang="sv-SE" dirty="0"/>
          </a:p>
        </p:txBody>
      </p:sp>
    </p:spTree>
    <p:extLst>
      <p:ext uri="{BB962C8B-B14F-4D97-AF65-F5344CB8AC3E}">
        <p14:creationId xmlns:p14="http://schemas.microsoft.com/office/powerpoint/2010/main" val="207634102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10;&#10;Automatiskt genererad beskrivning">
            <a:extLst>
              <a:ext uri="{FF2B5EF4-FFF2-40B4-BE49-F238E27FC236}">
                <a16:creationId xmlns:a16="http://schemas.microsoft.com/office/drawing/2014/main" id="{C966AFA8-18EE-4AAD-BBED-B3BE337F38A7}"/>
              </a:ext>
            </a:extLst>
          </p:cNvPr>
          <p:cNvPicPr>
            <a:picLocks noChangeAspect="1"/>
          </p:cNvPicPr>
          <p:nvPr/>
        </p:nvPicPr>
        <p:blipFill>
          <a:blip r:embed="rId3"/>
          <a:stretch>
            <a:fillRect/>
          </a:stretch>
        </p:blipFill>
        <p:spPr>
          <a:xfrm>
            <a:off x="-1" y="-1267487"/>
            <a:ext cx="24382413" cy="16250973"/>
          </a:xfrm>
          <a:prstGeom prst="rect">
            <a:avLst/>
          </a:prstGeom>
        </p:spPr>
      </p:pic>
      <p:sp>
        <p:nvSpPr>
          <p:cNvPr id="2" name="textruta 1"/>
          <p:cNvSpPr txBox="1"/>
          <p:nvPr/>
        </p:nvSpPr>
        <p:spPr>
          <a:xfrm>
            <a:off x="3385226" y="1607360"/>
            <a:ext cx="4921347" cy="1015663"/>
          </a:xfrm>
          <a:prstGeom prst="rect">
            <a:avLst/>
          </a:prstGeom>
          <a:noFill/>
        </p:spPr>
        <p:txBody>
          <a:bodyPr wrap="none" rtlCol="0">
            <a:spAutoFit/>
          </a:bodyPr>
          <a:lstStyle/>
          <a:p>
            <a:r>
              <a:rPr lang="sv-SE" sz="6000" dirty="0">
                <a:solidFill>
                  <a:srgbClr val="FFC000"/>
                </a:solidFill>
                <a:latin typeface="Acumin Pro ExtraCondensed" panose="020B0608020202020204" pitchFamily="34" charset="0"/>
              </a:rPr>
              <a:t>Arrangemangsgruppen</a:t>
            </a:r>
          </a:p>
        </p:txBody>
      </p:sp>
      <p:sp>
        <p:nvSpPr>
          <p:cNvPr id="4" name="textruta 3">
            <a:extLst>
              <a:ext uri="{FF2B5EF4-FFF2-40B4-BE49-F238E27FC236}">
                <a16:creationId xmlns:a16="http://schemas.microsoft.com/office/drawing/2014/main" id="{822814FC-A28D-4FF6-AE68-FD6A7B3D28C6}"/>
              </a:ext>
            </a:extLst>
          </p:cNvPr>
          <p:cNvSpPr txBox="1"/>
          <p:nvPr/>
        </p:nvSpPr>
        <p:spPr>
          <a:xfrm>
            <a:off x="3385226" y="3135083"/>
            <a:ext cx="19811999" cy="4560223"/>
          </a:xfrm>
          <a:prstGeom prst="rect">
            <a:avLst/>
          </a:prstGeom>
          <a:noFill/>
        </p:spPr>
        <p:txBody>
          <a:bodyPr wrap="square" rtlCol="0">
            <a:spAutoFit/>
          </a:bodyPr>
          <a:lstStyle/>
          <a:p>
            <a:pPr lvl="1">
              <a:lnSpc>
                <a:spcPct val="150000"/>
              </a:lnSpc>
              <a:defRPr sz="1800"/>
            </a:pPr>
            <a:r>
              <a:rPr lang="sv-SE" dirty="0">
                <a:latin typeface="Calibri" panose="020F0502020204030204" pitchFamily="34" charset="0"/>
                <a:ea typeface="Corbel"/>
                <a:cs typeface="Corbel"/>
                <a:sym typeface="Corbel"/>
              </a:rPr>
              <a:t>Planera och organisera kiosk och sekretariat vid poolspel</a:t>
            </a:r>
            <a:endParaRPr lang="sv-SE" sz="4400" b="1" dirty="0">
              <a:solidFill>
                <a:schemeClr val="bg1"/>
              </a:solidFill>
              <a:sym typeface="Corbel"/>
            </a:endParaRPr>
          </a:p>
          <a:p>
            <a:pPr marL="571500" indent="-571500" defTabSz="1828709">
              <a:lnSpc>
                <a:spcPct val="90000"/>
              </a:lnSpc>
              <a:spcBef>
                <a:spcPts val="2000"/>
              </a:spcBef>
              <a:buFont typeface="Arial" panose="020B0604020202020204" pitchFamily="34" charset="0"/>
              <a:buChar char="•"/>
            </a:pPr>
            <a:r>
              <a:rPr lang="sv-SE" sz="3600" b="1" i="1" dirty="0">
                <a:solidFill>
                  <a:schemeClr val="bg1"/>
                </a:solidFill>
                <a:latin typeface="Acumin Pro ExtraCondensed Black"/>
                <a:sym typeface="Corbel"/>
              </a:rPr>
              <a:t>Planera och organisera kiosk och sekretariat vid poolspel</a:t>
            </a:r>
          </a:p>
          <a:p>
            <a:pPr marL="571500" indent="-571500" defTabSz="1828709">
              <a:lnSpc>
                <a:spcPct val="90000"/>
              </a:lnSpc>
              <a:spcBef>
                <a:spcPts val="2000"/>
              </a:spcBef>
              <a:buFont typeface="Arial" panose="020B0604020202020204" pitchFamily="34" charset="0"/>
              <a:buChar char="•"/>
            </a:pPr>
            <a:r>
              <a:rPr lang="sv-SE" sz="3600" b="1" i="1" dirty="0">
                <a:solidFill>
                  <a:schemeClr val="bg1"/>
                </a:solidFill>
                <a:latin typeface="Acumin Pro ExtraCondensed Black"/>
                <a:sym typeface="Corbel"/>
              </a:rPr>
              <a:t>Skapa fikalista till träningsfikat</a:t>
            </a:r>
          </a:p>
          <a:p>
            <a:pPr marL="571500" indent="-571500" defTabSz="1828709">
              <a:lnSpc>
                <a:spcPct val="90000"/>
              </a:lnSpc>
              <a:spcBef>
                <a:spcPts val="2000"/>
              </a:spcBef>
              <a:buFont typeface="Arial" panose="020B0604020202020204" pitchFamily="34" charset="0"/>
              <a:buChar char="•"/>
            </a:pPr>
            <a:r>
              <a:rPr lang="sv-SE" sz="3600" b="1" i="1" dirty="0">
                <a:solidFill>
                  <a:schemeClr val="bg1"/>
                </a:solidFill>
                <a:latin typeface="Acumin Pro ExtraCondensed Black"/>
                <a:sym typeface="Corbel"/>
              </a:rPr>
              <a:t>Inköp av varor till poolspel och basvaror till träningsfika</a:t>
            </a:r>
          </a:p>
          <a:p>
            <a:pPr marL="571500" indent="-571500" defTabSz="1828709">
              <a:lnSpc>
                <a:spcPct val="90000"/>
              </a:lnSpc>
              <a:spcBef>
                <a:spcPts val="2000"/>
              </a:spcBef>
              <a:buFont typeface="Arial" panose="020B0604020202020204" pitchFamily="34" charset="0"/>
              <a:buChar char="•"/>
            </a:pPr>
            <a:r>
              <a:rPr lang="sv-SE" sz="3600" b="1" i="1" dirty="0">
                <a:solidFill>
                  <a:schemeClr val="bg1"/>
                </a:solidFill>
                <a:latin typeface="Acumin Pro ExtraCondensed Black"/>
              </a:rPr>
              <a:t>Hjälpa till vid externa cuper</a:t>
            </a:r>
          </a:p>
          <a:p>
            <a:pPr marL="571500" indent="-571500" defTabSz="1828709">
              <a:lnSpc>
                <a:spcPct val="90000"/>
              </a:lnSpc>
              <a:spcBef>
                <a:spcPts val="2000"/>
              </a:spcBef>
              <a:buFont typeface="Wingdings" panose="05000000000000000000" pitchFamily="2" charset="2"/>
              <a:buChar char="ü"/>
            </a:pPr>
            <a:endParaRPr lang="sv-SE" sz="3600" b="1" i="1" dirty="0">
              <a:solidFill>
                <a:schemeClr val="bg1"/>
              </a:solidFill>
              <a:latin typeface="Acumin Pro ExtraCondensed Black"/>
            </a:endParaRPr>
          </a:p>
          <a:p>
            <a:endParaRPr lang="sv-SE" dirty="0"/>
          </a:p>
        </p:txBody>
      </p:sp>
      <p:sp>
        <p:nvSpPr>
          <p:cNvPr id="8" name="TextBox 7">
            <a:extLst>
              <a:ext uri="{FF2B5EF4-FFF2-40B4-BE49-F238E27FC236}">
                <a16:creationId xmlns:a16="http://schemas.microsoft.com/office/drawing/2014/main" id="{15CB664B-DF79-4142-896E-8E3BDB42C0BF}"/>
              </a:ext>
            </a:extLst>
          </p:cNvPr>
          <p:cNvSpPr txBox="1"/>
          <p:nvPr/>
        </p:nvSpPr>
        <p:spPr>
          <a:xfrm>
            <a:off x="1290986" y="8867914"/>
            <a:ext cx="6286312" cy="830997"/>
          </a:xfrm>
          <a:prstGeom prst="rect">
            <a:avLst/>
          </a:prstGeom>
          <a:noFill/>
        </p:spPr>
        <p:txBody>
          <a:bodyPr wrap="square" rtlCol="0">
            <a:spAutoFit/>
          </a:bodyPr>
          <a:lstStyle/>
          <a:p>
            <a:r>
              <a:rPr lang="sv-SE" sz="4800" b="1">
                <a:solidFill>
                  <a:srgbClr val="0070C0"/>
                </a:solidFill>
              </a:rPr>
              <a:t>Johan</a:t>
            </a:r>
            <a:r>
              <a:rPr lang="sv-SE" sz="4800" b="1">
                <a:solidFill>
                  <a:srgbClr val="FFFF00"/>
                </a:solidFill>
              </a:rPr>
              <a:t> </a:t>
            </a:r>
            <a:r>
              <a:rPr lang="sv-SE" sz="4800" b="1">
                <a:solidFill>
                  <a:srgbClr val="0070C0"/>
                </a:solidFill>
              </a:rPr>
              <a:t>Rapp</a:t>
            </a:r>
          </a:p>
        </p:txBody>
      </p:sp>
      <p:sp>
        <p:nvSpPr>
          <p:cNvPr id="13" name="TextBox 12">
            <a:extLst>
              <a:ext uri="{FF2B5EF4-FFF2-40B4-BE49-F238E27FC236}">
                <a16:creationId xmlns:a16="http://schemas.microsoft.com/office/drawing/2014/main" id="{E33BA168-BAFF-4EA8-BADC-B22F18957AD5}"/>
              </a:ext>
            </a:extLst>
          </p:cNvPr>
          <p:cNvSpPr txBox="1"/>
          <p:nvPr/>
        </p:nvSpPr>
        <p:spPr>
          <a:xfrm>
            <a:off x="6416871" y="9958137"/>
            <a:ext cx="6286312" cy="830997"/>
          </a:xfrm>
          <a:prstGeom prst="rect">
            <a:avLst/>
          </a:prstGeom>
          <a:noFill/>
        </p:spPr>
        <p:txBody>
          <a:bodyPr wrap="square" rtlCol="0">
            <a:spAutoFit/>
          </a:bodyPr>
          <a:lstStyle/>
          <a:p>
            <a:r>
              <a:rPr lang="sv-SE" sz="4800" b="1">
                <a:solidFill>
                  <a:srgbClr val="F4B2EC"/>
                </a:solidFill>
              </a:rPr>
              <a:t>Caroline Blomberg</a:t>
            </a:r>
          </a:p>
        </p:txBody>
      </p:sp>
      <p:sp>
        <p:nvSpPr>
          <p:cNvPr id="14" name="TextBox 13">
            <a:extLst>
              <a:ext uri="{FF2B5EF4-FFF2-40B4-BE49-F238E27FC236}">
                <a16:creationId xmlns:a16="http://schemas.microsoft.com/office/drawing/2014/main" id="{1719A92C-B0A0-489C-A72A-D8EFFFD36EC3}"/>
              </a:ext>
            </a:extLst>
          </p:cNvPr>
          <p:cNvSpPr txBox="1"/>
          <p:nvPr/>
        </p:nvSpPr>
        <p:spPr>
          <a:xfrm>
            <a:off x="6467954" y="8875028"/>
            <a:ext cx="6286312" cy="830997"/>
          </a:xfrm>
          <a:prstGeom prst="rect">
            <a:avLst/>
          </a:prstGeom>
          <a:noFill/>
        </p:spPr>
        <p:txBody>
          <a:bodyPr wrap="square" rtlCol="0">
            <a:spAutoFit/>
          </a:bodyPr>
          <a:lstStyle/>
          <a:p>
            <a:r>
              <a:rPr lang="sv-SE" sz="4800" b="1" dirty="0">
                <a:solidFill>
                  <a:srgbClr val="F4B2EC"/>
                </a:solidFill>
              </a:rPr>
              <a:t>Anna Alenius</a:t>
            </a:r>
            <a:endParaRPr lang="sv-SE" sz="4800" b="1" dirty="0">
              <a:solidFill>
                <a:srgbClr val="00B050"/>
              </a:solidFill>
            </a:endParaRPr>
          </a:p>
        </p:txBody>
      </p:sp>
      <p:sp>
        <p:nvSpPr>
          <p:cNvPr id="16" name="TextBox 15">
            <a:extLst>
              <a:ext uri="{FF2B5EF4-FFF2-40B4-BE49-F238E27FC236}">
                <a16:creationId xmlns:a16="http://schemas.microsoft.com/office/drawing/2014/main" id="{9A557BB6-52B5-407A-8750-D83D2AD51472}"/>
              </a:ext>
            </a:extLst>
          </p:cNvPr>
          <p:cNvSpPr txBox="1"/>
          <p:nvPr/>
        </p:nvSpPr>
        <p:spPr>
          <a:xfrm>
            <a:off x="11797077" y="8867915"/>
            <a:ext cx="5381215" cy="830997"/>
          </a:xfrm>
          <a:prstGeom prst="rect">
            <a:avLst/>
          </a:prstGeom>
          <a:noFill/>
        </p:spPr>
        <p:txBody>
          <a:bodyPr wrap="square" rtlCol="0">
            <a:spAutoFit/>
          </a:bodyPr>
          <a:lstStyle/>
          <a:p>
            <a:r>
              <a:rPr lang="sv-SE" sz="4800" b="1">
                <a:solidFill>
                  <a:srgbClr val="00B050"/>
                </a:solidFill>
              </a:rPr>
              <a:t>Robert Hultqvist</a:t>
            </a:r>
          </a:p>
        </p:txBody>
      </p:sp>
      <p:sp>
        <p:nvSpPr>
          <p:cNvPr id="18" name="TextBox 17">
            <a:extLst>
              <a:ext uri="{FF2B5EF4-FFF2-40B4-BE49-F238E27FC236}">
                <a16:creationId xmlns:a16="http://schemas.microsoft.com/office/drawing/2014/main" id="{DA2780A9-AE95-4886-99B6-AD9369845678}"/>
              </a:ext>
            </a:extLst>
          </p:cNvPr>
          <p:cNvSpPr txBox="1"/>
          <p:nvPr/>
        </p:nvSpPr>
        <p:spPr>
          <a:xfrm>
            <a:off x="11793869" y="9889785"/>
            <a:ext cx="6286312" cy="830997"/>
          </a:xfrm>
          <a:prstGeom prst="rect">
            <a:avLst/>
          </a:prstGeom>
          <a:noFill/>
        </p:spPr>
        <p:txBody>
          <a:bodyPr wrap="square" rtlCol="0">
            <a:spAutoFit/>
          </a:bodyPr>
          <a:lstStyle/>
          <a:p>
            <a:r>
              <a:rPr lang="sv-SE" sz="4800" b="1">
                <a:solidFill>
                  <a:srgbClr val="00B050"/>
                </a:solidFill>
              </a:rPr>
              <a:t>Camilla Skeppstedt</a:t>
            </a:r>
            <a:endParaRPr lang="sv-SE" sz="4800" b="1">
              <a:solidFill>
                <a:srgbClr val="FFFF00"/>
              </a:solidFill>
            </a:endParaRPr>
          </a:p>
        </p:txBody>
      </p:sp>
      <p:sp>
        <p:nvSpPr>
          <p:cNvPr id="21" name="TextBox 20">
            <a:extLst>
              <a:ext uri="{FF2B5EF4-FFF2-40B4-BE49-F238E27FC236}">
                <a16:creationId xmlns:a16="http://schemas.microsoft.com/office/drawing/2014/main" id="{9161FC72-26E6-4985-A029-D7DB4E4D7A28}"/>
              </a:ext>
            </a:extLst>
          </p:cNvPr>
          <p:cNvSpPr txBox="1"/>
          <p:nvPr/>
        </p:nvSpPr>
        <p:spPr>
          <a:xfrm>
            <a:off x="17372609" y="8936942"/>
            <a:ext cx="5381215" cy="830997"/>
          </a:xfrm>
          <a:prstGeom prst="rect">
            <a:avLst/>
          </a:prstGeom>
          <a:noFill/>
        </p:spPr>
        <p:txBody>
          <a:bodyPr wrap="square" rtlCol="0">
            <a:spAutoFit/>
          </a:bodyPr>
          <a:lstStyle/>
          <a:p>
            <a:r>
              <a:rPr lang="sv-SE" sz="4800" b="1">
                <a:solidFill>
                  <a:srgbClr val="FFFF00"/>
                </a:solidFill>
              </a:rPr>
              <a:t>Vakant</a:t>
            </a:r>
          </a:p>
        </p:txBody>
      </p:sp>
      <p:sp>
        <p:nvSpPr>
          <p:cNvPr id="20" name="TextBox 18">
            <a:extLst>
              <a:ext uri="{FF2B5EF4-FFF2-40B4-BE49-F238E27FC236}">
                <a16:creationId xmlns:a16="http://schemas.microsoft.com/office/drawing/2014/main" id="{5EA3DEB8-14F2-4482-A7C3-97E4347FF685}"/>
              </a:ext>
            </a:extLst>
          </p:cNvPr>
          <p:cNvSpPr txBox="1"/>
          <p:nvPr/>
        </p:nvSpPr>
        <p:spPr>
          <a:xfrm>
            <a:off x="11793869" y="10972894"/>
            <a:ext cx="6286312" cy="830997"/>
          </a:xfrm>
          <a:prstGeom prst="rect">
            <a:avLst/>
          </a:prstGeom>
          <a:noFill/>
        </p:spPr>
        <p:txBody>
          <a:bodyPr wrap="square" lIns="91440" tIns="45720" rIns="91440" bIns="45720" rtlCol="0" anchor="t">
            <a:spAutoFit/>
          </a:bodyPr>
          <a:lstStyle/>
          <a:p>
            <a:r>
              <a:rPr lang="sv-SE" sz="4800" b="1" dirty="0">
                <a:solidFill>
                  <a:srgbClr val="00B050"/>
                </a:solidFill>
              </a:rPr>
              <a:t>Anna Jansson</a:t>
            </a:r>
          </a:p>
        </p:txBody>
      </p:sp>
    </p:spTree>
    <p:extLst>
      <p:ext uri="{BB962C8B-B14F-4D97-AF65-F5344CB8AC3E}">
        <p14:creationId xmlns:p14="http://schemas.microsoft.com/office/powerpoint/2010/main" val="3506545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2"/>
          <a:stretch>
            <a:fillRect/>
          </a:stretch>
        </p:blipFill>
        <p:spPr>
          <a:xfrm>
            <a:off x="0" y="0"/>
            <a:ext cx="24456305" cy="16300223"/>
          </a:xfrm>
          <a:prstGeom prst="rect">
            <a:avLst/>
          </a:prstGeom>
        </p:spPr>
      </p:pic>
      <p:sp>
        <p:nvSpPr>
          <p:cNvPr id="3" name="textruta 2"/>
          <p:cNvSpPr txBox="1"/>
          <p:nvPr/>
        </p:nvSpPr>
        <p:spPr>
          <a:xfrm>
            <a:off x="1722279" y="1421635"/>
            <a:ext cx="10505872" cy="1015663"/>
          </a:xfrm>
          <a:prstGeom prst="rect">
            <a:avLst/>
          </a:prstGeom>
          <a:noFill/>
        </p:spPr>
        <p:txBody>
          <a:bodyPr wrap="square" rtlCol="0">
            <a:spAutoFit/>
          </a:bodyPr>
          <a:lstStyle/>
          <a:p>
            <a:r>
              <a:rPr lang="sv-SE" sz="6000" dirty="0">
                <a:solidFill>
                  <a:srgbClr val="FFC000"/>
                </a:solidFill>
                <a:latin typeface="Acumin Pro ExtraCondensed" panose="020B0608020202020204" pitchFamily="34" charset="0"/>
              </a:rPr>
              <a:t>Föräldrarnas ansvar</a:t>
            </a:r>
          </a:p>
        </p:txBody>
      </p:sp>
      <p:sp>
        <p:nvSpPr>
          <p:cNvPr id="4" name="textruta 3"/>
          <p:cNvSpPr txBox="1"/>
          <p:nvPr/>
        </p:nvSpPr>
        <p:spPr>
          <a:xfrm>
            <a:off x="3521413" y="4182894"/>
            <a:ext cx="17023404" cy="769441"/>
          </a:xfrm>
          <a:prstGeom prst="rect">
            <a:avLst/>
          </a:prstGeom>
          <a:noFill/>
        </p:spPr>
        <p:txBody>
          <a:bodyPr wrap="square" rtlCol="0">
            <a:spAutoFit/>
          </a:bodyPr>
          <a:lstStyle/>
          <a:p>
            <a:endParaRPr lang="sv-SE" sz="4400">
              <a:solidFill>
                <a:schemeClr val="bg1"/>
              </a:solidFill>
            </a:endParaRPr>
          </a:p>
        </p:txBody>
      </p:sp>
      <p:sp>
        <p:nvSpPr>
          <p:cNvPr id="6" name="Content Placeholder 2">
            <a:extLst>
              <a:ext uri="{FF2B5EF4-FFF2-40B4-BE49-F238E27FC236}">
                <a16:creationId xmlns:a16="http://schemas.microsoft.com/office/drawing/2014/main" id="{4A37A6CD-11A4-48A5-A585-136E923A5FE5}"/>
              </a:ext>
            </a:extLst>
          </p:cNvPr>
          <p:cNvSpPr txBox="1">
            <a:spLocks/>
          </p:cNvSpPr>
          <p:nvPr/>
        </p:nvSpPr>
        <p:spPr>
          <a:xfrm>
            <a:off x="1676289" y="3084424"/>
            <a:ext cx="21029831" cy="8702109"/>
          </a:xfrm>
          <a:prstGeom prst="rect">
            <a:avLst/>
          </a:prstGeom>
        </p:spPr>
        <p:txBody>
          <a:bodyPr vert="horz" lIns="91440" tIns="45720" rIns="91440" bIns="45720" rtlCol="0" anchor="t">
            <a:normAutofit/>
          </a:bodyPr>
          <a:lstStyle>
            <a:lvl1pPr marL="0" indent="0" algn="l" defTabSz="1828709" rtl="0" eaLnBrk="1" latinLnBrk="0" hangingPunct="1">
              <a:lnSpc>
                <a:spcPct val="90000"/>
              </a:lnSpc>
              <a:spcBef>
                <a:spcPts val="2000"/>
              </a:spcBef>
              <a:buFont typeface="Arial" panose="020B0604020202020204" pitchFamily="34" charset="0"/>
              <a:buNone/>
              <a:defRPr sz="20000" b="1" i="1" kern="1200">
                <a:solidFill>
                  <a:schemeClr val="accent1"/>
                </a:solidFill>
                <a:latin typeface="Acumin Pro ExtraCondensed Black" panose="020B0608020202020204" pitchFamily="34" charset="77"/>
                <a:ea typeface="+mn-ea"/>
                <a:cs typeface="+mn-cs"/>
              </a:defRPr>
            </a:lvl1pPr>
            <a:lvl2pPr marL="914354" indent="0" algn="ctr" defTabSz="1828709" rtl="0" eaLnBrk="1" latinLnBrk="0" hangingPunct="1">
              <a:lnSpc>
                <a:spcPct val="90000"/>
              </a:lnSpc>
              <a:spcBef>
                <a:spcPts val="1000"/>
              </a:spcBef>
              <a:buFont typeface="Arial" panose="020B0604020202020204" pitchFamily="34" charset="0"/>
              <a:buNone/>
              <a:defRPr sz="4000" b="0" i="0" kern="1200">
                <a:solidFill>
                  <a:schemeClr val="tx1"/>
                </a:solidFill>
                <a:latin typeface="Acumin Pro ExtraCondensed Mediu" panose="020B0608020202020204" pitchFamily="34" charset="77"/>
                <a:ea typeface="+mn-ea"/>
                <a:cs typeface="+mn-cs"/>
              </a:defRPr>
            </a:lvl2pPr>
            <a:lvl3pPr marL="1828709" indent="0" algn="ctr" defTabSz="1828709" rtl="0" eaLnBrk="1" latinLnBrk="0" hangingPunct="1">
              <a:lnSpc>
                <a:spcPct val="90000"/>
              </a:lnSpc>
              <a:spcBef>
                <a:spcPts val="1000"/>
              </a:spcBef>
              <a:buFont typeface="Arial" panose="020B0604020202020204" pitchFamily="34" charset="0"/>
              <a:buNone/>
              <a:defRPr sz="3600" b="0" i="0" kern="1200">
                <a:solidFill>
                  <a:schemeClr val="tx1"/>
                </a:solidFill>
                <a:latin typeface="Acumin Pro ExtraCondensed Mediu" panose="020B0608020202020204" pitchFamily="34" charset="77"/>
                <a:ea typeface="+mn-ea"/>
                <a:cs typeface="+mn-cs"/>
              </a:defRPr>
            </a:lvl3pPr>
            <a:lvl4pPr marL="2743063" indent="0" algn="ctr" defTabSz="1828709" rtl="0" eaLnBrk="1" latinLnBrk="0" hangingPunct="1">
              <a:lnSpc>
                <a:spcPct val="90000"/>
              </a:lnSpc>
              <a:spcBef>
                <a:spcPts val="1000"/>
              </a:spcBef>
              <a:buFont typeface="Arial" panose="020B0604020202020204" pitchFamily="34" charset="0"/>
              <a:buNone/>
              <a:defRPr sz="3200" b="0" i="0" kern="1200">
                <a:solidFill>
                  <a:schemeClr val="tx1"/>
                </a:solidFill>
                <a:latin typeface="Acumin Pro ExtraCondensed Mediu" panose="020B0608020202020204" pitchFamily="34" charset="77"/>
                <a:ea typeface="+mn-ea"/>
                <a:cs typeface="+mn-cs"/>
              </a:defRPr>
            </a:lvl4pPr>
            <a:lvl5pPr marL="3657417" indent="0" algn="ctr" defTabSz="1828709" rtl="0" eaLnBrk="1" latinLnBrk="0" hangingPunct="1">
              <a:lnSpc>
                <a:spcPct val="90000"/>
              </a:lnSpc>
              <a:spcBef>
                <a:spcPts val="1000"/>
              </a:spcBef>
              <a:buFont typeface="Arial" panose="020B0604020202020204" pitchFamily="34" charset="0"/>
              <a:buNone/>
              <a:defRPr sz="3200" b="0" i="0" kern="1200">
                <a:solidFill>
                  <a:schemeClr val="tx1"/>
                </a:solidFill>
                <a:latin typeface="Acumin Pro ExtraCondensed Mediu" panose="020B0608020202020204" pitchFamily="34" charset="77"/>
                <a:ea typeface="+mn-ea"/>
                <a:cs typeface="+mn-cs"/>
              </a:defRPr>
            </a:lvl5pPr>
            <a:lvl6pPr marL="4571771"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126"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480"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4834"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marL="571500" indent="-571500">
              <a:buFont typeface="Arial" panose="020B0604020202020204" pitchFamily="34" charset="0"/>
              <a:buChar char="•"/>
            </a:pPr>
            <a:r>
              <a:rPr lang="sv-SE" sz="3600" dirty="0">
                <a:solidFill>
                  <a:schemeClr val="bg1"/>
                </a:solidFill>
                <a:latin typeface="Acumin Pro ExtraCondensed Black"/>
              </a:rPr>
              <a:t>Håll i Håll ut! Viktigt att de restriktioner vi skickar ut följs.</a:t>
            </a:r>
          </a:p>
          <a:p>
            <a:pPr marL="571500" indent="-571500">
              <a:buFont typeface="Arial" panose="020B0604020202020204" pitchFamily="34" charset="0"/>
              <a:buChar char="•"/>
            </a:pPr>
            <a:r>
              <a:rPr lang="sv-SE" sz="3600" dirty="0">
                <a:solidFill>
                  <a:schemeClr val="bg1"/>
                </a:solidFill>
                <a:latin typeface="Acumin Pro ExtraCondensed Black"/>
              </a:rPr>
              <a:t>Låt ledarna coacha din son/dotter under pågående träning/match. </a:t>
            </a:r>
            <a:endParaRPr lang="sv-SE" sz="3600" dirty="0">
              <a:solidFill>
                <a:schemeClr val="bg1"/>
              </a:solidFill>
            </a:endParaRPr>
          </a:p>
          <a:p>
            <a:pPr marL="571500" indent="-571500">
              <a:buFont typeface="Arial" panose="020B0604020202020204" pitchFamily="34" charset="0"/>
              <a:buChar char="•"/>
            </a:pPr>
            <a:r>
              <a:rPr lang="sv-SE" sz="3600" dirty="0">
                <a:solidFill>
                  <a:schemeClr val="bg1"/>
                </a:solidFill>
                <a:latin typeface="Acumin Pro ExtraCondensed Black"/>
              </a:rPr>
              <a:t>Ni påverkar och lägger grunden för barnets livsstil! </a:t>
            </a:r>
          </a:p>
          <a:p>
            <a:r>
              <a:rPr lang="sv-SE" sz="3600" dirty="0">
                <a:solidFill>
                  <a:schemeClr val="bg1"/>
                </a:solidFill>
                <a:latin typeface="Acumin Pro ExtraCondensed Black"/>
              </a:rPr>
              <a:t>      </a:t>
            </a:r>
            <a:r>
              <a:rPr lang="sv-SE" sz="3600" b="0" dirty="0">
                <a:solidFill>
                  <a:schemeClr val="bg1"/>
                </a:solidFill>
                <a:latin typeface="Acumin Pro ExtraCondensed Black"/>
              </a:rPr>
              <a:t>Viktigt att era barn får i sig ordentligt med energi innan träning</a:t>
            </a:r>
          </a:p>
          <a:p>
            <a:r>
              <a:rPr lang="sv-SE" sz="3600" b="0" dirty="0">
                <a:solidFill>
                  <a:schemeClr val="bg1"/>
                </a:solidFill>
                <a:latin typeface="Acumin Pro ExtraCondensed Black"/>
              </a:rPr>
              <a:t>      Låt era barn vila från träning om de är trötta</a:t>
            </a:r>
          </a:p>
          <a:p>
            <a:pPr marL="571500" indent="-571500">
              <a:buFont typeface="Arial" panose="020B0604020202020204" pitchFamily="34" charset="0"/>
              <a:buChar char="•"/>
            </a:pPr>
            <a:r>
              <a:rPr lang="sv-SE" sz="3600" dirty="0">
                <a:solidFill>
                  <a:schemeClr val="bg1"/>
                </a:solidFill>
                <a:latin typeface="Acumin Pro ExtraCondensed Black"/>
              </a:rPr>
              <a:t>Stötta ditt barn i med- och motgång! </a:t>
            </a:r>
            <a:endParaRPr lang="sv-SE" sz="3600" dirty="0">
              <a:solidFill>
                <a:schemeClr val="bg1"/>
              </a:solidFill>
            </a:endParaRPr>
          </a:p>
          <a:p>
            <a:pPr marL="571500" indent="-571500">
              <a:buFont typeface="Arial" panose="020B0604020202020204" pitchFamily="34" charset="0"/>
              <a:buChar char="•"/>
            </a:pPr>
            <a:r>
              <a:rPr lang="sv-SE" sz="3600" dirty="0">
                <a:solidFill>
                  <a:schemeClr val="bg1"/>
                </a:solidFill>
                <a:latin typeface="Acumin Pro ExtraCondensed Black"/>
              </a:rPr>
              <a:t>Visa intresse för ditt barns idrottande! </a:t>
            </a:r>
            <a:endParaRPr lang="sv-SE" sz="3600" dirty="0">
              <a:solidFill>
                <a:schemeClr val="bg1"/>
              </a:solidFill>
            </a:endParaRPr>
          </a:p>
          <a:p>
            <a:pPr marL="571500" indent="-571500">
              <a:buFont typeface="Arial" panose="020B0604020202020204" pitchFamily="34" charset="0"/>
              <a:buChar char="•"/>
            </a:pPr>
            <a:r>
              <a:rPr lang="sv-SE" sz="3600" dirty="0">
                <a:solidFill>
                  <a:schemeClr val="bg1"/>
                </a:solidFill>
                <a:latin typeface="Acumin Pro ExtraCondensed Black"/>
              </a:rPr>
              <a:t>Skrik inte på domare, utan heja på laget</a:t>
            </a:r>
          </a:p>
          <a:p>
            <a:pPr marL="571500" indent="-571500">
              <a:buFont typeface="Arial" panose="020B0604020202020204" pitchFamily="34" charset="0"/>
              <a:buChar char="•"/>
            </a:pPr>
            <a:r>
              <a:rPr lang="sv-SE" sz="3600" dirty="0">
                <a:solidFill>
                  <a:schemeClr val="bg1"/>
                </a:solidFill>
                <a:latin typeface="Acumin Pro ExtraCondensed Black"/>
              </a:rPr>
              <a:t>Tänk på att vara är en viktig förebild! </a:t>
            </a:r>
            <a:endParaRPr lang="sv-SE" sz="3600" dirty="0">
              <a:solidFill>
                <a:schemeClr val="bg1"/>
              </a:solidFill>
            </a:endParaRPr>
          </a:p>
          <a:p>
            <a:pPr marL="571500" indent="-571500">
              <a:buFont typeface="Arial" panose="020B0604020202020204" pitchFamily="34" charset="0"/>
              <a:buChar char="•"/>
            </a:pPr>
            <a:r>
              <a:rPr lang="sv-SE" sz="3600" dirty="0">
                <a:solidFill>
                  <a:schemeClr val="bg1"/>
                </a:solidFill>
                <a:latin typeface="Acumin Pro ExtraCondensed Black"/>
              </a:rPr>
              <a:t>Låt ledarna ta ansvar för laguttagningar </a:t>
            </a:r>
          </a:p>
          <a:p>
            <a:pPr marL="571500" indent="-571500">
              <a:buFont typeface="Wingdings" panose="05000000000000000000" pitchFamily="2" charset="2"/>
              <a:buChar char="ü"/>
            </a:pPr>
            <a:endParaRPr lang="sv-SE" sz="3600" dirty="0">
              <a:solidFill>
                <a:schemeClr val="bg1"/>
              </a:solidFill>
            </a:endParaRPr>
          </a:p>
        </p:txBody>
      </p:sp>
      <p:sp>
        <p:nvSpPr>
          <p:cNvPr id="7" name="TextBox 4">
            <a:extLst>
              <a:ext uri="{FF2B5EF4-FFF2-40B4-BE49-F238E27FC236}">
                <a16:creationId xmlns:a16="http://schemas.microsoft.com/office/drawing/2014/main" id="{1FAEA925-5305-45D7-8F43-7683BAEEF61E}"/>
              </a:ext>
            </a:extLst>
          </p:cNvPr>
          <p:cNvSpPr txBox="1"/>
          <p:nvPr/>
        </p:nvSpPr>
        <p:spPr>
          <a:xfrm>
            <a:off x="1308791" y="11463367"/>
            <a:ext cx="21029829" cy="646331"/>
          </a:xfrm>
          <a:prstGeom prst="rect">
            <a:avLst/>
          </a:prstGeom>
          <a:noFill/>
        </p:spPr>
        <p:txBody>
          <a:bodyPr wrap="square" rtlCol="0">
            <a:spAutoFit/>
          </a:bodyPr>
          <a:lstStyle/>
          <a:p>
            <a:r>
              <a:rPr lang="sv-SE" sz="3600" b="1" dirty="0">
                <a:solidFill>
                  <a:schemeClr val="bg1"/>
                </a:solidFill>
              </a:rPr>
              <a:t>GLÄDJE – TRYGGHET – TRIVSEL på isen, på läktaren och i omklädningsrummet är viktiga värderingar i VIK </a:t>
            </a:r>
            <a:endParaRPr lang="sv-SE" sz="3600" dirty="0">
              <a:solidFill>
                <a:schemeClr val="bg1"/>
              </a:solidFill>
            </a:endParaRPr>
          </a:p>
        </p:txBody>
      </p:sp>
    </p:spTree>
    <p:extLst>
      <p:ext uri="{BB962C8B-B14F-4D97-AF65-F5344CB8AC3E}">
        <p14:creationId xmlns:p14="http://schemas.microsoft.com/office/powerpoint/2010/main" val="3661749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9DA2AA8-47B7-144A-B191-523AF6901899}"/>
              </a:ext>
            </a:extLst>
          </p:cNvPr>
          <p:cNvSpPr>
            <a:spLocks noGrp="1"/>
          </p:cNvSpPr>
          <p:nvPr>
            <p:ph type="ctrTitle"/>
          </p:nvPr>
        </p:nvSpPr>
        <p:spPr/>
        <p:txBody>
          <a:bodyPr>
            <a:normAutofit/>
          </a:bodyPr>
          <a:lstStyle/>
          <a:p>
            <a:r>
              <a:rPr lang="sv-SE" sz="15000" dirty="0">
                <a:latin typeface="Acumin Pro ExtraCondensed" panose="020B0608020202020204" pitchFamily="34" charset="0"/>
              </a:rPr>
              <a:t>Tack för ikväll!</a:t>
            </a:r>
          </a:p>
        </p:txBody>
      </p:sp>
      <p:sp>
        <p:nvSpPr>
          <p:cNvPr id="5" name="Underrubrik 4">
            <a:extLst>
              <a:ext uri="{FF2B5EF4-FFF2-40B4-BE49-F238E27FC236}">
                <a16:creationId xmlns:a16="http://schemas.microsoft.com/office/drawing/2014/main" id="{AD0B2380-BAAF-BB43-8109-33BAB487AD20}"/>
              </a:ext>
            </a:extLst>
          </p:cNvPr>
          <p:cNvSpPr>
            <a:spLocks noGrp="1"/>
          </p:cNvSpPr>
          <p:nvPr>
            <p:ph type="subTitle" idx="1"/>
          </p:nvPr>
        </p:nvSpPr>
        <p:spPr>
          <a:xfrm>
            <a:off x="1627882" y="8900813"/>
            <a:ext cx="21751102" cy="3311524"/>
          </a:xfrm>
        </p:spPr>
        <p:txBody>
          <a:bodyPr vert="horz" lIns="91440" tIns="45720" rIns="91440" bIns="45720" rtlCol="0" anchor="t">
            <a:noAutofit/>
          </a:bodyPr>
          <a:lstStyle/>
          <a:p>
            <a:endParaRPr lang="sv-SE" sz="9600" dirty="0">
              <a:latin typeface="Acumin Pro ExtraCondensed"/>
            </a:endParaRPr>
          </a:p>
          <a:p>
            <a:r>
              <a:rPr lang="sv-SE" sz="9600" dirty="0">
                <a:latin typeface="Acumin Pro ExtraCondensed"/>
              </a:rPr>
              <a:t>VIK TEAM-11 U11</a:t>
            </a:r>
          </a:p>
        </p:txBody>
      </p:sp>
      <p:pic>
        <p:nvPicPr>
          <p:cNvPr id="6" name="Bildobjekt 5">
            <a:extLst>
              <a:ext uri="{FF2B5EF4-FFF2-40B4-BE49-F238E27FC236}">
                <a16:creationId xmlns:a16="http://schemas.microsoft.com/office/drawing/2014/main" id="{68A58906-1CE4-4E7C-954E-B07635920DD3}"/>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PencilGrayscale trans="41000"/>
                    </a14:imgEffect>
                  </a14:imgLayer>
                </a14:imgProps>
              </a:ext>
              <a:ext uri="{28A0092B-C50C-407E-A947-70E740481C1C}">
                <a14:useLocalDpi xmlns:a14="http://schemas.microsoft.com/office/drawing/2010/main" val="0"/>
              </a:ext>
            </a:extLst>
          </a:blip>
          <a:stretch>
            <a:fillRect/>
          </a:stretch>
        </p:blipFill>
        <p:spPr>
          <a:xfrm>
            <a:off x="17754473" y="623399"/>
            <a:ext cx="5917507" cy="4421261"/>
          </a:xfrm>
          <a:prstGeom prst="rect">
            <a:avLst/>
          </a:prstGeom>
        </p:spPr>
      </p:pic>
    </p:spTree>
    <p:extLst>
      <p:ext uri="{BB962C8B-B14F-4D97-AF65-F5344CB8AC3E}">
        <p14:creationId xmlns:p14="http://schemas.microsoft.com/office/powerpoint/2010/main" val="423674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2"/>
          <a:stretch>
            <a:fillRect/>
          </a:stretch>
        </p:blipFill>
        <p:spPr>
          <a:xfrm>
            <a:off x="0" y="0"/>
            <a:ext cx="24456305" cy="16300223"/>
          </a:xfrm>
          <a:prstGeom prst="rect">
            <a:avLst/>
          </a:prstGeom>
        </p:spPr>
      </p:pic>
      <p:sp>
        <p:nvSpPr>
          <p:cNvPr id="3" name="textruta 2"/>
          <p:cNvSpPr txBox="1"/>
          <p:nvPr/>
        </p:nvSpPr>
        <p:spPr>
          <a:xfrm>
            <a:off x="2367287" y="1225689"/>
            <a:ext cx="15041090" cy="1015663"/>
          </a:xfrm>
          <a:prstGeom prst="rect">
            <a:avLst/>
          </a:prstGeom>
          <a:noFill/>
        </p:spPr>
        <p:txBody>
          <a:bodyPr wrap="square" lIns="91440" tIns="45720" rIns="91440" bIns="45720" rtlCol="0" anchor="t">
            <a:spAutoFit/>
          </a:bodyPr>
          <a:lstStyle/>
          <a:p>
            <a:r>
              <a:rPr lang="sv-SE" sz="6000" dirty="0">
                <a:solidFill>
                  <a:srgbClr val="FFC000"/>
                </a:solidFill>
                <a:latin typeface="Acumin Pro ExtraCondensed" panose="020B0608020202020204" pitchFamily="34" charset="0"/>
              </a:rPr>
              <a:t>Säsongen 21/22</a:t>
            </a:r>
          </a:p>
        </p:txBody>
      </p:sp>
      <p:sp>
        <p:nvSpPr>
          <p:cNvPr id="4" name="textruta 3"/>
          <p:cNvSpPr txBox="1"/>
          <p:nvPr/>
        </p:nvSpPr>
        <p:spPr>
          <a:xfrm>
            <a:off x="2236282" y="3467040"/>
            <a:ext cx="21385718" cy="6924973"/>
          </a:xfrm>
          <a:prstGeom prst="rect">
            <a:avLst/>
          </a:prstGeom>
          <a:noFill/>
        </p:spPr>
        <p:txBody>
          <a:bodyPr wrap="square" lIns="91440" tIns="45720" rIns="91440" bIns="45720" rtlCol="0" anchor="t">
            <a:spAutoFit/>
          </a:bodyPr>
          <a:lstStyle/>
          <a:p>
            <a:r>
              <a:rPr lang="sv-SE" sz="4000" b="1" dirty="0">
                <a:solidFill>
                  <a:schemeClr val="bg1"/>
                </a:solidFill>
              </a:rPr>
              <a:t>Fokus under denna säsong kommer att vara:</a:t>
            </a:r>
            <a:endParaRPr lang="sv-SE" sz="4000" dirty="0">
              <a:solidFill>
                <a:schemeClr val="bg1"/>
              </a:solidFill>
            </a:endParaRPr>
          </a:p>
          <a:p>
            <a:r>
              <a:rPr lang="sv-SE" sz="4000" dirty="0">
                <a:solidFill>
                  <a:schemeClr val="bg1"/>
                </a:solidFill>
              </a:rPr>
              <a:t> </a:t>
            </a:r>
          </a:p>
          <a:p>
            <a:r>
              <a:rPr lang="sv-SE" sz="4000" b="1" dirty="0">
                <a:solidFill>
                  <a:schemeClr val="bg1"/>
                </a:solidFill>
              </a:rPr>
              <a:t>    ”Att få upp huvud från isen för våra barn”  </a:t>
            </a:r>
            <a:r>
              <a:rPr lang="sv-SE" sz="4000" dirty="0">
                <a:solidFill>
                  <a:schemeClr val="bg1"/>
                </a:solidFill>
              </a:rPr>
              <a:t>Upp med huvudet – Scanna av isen (huvudvridning)</a:t>
            </a:r>
          </a:p>
          <a:p>
            <a:pPr lvl="1"/>
            <a:endParaRPr lang="sv-SE" sz="4000" dirty="0">
              <a:solidFill>
                <a:schemeClr val="bg1"/>
              </a:solidFill>
            </a:endParaRPr>
          </a:p>
          <a:p>
            <a:pPr marL="1028700" lvl="1" indent="-571500">
              <a:buFont typeface="Arial" panose="020B0604020202020204" pitchFamily="34" charset="0"/>
              <a:buChar char="•"/>
            </a:pPr>
            <a:r>
              <a:rPr lang="sv-SE" sz="4000" dirty="0">
                <a:solidFill>
                  <a:schemeClr val="bg1"/>
                </a:solidFill>
              </a:rPr>
              <a:t>Passningsspel – Passningar </a:t>
            </a:r>
          </a:p>
          <a:p>
            <a:pPr marL="1028700" lvl="1" indent="-571500">
              <a:buFont typeface="Arial" panose="020B0604020202020204" pitchFamily="34" charset="0"/>
              <a:buChar char="•"/>
            </a:pPr>
            <a:r>
              <a:rPr lang="sv-SE" sz="4000" dirty="0">
                <a:solidFill>
                  <a:schemeClr val="bg1"/>
                </a:solidFill>
              </a:rPr>
              <a:t>Spelförståelse</a:t>
            </a:r>
          </a:p>
          <a:p>
            <a:pPr marL="1028700" lvl="1" indent="-571500">
              <a:buFont typeface="Arial" panose="020B0604020202020204" pitchFamily="34" charset="0"/>
              <a:buChar char="•"/>
            </a:pPr>
            <a:r>
              <a:rPr lang="sv-SE" sz="4000" dirty="0">
                <a:solidFill>
                  <a:schemeClr val="bg1"/>
                </a:solidFill>
              </a:rPr>
              <a:t>Fysiska spelet</a:t>
            </a:r>
          </a:p>
          <a:p>
            <a:pPr marL="1028700" lvl="1" indent="-571500">
              <a:buFont typeface="Arial" panose="020B0604020202020204" pitchFamily="34" charset="0"/>
              <a:buChar char="•"/>
            </a:pPr>
            <a:r>
              <a:rPr lang="sv-SE" sz="4000" dirty="0">
                <a:solidFill>
                  <a:schemeClr val="bg1"/>
                </a:solidFill>
              </a:rPr>
              <a:t>Dribbla – Klubbteknik/Puckkontroll</a:t>
            </a:r>
          </a:p>
          <a:p>
            <a:pPr marL="1028700" lvl="1" indent="-571500">
              <a:buFont typeface="Arial" panose="020B0604020202020204" pitchFamily="34" charset="0"/>
              <a:buChar char="•"/>
            </a:pPr>
            <a:endParaRPr lang="sv-SE" sz="4000" dirty="0">
              <a:solidFill>
                <a:schemeClr val="bg1"/>
              </a:solidFill>
            </a:endParaRPr>
          </a:p>
          <a:p>
            <a:pPr lvl="1"/>
            <a:endParaRPr lang="sv-SE" sz="4000" dirty="0">
              <a:solidFill>
                <a:schemeClr val="bg1"/>
              </a:solidFill>
            </a:endParaRPr>
          </a:p>
          <a:p>
            <a:endParaRPr lang="sv-SE" sz="4400" b="1" dirty="0">
              <a:solidFill>
                <a:schemeClr val="bg1"/>
              </a:solidFill>
              <a:cs typeface="Calibri"/>
            </a:endParaRPr>
          </a:p>
        </p:txBody>
      </p:sp>
    </p:spTree>
    <p:extLst>
      <p:ext uri="{BB962C8B-B14F-4D97-AF65-F5344CB8AC3E}">
        <p14:creationId xmlns:p14="http://schemas.microsoft.com/office/powerpoint/2010/main" val="240933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10;&#10;Automatiskt genererad beskrivning">
            <a:extLst>
              <a:ext uri="{FF2B5EF4-FFF2-40B4-BE49-F238E27FC236}">
                <a16:creationId xmlns:a16="http://schemas.microsoft.com/office/drawing/2014/main" id="{C966AFA8-18EE-4AAD-BBED-B3BE337F38A7}"/>
              </a:ext>
            </a:extLst>
          </p:cNvPr>
          <p:cNvPicPr>
            <a:picLocks noChangeAspect="1"/>
          </p:cNvPicPr>
          <p:nvPr/>
        </p:nvPicPr>
        <p:blipFill>
          <a:blip r:embed="rId2"/>
          <a:stretch>
            <a:fillRect/>
          </a:stretch>
        </p:blipFill>
        <p:spPr>
          <a:xfrm>
            <a:off x="0" y="-1728635"/>
            <a:ext cx="24382413" cy="16250973"/>
          </a:xfrm>
          <a:prstGeom prst="rect">
            <a:avLst/>
          </a:prstGeom>
        </p:spPr>
      </p:pic>
      <p:sp>
        <p:nvSpPr>
          <p:cNvPr id="3" name="Rectangle 2">
            <a:extLst>
              <a:ext uri="{FF2B5EF4-FFF2-40B4-BE49-F238E27FC236}">
                <a16:creationId xmlns:a16="http://schemas.microsoft.com/office/drawing/2014/main" id="{B0170512-D0E0-47C2-82A2-EFAD44C3017F}"/>
              </a:ext>
            </a:extLst>
          </p:cNvPr>
          <p:cNvSpPr/>
          <p:nvPr/>
        </p:nvSpPr>
        <p:spPr>
          <a:xfrm>
            <a:off x="2272822" y="1093627"/>
            <a:ext cx="6375878" cy="1015663"/>
          </a:xfrm>
          <a:prstGeom prst="rect">
            <a:avLst/>
          </a:prstGeom>
        </p:spPr>
        <p:txBody>
          <a:bodyPr wrap="square">
            <a:spAutoFit/>
          </a:bodyPr>
          <a:lstStyle/>
          <a:p>
            <a:r>
              <a:rPr lang="sv-SE" sz="6000" dirty="0">
                <a:solidFill>
                  <a:srgbClr val="FFC000"/>
                </a:solidFill>
                <a:latin typeface="Acumin Pro ExtraCondensed" panose="020B0608020202020204" pitchFamily="34" charset="0"/>
              </a:rPr>
              <a:t>Säsongen 21/22 - Spelformer</a:t>
            </a:r>
          </a:p>
        </p:txBody>
      </p:sp>
      <p:pic>
        <p:nvPicPr>
          <p:cNvPr id="4" name="Picture 3">
            <a:extLst>
              <a:ext uri="{FF2B5EF4-FFF2-40B4-BE49-F238E27FC236}">
                <a16:creationId xmlns:a16="http://schemas.microsoft.com/office/drawing/2014/main" id="{C03571F8-88C2-48D1-B546-F17679CC9193}"/>
              </a:ext>
            </a:extLst>
          </p:cNvPr>
          <p:cNvPicPr>
            <a:picLocks noChangeAspect="1"/>
          </p:cNvPicPr>
          <p:nvPr/>
        </p:nvPicPr>
        <p:blipFill>
          <a:blip r:embed="rId3"/>
          <a:stretch>
            <a:fillRect/>
          </a:stretch>
        </p:blipFill>
        <p:spPr>
          <a:xfrm>
            <a:off x="1918187" y="3014253"/>
            <a:ext cx="14058383" cy="9705788"/>
          </a:xfrm>
          <a:prstGeom prst="rect">
            <a:avLst/>
          </a:prstGeom>
        </p:spPr>
      </p:pic>
      <p:pic>
        <p:nvPicPr>
          <p:cNvPr id="6" name="Picture 5">
            <a:extLst>
              <a:ext uri="{FF2B5EF4-FFF2-40B4-BE49-F238E27FC236}">
                <a16:creationId xmlns:a16="http://schemas.microsoft.com/office/drawing/2014/main" id="{91CD319B-0CD1-4F2D-9D5E-117E9888D105}"/>
              </a:ext>
            </a:extLst>
          </p:cNvPr>
          <p:cNvPicPr>
            <a:picLocks noChangeAspect="1"/>
          </p:cNvPicPr>
          <p:nvPr/>
        </p:nvPicPr>
        <p:blipFill>
          <a:blip r:embed="rId4"/>
          <a:stretch>
            <a:fillRect/>
          </a:stretch>
        </p:blipFill>
        <p:spPr>
          <a:xfrm rot="5400000">
            <a:off x="13678330" y="5367172"/>
            <a:ext cx="9705787" cy="4999950"/>
          </a:xfrm>
          <a:prstGeom prst="rect">
            <a:avLst/>
          </a:prstGeom>
        </p:spPr>
      </p:pic>
    </p:spTree>
    <p:extLst>
      <p:ext uri="{BB962C8B-B14F-4D97-AF65-F5344CB8AC3E}">
        <p14:creationId xmlns:p14="http://schemas.microsoft.com/office/powerpoint/2010/main" val="2104358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10;&#10;Automatiskt genererad beskrivning">
            <a:extLst>
              <a:ext uri="{FF2B5EF4-FFF2-40B4-BE49-F238E27FC236}">
                <a16:creationId xmlns:a16="http://schemas.microsoft.com/office/drawing/2014/main" id="{C966AFA8-18EE-4AAD-BBED-B3BE337F38A7}"/>
              </a:ext>
            </a:extLst>
          </p:cNvPr>
          <p:cNvPicPr>
            <a:picLocks noChangeAspect="1"/>
          </p:cNvPicPr>
          <p:nvPr/>
        </p:nvPicPr>
        <p:blipFill>
          <a:blip r:embed="rId2"/>
          <a:stretch>
            <a:fillRect/>
          </a:stretch>
        </p:blipFill>
        <p:spPr>
          <a:xfrm>
            <a:off x="0" y="-1728635"/>
            <a:ext cx="24382413" cy="16250973"/>
          </a:xfrm>
          <a:prstGeom prst="rect">
            <a:avLst/>
          </a:prstGeom>
        </p:spPr>
      </p:pic>
      <p:sp>
        <p:nvSpPr>
          <p:cNvPr id="2" name="textruta 1">
            <a:extLst>
              <a:ext uri="{FF2B5EF4-FFF2-40B4-BE49-F238E27FC236}">
                <a16:creationId xmlns:a16="http://schemas.microsoft.com/office/drawing/2014/main" id="{23854AE1-ADAF-4CDC-B32A-C65C873D9EAC}"/>
              </a:ext>
            </a:extLst>
          </p:cNvPr>
          <p:cNvSpPr txBox="1"/>
          <p:nvPr/>
        </p:nvSpPr>
        <p:spPr>
          <a:xfrm>
            <a:off x="2272823" y="3014253"/>
            <a:ext cx="19971716" cy="953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4000" dirty="0">
                <a:solidFill>
                  <a:srgbClr val="FFFFFF"/>
                </a:solidFill>
                <a:cs typeface="Calibri" panose="020F0502020204030204"/>
              </a:rPr>
              <a:t>Varför nya spelformer?</a:t>
            </a:r>
          </a:p>
          <a:p>
            <a:endParaRPr lang="sv-SE" sz="4000" dirty="0">
              <a:solidFill>
                <a:srgbClr val="FFFFFF"/>
              </a:solidFill>
              <a:cs typeface="Calibri" panose="020F0502020204030204"/>
            </a:endParaRPr>
          </a:p>
          <a:p>
            <a:pPr>
              <a:lnSpc>
                <a:spcPct val="150000"/>
              </a:lnSpc>
            </a:pPr>
            <a:r>
              <a:rPr lang="sv-SE" sz="4000" dirty="0">
                <a:solidFill>
                  <a:srgbClr val="FFFFFF"/>
                </a:solidFill>
                <a:cs typeface="Calibri" panose="020F0502020204030204"/>
              </a:rPr>
              <a:t>För det första görs den här förändringen för att hjälpa barn och unga i sin hockeyutveckling. Vi vill inte bara skapa en roligare och bättre hockeyutbildning. Vi vill som många av er där ute också närma oss “riktig hockey”. Men “riktig hockey” ur barnens perspektiv. Riktig hockey är dynamisk mellan åldrar, förutsättningar och utvecklingsnivåer. Vill vi bli ännu bättre på spelarutveckling i Sverige måste vi ha ett öppet sinne inför vad som är bäst i olika skeden av en hockeykarriär. Om spelytan blir för stor, blir </a:t>
            </a:r>
            <a:r>
              <a:rPr lang="sv-SE" sz="4000" dirty="0" err="1">
                <a:solidFill>
                  <a:srgbClr val="FFFFFF"/>
                </a:solidFill>
                <a:cs typeface="Calibri" panose="020F0502020204030204"/>
              </a:rPr>
              <a:t>åkmönstret</a:t>
            </a:r>
            <a:r>
              <a:rPr lang="sv-SE" sz="4000" dirty="0">
                <a:solidFill>
                  <a:srgbClr val="FFFFFF"/>
                </a:solidFill>
                <a:cs typeface="Calibri" panose="020F0502020204030204"/>
              </a:rPr>
              <a:t> annorlunda och hockeyaktionerna betydligt färre. Genom att dra ner på yta och deltagare på isen så skjuter puckkontakter och andra hockeyrelaterade aktioner i höjden. Vilket såklart utvecklar, men också skapar en roligare sport.</a:t>
            </a:r>
          </a:p>
        </p:txBody>
      </p:sp>
      <p:sp>
        <p:nvSpPr>
          <p:cNvPr id="3" name="Rectangle 2">
            <a:extLst>
              <a:ext uri="{FF2B5EF4-FFF2-40B4-BE49-F238E27FC236}">
                <a16:creationId xmlns:a16="http://schemas.microsoft.com/office/drawing/2014/main" id="{B0170512-D0E0-47C2-82A2-EFAD44C3017F}"/>
              </a:ext>
            </a:extLst>
          </p:cNvPr>
          <p:cNvSpPr/>
          <p:nvPr/>
        </p:nvSpPr>
        <p:spPr>
          <a:xfrm>
            <a:off x="2272822" y="1093627"/>
            <a:ext cx="3754754" cy="1015663"/>
          </a:xfrm>
          <a:prstGeom prst="rect">
            <a:avLst/>
          </a:prstGeom>
        </p:spPr>
        <p:txBody>
          <a:bodyPr wrap="square">
            <a:spAutoFit/>
          </a:bodyPr>
          <a:lstStyle/>
          <a:p>
            <a:r>
              <a:rPr lang="sv-SE" sz="6000" dirty="0">
                <a:solidFill>
                  <a:srgbClr val="FFC000"/>
                </a:solidFill>
                <a:latin typeface="Acumin Pro ExtraCondensed" panose="020B0608020202020204" pitchFamily="34" charset="0"/>
              </a:rPr>
              <a:t>Spelformer</a:t>
            </a:r>
          </a:p>
        </p:txBody>
      </p:sp>
    </p:spTree>
    <p:extLst>
      <p:ext uri="{BB962C8B-B14F-4D97-AF65-F5344CB8AC3E}">
        <p14:creationId xmlns:p14="http://schemas.microsoft.com/office/powerpoint/2010/main" val="1553272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10;&#10;Automatiskt genererad beskrivning">
            <a:extLst>
              <a:ext uri="{FF2B5EF4-FFF2-40B4-BE49-F238E27FC236}">
                <a16:creationId xmlns:a16="http://schemas.microsoft.com/office/drawing/2014/main" id="{C966AFA8-18EE-4AAD-BBED-B3BE337F38A7}"/>
              </a:ext>
            </a:extLst>
          </p:cNvPr>
          <p:cNvPicPr>
            <a:picLocks noChangeAspect="1"/>
          </p:cNvPicPr>
          <p:nvPr/>
        </p:nvPicPr>
        <p:blipFill>
          <a:blip r:embed="rId2"/>
          <a:stretch>
            <a:fillRect/>
          </a:stretch>
        </p:blipFill>
        <p:spPr>
          <a:xfrm>
            <a:off x="0" y="-1728635"/>
            <a:ext cx="24382413" cy="16250973"/>
          </a:xfrm>
          <a:prstGeom prst="rect">
            <a:avLst/>
          </a:prstGeom>
        </p:spPr>
      </p:pic>
      <p:sp>
        <p:nvSpPr>
          <p:cNvPr id="2" name="textruta 1">
            <a:extLst>
              <a:ext uri="{FF2B5EF4-FFF2-40B4-BE49-F238E27FC236}">
                <a16:creationId xmlns:a16="http://schemas.microsoft.com/office/drawing/2014/main" id="{23854AE1-ADAF-4CDC-B32A-C65C873D9EAC}"/>
              </a:ext>
            </a:extLst>
          </p:cNvPr>
          <p:cNvSpPr txBox="1"/>
          <p:nvPr/>
        </p:nvSpPr>
        <p:spPr>
          <a:xfrm>
            <a:off x="2272823" y="3014253"/>
            <a:ext cx="1997171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4000" dirty="0">
                <a:solidFill>
                  <a:srgbClr val="FFFFFF"/>
                </a:solidFill>
                <a:cs typeface="Calibri" panose="020F0502020204030204"/>
              </a:rPr>
              <a:t>Stora utmaningar för oss</a:t>
            </a:r>
          </a:p>
          <a:p>
            <a:pPr marL="571500" indent="-571500">
              <a:buFont typeface="Arial" panose="020B0604020202020204" pitchFamily="34" charset="0"/>
              <a:buChar char="•"/>
            </a:pPr>
            <a:r>
              <a:rPr lang="sv-SE" sz="4000" dirty="0">
                <a:solidFill>
                  <a:srgbClr val="FFFFFF"/>
                </a:solidFill>
                <a:cs typeface="Calibri" panose="020F0502020204030204"/>
              </a:rPr>
              <a:t>Antal ledare</a:t>
            </a:r>
          </a:p>
          <a:p>
            <a:pPr marL="571500" indent="-571500">
              <a:buFont typeface="Arial" panose="020B0604020202020204" pitchFamily="34" charset="0"/>
              <a:buChar char="•"/>
            </a:pPr>
            <a:r>
              <a:rPr lang="sv-SE" sz="4000" dirty="0">
                <a:solidFill>
                  <a:srgbClr val="FFFFFF"/>
                </a:solidFill>
                <a:cs typeface="Calibri" panose="020F0502020204030204"/>
              </a:rPr>
              <a:t>Antal målvakter</a:t>
            </a:r>
          </a:p>
        </p:txBody>
      </p:sp>
      <p:sp>
        <p:nvSpPr>
          <p:cNvPr id="3" name="Rectangle 2">
            <a:extLst>
              <a:ext uri="{FF2B5EF4-FFF2-40B4-BE49-F238E27FC236}">
                <a16:creationId xmlns:a16="http://schemas.microsoft.com/office/drawing/2014/main" id="{B0170512-D0E0-47C2-82A2-EFAD44C3017F}"/>
              </a:ext>
            </a:extLst>
          </p:cNvPr>
          <p:cNvSpPr/>
          <p:nvPr/>
        </p:nvSpPr>
        <p:spPr>
          <a:xfrm>
            <a:off x="2272822" y="1093627"/>
            <a:ext cx="3754754" cy="1015663"/>
          </a:xfrm>
          <a:prstGeom prst="rect">
            <a:avLst/>
          </a:prstGeom>
        </p:spPr>
        <p:txBody>
          <a:bodyPr wrap="square">
            <a:spAutoFit/>
          </a:bodyPr>
          <a:lstStyle/>
          <a:p>
            <a:r>
              <a:rPr lang="sv-SE" sz="6000" dirty="0">
                <a:solidFill>
                  <a:srgbClr val="FFC000"/>
                </a:solidFill>
                <a:latin typeface="Acumin Pro ExtraCondensed" panose="020B0608020202020204" pitchFamily="34" charset="0"/>
              </a:rPr>
              <a:t>Spelformer</a:t>
            </a:r>
          </a:p>
        </p:txBody>
      </p:sp>
      <p:sp>
        <p:nvSpPr>
          <p:cNvPr id="8" name="textruta 1">
            <a:extLst>
              <a:ext uri="{FF2B5EF4-FFF2-40B4-BE49-F238E27FC236}">
                <a16:creationId xmlns:a16="http://schemas.microsoft.com/office/drawing/2014/main" id="{78BB46BE-4272-428F-9A8D-51B2E842DDAA}"/>
              </a:ext>
            </a:extLst>
          </p:cNvPr>
          <p:cNvSpPr txBox="1"/>
          <p:nvPr/>
        </p:nvSpPr>
        <p:spPr>
          <a:xfrm>
            <a:off x="2272823" y="6285727"/>
            <a:ext cx="19971716"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4000" dirty="0">
                <a:solidFill>
                  <a:srgbClr val="FFFFFF"/>
                </a:solidFill>
                <a:cs typeface="Calibri" panose="020F0502020204030204"/>
              </a:rPr>
              <a:t>Hur kommer vi att spela?</a:t>
            </a:r>
          </a:p>
          <a:p>
            <a:endParaRPr lang="sv-SE" sz="4000" dirty="0">
              <a:solidFill>
                <a:srgbClr val="FFFFFF"/>
              </a:solidFill>
              <a:cs typeface="Calibri" panose="020F0502020204030204"/>
            </a:endParaRPr>
          </a:p>
          <a:p>
            <a:pPr marL="571500" indent="-571500">
              <a:buFont typeface="Arial" panose="020B0604020202020204" pitchFamily="34" charset="0"/>
              <a:buChar char="•"/>
            </a:pPr>
            <a:r>
              <a:rPr lang="sv-SE" sz="4000" dirty="0">
                <a:solidFill>
                  <a:srgbClr val="FFFFFF"/>
                </a:solidFill>
                <a:cs typeface="Calibri" panose="020F0502020204030204"/>
              </a:rPr>
              <a:t>Seriespel</a:t>
            </a:r>
          </a:p>
          <a:p>
            <a:pPr marL="1028700" lvl="1" indent="-571500">
              <a:buFont typeface="Arial" panose="020B0604020202020204" pitchFamily="34" charset="0"/>
              <a:buChar char="•"/>
            </a:pPr>
            <a:r>
              <a:rPr lang="sv-SE" sz="4000" dirty="0">
                <a:solidFill>
                  <a:srgbClr val="FFFFFF"/>
                </a:solidFill>
                <a:cs typeface="Calibri" panose="020F0502020204030204"/>
              </a:rPr>
              <a:t>Tre lag 3 mot 3 i Västmanland/Örebro U11</a:t>
            </a:r>
          </a:p>
          <a:p>
            <a:pPr marL="1028700" lvl="1" indent="-571500">
              <a:buFont typeface="Arial" panose="020B0604020202020204" pitchFamily="34" charset="0"/>
              <a:buChar char="•"/>
            </a:pPr>
            <a:r>
              <a:rPr lang="sv-SE" sz="4000" dirty="0">
                <a:solidFill>
                  <a:srgbClr val="FFFFFF"/>
                </a:solidFill>
                <a:cs typeface="Calibri" panose="020F0502020204030204"/>
              </a:rPr>
              <a:t>Två lag 3 mot 3 i Södermanland U11</a:t>
            </a:r>
          </a:p>
          <a:p>
            <a:pPr marL="1028700" lvl="1" indent="-571500">
              <a:buFont typeface="Arial" panose="020B0604020202020204" pitchFamily="34" charset="0"/>
              <a:buChar char="•"/>
            </a:pPr>
            <a:r>
              <a:rPr lang="sv-SE" sz="4000" dirty="0">
                <a:solidFill>
                  <a:srgbClr val="FFFFFF"/>
                </a:solidFill>
                <a:cs typeface="Calibri" panose="020F0502020204030204"/>
              </a:rPr>
              <a:t>Ett lag 5 mot 5 i Västmanland/Örebro U12</a:t>
            </a:r>
          </a:p>
          <a:p>
            <a:pPr marL="571500" indent="-571500">
              <a:buFont typeface="Arial" panose="020B0604020202020204" pitchFamily="34" charset="0"/>
              <a:buChar char="•"/>
            </a:pPr>
            <a:endParaRPr lang="sv-SE" sz="4000" dirty="0">
              <a:solidFill>
                <a:srgbClr val="FFFFFF"/>
              </a:solidFill>
              <a:cs typeface="Calibri" panose="020F0502020204030204"/>
            </a:endParaRPr>
          </a:p>
          <a:p>
            <a:pPr marL="571500" indent="-571500">
              <a:buFont typeface="Arial" panose="020B0604020202020204" pitchFamily="34" charset="0"/>
              <a:buChar char="•"/>
            </a:pPr>
            <a:r>
              <a:rPr lang="sv-SE" sz="4000" dirty="0">
                <a:solidFill>
                  <a:srgbClr val="FFFFFF"/>
                </a:solidFill>
                <a:cs typeface="Calibri" panose="020F0502020204030204"/>
              </a:rPr>
              <a:t>Träningsmatcher och egna cuper</a:t>
            </a:r>
          </a:p>
          <a:p>
            <a:pPr marL="1028700" lvl="1" indent="-571500">
              <a:buFont typeface="Arial" panose="020B0604020202020204" pitchFamily="34" charset="0"/>
              <a:buChar char="•"/>
            </a:pPr>
            <a:r>
              <a:rPr lang="sv-SE" sz="4000" dirty="0">
                <a:solidFill>
                  <a:srgbClr val="FFFFFF"/>
                </a:solidFill>
                <a:cs typeface="Calibri" panose="020F0502020204030204"/>
              </a:rPr>
              <a:t>5 mot 5</a:t>
            </a:r>
          </a:p>
        </p:txBody>
      </p:sp>
    </p:spTree>
    <p:extLst>
      <p:ext uri="{BB962C8B-B14F-4D97-AF65-F5344CB8AC3E}">
        <p14:creationId xmlns:p14="http://schemas.microsoft.com/office/powerpoint/2010/main" val="312102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2"/>
          <a:stretch>
            <a:fillRect/>
          </a:stretch>
        </p:blipFill>
        <p:spPr>
          <a:xfrm>
            <a:off x="0" y="0"/>
            <a:ext cx="24456305" cy="16300223"/>
          </a:xfrm>
          <a:prstGeom prst="rect">
            <a:avLst/>
          </a:prstGeom>
        </p:spPr>
      </p:pic>
      <p:sp>
        <p:nvSpPr>
          <p:cNvPr id="3" name="textruta 2"/>
          <p:cNvSpPr txBox="1"/>
          <p:nvPr/>
        </p:nvSpPr>
        <p:spPr>
          <a:xfrm>
            <a:off x="2367287" y="1225689"/>
            <a:ext cx="15041090" cy="1015663"/>
          </a:xfrm>
          <a:prstGeom prst="rect">
            <a:avLst/>
          </a:prstGeom>
          <a:noFill/>
        </p:spPr>
        <p:txBody>
          <a:bodyPr wrap="square" lIns="91440" tIns="45720" rIns="91440" bIns="45720" rtlCol="0" anchor="t">
            <a:spAutoFit/>
          </a:bodyPr>
          <a:lstStyle/>
          <a:p>
            <a:r>
              <a:rPr lang="sv-SE" sz="6000" dirty="0">
                <a:solidFill>
                  <a:srgbClr val="FFC000"/>
                </a:solidFill>
                <a:latin typeface="Acumin Pro ExtraCondensed" panose="020B0608020202020204" pitchFamily="34" charset="0"/>
              </a:rPr>
              <a:t>Säsongen 21/22</a:t>
            </a:r>
          </a:p>
        </p:txBody>
      </p:sp>
      <p:sp>
        <p:nvSpPr>
          <p:cNvPr id="4" name="textruta 3"/>
          <p:cNvSpPr txBox="1"/>
          <p:nvPr/>
        </p:nvSpPr>
        <p:spPr>
          <a:xfrm>
            <a:off x="2236282" y="3467040"/>
            <a:ext cx="21385718" cy="7817525"/>
          </a:xfrm>
          <a:prstGeom prst="rect">
            <a:avLst/>
          </a:prstGeom>
          <a:noFill/>
        </p:spPr>
        <p:txBody>
          <a:bodyPr wrap="square" lIns="91440" tIns="45720" rIns="91440" bIns="45720" rtlCol="0" anchor="t">
            <a:spAutoFit/>
          </a:bodyPr>
          <a:lstStyle/>
          <a:p>
            <a:r>
              <a:rPr lang="sv-SE" sz="4000" b="1" dirty="0">
                <a:solidFill>
                  <a:schemeClr val="bg1"/>
                </a:solidFill>
              </a:rPr>
              <a:t>Ett lag – Laganda  ”Alla är kompisar i VIK Team -11” </a:t>
            </a:r>
          </a:p>
          <a:p>
            <a:endParaRPr lang="sv-SE" sz="4000" dirty="0">
              <a:solidFill>
                <a:schemeClr val="bg1"/>
              </a:solidFill>
            </a:endParaRPr>
          </a:p>
          <a:p>
            <a:pPr marL="1028700" lvl="1" indent="-571500">
              <a:lnSpc>
                <a:spcPct val="150000"/>
              </a:lnSpc>
              <a:buFont typeface="Arial" panose="020B0604020202020204" pitchFamily="34" charset="0"/>
              <a:buChar char="•"/>
            </a:pPr>
            <a:r>
              <a:rPr lang="sv-SE" sz="3600" dirty="0">
                <a:solidFill>
                  <a:schemeClr val="bg1"/>
                </a:solidFill>
              </a:rPr>
              <a:t>Bryta grupperingar (</a:t>
            </a:r>
            <a:r>
              <a:rPr lang="sv-SE" sz="3600" dirty="0" err="1">
                <a:solidFill>
                  <a:schemeClr val="bg1"/>
                </a:solidFill>
              </a:rPr>
              <a:t>Friends</a:t>
            </a:r>
            <a:r>
              <a:rPr lang="sv-SE" sz="3600" dirty="0">
                <a:solidFill>
                  <a:schemeClr val="bg1"/>
                </a:solidFill>
              </a:rPr>
              <a:t>) – byta om </a:t>
            </a:r>
            <a:r>
              <a:rPr lang="sv-SE" sz="3600" dirty="0" err="1">
                <a:solidFill>
                  <a:schemeClr val="bg1"/>
                </a:solidFill>
              </a:rPr>
              <a:t>färgvis</a:t>
            </a:r>
            <a:r>
              <a:rPr lang="sv-SE" sz="3600" dirty="0">
                <a:solidFill>
                  <a:schemeClr val="bg1"/>
                </a:solidFill>
              </a:rPr>
              <a:t> i omklädningsrum/hämta sin egentröja – blandade färger matcher</a:t>
            </a:r>
          </a:p>
          <a:p>
            <a:pPr marL="1028700" lvl="1" indent="-571500">
              <a:lnSpc>
                <a:spcPct val="150000"/>
              </a:lnSpc>
              <a:buFont typeface="Arial" panose="020B0604020202020204" pitchFamily="34" charset="0"/>
              <a:buChar char="•"/>
            </a:pPr>
            <a:r>
              <a:rPr lang="sv-SE" sz="3600" dirty="0">
                <a:solidFill>
                  <a:schemeClr val="bg1"/>
                </a:solidFill>
              </a:rPr>
              <a:t>Göra ”sitt” bästa </a:t>
            </a:r>
          </a:p>
          <a:p>
            <a:pPr marL="1028700" lvl="1" indent="-571500">
              <a:lnSpc>
                <a:spcPct val="150000"/>
              </a:lnSpc>
              <a:buFont typeface="Arial" panose="020B0604020202020204" pitchFamily="34" charset="0"/>
              <a:buChar char="•"/>
            </a:pPr>
            <a:r>
              <a:rPr lang="sv-SE" sz="3600" dirty="0">
                <a:solidFill>
                  <a:schemeClr val="bg1"/>
                </a:solidFill>
              </a:rPr>
              <a:t>Tävla ” </a:t>
            </a:r>
            <a:r>
              <a:rPr lang="sv-SE" sz="3600" dirty="0" err="1">
                <a:solidFill>
                  <a:schemeClr val="bg1"/>
                </a:solidFill>
              </a:rPr>
              <a:t>Gritt</a:t>
            </a:r>
            <a:r>
              <a:rPr lang="sv-SE" sz="3600" dirty="0">
                <a:solidFill>
                  <a:schemeClr val="bg1"/>
                </a:solidFill>
              </a:rPr>
              <a:t>”</a:t>
            </a:r>
          </a:p>
          <a:p>
            <a:pPr marL="1028700" lvl="1" indent="-571500">
              <a:lnSpc>
                <a:spcPct val="150000"/>
              </a:lnSpc>
              <a:buFont typeface="Arial" panose="020B0604020202020204" pitchFamily="34" charset="0"/>
              <a:buChar char="•"/>
            </a:pPr>
            <a:r>
              <a:rPr lang="sv-SE" sz="3600" dirty="0">
                <a:solidFill>
                  <a:schemeClr val="bg1"/>
                </a:solidFill>
              </a:rPr>
              <a:t>Träningsnärvaro minst 50 % för att deltaga i poolspel/matcher och andra aktiviteter</a:t>
            </a:r>
          </a:p>
          <a:p>
            <a:endParaRPr lang="sv-SE" sz="3600" dirty="0">
              <a:solidFill>
                <a:schemeClr val="bg1"/>
              </a:solidFill>
            </a:endParaRPr>
          </a:p>
          <a:p>
            <a:r>
              <a:rPr lang="sv-SE" sz="3600" b="1" i="1" dirty="0">
                <a:solidFill>
                  <a:srgbClr val="FFFF00"/>
                </a:solidFill>
              </a:rPr>
              <a:t>(Vi tränar på saker/moment som vi sedan som lag praktiserar på matcher</a:t>
            </a:r>
          </a:p>
          <a:p>
            <a:r>
              <a:rPr lang="sv-SE" sz="3600" b="1" i="1" dirty="0">
                <a:solidFill>
                  <a:srgbClr val="FFFF00"/>
                </a:solidFill>
              </a:rPr>
              <a:t>…vi kommer att ha syften i våra matcher)</a:t>
            </a:r>
            <a:endParaRPr lang="sv-SE" sz="3600" b="1" dirty="0">
              <a:solidFill>
                <a:srgbClr val="FFFF00"/>
              </a:solidFill>
            </a:endParaRPr>
          </a:p>
          <a:p>
            <a:endParaRPr lang="sv-SE" sz="4400" b="1" dirty="0">
              <a:solidFill>
                <a:schemeClr val="bg1"/>
              </a:solidFill>
              <a:cs typeface="Calibri"/>
            </a:endParaRPr>
          </a:p>
        </p:txBody>
      </p:sp>
    </p:spTree>
    <p:extLst>
      <p:ext uri="{BB962C8B-B14F-4D97-AF65-F5344CB8AC3E}">
        <p14:creationId xmlns:p14="http://schemas.microsoft.com/office/powerpoint/2010/main" val="423534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2"/>
          <a:stretch>
            <a:fillRect/>
          </a:stretch>
        </p:blipFill>
        <p:spPr>
          <a:xfrm>
            <a:off x="0" y="0"/>
            <a:ext cx="24456305" cy="16300223"/>
          </a:xfrm>
          <a:prstGeom prst="rect">
            <a:avLst/>
          </a:prstGeom>
        </p:spPr>
      </p:pic>
      <p:sp>
        <p:nvSpPr>
          <p:cNvPr id="3" name="textruta 2"/>
          <p:cNvSpPr txBox="1"/>
          <p:nvPr/>
        </p:nvSpPr>
        <p:spPr>
          <a:xfrm>
            <a:off x="2367287" y="1225689"/>
            <a:ext cx="15041090" cy="1015663"/>
          </a:xfrm>
          <a:prstGeom prst="rect">
            <a:avLst/>
          </a:prstGeom>
          <a:noFill/>
        </p:spPr>
        <p:txBody>
          <a:bodyPr wrap="square" lIns="91440" tIns="45720" rIns="91440" bIns="45720" rtlCol="0" anchor="t">
            <a:spAutoFit/>
          </a:bodyPr>
          <a:lstStyle/>
          <a:p>
            <a:r>
              <a:rPr lang="sv-SE" sz="6000" dirty="0">
                <a:solidFill>
                  <a:srgbClr val="FFC000"/>
                </a:solidFill>
                <a:latin typeface="Acumin Pro ExtraCondensed" panose="020B0608020202020204" pitchFamily="34" charset="0"/>
              </a:rPr>
              <a:t>Säsongen 21/22 - Träningsgrupper</a:t>
            </a:r>
          </a:p>
        </p:txBody>
      </p:sp>
      <p:pic>
        <p:nvPicPr>
          <p:cNvPr id="6" name="Bildobjekt 9" descr="En bild som visar bord&#10;&#10;Automatiskt genererad beskrivning">
            <a:extLst>
              <a:ext uri="{FF2B5EF4-FFF2-40B4-BE49-F238E27FC236}">
                <a16:creationId xmlns:a16="http://schemas.microsoft.com/office/drawing/2014/main" id="{00D31585-BCBE-4600-88A7-11A7DDCE3767}"/>
              </a:ext>
            </a:extLst>
          </p:cNvPr>
          <p:cNvPicPr>
            <a:picLocks noChangeAspect="1"/>
          </p:cNvPicPr>
          <p:nvPr/>
        </p:nvPicPr>
        <p:blipFill>
          <a:blip r:embed="rId3"/>
          <a:stretch>
            <a:fillRect/>
          </a:stretch>
        </p:blipFill>
        <p:spPr>
          <a:xfrm>
            <a:off x="2367287" y="2343091"/>
            <a:ext cx="18721063" cy="12374462"/>
          </a:xfrm>
          <a:prstGeom prst="rect">
            <a:avLst/>
          </a:prstGeom>
        </p:spPr>
      </p:pic>
    </p:spTree>
    <p:extLst>
      <p:ext uri="{BB962C8B-B14F-4D97-AF65-F5344CB8AC3E}">
        <p14:creationId xmlns:p14="http://schemas.microsoft.com/office/powerpoint/2010/main" val="3071198051"/>
      </p:ext>
    </p:extLst>
  </p:cSld>
  <p:clrMapOvr>
    <a:masterClrMapping/>
  </p:clrMapOvr>
</p:sld>
</file>

<file path=ppt/theme/theme1.xml><?xml version="1.0" encoding="utf-8"?>
<a:theme xmlns:a="http://schemas.openxmlformats.org/drawingml/2006/main" name="Office-tema">
  <a:themeElements>
    <a:clrScheme name="VIK">
      <a:dk1>
        <a:srgbClr val="2C2826"/>
      </a:dk1>
      <a:lt1>
        <a:srgbClr val="FFFFFF"/>
      </a:lt1>
      <a:dk2>
        <a:srgbClr val="4B4F54"/>
      </a:dk2>
      <a:lt2>
        <a:srgbClr val="E7E6E6"/>
      </a:lt2>
      <a:accent1>
        <a:srgbClr val="FFD100"/>
      </a:accent1>
      <a:accent2>
        <a:srgbClr val="D86018"/>
      </a:accent2>
      <a:accent3>
        <a:srgbClr val="4F868E"/>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K">
    <a:dk1>
      <a:srgbClr val="2C2826"/>
    </a:dk1>
    <a:lt1>
      <a:srgbClr val="FFFFFF"/>
    </a:lt1>
    <a:dk2>
      <a:srgbClr val="4B4F54"/>
    </a:dk2>
    <a:lt2>
      <a:srgbClr val="E7E6E6"/>
    </a:lt2>
    <a:accent1>
      <a:srgbClr val="FFD100"/>
    </a:accent1>
    <a:accent2>
      <a:srgbClr val="D86018"/>
    </a:accent2>
    <a:accent3>
      <a:srgbClr val="4F868E"/>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8276EF31268B94C836B6909D5CF1EB6" ma:contentTypeVersion="8" ma:contentTypeDescription="Skapa ett nytt dokument." ma:contentTypeScope="" ma:versionID="9ff6db7e3f8e3cdecf632ab2a1445f17">
  <xsd:schema xmlns:xsd="http://www.w3.org/2001/XMLSchema" xmlns:xs="http://www.w3.org/2001/XMLSchema" xmlns:p="http://schemas.microsoft.com/office/2006/metadata/properties" xmlns:ns3="1aa259a8-3ef8-4e0d-a3da-efe2e34b35cf" targetNamespace="http://schemas.microsoft.com/office/2006/metadata/properties" ma:root="true" ma:fieldsID="4ac07832bc279f79472665dd94adae78" ns3:_="">
    <xsd:import namespace="1aa259a8-3ef8-4e0d-a3da-efe2e34b35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a259a8-3ef8-4e0d-a3da-efe2e34b3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88C2FF-AD3C-4E90-B498-8A5C899AA45D}">
  <ds:schemaRefs>
    <ds:schemaRef ds:uri="http://schemas.microsoft.com/sharepoint/v3/contenttype/forms"/>
  </ds:schemaRefs>
</ds:datastoreItem>
</file>

<file path=customXml/itemProps2.xml><?xml version="1.0" encoding="utf-8"?>
<ds:datastoreItem xmlns:ds="http://schemas.openxmlformats.org/officeDocument/2006/customXml" ds:itemID="{114B71EC-195E-406E-8FAE-C3B608394B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a259a8-3ef8-4e0d-a3da-efe2e34b35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BEC560-900E-4599-BD90-71CB45FF0F6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952</TotalTime>
  <Words>1970</Words>
  <Application>Microsoft Office PowerPoint</Application>
  <PresentationFormat>Custom</PresentationFormat>
  <Paragraphs>268</Paragraphs>
  <Slides>33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Acumin Pro ExtraCondensed</vt:lpstr>
      <vt:lpstr>Acumin Pro ExtraCondensed Black</vt:lpstr>
      <vt:lpstr>Acumin Pro ExtraCondensed Mediu</vt:lpstr>
      <vt:lpstr>Arial</vt:lpstr>
      <vt:lpstr>Calibri</vt:lpstr>
      <vt:lpstr>Corbel</vt:lpstr>
      <vt:lpstr>Wingdings</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Tack för ikväll!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Jens Brandberg</dc:creator>
  <cp:lastModifiedBy>Melin, Filip</cp:lastModifiedBy>
  <cp:revision>34</cp:revision>
  <dcterms:created xsi:type="dcterms:W3CDTF">2019-06-17T12:55:32Z</dcterms:created>
  <dcterms:modified xsi:type="dcterms:W3CDTF">2021-08-31T13:21:03Z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0x010100F8276EF31268B94C836B6909D5CF1EB6</vt:lpwstr>
  </property>
  <property fmtid="{D5CDD505-2E9C-101B-9397-08002B2CF9AE}" pid="3" name="MSIP_Label_3e2bd7fb-b01b-43ed-a1b6-ced4300031bb_Enabled">
    <vt:lpwstr>True</vt:lpwstr>
  </property>
  <property fmtid="{D5CDD505-2E9C-101B-9397-08002B2CF9AE}" pid="4" name="MSIP_Label_3e2bd7fb-b01b-43ed-a1b6-ced4300031bb_SiteId">
    <vt:lpwstr>b13f9473-2468-4dd0-923e-e80d8f94602d</vt:lpwstr>
  </property>
  <property fmtid="{D5CDD505-2E9C-101B-9397-08002B2CF9AE}" pid="5" name="MSIP_Label_3e2bd7fb-b01b-43ed-a1b6-ced4300031bb_Owner">
    <vt:lpwstr>martin.elmesioo@soderbergpartners.se</vt:lpwstr>
  </property>
  <property fmtid="{D5CDD505-2E9C-101B-9397-08002B2CF9AE}" pid="6" name="MSIP_Label_3e2bd7fb-b01b-43ed-a1b6-ced4300031bb_SetDate">
    <vt:lpwstr>2019-09-26T13:07:30.6184605Z</vt:lpwstr>
  </property>
  <property fmtid="{D5CDD505-2E9C-101B-9397-08002B2CF9AE}" pid="7" name="MSIP_Label_3e2bd7fb-b01b-43ed-a1b6-ced4300031bb_Name">
    <vt:lpwstr>Minor</vt:lpwstr>
  </property>
  <property fmtid="{D5CDD505-2E9C-101B-9397-08002B2CF9AE}" pid="8" name="MSIP_Label_3e2bd7fb-b01b-43ed-a1b6-ced4300031bb_Application">
    <vt:lpwstr>Microsoft Azure Information Protection</vt:lpwstr>
  </property>
  <property fmtid="{D5CDD505-2E9C-101B-9397-08002B2CF9AE}" pid="9" name="MSIP_Label_3e2bd7fb-b01b-43ed-a1b6-ced4300031bb_ActionId">
    <vt:lpwstr>31605582-4eb4-4c1e-adeb-5d7667174357</vt:lpwstr>
  </property>
  <property fmtid="{D5CDD505-2E9C-101B-9397-08002B2CF9AE}" pid="10" name="MSIP_Label_3e2bd7fb-b01b-43ed-a1b6-ced4300031bb_Extended_MSFT_Method">
    <vt:lpwstr>Automatic</vt:lpwstr>
  </property>
  <property fmtid="{D5CDD505-2E9C-101B-9397-08002B2CF9AE}" pid="11" name="Sensitivity">
    <vt:lpwstr>Minor</vt:lpwstr>
  </property>
</Properties>
</file>