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87" r:id="rId5"/>
    <p:sldId id="272" r:id="rId6"/>
    <p:sldId id="331" r:id="rId7"/>
    <p:sldId id="274" r:id="rId8"/>
    <p:sldId id="296" r:id="rId9"/>
    <p:sldId id="295" r:id="rId10"/>
    <p:sldId id="329" r:id="rId11"/>
    <p:sldId id="297" r:id="rId12"/>
    <p:sldId id="298" r:id="rId13"/>
    <p:sldId id="273" r:id="rId14"/>
    <p:sldId id="319" r:id="rId15"/>
    <p:sldId id="320" r:id="rId16"/>
    <p:sldId id="309" r:id="rId17"/>
    <p:sldId id="324" r:id="rId18"/>
    <p:sldId id="279" r:id="rId19"/>
    <p:sldId id="313" r:id="rId20"/>
    <p:sldId id="317" r:id="rId21"/>
    <p:sldId id="314" r:id="rId22"/>
    <p:sldId id="318" r:id="rId23"/>
    <p:sldId id="280" r:id="rId24"/>
    <p:sldId id="327" r:id="rId25"/>
    <p:sldId id="303" r:id="rId26"/>
    <p:sldId id="316" r:id="rId27"/>
    <p:sldId id="281" r:id="rId28"/>
    <p:sldId id="288" r:id="rId29"/>
    <p:sldId id="258" r:id="rId30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2EC"/>
    <a:srgbClr val="08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9CCB0-0B49-4C28-896D-3A25765A47AE}" v="433" dt="2022-08-21T20:23:45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>
        <p:scale>
          <a:sx n="30" d="100"/>
          <a:sy n="30" d="100"/>
        </p:scale>
        <p:origin x="1536" y="379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Elmesiöö" userId="57978b0e-bfb4-4f7a-af70-bfec68f1b8bd" providerId="ADAL" clId="{60E9CCB0-0B49-4C28-896D-3A25765A47AE}"/>
    <pc:docChg chg="undo redo custSel addSld delSld modSld sldOrd">
      <pc:chgData name="Martin Elmesiöö" userId="57978b0e-bfb4-4f7a-af70-bfec68f1b8bd" providerId="ADAL" clId="{60E9CCB0-0B49-4C28-896D-3A25765A47AE}" dt="2022-08-21T20:35:36.145" v="1995" actId="20577"/>
      <pc:docMkLst>
        <pc:docMk/>
      </pc:docMkLst>
      <pc:sldChg chg="modSp mod">
        <pc:chgData name="Martin Elmesiöö" userId="57978b0e-bfb4-4f7a-af70-bfec68f1b8bd" providerId="ADAL" clId="{60E9CCB0-0B49-4C28-896D-3A25765A47AE}" dt="2022-08-21T12:43:48.781" v="1260" actId="20577"/>
        <pc:sldMkLst>
          <pc:docMk/>
          <pc:sldMk cId="4236741834" sldId="258"/>
        </pc:sldMkLst>
        <pc:spChg chg="mod">
          <ac:chgData name="Martin Elmesiöö" userId="57978b0e-bfb4-4f7a-af70-bfec68f1b8bd" providerId="ADAL" clId="{60E9CCB0-0B49-4C28-896D-3A25765A47AE}" dt="2022-08-21T12:43:48.781" v="1260" actId="20577"/>
          <ac:spMkLst>
            <pc:docMk/>
            <pc:sldMk cId="4236741834" sldId="258"/>
            <ac:spMk id="5" creationId="{AD0B2380-BAAF-BB43-8109-33BAB487AD20}"/>
          </ac:spMkLst>
        </pc:spChg>
      </pc:sldChg>
      <pc:sldChg chg="modSp mod">
        <pc:chgData name="Martin Elmesiöö" userId="57978b0e-bfb4-4f7a-af70-bfec68f1b8bd" providerId="ADAL" clId="{60E9CCB0-0B49-4C28-896D-3A25765A47AE}" dt="2022-08-21T12:12:53.811" v="243" actId="20577"/>
        <pc:sldMkLst>
          <pc:docMk/>
          <pc:sldMk cId="604504693" sldId="272"/>
        </pc:sldMkLst>
        <pc:spChg chg="mod">
          <ac:chgData name="Martin Elmesiöö" userId="57978b0e-bfb4-4f7a-af70-bfec68f1b8bd" providerId="ADAL" clId="{60E9CCB0-0B49-4C28-896D-3A25765A47AE}" dt="2022-08-21T12:12:53.811" v="243" actId="20577"/>
          <ac:spMkLst>
            <pc:docMk/>
            <pc:sldMk cId="604504693" sldId="272"/>
            <ac:spMk id="2" creationId="{91D448D3-C06E-4D44-8439-F6F9452C7D24}"/>
          </ac:spMkLst>
        </pc:spChg>
      </pc:sldChg>
      <pc:sldChg chg="modSp del mod">
        <pc:chgData name="Martin Elmesiöö" userId="57978b0e-bfb4-4f7a-af70-bfec68f1b8bd" providerId="ADAL" clId="{60E9CCB0-0B49-4C28-896D-3A25765A47AE}" dt="2022-08-21T19:49:44.396" v="1790" actId="2696"/>
        <pc:sldMkLst>
          <pc:docMk/>
          <pc:sldMk cId="1657543060" sldId="273"/>
        </pc:sldMkLst>
        <pc:spChg chg="mod">
          <ac:chgData name="Martin Elmesiöö" userId="57978b0e-bfb4-4f7a-af70-bfec68f1b8bd" providerId="ADAL" clId="{60E9CCB0-0B49-4C28-896D-3A25765A47AE}" dt="2022-08-21T19:48:16.301" v="1789" actId="20577"/>
          <ac:spMkLst>
            <pc:docMk/>
            <pc:sldMk cId="1657543060" sldId="273"/>
            <ac:spMk id="2" creationId="{23854AE1-ADAF-4CDC-B32A-C65C873D9EAC}"/>
          </ac:spMkLst>
        </pc:spChg>
        <pc:picChg chg="mod">
          <ac:chgData name="Martin Elmesiöö" userId="57978b0e-bfb4-4f7a-af70-bfec68f1b8bd" providerId="ADAL" clId="{60E9CCB0-0B49-4C28-896D-3A25765A47AE}" dt="2022-08-21T19:47:43.651" v="1782" actId="1076"/>
          <ac:picMkLst>
            <pc:docMk/>
            <pc:sldMk cId="1657543060" sldId="273"/>
            <ac:picMk id="5" creationId="{C966AFA8-18EE-4AAD-BBED-B3BE337F38A7}"/>
          </ac:picMkLst>
        </pc:picChg>
      </pc:sldChg>
      <pc:sldChg chg="modSp mod">
        <pc:chgData name="Martin Elmesiöö" userId="57978b0e-bfb4-4f7a-af70-bfec68f1b8bd" providerId="ADAL" clId="{60E9CCB0-0B49-4C28-896D-3A25765A47AE}" dt="2022-08-21T19:50:42.866" v="1835" actId="20577"/>
        <pc:sldMkLst>
          <pc:docMk/>
          <pc:sldMk cId="3254693490" sldId="273"/>
        </pc:sldMkLst>
        <pc:spChg chg="mod">
          <ac:chgData name="Martin Elmesiöö" userId="57978b0e-bfb4-4f7a-af70-bfec68f1b8bd" providerId="ADAL" clId="{60E9CCB0-0B49-4C28-896D-3A25765A47AE}" dt="2022-08-21T19:50:42.866" v="1835" actId="20577"/>
          <ac:spMkLst>
            <pc:docMk/>
            <pc:sldMk cId="3254693490" sldId="273"/>
            <ac:spMk id="2" creationId="{23854AE1-ADAF-4CDC-B32A-C65C873D9EAC}"/>
          </ac:spMkLst>
        </pc:spChg>
      </pc:sldChg>
      <pc:sldChg chg="modSp mod">
        <pc:chgData name="Martin Elmesiöö" userId="57978b0e-bfb4-4f7a-af70-bfec68f1b8bd" providerId="ADAL" clId="{60E9CCB0-0B49-4C28-896D-3A25765A47AE}" dt="2022-08-21T12:06:40.602" v="146" actId="20577"/>
        <pc:sldMkLst>
          <pc:docMk/>
          <pc:sldMk cId="4057295429" sldId="274"/>
        </pc:sldMkLst>
        <pc:spChg chg="mod">
          <ac:chgData name="Martin Elmesiöö" userId="57978b0e-bfb4-4f7a-af70-bfec68f1b8bd" providerId="ADAL" clId="{60E9CCB0-0B49-4C28-896D-3A25765A47AE}" dt="2022-08-21T12:06:40.602" v="146" actId="20577"/>
          <ac:spMkLst>
            <pc:docMk/>
            <pc:sldMk cId="4057295429" sldId="274"/>
            <ac:spMk id="3" creationId="{00000000-0000-0000-0000-000000000000}"/>
          </ac:spMkLst>
        </pc:spChg>
        <pc:spChg chg="mod">
          <ac:chgData name="Martin Elmesiöö" userId="57978b0e-bfb4-4f7a-af70-bfec68f1b8bd" providerId="ADAL" clId="{60E9CCB0-0B49-4C28-896D-3A25765A47AE}" dt="2022-08-21T12:06:31.344" v="141" actId="255"/>
          <ac:spMkLst>
            <pc:docMk/>
            <pc:sldMk cId="4057295429" sldId="274"/>
            <ac:spMk id="4" creationId="{00000000-0000-0000-0000-000000000000}"/>
          </ac:spMkLst>
        </pc:spChg>
      </pc:sldChg>
      <pc:sldChg chg="modSp mod">
        <pc:chgData name="Martin Elmesiöö" userId="57978b0e-bfb4-4f7a-af70-bfec68f1b8bd" providerId="ADAL" clId="{60E9CCB0-0B49-4C28-896D-3A25765A47AE}" dt="2022-08-21T20:28:15.686" v="1992" actId="14100"/>
        <pc:sldMkLst>
          <pc:docMk/>
          <pc:sldMk cId="2197494665" sldId="279"/>
        </pc:sldMkLst>
        <pc:spChg chg="mod">
          <ac:chgData name="Martin Elmesiöö" userId="57978b0e-bfb4-4f7a-af70-bfec68f1b8bd" providerId="ADAL" clId="{60E9CCB0-0B49-4C28-896D-3A25765A47AE}" dt="2022-08-21T20:28:15.686" v="1992" actId="14100"/>
          <ac:spMkLst>
            <pc:docMk/>
            <pc:sldMk cId="2197494665" sldId="279"/>
            <ac:spMk id="3" creationId="{00000000-0000-0000-0000-000000000000}"/>
          </ac:spMkLst>
        </pc:spChg>
        <pc:spChg chg="mod">
          <ac:chgData name="Martin Elmesiöö" userId="57978b0e-bfb4-4f7a-af70-bfec68f1b8bd" providerId="ADAL" clId="{60E9CCB0-0B49-4C28-896D-3A25765A47AE}" dt="2022-08-21T13:27:25.205" v="1265" actId="20577"/>
          <ac:spMkLst>
            <pc:docMk/>
            <pc:sldMk cId="2197494665" sldId="279"/>
            <ac:spMk id="6" creationId="{56CA8C16-E0BB-4C5C-A8EF-0092BBF575AE}"/>
          </ac:spMkLst>
        </pc:spChg>
        <pc:spChg chg="mod">
          <ac:chgData name="Martin Elmesiöö" userId="57978b0e-bfb4-4f7a-af70-bfec68f1b8bd" providerId="ADAL" clId="{60E9CCB0-0B49-4C28-896D-3A25765A47AE}" dt="2022-08-21T12:32:03.331" v="1100" actId="20577"/>
          <ac:spMkLst>
            <pc:docMk/>
            <pc:sldMk cId="2197494665" sldId="279"/>
            <ac:spMk id="8" creationId="{53245BF7-D0CE-424A-8EE8-5572E13697B6}"/>
          </ac:spMkLst>
        </pc:spChg>
        <pc:spChg chg="mod">
          <ac:chgData name="Martin Elmesiöö" userId="57978b0e-bfb4-4f7a-af70-bfec68f1b8bd" providerId="ADAL" clId="{60E9CCB0-0B49-4C28-896D-3A25765A47AE}" dt="2022-08-21T12:29:53.410" v="1064" actId="14100"/>
          <ac:spMkLst>
            <pc:docMk/>
            <pc:sldMk cId="2197494665" sldId="279"/>
            <ac:spMk id="9" creationId="{90E9F374-45E2-4A16-AF17-6D1FF5BDFA49}"/>
          </ac:spMkLst>
        </pc:spChg>
      </pc:sldChg>
      <pc:sldChg chg="modSp mod">
        <pc:chgData name="Martin Elmesiöö" userId="57978b0e-bfb4-4f7a-af70-bfec68f1b8bd" providerId="ADAL" clId="{60E9CCB0-0B49-4C28-896D-3A25765A47AE}" dt="2022-08-21T13:30:58.784" v="1470" actId="20577"/>
        <pc:sldMkLst>
          <pc:docMk/>
          <pc:sldMk cId="2076341024" sldId="281"/>
        </pc:sldMkLst>
        <pc:spChg chg="mod">
          <ac:chgData name="Martin Elmesiöö" userId="57978b0e-bfb4-4f7a-af70-bfec68f1b8bd" providerId="ADAL" clId="{60E9CCB0-0B49-4C28-896D-3A25765A47AE}" dt="2022-08-21T13:30:58.784" v="1470" actId="20577"/>
          <ac:spMkLst>
            <pc:docMk/>
            <pc:sldMk cId="2076341024" sldId="281"/>
            <ac:spMk id="4" creationId="{09008EF3-49BA-473E-A7D7-1A3FBB5EFAA4}"/>
          </ac:spMkLst>
        </pc:spChg>
      </pc:sldChg>
      <pc:sldChg chg="delSp modSp del mod">
        <pc:chgData name="Martin Elmesiöö" userId="57978b0e-bfb4-4f7a-af70-bfec68f1b8bd" providerId="ADAL" clId="{60E9CCB0-0B49-4C28-896D-3A25765A47AE}" dt="2022-08-21T13:31:34.140" v="1490" actId="47"/>
        <pc:sldMkLst>
          <pc:docMk/>
          <pc:sldMk cId="3506545869" sldId="282"/>
        </pc:sldMkLst>
        <pc:spChg chg="del mod">
          <ac:chgData name="Martin Elmesiöö" userId="57978b0e-bfb4-4f7a-af70-bfec68f1b8bd" providerId="ADAL" clId="{60E9CCB0-0B49-4C28-896D-3A25765A47AE}" dt="2022-08-21T13:31:32.350" v="1489"/>
          <ac:spMkLst>
            <pc:docMk/>
            <pc:sldMk cId="3506545869" sldId="282"/>
            <ac:spMk id="13" creationId="{E33BA168-BAFF-4EA8-BADC-B22F18957AD5}"/>
          </ac:spMkLst>
        </pc:spChg>
      </pc:sldChg>
      <pc:sldChg chg="modSp mod">
        <pc:chgData name="Martin Elmesiöö" userId="57978b0e-bfb4-4f7a-af70-bfec68f1b8bd" providerId="ADAL" clId="{60E9CCB0-0B49-4C28-896D-3A25765A47AE}" dt="2022-08-21T12:03:08.255" v="14" actId="20577"/>
        <pc:sldMkLst>
          <pc:docMk/>
          <pc:sldMk cId="3768077771" sldId="287"/>
        </pc:sldMkLst>
        <pc:spChg chg="mod">
          <ac:chgData name="Martin Elmesiöö" userId="57978b0e-bfb4-4f7a-af70-bfec68f1b8bd" providerId="ADAL" clId="{60E9CCB0-0B49-4C28-896D-3A25765A47AE}" dt="2022-08-21T12:03:08.255" v="14" actId="20577"/>
          <ac:spMkLst>
            <pc:docMk/>
            <pc:sldMk cId="3768077771" sldId="287"/>
            <ac:spMk id="4" creationId="{0699EA6F-42D1-4001-8A86-DB11ADB4134B}"/>
          </ac:spMkLst>
        </pc:spChg>
      </pc:sldChg>
      <pc:sldChg chg="modSp mod">
        <pc:chgData name="Martin Elmesiöö" userId="57978b0e-bfb4-4f7a-af70-bfec68f1b8bd" providerId="ADAL" clId="{60E9CCB0-0B49-4C28-896D-3A25765A47AE}" dt="2022-08-21T12:33:39.138" v="1131" actId="20577"/>
        <pc:sldMkLst>
          <pc:docMk/>
          <pc:sldMk cId="3661749384" sldId="288"/>
        </pc:sldMkLst>
        <pc:spChg chg="mod">
          <ac:chgData name="Martin Elmesiöö" userId="57978b0e-bfb4-4f7a-af70-bfec68f1b8bd" providerId="ADAL" clId="{60E9CCB0-0B49-4C28-896D-3A25765A47AE}" dt="2022-08-21T12:33:39.138" v="1131" actId="20577"/>
          <ac:spMkLst>
            <pc:docMk/>
            <pc:sldMk cId="3661749384" sldId="288"/>
            <ac:spMk id="6" creationId="{4A37A6CD-11A4-48A5-A585-136E923A5FE5}"/>
          </ac:spMkLst>
        </pc:spChg>
      </pc:sldChg>
      <pc:sldChg chg="modSp add mod modAnim">
        <pc:chgData name="Martin Elmesiöö" userId="57978b0e-bfb4-4f7a-af70-bfec68f1b8bd" providerId="ADAL" clId="{60E9CCB0-0B49-4C28-896D-3A25765A47AE}" dt="2022-08-21T19:40:49.275" v="1680" actId="6549"/>
        <pc:sldMkLst>
          <pc:docMk/>
          <pc:sldMk cId="129067672" sldId="295"/>
        </pc:sldMkLst>
        <pc:spChg chg="mod">
          <ac:chgData name="Martin Elmesiöö" userId="57978b0e-bfb4-4f7a-af70-bfec68f1b8bd" providerId="ADAL" clId="{60E9CCB0-0B49-4C28-896D-3A25765A47AE}" dt="2022-08-21T19:40:02.269" v="1670" actId="20577"/>
          <ac:spMkLst>
            <pc:docMk/>
            <pc:sldMk cId="129067672" sldId="295"/>
            <ac:spMk id="3" creationId="{00000000-0000-0000-0000-000000000000}"/>
          </ac:spMkLst>
        </pc:spChg>
        <pc:spChg chg="mod">
          <ac:chgData name="Martin Elmesiöö" userId="57978b0e-bfb4-4f7a-af70-bfec68f1b8bd" providerId="ADAL" clId="{60E9CCB0-0B49-4C28-896D-3A25765A47AE}" dt="2022-08-21T19:40:49.275" v="1680" actId="6549"/>
          <ac:spMkLst>
            <pc:docMk/>
            <pc:sldMk cId="129067672" sldId="295"/>
            <ac:spMk id="4" creationId="{04281963-B9A1-4479-8E0B-A2CE1662546D}"/>
          </ac:spMkLst>
        </pc:spChg>
      </pc:sldChg>
      <pc:sldChg chg="modSp mod">
        <pc:chgData name="Martin Elmesiöö" userId="57978b0e-bfb4-4f7a-af70-bfec68f1b8bd" providerId="ADAL" clId="{60E9CCB0-0B49-4C28-896D-3A25765A47AE}" dt="2022-08-21T12:14:01.147" v="244" actId="207"/>
        <pc:sldMkLst>
          <pc:docMk/>
          <pc:sldMk cId="2402845555" sldId="296"/>
        </pc:sldMkLst>
        <pc:spChg chg="mod">
          <ac:chgData name="Martin Elmesiöö" userId="57978b0e-bfb4-4f7a-af70-bfec68f1b8bd" providerId="ADAL" clId="{60E9CCB0-0B49-4C28-896D-3A25765A47AE}" dt="2022-08-21T12:14:01.147" v="244" actId="207"/>
          <ac:spMkLst>
            <pc:docMk/>
            <pc:sldMk cId="2402845555" sldId="296"/>
            <ac:spMk id="3" creationId="{00000000-0000-0000-0000-000000000000}"/>
          </ac:spMkLst>
        </pc:spChg>
      </pc:sldChg>
      <pc:sldChg chg="modSp mod modAnim">
        <pc:chgData name="Martin Elmesiöö" userId="57978b0e-bfb4-4f7a-af70-bfec68f1b8bd" providerId="ADAL" clId="{60E9CCB0-0B49-4C28-896D-3A25765A47AE}" dt="2022-08-21T12:24:28.521" v="527" actId="20577"/>
        <pc:sldMkLst>
          <pc:docMk/>
          <pc:sldMk cId="648081711" sldId="298"/>
        </pc:sldMkLst>
        <pc:spChg chg="mod">
          <ac:chgData name="Martin Elmesiöö" userId="57978b0e-bfb4-4f7a-af70-bfec68f1b8bd" providerId="ADAL" clId="{60E9CCB0-0B49-4C28-896D-3A25765A47AE}" dt="2022-08-21T12:24:12.687" v="526" actId="207"/>
          <ac:spMkLst>
            <pc:docMk/>
            <pc:sldMk cId="648081711" sldId="298"/>
            <ac:spMk id="3" creationId="{00000000-0000-0000-0000-000000000000}"/>
          </ac:spMkLst>
        </pc:spChg>
        <pc:spChg chg="mod">
          <ac:chgData name="Martin Elmesiöö" userId="57978b0e-bfb4-4f7a-af70-bfec68f1b8bd" providerId="ADAL" clId="{60E9CCB0-0B49-4C28-896D-3A25765A47AE}" dt="2022-08-21T12:24:28.521" v="527" actId="20577"/>
          <ac:spMkLst>
            <pc:docMk/>
            <pc:sldMk cId="648081711" sldId="298"/>
            <ac:spMk id="4" creationId="{04281963-B9A1-4479-8E0B-A2CE1662546D}"/>
          </ac:spMkLst>
        </pc:spChg>
      </pc:sldChg>
      <pc:sldChg chg="del">
        <pc:chgData name="Martin Elmesiöö" userId="57978b0e-bfb4-4f7a-af70-bfec68f1b8bd" providerId="ADAL" clId="{60E9CCB0-0B49-4C28-896D-3A25765A47AE}" dt="2022-08-21T12:33:06.659" v="1128" actId="47"/>
        <pc:sldMkLst>
          <pc:docMk/>
          <pc:sldMk cId="3729867615" sldId="301"/>
        </pc:sldMkLst>
      </pc:sldChg>
      <pc:sldChg chg="addSp delSp modSp mod delAnim modAnim">
        <pc:chgData name="Martin Elmesiöö" userId="57978b0e-bfb4-4f7a-af70-bfec68f1b8bd" providerId="ADAL" clId="{60E9CCB0-0B49-4C28-896D-3A25765A47AE}" dt="2022-08-21T20:23:56.485" v="1844" actId="1076"/>
        <pc:sldMkLst>
          <pc:docMk/>
          <pc:sldMk cId="1039076307" sldId="303"/>
        </pc:sldMkLst>
        <pc:spChg chg="del mod">
          <ac:chgData name="Martin Elmesiöö" userId="57978b0e-bfb4-4f7a-af70-bfec68f1b8bd" providerId="ADAL" clId="{60E9CCB0-0B49-4C28-896D-3A25765A47AE}" dt="2022-08-21T20:23:47.904" v="1841" actId="478"/>
          <ac:spMkLst>
            <pc:docMk/>
            <pc:sldMk cId="1039076307" sldId="303"/>
            <ac:spMk id="7" creationId="{A97DA171-61A1-431E-9D27-E4392481A8FF}"/>
          </ac:spMkLst>
        </pc:spChg>
        <pc:graphicFrameChg chg="del">
          <ac:chgData name="Martin Elmesiöö" userId="57978b0e-bfb4-4f7a-af70-bfec68f1b8bd" providerId="ADAL" clId="{60E9CCB0-0B49-4C28-896D-3A25765A47AE}" dt="2022-08-21T20:23:36.017" v="1836" actId="478"/>
          <ac:graphicFrameMkLst>
            <pc:docMk/>
            <pc:sldMk cId="1039076307" sldId="303"/>
            <ac:graphicFrameMk id="4" creationId="{325C8EC1-8556-453F-BEED-9703E2B70E24}"/>
          </ac:graphicFrameMkLst>
        </pc:graphicFrameChg>
        <pc:picChg chg="add mod">
          <ac:chgData name="Martin Elmesiöö" userId="57978b0e-bfb4-4f7a-af70-bfec68f1b8bd" providerId="ADAL" clId="{60E9CCB0-0B49-4C28-896D-3A25765A47AE}" dt="2022-08-21T20:23:56.485" v="1844" actId="1076"/>
          <ac:picMkLst>
            <pc:docMk/>
            <pc:sldMk cId="1039076307" sldId="303"/>
            <ac:picMk id="5" creationId="{438BAE67-3F16-B49D-F4A6-494C1A543341}"/>
          </ac:picMkLst>
        </pc:picChg>
      </pc:sldChg>
      <pc:sldChg chg="del">
        <pc:chgData name="Martin Elmesiöö" userId="57978b0e-bfb4-4f7a-af70-bfec68f1b8bd" providerId="ADAL" clId="{60E9CCB0-0B49-4C28-896D-3A25765A47AE}" dt="2022-08-21T20:27:50.246" v="1987" actId="47"/>
        <pc:sldMkLst>
          <pc:docMk/>
          <pc:sldMk cId="2813805408" sldId="304"/>
        </pc:sldMkLst>
      </pc:sldChg>
      <pc:sldChg chg="del">
        <pc:chgData name="Martin Elmesiöö" userId="57978b0e-bfb4-4f7a-af70-bfec68f1b8bd" providerId="ADAL" clId="{60E9CCB0-0B49-4C28-896D-3A25765A47AE}" dt="2022-08-21T12:32:25.547" v="1101" actId="47"/>
        <pc:sldMkLst>
          <pc:docMk/>
          <pc:sldMk cId="2457603829" sldId="305"/>
        </pc:sldMkLst>
      </pc:sldChg>
      <pc:sldChg chg="del">
        <pc:chgData name="Martin Elmesiöö" userId="57978b0e-bfb4-4f7a-af70-bfec68f1b8bd" providerId="ADAL" clId="{60E9CCB0-0B49-4C28-896D-3A25765A47AE}" dt="2022-08-21T12:33:08.903" v="1129" actId="47"/>
        <pc:sldMkLst>
          <pc:docMk/>
          <pc:sldMk cId="48908501" sldId="306"/>
        </pc:sldMkLst>
      </pc:sldChg>
      <pc:sldChg chg="del">
        <pc:chgData name="Martin Elmesiöö" userId="57978b0e-bfb4-4f7a-af70-bfec68f1b8bd" providerId="ADAL" clId="{60E9CCB0-0B49-4C28-896D-3A25765A47AE}" dt="2022-08-21T12:33:19.168" v="1130" actId="47"/>
        <pc:sldMkLst>
          <pc:docMk/>
          <pc:sldMk cId="844740699" sldId="307"/>
        </pc:sldMkLst>
      </pc:sldChg>
      <pc:sldChg chg="modSp ord modAnim">
        <pc:chgData name="Martin Elmesiöö" userId="57978b0e-bfb4-4f7a-af70-bfec68f1b8bd" providerId="ADAL" clId="{60E9CCB0-0B49-4C28-896D-3A25765A47AE}" dt="2022-08-21T14:35:29.741" v="1502" actId="20577"/>
        <pc:sldMkLst>
          <pc:docMk/>
          <pc:sldMk cId="2661241191" sldId="309"/>
        </pc:sldMkLst>
        <pc:spChg chg="mod">
          <ac:chgData name="Martin Elmesiöö" userId="57978b0e-bfb4-4f7a-af70-bfec68f1b8bd" providerId="ADAL" clId="{60E9CCB0-0B49-4C28-896D-3A25765A47AE}" dt="2022-08-21T14:35:29.741" v="1502" actId="20577"/>
          <ac:spMkLst>
            <pc:docMk/>
            <pc:sldMk cId="2661241191" sldId="309"/>
            <ac:spMk id="4" creationId="{04281963-B9A1-4479-8E0B-A2CE1662546D}"/>
          </ac:spMkLst>
        </pc:spChg>
      </pc:sldChg>
      <pc:sldChg chg="del">
        <pc:chgData name="Martin Elmesiöö" userId="57978b0e-bfb4-4f7a-af70-bfec68f1b8bd" providerId="ADAL" clId="{60E9CCB0-0B49-4C28-896D-3A25765A47AE}" dt="2022-08-21T12:32:26.686" v="1102" actId="47"/>
        <pc:sldMkLst>
          <pc:docMk/>
          <pc:sldMk cId="2209915147" sldId="311"/>
        </pc:sldMkLst>
      </pc:sldChg>
      <pc:sldChg chg="del">
        <pc:chgData name="Martin Elmesiöö" userId="57978b0e-bfb4-4f7a-af70-bfec68f1b8bd" providerId="ADAL" clId="{60E9CCB0-0B49-4C28-896D-3A25765A47AE}" dt="2022-08-21T12:32:28.950" v="1103" actId="47"/>
        <pc:sldMkLst>
          <pc:docMk/>
          <pc:sldMk cId="2398157248" sldId="312"/>
        </pc:sldMkLst>
      </pc:sldChg>
      <pc:sldChg chg="modSp mod">
        <pc:chgData name="Martin Elmesiöö" userId="57978b0e-bfb4-4f7a-af70-bfec68f1b8bd" providerId="ADAL" clId="{60E9CCB0-0B49-4C28-896D-3A25765A47AE}" dt="2022-08-21T12:32:57.572" v="1127" actId="20577"/>
        <pc:sldMkLst>
          <pc:docMk/>
          <pc:sldMk cId="3363221669" sldId="314"/>
        </pc:sldMkLst>
        <pc:spChg chg="mod">
          <ac:chgData name="Martin Elmesiöö" userId="57978b0e-bfb4-4f7a-af70-bfec68f1b8bd" providerId="ADAL" clId="{60E9CCB0-0B49-4C28-896D-3A25765A47AE}" dt="2022-08-21T12:32:57.572" v="1127" actId="20577"/>
          <ac:spMkLst>
            <pc:docMk/>
            <pc:sldMk cId="3363221669" sldId="314"/>
            <ac:spMk id="5" creationId="{2A2A75E5-C9A5-48CD-9904-92DB0B52EDDB}"/>
          </ac:spMkLst>
        </pc:spChg>
      </pc:sldChg>
      <pc:sldChg chg="modSp mod">
        <pc:chgData name="Martin Elmesiöö" userId="57978b0e-bfb4-4f7a-af70-bfec68f1b8bd" providerId="ADAL" clId="{60E9CCB0-0B49-4C28-896D-3A25765A47AE}" dt="2022-08-21T20:35:36.145" v="1995" actId="20577"/>
        <pc:sldMkLst>
          <pc:docMk/>
          <pc:sldMk cId="3066770950" sldId="316"/>
        </pc:sldMkLst>
        <pc:spChg chg="mod">
          <ac:chgData name="Martin Elmesiöö" userId="57978b0e-bfb4-4f7a-af70-bfec68f1b8bd" providerId="ADAL" clId="{60E9CCB0-0B49-4C28-896D-3A25765A47AE}" dt="2022-08-21T20:35:36.145" v="1995" actId="20577"/>
          <ac:spMkLst>
            <pc:docMk/>
            <pc:sldMk cId="3066770950" sldId="316"/>
            <ac:spMk id="5" creationId="{FE7AC9A2-BEE0-4B58-ADCF-51C05A89B5CA}"/>
          </ac:spMkLst>
        </pc:spChg>
        <pc:spChg chg="mod">
          <ac:chgData name="Martin Elmesiöö" userId="57978b0e-bfb4-4f7a-af70-bfec68f1b8bd" providerId="ADAL" clId="{60E9CCB0-0B49-4C28-896D-3A25765A47AE}" dt="2022-08-21T20:27:19.174" v="1986" actId="20577"/>
          <ac:spMkLst>
            <pc:docMk/>
            <pc:sldMk cId="3066770950" sldId="316"/>
            <ac:spMk id="6" creationId="{B88C8E0E-03E5-48A8-9C5D-3E75EBBE918B}"/>
          </ac:spMkLst>
        </pc:spChg>
      </pc:sldChg>
      <pc:sldChg chg="modSp mod">
        <pc:chgData name="Martin Elmesiöö" userId="57978b0e-bfb4-4f7a-af70-bfec68f1b8bd" providerId="ADAL" clId="{60E9CCB0-0B49-4C28-896D-3A25765A47AE}" dt="2022-08-21T19:46:55.642" v="1764" actId="20577"/>
        <pc:sldMkLst>
          <pc:docMk/>
          <pc:sldMk cId="204126275" sldId="318"/>
        </pc:sldMkLst>
        <pc:spChg chg="mod">
          <ac:chgData name="Martin Elmesiöö" userId="57978b0e-bfb4-4f7a-af70-bfec68f1b8bd" providerId="ADAL" clId="{60E9CCB0-0B49-4C28-896D-3A25765A47AE}" dt="2022-08-21T19:46:55.642" v="1764" actId="20577"/>
          <ac:spMkLst>
            <pc:docMk/>
            <pc:sldMk cId="204126275" sldId="318"/>
            <ac:spMk id="5" creationId="{2A2A75E5-C9A5-48CD-9904-92DB0B52EDDB}"/>
          </ac:spMkLst>
        </pc:spChg>
      </pc:sldChg>
      <pc:sldChg chg="modSp mod">
        <pc:chgData name="Martin Elmesiöö" userId="57978b0e-bfb4-4f7a-af70-bfec68f1b8bd" providerId="ADAL" clId="{60E9CCB0-0B49-4C28-896D-3A25765A47AE}" dt="2022-08-21T12:24:40.618" v="531" actId="20577"/>
        <pc:sldMkLst>
          <pc:docMk/>
          <pc:sldMk cId="2104358402" sldId="319"/>
        </pc:sldMkLst>
        <pc:spChg chg="mod">
          <ac:chgData name="Martin Elmesiöö" userId="57978b0e-bfb4-4f7a-af70-bfec68f1b8bd" providerId="ADAL" clId="{60E9CCB0-0B49-4C28-896D-3A25765A47AE}" dt="2022-08-21T12:24:40.618" v="531" actId="20577"/>
          <ac:spMkLst>
            <pc:docMk/>
            <pc:sldMk cId="2104358402" sldId="319"/>
            <ac:spMk id="3" creationId="{B0170512-D0E0-47C2-82A2-EFAD44C3017F}"/>
          </ac:spMkLst>
        </pc:spChg>
      </pc:sldChg>
      <pc:sldChg chg="modSp mod">
        <pc:chgData name="Martin Elmesiöö" userId="57978b0e-bfb4-4f7a-af70-bfec68f1b8bd" providerId="ADAL" clId="{60E9CCB0-0B49-4C28-896D-3A25765A47AE}" dt="2022-08-21T13:25:48.874" v="1264" actId="1076"/>
        <pc:sldMkLst>
          <pc:docMk/>
          <pc:sldMk cId="3121027158" sldId="320"/>
        </pc:sldMkLst>
        <pc:spChg chg="mod">
          <ac:chgData name="Martin Elmesiöö" userId="57978b0e-bfb4-4f7a-af70-bfec68f1b8bd" providerId="ADAL" clId="{60E9CCB0-0B49-4C28-896D-3A25765A47AE}" dt="2022-08-21T13:25:47.098" v="1263" actId="20577"/>
          <ac:spMkLst>
            <pc:docMk/>
            <pc:sldMk cId="3121027158" sldId="320"/>
            <ac:spMk id="8" creationId="{78BB46BE-4272-428F-9A8D-51B2E842DDAA}"/>
          </ac:spMkLst>
        </pc:spChg>
        <pc:picChg chg="mod">
          <ac:chgData name="Martin Elmesiöö" userId="57978b0e-bfb4-4f7a-af70-bfec68f1b8bd" providerId="ADAL" clId="{60E9CCB0-0B49-4C28-896D-3A25765A47AE}" dt="2022-08-21T13:25:48.874" v="1264" actId="1076"/>
          <ac:picMkLst>
            <pc:docMk/>
            <pc:sldMk cId="3121027158" sldId="320"/>
            <ac:picMk id="5" creationId="{C966AFA8-18EE-4AAD-BBED-B3BE337F38A7}"/>
          </ac:picMkLst>
        </pc:picChg>
      </pc:sldChg>
      <pc:sldChg chg="add del">
        <pc:chgData name="Martin Elmesiöö" userId="57978b0e-bfb4-4f7a-af70-bfec68f1b8bd" providerId="ADAL" clId="{60E9CCB0-0B49-4C28-896D-3A25765A47AE}" dt="2022-08-21T12:19:23.275" v="332" actId="47"/>
        <pc:sldMkLst>
          <pc:docMk/>
          <pc:sldMk cId="1553272187" sldId="321"/>
        </pc:sldMkLst>
      </pc:sldChg>
      <pc:sldChg chg="modSp del mod">
        <pc:chgData name="Martin Elmesiöö" userId="57978b0e-bfb4-4f7a-af70-bfec68f1b8bd" providerId="ADAL" clId="{60E9CCB0-0B49-4C28-896D-3A25765A47AE}" dt="2022-08-21T12:08:11.878" v="151" actId="47"/>
        <pc:sldMkLst>
          <pc:docMk/>
          <pc:sldMk cId="2409330567" sldId="322"/>
        </pc:sldMkLst>
        <pc:spChg chg="mod">
          <ac:chgData name="Martin Elmesiöö" userId="57978b0e-bfb4-4f7a-af70-bfec68f1b8bd" providerId="ADAL" clId="{60E9CCB0-0B49-4C28-896D-3A25765A47AE}" dt="2022-08-21T12:06:57.215" v="147" actId="6549"/>
          <ac:spMkLst>
            <pc:docMk/>
            <pc:sldMk cId="2409330567" sldId="322"/>
            <ac:spMk id="4" creationId="{00000000-0000-0000-0000-000000000000}"/>
          </ac:spMkLst>
        </pc:spChg>
      </pc:sldChg>
      <pc:sldChg chg="del ord">
        <pc:chgData name="Martin Elmesiöö" userId="57978b0e-bfb4-4f7a-af70-bfec68f1b8bd" providerId="ADAL" clId="{60E9CCB0-0B49-4C28-896D-3A25765A47AE}" dt="2022-08-21T12:36:52.001" v="1243" actId="47"/>
        <pc:sldMkLst>
          <pc:docMk/>
          <pc:sldMk cId="423534236" sldId="323"/>
        </pc:sldMkLst>
      </pc:sldChg>
      <pc:sldChg chg="addSp delSp modSp mod">
        <pc:chgData name="Martin Elmesiöö" userId="57978b0e-bfb4-4f7a-af70-bfec68f1b8bd" providerId="ADAL" clId="{60E9CCB0-0B49-4C28-896D-3A25765A47AE}" dt="2022-08-21T19:37:42.539" v="1648" actId="1076"/>
        <pc:sldMkLst>
          <pc:docMk/>
          <pc:sldMk cId="3071198051" sldId="324"/>
        </pc:sldMkLst>
        <pc:spChg chg="mod">
          <ac:chgData name="Martin Elmesiöö" userId="57978b0e-bfb4-4f7a-af70-bfec68f1b8bd" providerId="ADAL" clId="{60E9CCB0-0B49-4C28-896D-3A25765A47AE}" dt="2022-08-21T19:36:28.886" v="1638" actId="20577"/>
          <ac:spMkLst>
            <pc:docMk/>
            <pc:sldMk cId="3071198051" sldId="324"/>
            <ac:spMk id="3" creationId="{00000000-0000-0000-0000-000000000000}"/>
          </ac:spMkLst>
        </pc:spChg>
        <pc:picChg chg="add mod">
          <ac:chgData name="Martin Elmesiöö" userId="57978b0e-bfb4-4f7a-af70-bfec68f1b8bd" providerId="ADAL" clId="{60E9CCB0-0B49-4C28-896D-3A25765A47AE}" dt="2022-08-21T19:37:42.539" v="1648" actId="1076"/>
          <ac:picMkLst>
            <pc:docMk/>
            <pc:sldMk cId="3071198051" sldId="324"/>
            <ac:picMk id="4" creationId="{190C3401-C437-538A-CA68-D43CCB80BBA0}"/>
          </ac:picMkLst>
        </pc:picChg>
        <pc:picChg chg="mod">
          <ac:chgData name="Martin Elmesiöö" userId="57978b0e-bfb4-4f7a-af70-bfec68f1b8bd" providerId="ADAL" clId="{60E9CCB0-0B49-4C28-896D-3A25765A47AE}" dt="2022-08-21T19:37:32.848" v="1646" actId="14100"/>
          <ac:picMkLst>
            <pc:docMk/>
            <pc:sldMk cId="3071198051" sldId="324"/>
            <ac:picMk id="5" creationId="{B07D4DCF-BFB3-4D13-B2AB-356116A5CBDA}"/>
          </ac:picMkLst>
        </pc:picChg>
        <pc:picChg chg="del">
          <ac:chgData name="Martin Elmesiöö" userId="57978b0e-bfb4-4f7a-af70-bfec68f1b8bd" providerId="ADAL" clId="{60E9CCB0-0B49-4C28-896D-3A25765A47AE}" dt="2022-08-21T19:32:18.726" v="1503" actId="478"/>
          <ac:picMkLst>
            <pc:docMk/>
            <pc:sldMk cId="3071198051" sldId="324"/>
            <ac:picMk id="6" creationId="{00D31585-BCBE-4600-88A7-11A7DDCE3767}"/>
          </ac:picMkLst>
        </pc:picChg>
      </pc:sldChg>
      <pc:sldChg chg="modSp del mod">
        <pc:chgData name="Martin Elmesiöö" userId="57978b0e-bfb4-4f7a-af70-bfec68f1b8bd" providerId="ADAL" clId="{60E9CCB0-0B49-4C28-896D-3A25765A47AE}" dt="2022-08-21T12:25:00.316" v="532" actId="47"/>
        <pc:sldMkLst>
          <pc:docMk/>
          <pc:sldMk cId="4158209655" sldId="325"/>
        </pc:sldMkLst>
        <pc:spChg chg="mod">
          <ac:chgData name="Martin Elmesiöö" userId="57978b0e-bfb4-4f7a-af70-bfec68f1b8bd" providerId="ADAL" clId="{60E9CCB0-0B49-4C28-896D-3A25765A47AE}" dt="2022-08-21T12:21:32.785" v="397" actId="20577"/>
          <ac:spMkLst>
            <pc:docMk/>
            <pc:sldMk cId="4158209655" sldId="325"/>
            <ac:spMk id="3" creationId="{00000000-0000-0000-0000-000000000000}"/>
          </ac:spMkLst>
        </pc:spChg>
        <pc:spChg chg="mod">
          <ac:chgData name="Martin Elmesiöö" userId="57978b0e-bfb4-4f7a-af70-bfec68f1b8bd" providerId="ADAL" clId="{60E9CCB0-0B49-4C28-896D-3A25765A47AE}" dt="2022-08-21T12:21:44.757" v="403" actId="20577"/>
          <ac:spMkLst>
            <pc:docMk/>
            <pc:sldMk cId="4158209655" sldId="325"/>
            <ac:spMk id="4" creationId="{00000000-0000-0000-0000-000000000000}"/>
          </ac:spMkLst>
        </pc:spChg>
      </pc:sldChg>
      <pc:sldChg chg="del">
        <pc:chgData name="Martin Elmesiöö" userId="57978b0e-bfb4-4f7a-af70-bfec68f1b8bd" providerId="ADAL" clId="{60E9CCB0-0B49-4C28-896D-3A25765A47AE}" dt="2022-08-21T12:21:53.372" v="404" actId="47"/>
        <pc:sldMkLst>
          <pc:docMk/>
          <pc:sldMk cId="3331625386" sldId="326"/>
        </pc:sldMkLst>
      </pc:sldChg>
      <pc:sldChg chg="modSp mod">
        <pc:chgData name="Martin Elmesiöö" userId="57978b0e-bfb4-4f7a-af70-bfec68f1b8bd" providerId="ADAL" clId="{60E9CCB0-0B49-4C28-896D-3A25765A47AE}" dt="2022-08-21T12:34:23.304" v="1136" actId="20577"/>
        <pc:sldMkLst>
          <pc:docMk/>
          <pc:sldMk cId="1032305240" sldId="327"/>
        </pc:sldMkLst>
        <pc:spChg chg="mod">
          <ac:chgData name="Martin Elmesiöö" userId="57978b0e-bfb4-4f7a-af70-bfec68f1b8bd" providerId="ADAL" clId="{60E9CCB0-0B49-4C28-896D-3A25765A47AE}" dt="2022-08-21T12:34:23.304" v="1136" actId="20577"/>
          <ac:spMkLst>
            <pc:docMk/>
            <pc:sldMk cId="1032305240" sldId="327"/>
            <ac:spMk id="7" creationId="{D17222E7-A5AC-412D-B434-BF3CD58097E9}"/>
          </ac:spMkLst>
        </pc:spChg>
      </pc:sldChg>
      <pc:sldChg chg="del">
        <pc:chgData name="Martin Elmesiöö" userId="57978b0e-bfb4-4f7a-af70-bfec68f1b8bd" providerId="ADAL" clId="{60E9CCB0-0B49-4C28-896D-3A25765A47AE}" dt="2022-08-21T12:34:10.780" v="1132" actId="47"/>
        <pc:sldMkLst>
          <pc:docMk/>
          <pc:sldMk cId="635168774" sldId="328"/>
        </pc:sldMkLst>
      </pc:sldChg>
      <pc:sldChg chg="modSp add del mod">
        <pc:chgData name="Martin Elmesiöö" userId="57978b0e-bfb4-4f7a-af70-bfec68f1b8bd" providerId="ADAL" clId="{60E9CCB0-0B49-4C28-896D-3A25765A47AE}" dt="2022-08-21T12:11:27.427" v="233" actId="207"/>
        <pc:sldMkLst>
          <pc:docMk/>
          <pc:sldMk cId="737378465" sldId="329"/>
        </pc:sldMkLst>
        <pc:spChg chg="mod">
          <ac:chgData name="Martin Elmesiöö" userId="57978b0e-bfb4-4f7a-af70-bfec68f1b8bd" providerId="ADAL" clId="{60E9CCB0-0B49-4C28-896D-3A25765A47AE}" dt="2022-08-21T12:11:27.427" v="233" actId="207"/>
          <ac:spMkLst>
            <pc:docMk/>
            <pc:sldMk cId="737378465" sldId="329"/>
            <ac:spMk id="3" creationId="{00000000-0000-0000-0000-000000000000}"/>
          </ac:spMkLst>
        </pc:spChg>
      </pc:sldChg>
      <pc:sldChg chg="delSp modSp del mod delAnim modAnim">
        <pc:chgData name="Martin Elmesiöö" userId="57978b0e-bfb4-4f7a-af70-bfec68f1b8bd" providerId="ADAL" clId="{60E9CCB0-0B49-4C28-896D-3A25765A47AE}" dt="2022-08-21T12:39:06.528" v="1258" actId="47"/>
        <pc:sldMkLst>
          <pc:docMk/>
          <pc:sldMk cId="3381185201" sldId="330"/>
        </pc:sldMkLst>
        <pc:spChg chg="del mod">
          <ac:chgData name="Martin Elmesiöö" userId="57978b0e-bfb4-4f7a-af70-bfec68f1b8bd" providerId="ADAL" clId="{60E9CCB0-0B49-4C28-896D-3A25765A47AE}" dt="2022-08-21T12:37:54.749" v="1246"/>
          <ac:spMkLst>
            <pc:docMk/>
            <pc:sldMk cId="3381185201" sldId="330"/>
            <ac:spMk id="3" creationId="{00000000-0000-0000-0000-000000000000}"/>
          </ac:spMkLst>
        </pc:spChg>
        <pc:spChg chg="del mod">
          <ac:chgData name="Martin Elmesiöö" userId="57978b0e-bfb4-4f7a-af70-bfec68f1b8bd" providerId="ADAL" clId="{60E9CCB0-0B49-4C28-896D-3A25765A47AE}" dt="2022-08-21T12:35:01.355" v="1143"/>
          <ac:spMkLst>
            <pc:docMk/>
            <pc:sldMk cId="3381185201" sldId="330"/>
            <ac:spMk id="4" creationId="{04281963-B9A1-4479-8E0B-A2CE1662546D}"/>
          </ac:spMkLst>
        </pc:spChg>
      </pc:sldChg>
      <pc:sldChg chg="addSp modSp mod">
        <pc:chgData name="Martin Elmesiöö" userId="57978b0e-bfb4-4f7a-af70-bfec68f1b8bd" providerId="ADAL" clId="{60E9CCB0-0B49-4C28-896D-3A25765A47AE}" dt="2022-08-21T12:38:39.238" v="1257" actId="20577"/>
        <pc:sldMkLst>
          <pc:docMk/>
          <pc:sldMk cId="444168906" sldId="331"/>
        </pc:sldMkLst>
        <pc:spChg chg="mod">
          <ac:chgData name="Martin Elmesiöö" userId="57978b0e-bfb4-4f7a-af70-bfec68f1b8bd" providerId="ADAL" clId="{60E9CCB0-0B49-4C28-896D-3A25765A47AE}" dt="2022-08-21T12:38:39.238" v="1257" actId="20577"/>
          <ac:spMkLst>
            <pc:docMk/>
            <pc:sldMk cId="444168906" sldId="331"/>
            <ac:spMk id="2" creationId="{7279C7C6-FBDA-BD12-EEC0-37E8903B9949}"/>
          </ac:spMkLst>
        </pc:spChg>
        <pc:spChg chg="add mod">
          <ac:chgData name="Martin Elmesiöö" userId="57978b0e-bfb4-4f7a-af70-bfec68f1b8bd" providerId="ADAL" clId="{60E9CCB0-0B49-4C28-896D-3A25765A47AE}" dt="2022-08-21T12:38:20.257" v="1250" actId="255"/>
          <ac:spMkLst>
            <pc:docMk/>
            <pc:sldMk cId="444168906" sldId="331"/>
            <ac:spMk id="3" creationId="{5480CF07-594F-130B-0F0A-2E46BA07A881}"/>
          </ac:spMkLst>
        </pc:spChg>
        <pc:picChg chg="mod">
          <ac:chgData name="Martin Elmesiöö" userId="57978b0e-bfb4-4f7a-af70-bfec68f1b8bd" providerId="ADAL" clId="{60E9CCB0-0B49-4C28-896D-3A25765A47AE}" dt="2022-08-21T12:38:30.099" v="1251" actId="1076"/>
          <ac:picMkLst>
            <pc:docMk/>
            <pc:sldMk cId="444168906" sldId="331"/>
            <ac:picMk id="7" creationId="{DD523BFA-456A-F87A-6EAC-D11AC07D3921}"/>
          </ac:picMkLst>
        </pc:picChg>
        <pc:picChg chg="mod">
          <ac:chgData name="Martin Elmesiöö" userId="57978b0e-bfb4-4f7a-af70-bfec68f1b8bd" providerId="ADAL" clId="{60E9CCB0-0B49-4C28-896D-3A25765A47AE}" dt="2022-08-21T12:38:32.558" v="1252" actId="1076"/>
          <ac:picMkLst>
            <pc:docMk/>
            <pc:sldMk cId="444168906" sldId="331"/>
            <ac:picMk id="9" creationId="{CB2BA593-A95F-F4BB-3965-8A1F7A41965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DFD8405-CCB8-4DD9-ACF8-FC8364D37A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08D98A-1B12-4D1F-AF6F-4F06374E36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A728E-FFF0-4C6A-8531-DB83BBFD7F73}" type="datetimeFigureOut">
              <a:rPr lang="sv-SE" smtClean="0"/>
              <a:t>2022-08-21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65591EE-82D8-4C95-9C42-B95EEAEB63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A09968-35C0-4CE7-B3FF-85FBCF28A6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3D669-AA6C-45B6-A507-42E5720FE6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072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990F4-28AC-7240-9FEC-C506B9361531}" type="datetimeFigureOut">
              <a:rPr lang="sv-SE" smtClean="0"/>
              <a:t>2022-08-21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0CA10-F212-664E-8BE8-876F5D88CA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51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6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375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8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41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830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358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858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91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0CA10-F212-664E-8BE8-876F5D88CAC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00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5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B2A7-0F8E-E644-AD26-EC947B98FAA3}" type="datetimeFigureOut">
              <a:rPr lang="sv-SE" smtClean="0"/>
              <a:t>2022-08-21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6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8293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0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34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0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15935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0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7882" y="46406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7882" y="8900813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20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2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2929F4-6F05-B84D-AE6A-24E07D737F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1A4379-3ADA-454D-87A0-058A786824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2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ACD-C9EC-9947-91F5-D3C4DF093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45725-1539-7443-86F9-4AF6A2FCF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8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27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1F6B-6C79-3B48-A8B6-F8A96CC9A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882" y="4654549"/>
            <a:ext cx="21126648" cy="4775200"/>
          </a:xfrm>
        </p:spPr>
        <p:txBody>
          <a:bodyPr anchor="b">
            <a:normAutofit/>
          </a:bodyPr>
          <a:lstStyle>
            <a:lvl1pPr algn="l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67F39-B781-FD44-BDE5-5E1C4D5944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7882" y="9061451"/>
            <a:ext cx="21126648" cy="3311524"/>
          </a:xfrm>
        </p:spPr>
        <p:txBody>
          <a:bodyPr>
            <a:noAutofit/>
          </a:bodyPr>
          <a:lstStyle>
            <a:lvl1pPr marL="0" indent="0" algn="l">
              <a:buNone/>
              <a:defRPr sz="18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1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B2A7-0F8E-E644-AD26-EC947B98FAA3}" type="datetimeFigureOut">
              <a:rPr lang="sv-SE" smtClean="0"/>
              <a:t>2022-08-21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764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8" r:id="rId3"/>
    <p:sldLayoutId id="2147483669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2" r:id="rId10"/>
    <p:sldLayoutId id="2147483663" r:id="rId11"/>
    <p:sldLayoutId id="2147483666" r:id="rId12"/>
    <p:sldLayoutId id="2147483667" r:id="rId13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11000" b="1" i="1" kern="1200">
          <a:solidFill>
            <a:schemeClr val="tx1"/>
          </a:solidFill>
          <a:latin typeface="Acumin Pro ExtraCondensed Black" panose="020B0608020202020204" pitchFamily="34" charset="77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66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0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4">
            <a:extLst>
              <a:ext uri="{FF2B5EF4-FFF2-40B4-BE49-F238E27FC236}">
                <a16:creationId xmlns:a16="http://schemas.microsoft.com/office/drawing/2014/main" id="{0699EA6F-42D1-4001-8A86-DB11ADB4134B}"/>
              </a:ext>
            </a:extLst>
          </p:cNvPr>
          <p:cNvSpPr txBox="1">
            <a:spLocks/>
          </p:cNvSpPr>
          <p:nvPr/>
        </p:nvSpPr>
        <p:spPr>
          <a:xfrm>
            <a:off x="2548647" y="2188815"/>
            <a:ext cx="20642093" cy="45513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0" b="1" i="1" dirty="0">
                <a:solidFill>
                  <a:schemeClr val="accent1"/>
                </a:solidFill>
                <a:latin typeface="Acumin Pro ExtraCondensed"/>
              </a:rPr>
              <a:t>VÄLKOMNA!</a:t>
            </a:r>
          </a:p>
          <a:p>
            <a:pPr marL="0" indent="0">
              <a:buNone/>
            </a:pPr>
            <a:r>
              <a:rPr lang="sv-SE" sz="7200" b="1" i="1" dirty="0">
                <a:solidFill>
                  <a:schemeClr val="bg1"/>
                </a:solidFill>
                <a:latin typeface="Acumin Pro ExtraCondensed"/>
              </a:rPr>
              <a:t>Föräldramöte 1,  2022/2023</a:t>
            </a:r>
          </a:p>
          <a:p>
            <a:pPr marL="0" indent="0">
              <a:buNone/>
            </a:pPr>
            <a:r>
              <a:rPr lang="sv-SE" sz="7200" b="1" i="1" dirty="0">
                <a:solidFill>
                  <a:schemeClr val="bg1"/>
                </a:solidFill>
                <a:latin typeface="Acumin Pro ExtraCondensed"/>
              </a:rPr>
              <a:t>2022-08-22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1FE522-850F-4292-8EBF-296704E1F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987" y="8482884"/>
            <a:ext cx="5917507" cy="44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7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&#10;&#10;Automatiskt genererad beskrivning">
            <a:extLst>
              <a:ext uri="{FF2B5EF4-FFF2-40B4-BE49-F238E27FC236}">
                <a16:creationId xmlns:a16="http://schemas.microsoft.com/office/drawing/2014/main" id="{C966AFA8-18EE-4AAD-BBED-B3BE337F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" y="-2428112"/>
            <a:ext cx="24382413" cy="1625097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3854AE1-ADAF-4CDC-B32A-C65C873D9EAC}"/>
              </a:ext>
            </a:extLst>
          </p:cNvPr>
          <p:cNvSpPr txBox="1"/>
          <p:nvPr/>
        </p:nvSpPr>
        <p:spPr>
          <a:xfrm>
            <a:off x="1913814" y="2511606"/>
            <a:ext cx="21138523" cy="83715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Kommer skapa en grupp av barn som vill ta chansen att utveckla sitt spel som målvakt</a:t>
            </a:r>
          </a:p>
          <a:p>
            <a:endParaRPr lang="sv-SE" sz="4000" dirty="0">
              <a:solidFill>
                <a:srgbClr val="FFFFFF"/>
              </a:solidFill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Grupp storlek: 7 </a:t>
            </a:r>
            <a:r>
              <a:rPr lang="sv-SE" sz="4000" dirty="0" err="1">
                <a:solidFill>
                  <a:srgbClr val="FFFFFF"/>
                </a:solidFill>
                <a:cs typeface="Calibri" panose="020F0502020204030204"/>
              </a:rPr>
              <a:t>st</a:t>
            </a: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 barn</a:t>
            </a:r>
          </a:p>
          <a:p>
            <a:pPr marL="571500" indent="-571500">
              <a:buFont typeface="Arial"/>
              <a:buChar char="•"/>
            </a:pPr>
            <a:endParaRPr lang="sv-SE" sz="4000" dirty="0">
              <a:solidFill>
                <a:srgbClr val="FFFFFF"/>
              </a:solidFill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Innebär inte att ert barn knyter upp sig mot att bli en målvakt, skall om möjligt fortfarande träna och spela ute – man får stå mer om man vill.</a:t>
            </a:r>
          </a:p>
          <a:p>
            <a:pPr marL="571500" indent="-571500">
              <a:buFont typeface="Arial"/>
              <a:buChar char="•"/>
            </a:pPr>
            <a:endParaRPr lang="sv-SE" sz="4000" dirty="0">
              <a:solidFill>
                <a:srgbClr val="FFFFFF"/>
              </a:solidFill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Om ert barn är med i gruppen skall hen stå på vartannat poolspel</a:t>
            </a:r>
          </a:p>
          <a:p>
            <a:pPr marL="571500" indent="-571500">
              <a:buFont typeface="Arial"/>
              <a:buChar char="•"/>
            </a:pPr>
            <a:endParaRPr lang="sv-SE" sz="4000" dirty="0">
              <a:solidFill>
                <a:srgbClr val="FFFFFF"/>
              </a:solidFill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Om er barn är med i gruppen får hen delta på målvaktsträning i VIKs regi</a:t>
            </a:r>
          </a:p>
          <a:p>
            <a:pPr marL="571500" indent="-571500">
              <a:buFont typeface="Arial"/>
              <a:buChar char="•"/>
            </a:pPr>
            <a:endParaRPr lang="sv-SE" dirty="0"/>
          </a:p>
          <a:p>
            <a:pPr marL="571500" indent="-571500">
              <a:buFont typeface="Arial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Kommer finnas möjlighet att stå på träningar även om ert barn inte vill vara med i gruppen</a:t>
            </a:r>
          </a:p>
          <a:p>
            <a:pPr marL="571500" indent="-571500">
              <a:buFont typeface="Arial"/>
              <a:buChar char="•"/>
            </a:pPr>
            <a:endParaRPr lang="sv-SE" sz="4000" dirty="0">
              <a:solidFill>
                <a:srgbClr val="FFFFFF"/>
              </a:solidFill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Prata med ert barn och vid intresse: anmäl er till en av huvudtränarna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170512-D0E0-47C2-82A2-EFAD44C3017F}"/>
              </a:ext>
            </a:extLst>
          </p:cNvPr>
          <p:cNvSpPr/>
          <p:nvPr/>
        </p:nvSpPr>
        <p:spPr>
          <a:xfrm>
            <a:off x="2272822" y="1093627"/>
            <a:ext cx="3754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>
                <a:solidFill>
                  <a:srgbClr val="FFC000"/>
                </a:solidFill>
                <a:latin typeface="Acumin Pro ExtraCondensed" panose="020B0608020202020204" pitchFamily="34" charset="0"/>
              </a:rPr>
              <a:t>Målvakter</a:t>
            </a:r>
          </a:p>
        </p:txBody>
      </p:sp>
    </p:spTree>
    <p:extLst>
      <p:ext uri="{BB962C8B-B14F-4D97-AF65-F5344CB8AC3E}">
        <p14:creationId xmlns:p14="http://schemas.microsoft.com/office/powerpoint/2010/main" val="325469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&#10;&#10;Automatiskt genererad beskrivning">
            <a:extLst>
              <a:ext uri="{FF2B5EF4-FFF2-40B4-BE49-F238E27FC236}">
                <a16:creationId xmlns:a16="http://schemas.microsoft.com/office/drawing/2014/main" id="{C966AFA8-18EE-4AAD-BBED-B3BE337F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8635"/>
            <a:ext cx="24382413" cy="162509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170512-D0E0-47C2-82A2-EFAD44C3017F}"/>
              </a:ext>
            </a:extLst>
          </p:cNvPr>
          <p:cNvSpPr/>
          <p:nvPr/>
        </p:nvSpPr>
        <p:spPr>
          <a:xfrm>
            <a:off x="2272822" y="1093627"/>
            <a:ext cx="63758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Säsongen 22/23 - Spelformer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571F8-88C2-48D1-B546-F17679CC9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187" y="3014253"/>
            <a:ext cx="14058383" cy="9705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CD319B-0CD1-4F2D-9D5E-117E9888D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678330" y="5367172"/>
            <a:ext cx="9705787" cy="499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5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&#10;&#10;Automatiskt genererad beskrivning">
            <a:extLst>
              <a:ext uri="{FF2B5EF4-FFF2-40B4-BE49-F238E27FC236}">
                <a16:creationId xmlns:a16="http://schemas.microsoft.com/office/drawing/2014/main" id="{C966AFA8-18EE-4AAD-BBED-B3BE337F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39760"/>
            <a:ext cx="24382413" cy="1625097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3854AE1-ADAF-4CDC-B32A-C65C873D9EAC}"/>
              </a:ext>
            </a:extLst>
          </p:cNvPr>
          <p:cNvSpPr txBox="1"/>
          <p:nvPr/>
        </p:nvSpPr>
        <p:spPr>
          <a:xfrm>
            <a:off x="2272823" y="3014253"/>
            <a:ext cx="1997171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Stora utmaningar för oss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Antal ledare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Antal målvakter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170512-D0E0-47C2-82A2-EFAD44C3017F}"/>
              </a:ext>
            </a:extLst>
          </p:cNvPr>
          <p:cNvSpPr/>
          <p:nvPr/>
        </p:nvSpPr>
        <p:spPr>
          <a:xfrm>
            <a:off x="2272822" y="1093627"/>
            <a:ext cx="3754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Spelformer</a:t>
            </a:r>
          </a:p>
        </p:txBody>
      </p:sp>
      <p:sp>
        <p:nvSpPr>
          <p:cNvPr id="8" name="textruta 1">
            <a:extLst>
              <a:ext uri="{FF2B5EF4-FFF2-40B4-BE49-F238E27FC236}">
                <a16:creationId xmlns:a16="http://schemas.microsoft.com/office/drawing/2014/main" id="{78BB46BE-4272-428F-9A8D-51B2E842DDAA}"/>
              </a:ext>
            </a:extLst>
          </p:cNvPr>
          <p:cNvSpPr txBox="1"/>
          <p:nvPr/>
        </p:nvSpPr>
        <p:spPr>
          <a:xfrm>
            <a:off x="2272823" y="6285727"/>
            <a:ext cx="19971716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Hur kommer vi att spela?</a:t>
            </a:r>
          </a:p>
          <a:p>
            <a:endParaRPr lang="sv-SE" sz="4000" dirty="0">
              <a:solidFill>
                <a:srgbClr val="FFFFFF"/>
              </a:solidFill>
              <a:cs typeface="Calibri" panose="020F0502020204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Seriespel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Två lag 3 mot 3 i Västmanland/Örebro U12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Två lag 3 mot 3 i Södermanland U12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Samarbete VIK Team-10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>
              <a:solidFill>
                <a:srgbClr val="FFFFFF"/>
              </a:solidFill>
              <a:cs typeface="Calibri" panose="020F0502020204030204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Mini cuper mot andra U12 lag (Back to Back), förhoppningsvis 1 gång i månaden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Fredagsmatchen mot andra U12 lag  (Back to Back), förhoppningsvis 2 gång i månaden</a:t>
            </a:r>
          </a:p>
        </p:txBody>
      </p:sp>
    </p:spTree>
    <p:extLst>
      <p:ext uri="{BB962C8B-B14F-4D97-AF65-F5344CB8AC3E}">
        <p14:creationId xmlns:p14="http://schemas.microsoft.com/office/powerpoint/2010/main" val="312102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95123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16693" y="1112108"/>
            <a:ext cx="13174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Acumin Pro ExtraCondensed" panose="020B0608020202020204" pitchFamily="34" charset="0"/>
              </a:rPr>
              <a:t>Säsongen 22/23 </a:t>
            </a:r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4281963-B9A1-4479-8E0B-A2CE1662546D}"/>
              </a:ext>
            </a:extLst>
          </p:cNvPr>
          <p:cNvSpPr txBox="1"/>
          <p:nvPr/>
        </p:nvSpPr>
        <p:spPr>
          <a:xfrm>
            <a:off x="716692" y="3156856"/>
            <a:ext cx="234036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Övrig:</a:t>
            </a:r>
          </a:p>
          <a:p>
            <a:endParaRPr lang="sv-SE" sz="40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b="1" dirty="0">
                <a:solidFill>
                  <a:schemeClr val="bg1"/>
                </a:solidFill>
              </a:rPr>
              <a:t>Försäsongen 	(18/8 – 15/9)</a:t>
            </a:r>
          </a:p>
          <a:p>
            <a:endParaRPr lang="sv-SE" sz="40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b="1" dirty="0">
                <a:solidFill>
                  <a:schemeClr val="bg1"/>
                </a:solidFill>
              </a:rPr>
              <a:t>Träningsläger i Enköping (17-18/9)</a:t>
            </a:r>
          </a:p>
          <a:p>
            <a:endParaRPr lang="sv-SE" sz="40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b="1" dirty="0">
                <a:solidFill>
                  <a:schemeClr val="bg1"/>
                </a:solidFill>
              </a:rPr>
              <a:t>Gurka pucken (25-26/3 2023)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b="1" dirty="0">
                <a:solidFill>
                  <a:schemeClr val="bg1"/>
                </a:solidFill>
              </a:rPr>
              <a:t>VIK Kläder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17623" y="142562"/>
            <a:ext cx="24600035" cy="1351911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367287" y="1225689"/>
            <a:ext cx="1504109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                        Säsongen 22/23 - Träningsgrupper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90C3401-C437-538A-CA68-D43CCB80B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515" y="2492063"/>
            <a:ext cx="10621668" cy="110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9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573402" y="648387"/>
            <a:ext cx="1684159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Säsongen 22/23 - Organisation VIK U11 ”Team-11”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56CA8C16-E0BB-4C5C-A8EF-0092BBF575AE}"/>
              </a:ext>
            </a:extLst>
          </p:cNvPr>
          <p:cNvSpPr>
            <a:spLocks noGrp="1"/>
          </p:cNvSpPr>
          <p:nvPr/>
        </p:nvSpPr>
        <p:spPr>
          <a:xfrm>
            <a:off x="8345283" y="2338754"/>
            <a:ext cx="14822448" cy="9038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4400" b="1" u="sng" dirty="0">
                <a:solidFill>
                  <a:schemeClr val="bg1"/>
                </a:solidFill>
              </a:rPr>
              <a:t>Vit grupp</a:t>
            </a:r>
            <a:r>
              <a:rPr lang="sv-SE" sz="4400" b="1" dirty="0">
                <a:solidFill>
                  <a:srgbClr val="00B0F0"/>
                </a:solidFill>
              </a:rPr>
              <a:t>	</a:t>
            </a:r>
            <a:r>
              <a:rPr lang="sv-SE" sz="3200" b="1" dirty="0">
                <a:solidFill>
                  <a:schemeClr val="bg1"/>
                </a:solidFill>
              </a:rPr>
              <a:t>		</a:t>
            </a:r>
            <a:r>
              <a:rPr lang="sv-SE" sz="4400" b="1" u="sng" dirty="0">
                <a:solidFill>
                  <a:srgbClr val="FFFF00"/>
                </a:solidFill>
              </a:rPr>
              <a:t>Gul grupp </a:t>
            </a:r>
            <a:r>
              <a:rPr lang="sv-SE" sz="4400" b="1" dirty="0">
                <a:solidFill>
                  <a:schemeClr val="bg1"/>
                </a:solidFill>
              </a:rPr>
              <a:t>			</a:t>
            </a:r>
            <a:r>
              <a:rPr lang="sv-SE" sz="4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Svart grupp</a:t>
            </a:r>
            <a:r>
              <a:rPr lang="sv-SE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sv-SE" sz="4400" b="1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sv-SE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3200" b="1" dirty="0">
                <a:solidFill>
                  <a:schemeClr val="bg1"/>
                </a:solidFill>
              </a:rPr>
              <a:t>Martin Elmesiöö		Matthias Holmstedt		Johan Lönnholm</a:t>
            </a:r>
          </a:p>
          <a:p>
            <a:pPr marL="0" indent="0">
              <a:buNone/>
            </a:pPr>
            <a:r>
              <a:rPr lang="sv-SE" sz="3200" b="1" dirty="0">
                <a:solidFill>
                  <a:schemeClr val="bg1"/>
                </a:solidFill>
              </a:rPr>
              <a:t>Mikael Schilström		Tobias Sundvall			Mattias Åström</a:t>
            </a:r>
          </a:p>
          <a:p>
            <a:pPr marL="0" indent="0">
              <a:buNone/>
            </a:pPr>
            <a:endParaRPr lang="sv-SE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3200" b="1" dirty="0">
                <a:solidFill>
                  <a:schemeClr val="bg1"/>
                </a:solidFill>
              </a:rPr>
              <a:t>Jesper Granlund			Martin Björnberg		Fredrik Wallin</a:t>
            </a:r>
          </a:p>
          <a:p>
            <a:pPr marL="0" indent="0">
              <a:buNone/>
            </a:pPr>
            <a:r>
              <a:rPr lang="sv-SE" sz="3200" b="1" dirty="0">
                <a:solidFill>
                  <a:schemeClr val="bg1"/>
                </a:solidFill>
              </a:rPr>
              <a:t>Andreas </a:t>
            </a:r>
            <a:r>
              <a:rPr lang="sv-SE" sz="3200" b="1" dirty="0" err="1">
                <a:solidFill>
                  <a:schemeClr val="bg1"/>
                </a:solidFill>
              </a:rPr>
              <a:t>Loqvist</a:t>
            </a:r>
            <a:r>
              <a:rPr lang="sv-SE" sz="3200" b="1" dirty="0">
                <a:solidFill>
                  <a:schemeClr val="bg1"/>
                </a:solidFill>
              </a:rPr>
              <a:t>			Mathias Blomkvist 		Martin Hellman	</a:t>
            </a:r>
          </a:p>
          <a:p>
            <a:pPr marL="0" indent="0">
              <a:buNone/>
            </a:pPr>
            <a:r>
              <a:rPr lang="sv-SE" sz="3200" b="1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r>
              <a:rPr lang="sv-SE" sz="3200" b="1" dirty="0">
                <a:solidFill>
                  <a:schemeClr val="bg1"/>
                </a:solidFill>
              </a:rPr>
              <a:t>				</a:t>
            </a:r>
          </a:p>
          <a:p>
            <a:pPr marL="0" indent="0">
              <a:buNone/>
            </a:pPr>
            <a:r>
              <a:rPr lang="sv-SE" sz="3200" b="1" dirty="0">
                <a:solidFill>
                  <a:schemeClr val="bg1"/>
                </a:solidFill>
              </a:rPr>
              <a:t>Thomas Lundh (Ansvarig)	Bob Landgren			Johan Hellsten			</a:t>
            </a:r>
          </a:p>
          <a:p>
            <a:pPr marL="0" indent="0">
              <a:buNone/>
            </a:pPr>
            <a:r>
              <a:rPr lang="sv-SE" sz="3200" b="1" dirty="0">
                <a:solidFill>
                  <a:schemeClr val="bg1"/>
                </a:solidFill>
              </a:rPr>
              <a:t>Lalo Rostam</a:t>
            </a:r>
          </a:p>
          <a:p>
            <a:pPr marL="0" indent="0">
              <a:buNone/>
            </a:pPr>
            <a:r>
              <a:rPr lang="sv-SE" sz="3200" b="1" dirty="0">
                <a:solidFill>
                  <a:schemeClr val="bg1"/>
                </a:solidFill>
              </a:rPr>
              <a:t>Mikael </a:t>
            </a:r>
            <a:r>
              <a:rPr lang="sv-SE" sz="3200" b="1" dirty="0" err="1">
                <a:solidFill>
                  <a:schemeClr val="bg1"/>
                </a:solidFill>
              </a:rPr>
              <a:t>Zeijlon</a:t>
            </a:r>
            <a:endParaRPr lang="sv-SE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3200" b="1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r>
              <a:rPr lang="sv-SE" sz="3200" b="1" dirty="0">
                <a:solidFill>
                  <a:schemeClr val="bg1"/>
                </a:solidFill>
              </a:rPr>
              <a:t>Filip Melin/Lagledare		Jessica Pettersson/Ekonomi	Thomas Johansson/</a:t>
            </a:r>
            <a:r>
              <a:rPr lang="sv-SE" sz="3200" b="1" dirty="0" err="1">
                <a:solidFill>
                  <a:schemeClr val="bg1"/>
                </a:solidFill>
              </a:rPr>
              <a:t>Friends</a:t>
            </a:r>
            <a:endParaRPr lang="sv-SE" sz="3200" b="1" dirty="0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sv-SE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2400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endParaRPr lang="sv-SE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240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53245BF7-D0CE-424A-8EE8-5572E13697B6}"/>
              </a:ext>
            </a:extLst>
          </p:cNvPr>
          <p:cNvSpPr txBox="1">
            <a:spLocks/>
          </p:cNvSpPr>
          <p:nvPr/>
        </p:nvSpPr>
        <p:spPr>
          <a:xfrm>
            <a:off x="3675185" y="3107202"/>
            <a:ext cx="3851029" cy="82700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0" b="1" i="1" kern="1200">
                <a:solidFill>
                  <a:schemeClr val="accent1"/>
                </a:solidFill>
                <a:latin typeface="Acumin Pro ExtraCondensed Black" panose="020B0608020202020204" pitchFamily="34" charset="77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400" dirty="0"/>
          </a:p>
          <a:p>
            <a:endParaRPr lang="sv-SE" sz="1400" dirty="0"/>
          </a:p>
          <a:p>
            <a:r>
              <a:rPr lang="sv-SE" sz="12800" dirty="0" err="1">
                <a:solidFill>
                  <a:schemeClr val="bg1"/>
                </a:solidFill>
                <a:latin typeface="+mn-lt"/>
              </a:rPr>
              <a:t>Isledare</a:t>
            </a:r>
            <a:r>
              <a:rPr lang="sv-SE" sz="12800" dirty="0">
                <a:solidFill>
                  <a:schemeClr val="bg1"/>
                </a:solidFill>
                <a:latin typeface="+mn-lt"/>
              </a:rPr>
              <a:t> (6 </a:t>
            </a:r>
            <a:r>
              <a:rPr lang="sv-SE" sz="12800" dirty="0" err="1">
                <a:solidFill>
                  <a:schemeClr val="bg1"/>
                </a:solidFill>
                <a:latin typeface="+mn-lt"/>
              </a:rPr>
              <a:t>st</a:t>
            </a:r>
            <a:r>
              <a:rPr lang="sv-SE" sz="12800" dirty="0">
                <a:solidFill>
                  <a:schemeClr val="bg1"/>
                </a:solidFill>
                <a:latin typeface="+mn-lt"/>
              </a:rPr>
              <a:t>) :</a:t>
            </a:r>
          </a:p>
          <a:p>
            <a:endParaRPr lang="sv-SE" sz="12800" dirty="0">
              <a:solidFill>
                <a:schemeClr val="bg1"/>
              </a:solidFill>
              <a:latin typeface="+mn-lt"/>
            </a:endParaRPr>
          </a:p>
          <a:p>
            <a:r>
              <a:rPr lang="sv-SE" sz="12800" dirty="0">
                <a:solidFill>
                  <a:schemeClr val="bg1"/>
                </a:solidFill>
                <a:latin typeface="+mn-lt"/>
              </a:rPr>
              <a:t>Ass. </a:t>
            </a:r>
            <a:r>
              <a:rPr lang="sv-SE" sz="12800" dirty="0" err="1">
                <a:solidFill>
                  <a:schemeClr val="bg1"/>
                </a:solidFill>
                <a:latin typeface="+mn-lt"/>
              </a:rPr>
              <a:t>Isledare</a:t>
            </a:r>
            <a:r>
              <a:rPr lang="sv-SE" sz="12800" dirty="0">
                <a:solidFill>
                  <a:schemeClr val="bg1"/>
                </a:solidFill>
                <a:latin typeface="+mn-lt"/>
              </a:rPr>
              <a:t> (6st):</a:t>
            </a:r>
          </a:p>
          <a:p>
            <a:endParaRPr lang="sv-SE" sz="12800" dirty="0">
              <a:solidFill>
                <a:schemeClr val="bg1"/>
              </a:solidFill>
              <a:latin typeface="+mn-lt"/>
            </a:endParaRPr>
          </a:p>
          <a:p>
            <a:endParaRPr lang="sv-SE" sz="12800" dirty="0">
              <a:solidFill>
                <a:schemeClr val="bg1"/>
              </a:solidFill>
              <a:latin typeface="+mn-lt"/>
            </a:endParaRPr>
          </a:p>
          <a:p>
            <a:endParaRPr lang="sv-SE" sz="12800" dirty="0">
              <a:solidFill>
                <a:schemeClr val="bg1"/>
              </a:solidFill>
              <a:latin typeface="+mn-lt"/>
            </a:endParaRPr>
          </a:p>
          <a:p>
            <a:endParaRPr lang="sv-SE" sz="12800" dirty="0">
              <a:solidFill>
                <a:schemeClr val="bg1"/>
              </a:solidFill>
              <a:latin typeface="+mn-lt"/>
            </a:endParaRPr>
          </a:p>
          <a:p>
            <a:r>
              <a:rPr lang="sv-SE" sz="12800" dirty="0">
                <a:solidFill>
                  <a:schemeClr val="bg1"/>
                </a:solidFill>
                <a:latin typeface="+mn-lt"/>
              </a:rPr>
              <a:t>Slipare/</a:t>
            </a:r>
            <a:r>
              <a:rPr lang="sv-SE" sz="12800" dirty="0" err="1">
                <a:solidFill>
                  <a:schemeClr val="bg1"/>
                </a:solidFill>
                <a:latin typeface="+mn-lt"/>
              </a:rPr>
              <a:t>Materialare</a:t>
            </a:r>
            <a:r>
              <a:rPr lang="sv-SE" sz="12800" dirty="0">
                <a:solidFill>
                  <a:schemeClr val="bg1"/>
                </a:solidFill>
                <a:latin typeface="+mn-lt"/>
              </a:rPr>
              <a:t> (5 </a:t>
            </a:r>
            <a:r>
              <a:rPr lang="sv-SE" sz="12800" dirty="0" err="1">
                <a:solidFill>
                  <a:schemeClr val="bg1"/>
                </a:solidFill>
                <a:latin typeface="+mn-lt"/>
              </a:rPr>
              <a:t>st</a:t>
            </a:r>
            <a:r>
              <a:rPr lang="sv-SE" sz="12800" dirty="0">
                <a:solidFill>
                  <a:schemeClr val="bg1"/>
                </a:solidFill>
                <a:latin typeface="+mn-lt"/>
              </a:rPr>
              <a:t>):</a:t>
            </a:r>
          </a:p>
          <a:p>
            <a:endParaRPr lang="sv-SE" sz="12800" dirty="0">
              <a:solidFill>
                <a:schemeClr val="bg1"/>
              </a:solidFill>
              <a:latin typeface="+mn-lt"/>
            </a:endParaRPr>
          </a:p>
          <a:p>
            <a:endParaRPr lang="sv-SE" sz="12800" dirty="0">
              <a:solidFill>
                <a:schemeClr val="bg1"/>
              </a:solidFill>
              <a:latin typeface="+mn-lt"/>
            </a:endParaRPr>
          </a:p>
          <a:p>
            <a:r>
              <a:rPr lang="sv-SE" sz="12800" dirty="0">
                <a:solidFill>
                  <a:schemeClr val="bg1"/>
                </a:solidFill>
                <a:latin typeface="+mn-lt"/>
              </a:rPr>
              <a:t>Lagledare/Ekonomi (3 </a:t>
            </a:r>
            <a:r>
              <a:rPr lang="sv-SE" sz="12800" dirty="0" err="1">
                <a:solidFill>
                  <a:schemeClr val="bg1"/>
                </a:solidFill>
                <a:latin typeface="+mn-lt"/>
              </a:rPr>
              <a:t>st</a:t>
            </a:r>
            <a:r>
              <a:rPr lang="sv-SE" sz="12800" dirty="0">
                <a:solidFill>
                  <a:schemeClr val="bg1"/>
                </a:solidFill>
                <a:latin typeface="+mn-lt"/>
              </a:rPr>
              <a:t>):</a:t>
            </a:r>
          </a:p>
          <a:p>
            <a:endParaRPr lang="sv-SE" sz="1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E645D-B803-4A2C-A87A-486EAA58C300}"/>
              </a:ext>
            </a:extLst>
          </p:cNvPr>
          <p:cNvSpPr txBox="1"/>
          <p:nvPr/>
        </p:nvSpPr>
        <p:spPr>
          <a:xfrm>
            <a:off x="3675185" y="351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9F374-45E2-4A16-AF17-6D1FF5BDFA49}"/>
              </a:ext>
            </a:extLst>
          </p:cNvPr>
          <p:cNvSpPr txBox="1"/>
          <p:nvPr/>
        </p:nvSpPr>
        <p:spPr>
          <a:xfrm>
            <a:off x="6916615" y="11160369"/>
            <a:ext cx="121239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Ingen ledare skall känna att man måste – Fler delaktiga skapar gemenskap/förståelse</a:t>
            </a:r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49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&#10;&#10;Automatiskt genererad beskrivning">
            <a:extLst>
              <a:ext uri="{FF2B5EF4-FFF2-40B4-BE49-F238E27FC236}">
                <a16:creationId xmlns:a16="http://schemas.microsoft.com/office/drawing/2014/main" id="{C966AFA8-18EE-4AAD-BBED-B3BE337F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" y="-1640712"/>
            <a:ext cx="24382413" cy="1625097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3854AE1-ADAF-4CDC-B32A-C65C873D9EAC}"/>
              </a:ext>
            </a:extLst>
          </p:cNvPr>
          <p:cNvSpPr txBox="1"/>
          <p:nvPr/>
        </p:nvSpPr>
        <p:spPr>
          <a:xfrm>
            <a:off x="9249509" y="3014253"/>
            <a:ext cx="13135708" cy="6863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4000" b="1" dirty="0">
                <a:solidFill>
                  <a:srgbClr val="FFFFFF"/>
                </a:solidFill>
                <a:cs typeface="Calibri" panose="020F0502020204030204"/>
              </a:rPr>
              <a:t>Min roll </a:t>
            </a: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är att ansvara för arbetet med ett gulsvart hjärta och för verksamheten i ungdom.</a:t>
            </a:r>
          </a:p>
          <a:p>
            <a:endParaRPr lang="sv-SE" sz="4000" dirty="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Syftet är att ha en ansvarig som driver det dagliga arbetet kring verksamheten i ungdom och ett gulsvart hjärta.</a:t>
            </a:r>
          </a:p>
          <a:p>
            <a:endParaRPr lang="sv-SE" sz="4000" dirty="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Initialt med fokus på att implementera värdegrunden i verksamheten, arbeta för att ett gulsvart hjärta fungerar i verkligheten samt skapa en strukturell arbetsmodell som är till för att bygga en sund prestationsmiljö som verkar för att utveckla ishockeyspelare och individer.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170512-D0E0-47C2-82A2-EFAD44C3017F}"/>
              </a:ext>
            </a:extLst>
          </p:cNvPr>
          <p:cNvSpPr/>
          <p:nvPr/>
        </p:nvSpPr>
        <p:spPr>
          <a:xfrm>
            <a:off x="2272822" y="1093627"/>
            <a:ext cx="3754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VIK Ungdom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D9D56-A0AF-4695-91EC-7FBB189D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972" y="3014253"/>
            <a:ext cx="5424366" cy="986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4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&#10;&#10;Automatiskt genererad beskrivning">
            <a:extLst>
              <a:ext uri="{FF2B5EF4-FFF2-40B4-BE49-F238E27FC236}">
                <a16:creationId xmlns:a16="http://schemas.microsoft.com/office/drawing/2014/main" id="{C966AFA8-18EE-4AAD-BBED-B3BE337F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8635"/>
            <a:ext cx="24382413" cy="1625097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3854AE1-ADAF-4CDC-B32A-C65C873D9EAC}"/>
              </a:ext>
            </a:extLst>
          </p:cNvPr>
          <p:cNvSpPr txBox="1"/>
          <p:nvPr/>
        </p:nvSpPr>
        <p:spPr>
          <a:xfrm>
            <a:off x="2272823" y="3014253"/>
            <a:ext cx="19971716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4000" b="1" dirty="0">
                <a:solidFill>
                  <a:srgbClr val="FFFFFF"/>
                </a:solidFill>
                <a:cs typeface="Calibri" panose="020F0502020204030204"/>
              </a:rPr>
              <a:t>Annat som görs i Västerås IK Ungdom:</a:t>
            </a:r>
          </a:p>
          <a:p>
            <a:endParaRPr lang="sv-SE" sz="4000" b="1" dirty="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Andreas kommer att skapa ett informationsbrev, som skickas till föräldrar med information om vad som händer i föreningen i stort.</a:t>
            </a:r>
          </a:p>
          <a:p>
            <a:endParaRPr lang="sv-SE" sz="4000" dirty="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Planering för första skäret är igång, dvs insteget till att börja spela ishockey i föreningen.</a:t>
            </a:r>
          </a:p>
          <a:p>
            <a:endParaRPr lang="sv-SE" sz="4000" dirty="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Det har påbörjats ett arbete kring att ta fram en modell för verksamheten i ungdom där arbetet med att uppdatera policydokument är en del.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170512-D0E0-47C2-82A2-EFAD44C3017F}"/>
              </a:ext>
            </a:extLst>
          </p:cNvPr>
          <p:cNvSpPr/>
          <p:nvPr/>
        </p:nvSpPr>
        <p:spPr>
          <a:xfrm>
            <a:off x="2272822" y="1093627"/>
            <a:ext cx="3754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VIK Ungdom</a:t>
            </a:r>
          </a:p>
        </p:txBody>
      </p:sp>
    </p:spTree>
    <p:extLst>
      <p:ext uri="{BB962C8B-B14F-4D97-AF65-F5344CB8AC3E}">
        <p14:creationId xmlns:p14="http://schemas.microsoft.com/office/powerpoint/2010/main" val="336906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CFA3C-44F4-4F2C-989B-7D607B282F0A}"/>
              </a:ext>
            </a:extLst>
          </p:cNvPr>
          <p:cNvSpPr/>
          <p:nvPr/>
        </p:nvSpPr>
        <p:spPr>
          <a:xfrm>
            <a:off x="2483116" y="1418764"/>
            <a:ext cx="114360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Hur jobbar vi? - VIK Team-11´s motto</a:t>
            </a:r>
          </a:p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 </a:t>
            </a:r>
          </a:p>
        </p:txBody>
      </p:sp>
      <p:sp>
        <p:nvSpPr>
          <p:cNvPr id="5" name="textruta 1">
            <a:extLst>
              <a:ext uri="{FF2B5EF4-FFF2-40B4-BE49-F238E27FC236}">
                <a16:creationId xmlns:a16="http://schemas.microsoft.com/office/drawing/2014/main" id="{2A2A75E5-C9A5-48CD-9904-92DB0B52EDDB}"/>
              </a:ext>
            </a:extLst>
          </p:cNvPr>
          <p:cNvSpPr txBox="1"/>
          <p:nvPr/>
        </p:nvSpPr>
        <p:spPr>
          <a:xfrm>
            <a:off x="2483116" y="3340938"/>
            <a:ext cx="21138523" cy="7786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v-SE" sz="4000" i="1" dirty="0">
              <a:solidFill>
                <a:schemeClr val="bg1"/>
              </a:solidFill>
              <a:cs typeface="Calibri" panose="020F0502020204030204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Vi jobbar för en positiv anda...!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Vi bygger "ett" lag!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Spelaren har eget ansvar....både mot sig själv och mot laget!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Matcher/Poolspel 50 % träningsnärvaro "tränar på träningar -  praktiserar på matcher”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Vårat mål vid ”laguttagningar” är att alla våra lag ska spela jämnt mot sina motståndare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Målet är att alla våra spelare ska få spela lika många matcher.</a:t>
            </a:r>
          </a:p>
          <a:p>
            <a:pPr>
              <a:lnSpc>
                <a:spcPct val="150000"/>
              </a:lnSpc>
            </a:pPr>
            <a:endParaRPr lang="sv-SE" sz="4000" i="1" dirty="0">
              <a:solidFill>
                <a:schemeClr val="bg1"/>
              </a:solidFill>
              <a:cs typeface="Calibri" panose="020F0502020204030204"/>
            </a:endParaRPr>
          </a:p>
          <a:p>
            <a:endParaRPr lang="sv-SE" sz="4000" i="1" dirty="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3221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CCFA3C-44F4-4F2C-989B-7D607B282F0A}"/>
              </a:ext>
            </a:extLst>
          </p:cNvPr>
          <p:cNvSpPr/>
          <p:nvPr/>
        </p:nvSpPr>
        <p:spPr>
          <a:xfrm>
            <a:off x="2483116" y="1418764"/>
            <a:ext cx="114360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Kommunikation</a:t>
            </a:r>
          </a:p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 </a:t>
            </a:r>
          </a:p>
        </p:txBody>
      </p:sp>
      <p:sp>
        <p:nvSpPr>
          <p:cNvPr id="5" name="textruta 1">
            <a:extLst>
              <a:ext uri="{FF2B5EF4-FFF2-40B4-BE49-F238E27FC236}">
                <a16:creationId xmlns:a16="http://schemas.microsoft.com/office/drawing/2014/main" id="{2A2A75E5-C9A5-48CD-9904-92DB0B52EDDB}"/>
              </a:ext>
            </a:extLst>
          </p:cNvPr>
          <p:cNvSpPr txBox="1"/>
          <p:nvPr/>
        </p:nvSpPr>
        <p:spPr>
          <a:xfrm>
            <a:off x="2483116" y="3357756"/>
            <a:ext cx="21138523" cy="7786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v-SE" sz="4000" i="1" dirty="0">
              <a:solidFill>
                <a:schemeClr val="bg1"/>
              </a:solidFill>
              <a:cs typeface="Calibri" panose="020F0502020204030204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Vi kallar till alla aktiviteter via laget.se  - Svara i god tid på dessa utskick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Vårat mål är att genomföra två föräldramöten per säsong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Utöver föräldramötena så informerar vi regelbundet via laget.se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 err="1">
                <a:solidFill>
                  <a:schemeClr val="bg1"/>
                </a:solidFill>
                <a:cs typeface="Calibri" panose="020F0502020204030204"/>
              </a:rPr>
              <a:t>Instagram</a:t>
            </a: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, vi har idag ett konto där vi löpande gör inlägg under denna säsong ”vikteam_11”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000" i="1" dirty="0">
                <a:solidFill>
                  <a:schemeClr val="bg1"/>
                </a:solidFill>
                <a:cs typeface="Calibri" panose="020F0502020204030204"/>
              </a:rPr>
              <a:t>Hur ska vi kommunicera ledare - föräldrar?</a:t>
            </a:r>
          </a:p>
          <a:p>
            <a:pPr>
              <a:lnSpc>
                <a:spcPct val="150000"/>
              </a:lnSpc>
            </a:pPr>
            <a:endParaRPr lang="sv-SE" sz="4000" i="1" dirty="0">
              <a:solidFill>
                <a:schemeClr val="bg1"/>
              </a:solidFill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sv-SE" sz="4000" i="1" dirty="0">
              <a:solidFill>
                <a:schemeClr val="bg1"/>
              </a:solidFill>
              <a:cs typeface="Calibri" panose="020F0502020204030204"/>
            </a:endParaRPr>
          </a:p>
          <a:p>
            <a:endParaRPr lang="sv-SE" sz="4000" i="1" dirty="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12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>
            <a:extLst>
              <a:ext uri="{FF2B5EF4-FFF2-40B4-BE49-F238E27FC236}">
                <a16:creationId xmlns:a16="http://schemas.microsoft.com/office/drawing/2014/main" id="{AD0B2380-BAAF-BB43-8109-33BAB487A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189" y="671213"/>
            <a:ext cx="21126648" cy="3311524"/>
          </a:xfrm>
        </p:spPr>
        <p:txBody>
          <a:bodyPr/>
          <a:lstStyle/>
          <a:p>
            <a:r>
              <a:rPr lang="sv-SE" sz="9600">
                <a:latin typeface="Acumin Pro ExtraCondensed" panose="020B0608020202020204" pitchFamily="34" charset="0"/>
              </a:rPr>
              <a:t>Agenda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1D448D3-C06E-4D44-8439-F6F9452C7D24}"/>
              </a:ext>
            </a:extLst>
          </p:cNvPr>
          <p:cNvSpPr txBox="1"/>
          <p:nvPr/>
        </p:nvSpPr>
        <p:spPr>
          <a:xfrm>
            <a:off x="1611086" y="2834029"/>
            <a:ext cx="21495138" cy="66479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  <a:cs typeface="Calibri"/>
              </a:rPr>
              <a:t>Enkäten</a:t>
            </a:r>
            <a:endParaRPr lang="sv-SE" sz="4800" dirty="0">
              <a:solidFill>
                <a:schemeClr val="bg1"/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  <a:cs typeface="Calibri"/>
              </a:rPr>
              <a:t>Säsongen 22/23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Filosofi och tankar bakom upplägg</a:t>
            </a:r>
            <a:endParaRPr lang="sv-SE" sz="4800" dirty="0">
              <a:solidFill>
                <a:schemeClr val="bg1"/>
              </a:solidFill>
              <a:cs typeface="Calibri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Ekonomi</a:t>
            </a:r>
            <a:endParaRPr lang="sv-SE" sz="4800" dirty="0">
              <a:solidFill>
                <a:schemeClr val="bg1"/>
              </a:solidFill>
              <a:cs typeface="Calibri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Föräldraåtaganden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sv-SE" sz="4800" dirty="0">
              <a:solidFill>
                <a:srgbClr val="FFFFFF"/>
              </a:solidFill>
              <a:cs typeface="Calibri"/>
            </a:endParaRPr>
          </a:p>
          <a:p>
            <a:endParaRPr lang="sv-SE" dirty="0">
              <a:cs typeface="Calibri" panose="020F0502020204030204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B410949-3F8D-4F27-AD28-B6CDD16E0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473" y="623399"/>
            <a:ext cx="5917507" cy="44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5695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609024" y="1385835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>
                <a:solidFill>
                  <a:srgbClr val="FFC000"/>
                </a:solidFill>
                <a:latin typeface="Acumin Pro ExtraCondensed" panose="020B0608020202020204" pitchFamily="34" charset="0"/>
              </a:rPr>
              <a:t>Ekonomin i Team-11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521413" y="4182894"/>
            <a:ext cx="1702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4400">
              <a:solidFill>
                <a:schemeClr val="bg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23873F9-1FAD-4190-97FB-EFD6FAF8D94F}"/>
              </a:ext>
            </a:extLst>
          </p:cNvPr>
          <p:cNvSpPr txBox="1"/>
          <p:nvPr/>
        </p:nvSpPr>
        <p:spPr>
          <a:xfrm>
            <a:off x="5050971" y="4952335"/>
            <a:ext cx="11820544" cy="271920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sz="6000" dirty="0">
                <a:solidFill>
                  <a:schemeClr val="bg1"/>
                </a:solidFill>
              </a:rPr>
              <a:t>Spelaravgifter och medlemsavgifter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sz="6000" dirty="0">
                <a:solidFill>
                  <a:schemeClr val="bg1"/>
                </a:solidFill>
              </a:rPr>
              <a:t>Intäkter/kostnader</a:t>
            </a:r>
            <a:endParaRPr lang="sv-SE" sz="6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04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5695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609024" y="1385835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>
                <a:solidFill>
                  <a:srgbClr val="FFC000"/>
                </a:solidFill>
                <a:latin typeface="Acumin Pro ExtraCondensed" panose="020B0608020202020204" pitchFamily="34" charset="0"/>
              </a:rPr>
              <a:t>Ekonomin i Team-11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445213" y="4201944"/>
            <a:ext cx="1702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44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7222E7-A5AC-412D-B434-BF3CD58097E9}"/>
              </a:ext>
            </a:extLst>
          </p:cNvPr>
          <p:cNvSpPr/>
          <p:nvPr/>
        </p:nvSpPr>
        <p:spPr>
          <a:xfrm>
            <a:off x="1790700" y="4038600"/>
            <a:ext cx="1996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FFFFFF"/>
                </a:solidFill>
                <a:cs typeface="Calibri" panose="020F0502020204030204"/>
              </a:rPr>
              <a:t>Senast 2022 09 01  </a:t>
            </a: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skall hela medlemsavgiften och minst halva spelaravgiften vara inbetald.</a:t>
            </a:r>
            <a:br>
              <a:rPr lang="sv-SE" sz="4000" dirty="0">
                <a:solidFill>
                  <a:srgbClr val="FFFFFF"/>
                </a:solidFill>
                <a:cs typeface="Calibri" panose="020F0502020204030204"/>
              </a:rPr>
            </a:br>
            <a:endParaRPr lang="sv-SE" sz="4000" dirty="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sv-SE" sz="4000" b="1" dirty="0">
                <a:solidFill>
                  <a:srgbClr val="FFFFFF"/>
                </a:solidFill>
                <a:cs typeface="Calibri" panose="020F0502020204030204"/>
              </a:rPr>
              <a:t>Senast 2022 10 31  </a:t>
            </a: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skall resterande spelaravgift vara inbetald.</a:t>
            </a:r>
            <a:br>
              <a:rPr lang="sv-SE" sz="4000" dirty="0">
                <a:solidFill>
                  <a:srgbClr val="FFFFFF"/>
                </a:solidFill>
                <a:cs typeface="Calibri" panose="020F0502020204030204"/>
              </a:rPr>
            </a:br>
            <a:br>
              <a:rPr lang="sv-SE" sz="4000" dirty="0">
                <a:solidFill>
                  <a:srgbClr val="FFFFFF"/>
                </a:solidFill>
                <a:cs typeface="Calibri" panose="020F0502020204030204"/>
              </a:rPr>
            </a:br>
            <a:r>
              <a:rPr lang="sv-SE" sz="4000" b="1" dirty="0">
                <a:solidFill>
                  <a:srgbClr val="FFFFFF"/>
                </a:solidFill>
                <a:cs typeface="Calibri" panose="020F0502020204030204"/>
              </a:rPr>
              <a:t>OBS! </a:t>
            </a:r>
            <a:r>
              <a:rPr lang="sv-SE" sz="4000" dirty="0">
                <a:solidFill>
                  <a:srgbClr val="FFFFFF"/>
                </a:solidFill>
                <a:cs typeface="Calibri" panose="020F0502020204030204"/>
              </a:rPr>
              <a:t>Är avgifterna obetalda, gäller inte spelarförsäkringen. Detta betyder att spelare inte äger rätt att delta i match eller träning</a:t>
            </a:r>
            <a:endParaRPr lang="en-GB" sz="4000" dirty="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2305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021236" y="1123488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>
                <a:solidFill>
                  <a:srgbClr val="FFC000"/>
                </a:solidFill>
                <a:latin typeface="Acumin Pro ExtraCondensed" panose="020B0608020202020204" pitchFamily="34" charset="0"/>
              </a:rPr>
              <a:t>Lagkonto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38BAE67-3F16-B49D-F4A6-494C1A543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998" y="3263880"/>
            <a:ext cx="17222219" cy="78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76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836345" y="824909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Ekonomi</a:t>
            </a:r>
          </a:p>
        </p:txBody>
      </p:sp>
      <p:sp>
        <p:nvSpPr>
          <p:cNvPr id="5" name="textruta 3">
            <a:extLst>
              <a:ext uri="{FF2B5EF4-FFF2-40B4-BE49-F238E27FC236}">
                <a16:creationId xmlns:a16="http://schemas.microsoft.com/office/drawing/2014/main" id="{FE7AC9A2-BEE0-4B58-ADCF-51C05A89B5CA}"/>
              </a:ext>
            </a:extLst>
          </p:cNvPr>
          <p:cNvSpPr txBox="1"/>
          <p:nvPr/>
        </p:nvSpPr>
        <p:spPr>
          <a:xfrm>
            <a:off x="1836345" y="2934743"/>
            <a:ext cx="19811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</a:rPr>
              <a:t>I år hoppas vi kunna få intäkter från kiosk vid våra matcher och cuper samt Gurka puken. Osäkert hur vi gör med vårat träningsfika.</a:t>
            </a:r>
          </a:p>
          <a:p>
            <a:endParaRPr lang="sv-SE" sz="4800" dirty="0">
              <a:solidFill>
                <a:schemeClr val="bg1"/>
              </a:solidFill>
            </a:endParaRPr>
          </a:p>
          <a:p>
            <a:r>
              <a:rPr lang="sv-SE" sz="4800" dirty="0">
                <a:solidFill>
                  <a:schemeClr val="bg1"/>
                </a:solidFill>
              </a:rPr>
              <a:t>Utgifter:</a:t>
            </a:r>
            <a:endParaRPr lang="sv-SE" sz="4800" dirty="0"/>
          </a:p>
        </p:txBody>
      </p:sp>
      <p:sp>
        <p:nvSpPr>
          <p:cNvPr id="6" name="textruta 3">
            <a:extLst>
              <a:ext uri="{FF2B5EF4-FFF2-40B4-BE49-F238E27FC236}">
                <a16:creationId xmlns:a16="http://schemas.microsoft.com/office/drawing/2014/main" id="{B88C8E0E-03E5-48A8-9C5D-3E75EBBE918B}"/>
              </a:ext>
            </a:extLst>
          </p:cNvPr>
          <p:cNvSpPr txBox="1"/>
          <p:nvPr/>
        </p:nvSpPr>
        <p:spPr>
          <a:xfrm>
            <a:off x="1836344" y="5888958"/>
            <a:ext cx="1981199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4800" dirty="0">
              <a:solidFill>
                <a:schemeClr val="bg1"/>
              </a:solidFill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Träningsläger, ca 25 000 kr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Utrustning (målvaktsmasker/matchtröjor mm), ca 10.000 kr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Domarkostnader för matcher vi själva arrangerar, ca 5 000 kr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800" dirty="0">
                <a:solidFill>
                  <a:schemeClr val="bg1"/>
                </a:solidFill>
              </a:rPr>
              <a:t>Avslutning ca 8.000 kr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4800" dirty="0" err="1">
                <a:solidFill>
                  <a:schemeClr val="bg1"/>
                </a:solidFill>
              </a:rPr>
              <a:t>Ev</a:t>
            </a:r>
            <a:r>
              <a:rPr lang="sv-SE" sz="4800" dirty="0">
                <a:solidFill>
                  <a:schemeClr val="bg1"/>
                </a:solidFill>
              </a:rPr>
              <a:t> Cuper </a:t>
            </a:r>
          </a:p>
          <a:p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3066770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947" y="-680865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385226" y="1439694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>
                <a:solidFill>
                  <a:srgbClr val="FFC000"/>
                </a:solidFill>
                <a:latin typeface="Acumin Pro ExtraCondensed" panose="020B0608020202020204" pitchFamily="34" charset="0"/>
              </a:rPr>
              <a:t>Föräldraåtaganden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9008EF3-49BA-473E-A7D7-1A3FBB5EFAA4}"/>
              </a:ext>
            </a:extLst>
          </p:cNvPr>
          <p:cNvSpPr txBox="1"/>
          <p:nvPr/>
        </p:nvSpPr>
        <p:spPr>
          <a:xfrm>
            <a:off x="3385226" y="3135083"/>
            <a:ext cx="19811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Kiosken vid A-lagets hemmamatcher</a:t>
            </a:r>
            <a:r>
              <a:rPr lang="sv-SE" dirty="0">
                <a:solidFill>
                  <a:schemeClr val="bg1"/>
                </a:solidFill>
              </a:rPr>
              <a:t>	 </a:t>
            </a:r>
            <a:r>
              <a:rPr lang="sv-SE" sz="3600" dirty="0">
                <a:solidFill>
                  <a:schemeClr val="bg1"/>
                </a:solidFill>
              </a:rPr>
              <a:t>Minst två tillfälle per säsong. VIK kommer troligen spela ”Slutspelsserien” och fler tillfällen i kiosken kommer därför tillkomma.</a:t>
            </a:r>
            <a:endParaRPr lang="sv-SE" dirty="0">
              <a:solidFill>
                <a:schemeClr val="bg1"/>
              </a:solidFill>
            </a:endParaRPr>
          </a:p>
          <a:p>
            <a:endParaRPr lang="sv-SE" sz="4400" b="1" dirty="0">
              <a:solidFill>
                <a:schemeClr val="bg1"/>
              </a:solidFill>
            </a:endParaRPr>
          </a:p>
          <a:p>
            <a:r>
              <a:rPr lang="sv-SE" sz="4400" b="1" dirty="0">
                <a:solidFill>
                  <a:schemeClr val="bg1"/>
                </a:solidFill>
              </a:rPr>
              <a:t>Bemanna kiosk och sekretariat vid poolspel</a:t>
            </a:r>
            <a:r>
              <a:rPr lang="sv-SE" dirty="0">
                <a:solidFill>
                  <a:schemeClr val="bg1"/>
                </a:solidFill>
              </a:rPr>
              <a:t>		</a:t>
            </a:r>
            <a:r>
              <a:rPr lang="sv-SE" sz="3600" dirty="0">
                <a:solidFill>
                  <a:schemeClr val="bg1"/>
                </a:solidFill>
              </a:rPr>
              <a:t> Vid alla poolspel där erat barn deltar</a:t>
            </a:r>
          </a:p>
          <a:p>
            <a:endParaRPr lang="sv-SE" sz="3600" dirty="0">
              <a:solidFill>
                <a:schemeClr val="bg1"/>
              </a:solidFill>
            </a:endParaRPr>
          </a:p>
          <a:p>
            <a:r>
              <a:rPr lang="sv-SE" sz="4400" b="1" dirty="0">
                <a:solidFill>
                  <a:schemeClr val="bg1"/>
                </a:solidFill>
              </a:rPr>
              <a:t>Gurkapucken  Vårat lager är arrangerande lag. </a:t>
            </a:r>
            <a:r>
              <a:rPr lang="sv-SE" sz="3600" dirty="0" err="1">
                <a:solidFill>
                  <a:schemeClr val="bg1"/>
                </a:solidFill>
              </a:rPr>
              <a:t>Färäldrar</a:t>
            </a:r>
            <a:r>
              <a:rPr lang="sv-SE" sz="3600" dirty="0">
                <a:solidFill>
                  <a:schemeClr val="bg1"/>
                </a:solidFill>
              </a:rPr>
              <a:t> kommer att behöva ställa upp i sekretariat, kiosker etc. 16 lag, 3 ishallar, 2 dagar. Stort tillskott till lagkassan!</a:t>
            </a:r>
          </a:p>
          <a:p>
            <a:endParaRPr lang="sv-SE" sz="3600" dirty="0">
              <a:solidFill>
                <a:schemeClr val="bg1"/>
              </a:solidFill>
            </a:endParaRPr>
          </a:p>
          <a:p>
            <a:endParaRPr lang="sv-SE" sz="3600" dirty="0">
              <a:solidFill>
                <a:schemeClr val="bg1"/>
              </a:solidFill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6341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22279" y="1421635"/>
            <a:ext cx="1050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Föräldrarnas ansvar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521413" y="4182894"/>
            <a:ext cx="1702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440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37A6CD-11A4-48A5-A585-136E923A5FE5}"/>
              </a:ext>
            </a:extLst>
          </p:cNvPr>
          <p:cNvSpPr txBox="1">
            <a:spLocks/>
          </p:cNvSpPr>
          <p:nvPr/>
        </p:nvSpPr>
        <p:spPr>
          <a:xfrm>
            <a:off x="1676289" y="3084424"/>
            <a:ext cx="21029831" cy="8702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0" b="1" i="1" kern="1200">
                <a:solidFill>
                  <a:schemeClr val="accent1"/>
                </a:solidFill>
                <a:latin typeface="Acumin Pro ExtraCondensed Black" panose="020B0608020202020204" pitchFamily="34" charset="77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Acumin Pro ExtraCondensed Black"/>
              </a:rPr>
              <a:t>Låt ledarna coacha din son/dotter under pågående träning/match. </a:t>
            </a:r>
            <a:endParaRPr lang="sv-SE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Acumin Pro ExtraCondensed Black"/>
              </a:rPr>
              <a:t>Ni påverkar och lägger grunden för barnets livsstil! </a:t>
            </a:r>
          </a:p>
          <a:p>
            <a:r>
              <a:rPr lang="sv-SE" sz="3600" dirty="0">
                <a:solidFill>
                  <a:schemeClr val="bg1"/>
                </a:solidFill>
                <a:latin typeface="Acumin Pro ExtraCondensed Black"/>
              </a:rPr>
              <a:t>      </a:t>
            </a:r>
            <a:r>
              <a:rPr lang="sv-SE" sz="3600" b="0" dirty="0">
                <a:solidFill>
                  <a:schemeClr val="bg1"/>
                </a:solidFill>
                <a:latin typeface="Acumin Pro ExtraCondensed Black"/>
              </a:rPr>
              <a:t>Viktigt att era barn får i sig ordentligt med energi innan träning</a:t>
            </a:r>
          </a:p>
          <a:p>
            <a:r>
              <a:rPr lang="sv-SE" sz="3600" b="0" dirty="0">
                <a:solidFill>
                  <a:schemeClr val="bg1"/>
                </a:solidFill>
                <a:latin typeface="Acumin Pro ExtraCondensed Black"/>
              </a:rPr>
              <a:t>      Låt era barn vila från träning om de är trötta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Acumin Pro ExtraCondensed Black"/>
              </a:rPr>
              <a:t>Stötta ditt barn i med- och motgång! </a:t>
            </a:r>
            <a:endParaRPr lang="sv-SE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Acumin Pro ExtraCondensed Black"/>
              </a:rPr>
              <a:t>Visa intresse för ditt barns idrottande! </a:t>
            </a:r>
            <a:endParaRPr lang="sv-SE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Acumin Pro ExtraCondensed Black"/>
              </a:rPr>
              <a:t>Skrik inte på domare, utan heja på laget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Acumin Pro ExtraCondensed Black"/>
              </a:rPr>
              <a:t>Tänk på att vara är en viktig förebild! </a:t>
            </a:r>
            <a:endParaRPr lang="sv-SE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  <a:latin typeface="Acumin Pro ExtraCondensed Black"/>
              </a:rPr>
              <a:t>Låt ledarna ta ansvar för laguttagningar 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sv-SE" sz="3600" dirty="0">
              <a:solidFill>
                <a:schemeClr val="bg1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FAEA925-5305-45D7-8F43-7683BAEEF61E}"/>
              </a:ext>
            </a:extLst>
          </p:cNvPr>
          <p:cNvSpPr txBox="1"/>
          <p:nvPr/>
        </p:nvSpPr>
        <p:spPr>
          <a:xfrm>
            <a:off x="1308791" y="11463367"/>
            <a:ext cx="2102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bg1"/>
                </a:solidFill>
              </a:rPr>
              <a:t>GLÄDJE – TRYGGHET – TRIVSEL på isen, på läktaren och i omklädningsrummet är viktiga värderingar i VIK </a:t>
            </a:r>
            <a:endParaRPr lang="sv-S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49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9DA2AA8-47B7-144A-B191-523AF69018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15000" dirty="0">
                <a:latin typeface="Acumin Pro ExtraCondensed" panose="020B0608020202020204" pitchFamily="34" charset="0"/>
              </a:rPr>
              <a:t>Tack för ikväll!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0B2380-BAAF-BB43-8109-33BAB487A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882" y="8900813"/>
            <a:ext cx="21751102" cy="331152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sv-SE" sz="9600" dirty="0">
              <a:latin typeface="Acumin Pro ExtraCondensed"/>
            </a:endParaRPr>
          </a:p>
          <a:p>
            <a:r>
              <a:rPr lang="sv-SE" sz="9600" dirty="0">
                <a:latin typeface="Acumin Pro ExtraCondensed"/>
              </a:rPr>
              <a:t>VIK TEAM-11 U12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8A58906-1CE4-4E7C-954E-B07635920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473" y="623399"/>
            <a:ext cx="5917507" cy="44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892" y="-497415"/>
            <a:ext cx="24456305" cy="1630022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4281963-B9A1-4479-8E0B-A2CE1662546D}"/>
              </a:ext>
            </a:extLst>
          </p:cNvPr>
          <p:cNvSpPr txBox="1"/>
          <p:nvPr/>
        </p:nvSpPr>
        <p:spPr>
          <a:xfrm>
            <a:off x="716692" y="3156856"/>
            <a:ext cx="23403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sv-SE" sz="4000" dirty="0">
              <a:solidFill>
                <a:schemeClr val="bg1"/>
              </a:solidFill>
            </a:endParaRPr>
          </a:p>
          <a:p>
            <a:pPr lvl="1"/>
            <a:endParaRPr lang="sv-SE" sz="4000" dirty="0">
              <a:solidFill>
                <a:schemeClr val="bg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279C7C6-FBDA-BD12-EEC0-37E8903B9949}"/>
              </a:ext>
            </a:extLst>
          </p:cNvPr>
          <p:cNvSpPr txBox="1"/>
          <p:nvPr/>
        </p:nvSpPr>
        <p:spPr>
          <a:xfrm>
            <a:off x="4165600" y="896125"/>
            <a:ext cx="1351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                                        </a:t>
            </a:r>
          </a:p>
          <a:p>
            <a:r>
              <a:rPr lang="sv-SE" sz="3200" dirty="0">
                <a:solidFill>
                  <a:schemeClr val="bg1"/>
                </a:solidFill>
              </a:rPr>
              <a:t>				</a:t>
            </a:r>
            <a:r>
              <a:rPr lang="sv-SE" sz="4000" dirty="0">
                <a:solidFill>
                  <a:schemeClr val="bg1"/>
                </a:solidFill>
              </a:rPr>
              <a:t>Statistik Poolspel/Matcher 2021/2022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D523BFA-456A-F87A-6EAC-D11AC07D3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127" y="2451477"/>
            <a:ext cx="4710532" cy="913167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B2BA593-A95F-F4BB-3965-8A1F7A419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4260" y="2451477"/>
            <a:ext cx="4775183" cy="984675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480CF07-594F-130B-0F0A-2E46BA07A881}"/>
              </a:ext>
            </a:extLst>
          </p:cNvPr>
          <p:cNvSpPr txBox="1"/>
          <p:nvPr/>
        </p:nvSpPr>
        <p:spPr>
          <a:xfrm>
            <a:off x="1803591" y="279112"/>
            <a:ext cx="4407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Säsongen 21/22 </a:t>
            </a:r>
            <a:endParaRPr lang="sv-SE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6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236282" y="1225689"/>
            <a:ext cx="1504109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Säsongen 22/23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236282" y="3467040"/>
            <a:ext cx="21385718" cy="90178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4400" b="1" dirty="0">
                <a:solidFill>
                  <a:schemeClr val="bg1"/>
                </a:solidFill>
              </a:rPr>
              <a:t>Vi kommer att jobba vidare med laget enligt VIK Ungdoms ledord - VIK Team -11 Strategin</a:t>
            </a:r>
            <a:endParaRPr lang="sv-SE" sz="4400" b="1" dirty="0"/>
          </a:p>
          <a:p>
            <a:pPr lvl="0"/>
            <a:endParaRPr lang="sv-SE" sz="4000" b="1" dirty="0">
              <a:solidFill>
                <a:schemeClr val="bg1">
                  <a:lumMod val="95000"/>
                </a:schemeClr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v-SE" sz="4400" b="1" dirty="0">
                <a:solidFill>
                  <a:schemeClr val="bg1">
                    <a:lumMod val="95000"/>
                  </a:schemeClr>
                </a:solidFill>
              </a:rPr>
              <a:t>Utveckling 				</a:t>
            </a:r>
            <a:r>
              <a:rPr lang="sv-SE" sz="3600" dirty="0">
                <a:solidFill>
                  <a:schemeClr val="bg1">
                    <a:lumMod val="95000"/>
                  </a:schemeClr>
                </a:solidFill>
              </a:rPr>
              <a:t>(Förbereda steget till junior och senior, erfarenhets utbyte </a:t>
            </a:r>
            <a:r>
              <a:rPr lang="sv-SE" sz="3600" dirty="0" err="1">
                <a:solidFill>
                  <a:schemeClr val="bg1">
                    <a:lumMod val="95000"/>
                  </a:schemeClr>
                </a:solidFill>
              </a:rPr>
              <a:t>fr.o.m</a:t>
            </a:r>
            <a:r>
              <a:rPr lang="sv-SE" sz="3600" dirty="0">
                <a:solidFill>
                  <a:schemeClr val="bg1">
                    <a:lumMod val="95000"/>
                  </a:schemeClr>
                </a:solidFill>
              </a:rPr>
              <a:t> U13)</a:t>
            </a:r>
          </a:p>
          <a:p>
            <a:pPr lvl="0"/>
            <a:endParaRPr lang="sv-SE" sz="3600" dirty="0">
              <a:solidFill>
                <a:schemeClr val="bg1">
                  <a:lumMod val="95000"/>
                </a:schemeClr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v-SE" sz="4400" b="1" dirty="0" err="1">
                <a:solidFill>
                  <a:schemeClr val="bg1">
                    <a:lumMod val="95000"/>
                  </a:schemeClr>
                </a:solidFill>
              </a:rPr>
              <a:t>Trygghet-Trivsel</a:t>
            </a:r>
            <a:r>
              <a:rPr lang="sv-SE" sz="44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sv-SE" sz="3600" dirty="0">
                <a:solidFill>
                  <a:schemeClr val="bg1">
                    <a:lumMod val="95000"/>
                  </a:schemeClr>
                </a:solidFill>
              </a:rPr>
              <a:t>(Glädje, alla spelare skall synas och uppmärksammas lika mycket – kom i tid)</a:t>
            </a:r>
          </a:p>
          <a:p>
            <a:pPr lvl="0"/>
            <a:endParaRPr lang="sv-SE" sz="4400" dirty="0">
              <a:solidFill>
                <a:schemeClr val="bg1">
                  <a:lumMod val="95000"/>
                </a:schemeClr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v-SE" sz="4400" b="1" dirty="0">
                <a:solidFill>
                  <a:schemeClr val="bg1">
                    <a:lumMod val="95000"/>
                  </a:schemeClr>
                </a:solidFill>
              </a:rPr>
              <a:t>Öppenhet</a:t>
            </a:r>
            <a:r>
              <a:rPr lang="sv-SE" sz="4400" dirty="0">
                <a:solidFill>
                  <a:schemeClr val="bg1">
                    <a:lumMod val="95000"/>
                  </a:schemeClr>
                </a:solidFill>
              </a:rPr>
              <a:t> 				</a:t>
            </a:r>
            <a:r>
              <a:rPr lang="sv-SE" sz="3600" dirty="0">
                <a:solidFill>
                  <a:schemeClr val="bg1">
                    <a:lumMod val="95000"/>
                  </a:schemeClr>
                </a:solidFill>
              </a:rPr>
              <a:t>(Alla bidrar med sin kunskap, rak, respektfull kommunikation, och talar till varandra inte 										om varandra)</a:t>
            </a:r>
          </a:p>
          <a:p>
            <a:pPr lvl="0"/>
            <a:endParaRPr lang="sv-SE" sz="3600" dirty="0">
              <a:solidFill>
                <a:schemeClr val="bg1">
                  <a:lumMod val="95000"/>
                </a:schemeClr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v-SE" sz="4400" b="1" dirty="0">
                <a:solidFill>
                  <a:schemeClr val="bg1">
                    <a:lumMod val="95000"/>
                  </a:schemeClr>
                </a:solidFill>
              </a:rPr>
              <a:t>Breda</a:t>
            </a:r>
            <a:r>
              <a:rPr lang="sv-SE" sz="4400" dirty="0">
                <a:solidFill>
                  <a:schemeClr val="bg1">
                    <a:lumMod val="95000"/>
                  </a:schemeClr>
                </a:solidFill>
              </a:rPr>
              <a:t> 						</a:t>
            </a:r>
            <a:r>
              <a:rPr lang="sv-SE" sz="3600" dirty="0">
                <a:solidFill>
                  <a:schemeClr val="bg1">
                    <a:lumMod val="95000"/>
                  </a:schemeClr>
                </a:solidFill>
              </a:rPr>
              <a:t>(En stor bredd ger fler bra spelare, barnen utvecklar sig olika, verktyg extra träningar – 										jämna matcher)</a:t>
            </a:r>
          </a:p>
          <a:p>
            <a:pPr lvl="0"/>
            <a:endParaRPr lang="sv-SE" sz="4400" dirty="0">
              <a:solidFill>
                <a:schemeClr val="bg1">
                  <a:lumMod val="95000"/>
                </a:schemeClr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sv-SE" sz="4400" b="1" dirty="0">
                <a:solidFill>
                  <a:schemeClr val="bg1">
                    <a:lumMod val="95000"/>
                  </a:schemeClr>
                </a:solidFill>
              </a:rPr>
              <a:t>Proffsiga 					</a:t>
            </a:r>
            <a:r>
              <a:rPr lang="sv-SE" sz="3600" dirty="0">
                <a:solidFill>
                  <a:schemeClr val="bg1">
                    <a:lumMod val="95000"/>
                  </a:schemeClr>
                </a:solidFill>
              </a:rPr>
              <a:t>(Vi tränar hårt, långsiktigt och målinriktat)</a:t>
            </a:r>
          </a:p>
          <a:p>
            <a:endParaRPr lang="sv-SE" sz="44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29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95123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16693" y="1112108"/>
            <a:ext cx="13174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Säsongen 22/23 </a:t>
            </a:r>
            <a:endParaRPr lang="sv-SE" sz="6000" dirty="0">
              <a:solidFill>
                <a:srgbClr val="FFC000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4281963-B9A1-4479-8E0B-A2CE1662546D}"/>
              </a:ext>
            </a:extLst>
          </p:cNvPr>
          <p:cNvSpPr txBox="1"/>
          <p:nvPr/>
        </p:nvSpPr>
        <p:spPr>
          <a:xfrm>
            <a:off x="716692" y="3156856"/>
            <a:ext cx="2340369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Ett lag – Laganda  ”Alla är kompisar i VIK Team -11” </a:t>
            </a:r>
          </a:p>
          <a:p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</a:rPr>
              <a:t>Bryta grupperingar (</a:t>
            </a:r>
            <a:r>
              <a:rPr lang="sv-SE" sz="3600" dirty="0" err="1">
                <a:solidFill>
                  <a:schemeClr val="bg1"/>
                </a:solidFill>
              </a:rPr>
              <a:t>Friends</a:t>
            </a:r>
            <a:r>
              <a:rPr lang="sv-SE" sz="3600" dirty="0">
                <a:solidFill>
                  <a:schemeClr val="bg1"/>
                </a:solidFill>
              </a:rPr>
              <a:t>) – byta om </a:t>
            </a:r>
            <a:r>
              <a:rPr lang="sv-SE" sz="3600" dirty="0" err="1">
                <a:solidFill>
                  <a:schemeClr val="bg1"/>
                </a:solidFill>
              </a:rPr>
              <a:t>färgvis</a:t>
            </a:r>
            <a:r>
              <a:rPr lang="sv-SE" sz="3600" dirty="0">
                <a:solidFill>
                  <a:schemeClr val="bg1"/>
                </a:solidFill>
              </a:rPr>
              <a:t> i omklädningsrum/hämta sin egentröja – blandade färger matcher</a:t>
            </a:r>
          </a:p>
          <a:p>
            <a:pPr lvl="1"/>
            <a:endParaRPr lang="sv-SE" sz="36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</a:rPr>
              <a:t>Göra ”sitt” bästa </a:t>
            </a:r>
          </a:p>
          <a:p>
            <a:pPr lvl="1"/>
            <a:endParaRPr lang="sv-SE" sz="36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</a:rPr>
              <a:t>Tävla ” </a:t>
            </a:r>
            <a:r>
              <a:rPr lang="sv-SE" sz="3600" dirty="0" err="1">
                <a:solidFill>
                  <a:schemeClr val="bg1"/>
                </a:solidFill>
              </a:rPr>
              <a:t>Gritt</a:t>
            </a:r>
            <a:r>
              <a:rPr lang="sv-SE" sz="3600" dirty="0">
                <a:solidFill>
                  <a:schemeClr val="bg1"/>
                </a:solidFill>
              </a:rPr>
              <a:t>”</a:t>
            </a:r>
          </a:p>
          <a:p>
            <a:pPr lvl="1"/>
            <a:endParaRPr lang="sv-SE" sz="36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schemeClr val="bg1"/>
                </a:solidFill>
              </a:rPr>
              <a:t>Träningsnärvaro minst 50 % för att deltaga i poolspel/matcher och andra aktiviteter</a:t>
            </a:r>
          </a:p>
          <a:p>
            <a:pPr lvl="1"/>
            <a:endParaRPr lang="sv-SE" sz="3600" dirty="0">
              <a:solidFill>
                <a:schemeClr val="bg1"/>
              </a:solidFill>
            </a:endParaRPr>
          </a:p>
          <a:p>
            <a:r>
              <a:rPr lang="sv-SE" sz="4000" i="1" dirty="0">
                <a:solidFill>
                  <a:schemeClr val="bg1"/>
                </a:solidFill>
              </a:rPr>
              <a:t>		</a:t>
            </a:r>
            <a:r>
              <a:rPr lang="sv-SE" sz="3600" b="1" i="1" dirty="0">
                <a:solidFill>
                  <a:srgbClr val="FFFF00"/>
                </a:solidFill>
              </a:rPr>
              <a:t>(Vi tränar på saker/moment som vi sedan som lag praktiserar på matcher…vi kommer att ha syften i våra matcher)</a:t>
            </a:r>
            <a:endParaRPr lang="sv-SE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7415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16693" y="1112108"/>
            <a:ext cx="13174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     Säsongen 22/23 </a:t>
            </a:r>
            <a:endParaRPr lang="sv-SE" sz="6000" dirty="0">
              <a:solidFill>
                <a:srgbClr val="FFC000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4281963-B9A1-4479-8E0B-A2CE1662546D}"/>
              </a:ext>
            </a:extLst>
          </p:cNvPr>
          <p:cNvSpPr txBox="1"/>
          <p:nvPr/>
        </p:nvSpPr>
        <p:spPr>
          <a:xfrm>
            <a:off x="1498600" y="2783859"/>
            <a:ext cx="18516600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Fokus på säsongen kommer att vara följande:</a:t>
            </a:r>
            <a:endParaRPr lang="sv-SE" sz="4000" dirty="0">
              <a:solidFill>
                <a:schemeClr val="bg1"/>
              </a:solidFill>
            </a:endParaRPr>
          </a:p>
          <a:p>
            <a:r>
              <a:rPr lang="sv-SE" sz="4000" dirty="0">
                <a:solidFill>
                  <a:schemeClr val="bg1"/>
                </a:solidFill>
              </a:rPr>
              <a:t> </a:t>
            </a:r>
          </a:p>
          <a:p>
            <a:r>
              <a:rPr lang="sv-SE" sz="4000" b="1" dirty="0">
                <a:solidFill>
                  <a:schemeClr val="bg1"/>
                </a:solidFill>
              </a:rPr>
              <a:t>    ”Att få upp huvud från isen för våra barn” – ”Scanna av isen”</a:t>
            </a:r>
          </a:p>
          <a:p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Passningsspel – Passningar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Spelförståelse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Fysiska spelet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Skridskoteknik – Klubbteknik/Puckkontroll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Teori</a:t>
            </a:r>
          </a:p>
          <a:p>
            <a:pPr lvl="1"/>
            <a:endParaRPr lang="sv-SE" sz="4000" dirty="0">
              <a:solidFill>
                <a:schemeClr val="bg1"/>
              </a:solidFill>
            </a:endParaRPr>
          </a:p>
          <a:p>
            <a:pPr lvl="1"/>
            <a:r>
              <a:rPr lang="sv-SE" sz="4000" b="1" dirty="0">
                <a:solidFill>
                  <a:schemeClr val="bg1"/>
                </a:solidFill>
              </a:rPr>
              <a:t>Nytt för denna säsong är:</a:t>
            </a:r>
          </a:p>
          <a:p>
            <a:pPr lvl="1"/>
            <a:endParaRPr lang="sv-SE" sz="4000" b="1" dirty="0">
              <a:solidFill>
                <a:schemeClr val="bg1"/>
              </a:solidFill>
            </a:endParaRPr>
          </a:p>
          <a:p>
            <a:pPr lvl="1"/>
            <a:r>
              <a:rPr lang="sv-SE" sz="4000" dirty="0">
                <a:solidFill>
                  <a:schemeClr val="bg1"/>
                </a:solidFill>
              </a:rPr>
              <a:t>-	Att det alltid är tacklingar!</a:t>
            </a:r>
          </a:p>
          <a:p>
            <a:pPr lvl="1"/>
            <a:r>
              <a:rPr lang="sv-SE" sz="4000" dirty="0">
                <a:solidFill>
                  <a:schemeClr val="bg1"/>
                </a:solidFill>
              </a:rPr>
              <a:t>-	</a:t>
            </a:r>
            <a:r>
              <a:rPr lang="sv-SE" sz="4000" dirty="0" err="1">
                <a:solidFill>
                  <a:schemeClr val="bg1"/>
                </a:solidFill>
              </a:rPr>
              <a:t>Fys</a:t>
            </a:r>
            <a:r>
              <a:rPr lang="sv-SE" sz="4000" dirty="0">
                <a:solidFill>
                  <a:schemeClr val="bg1"/>
                </a:solidFill>
              </a:rPr>
              <a:t> 30 min 3 ggr veckan</a:t>
            </a:r>
          </a:p>
          <a:p>
            <a:pPr lvl="1"/>
            <a:r>
              <a:rPr lang="sv-SE" sz="4000" dirty="0">
                <a:solidFill>
                  <a:schemeClr val="bg1"/>
                </a:solidFill>
              </a:rPr>
              <a:t>-	Spelarna får större i ansvar i samband med träningar och övriga aktiviteter</a:t>
            </a:r>
          </a:p>
          <a:p>
            <a:pPr lvl="1"/>
            <a:endParaRPr lang="sv-SE" sz="4000" dirty="0">
              <a:solidFill>
                <a:schemeClr val="bg1"/>
              </a:solidFill>
            </a:endParaRPr>
          </a:p>
          <a:p>
            <a:pPr lvl="1"/>
            <a:endParaRPr lang="sv-S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95123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16693" y="1112108"/>
            <a:ext cx="13174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Säsongen 22/23</a:t>
            </a:r>
            <a:endParaRPr lang="sv-SE" sz="6000" dirty="0">
              <a:solidFill>
                <a:srgbClr val="FFC000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4281963-B9A1-4479-8E0B-A2CE1662546D}"/>
              </a:ext>
            </a:extLst>
          </p:cNvPr>
          <p:cNvSpPr txBox="1"/>
          <p:nvPr/>
        </p:nvSpPr>
        <p:spPr>
          <a:xfrm>
            <a:off x="716692" y="3156856"/>
            <a:ext cx="23403697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Ny gruppindelning </a:t>
            </a:r>
          </a:p>
          <a:p>
            <a:endParaRPr lang="sv-SE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3 grupper istället för 4 grupper (Alla träffar alla varje vecka)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Helt nytt! De gamla färgerna är borta - nya namn på grupperna (VIK färger, eller annat namn)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Fördelar om den gröna gruppen – finns ingen geografisk grund/spelarna ihop plockade från olika skolor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Bara en riktig sen kväll varannan vecka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Flera målvakter tillgängliga per träningstillfälle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>
              <a:solidFill>
                <a:schemeClr val="bg1"/>
              </a:solidFill>
            </a:endParaRPr>
          </a:p>
          <a:p>
            <a:r>
              <a:rPr lang="sv-SE" sz="4000" b="1" dirty="0">
                <a:solidFill>
                  <a:schemeClr val="bg1"/>
                </a:solidFill>
              </a:rPr>
              <a:t>Nya ledarteam – 6 huvudtränare</a:t>
            </a:r>
          </a:p>
          <a:p>
            <a:endParaRPr lang="sv-SE" sz="4000" b="1" dirty="0">
              <a:solidFill>
                <a:schemeClr val="bg1"/>
              </a:solidFill>
            </a:endParaRPr>
          </a:p>
          <a:p>
            <a:r>
              <a:rPr lang="sv-SE" sz="4000" dirty="0">
                <a:solidFill>
                  <a:schemeClr val="bg1"/>
                </a:solidFill>
              </a:rPr>
              <a:t>	Grupp 1 		Huvudledare Johan L/Mattias Å samt Martin H/Fredrik W –Material Johan H</a:t>
            </a:r>
          </a:p>
          <a:p>
            <a:r>
              <a:rPr lang="sv-SE" sz="4000" dirty="0">
                <a:solidFill>
                  <a:schemeClr val="bg1"/>
                </a:solidFill>
              </a:rPr>
              <a:t>	Grupp 2		Huvudledare Mikael S/Martin E samt Andreas L/Jesper G – Material Thomas/Micke/Lalo</a:t>
            </a:r>
          </a:p>
          <a:p>
            <a:r>
              <a:rPr lang="sv-SE" sz="4000" dirty="0">
                <a:solidFill>
                  <a:schemeClr val="bg1"/>
                </a:solidFill>
              </a:rPr>
              <a:t>	Grupp 3		Huvudledare Matthias H/Tobias S samt Martin B/Mathias B – Material Bob</a:t>
            </a:r>
          </a:p>
          <a:p>
            <a:endParaRPr lang="sv-SE" sz="4000" dirty="0">
              <a:solidFill>
                <a:schemeClr val="bg1"/>
              </a:solidFill>
            </a:endParaRPr>
          </a:p>
          <a:p>
            <a:r>
              <a:rPr lang="sv-SE" sz="4000" dirty="0">
                <a:solidFill>
                  <a:schemeClr val="bg1"/>
                </a:solidFill>
              </a:rPr>
              <a:t>	Ett ledarteam på is per träning övriga är lediga eller står vid sidan av isen.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95123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16693" y="1112108"/>
            <a:ext cx="13174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Acumin Pro ExtraCondensed" panose="020B0608020202020204" pitchFamily="34" charset="0"/>
              </a:rPr>
              <a:t>Säsongen 22/23 </a:t>
            </a:r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4281963-B9A1-4479-8E0B-A2CE1662546D}"/>
              </a:ext>
            </a:extLst>
          </p:cNvPr>
          <p:cNvSpPr txBox="1"/>
          <p:nvPr/>
        </p:nvSpPr>
        <p:spPr>
          <a:xfrm>
            <a:off x="716692" y="3156856"/>
            <a:ext cx="2340369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Träningsupplägg</a:t>
            </a:r>
          </a:p>
          <a:p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Skyttar målvaktsträning Råby IP 10-12 spelare,  </a:t>
            </a:r>
            <a:r>
              <a:rPr lang="sv-SE" sz="4000" b="1" dirty="0">
                <a:solidFill>
                  <a:schemeClr val="bg1"/>
                </a:solidFill>
              </a:rPr>
              <a:t>måndagar</a:t>
            </a:r>
            <a:r>
              <a:rPr lang="sv-SE" sz="4000" dirty="0">
                <a:solidFill>
                  <a:schemeClr val="bg1"/>
                </a:solidFill>
              </a:rPr>
              <a:t> 19.00 – 20.00</a:t>
            </a:r>
          </a:p>
          <a:p>
            <a:pPr lvl="1"/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Extra träning, </a:t>
            </a:r>
            <a:r>
              <a:rPr lang="sv-SE" sz="4000" b="1" dirty="0">
                <a:solidFill>
                  <a:schemeClr val="bg1"/>
                </a:solidFill>
              </a:rPr>
              <a:t>tisdagar pass 1</a:t>
            </a:r>
            <a:r>
              <a:rPr lang="sv-SE" sz="4000" dirty="0">
                <a:solidFill>
                  <a:schemeClr val="bg1"/>
                </a:solidFill>
              </a:rPr>
              <a:t> is </a:t>
            </a:r>
            <a:r>
              <a:rPr lang="sv-SE" sz="4000" dirty="0" err="1">
                <a:solidFill>
                  <a:schemeClr val="bg1"/>
                </a:solidFill>
              </a:rPr>
              <a:t>kl</a:t>
            </a:r>
            <a:r>
              <a:rPr lang="sv-SE" sz="4000" dirty="0">
                <a:solidFill>
                  <a:schemeClr val="bg1"/>
                </a:solidFill>
              </a:rPr>
              <a:t> 19.00 – 20.00, </a:t>
            </a:r>
            <a:r>
              <a:rPr lang="sv-SE" sz="4000" b="1" dirty="0">
                <a:solidFill>
                  <a:schemeClr val="bg1"/>
                </a:solidFill>
              </a:rPr>
              <a:t>pass 2</a:t>
            </a:r>
            <a:r>
              <a:rPr lang="sv-SE" sz="4000" dirty="0">
                <a:solidFill>
                  <a:schemeClr val="bg1"/>
                </a:solidFill>
              </a:rPr>
              <a:t> is </a:t>
            </a:r>
            <a:r>
              <a:rPr lang="sv-SE" sz="4000" dirty="0" err="1">
                <a:solidFill>
                  <a:schemeClr val="bg1"/>
                </a:solidFill>
              </a:rPr>
              <a:t>kl</a:t>
            </a:r>
            <a:r>
              <a:rPr lang="sv-SE" sz="4000" dirty="0">
                <a:solidFill>
                  <a:schemeClr val="bg1"/>
                </a:solidFill>
              </a:rPr>
              <a:t> 20.10 – 21.10</a:t>
            </a:r>
          </a:p>
          <a:p>
            <a:pPr lvl="1"/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Ordinarie träning, </a:t>
            </a:r>
            <a:r>
              <a:rPr lang="sv-SE" sz="4000" b="1" dirty="0">
                <a:solidFill>
                  <a:schemeClr val="bg1"/>
                </a:solidFill>
              </a:rPr>
              <a:t>onsdagar</a:t>
            </a:r>
            <a:r>
              <a:rPr lang="sv-SE" sz="4000" dirty="0">
                <a:solidFill>
                  <a:schemeClr val="bg1"/>
                </a:solidFill>
              </a:rPr>
              <a:t> </a:t>
            </a:r>
            <a:r>
              <a:rPr lang="sv-SE" sz="4000" b="1" dirty="0">
                <a:solidFill>
                  <a:schemeClr val="bg1"/>
                </a:solidFill>
              </a:rPr>
              <a:t> </a:t>
            </a:r>
            <a:r>
              <a:rPr lang="sv-SE" sz="4000" dirty="0">
                <a:solidFill>
                  <a:schemeClr val="bg1"/>
                </a:solidFill>
              </a:rPr>
              <a:t>is</a:t>
            </a:r>
            <a:r>
              <a:rPr lang="sv-SE" sz="4000" b="1" dirty="0">
                <a:solidFill>
                  <a:schemeClr val="bg1"/>
                </a:solidFill>
              </a:rPr>
              <a:t> </a:t>
            </a:r>
            <a:r>
              <a:rPr lang="sv-SE" sz="4000" dirty="0" err="1">
                <a:solidFill>
                  <a:schemeClr val="bg1"/>
                </a:solidFill>
              </a:rPr>
              <a:t>kl</a:t>
            </a:r>
            <a:r>
              <a:rPr lang="sv-SE" sz="4000" dirty="0">
                <a:solidFill>
                  <a:schemeClr val="bg1"/>
                </a:solidFill>
              </a:rPr>
              <a:t> 19.00 – 20.10/</a:t>
            </a:r>
            <a:r>
              <a:rPr lang="sv-SE" sz="4000" dirty="0" err="1">
                <a:solidFill>
                  <a:schemeClr val="bg1"/>
                </a:solidFill>
              </a:rPr>
              <a:t>fys</a:t>
            </a:r>
            <a:r>
              <a:rPr lang="sv-SE" sz="4000" dirty="0">
                <a:solidFill>
                  <a:schemeClr val="bg1"/>
                </a:solidFill>
              </a:rPr>
              <a:t> träning </a:t>
            </a:r>
            <a:r>
              <a:rPr lang="sv-SE" sz="4000" dirty="0" err="1">
                <a:solidFill>
                  <a:schemeClr val="bg1"/>
                </a:solidFill>
              </a:rPr>
              <a:t>kl</a:t>
            </a:r>
            <a:r>
              <a:rPr lang="sv-SE" sz="4000" dirty="0">
                <a:solidFill>
                  <a:schemeClr val="bg1"/>
                </a:solidFill>
              </a:rPr>
              <a:t> 18.00 – 18.30 (två grupper)</a:t>
            </a:r>
          </a:p>
          <a:p>
            <a:pPr lvl="1"/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Ordinarie träning, </a:t>
            </a:r>
            <a:r>
              <a:rPr lang="sv-SE" sz="4000" b="1" dirty="0">
                <a:solidFill>
                  <a:schemeClr val="bg1"/>
                </a:solidFill>
              </a:rPr>
              <a:t>torsdagar</a:t>
            </a:r>
            <a:r>
              <a:rPr lang="sv-SE" sz="4000" dirty="0">
                <a:solidFill>
                  <a:schemeClr val="bg1"/>
                </a:solidFill>
              </a:rPr>
              <a:t> is </a:t>
            </a:r>
            <a:r>
              <a:rPr lang="sv-SE" sz="4000" dirty="0" err="1">
                <a:solidFill>
                  <a:schemeClr val="bg1"/>
                </a:solidFill>
              </a:rPr>
              <a:t>kl</a:t>
            </a:r>
            <a:r>
              <a:rPr lang="sv-SE" sz="4000" dirty="0">
                <a:solidFill>
                  <a:schemeClr val="bg1"/>
                </a:solidFill>
              </a:rPr>
              <a:t> 19.00 – 20.10/</a:t>
            </a:r>
            <a:r>
              <a:rPr lang="sv-SE" sz="4000" dirty="0" err="1">
                <a:solidFill>
                  <a:schemeClr val="bg1"/>
                </a:solidFill>
              </a:rPr>
              <a:t>fys</a:t>
            </a:r>
            <a:r>
              <a:rPr lang="sv-SE" sz="4000" dirty="0">
                <a:solidFill>
                  <a:schemeClr val="bg1"/>
                </a:solidFill>
              </a:rPr>
              <a:t> träning </a:t>
            </a:r>
            <a:r>
              <a:rPr lang="sv-SE" sz="4000" dirty="0" err="1">
                <a:solidFill>
                  <a:schemeClr val="bg1"/>
                </a:solidFill>
              </a:rPr>
              <a:t>kl</a:t>
            </a:r>
            <a:r>
              <a:rPr lang="sv-SE" sz="4000" dirty="0">
                <a:solidFill>
                  <a:schemeClr val="bg1"/>
                </a:solidFill>
              </a:rPr>
              <a:t> 18.00 – 18.30 (två grupper)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Ordinarie träning </a:t>
            </a:r>
            <a:r>
              <a:rPr lang="sv-SE" sz="4000" b="1" dirty="0">
                <a:solidFill>
                  <a:schemeClr val="bg1"/>
                </a:solidFill>
              </a:rPr>
              <a:t>torsdagar</a:t>
            </a:r>
            <a:r>
              <a:rPr lang="sv-SE" sz="4000" dirty="0">
                <a:solidFill>
                  <a:schemeClr val="bg1"/>
                </a:solidFill>
              </a:rPr>
              <a:t> samarbete med Surahammar HC team 11 is </a:t>
            </a:r>
            <a:r>
              <a:rPr lang="sv-SE" sz="4000" dirty="0" err="1">
                <a:solidFill>
                  <a:schemeClr val="bg1"/>
                </a:solidFill>
              </a:rPr>
              <a:t>kl</a:t>
            </a:r>
            <a:r>
              <a:rPr lang="sv-SE" sz="4000" dirty="0">
                <a:solidFill>
                  <a:schemeClr val="bg1"/>
                </a:solidFill>
              </a:rPr>
              <a:t> ? - ? (en grupp)</a:t>
            </a:r>
          </a:p>
          <a:p>
            <a:pPr lvl="1"/>
            <a:endParaRPr lang="sv-SE" sz="4000" dirty="0">
              <a:solidFill>
                <a:schemeClr val="bg1"/>
              </a:solidFill>
            </a:endParaRPr>
          </a:p>
          <a:p>
            <a:pPr lvl="1"/>
            <a:r>
              <a:rPr lang="sv-SE" sz="4000" dirty="0">
                <a:solidFill>
                  <a:schemeClr val="bg1"/>
                </a:solidFill>
              </a:rPr>
              <a:t>*	Extra tid </a:t>
            </a:r>
            <a:r>
              <a:rPr lang="sv-SE" sz="4000" b="1" dirty="0">
                <a:solidFill>
                  <a:schemeClr val="bg1"/>
                </a:solidFill>
              </a:rPr>
              <a:t>fredagar </a:t>
            </a:r>
            <a:r>
              <a:rPr lang="sv-SE" sz="4000" dirty="0">
                <a:solidFill>
                  <a:schemeClr val="bg1"/>
                </a:solidFill>
              </a:rPr>
              <a:t>18.00 – 20.10 (Fredagsmatchen – Frivilligträning)</a:t>
            </a:r>
          </a:p>
        </p:txBody>
      </p:sp>
    </p:spTree>
    <p:extLst>
      <p:ext uri="{BB962C8B-B14F-4D97-AF65-F5344CB8AC3E}">
        <p14:creationId xmlns:p14="http://schemas.microsoft.com/office/powerpoint/2010/main" val="30234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foto, person, stående, personer&#10;&#10;Automatiskt genererad beskrivning">
            <a:extLst>
              <a:ext uri="{FF2B5EF4-FFF2-40B4-BE49-F238E27FC236}">
                <a16:creationId xmlns:a16="http://schemas.microsoft.com/office/drawing/2014/main" id="{B07D4DCF-BFB3-4D13-B2AB-356116A5C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95123"/>
            <a:ext cx="24456305" cy="1630022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16693" y="1112108"/>
            <a:ext cx="13174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rgbClr val="FFC000"/>
                </a:solidFill>
                <a:latin typeface="Acumin Pro ExtraCondensed" panose="020B0608020202020204" pitchFamily="34" charset="0"/>
              </a:rPr>
              <a:t>Säsongen 22/23</a:t>
            </a:r>
            <a:endParaRPr lang="sv-SE" sz="6000" dirty="0">
              <a:solidFill>
                <a:srgbClr val="FFC000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4281963-B9A1-4479-8E0B-A2CE1662546D}"/>
              </a:ext>
            </a:extLst>
          </p:cNvPr>
          <p:cNvSpPr txBox="1"/>
          <p:nvPr/>
        </p:nvSpPr>
        <p:spPr>
          <a:xfrm>
            <a:off x="716692" y="3182256"/>
            <a:ext cx="23403697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Träningsupplägg</a:t>
            </a:r>
          </a:p>
          <a:p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Helplan – zon/halvplan</a:t>
            </a:r>
          </a:p>
          <a:p>
            <a:pPr lvl="1"/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Tema veckor</a:t>
            </a:r>
          </a:p>
          <a:p>
            <a:pPr lvl="1"/>
            <a:r>
              <a:rPr lang="sv-SE" sz="4000" dirty="0">
                <a:solidFill>
                  <a:schemeClr val="bg1"/>
                </a:solidFill>
              </a:rPr>
              <a:t>	-	Spelförståelse</a:t>
            </a:r>
          </a:p>
          <a:p>
            <a:pPr lvl="1"/>
            <a:r>
              <a:rPr lang="sv-SE" sz="4000" dirty="0">
                <a:solidFill>
                  <a:schemeClr val="bg1"/>
                </a:solidFill>
              </a:rPr>
              <a:t>	-	Skridskoteknik</a:t>
            </a:r>
          </a:p>
          <a:p>
            <a:pPr lvl="1"/>
            <a:r>
              <a:rPr lang="sv-SE" sz="4000" dirty="0">
                <a:solidFill>
                  <a:schemeClr val="bg1"/>
                </a:solidFill>
              </a:rPr>
              <a:t>	-	Kamp/Fysik</a:t>
            </a:r>
          </a:p>
          <a:p>
            <a:pPr lvl="1"/>
            <a:r>
              <a:rPr lang="sv-SE" sz="4000" dirty="0">
                <a:solidFill>
                  <a:schemeClr val="bg1"/>
                </a:solidFill>
              </a:rPr>
              <a:t>	-	Skott/Avslut</a:t>
            </a:r>
          </a:p>
          <a:p>
            <a:pPr lvl="1"/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Extra träningar Marcus Odén (Skridskoteknik) – </a:t>
            </a:r>
            <a:r>
              <a:rPr lang="sv-SE" sz="4000" dirty="0" err="1">
                <a:solidFill>
                  <a:schemeClr val="bg1"/>
                </a:solidFill>
              </a:rPr>
              <a:t>Ev</a:t>
            </a:r>
            <a:r>
              <a:rPr lang="sv-SE" sz="4000" dirty="0">
                <a:solidFill>
                  <a:schemeClr val="bg1"/>
                </a:solidFill>
              </a:rPr>
              <a:t> Anton Mella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Fortsätta att arbeta med träning i det fysiska spelet – tacklingsträning!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v-SE" sz="4000" dirty="0">
                <a:solidFill>
                  <a:schemeClr val="bg1"/>
                </a:solidFill>
              </a:rPr>
              <a:t>Skotträning – Passningsspel/Spelförståelse</a:t>
            </a:r>
          </a:p>
          <a:p>
            <a:pPr lvl="1"/>
            <a:endParaRPr lang="sv-SE" sz="4000" dirty="0">
              <a:solidFill>
                <a:schemeClr val="bg1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sv-SE" sz="4000" dirty="0">
              <a:solidFill>
                <a:schemeClr val="bg1"/>
              </a:solidFill>
            </a:endParaRPr>
          </a:p>
          <a:p>
            <a:pPr lvl="1"/>
            <a:endParaRPr lang="sv-S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VIK">
      <a:dk1>
        <a:srgbClr val="2C2826"/>
      </a:dk1>
      <a:lt1>
        <a:srgbClr val="FFFFFF"/>
      </a:lt1>
      <a:dk2>
        <a:srgbClr val="4B4F54"/>
      </a:dk2>
      <a:lt2>
        <a:srgbClr val="E7E6E6"/>
      </a:lt2>
      <a:accent1>
        <a:srgbClr val="FFD100"/>
      </a:accent1>
      <a:accent2>
        <a:srgbClr val="D86018"/>
      </a:accent2>
      <a:accent3>
        <a:srgbClr val="4F868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K">
    <a:dk1>
      <a:srgbClr val="2C2826"/>
    </a:dk1>
    <a:lt1>
      <a:srgbClr val="FFFFFF"/>
    </a:lt1>
    <a:dk2>
      <a:srgbClr val="4B4F54"/>
    </a:dk2>
    <a:lt2>
      <a:srgbClr val="E7E6E6"/>
    </a:lt2>
    <a:accent1>
      <a:srgbClr val="FFD100"/>
    </a:accent1>
    <a:accent2>
      <a:srgbClr val="D86018"/>
    </a:accent2>
    <a:accent3>
      <a:srgbClr val="4F868E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276EF31268B94C836B6909D5CF1EB6" ma:contentTypeVersion="8" ma:contentTypeDescription="Skapa ett nytt dokument." ma:contentTypeScope="" ma:versionID="9ff6db7e3f8e3cdecf632ab2a1445f17">
  <xsd:schema xmlns:xsd="http://www.w3.org/2001/XMLSchema" xmlns:xs="http://www.w3.org/2001/XMLSchema" xmlns:p="http://schemas.microsoft.com/office/2006/metadata/properties" xmlns:ns3="1aa259a8-3ef8-4e0d-a3da-efe2e34b35cf" targetNamespace="http://schemas.microsoft.com/office/2006/metadata/properties" ma:root="true" ma:fieldsID="4ac07832bc279f79472665dd94adae78" ns3:_="">
    <xsd:import namespace="1aa259a8-3ef8-4e0d-a3da-efe2e34b35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259a8-3ef8-4e0d-a3da-efe2e34b35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4B71EC-195E-406E-8FAE-C3B608394B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a259a8-3ef8-4e0d-a3da-efe2e34b35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88C2FF-AD3C-4E90-B498-8A5C899AA4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BEC560-900E-4599-BD90-71CB45FF0F6D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3e2bd7fb-b01b-43ed-a1b6-ced4300031bb}" enabled="1" method="Privileged" siteId="{b13f9473-2468-4dd0-923e-e80d8f94602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</TotalTime>
  <Words>1653</Words>
  <Application>Microsoft Office PowerPoint</Application>
  <PresentationFormat>Anpassad</PresentationFormat>
  <Paragraphs>254</Paragraphs>
  <Slides>26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3" baseType="lpstr">
      <vt:lpstr>Acumin Pro ExtraCondensed</vt:lpstr>
      <vt:lpstr>Acumin Pro ExtraCondensed Black</vt:lpstr>
      <vt:lpstr>Acumin Pro ExtraCondensed Mediu</vt:lpstr>
      <vt:lpstr>Arial</vt:lpstr>
      <vt:lpstr>Calibri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ikväll!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Jens Brandberg</dc:creator>
  <cp:lastModifiedBy>Martin Elmesiöö</cp:lastModifiedBy>
  <cp:revision>35</cp:revision>
  <dcterms:created xsi:type="dcterms:W3CDTF">2019-06-17T12:55:32Z</dcterms:created>
  <dcterms:modified xsi:type="dcterms:W3CDTF">2022-08-21T20:35:43Z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0x010100F8276EF31268B94C836B6909D5CF1EB6</vt:lpwstr>
  </property>
  <property fmtid="{D5CDD505-2E9C-101B-9397-08002B2CF9AE}" pid="3" name="MSIP_Label_3e2bd7fb-b01b-43ed-a1b6-ced4300031bb_Enabled">
    <vt:lpwstr>True</vt:lpwstr>
  </property>
  <property fmtid="{D5CDD505-2E9C-101B-9397-08002B2CF9AE}" pid="4" name="MSIP_Label_3e2bd7fb-b01b-43ed-a1b6-ced4300031bb_SiteId">
    <vt:lpwstr>b13f9473-2468-4dd0-923e-e80d8f94602d</vt:lpwstr>
  </property>
  <property fmtid="{D5CDD505-2E9C-101B-9397-08002B2CF9AE}" pid="5" name="MSIP_Label_3e2bd7fb-b01b-43ed-a1b6-ced4300031bb_Owner">
    <vt:lpwstr>martin.elmesioo@soderbergpartners.se</vt:lpwstr>
  </property>
  <property fmtid="{D5CDD505-2E9C-101B-9397-08002B2CF9AE}" pid="6" name="MSIP_Label_3e2bd7fb-b01b-43ed-a1b6-ced4300031bb_SetDate">
    <vt:lpwstr>2019-09-26T13:07:30.6184605Z</vt:lpwstr>
  </property>
  <property fmtid="{D5CDD505-2E9C-101B-9397-08002B2CF9AE}" pid="7" name="MSIP_Label_3e2bd7fb-b01b-43ed-a1b6-ced4300031bb_Name">
    <vt:lpwstr>Minor</vt:lpwstr>
  </property>
  <property fmtid="{D5CDD505-2E9C-101B-9397-08002B2CF9AE}" pid="8" name="MSIP_Label_3e2bd7fb-b01b-43ed-a1b6-ced4300031bb_Application">
    <vt:lpwstr>Microsoft Azure Information Protection</vt:lpwstr>
  </property>
  <property fmtid="{D5CDD505-2E9C-101B-9397-08002B2CF9AE}" pid="9" name="MSIP_Label_3e2bd7fb-b01b-43ed-a1b6-ced4300031bb_ActionId">
    <vt:lpwstr>31605582-4eb4-4c1e-adeb-5d7667174357</vt:lpwstr>
  </property>
  <property fmtid="{D5CDD505-2E9C-101B-9397-08002B2CF9AE}" pid="10" name="MSIP_Label_3e2bd7fb-b01b-43ed-a1b6-ced4300031bb_Extended_MSFT_Method">
    <vt:lpwstr>Automatic</vt:lpwstr>
  </property>
  <property fmtid="{D5CDD505-2E9C-101B-9397-08002B2CF9AE}" pid="11" name="Sensitivity">
    <vt:lpwstr>Minor</vt:lpwstr>
  </property>
</Properties>
</file>