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9" r:id="rId5"/>
    <p:sldId id="444" r:id="rId6"/>
    <p:sldId id="453" r:id="rId7"/>
    <p:sldId id="452" r:id="rId8"/>
    <p:sldId id="449" r:id="rId9"/>
    <p:sldId id="447" r:id="rId10"/>
    <p:sldId id="445" r:id="rId11"/>
    <p:sldId id="448" r:id="rId12"/>
    <p:sldId id="450" r:id="rId13"/>
    <p:sldId id="451" r:id="rId14"/>
    <p:sldId id="437" r:id="rId15"/>
  </p:sldIdLst>
  <p:sldSz cx="12192000" cy="6858000"/>
  <p:notesSz cx="9926638" cy="143557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89"/>
            <p14:sldId id="444"/>
            <p14:sldId id="453"/>
            <p14:sldId id="452"/>
            <p14:sldId id="449"/>
            <p14:sldId id="447"/>
            <p14:sldId id="445"/>
            <p14:sldId id="448"/>
            <p14:sldId id="450"/>
            <p14:sldId id="451"/>
            <p14:sldId id="4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45D9A-AA5E-4224-B74F-6363EA579AB8}" v="1" dt="2024-02-29T19:17:09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74927" autoAdjust="0"/>
  </p:normalViewPr>
  <p:slideViewPr>
    <p:cSldViewPr snapToGrid="0">
      <p:cViewPr varScale="1">
        <p:scale>
          <a:sx n="93" d="100"/>
          <a:sy n="93" d="100"/>
        </p:scale>
        <p:origin x="3365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2C96ED4D-9974-4266-9636-7DF9434CB37C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E7592141-416E-49B0-82D1-A68B9C506992}" type="datetimeFigureOut">
              <a:rPr lang="sv-SE" smtClean="0"/>
              <a:t>2024-03-05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ch avslutnings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4FAD095-CB8E-45D7-A974-AF3C39DCA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2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3AB07920-F837-4E95-9460-172C3431B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45889" y="166973"/>
            <a:ext cx="433387" cy="414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7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ild 1">
            <a:extLst>
              <a:ext uri="{FF2B5EF4-FFF2-40B4-BE49-F238E27FC236}">
                <a16:creationId xmlns:a16="http://schemas.microsoft.com/office/drawing/2014/main" id="{9E1B81BA-B543-4DA0-8B84-B38FE6C84283}"/>
              </a:ext>
            </a:extLst>
          </p:cNvPr>
          <p:cNvGrpSpPr/>
          <p:nvPr userDrawn="1"/>
        </p:nvGrpSpPr>
        <p:grpSpPr>
          <a:xfrm>
            <a:off x="-479437" y="1371600"/>
            <a:ext cx="14494336" cy="4470400"/>
            <a:chOff x="2590800" y="2347912"/>
            <a:chExt cx="7010400" cy="216217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0C5DCC36-516D-43DE-BDDF-B0B640C92A27}"/>
                </a:ext>
              </a:extLst>
            </p:cNvPr>
            <p:cNvSpPr/>
            <p:nvPr/>
          </p:nvSpPr>
          <p:spPr>
            <a:xfrm>
              <a:off x="7679293" y="3425428"/>
              <a:ext cx="1924050" cy="9525"/>
            </a:xfrm>
            <a:custGeom>
              <a:avLst/>
              <a:gdLst>
                <a:gd name="connsiteX0" fmla="*/ 3572 w 1924050"/>
                <a:gd name="connsiteY0" fmla="*/ 4524 h 0"/>
                <a:gd name="connsiteX1" fmla="*/ 1921907 w 192405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50">
                  <a:moveTo>
                    <a:pt x="3572" y="4524"/>
                  </a:moveTo>
                  <a:lnTo>
                    <a:pt x="192190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0B7B1C2-53A5-4C78-8779-05CFD9798B01}"/>
                </a:ext>
              </a:extLst>
            </p:cNvPr>
            <p:cNvSpPr/>
            <p:nvPr/>
          </p:nvSpPr>
          <p:spPr>
            <a:xfrm>
              <a:off x="2587228" y="3426380"/>
              <a:ext cx="4495800" cy="9525"/>
            </a:xfrm>
            <a:custGeom>
              <a:avLst/>
              <a:gdLst>
                <a:gd name="connsiteX0" fmla="*/ 3572 w 4495800"/>
                <a:gd name="connsiteY0" fmla="*/ 3572 h 0"/>
                <a:gd name="connsiteX1" fmla="*/ 4501277 w 449580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5800">
                  <a:moveTo>
                    <a:pt x="3572" y="3572"/>
                  </a:moveTo>
                  <a:lnTo>
                    <a:pt x="450127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B3AC9744-D640-4B8C-9B79-C9C2A893ACE7}"/>
                </a:ext>
              </a:extLst>
            </p:cNvPr>
            <p:cNvSpPr/>
            <p:nvPr/>
          </p:nvSpPr>
          <p:spPr>
            <a:xfrm>
              <a:off x="6301978" y="2346245"/>
              <a:ext cx="2162175" cy="2162175"/>
            </a:xfrm>
            <a:custGeom>
              <a:avLst/>
              <a:gdLst>
                <a:gd name="connsiteX0" fmla="*/ 2163842 w 2162175"/>
                <a:gd name="connsiteY0" fmla="*/ 1083707 h 2162175"/>
                <a:gd name="connsiteX1" fmla="*/ 1083707 w 2162175"/>
                <a:gd name="connsiteY1" fmla="*/ 2163842 h 2162175"/>
                <a:gd name="connsiteX2" fmla="*/ 3572 w 2162175"/>
                <a:gd name="connsiteY2" fmla="*/ 1083707 h 2162175"/>
                <a:gd name="connsiteX3" fmla="*/ 1083707 w 2162175"/>
                <a:gd name="connsiteY3" fmla="*/ 3572 h 2162175"/>
                <a:gd name="connsiteX4" fmla="*/ 2163842 w 2162175"/>
                <a:gd name="connsiteY4" fmla="*/ 1083707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2162175">
                  <a:moveTo>
                    <a:pt x="2163842" y="1083707"/>
                  </a:moveTo>
                  <a:cubicBezTo>
                    <a:pt x="2163842" y="1680249"/>
                    <a:pt x="1680249" y="2163842"/>
                    <a:pt x="1083707" y="2163842"/>
                  </a:cubicBezTo>
                  <a:cubicBezTo>
                    <a:pt x="487165" y="2163842"/>
                    <a:pt x="3572" y="1680249"/>
                    <a:pt x="3572" y="1083707"/>
                  </a:cubicBezTo>
                  <a:cubicBezTo>
                    <a:pt x="3572" y="487165"/>
                    <a:pt x="487165" y="3572"/>
                    <a:pt x="1083707" y="3572"/>
                  </a:cubicBezTo>
                  <a:cubicBezTo>
                    <a:pt x="1680249" y="3572"/>
                    <a:pt x="2163842" y="487165"/>
                    <a:pt x="2163842" y="1083707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274688F-2FFF-41F0-A446-0C330C50AA65}"/>
                </a:ext>
              </a:extLst>
            </p:cNvPr>
            <p:cNvSpPr/>
            <p:nvPr/>
          </p:nvSpPr>
          <p:spPr>
            <a:xfrm>
              <a:off x="7084933" y="3129200"/>
              <a:ext cx="600075" cy="600075"/>
            </a:xfrm>
            <a:custGeom>
              <a:avLst/>
              <a:gdLst>
                <a:gd name="connsiteX0" fmla="*/ 597932 w 600075"/>
                <a:gd name="connsiteY0" fmla="*/ 300752 h 600075"/>
                <a:gd name="connsiteX1" fmla="*/ 300752 w 600075"/>
                <a:gd name="connsiteY1" fmla="*/ 597932 h 600075"/>
                <a:gd name="connsiteX2" fmla="*/ 3571 w 600075"/>
                <a:gd name="connsiteY2" fmla="*/ 300752 h 600075"/>
                <a:gd name="connsiteX3" fmla="*/ 300752 w 600075"/>
                <a:gd name="connsiteY3" fmla="*/ 3572 h 600075"/>
                <a:gd name="connsiteX4" fmla="*/ 597932 w 600075"/>
                <a:gd name="connsiteY4" fmla="*/ 30075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597932" y="300752"/>
                  </a:moveTo>
                  <a:cubicBezTo>
                    <a:pt x="597932" y="464880"/>
                    <a:pt x="464880" y="597932"/>
                    <a:pt x="300752" y="597932"/>
                  </a:cubicBezTo>
                  <a:cubicBezTo>
                    <a:pt x="136623" y="597932"/>
                    <a:pt x="3571" y="464880"/>
                    <a:pt x="3571" y="300752"/>
                  </a:cubicBezTo>
                  <a:cubicBezTo>
                    <a:pt x="3571" y="136624"/>
                    <a:pt x="136623" y="3572"/>
                    <a:pt x="300752" y="3572"/>
                  </a:cubicBezTo>
                  <a:cubicBezTo>
                    <a:pt x="464879" y="3572"/>
                    <a:pt x="597932" y="136624"/>
                    <a:pt x="597932" y="30075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F3835143-A935-4BFD-9093-146FFDBB5046}"/>
                </a:ext>
              </a:extLst>
            </p:cNvPr>
            <p:cNvSpPr/>
            <p:nvPr/>
          </p:nvSpPr>
          <p:spPr>
            <a:xfrm>
              <a:off x="7287816" y="3332083"/>
              <a:ext cx="190500" cy="190500"/>
            </a:xfrm>
            <a:custGeom>
              <a:avLst/>
              <a:gdLst>
                <a:gd name="connsiteX0" fmla="*/ 192167 w 190500"/>
                <a:gd name="connsiteY0" fmla="*/ 97869 h 190500"/>
                <a:gd name="connsiteX1" fmla="*/ 97869 w 190500"/>
                <a:gd name="connsiteY1" fmla="*/ 192167 h 190500"/>
                <a:gd name="connsiteX2" fmla="*/ 3572 w 190500"/>
                <a:gd name="connsiteY2" fmla="*/ 97869 h 190500"/>
                <a:gd name="connsiteX3" fmla="*/ 97869 w 190500"/>
                <a:gd name="connsiteY3" fmla="*/ 3572 h 190500"/>
                <a:gd name="connsiteX4" fmla="*/ 192167 w 190500"/>
                <a:gd name="connsiteY4" fmla="*/ 978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2167" y="97869"/>
                  </a:moveTo>
                  <a:cubicBezTo>
                    <a:pt x="192167" y="149948"/>
                    <a:pt x="149948" y="192167"/>
                    <a:pt x="97869" y="192167"/>
                  </a:cubicBezTo>
                  <a:cubicBezTo>
                    <a:pt x="45790" y="192167"/>
                    <a:pt x="3572" y="149948"/>
                    <a:pt x="3572" y="97869"/>
                  </a:cubicBezTo>
                  <a:cubicBezTo>
                    <a:pt x="3572" y="45790"/>
                    <a:pt x="45790" y="3572"/>
                    <a:pt x="97869" y="3572"/>
                  </a:cubicBezTo>
                  <a:cubicBezTo>
                    <a:pt x="149948" y="3572"/>
                    <a:pt x="192167" y="45790"/>
                    <a:pt x="192167" y="9786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04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180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515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2464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4FF12C-F9DF-4D72-AE70-50C890BC6E3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553499" y="169070"/>
            <a:ext cx="418909" cy="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52" r:id="rId4"/>
    <p:sldLayoutId id="2147483659" r:id="rId5"/>
    <p:sldLayoutId id="2147483660" r:id="rId6"/>
    <p:sldLayoutId id="2147483669" r:id="rId7"/>
    <p:sldLayoutId id="2147483668" r:id="rId8"/>
    <p:sldLayoutId id="2147483667" r:id="rId9"/>
    <p:sldLayoutId id="2147483666" r:id="rId10"/>
    <p:sldLayoutId id="2147483671" r:id="rId11"/>
    <p:sldLayoutId id="214748365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7" orient="horz" pos="1525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753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meissner@rfsisu.s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DDE67B-A6C7-469A-8AD4-A9A778636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344" y="2108651"/>
            <a:ext cx="7442200" cy="1217112"/>
          </a:xfrm>
        </p:spPr>
        <p:txBody>
          <a:bodyPr/>
          <a:lstStyle/>
          <a:p>
            <a:r>
              <a:rPr lang="sv-SE" sz="5400" dirty="0"/>
              <a:t>Idrott Online </a:t>
            </a:r>
            <a:r>
              <a:rPr lang="sv-SE" sz="5400" dirty="0" err="1"/>
              <a:t>App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326043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513E241-DBB3-6DA2-D672-65D22953E6B7}"/>
              </a:ext>
            </a:extLst>
          </p:cNvPr>
          <p:cNvSpPr txBox="1"/>
          <p:nvPr/>
        </p:nvSpPr>
        <p:spPr>
          <a:xfrm>
            <a:off x="7322344" y="857250"/>
            <a:ext cx="46987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Väljer du i den vänstra vyn att i stället klicka</a:t>
            </a:r>
            <a:br>
              <a:rPr lang="sv-SE" dirty="0"/>
            </a:br>
            <a:r>
              <a:rPr lang="sv-SE" dirty="0"/>
              <a:t>på ”distriktskontakt”, så får du fram</a:t>
            </a:r>
            <a:br>
              <a:rPr lang="sv-SE" dirty="0"/>
            </a:br>
            <a:r>
              <a:rPr lang="sv-SE" dirty="0"/>
              <a:t>kontaktuppgifter till denne, i ert fall i VIF FK</a:t>
            </a:r>
            <a:br>
              <a:rPr lang="sv-SE" dirty="0"/>
            </a:br>
            <a:r>
              <a:rPr lang="sv-SE" dirty="0"/>
              <a:t>så är det jag. Här hittar ni då mitt </a:t>
            </a:r>
            <a:br>
              <a:rPr lang="sv-SE" dirty="0"/>
            </a:br>
            <a:r>
              <a:rPr lang="sv-SE" dirty="0"/>
              <a:t>telefonnummer direkt i </a:t>
            </a:r>
            <a:r>
              <a:rPr lang="sv-SE" dirty="0" err="1"/>
              <a:t>appen</a:t>
            </a:r>
            <a:r>
              <a:rPr lang="sv-SE" dirty="0"/>
              <a:t> om ni undrar</a:t>
            </a:r>
            <a:br>
              <a:rPr lang="sv-SE" dirty="0"/>
            </a:br>
            <a:r>
              <a:rPr lang="sv-SE" dirty="0"/>
              <a:t>något. </a:t>
            </a:r>
          </a:p>
        </p:txBody>
      </p:sp>
      <p:pic>
        <p:nvPicPr>
          <p:cNvPr id="6" name="Bildobjekt 5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BD5E6F62-CA38-93A0-9977-582F79CB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15" y="400049"/>
            <a:ext cx="2604506" cy="5636419"/>
          </a:xfrm>
          <a:prstGeom prst="rect">
            <a:avLst/>
          </a:prstGeom>
        </p:spPr>
      </p:pic>
      <p:pic>
        <p:nvPicPr>
          <p:cNvPr id="3" name="Bildobjekt 2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3D67EDDC-D38B-1FC6-1D21-18E91966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9" y="400049"/>
            <a:ext cx="2604506" cy="56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6A058DD-0A75-4E5C-829F-3CB5E33E9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 för er tid!</a:t>
            </a:r>
            <a:br>
              <a:rPr lang="sv-SE" dirty="0"/>
            </a:br>
            <a:br>
              <a:rPr lang="sv-SE" dirty="0"/>
            </a:br>
            <a:r>
              <a:rPr lang="sv-SE" sz="3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Anna.meissner@rfsisu.se</a:t>
            </a:r>
            <a:br>
              <a:rPr lang="sv-SE" sz="3000" dirty="0"/>
            </a:br>
            <a:r>
              <a:rPr lang="sv-SE" sz="3000" dirty="0"/>
              <a:t>070-388 69 83</a:t>
            </a:r>
          </a:p>
        </p:txBody>
      </p:sp>
    </p:spTree>
    <p:extLst>
      <p:ext uri="{BB962C8B-B14F-4D97-AF65-F5344CB8AC3E}">
        <p14:creationId xmlns:p14="http://schemas.microsoft.com/office/powerpoint/2010/main" val="157543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CC19D6FB-37F1-931A-4B02-50F1B3C7F4A3}"/>
              </a:ext>
            </a:extLst>
          </p:cNvPr>
          <p:cNvSpPr txBox="1"/>
          <p:nvPr/>
        </p:nvSpPr>
        <p:spPr>
          <a:xfrm>
            <a:off x="6629400" y="1050131"/>
            <a:ext cx="51106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du öppnar </a:t>
            </a:r>
            <a:r>
              <a:rPr lang="sv-SE" dirty="0" err="1"/>
              <a:t>appen</a:t>
            </a:r>
            <a:r>
              <a:rPr lang="sv-SE" dirty="0"/>
              <a:t> väljer du ”logga in”. </a:t>
            </a:r>
          </a:p>
          <a:p>
            <a:endParaRPr lang="sv-SE" dirty="0"/>
          </a:p>
          <a:p>
            <a:r>
              <a:rPr lang="sv-SE" dirty="0"/>
              <a:t>Du får då upp vyn till höger. Här skriver du ditt</a:t>
            </a:r>
            <a:br>
              <a:rPr lang="sv-SE" dirty="0"/>
            </a:br>
            <a:r>
              <a:rPr lang="sv-SE" dirty="0"/>
              <a:t>personnummer som användarnamn. Är det första gången som du loggar in, välj ”glömt lösenord”, så får du fylla i personnummer, och får då ett mail med instruktioner för att skapa lösenord. </a:t>
            </a:r>
          </a:p>
          <a:p>
            <a:endParaRPr lang="sv-SE" dirty="0"/>
          </a:p>
          <a:p>
            <a:r>
              <a:rPr lang="sv-SE" dirty="0"/>
              <a:t>När du fått lösenordet loggar du in med personnummer och ditt lösenord. </a:t>
            </a:r>
          </a:p>
        </p:txBody>
      </p:sp>
      <p:pic>
        <p:nvPicPr>
          <p:cNvPr id="18" name="Bildobjekt 17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49EC7BFA-1EB4-3CC6-072E-6C226C724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29" y="318789"/>
            <a:ext cx="2776160" cy="6007894"/>
          </a:xfrm>
          <a:prstGeom prst="rect">
            <a:avLst/>
          </a:prstGeom>
        </p:spPr>
      </p:pic>
      <p:pic>
        <p:nvPicPr>
          <p:cNvPr id="20" name="Bildobjekt 19" descr="En bild som visar text, skärmbild, Teckensnitt, Varumärke&#10;&#10;Automatiskt genererad beskrivning">
            <a:extLst>
              <a:ext uri="{FF2B5EF4-FFF2-40B4-BE49-F238E27FC236}">
                <a16:creationId xmlns:a16="http://schemas.microsoft.com/office/drawing/2014/main" id="{1A3CEE92-1750-1D06-148F-CD7C25CFC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3" y="318789"/>
            <a:ext cx="2809170" cy="60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CC19D6FB-37F1-931A-4B02-50F1B3C7F4A3}"/>
              </a:ext>
            </a:extLst>
          </p:cNvPr>
          <p:cNvSpPr txBox="1"/>
          <p:nvPr/>
        </p:nvSpPr>
        <p:spPr>
          <a:xfrm>
            <a:off x="4579144" y="1050131"/>
            <a:ext cx="59426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När du loggat in så kan du antingen välja </a:t>
            </a:r>
            <a:br>
              <a:rPr lang="sv-SE" dirty="0"/>
            </a:br>
            <a:r>
              <a:rPr lang="sv-SE" dirty="0"/>
              <a:t>”administration &amp; aktivitet”</a:t>
            </a:r>
            <a:br>
              <a:rPr lang="sv-SE" dirty="0"/>
            </a:br>
            <a:r>
              <a:rPr lang="sv-SE" dirty="0"/>
              <a:t>eller</a:t>
            </a:r>
            <a:br>
              <a:rPr lang="sv-SE" dirty="0"/>
            </a:br>
            <a:r>
              <a:rPr lang="sv-SE" dirty="0"/>
              <a:t>”utbildning”</a:t>
            </a:r>
          </a:p>
          <a:p>
            <a:endParaRPr lang="sv-SE" dirty="0"/>
          </a:p>
          <a:p>
            <a:r>
              <a:rPr lang="sv-SE" b="1" dirty="0"/>
              <a:t>Du väljer ”utbildning”. </a:t>
            </a:r>
          </a:p>
          <a:p>
            <a:endParaRPr lang="sv-SE" dirty="0"/>
          </a:p>
          <a:p>
            <a:r>
              <a:rPr lang="sv-SE" dirty="0"/>
              <a:t>(Administration &amp; aktivitet handlar om LOK-stöds-</a:t>
            </a:r>
            <a:br>
              <a:rPr lang="sv-SE" dirty="0"/>
            </a:br>
            <a:r>
              <a:rPr lang="sv-SE" dirty="0"/>
              <a:t>redovisning men detta administrerar ni i laget.se istället)</a:t>
            </a:r>
          </a:p>
        </p:txBody>
      </p:sp>
      <p:pic>
        <p:nvPicPr>
          <p:cNvPr id="22" name="Bildobjekt 21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6A094B8B-85E3-D5C9-6305-D7A8B39C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27" y="361652"/>
            <a:ext cx="2769557" cy="59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skärmbild, Teckensnitt, programvara&#10;&#10;Automatiskt genererad beskrivning">
            <a:extLst>
              <a:ext uri="{FF2B5EF4-FFF2-40B4-BE49-F238E27FC236}">
                <a16:creationId xmlns:a16="http://schemas.microsoft.com/office/drawing/2014/main" id="{559A4CB3-DF06-7A67-43E3-B323A5C6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0" y="400051"/>
            <a:ext cx="2558291" cy="553640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CC19D6FB-37F1-931A-4B02-50F1B3C7F4A3}"/>
              </a:ext>
            </a:extLst>
          </p:cNvPr>
          <p:cNvSpPr txBox="1"/>
          <p:nvPr/>
        </p:nvSpPr>
        <p:spPr>
          <a:xfrm>
            <a:off x="4579144" y="1050131"/>
            <a:ext cx="68659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När du valt ”utbildning” så har du två rubriker:</a:t>
            </a:r>
            <a:br>
              <a:rPr lang="sv-SE" dirty="0"/>
            </a:br>
            <a:r>
              <a:rPr lang="sv-SE" dirty="0"/>
              <a:t>”Närvaro tillfällen”</a:t>
            </a:r>
            <a:br>
              <a:rPr lang="sv-SE" dirty="0"/>
            </a:br>
            <a:r>
              <a:rPr lang="sv-SE" dirty="0"/>
              <a:t>och</a:t>
            </a:r>
            <a:br>
              <a:rPr lang="sv-SE" dirty="0"/>
            </a:br>
            <a:r>
              <a:rPr lang="sv-SE" dirty="0"/>
              <a:t>”hantera utbildningar”</a:t>
            </a:r>
            <a:br>
              <a:rPr lang="sv-SE" dirty="0"/>
            </a:br>
            <a:br>
              <a:rPr lang="sv-SE" dirty="0"/>
            </a:br>
            <a:r>
              <a:rPr lang="sv-SE" dirty="0"/>
              <a:t>Om du sedan tidigare lagt till alla kommande mötestillfällen ni ska</a:t>
            </a:r>
            <a:br>
              <a:rPr lang="sv-SE" dirty="0"/>
            </a:br>
            <a:r>
              <a:rPr lang="sv-SE" dirty="0"/>
              <a:t>ha, så kommer dessa synas under ”närvaro tillfällen”.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Annars väljer du att ”hantera utbildningar”. </a:t>
            </a:r>
          </a:p>
          <a:p>
            <a:r>
              <a:rPr lang="sv-SE" dirty="0"/>
              <a:t>Då hittar du alla utbildningar där du är </a:t>
            </a:r>
            <a:r>
              <a:rPr lang="sv-SE" dirty="0" err="1"/>
              <a:t>lärgruppsledare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Det kan finnas flera utbildningar i olika föreningar.</a:t>
            </a:r>
          </a:p>
          <a:p>
            <a:endParaRPr lang="sv-SE" dirty="0"/>
          </a:p>
          <a:p>
            <a:r>
              <a:rPr lang="sv-SE" dirty="0"/>
              <a:t>Tryck på den utbildning du vill hantera</a:t>
            </a:r>
          </a:p>
        </p:txBody>
      </p:sp>
    </p:spTree>
    <p:extLst>
      <p:ext uri="{BB962C8B-B14F-4D97-AF65-F5344CB8AC3E}">
        <p14:creationId xmlns:p14="http://schemas.microsoft.com/office/powerpoint/2010/main" val="205208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skärmbild, Teckensnitt, programvara&#10;&#10;Automatiskt genererad beskrivning">
            <a:extLst>
              <a:ext uri="{FF2B5EF4-FFF2-40B4-BE49-F238E27FC236}">
                <a16:creationId xmlns:a16="http://schemas.microsoft.com/office/drawing/2014/main" id="{559A4CB3-DF06-7A67-43E3-B323A5C6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0" y="400051"/>
            <a:ext cx="2558291" cy="5536405"/>
          </a:xfrm>
          <a:prstGeom prst="rect">
            <a:avLst/>
          </a:prstGeom>
        </p:spPr>
      </p:pic>
      <p:pic>
        <p:nvPicPr>
          <p:cNvPr id="8" name="Bildobjekt 7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9388FEA6-1E08-B86B-A5E4-5AA9C2DC1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29" y="400049"/>
            <a:ext cx="2604506" cy="563641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3F9128E-5782-D692-11E5-46AB92CDD5E5}"/>
              </a:ext>
            </a:extLst>
          </p:cNvPr>
          <p:cNvSpPr txBox="1"/>
          <p:nvPr/>
        </p:nvSpPr>
        <p:spPr>
          <a:xfrm>
            <a:off x="7203899" y="823913"/>
            <a:ext cx="46474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Du får då fram en ny vy. </a:t>
            </a:r>
          </a:p>
          <a:p>
            <a:r>
              <a:rPr lang="sv-SE" dirty="0"/>
              <a:t>Överst kan du välja info, deltagare eller</a:t>
            </a:r>
            <a:br>
              <a:rPr lang="sv-SE" dirty="0"/>
            </a:br>
            <a:r>
              <a:rPr lang="sv-SE" dirty="0"/>
              <a:t>distriktskontakt. </a:t>
            </a:r>
          </a:p>
          <a:p>
            <a:endParaRPr lang="sv-SE" dirty="0"/>
          </a:p>
          <a:p>
            <a:r>
              <a:rPr lang="sv-SE" dirty="0"/>
              <a:t>Detta är vyn för info där du kan välja </a:t>
            </a:r>
          </a:p>
          <a:p>
            <a:r>
              <a:rPr lang="sv-SE" dirty="0"/>
              <a:t>att administrera de olika tillfällena som finns</a:t>
            </a:r>
          </a:p>
          <a:p>
            <a:r>
              <a:rPr lang="sv-SE" dirty="0"/>
              <a:t>i din </a:t>
            </a:r>
            <a:r>
              <a:rPr lang="sv-SE" dirty="0" err="1"/>
              <a:t>lärgrupp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Du kan också lägga till fler tillfällen till</a:t>
            </a:r>
            <a:br>
              <a:rPr lang="sv-SE" dirty="0"/>
            </a:br>
            <a:r>
              <a:rPr lang="sv-SE" dirty="0" err="1"/>
              <a:t>lärgruppen</a:t>
            </a:r>
            <a:r>
              <a:rPr lang="sv-SE" dirty="0"/>
              <a:t> genom att trycka på kalender-</a:t>
            </a:r>
            <a:br>
              <a:rPr lang="sv-SE" dirty="0"/>
            </a:br>
            <a:r>
              <a:rPr lang="sv-SE" dirty="0"/>
              <a:t>ikonen med ett + på till höger om rubriken</a:t>
            </a:r>
            <a:br>
              <a:rPr lang="sv-SE" dirty="0"/>
            </a:br>
            <a:r>
              <a:rPr lang="sv-SE" dirty="0"/>
              <a:t>”tillfällen”. Glöm inte att </a:t>
            </a:r>
            <a:r>
              <a:rPr lang="sv-SE"/>
              <a:t>spara.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711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9388FEA6-1E08-B86B-A5E4-5AA9C2DC1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9" y="400049"/>
            <a:ext cx="2604506" cy="5636419"/>
          </a:xfrm>
          <a:prstGeom prst="rect">
            <a:avLst/>
          </a:prstGeom>
        </p:spPr>
      </p:pic>
      <p:pic>
        <p:nvPicPr>
          <p:cNvPr id="15" name="Bildobjekt 1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D3F2F71D-70C4-E30D-8270-44470E4AE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26" y="400050"/>
            <a:ext cx="2604506" cy="56364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F6CC7D-EC5B-5069-EB7D-506956382A1A}"/>
              </a:ext>
            </a:extLst>
          </p:cNvPr>
          <p:cNvSpPr txBox="1"/>
          <p:nvPr/>
        </p:nvSpPr>
        <p:spPr>
          <a:xfrm>
            <a:off x="7015163" y="1235869"/>
            <a:ext cx="50919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 du trycker på ett av tillfällena så kommer </a:t>
            </a:r>
          </a:p>
          <a:p>
            <a:r>
              <a:rPr lang="sv-SE" dirty="0"/>
              <a:t>du till denna vy. Du kan justera datum eller tid,</a:t>
            </a:r>
          </a:p>
          <a:p>
            <a:r>
              <a:rPr lang="sv-SE" dirty="0"/>
              <a:t>spara eller helt ta bort tillfället. </a:t>
            </a:r>
          </a:p>
          <a:p>
            <a:endParaRPr lang="sv-SE" dirty="0"/>
          </a:p>
          <a:p>
            <a:r>
              <a:rPr lang="sv-SE" dirty="0"/>
              <a:t>Vill du pricka av närvaron på tillfället trycker du</a:t>
            </a:r>
          </a:p>
          <a:p>
            <a:r>
              <a:rPr lang="sv-SE" dirty="0"/>
              <a:t>på ”närvaro” längst ner. </a:t>
            </a:r>
          </a:p>
        </p:txBody>
      </p:sp>
    </p:spTree>
    <p:extLst>
      <p:ext uri="{BB962C8B-B14F-4D97-AF65-F5344CB8AC3E}">
        <p14:creationId xmlns:p14="http://schemas.microsoft.com/office/powerpoint/2010/main" val="339621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E5C4ED11-2205-A05E-44B5-C2D95B08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966" y="310781"/>
            <a:ext cx="2881766" cy="6236438"/>
          </a:xfrm>
          <a:prstGeom prst="rect">
            <a:avLst/>
          </a:prstGeom>
        </p:spPr>
      </p:pic>
      <p:pic>
        <p:nvPicPr>
          <p:cNvPr id="2" name="Bildobjekt 1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0C8C907C-D324-4A11-3C62-D72EF0AC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6" y="278605"/>
            <a:ext cx="2881766" cy="623643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C42F5DC-DC9A-FD46-331F-A959DDB691F8}"/>
              </a:ext>
            </a:extLst>
          </p:cNvPr>
          <p:cNvSpPr txBox="1"/>
          <p:nvPr/>
        </p:nvSpPr>
        <p:spPr>
          <a:xfrm>
            <a:off x="7072313" y="1064419"/>
            <a:ext cx="51347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När du har tryckt på närvaro längst ner, </a:t>
            </a:r>
          </a:p>
          <a:p>
            <a:r>
              <a:rPr lang="sv-SE" dirty="0"/>
              <a:t>så får du upp deltagarna i min </a:t>
            </a:r>
            <a:r>
              <a:rPr lang="sv-SE" dirty="0" err="1"/>
              <a:t>lärgrupp</a:t>
            </a:r>
            <a:r>
              <a:rPr lang="sv-SE" dirty="0"/>
              <a:t>, </a:t>
            </a:r>
            <a:r>
              <a:rPr lang="sv-SE" dirty="0" err="1"/>
              <a:t>inkl</a:t>
            </a:r>
            <a:endParaRPr lang="sv-SE" dirty="0"/>
          </a:p>
          <a:p>
            <a:r>
              <a:rPr lang="sv-SE" dirty="0"/>
              <a:t>mig själv som </a:t>
            </a:r>
            <a:r>
              <a:rPr lang="sv-SE" dirty="0" err="1"/>
              <a:t>lärgruppsledare</a:t>
            </a:r>
            <a:r>
              <a:rPr lang="sv-SE" dirty="0"/>
              <a:t> (utbildare).</a:t>
            </a:r>
          </a:p>
          <a:p>
            <a:endParaRPr lang="sv-SE" dirty="0"/>
          </a:p>
          <a:p>
            <a:r>
              <a:rPr lang="sv-SE" dirty="0"/>
              <a:t>Alla är förvalda som närvarande. Klicka ur de</a:t>
            </a:r>
          </a:p>
          <a:p>
            <a:r>
              <a:rPr lang="sv-SE" dirty="0"/>
              <a:t>som ej är med. Spara närvaro på knappen</a:t>
            </a:r>
          </a:p>
          <a:p>
            <a:r>
              <a:rPr lang="sv-SE" dirty="0"/>
              <a:t>längst ner. </a:t>
            </a:r>
          </a:p>
          <a:p>
            <a:endParaRPr lang="sv-SE" dirty="0"/>
          </a:p>
          <a:p>
            <a:r>
              <a:rPr lang="sv-SE" dirty="0"/>
              <a:t>Här kan du också lägga till fler deltagare genom </a:t>
            </a:r>
          </a:p>
          <a:p>
            <a:r>
              <a:rPr lang="sv-SE" dirty="0"/>
              <a:t>att trycka på den lilla figuren med ett + på, </a:t>
            </a:r>
            <a:br>
              <a:rPr lang="sv-SE" dirty="0"/>
            </a:br>
            <a:r>
              <a:rPr lang="sv-SE" dirty="0"/>
              <a:t>bredvid rubriken ”deltagare”. </a:t>
            </a:r>
          </a:p>
        </p:txBody>
      </p:sp>
    </p:spTree>
    <p:extLst>
      <p:ext uri="{BB962C8B-B14F-4D97-AF65-F5344CB8AC3E}">
        <p14:creationId xmlns:p14="http://schemas.microsoft.com/office/powerpoint/2010/main" val="156003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E5C4ED11-2205-A05E-44B5-C2D95B08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85" y="310781"/>
            <a:ext cx="2881766" cy="6236438"/>
          </a:xfrm>
          <a:prstGeom prst="rect">
            <a:avLst/>
          </a:prstGeom>
        </p:spPr>
      </p:pic>
      <p:pic>
        <p:nvPicPr>
          <p:cNvPr id="14" name="Bildobjekt 13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33D7B3A4-EA72-7191-3C85-A24CAAD6A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40" y="310781"/>
            <a:ext cx="2819794" cy="609685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513E241-DBB3-6DA2-D672-65D22953E6B7}"/>
              </a:ext>
            </a:extLst>
          </p:cNvPr>
          <p:cNvSpPr txBox="1"/>
          <p:nvPr/>
        </p:nvSpPr>
        <p:spPr>
          <a:xfrm>
            <a:off x="7322344" y="857250"/>
            <a:ext cx="45961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När du har sparat närvaron, så kommer en</a:t>
            </a:r>
          </a:p>
          <a:p>
            <a:r>
              <a:rPr lang="sv-SE" dirty="0"/>
              <a:t>fråga upp, om du vill slutföra utbildningen. </a:t>
            </a:r>
          </a:p>
          <a:p>
            <a:r>
              <a:rPr lang="sv-SE" dirty="0"/>
              <a:t>Detta görs när alla träffar för den här lär-</a:t>
            </a:r>
          </a:p>
          <a:p>
            <a:r>
              <a:rPr lang="sv-SE" dirty="0"/>
              <a:t>gruppen är genomförda för innevarande år,</a:t>
            </a:r>
          </a:p>
          <a:p>
            <a:r>
              <a:rPr lang="sv-SE" dirty="0"/>
              <a:t>dvs efter att gruppen haft sista träffen för</a:t>
            </a:r>
          </a:p>
          <a:p>
            <a:r>
              <a:rPr lang="sv-SE" dirty="0"/>
              <a:t>året. </a:t>
            </a:r>
          </a:p>
          <a:p>
            <a:r>
              <a:rPr lang="sv-SE" dirty="0"/>
              <a:t>Om ni ska ha fler träffar så väljer du att </a:t>
            </a:r>
          </a:p>
          <a:p>
            <a:r>
              <a:rPr lang="sv-SE" i="1" dirty="0"/>
              <a:t>inte </a:t>
            </a:r>
            <a:r>
              <a:rPr lang="sv-SE" dirty="0"/>
              <a:t>slutföra utbildningen. </a:t>
            </a:r>
          </a:p>
          <a:p>
            <a:r>
              <a:rPr lang="sv-SE" dirty="0"/>
              <a:t>Är ni klara för året kan du trycka på ”ja”. </a:t>
            </a:r>
          </a:p>
        </p:txBody>
      </p:sp>
    </p:spTree>
    <p:extLst>
      <p:ext uri="{BB962C8B-B14F-4D97-AF65-F5344CB8AC3E}">
        <p14:creationId xmlns:p14="http://schemas.microsoft.com/office/powerpoint/2010/main" val="403951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513E241-DBB3-6DA2-D672-65D22953E6B7}"/>
              </a:ext>
            </a:extLst>
          </p:cNvPr>
          <p:cNvSpPr txBox="1"/>
          <p:nvPr/>
        </p:nvSpPr>
        <p:spPr>
          <a:xfrm>
            <a:off x="7322344" y="857250"/>
            <a:ext cx="462177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Väljer du att i vyn till vänster här, välja</a:t>
            </a:r>
            <a:br>
              <a:rPr lang="sv-SE" dirty="0"/>
            </a:br>
            <a:r>
              <a:rPr lang="sv-SE" dirty="0"/>
              <a:t>rubriken ”deltagare”, så kan du här hantera</a:t>
            </a:r>
            <a:br>
              <a:rPr lang="sv-SE" dirty="0"/>
            </a:br>
            <a:r>
              <a:rPr lang="sv-SE" dirty="0"/>
              <a:t>de som finns i gruppen. Du kan lägga till </a:t>
            </a:r>
            <a:br>
              <a:rPr lang="sv-SE" dirty="0"/>
            </a:br>
            <a:r>
              <a:rPr lang="sv-SE" dirty="0"/>
              <a:t>och ta bort personer ur utbildningen. </a:t>
            </a:r>
          </a:p>
          <a:p>
            <a:endParaRPr lang="sv-SE" dirty="0"/>
          </a:p>
          <a:p>
            <a:r>
              <a:rPr lang="sv-SE" dirty="0"/>
              <a:t>Observera att alla som varit med på någon</a:t>
            </a:r>
            <a:br>
              <a:rPr lang="sv-SE" dirty="0"/>
            </a:br>
            <a:r>
              <a:rPr lang="sv-SE" dirty="0"/>
              <a:t>av träffarna ska finnas kvar, även om de </a:t>
            </a:r>
            <a:br>
              <a:rPr lang="sv-SE" dirty="0"/>
            </a:br>
            <a:r>
              <a:rPr lang="sv-SE" dirty="0"/>
              <a:t>slutar efter några träffar. Annars försvinner</a:t>
            </a:r>
            <a:br>
              <a:rPr lang="sv-SE" dirty="0"/>
            </a:br>
            <a:r>
              <a:rPr lang="sv-SE" dirty="0"/>
              <a:t>deras närvaro från de första träffarna</a:t>
            </a:r>
            <a:br>
              <a:rPr lang="sv-SE" dirty="0"/>
            </a:br>
            <a:r>
              <a:rPr lang="sv-SE" dirty="0"/>
              <a:t>också. </a:t>
            </a:r>
          </a:p>
          <a:p>
            <a:endParaRPr lang="sv-SE" dirty="0"/>
          </a:p>
          <a:p>
            <a:r>
              <a:rPr lang="sv-SE" dirty="0"/>
              <a:t>Om du trycker på en av deltagarna här så</a:t>
            </a:r>
            <a:br>
              <a:rPr lang="sv-SE" dirty="0"/>
            </a:br>
            <a:r>
              <a:rPr lang="sv-SE" dirty="0"/>
              <a:t>får du fram info om tex kontaktuppgifter.</a:t>
            </a:r>
          </a:p>
        </p:txBody>
      </p:sp>
      <p:pic>
        <p:nvPicPr>
          <p:cNvPr id="4" name="Bildobjekt 3" descr="En bild som visar text, skärmbild, programvara, Teckensnitt&#10;&#10;Automatiskt genererad beskrivning">
            <a:extLst>
              <a:ext uri="{FF2B5EF4-FFF2-40B4-BE49-F238E27FC236}">
                <a16:creationId xmlns:a16="http://schemas.microsoft.com/office/drawing/2014/main" id="{501C50A4-4F77-B137-19BE-B1C02013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991" y="400049"/>
            <a:ext cx="2659631" cy="5755715"/>
          </a:xfrm>
          <a:prstGeom prst="rect">
            <a:avLst/>
          </a:prstGeom>
        </p:spPr>
      </p:pic>
      <p:pic>
        <p:nvPicPr>
          <p:cNvPr id="7" name="Bildobjekt 6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5C12F8E2-92FC-0425-A57F-7EA0C9D3B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9" y="400049"/>
            <a:ext cx="2604506" cy="56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4864"/>
      </p:ext>
    </p:extLst>
  </p:cSld>
  <p:clrMapOvr>
    <a:masterClrMapping/>
  </p:clrMapOvr>
</p:sld>
</file>

<file path=ppt/theme/theme1.xml><?xml version="1.0" encoding="utf-8"?>
<a:theme xmlns:a="http://schemas.openxmlformats.org/drawingml/2006/main" name="Riksidrottsförbundet_utan 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trikt_RF_SISU PPT-mall  -  Skrivskyddad" id="{E15F67F0-AEF7-43A2-81DA-ED1620EDE030}" vid="{36C312C5-1257-445F-AC62-4D544174C33F}"/>
    </a:ext>
  </a:extLst>
</a:theme>
</file>

<file path=ppt/theme/theme2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beb366a8-d729-4ea5-8fe5-9f2cc55dd904">
      <Terms xmlns="http://schemas.microsoft.com/office/infopath/2007/PartnerControls"/>
    </lcf76f155ced4ddcb4097134ff3c332f>
    <TaxCatchAll xmlns="44208153-8a44-4f78-bebf-1b97c45cee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43A56313D6AF46808E4B3DDBD755DC" ma:contentTypeVersion="20" ma:contentTypeDescription="Skapa ett nytt dokument." ma:contentTypeScope="" ma:versionID="ac7f5865944e6bfe5d22f99d66976695">
  <xsd:schema xmlns:xsd="http://www.w3.org/2001/XMLSchema" xmlns:xs="http://www.w3.org/2001/XMLSchema" xmlns:p="http://schemas.microsoft.com/office/2006/metadata/properties" xmlns:ns1="http://schemas.microsoft.com/sharepoint/v3" xmlns:ns2="d4e23f7e-7784-45b5-96ee-e7f0bee44c07" xmlns:ns3="beb366a8-d729-4ea5-8fe5-9f2cc55dd904" xmlns:ns4="44208153-8a44-4f78-bebf-1b97c45cee43" targetNamespace="http://schemas.microsoft.com/office/2006/metadata/properties" ma:root="true" ma:fieldsID="84a282c4559a8a594b39878790b9bfcc" ns1:_="" ns2:_="" ns3:_="" ns4:_="">
    <xsd:import namespace="http://schemas.microsoft.com/sharepoint/v3"/>
    <xsd:import namespace="d4e23f7e-7784-45b5-96ee-e7f0bee44c07"/>
    <xsd:import namespace="beb366a8-d729-4ea5-8fe5-9f2cc55dd904"/>
    <xsd:import namespace="44208153-8a44-4f78-bebf-1b97c45cee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23f7e-7784-45b5-96ee-e7f0bee44c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366a8-d729-4ea5-8fe5-9f2cc55dd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569f3a60-3ad3-4329-af7f-6cf4f85e1a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08153-8a44-4f78-bebf-1b97c45cee43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acc6f6b-b407-4c6a-a208-5e6df74fb00d}" ma:internalName="TaxCatchAll" ma:showField="CatchAllData" ma:web="44208153-8a44-4f78-bebf-1b97c45ce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538BF7-3388-4389-B25F-47A1E8726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9E05C0-6144-49BF-A195-70621E33E80D}">
  <ds:schemaRefs>
    <ds:schemaRef ds:uri="http://schemas.microsoft.com/sharepoint/v3"/>
    <ds:schemaRef ds:uri="44208153-8a44-4f78-bebf-1b97c45cee43"/>
    <ds:schemaRef ds:uri="http://schemas.microsoft.com/office/2006/documentManagement/types"/>
    <ds:schemaRef ds:uri="http://purl.org/dc/dcmitype/"/>
    <ds:schemaRef ds:uri="d4e23f7e-7784-45b5-96ee-e7f0bee44c07"/>
    <ds:schemaRef ds:uri="http://schemas.microsoft.com/office/2006/metadata/properties"/>
    <ds:schemaRef ds:uri="http://purl.org/dc/terms/"/>
    <ds:schemaRef ds:uri="beb366a8-d729-4ea5-8fe5-9f2cc55dd90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DE7F726-3641-4C4D-A9B9-0B551FAE7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e23f7e-7784-45b5-96ee-e7f0bee44c07"/>
    <ds:schemaRef ds:uri="beb366a8-d729-4ea5-8fe5-9f2cc55dd904"/>
    <ds:schemaRef ds:uri="44208153-8a44-4f78-bebf-1b97c45ce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5b2d6e-028e-454d-b878-0c055adbeb2a}" enabled="0" method="" siteId="{eb5b2d6e-028e-454d-b878-0c055adbe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VM</Template>
  <TotalTime>0</TotalTime>
  <Words>629</Words>
  <Application>Microsoft Office PowerPoint</Application>
  <PresentationFormat>Bredbild</PresentationFormat>
  <Paragraphs>57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Riksidrottsförbundet_utan Sisu</vt:lpstr>
      <vt:lpstr>Idrott Online App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er tid!  Anna.meissner@rfsisu.se 070-388 69 83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Persson (RF-SISU Västmanland)</dc:creator>
  <cp:keywords>class='Open'</cp:keywords>
  <cp:lastModifiedBy>Susanne Eriksson</cp:lastModifiedBy>
  <cp:revision>35</cp:revision>
  <cp:lastPrinted>2024-01-22T14:42:41Z</cp:lastPrinted>
  <dcterms:created xsi:type="dcterms:W3CDTF">2020-02-27T12:10:21Z</dcterms:created>
  <dcterms:modified xsi:type="dcterms:W3CDTF">2024-03-05T13:59:25Z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0x0101009F43A56313D6AF46808E4B3DDBD755DC</vt:lpwstr>
  </property>
  <property fmtid="{D5CDD505-2E9C-101B-9397-08002B2CF9AE}" pid="3" name="MediaServiceImageTags">
    <vt:lpwstr/>
  </property>
</Properties>
</file>