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8" r:id="rId8"/>
    <p:sldId id="261" r:id="rId9"/>
    <p:sldId id="262" r:id="rId10"/>
    <p:sldId id="263" r:id="rId11"/>
    <p:sldId id="269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57F7-79A3-49B6-8887-55088E916AF6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B25F-C0C6-4324-9306-9C63351A8D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132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57F7-79A3-49B6-8887-55088E916AF6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B25F-C0C6-4324-9306-9C63351A8D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779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57F7-79A3-49B6-8887-55088E916AF6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B25F-C0C6-4324-9306-9C63351A8D1A}" type="slidenum">
              <a:rPr lang="sv-SE" smtClean="0"/>
              <a:t>‹#›</a:t>
            </a:fld>
            <a:endParaRPr lang="sv-S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7206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57F7-79A3-49B6-8887-55088E916AF6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B25F-C0C6-4324-9306-9C63351A8D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815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57F7-79A3-49B6-8887-55088E916AF6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B25F-C0C6-4324-9306-9C63351A8D1A}" type="slidenum">
              <a:rPr lang="sv-SE" smtClean="0"/>
              <a:t>‹#›</a:t>
            </a:fld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3275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57F7-79A3-49B6-8887-55088E916AF6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B25F-C0C6-4324-9306-9C63351A8D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5640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57F7-79A3-49B6-8887-55088E916AF6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B25F-C0C6-4324-9306-9C63351A8D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2185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57F7-79A3-49B6-8887-55088E916AF6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B25F-C0C6-4324-9306-9C63351A8D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03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57F7-79A3-49B6-8887-55088E916AF6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B25F-C0C6-4324-9306-9C63351A8D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705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57F7-79A3-49B6-8887-55088E916AF6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B25F-C0C6-4324-9306-9C63351A8D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860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57F7-79A3-49B6-8887-55088E916AF6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B25F-C0C6-4324-9306-9C63351A8D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899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57F7-79A3-49B6-8887-55088E916AF6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B25F-C0C6-4324-9306-9C63351A8D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589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57F7-79A3-49B6-8887-55088E916AF6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B25F-C0C6-4324-9306-9C63351A8D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061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57F7-79A3-49B6-8887-55088E916AF6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B25F-C0C6-4324-9306-9C63351A8D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29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57F7-79A3-49B6-8887-55088E916AF6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B25F-C0C6-4324-9306-9C63351A8D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235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57F7-79A3-49B6-8887-55088E916AF6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B25F-C0C6-4324-9306-9C63351A8D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93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257F7-79A3-49B6-8887-55088E916AF6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ABB25F-C0C6-4324-9306-9C63351A8D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382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8.png" /><Relationship Id="rId4" Type="http://schemas.openxmlformats.org/officeDocument/2006/relationships/image" Target="../media/image1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jp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utbildning.sisuforlag.se/fotboll/tranare/spelarutbildning/svffs-spelarutbildningsplan/spelformer/spel-7-mot-7-ny/" TargetMode="Externa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921967-E7EF-A7F7-5FD7-8C49BE215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693" y="2567748"/>
            <a:ext cx="7766936" cy="2166178"/>
          </a:xfrm>
        </p:spPr>
        <p:txBody>
          <a:bodyPr/>
          <a:lstStyle/>
          <a:p>
            <a:pPr algn="ctr"/>
            <a:r>
              <a:rPr lang="sv-SE" dirty="0"/>
              <a:t>Föräldramöte P14</a:t>
            </a:r>
            <a:br>
              <a:rPr lang="sv-SE" dirty="0"/>
            </a:br>
            <a:r>
              <a:rPr lang="sv-SE" dirty="0"/>
              <a:t>2023-10-10</a:t>
            </a:r>
            <a:br>
              <a:rPr lang="sv-SE" dirty="0"/>
            </a:br>
            <a:r>
              <a:rPr lang="sv-SE" sz="1800" dirty="0"/>
              <a:t>18:00- 19:30, Kafeterian, Hanveden</a:t>
            </a:r>
            <a:endParaRPr lang="sv-S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88B15D-4759-B336-724A-B9D680C24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876300"/>
            <a:ext cx="153152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089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814CBF-6B38-1963-3A9B-54BD23200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Föräldrarollen i laget och VIF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259B37-9C47-20C7-0128-1D80B4509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6853"/>
            <a:ext cx="8596668" cy="4012534"/>
          </a:xfrm>
        </p:spPr>
        <p:txBody>
          <a:bodyPr/>
          <a:lstStyle/>
          <a:p>
            <a:r>
              <a:rPr lang="sv-SE" dirty="0"/>
              <a:t>Du är en i laget som förälder!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841B751-65D0-8838-AEA2-0998C7761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273" y="2209165"/>
            <a:ext cx="5981837" cy="4124916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  <a:effectLst>
            <a:softEdge rad="76200"/>
          </a:effectLst>
        </p:spPr>
      </p:pic>
      <p:pic>
        <p:nvPicPr>
          <p:cNvPr id="7" name="Bildobjekt 6" descr="En bild som visar text, fotbeklädnader, klädsel, person&#10;&#10;Automatiskt genererad beskrivning">
            <a:extLst>
              <a:ext uri="{FF2B5EF4-FFF2-40B4-BE49-F238E27FC236}">
                <a16:creationId xmlns:a16="http://schemas.microsoft.com/office/drawing/2014/main" id="{C2EA83A7-5159-CFF5-C937-4205BD878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3" y="1750142"/>
            <a:ext cx="5053781" cy="505869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B74BB61-5092-ABFC-3AB4-FCB303A9B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70" y="1891899"/>
            <a:ext cx="610847" cy="60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63DDBCD-ED78-D034-3D69-41D436AA4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775" y="1958822"/>
            <a:ext cx="731624" cy="7316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724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B682CA-1BCD-E71F-7AED-032CC7BD1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Ditt barn – 8-9-10 år</a:t>
            </a:r>
          </a:p>
        </p:txBody>
      </p:sp>
      <p:pic>
        <p:nvPicPr>
          <p:cNvPr id="9" name="Platshållare för innehåll 8" descr="En bild som visar text, Teckensnitt, skärmbild, linje">
            <a:extLst>
              <a:ext uri="{FF2B5EF4-FFF2-40B4-BE49-F238E27FC236}">
                <a16:creationId xmlns:a16="http://schemas.microsoft.com/office/drawing/2014/main" id="{D9C438BC-2885-B6A3-25AE-BEEF2CDD7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068" y="1121525"/>
            <a:ext cx="7925362" cy="2017940"/>
          </a:xfrm>
        </p:spPr>
      </p:pic>
      <p:pic>
        <p:nvPicPr>
          <p:cNvPr id="15" name="Bildobjekt 14" descr="En bild som visar fotboll, fotbeklädnader, tecknad serie, person&#10;&#10;Automatiskt genererad beskrivning">
            <a:extLst>
              <a:ext uri="{FF2B5EF4-FFF2-40B4-BE49-F238E27FC236}">
                <a16:creationId xmlns:a16="http://schemas.microsoft.com/office/drawing/2014/main" id="{1D77CAEE-60D1-7096-0DDE-1399C2F14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86" y="3118981"/>
            <a:ext cx="4912414" cy="361723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7" name="Bildobjekt 16" descr="En bild som visar text, person, skärmbild, presentation&#10;&#10;Automatiskt genererad beskrivning">
            <a:extLst>
              <a:ext uri="{FF2B5EF4-FFF2-40B4-BE49-F238E27FC236}">
                <a16:creationId xmlns:a16="http://schemas.microsoft.com/office/drawing/2014/main" id="{4C08996B-1E66-63EB-E5CB-AEE0D889E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52" y="3139465"/>
            <a:ext cx="5166962" cy="358594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498835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344E5E-BC0D-8427-7BCF-CFAE56B1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Försäljning, julmarknad och övriga </a:t>
            </a:r>
            <a:r>
              <a:rPr lang="sv-SE" i="1" dirty="0"/>
              <a:t>obligatoriska </a:t>
            </a:r>
            <a:r>
              <a:rPr lang="sv-SE" dirty="0"/>
              <a:t>uppgifter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F52EB4-CD0A-87C5-073B-3FB53752B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35871"/>
          </a:xfrm>
        </p:spPr>
        <p:txBody>
          <a:bodyPr/>
          <a:lstStyle/>
          <a:p>
            <a:r>
              <a:rPr lang="sv-SE" dirty="0"/>
              <a:t>Varför försäljningar?</a:t>
            </a:r>
          </a:p>
          <a:p>
            <a:r>
              <a:rPr lang="sv-SE" dirty="0"/>
              <a:t>Försäljning: målbild 1-3 </a:t>
            </a:r>
            <a:r>
              <a:rPr lang="sv-SE" dirty="0" err="1"/>
              <a:t>st</a:t>
            </a:r>
            <a:r>
              <a:rPr lang="sv-SE" dirty="0"/>
              <a:t> per halvår eller efter behov ex inför en cup</a:t>
            </a:r>
          </a:p>
          <a:p>
            <a:r>
              <a:rPr lang="sv-SE" dirty="0"/>
              <a:t>Julmarknad 2023, VIF och laget. Intresse? 2 </a:t>
            </a:r>
            <a:r>
              <a:rPr lang="sv-SE" dirty="0" err="1"/>
              <a:t>st</a:t>
            </a:r>
            <a:r>
              <a:rPr lang="sv-SE" dirty="0"/>
              <a:t> till VIF gruppen(!)</a:t>
            </a:r>
          </a:p>
          <a:p>
            <a:r>
              <a:rPr lang="sv-SE" dirty="0"/>
              <a:t>Kafeterian, 1 vecka vardera på våren och hösten</a:t>
            </a:r>
          </a:p>
          <a:p>
            <a:r>
              <a:rPr lang="sv-SE" dirty="0"/>
              <a:t>Nattvandring</a:t>
            </a:r>
          </a:p>
          <a:p>
            <a:r>
              <a:rPr lang="sv-SE" dirty="0"/>
              <a:t>Övrigt – Förslag?</a:t>
            </a:r>
          </a:p>
        </p:txBody>
      </p:sp>
    </p:spTree>
    <p:extLst>
      <p:ext uri="{BB962C8B-B14F-4D97-AF65-F5344CB8AC3E}">
        <p14:creationId xmlns:p14="http://schemas.microsoft.com/office/powerpoint/2010/main" val="863832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86DEB1-FB90-2322-0A3B-FF2302517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Framtiden, 7 mot 7, höst och vinter, träningsupplägg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C959A3-99B6-3254-416F-B714B2E20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859956" cy="4598219"/>
          </a:xfrm>
        </p:spPr>
        <p:txBody>
          <a:bodyPr>
            <a:normAutofit fontScale="92500" lnSpcReduction="10000"/>
          </a:bodyPr>
          <a:lstStyle/>
          <a:p>
            <a:r>
              <a:rPr lang="sv-SE" dirty="0">
                <a:solidFill>
                  <a:schemeClr val="tx1"/>
                </a:solidFill>
                <a:hlinkClick r:id="rId2"/>
              </a:rPr>
              <a:t>Film:</a:t>
            </a:r>
            <a:endParaRPr lang="sv-SE" dirty="0"/>
          </a:p>
          <a:p>
            <a:r>
              <a:rPr lang="sv-SE" dirty="0"/>
              <a:t>Träning utomhus så länge det går, kläder efter väder!</a:t>
            </a:r>
          </a:p>
          <a:p>
            <a:r>
              <a:rPr lang="sv-SE" dirty="0"/>
              <a:t>Spelform 7 mot 7 innebär bland annat:</a:t>
            </a:r>
          </a:p>
          <a:p>
            <a:pPr marL="0" indent="0">
              <a:buNone/>
            </a:pPr>
            <a:r>
              <a:rPr lang="sv-SE" dirty="0"/>
              <a:t>	- större spelplan, större mål, inkast, indirekt och direkt </a:t>
            </a:r>
            <a:r>
              <a:rPr lang="sv-SE" dirty="0">
                <a:solidFill>
                  <a:schemeClr val="tx1"/>
                </a:solidFill>
              </a:rPr>
              <a:t>frispark, större boll </a:t>
            </a:r>
            <a:r>
              <a:rPr lang="sv-SE" dirty="0" err="1">
                <a:solidFill>
                  <a:schemeClr val="tx1"/>
                </a:solidFill>
              </a:rPr>
              <a:t>etc</a:t>
            </a:r>
            <a:r>
              <a:rPr lang="sv-SE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sv-SE" dirty="0">
                <a:solidFill>
                  <a:schemeClr val="tx1"/>
                </a:solidFill>
              </a:rPr>
              <a:t>	Med andra ord en del förändringar, lugnt och metodiskt, en sak i taget.</a:t>
            </a:r>
          </a:p>
          <a:p>
            <a:r>
              <a:rPr lang="sv-SE" dirty="0">
                <a:solidFill>
                  <a:schemeClr val="tx1"/>
                </a:solidFill>
              </a:rPr>
              <a:t>Nästa säsong – serielösa matcher</a:t>
            </a:r>
          </a:p>
          <a:p>
            <a:r>
              <a:rPr lang="sv-SE" dirty="0"/>
              <a:t>Inomhustider, (kommer senare), 1 tillfälle: fotboll, 1 tillfälle övrigt med inriktning kondition, koordination, balans, styrka </a:t>
            </a:r>
            <a:r>
              <a:rPr lang="sv-SE" dirty="0" err="1"/>
              <a:t>etc</a:t>
            </a:r>
            <a:endParaRPr lang="sv-SE" dirty="0"/>
          </a:p>
          <a:p>
            <a:r>
              <a:rPr lang="sv-SE" dirty="0"/>
              <a:t>Temaveckor med fokusområden, 2-4 veckor åt gången</a:t>
            </a:r>
          </a:p>
          <a:p>
            <a:r>
              <a:rPr lang="sv-SE" dirty="0"/>
              <a:t>Försvarsspel är och kommer att vara viktigt, fokus för P14</a:t>
            </a:r>
          </a:p>
          <a:p>
            <a:r>
              <a:rPr lang="sv-SE" dirty="0"/>
              <a:t>Knäkontroll – förebyggande träning</a:t>
            </a:r>
          </a:p>
          <a:p>
            <a:r>
              <a:rPr lang="sv-SE" dirty="0"/>
              <a:t>Dela laget? Fördelar och nackdelar.</a:t>
            </a:r>
          </a:p>
          <a:p>
            <a:r>
              <a:rPr lang="sv-SE" dirty="0"/>
              <a:t>VIF – breddförening där alla får vara med! Ingen elitsatsning eller toppning av lag.</a:t>
            </a:r>
          </a:p>
        </p:txBody>
      </p:sp>
    </p:spTree>
    <p:extLst>
      <p:ext uri="{BB962C8B-B14F-4D97-AF65-F5344CB8AC3E}">
        <p14:creationId xmlns:p14="http://schemas.microsoft.com/office/powerpoint/2010/main" val="1070712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8F16F5-01D0-467F-1ADD-3FB07B6BF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Värdegrund för spelare i P14 och spelarsamtal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AC321C-BC96-CBE1-BA27-3698398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47850"/>
            <a:ext cx="9447741" cy="5010149"/>
          </a:xfrm>
        </p:spPr>
        <p:txBody>
          <a:bodyPr/>
          <a:lstStyle/>
          <a:p>
            <a:r>
              <a:rPr lang="sv-SE" dirty="0"/>
              <a:t>Värdegrundsutbildning för spelare i P14: Katrin </a:t>
            </a:r>
            <a:r>
              <a:rPr lang="sv-SE" dirty="0" err="1"/>
              <a:t>Jäverbring</a:t>
            </a:r>
            <a:r>
              <a:rPr lang="sv-SE" dirty="0"/>
              <a:t>, lagledare och värdegrundsledare HJ, tillfälle kommer</a:t>
            </a:r>
          </a:p>
          <a:p>
            <a:r>
              <a:rPr lang="sv-SE" dirty="0"/>
              <a:t>Spelarsamtal kommer att genomföras enskilt med alla spelare, i samband med ordinarie träningar (1 förälder välkommen), annonseras innan träning i chatten vilka som kommer att ha spelarsamtal just den träningen. Fokus barnet!</a:t>
            </a:r>
          </a:p>
          <a:p>
            <a:r>
              <a:rPr lang="sv-SE" dirty="0"/>
              <a:t>Exempel på frågor:</a:t>
            </a:r>
          </a:p>
          <a:p>
            <a:pPr lvl="1"/>
            <a:r>
              <a:rPr lang="sv-SE" dirty="0"/>
              <a:t>Hur trivs du i laget? På vilket sätt trivs eller inte trivs du i laget?</a:t>
            </a:r>
          </a:p>
          <a:p>
            <a:pPr lvl="1"/>
            <a:r>
              <a:rPr lang="sv-SE" dirty="0"/>
              <a:t>Vad tycker du är roligt/ mindre roligt?</a:t>
            </a:r>
          </a:p>
          <a:p>
            <a:pPr lvl="1"/>
            <a:r>
              <a:rPr lang="sv-SE" dirty="0"/>
              <a:t>Vad tycker du är lätt/ svårt med fotboll?</a:t>
            </a:r>
          </a:p>
          <a:p>
            <a:pPr lvl="1"/>
            <a:r>
              <a:rPr lang="sv-SE" dirty="0"/>
              <a:t>Vad vill du träna mer på?</a:t>
            </a:r>
          </a:p>
          <a:p>
            <a:pPr lvl="1"/>
            <a:r>
              <a:rPr lang="sv-SE" dirty="0"/>
              <a:t>Vilka mål och drömmar har du med fotbollen?</a:t>
            </a:r>
          </a:p>
          <a:p>
            <a:pPr lvl="1"/>
            <a:r>
              <a:rPr lang="sv-SE" dirty="0"/>
              <a:t>Är det något du tycker att jag/ ledarna borde känna till? (rädslor/ farhågor, familjen, svårigheter, önskar, idéer/ förslag)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89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C51FE2-C927-3046-15E4-61FE9D6DD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D04C41-E2C9-5D6F-178F-FEC6CF3CE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8114"/>
            <a:ext cx="8596668" cy="3880773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220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C493F9-43DA-784B-9184-B831B7A8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731196-8A35-19C7-A62B-203E677A4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9539"/>
            <a:ext cx="8596668" cy="5129416"/>
          </a:xfrm>
        </p:spPr>
        <p:txBody>
          <a:bodyPr>
            <a:normAutofit lnSpcReduction="10000"/>
          </a:bodyPr>
          <a:lstStyle/>
          <a:p>
            <a:r>
              <a:rPr lang="sv-SE" dirty="0"/>
              <a:t>Rutiner träning</a:t>
            </a:r>
          </a:p>
          <a:p>
            <a:r>
              <a:rPr lang="sv-SE" dirty="0"/>
              <a:t>Rutiner match</a:t>
            </a:r>
          </a:p>
          <a:p>
            <a:r>
              <a:rPr lang="sv-SE" dirty="0"/>
              <a:t>Idrottsrelaterade skador</a:t>
            </a:r>
          </a:p>
          <a:p>
            <a:r>
              <a:rPr lang="sv-SE" dirty="0"/>
              <a:t>Intersport och kläder/ utrustning, VIF hjärtat</a:t>
            </a:r>
          </a:p>
          <a:p>
            <a:r>
              <a:rPr lang="sv-SE" dirty="0"/>
              <a:t>Beställning Intersports hemsida</a:t>
            </a:r>
          </a:p>
          <a:p>
            <a:r>
              <a:rPr lang="sv-SE" dirty="0"/>
              <a:t>Fair Play, attityd och gröna kortet</a:t>
            </a:r>
          </a:p>
          <a:p>
            <a:r>
              <a:rPr lang="sv-SE" dirty="0"/>
              <a:t>Roller i laget, befintliga och behov</a:t>
            </a:r>
          </a:p>
          <a:p>
            <a:r>
              <a:rPr lang="sv-SE" dirty="0"/>
              <a:t>Föräldrarollen i laget och VIF</a:t>
            </a:r>
          </a:p>
          <a:p>
            <a:r>
              <a:rPr lang="sv-SE" dirty="0"/>
              <a:t>Ditt barn 8-9-10 år</a:t>
            </a:r>
          </a:p>
          <a:p>
            <a:r>
              <a:rPr lang="sv-SE" dirty="0"/>
              <a:t>Försäljning, julmarknad och övriga </a:t>
            </a:r>
            <a:r>
              <a:rPr lang="sv-SE" i="1" dirty="0"/>
              <a:t>obligatoriska </a:t>
            </a:r>
            <a:r>
              <a:rPr lang="sv-SE" dirty="0"/>
              <a:t>uppgifter till laget</a:t>
            </a:r>
          </a:p>
          <a:p>
            <a:r>
              <a:rPr lang="sv-SE" dirty="0"/>
              <a:t>Framtiden, 7 mot 7, höst och vinter, träningsupplägg</a:t>
            </a:r>
          </a:p>
          <a:p>
            <a:r>
              <a:rPr lang="sv-SE" dirty="0"/>
              <a:t>Värdegrund för spelare i P14 och spelarsamtal</a:t>
            </a:r>
          </a:p>
          <a:p>
            <a:r>
              <a:rPr lang="sv-SE" dirty="0"/>
              <a:t>Frågor?</a:t>
            </a:r>
          </a:p>
        </p:txBody>
      </p:sp>
    </p:spTree>
    <p:extLst>
      <p:ext uri="{BB962C8B-B14F-4D97-AF65-F5344CB8AC3E}">
        <p14:creationId xmlns:p14="http://schemas.microsoft.com/office/powerpoint/2010/main" val="149437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57F5D7-5ABA-1C4E-319C-B23CB95A4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Rutiner träning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277A4D-F940-6EB0-634B-FEB2C8A56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9064"/>
            <a:ext cx="8596668" cy="4950776"/>
          </a:xfrm>
        </p:spPr>
        <p:txBody>
          <a:bodyPr>
            <a:normAutofit/>
          </a:bodyPr>
          <a:lstStyle/>
          <a:p>
            <a:r>
              <a:rPr lang="sv-SE" dirty="0"/>
              <a:t>Kallelserna skickas ut 4 dagar innan, svara senast dagen innan vid 18:00</a:t>
            </a:r>
          </a:p>
          <a:p>
            <a:r>
              <a:rPr lang="sv-SE" dirty="0"/>
              <a:t>Svara på kallelserna, vid nej ange varför ni inte kommer i kommentaren</a:t>
            </a:r>
          </a:p>
          <a:p>
            <a:r>
              <a:rPr lang="sv-SE" dirty="0"/>
              <a:t>Kom i tid, 10 min innan träning, ombytt och klar till träningsstart</a:t>
            </a:r>
          </a:p>
          <a:p>
            <a:r>
              <a:rPr lang="sv-SE" dirty="0"/>
              <a:t>Inga halsband, klockor, armband, örhängen, magväskor </a:t>
            </a:r>
            <a:r>
              <a:rPr lang="sv-SE" dirty="0" err="1"/>
              <a:t>etc</a:t>
            </a:r>
            <a:endParaRPr lang="sv-SE" dirty="0"/>
          </a:p>
          <a:p>
            <a:r>
              <a:rPr lang="sv-SE" dirty="0"/>
              <a:t>Kläder efter väder, vi kommer att träna utomhus så länge det går, shorts och t-shirtsäsongen är över</a:t>
            </a:r>
          </a:p>
          <a:p>
            <a:r>
              <a:rPr lang="sv-SE" dirty="0"/>
              <a:t>Fotbollsskor, benskydd och fylld vattenflaska</a:t>
            </a:r>
          </a:p>
          <a:p>
            <a:r>
              <a:rPr lang="sv-SE" dirty="0"/>
              <a:t>Blir ni försenade meddela detta, hallarna kommer att vara låsta när träningen börjar </a:t>
            </a:r>
          </a:p>
          <a:p>
            <a:r>
              <a:rPr lang="sv-SE" dirty="0"/>
              <a:t>Sent återbud ges till lagledaren alt övriga ledare i sms eller via telefonsamtal</a:t>
            </a:r>
          </a:p>
          <a:p>
            <a:r>
              <a:rPr lang="sv-SE" dirty="0"/>
              <a:t>Provträning, i vårt lag och annat lag, ert ansvar som förälder</a:t>
            </a:r>
          </a:p>
          <a:p>
            <a:r>
              <a:rPr lang="sv-SE" dirty="0"/>
              <a:t>Ordning och reda, personliga saker i ryggsäcken, vattenflaskan i ”ringen”</a:t>
            </a:r>
          </a:p>
          <a:p>
            <a:r>
              <a:rPr lang="sv-SE" dirty="0"/>
              <a:t>Hälsa på lagkamrater och ledare!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650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71F902-AA6D-6F74-D0F5-CD581B99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Rutiner match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6BE8B2-1B73-96F5-497B-095ADEFEB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3838"/>
            <a:ext cx="8596668" cy="5266148"/>
          </a:xfrm>
        </p:spPr>
        <p:txBody>
          <a:bodyPr>
            <a:normAutofit/>
          </a:bodyPr>
          <a:lstStyle/>
          <a:p>
            <a:r>
              <a:rPr lang="sv-SE" dirty="0"/>
              <a:t>Kallelserna skickas ut tisdag kväll efter träningen, svara senast på fredagen 18:00 (kan justeras beroende på nästa säsongs matcher)</a:t>
            </a:r>
          </a:p>
          <a:p>
            <a:r>
              <a:rPr lang="sv-SE" dirty="0"/>
              <a:t>Vet ni redan innan tisdagen att ni inte kan delta på match på grund av ex resa meddela detta </a:t>
            </a:r>
            <a:r>
              <a:rPr lang="sv-SE" i="1" dirty="0"/>
              <a:t>senast </a:t>
            </a:r>
            <a:r>
              <a:rPr lang="sv-SE" dirty="0"/>
              <a:t>i samband med tisdagsträningen</a:t>
            </a:r>
          </a:p>
          <a:p>
            <a:r>
              <a:rPr lang="sv-SE" dirty="0"/>
              <a:t>Svara på kallelserna, vid nej ange varför ni inte kommer i kommentaren</a:t>
            </a:r>
          </a:p>
          <a:p>
            <a:r>
              <a:rPr lang="sv-SE" dirty="0"/>
              <a:t>Kom i tid, samling 30 min innan match</a:t>
            </a:r>
          </a:p>
          <a:p>
            <a:r>
              <a:rPr lang="sv-SE" dirty="0"/>
              <a:t>Inga halsband, klockor, armband, örhängen, magväskor </a:t>
            </a:r>
            <a:r>
              <a:rPr lang="sv-SE" dirty="0" err="1"/>
              <a:t>etc</a:t>
            </a:r>
            <a:endParaRPr lang="sv-SE" dirty="0"/>
          </a:p>
          <a:p>
            <a:r>
              <a:rPr lang="sv-SE" dirty="0"/>
              <a:t>Fotbollsskor, benskydd, vita shorts, blå strumpor, fylld vattenflaska</a:t>
            </a:r>
          </a:p>
          <a:p>
            <a:r>
              <a:rPr lang="sv-SE" dirty="0"/>
              <a:t>Ordning och reda, personliga saker i ryggsäcken, vattenflaskan i ”ringen”</a:t>
            </a:r>
          </a:p>
          <a:p>
            <a:r>
              <a:rPr lang="sv-SE" dirty="0"/>
              <a:t>Max 10 </a:t>
            </a:r>
            <a:r>
              <a:rPr lang="sv-SE" dirty="0" err="1"/>
              <a:t>st</a:t>
            </a:r>
            <a:r>
              <a:rPr lang="sv-SE" dirty="0"/>
              <a:t>/ match</a:t>
            </a:r>
          </a:p>
          <a:p>
            <a:r>
              <a:rPr lang="sv-SE" dirty="0"/>
              <a:t>Alla får spela match, men inte alla matcher (2 lag i 1)</a:t>
            </a:r>
          </a:p>
          <a:p>
            <a:r>
              <a:rPr lang="sv-SE" dirty="0"/>
              <a:t>Hälsa på lagkamrater och ledare!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3209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A0E456-3560-A73D-7035-4A8819E20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Idrottsrelaterade skador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06F363-A291-5822-FE7C-6E9780F4F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8499"/>
            <a:ext cx="8596668" cy="517176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v-SE" b="1" i="0" dirty="0">
                <a:solidFill>
                  <a:schemeClr val="accent2">
                    <a:lumMod val="75000"/>
                  </a:schemeClr>
                </a:solidFill>
                <a:effectLst/>
                <a:latin typeface="Trebuchet MS" panose="020B0603020202020204" pitchFamily="34" charset="0"/>
              </a:rPr>
              <a:t>Råd och Vård för idrottsskador</a:t>
            </a:r>
          </a:p>
          <a:p>
            <a:pPr algn="l"/>
            <a:r>
              <a:rPr lang="sv-SE" b="0" i="0" dirty="0">
                <a:solidFill>
                  <a:srgbClr val="1D1D1D"/>
                </a:solidFill>
                <a:effectLst/>
                <a:latin typeface="Trebuchet MS" panose="020B0603020202020204" pitchFamily="34" charset="0"/>
              </a:rPr>
              <a:t>Råd och Vård för idrottsskador är ett nätverk av erfarna fysioterapeuter och idrottsläkare runt om i landet som står beredda att hjälpa dig som spelare. Och det är helt kostnadsfritt. Gäller skador som uppkommer i samband med träning eller match. Så här går du till väga:</a:t>
            </a:r>
          </a:p>
          <a:p>
            <a:pPr algn="l">
              <a:buFont typeface="+mj-lt"/>
              <a:buAutoNum type="arabicPeriod"/>
            </a:pPr>
            <a:r>
              <a:rPr lang="sv-SE" b="0" i="0" dirty="0">
                <a:solidFill>
                  <a:srgbClr val="1D1D1D"/>
                </a:solidFill>
                <a:effectLst/>
                <a:latin typeface="Trebuchet MS" panose="020B0603020202020204" pitchFamily="34" charset="0"/>
              </a:rPr>
              <a:t>Ring Råd och Vård för idrottsskador på telefon 020-44 11 11 och boka en telefontid</a:t>
            </a:r>
          </a:p>
          <a:p>
            <a:pPr algn="l">
              <a:buFont typeface="+mj-lt"/>
              <a:buAutoNum type="arabicPeriod"/>
            </a:pPr>
            <a:r>
              <a:rPr lang="sv-SE" b="0" i="0" dirty="0">
                <a:solidFill>
                  <a:srgbClr val="1D1D1D"/>
                </a:solidFill>
                <a:effectLst/>
                <a:latin typeface="Trebuchet MS" panose="020B0603020202020204" pitchFamily="34" charset="0"/>
              </a:rPr>
              <a:t>En fysioterapeut som är specialist på idrottsskador ringer upp dig på bokad tid</a:t>
            </a:r>
          </a:p>
          <a:p>
            <a:pPr algn="l">
              <a:buFont typeface="+mj-lt"/>
              <a:buAutoNum type="arabicPeriod"/>
            </a:pPr>
            <a:r>
              <a:rPr lang="sv-SE" b="0" i="0" dirty="0">
                <a:solidFill>
                  <a:srgbClr val="1D1D1D"/>
                </a:solidFill>
                <a:effectLst/>
                <a:latin typeface="Trebuchet MS" panose="020B0603020202020204" pitchFamily="34" charset="0"/>
              </a:rPr>
              <a:t>Fysioterapeuten gör en första skadebedömning och ger råd om vidare behandling samt anmäler in skadan till Folksam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Kostnadsfritt ja, dock behöver ni ha betalat föreningens avgifter för att kunna ta del av försäkringen.</a:t>
            </a:r>
          </a:p>
        </p:txBody>
      </p:sp>
    </p:spTree>
    <p:extLst>
      <p:ext uri="{BB962C8B-B14F-4D97-AF65-F5344CB8AC3E}">
        <p14:creationId xmlns:p14="http://schemas.microsoft.com/office/powerpoint/2010/main" val="3680546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C86E05-C4CA-D1DC-CB4A-D5A330E85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Intersport och kläder/ utrustning, VIF hjärtat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6CDF7F-6DEF-284E-32B7-2EE0AA3BC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5207155"/>
          </a:xfrm>
        </p:spPr>
        <p:txBody>
          <a:bodyPr/>
          <a:lstStyle/>
          <a:p>
            <a:r>
              <a:rPr lang="sv-SE" dirty="0"/>
              <a:t>Matchtröjor lånas av laget/ VIF, ingen personlig tröja eller nummer</a:t>
            </a:r>
          </a:p>
          <a:p>
            <a:r>
              <a:rPr lang="sv-SE" dirty="0"/>
              <a:t>Vita shorts och blå strumpor på match (</a:t>
            </a:r>
            <a:r>
              <a:rPr lang="sv-SE" dirty="0" err="1"/>
              <a:t>need</a:t>
            </a:r>
            <a:r>
              <a:rPr lang="sv-SE" dirty="0"/>
              <a:t>), ryggsäck med initialer (</a:t>
            </a:r>
            <a:r>
              <a:rPr lang="sv-SE" dirty="0" err="1"/>
              <a:t>nice</a:t>
            </a:r>
            <a:r>
              <a:rPr lang="sv-SE" dirty="0"/>
              <a:t>,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very</a:t>
            </a:r>
            <a:r>
              <a:rPr lang="sv-SE" dirty="0"/>
              <a:t> </a:t>
            </a:r>
            <a:r>
              <a:rPr lang="sv-SE" dirty="0" err="1"/>
              <a:t>good</a:t>
            </a:r>
            <a:r>
              <a:rPr lang="sv-SE" dirty="0"/>
              <a:t>)</a:t>
            </a:r>
          </a:p>
          <a:p>
            <a:r>
              <a:rPr lang="sv-SE" dirty="0"/>
              <a:t>Fotbollsskor och benskydd! (Krav)</a:t>
            </a:r>
          </a:p>
          <a:p>
            <a:r>
              <a:rPr lang="sv-SE" dirty="0"/>
              <a:t>Intersports hemsida= VIF profilkläder, lägg till initialer i annat fall märk upp era kläder, ”kick back” funktion till VIF= rabatt på ex fotbollar</a:t>
            </a:r>
          </a:p>
          <a:p>
            <a:r>
              <a:rPr lang="sv-SE" dirty="0"/>
              <a:t>VIF- hjärtat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Gemensamt inköp med lagkassan? (ex shorts, strumpor, vattenflaska, ryggsäck) = alla behöver bidra!</a:t>
            </a:r>
          </a:p>
          <a:p>
            <a:r>
              <a:rPr lang="sv-SE" dirty="0"/>
              <a:t>Behov: Lagväska (nr 2), målvaktshandskar x4, platta ”koner”, bollar?</a:t>
            </a:r>
          </a:p>
        </p:txBody>
      </p:sp>
    </p:spTree>
    <p:extLst>
      <p:ext uri="{BB962C8B-B14F-4D97-AF65-F5344CB8AC3E}">
        <p14:creationId xmlns:p14="http://schemas.microsoft.com/office/powerpoint/2010/main" val="67531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30115F-BB1E-C1D3-9130-B148BC70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7365453" cy="1320800"/>
          </a:xfrm>
        </p:spPr>
        <p:txBody>
          <a:bodyPr/>
          <a:lstStyle/>
          <a:p>
            <a:r>
              <a:rPr lang="sv-SE" dirty="0"/>
              <a:t>Beställning Intersports hemsida</a:t>
            </a:r>
          </a:p>
        </p:txBody>
      </p:sp>
      <p:pic>
        <p:nvPicPr>
          <p:cNvPr id="5" name="Platshållare för innehåll 4" descr="En bild som visar text, skärmbild, sko, fotbeklädnader&#10;&#10;Automatiskt genererad beskrivning">
            <a:extLst>
              <a:ext uri="{FF2B5EF4-FFF2-40B4-BE49-F238E27FC236}">
                <a16:creationId xmlns:a16="http://schemas.microsoft.com/office/drawing/2014/main" id="{8C62DE7A-A8D6-988C-1629-6195DFBE7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63" y="2060029"/>
            <a:ext cx="2360817" cy="4318328"/>
          </a:xfr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Bildobjekt 6" descr="En bild som visar text, skärmbild, programvara, Webbsida&#10;&#10;Automatiskt genererad beskrivning">
            <a:extLst>
              <a:ext uri="{FF2B5EF4-FFF2-40B4-BE49-F238E27FC236}">
                <a16:creationId xmlns:a16="http://schemas.microsoft.com/office/drawing/2014/main" id="{1A0974B2-6C35-86D5-2970-84125AF7D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4" y="2034122"/>
            <a:ext cx="2453248" cy="436667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Bildobjekt 8" descr="En bild som visar text, Människoansikte, klädsel, skärmbild&#10;&#10;Automatiskt genererad beskrivning">
            <a:extLst>
              <a:ext uri="{FF2B5EF4-FFF2-40B4-BE49-F238E27FC236}">
                <a16:creationId xmlns:a16="http://schemas.microsoft.com/office/drawing/2014/main" id="{3A1DC11B-E4DD-9F8D-CB45-C6775C774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956" y="2034122"/>
            <a:ext cx="2453248" cy="436667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C083EB20-9B1A-EFBA-8EBD-A46B71B78E02}"/>
              </a:ext>
            </a:extLst>
          </p:cNvPr>
          <p:cNvSpPr txBox="1">
            <a:spLocks/>
          </p:cNvSpPr>
          <p:nvPr/>
        </p:nvSpPr>
        <p:spPr>
          <a:xfrm>
            <a:off x="677334" y="1350296"/>
            <a:ext cx="8596668" cy="580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Butik i Farsta för utprovning, </a:t>
            </a:r>
            <a:r>
              <a:rPr lang="sv-SE" dirty="0" err="1"/>
              <a:t>ev</a:t>
            </a:r>
            <a:r>
              <a:rPr lang="sv-SE" dirty="0"/>
              <a:t> provkollektion på Hanveden i framtiden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8813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9029EF-AD65-309F-9E1B-97138FC60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Fair Play, attityd och gröna kortet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B43DFB-597A-2A0B-BAF0-7B97ED4A8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5197322"/>
          </a:xfrm>
        </p:spPr>
        <p:txBody>
          <a:bodyPr>
            <a:normAutofit/>
          </a:bodyPr>
          <a:lstStyle/>
          <a:p>
            <a:r>
              <a:rPr lang="sv-SE" dirty="0"/>
              <a:t>Fair play: schysst spel, schysst attityd mot alla på och utanför planen vid träning och match</a:t>
            </a:r>
          </a:p>
          <a:p>
            <a:r>
              <a:rPr lang="sv-SE" dirty="0"/>
              <a:t>Attityden kommer vi att arbeta vidare med och inga avvikelser kommer att tillåtas. Prata med era barn hemma.</a:t>
            </a:r>
          </a:p>
          <a:p>
            <a:r>
              <a:rPr lang="sv-SE" dirty="0"/>
              <a:t>Gröna kortet delas ut av alla lag till motståndarlagets schysstaste spelare, inte nödvändigtvis den spelare som är ”bäst”</a:t>
            </a:r>
          </a:p>
          <a:p>
            <a:pPr algn="l"/>
            <a:r>
              <a:rPr lang="sv-SE" b="1" i="0" dirty="0">
                <a:solidFill>
                  <a:schemeClr val="tx1"/>
                </a:solidFill>
                <a:effectLst/>
                <a:latin typeface="StagSans"/>
              </a:rPr>
              <a:t>Grönt Kort för Fair Play, samarbete mellan SvFF och Folksam</a:t>
            </a:r>
          </a:p>
          <a:p>
            <a:pPr marL="0" indent="0" algn="l">
              <a:buNone/>
            </a:pPr>
            <a:r>
              <a:rPr lang="sv-SE" b="0" i="0" dirty="0">
                <a:solidFill>
                  <a:srgbClr val="005293"/>
                </a:solidFill>
                <a:effectLst/>
                <a:latin typeface="StagSans"/>
              </a:rPr>
              <a:t>	</a:t>
            </a:r>
            <a:r>
              <a:rPr lang="sv-SE" b="0" i="1" dirty="0">
                <a:solidFill>
                  <a:schemeClr val="tx1"/>
                </a:solidFill>
                <a:effectLst/>
                <a:latin typeface="StagSans"/>
              </a:rPr>
              <a:t>Grönt Kort är ett initiativ som genomförs tillsammans med vår samarbetspartner 	Folksam för att lyfta fram och visa på alla goda föredömen som finns inom barn- och 	ungdomsfotbollen. Kortet är matchens Fair play-pris och delas ut av ledarna och går 	till en spelare i varje lag som utmärkt sig på ett schysst sätt. Den som får kortet har 	utmärkt sig lite extra. Grönt Kort för Fair Play delas ut vid alla matcher i S:t Eriks-	Cupen i åldrarna 8-14 år.</a:t>
            </a:r>
          </a:p>
          <a:p>
            <a:endParaRPr lang="sv-SE" dirty="0"/>
          </a:p>
        </p:txBody>
      </p:sp>
      <p:pic>
        <p:nvPicPr>
          <p:cNvPr id="5" name="Bildobjekt 4" descr="En bild som visar text, fotboll, boll&#10;&#10;Automatiskt genererad beskrivning">
            <a:extLst>
              <a:ext uri="{FF2B5EF4-FFF2-40B4-BE49-F238E27FC236}">
                <a16:creationId xmlns:a16="http://schemas.microsoft.com/office/drawing/2014/main" id="{C5B2C4AA-7D9F-F481-7229-22137CABA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360" y="4027471"/>
            <a:ext cx="1850567" cy="246961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03322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545EE6-8D56-7E1E-0B04-02FB74D16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Roller i laget, befintliga och behov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103824F-FD71-2816-D962-6BF5A535B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5246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Befintliga:</a:t>
            </a:r>
          </a:p>
          <a:p>
            <a:r>
              <a:rPr lang="sv-SE" dirty="0"/>
              <a:t>Lagledare och ledare (tränare): Anna</a:t>
            </a:r>
          </a:p>
          <a:p>
            <a:r>
              <a:rPr lang="sv-SE" dirty="0"/>
              <a:t>Ledare (tränare): Robin, Sarah (spec. knäkontroll) och Richard</a:t>
            </a:r>
          </a:p>
          <a:p>
            <a:r>
              <a:rPr lang="sv-SE" dirty="0"/>
              <a:t>Kassör: Paul</a:t>
            </a:r>
          </a:p>
          <a:p>
            <a:r>
              <a:rPr lang="sv-SE" dirty="0"/>
              <a:t>Nattvandringsansvarig: Mikaela</a:t>
            </a:r>
          </a:p>
          <a:p>
            <a:r>
              <a:rPr lang="sv-SE" dirty="0"/>
              <a:t>Föräldragrupp: Åsa, Elina, </a:t>
            </a:r>
            <a:r>
              <a:rPr lang="sv-SE" dirty="0" err="1"/>
              <a:t>Ewelina</a:t>
            </a:r>
            <a:r>
              <a:rPr lang="sv-SE" dirty="0"/>
              <a:t>, Malin, Micaela och Vesna</a:t>
            </a:r>
          </a:p>
          <a:p>
            <a:r>
              <a:rPr lang="sv-SE" dirty="0"/>
              <a:t>Värdegrundsledare: Linus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Behov:</a:t>
            </a:r>
          </a:p>
          <a:p>
            <a:r>
              <a:rPr lang="sv-SE" dirty="0"/>
              <a:t>Fler ledare(!), ”vanliga” och målvaktsutbildad ledare</a:t>
            </a:r>
          </a:p>
          <a:p>
            <a:r>
              <a:rPr lang="sv-SE" dirty="0"/>
              <a:t>Försäljningsansvarig?, materialansvarig?</a:t>
            </a:r>
          </a:p>
          <a:p>
            <a:r>
              <a:rPr lang="sv-SE" dirty="0"/>
              <a:t>Övrigt? Förslag!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8141473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TM02900688[[fn=Fasett]]</Template>
  <TotalTime>2822</TotalTime>
  <Words>1208</Words>
  <Application>Microsoft Office PowerPoint</Application>
  <PresentationFormat>Bredbild</PresentationFormat>
  <Paragraphs>112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Fasett</vt:lpstr>
      <vt:lpstr>Föräldramöte P14 2023-10-10 18:00- 19:30, Kafeterian, Hanveden</vt:lpstr>
      <vt:lpstr>Innehåll</vt:lpstr>
      <vt:lpstr>Rutiner träning </vt:lpstr>
      <vt:lpstr>Rutiner match</vt:lpstr>
      <vt:lpstr>Idrottsrelaterade skador</vt:lpstr>
      <vt:lpstr>Intersport och kläder/ utrustning, VIF hjärtat </vt:lpstr>
      <vt:lpstr>Beställning Intersports hemsida</vt:lpstr>
      <vt:lpstr>Fair Play, attityd och gröna kortet </vt:lpstr>
      <vt:lpstr>Roller i laget, befintliga och behov </vt:lpstr>
      <vt:lpstr>Föräldrarollen i laget och VIF </vt:lpstr>
      <vt:lpstr>Ditt barn – 8-9-10 år</vt:lpstr>
      <vt:lpstr>Försäljning, julmarknad och övriga obligatoriska uppgifter </vt:lpstr>
      <vt:lpstr>Framtiden, 7 mot 7, höst och vinter, träningsupplägg </vt:lpstr>
      <vt:lpstr>Värdegrund för spelare i P14 och spelarsamtal </vt:lpstr>
      <vt:lpstr>Frågor?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P14 2023-10-10</dc:title>
  <dc:creator>Bräckvall Anna Kristina</dc:creator>
  <cp:lastModifiedBy>Anna Bräckvall</cp:lastModifiedBy>
  <cp:revision>2</cp:revision>
  <dcterms:created xsi:type="dcterms:W3CDTF">2023-10-08T16:50:55Z</dcterms:created>
  <dcterms:modified xsi:type="dcterms:W3CDTF">2023-10-11T06:49:01Z</dcterms:modified>
</cp:coreProperties>
</file>