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97675" cy="9926638"/>
  <p:defaultTextStyle>
    <a:defPPr>
      <a:defRPr lang="sv-SE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5050"/>
    <a:srgbClr val="0066FF"/>
    <a:srgbClr val="0033CC"/>
    <a:srgbClr val="33CC33"/>
    <a:srgbClr val="B2B2B2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0" autoAdjust="0"/>
  </p:normalViewPr>
  <p:slideViewPr>
    <p:cSldViewPr>
      <p:cViewPr varScale="1">
        <p:scale>
          <a:sx n="108" d="100"/>
          <a:sy n="108" d="100"/>
        </p:scale>
        <p:origin x="1452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45E954B-CFCA-42A9-B674-D17D6E6BB369}"/>
    <pc:docChg chg="modSld">
      <pc:chgData name="" userId="" providerId="" clId="Web-{C45E954B-CFCA-42A9-B674-D17D6E6BB369}" dt="2018-09-24T16:41:10.739" v="14" actId="1076"/>
      <pc:docMkLst>
        <pc:docMk/>
      </pc:docMkLst>
      <pc:sldChg chg="modSp">
        <pc:chgData name="" userId="" providerId="" clId="Web-{C45E954B-CFCA-42A9-B674-D17D6E6BB369}" dt="2018-09-24T16:41:10.739" v="14" actId="1076"/>
        <pc:sldMkLst>
          <pc:docMk/>
          <pc:sldMk cId="0" sldId="256"/>
        </pc:sldMkLst>
        <pc:spChg chg="mod">
          <ac:chgData name="" userId="" providerId="" clId="Web-{C45E954B-CFCA-42A9-B674-D17D6E6BB369}" dt="2018-09-24T16:38:57.239" v="13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" userId="" providerId="" clId="Web-{C45E954B-CFCA-42A9-B674-D17D6E6BB369}" dt="2018-09-24T16:41:10.739" v="14" actId="1076"/>
          <ac:spMkLst>
            <pc:docMk/>
            <pc:sldMk cId="0" sldId="256"/>
            <ac:spMk id="2066" creationId="{00000000-0000-0000-0000-000000000000}"/>
          </ac:spMkLst>
        </pc:spChg>
      </pc:sldChg>
    </pc:docChg>
  </pc:docChgLst>
  <pc:docChgLst>
    <pc:chgData clId="Web-{E468B42D-BE6C-4EFF-A36E-D112B6DC5F32}"/>
    <pc:docChg chg="modSld">
      <pc:chgData name="" userId="" providerId="" clId="Web-{E468B42D-BE6C-4EFF-A36E-D112B6DC5F32}" dt="2018-09-24T16:26:30.466" v="296" actId="20577"/>
      <pc:docMkLst>
        <pc:docMk/>
      </pc:docMkLst>
      <pc:sldChg chg="addSp modSp">
        <pc:chgData name="" userId="" providerId="" clId="Web-{E468B42D-BE6C-4EFF-A36E-D112B6DC5F32}" dt="2018-09-24T16:26:30.466" v="296" actId="20577"/>
        <pc:sldMkLst>
          <pc:docMk/>
          <pc:sldMk cId="0" sldId="256"/>
        </pc:sldMkLst>
        <pc:spChg chg="mod">
          <ac:chgData name="" userId="" providerId="" clId="Web-{E468B42D-BE6C-4EFF-A36E-D112B6DC5F32}" dt="2018-09-24T16:02:40.422" v="209" actId="20577"/>
          <ac:spMkLst>
            <pc:docMk/>
            <pc:sldMk cId="0" sldId="256"/>
            <ac:spMk id="3" creationId="{9AA72706-8D7B-4BC1-A713-D49D795BD481}"/>
          </ac:spMkLst>
        </pc:spChg>
        <pc:spChg chg="mod">
          <ac:chgData name="" userId="" providerId="" clId="Web-{E468B42D-BE6C-4EFF-A36E-D112B6DC5F32}" dt="2018-09-24T16:02:58.875" v="213" actId="14100"/>
          <ac:spMkLst>
            <pc:docMk/>
            <pc:sldMk cId="0" sldId="256"/>
            <ac:spMk id="4" creationId="{0CEB736B-C077-4E2D-944D-FA2D1ECB4790}"/>
          </ac:spMkLst>
        </pc:spChg>
        <pc:spChg chg="add mod">
          <ac:chgData name="" userId="" providerId="" clId="Web-{E468B42D-BE6C-4EFF-A36E-D112B6DC5F32}" dt="2018-09-24T16:26:01.044" v="292" actId="20577"/>
          <ac:spMkLst>
            <pc:docMk/>
            <pc:sldMk cId="0" sldId="256"/>
            <ac:spMk id="5" creationId="{113463DA-0E8E-4322-BCEE-C144E23F44C2}"/>
          </ac:spMkLst>
        </pc:spChg>
        <pc:spChg chg="mod">
          <ac:chgData name="" userId="" providerId="" clId="Web-{E468B42D-BE6C-4EFF-A36E-D112B6DC5F32}" dt="2018-09-24T16:26:30.466" v="296" actId="20577"/>
          <ac:spMkLst>
            <pc:docMk/>
            <pc:sldMk cId="0" sldId="256"/>
            <ac:spMk id="25" creationId="{00000000-0000-0000-0000-000000000000}"/>
          </ac:spMkLst>
        </pc:spChg>
        <pc:spChg chg="mod">
          <ac:chgData name="" userId="" providerId="" clId="Web-{E468B42D-BE6C-4EFF-A36E-D112B6DC5F32}" dt="2018-09-24T15:52:32.444" v="25" actId="20577"/>
          <ac:spMkLst>
            <pc:docMk/>
            <pc:sldMk cId="0" sldId="256"/>
            <ac:spMk id="26" creationId="{00000000-0000-0000-0000-000000000000}"/>
          </ac:spMkLst>
        </pc:spChg>
        <pc:spChg chg="mod">
          <ac:chgData name="" userId="" providerId="" clId="Web-{E468B42D-BE6C-4EFF-A36E-D112B6DC5F32}" dt="2018-09-24T15:52:43.287" v="35" actId="20577"/>
          <ac:spMkLst>
            <pc:docMk/>
            <pc:sldMk cId="0" sldId="256"/>
            <ac:spMk id="27" creationId="{00000000-0000-0000-0000-000000000000}"/>
          </ac:spMkLst>
        </pc:spChg>
        <pc:spChg chg="mod">
          <ac:chgData name="" userId="" providerId="" clId="Web-{E468B42D-BE6C-4EFF-A36E-D112B6DC5F32}" dt="2018-09-24T16:26:23.341" v="295" actId="20577"/>
          <ac:spMkLst>
            <pc:docMk/>
            <pc:sldMk cId="0" sldId="256"/>
            <ac:spMk id="29" creationId="{00000000-0000-0000-0000-000000000000}"/>
          </ac:spMkLst>
        </pc:spChg>
        <pc:spChg chg="mod">
          <ac:chgData name="" userId="" providerId="" clId="Web-{E468B42D-BE6C-4EFF-A36E-D112B6DC5F32}" dt="2018-09-24T16:26:09.622" v="294" actId="20577"/>
          <ac:spMkLst>
            <pc:docMk/>
            <pc:sldMk cId="0" sldId="256"/>
            <ac:spMk id="30" creationId="{00000000-0000-0000-0000-000000000000}"/>
          </ac:spMkLst>
        </pc:spChg>
        <pc:spChg chg="mod">
          <ac:chgData name="" userId="" providerId="" clId="Web-{E468B42D-BE6C-4EFF-A36E-D112B6DC5F32}" dt="2018-09-24T15:51:37.119" v="0" actId="1076"/>
          <ac:spMkLst>
            <pc:docMk/>
            <pc:sldMk cId="0" sldId="256"/>
            <ac:spMk id="40" creationId="{00000000-0000-0000-0000-000000000000}"/>
          </ac:spMkLst>
        </pc:spChg>
        <pc:spChg chg="mod">
          <ac:chgData name="" userId="" providerId="" clId="Web-{E468B42D-BE6C-4EFF-A36E-D112B6DC5F32}" dt="2018-09-24T16:18:57.185" v="217" actId="1076"/>
          <ac:spMkLst>
            <pc:docMk/>
            <pc:sldMk cId="0" sldId="256"/>
            <ac:spMk id="2066" creationId="{00000000-0000-0000-0000-000000000000}"/>
          </ac:spMkLst>
        </pc:spChg>
        <pc:spChg chg="mod">
          <ac:chgData name="" userId="" providerId="" clId="Web-{E468B42D-BE6C-4EFF-A36E-D112B6DC5F32}" dt="2018-09-24T15:52:21.882" v="19" actId="20577"/>
          <ac:spMkLst>
            <pc:docMk/>
            <pc:sldMk cId="0" sldId="256"/>
            <ac:spMk id="2093" creationId="{00000000-0000-0000-0000-000000000000}"/>
          </ac:spMkLst>
        </pc:spChg>
      </pc:sldChg>
    </pc:docChg>
  </pc:docChgLst>
  <pc:docChgLst>
    <pc:chgData clId="Web-{522A9B6C-31A4-4A6E-8C62-8EB9A4325CA7}"/>
    <pc:docChg chg="modSld">
      <pc:chgData name="" userId="" providerId="" clId="Web-{522A9B6C-31A4-4A6E-8C62-8EB9A4325CA7}" dt="2018-09-23T20:59:14.002" v="349" actId="20577"/>
      <pc:docMkLst>
        <pc:docMk/>
      </pc:docMkLst>
      <pc:sldChg chg="addSp modSp">
        <pc:chgData name="" userId="" providerId="" clId="Web-{522A9B6C-31A4-4A6E-8C62-8EB9A4325CA7}" dt="2018-09-23T20:59:09.252" v="347" actId="20577"/>
        <pc:sldMkLst>
          <pc:docMk/>
          <pc:sldMk cId="0" sldId="256"/>
        </pc:sldMkLst>
        <pc:spChg chg="add mod">
          <ac:chgData name="" userId="" providerId="" clId="Web-{522A9B6C-31A4-4A6E-8C62-8EB9A4325CA7}" dt="2018-09-23T20:59:09.252" v="347" actId="20577"/>
          <ac:spMkLst>
            <pc:docMk/>
            <pc:sldMk cId="0" sldId="256"/>
            <ac:spMk id="3" creationId="{9AA72706-8D7B-4BC1-A713-D49D795BD481}"/>
          </ac:spMkLst>
        </pc:spChg>
        <pc:spChg chg="add mod">
          <ac:chgData name="" userId="" providerId="" clId="Web-{522A9B6C-31A4-4A6E-8C62-8EB9A4325CA7}" dt="2018-09-23T20:58:31.816" v="328" actId="1076"/>
          <ac:spMkLst>
            <pc:docMk/>
            <pc:sldMk cId="0" sldId="256"/>
            <ac:spMk id="4" creationId="{0CEB736B-C077-4E2D-944D-FA2D1ECB4790}"/>
          </ac:spMkLst>
        </pc:spChg>
        <pc:spChg chg="mod">
          <ac:chgData name="" userId="" providerId="" clId="Web-{522A9B6C-31A4-4A6E-8C62-8EB9A4325CA7}" dt="2018-09-23T20:43:08.493" v="23" actId="20577"/>
          <ac:spMkLst>
            <pc:docMk/>
            <pc:sldMk cId="0" sldId="256"/>
            <ac:spMk id="33" creationId="{00000000-0000-0000-0000-000000000000}"/>
          </ac:spMkLst>
        </pc:spChg>
        <pc:spChg chg="mod">
          <ac:chgData name="" userId="" providerId="" clId="Web-{522A9B6C-31A4-4A6E-8C62-8EB9A4325CA7}" dt="2018-09-23T20:43:20.008" v="30" actId="20577"/>
          <ac:spMkLst>
            <pc:docMk/>
            <pc:sldMk cId="0" sldId="256"/>
            <ac:spMk id="34" creationId="{00000000-0000-0000-0000-000000000000}"/>
          </ac:spMkLst>
        </pc:spChg>
        <pc:spChg chg="mod">
          <ac:chgData name="" userId="" providerId="" clId="Web-{522A9B6C-31A4-4A6E-8C62-8EB9A4325CA7}" dt="2018-09-23T20:43:49.258" v="39" actId="20577"/>
          <ac:spMkLst>
            <pc:docMk/>
            <pc:sldMk cId="0" sldId="256"/>
            <ac:spMk id="35" creationId="{00000000-0000-0000-0000-000000000000}"/>
          </ac:spMkLst>
        </pc:spChg>
        <pc:spChg chg="mod">
          <ac:chgData name="" userId="" providerId="" clId="Web-{522A9B6C-31A4-4A6E-8C62-8EB9A4325CA7}" dt="2018-09-23T20:44:26.444" v="47" actId="20577"/>
          <ac:spMkLst>
            <pc:docMk/>
            <pc:sldMk cId="0" sldId="256"/>
            <ac:spMk id="36" creationId="{00000000-0000-0000-0000-000000000000}"/>
          </ac:spMkLst>
        </pc:spChg>
        <pc:spChg chg="mod">
          <ac:chgData name="" userId="" providerId="" clId="Web-{522A9B6C-31A4-4A6E-8C62-8EB9A4325CA7}" dt="2018-09-23T20:45:41.960" v="61" actId="1076"/>
          <ac:spMkLst>
            <pc:docMk/>
            <pc:sldMk cId="0" sldId="256"/>
            <ac:spMk id="40" creationId="{00000000-0000-0000-0000-000000000000}"/>
          </ac:spMkLst>
        </pc:spChg>
        <pc:spChg chg="mod">
          <ac:chgData name="" userId="" providerId="" clId="Web-{522A9B6C-31A4-4A6E-8C62-8EB9A4325CA7}" dt="2018-09-23T20:42:58.556" v="12" actId="20577"/>
          <ac:spMkLst>
            <pc:docMk/>
            <pc:sldMk cId="0" sldId="256"/>
            <ac:spMk id="206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73653-BD79-40EF-B254-7716CFB058EE}" type="datetimeFigureOut">
              <a:rPr lang="sv-SE" smtClean="0"/>
              <a:t>2018-09-24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9F93F-FA14-4074-B650-9009DFEAF5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9448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9F93F-FA14-4074-B650-9009DFEAF55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327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9206FF-2BE1-4DBF-A0AB-04B7DD4F0B3E}" type="datetimeFigureOut">
              <a:rPr lang="sv-SE" altLang="sv-FI"/>
              <a:pPr/>
              <a:t>2018-09-24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BDD98-40C9-4437-B013-F14160C3A3E1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53843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8B9BA8-7CEC-459B-81E9-BF503A270E6A}" type="datetimeFigureOut">
              <a:rPr lang="sv-SE" altLang="sv-FI"/>
              <a:pPr/>
              <a:t>2018-09-24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5F530-AD69-4567-86D5-6451E7D1113C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15977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BCABD6-49EA-4C8B-B1E1-57A2B3C0E90B}" type="datetimeFigureOut">
              <a:rPr lang="sv-SE" altLang="sv-FI"/>
              <a:pPr/>
              <a:t>2018-09-24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2DB83-2065-4987-A869-834C71CAEC1F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26416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9E4615-9D82-48FA-AD01-2B3BA99FE670}" type="datetimeFigureOut">
              <a:rPr lang="sv-SE" altLang="sv-FI"/>
              <a:pPr/>
              <a:t>2018-09-24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22F8EF-0AB7-4A1B-844F-E9AD0959D96D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51577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DF13F3-6C19-4FC5-8EDE-7EAED6F193C4}" type="datetimeFigureOut">
              <a:rPr lang="sv-SE" altLang="sv-FI"/>
              <a:pPr/>
              <a:t>2018-09-24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BE8AA-2A36-4AC9-A1DB-4E61EF4F772F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39679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1DB7D8-EDE8-4823-9414-42F168B134FC}" type="datetimeFigureOut">
              <a:rPr lang="sv-SE" altLang="sv-FI"/>
              <a:pPr/>
              <a:t>2018-09-24</a:t>
            </a:fld>
            <a:endParaRPr lang="sv-SE" altLang="sv-FI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0118C-78CF-44EA-8CE6-E272244004E6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023441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8B0D0C-AF34-4B07-A877-1CCD339B2A37}" type="datetimeFigureOut">
              <a:rPr lang="sv-SE" altLang="sv-FI"/>
              <a:pPr/>
              <a:t>2018-09-24</a:t>
            </a:fld>
            <a:endParaRPr lang="sv-SE" altLang="sv-FI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A1A42-5C57-4F81-8061-7D4F30677676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66843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2B74A8-091F-469A-85C7-0433D1630F01}" type="datetimeFigureOut">
              <a:rPr lang="sv-SE" altLang="sv-FI"/>
              <a:pPr/>
              <a:t>2018-09-24</a:t>
            </a:fld>
            <a:endParaRPr lang="sv-SE" altLang="sv-FI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D4E75-84A2-4DB9-8CDB-0971D0B09E13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74456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2C0E44-64D6-4B87-BB0C-835F58106044}" type="datetimeFigureOut">
              <a:rPr lang="sv-SE" altLang="sv-FI"/>
              <a:pPr/>
              <a:t>2018-09-24</a:t>
            </a:fld>
            <a:endParaRPr lang="sv-SE" altLang="sv-FI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6B6B06-8617-40DF-A484-73B2D0C42811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30173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546BC3-FAFD-4358-878E-3EEE4B2D4A3A}" type="datetimeFigureOut">
              <a:rPr lang="sv-SE" altLang="sv-FI"/>
              <a:pPr/>
              <a:t>2018-09-24</a:t>
            </a:fld>
            <a:endParaRPr lang="sv-SE" altLang="sv-FI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E7CE8-FD5C-43BD-97A4-1ABE71E380B9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23270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26F1B-AE40-48ED-8248-28AE68369ACA}" type="datetimeFigureOut">
              <a:rPr lang="sv-SE" altLang="sv-FI"/>
              <a:pPr/>
              <a:t>2018-09-24</a:t>
            </a:fld>
            <a:endParaRPr lang="sv-SE" altLang="sv-FI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44981-8400-4EB7-B97F-04DD7179AE54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99368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rgbClr val="898989"/>
                </a:solidFill>
              </a:defRPr>
            </a:lvl1pPr>
          </a:lstStyle>
          <a:p>
            <a:fld id="{8B6C5AE9-683B-46BF-97D4-115E79F77B16}" type="datetimeFigureOut">
              <a:rPr lang="sv-SE" altLang="sv-FI"/>
              <a:pPr/>
              <a:t>2018-09-24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898989"/>
                </a:solidFill>
              </a:defRPr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</a:defRPr>
            </a:lvl1pPr>
          </a:lstStyle>
          <a:p>
            <a:fld id="{5EEE3FA6-672F-45D5-AE26-125048A07CC6}" type="slidenum">
              <a:rPr lang="sv-SE" altLang="sv-FI"/>
              <a:pPr/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textruta 2"/>
          <p:cNvSpPr txBox="1">
            <a:spLocks noChangeArrowheads="1"/>
          </p:cNvSpPr>
          <p:nvPr/>
        </p:nvSpPr>
        <p:spPr bwMode="auto">
          <a:xfrm>
            <a:off x="724343" y="5143293"/>
            <a:ext cx="8253787" cy="192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marL="171450" indent="-171450"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sv-SE" altLang="sv-SE" sz="1200" b="0" dirty="0"/>
          </a:p>
          <a:p>
            <a:pPr eaLnBrk="1" hangingPunct="1">
              <a:spcBef>
                <a:spcPct val="0"/>
              </a:spcBef>
            </a:pPr>
            <a:r>
              <a:rPr lang="sv-SE" altLang="sv-SE" sz="1200" b="0" dirty="0"/>
              <a:t>Var gärna på plats en stund innan cafeterian öppnar så ni hinner förbered inför öppningsdags.</a:t>
            </a:r>
          </a:p>
          <a:p>
            <a:pPr eaLnBrk="1" hangingPunct="1">
              <a:spcBef>
                <a:spcPct val="0"/>
              </a:spcBef>
            </a:pPr>
            <a:r>
              <a:rPr lang="sv-SE" altLang="sv-SE" sz="1200" b="0" dirty="0"/>
              <a:t>Helgpassen - stänger ca 30 min efter sista matchen.</a:t>
            </a:r>
          </a:p>
          <a:p>
            <a:pPr eaLnBrk="1" hangingPunct="1">
              <a:spcBef>
                <a:spcPct val="0"/>
              </a:spcBef>
            </a:pPr>
            <a:r>
              <a:rPr lang="sv-SE" altLang="sv-SE" sz="1200" b="0" dirty="0"/>
              <a:t>Kan ni ej ert pass alt. att ni får förhinder, försöker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sv-SE" altLang="sv-SE" sz="1200" b="0" dirty="0"/>
              <a:t>	ni byta med någon av de övriga som har tilldelat cafeteria pass.</a:t>
            </a:r>
          </a:p>
          <a:p>
            <a:pPr eaLnBrk="1" hangingPunct="1">
              <a:spcBef>
                <a:spcPct val="0"/>
              </a:spcBef>
            </a:pPr>
            <a:r>
              <a:rPr lang="sv-SE" altLang="sv-SE" sz="1200" b="0" dirty="0"/>
              <a:t>Om ni byter Pass, </a:t>
            </a:r>
            <a:r>
              <a:rPr lang="sv-SE" altLang="sv-SE" sz="1200" i="1" dirty="0"/>
              <a:t>måste</a:t>
            </a:r>
            <a:r>
              <a:rPr lang="sv-SE" altLang="sv-SE" sz="1200" dirty="0"/>
              <a:t> ni meddela detta till Daniel </a:t>
            </a:r>
            <a:r>
              <a:rPr lang="sv-SE" altLang="sv-SE" sz="1200" b="0" dirty="0"/>
              <a:t>så han kan uppdatera schemat.</a:t>
            </a:r>
            <a:endParaRPr lang="sv-SE" altLang="sv-SE" sz="1200" b="0" dirty="0">
              <a:cs typeface="Calibri"/>
            </a:endParaRPr>
          </a:p>
          <a:p>
            <a:pPr eaLnBrk="1" hangingPunct="1">
              <a:spcBef>
                <a:spcPct val="0"/>
              </a:spcBef>
            </a:pPr>
            <a:r>
              <a:rPr lang="sv-SE" altLang="sv-SE" sz="1200" dirty="0"/>
              <a:t>Överlämnande av nycklar: </a:t>
            </a:r>
            <a:r>
              <a:rPr lang="sv-SE" altLang="sv-SE" sz="1200" b="0" dirty="0"/>
              <a:t>Nyckeln går i stafett, dvs man tar själv kontakt med de som står dagen innan och kommer överens om överlämning när/var/hur. Checka gärna av med er passkompis så att ni inte riskerar stå själva samt vem av er som hämtar upp nyckeln.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sv-SE" altLang="sv-SE" sz="1100" b="0" dirty="0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480987" y="1383190"/>
            <a:ext cx="1060701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t">
            <a:spAutoFit/>
          </a:bodyPr>
          <a:lstStyle/>
          <a:p>
            <a:r>
              <a:rPr lang="sv-SE" altLang="sv-FI" sz="1400" dirty="0"/>
              <a:t>Måndag</a:t>
            </a:r>
          </a:p>
          <a:p>
            <a:r>
              <a:rPr lang="sv-SE" altLang="sv-FI" sz="1400" dirty="0">
                <a:cs typeface="Calibri"/>
              </a:rPr>
              <a:t>1/10</a:t>
            </a:r>
          </a:p>
        </p:txBody>
      </p: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488504" y="2034644"/>
            <a:ext cx="1055499" cy="255454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 anchor="t">
            <a:noAutofit/>
          </a:bodyPr>
          <a:lstStyle/>
          <a:p>
            <a:r>
              <a:rPr lang="sv-SE" altLang="sv-FI" sz="1200" b="0" dirty="0"/>
              <a:t>Cafeterian</a:t>
            </a:r>
          </a:p>
          <a:p>
            <a:r>
              <a:rPr lang="sv-SE" altLang="sv-FI" sz="1200" b="0" dirty="0"/>
              <a:t>öppen </a:t>
            </a:r>
          </a:p>
          <a:p>
            <a:endParaRPr lang="sv-SE" altLang="sv-FI" sz="1200" dirty="0"/>
          </a:p>
          <a:p>
            <a:endParaRPr lang="sv-SE" altLang="sv-FI" sz="1200" dirty="0">
              <a:solidFill>
                <a:srgbClr val="FF0000"/>
              </a:solidFill>
            </a:endParaRPr>
          </a:p>
          <a:p>
            <a:endParaRPr lang="sv-SE" altLang="sv-FI" sz="1200" b="0" dirty="0"/>
          </a:p>
          <a:p>
            <a:r>
              <a:rPr lang="sv-SE" altLang="sv-FI" sz="1200" dirty="0"/>
              <a:t>17:00 – </a:t>
            </a:r>
            <a:r>
              <a:rPr lang="sv-SE" altLang="sv-FI" sz="1200" dirty="0">
                <a:cs typeface="Calibri"/>
              </a:rPr>
              <a:t>20:30</a:t>
            </a:r>
          </a:p>
          <a:p>
            <a:endParaRPr lang="sv-SE" altLang="sv-FI" sz="1200" b="0" dirty="0"/>
          </a:p>
          <a:p>
            <a:endParaRPr lang="sv-SE" altLang="sv-FI" sz="1200" b="0" dirty="0"/>
          </a:p>
          <a:p>
            <a:r>
              <a:rPr lang="sv-SE" altLang="sv-FI" sz="1200" b="0" dirty="0">
                <a:cs typeface="Calibri"/>
              </a:rPr>
              <a:t>Ines</a:t>
            </a:r>
          </a:p>
          <a:p>
            <a:endParaRPr lang="sv-SE" altLang="sv-FI" sz="1200" b="0" dirty="0">
              <a:cs typeface="Calibri"/>
            </a:endParaRPr>
          </a:p>
          <a:p>
            <a:endParaRPr lang="sv-SE" altLang="sv-FI" sz="1100" b="0" dirty="0"/>
          </a:p>
          <a:p>
            <a:r>
              <a:rPr lang="sv-SE" altLang="sv-FI" sz="1200" b="0" dirty="0"/>
              <a:t>	</a:t>
            </a:r>
          </a:p>
          <a:p>
            <a:r>
              <a:rPr lang="sv-SE" altLang="sv-FI" sz="1100" dirty="0"/>
              <a:t>	</a:t>
            </a:r>
          </a:p>
        </p:txBody>
      </p:sp>
      <p:pic>
        <p:nvPicPr>
          <p:cNvPr id="24" name="Bild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082" y="188641"/>
            <a:ext cx="1881905" cy="977143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sp>
        <p:nvSpPr>
          <p:cNvPr id="25" name="Text Box 45"/>
          <p:cNvSpPr txBox="1">
            <a:spLocks noChangeArrowheads="1"/>
          </p:cNvSpPr>
          <p:nvPr/>
        </p:nvSpPr>
        <p:spPr bwMode="auto">
          <a:xfrm>
            <a:off x="5601073" y="2015016"/>
            <a:ext cx="1046152" cy="257534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 anchor="t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öppen </a:t>
            </a:r>
          </a:p>
          <a:p>
            <a:endParaRPr lang="sv-SE" altLang="sv-FI" dirty="0">
              <a:cs typeface="Calibri"/>
            </a:endParaRPr>
          </a:p>
          <a:p>
            <a:endParaRPr lang="sv-SE" altLang="sv-FI" dirty="0"/>
          </a:p>
          <a:p>
            <a:r>
              <a:rPr lang="sv-SE" altLang="sv-FI" dirty="0"/>
              <a:t>	</a:t>
            </a:r>
          </a:p>
          <a:p>
            <a:endParaRPr lang="sv-SE" altLang="sv-FI" dirty="0"/>
          </a:p>
          <a:p>
            <a:r>
              <a:rPr lang="sv-SE" altLang="sv-FI" b="1" dirty="0"/>
              <a:t>08:45 – 13:00</a:t>
            </a:r>
            <a:endParaRPr lang="sv-SE" altLang="sv-FI" b="1" dirty="0">
              <a:cs typeface="Calibri"/>
            </a:endParaRPr>
          </a:p>
          <a:p>
            <a:pPr algn="l"/>
            <a:endParaRPr lang="sv-SE" altLang="sv-FI" dirty="0"/>
          </a:p>
          <a:p>
            <a:pPr algn="l"/>
            <a:endParaRPr lang="sv-SE" altLang="sv-FI" dirty="0">
              <a:cs typeface="Calibri"/>
            </a:endParaRPr>
          </a:p>
          <a:p>
            <a:pPr algn="l"/>
            <a:r>
              <a:rPr lang="sv-SE" altLang="sv-FI" dirty="0">
                <a:cs typeface="Calibri"/>
              </a:rPr>
              <a:t>        Saga</a:t>
            </a:r>
          </a:p>
          <a:p>
            <a:pPr algn="l"/>
            <a:r>
              <a:rPr lang="sv-SE" altLang="sv-FI" dirty="0">
                <a:cs typeface="Calibri"/>
              </a:rPr>
              <a:t>    Mariana</a:t>
            </a:r>
          </a:p>
          <a:p>
            <a:pPr algn="l"/>
            <a:r>
              <a:rPr lang="sv-SE" altLang="sv-FI" dirty="0">
                <a:cs typeface="Calibri"/>
              </a:rPr>
              <a:t>       Olivia</a:t>
            </a:r>
          </a:p>
        </p:txBody>
      </p:sp>
      <p:sp>
        <p:nvSpPr>
          <p:cNvPr id="26" name="Text Box 45"/>
          <p:cNvSpPr txBox="1">
            <a:spLocks noChangeArrowheads="1"/>
          </p:cNvSpPr>
          <p:nvPr/>
        </p:nvSpPr>
        <p:spPr bwMode="auto">
          <a:xfrm>
            <a:off x="1712640" y="2024699"/>
            <a:ext cx="1002921" cy="256449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 anchor="t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öppnar </a:t>
            </a:r>
          </a:p>
          <a:p>
            <a:endParaRPr lang="sv-SE" altLang="sv-FI" b="1" dirty="0"/>
          </a:p>
          <a:p>
            <a:endParaRPr lang="sv-SE" altLang="sv-FI" b="1" dirty="0"/>
          </a:p>
          <a:p>
            <a:endParaRPr lang="sv-SE" altLang="sv-FI" b="1" dirty="0"/>
          </a:p>
          <a:p>
            <a:r>
              <a:rPr lang="sv-SE" altLang="sv-FI" b="1" dirty="0"/>
              <a:t>17:00-20:30</a:t>
            </a:r>
          </a:p>
          <a:p>
            <a:endParaRPr lang="sv-SE" altLang="sv-FI" dirty="0"/>
          </a:p>
          <a:p>
            <a:endParaRPr lang="sv-SE" altLang="sv-FI" sz="1100" dirty="0"/>
          </a:p>
          <a:p>
            <a:r>
              <a:rPr lang="sv-SE" altLang="sv-FI" sz="1100" dirty="0">
                <a:cs typeface="Calibri"/>
              </a:rPr>
              <a:t>Lova</a:t>
            </a:r>
          </a:p>
        </p:txBody>
      </p:sp>
      <p:sp>
        <p:nvSpPr>
          <p:cNvPr id="27" name="Text Box 45"/>
          <p:cNvSpPr txBox="1">
            <a:spLocks noChangeArrowheads="1"/>
          </p:cNvSpPr>
          <p:nvPr/>
        </p:nvSpPr>
        <p:spPr bwMode="auto">
          <a:xfrm>
            <a:off x="2864768" y="2034644"/>
            <a:ext cx="957179" cy="255454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 anchor="t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öppnar </a:t>
            </a:r>
          </a:p>
          <a:p>
            <a:endParaRPr lang="sv-SE" altLang="sv-FI" b="1" dirty="0"/>
          </a:p>
          <a:p>
            <a:endParaRPr lang="sv-SE" altLang="sv-FI" b="1" dirty="0"/>
          </a:p>
          <a:p>
            <a:endParaRPr lang="sv-SE" altLang="sv-FI" b="1" dirty="0"/>
          </a:p>
          <a:p>
            <a:r>
              <a:rPr lang="sv-SE" altLang="sv-FI" b="1" dirty="0"/>
              <a:t>17:00-20:30</a:t>
            </a:r>
          </a:p>
          <a:p>
            <a:endParaRPr lang="sv-SE" altLang="sv-FI" dirty="0"/>
          </a:p>
          <a:p>
            <a:r>
              <a:rPr lang="sv-SE" altLang="sv-FI" dirty="0"/>
              <a:t>	</a:t>
            </a:r>
          </a:p>
          <a:p>
            <a:r>
              <a:rPr lang="sv-SE" altLang="sv-FI" dirty="0">
                <a:cs typeface="Calibri"/>
              </a:rPr>
              <a:t>Alice</a:t>
            </a:r>
          </a:p>
        </p:txBody>
      </p:sp>
      <p:sp>
        <p:nvSpPr>
          <p:cNvPr id="29" name="Text Box 45"/>
          <p:cNvSpPr txBox="1">
            <a:spLocks noChangeArrowheads="1"/>
          </p:cNvSpPr>
          <p:nvPr/>
        </p:nvSpPr>
        <p:spPr bwMode="auto">
          <a:xfrm>
            <a:off x="4016896" y="2035810"/>
            <a:ext cx="962483" cy="255454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 anchor="t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öppnar</a:t>
            </a:r>
          </a:p>
          <a:p>
            <a:endParaRPr lang="sv-SE" altLang="sv-FI" b="1" dirty="0"/>
          </a:p>
          <a:p>
            <a:endParaRPr lang="sv-SE" altLang="sv-FI" b="1" dirty="0"/>
          </a:p>
          <a:p>
            <a:endParaRPr lang="sv-SE" altLang="sv-FI" b="1" dirty="0"/>
          </a:p>
          <a:p>
            <a:r>
              <a:rPr lang="sv-SE" altLang="sv-FI" b="1" dirty="0"/>
              <a:t>17:00-20:30</a:t>
            </a:r>
          </a:p>
          <a:p>
            <a:endParaRPr lang="sv-SE" altLang="sv-FI" dirty="0"/>
          </a:p>
          <a:p>
            <a:endParaRPr lang="sv-SE" altLang="sv-FI" dirty="0">
              <a:cs typeface="Calibri"/>
            </a:endParaRPr>
          </a:p>
          <a:p>
            <a:r>
              <a:rPr lang="sv-SE" altLang="sv-FI" dirty="0">
                <a:cs typeface="Calibri"/>
              </a:rPr>
              <a:t>Rico</a:t>
            </a:r>
            <a:endParaRPr lang="sv-SE" altLang="sv-FI" dirty="0"/>
          </a:p>
          <a:p>
            <a:endParaRPr lang="sv-SE" altLang="sv-FI" dirty="0"/>
          </a:p>
        </p:txBody>
      </p:sp>
      <p:sp>
        <p:nvSpPr>
          <p:cNvPr id="30" name="Text Box 45"/>
          <p:cNvSpPr txBox="1">
            <a:spLocks noChangeArrowheads="1"/>
          </p:cNvSpPr>
          <p:nvPr/>
        </p:nvSpPr>
        <p:spPr bwMode="auto">
          <a:xfrm>
            <a:off x="6816034" y="1978797"/>
            <a:ext cx="1017286" cy="255454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 anchor="t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öppen </a:t>
            </a:r>
          </a:p>
          <a:p>
            <a:endParaRPr lang="sv-SE" altLang="sv-FI" dirty="0"/>
          </a:p>
          <a:p>
            <a:endParaRPr lang="sv-SE" altLang="sv-FI" dirty="0"/>
          </a:p>
          <a:p>
            <a:endParaRPr lang="sv-SE" altLang="sv-FI" dirty="0">
              <a:cs typeface="Calibri"/>
            </a:endParaRPr>
          </a:p>
          <a:p>
            <a:endParaRPr lang="sv-SE" altLang="sv-FI" dirty="0"/>
          </a:p>
          <a:p>
            <a:r>
              <a:rPr lang="sv-SE" altLang="sv-FI" b="1" dirty="0"/>
              <a:t>12:30–16:30</a:t>
            </a:r>
            <a:endParaRPr lang="sv-SE" altLang="sv-FI" b="1" dirty="0">
              <a:cs typeface="Calibri"/>
            </a:endParaRPr>
          </a:p>
          <a:p>
            <a:endParaRPr lang="sv-SE" altLang="sv-FI" dirty="0"/>
          </a:p>
          <a:p>
            <a:endParaRPr lang="sv-SE" altLang="sv-FI" dirty="0">
              <a:cs typeface="Calibri"/>
            </a:endParaRPr>
          </a:p>
          <a:p>
            <a:r>
              <a:rPr lang="sv-SE" altLang="sv-FI" dirty="0">
                <a:cs typeface="Calibri"/>
              </a:rPr>
              <a:t>Linn</a:t>
            </a:r>
          </a:p>
          <a:p>
            <a:r>
              <a:rPr lang="sv-SE" altLang="sv-FI" dirty="0">
                <a:cs typeface="Calibri"/>
              </a:rPr>
              <a:t>Emilia</a:t>
            </a:r>
          </a:p>
          <a:p>
            <a:r>
              <a:rPr lang="sv-SE" altLang="sv-FI" dirty="0">
                <a:cs typeface="Calibri"/>
              </a:rPr>
              <a:t>Tuva E</a:t>
            </a:r>
          </a:p>
          <a:p>
            <a:endParaRPr lang="sv-SE" altLang="sv-FI" dirty="0">
              <a:cs typeface="Calibri"/>
            </a:endParaRPr>
          </a:p>
          <a:p>
            <a:endParaRPr lang="sv-SE" altLang="sv-FI" dirty="0">
              <a:cs typeface="Calibri"/>
            </a:endParaRPr>
          </a:p>
          <a:p>
            <a:endParaRPr lang="sv-SE" altLang="sv-FI" dirty="0">
              <a:cs typeface="Calibri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idx="4294967295"/>
          </p:nvPr>
        </p:nvSpPr>
        <p:spPr>
          <a:xfrm>
            <a:off x="1016963" y="411306"/>
            <a:ext cx="8460242" cy="531812"/>
          </a:xfrm>
        </p:spPr>
        <p:txBody>
          <a:bodyPr>
            <a:noAutofit/>
          </a:bodyPr>
          <a:lstStyle/>
          <a:p>
            <a:pPr eaLnBrk="1" hangingPunct="1"/>
            <a:r>
              <a:rPr lang="sv-SE" altLang="sv-FI" sz="2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Schema Cafeteria F09– V.</a:t>
            </a:r>
            <a:r>
              <a:rPr lang="sv-SE" altLang="sv-FI" sz="2800" b="1" i="1" dirty="0">
                <a:cs typeface="Calibri"/>
              </a:rPr>
              <a:t>40</a:t>
            </a:r>
            <a:endParaRPr lang="sv-SE" altLang="sv-FI" sz="28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1674922" y="1360517"/>
            <a:ext cx="1002921" cy="49244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t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Tisdag</a:t>
            </a:r>
          </a:p>
          <a:p>
            <a:r>
              <a:rPr lang="sv-SE" altLang="sv-FI" sz="1200" dirty="0">
                <a:solidFill>
                  <a:schemeClr val="tx1"/>
                </a:solidFill>
                <a:cs typeface="Calibri"/>
              </a:rPr>
              <a:t>2/10</a:t>
            </a: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2811158" y="1355174"/>
            <a:ext cx="1010789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t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Onsdag</a:t>
            </a:r>
          </a:p>
          <a:p>
            <a:r>
              <a:rPr lang="sv-SE" altLang="sv-FI" dirty="0">
                <a:solidFill>
                  <a:schemeClr val="tx1"/>
                </a:solidFill>
                <a:cs typeface="Calibri"/>
              </a:rPr>
              <a:t>3/10</a:t>
            </a:r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4016896" y="1360516"/>
            <a:ext cx="962483" cy="5280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t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Torsdag</a:t>
            </a:r>
          </a:p>
          <a:p>
            <a:r>
              <a:rPr lang="sv-SE" altLang="sv-FI" dirty="0">
                <a:solidFill>
                  <a:schemeClr val="tx1"/>
                </a:solidFill>
                <a:cs typeface="Calibri"/>
              </a:rPr>
              <a:t>4/10</a:t>
            </a:r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5601073" y="1024424"/>
            <a:ext cx="1046152" cy="95410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t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Lördag</a:t>
            </a:r>
          </a:p>
          <a:p>
            <a:r>
              <a:rPr lang="sv-SE" altLang="sv-FI" dirty="0">
                <a:solidFill>
                  <a:schemeClr val="tx1"/>
                </a:solidFill>
                <a:cs typeface="Calibri"/>
              </a:rPr>
              <a:t>6/10</a:t>
            </a:r>
          </a:p>
          <a:p>
            <a:endParaRPr lang="sv-SE" altLang="sv-FI" dirty="0">
              <a:solidFill>
                <a:schemeClr val="tx1"/>
              </a:solidFill>
            </a:endParaRPr>
          </a:p>
          <a:p>
            <a:r>
              <a:rPr lang="sv-SE" altLang="sv-FI" dirty="0">
                <a:solidFill>
                  <a:schemeClr val="tx1"/>
                </a:solidFill>
              </a:rPr>
              <a:t>Pass 1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6816034" y="1029478"/>
            <a:ext cx="1017286" cy="95410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t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Lördag</a:t>
            </a:r>
          </a:p>
          <a:p>
            <a:r>
              <a:rPr lang="sv-SE" altLang="sv-FI" dirty="0">
                <a:solidFill>
                  <a:schemeClr val="tx1"/>
                </a:solidFill>
                <a:cs typeface="Calibri"/>
              </a:rPr>
              <a:t>6/10</a:t>
            </a:r>
          </a:p>
          <a:p>
            <a:endParaRPr lang="sv-SE" altLang="sv-FI" dirty="0">
              <a:solidFill>
                <a:schemeClr val="tx1"/>
              </a:solidFill>
            </a:endParaRPr>
          </a:p>
          <a:p>
            <a:r>
              <a:rPr lang="sv-SE" altLang="sv-FI" dirty="0">
                <a:solidFill>
                  <a:schemeClr val="tx1"/>
                </a:solidFill>
              </a:rPr>
              <a:t>Pass 2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9AA72706-8D7B-4BC1-A713-D49D795BD481}"/>
              </a:ext>
            </a:extLst>
          </p:cNvPr>
          <p:cNvSpPr txBox="1"/>
          <p:nvPr/>
        </p:nvSpPr>
        <p:spPr>
          <a:xfrm>
            <a:off x="8120357" y="2215041"/>
            <a:ext cx="954370" cy="738664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sv-SE" sz="1400" b="0" dirty="0">
              <a:cs typeface="Calibri"/>
            </a:endParaRPr>
          </a:p>
          <a:p>
            <a:endParaRPr lang="sv-SE" sz="1400" b="0" dirty="0">
              <a:cs typeface="Calibri"/>
            </a:endParaRPr>
          </a:p>
          <a:p>
            <a:endParaRPr lang="sv-SE" sz="1400" b="0" dirty="0">
              <a:cs typeface="Calibri"/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0CEB736B-C077-4E2D-944D-FA2D1ECB4790}"/>
              </a:ext>
            </a:extLst>
          </p:cNvPr>
          <p:cNvSpPr/>
          <p:nvPr/>
        </p:nvSpPr>
        <p:spPr>
          <a:xfrm>
            <a:off x="8132220" y="1026832"/>
            <a:ext cx="942507" cy="938479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  <a:cs typeface="Calibri"/>
              </a:rPr>
              <a:t>Söndag</a:t>
            </a:r>
          </a:p>
          <a:p>
            <a:r>
              <a:rPr lang="sv-SE" sz="1400" dirty="0">
                <a:solidFill>
                  <a:schemeClr val="tx1"/>
                </a:solidFill>
                <a:cs typeface="Calibri"/>
              </a:rPr>
              <a:t>7/10</a:t>
            </a:r>
          </a:p>
          <a:p>
            <a:endParaRPr lang="sv-SE" sz="1400" dirty="0">
              <a:solidFill>
                <a:schemeClr val="tx1"/>
              </a:solidFill>
              <a:cs typeface="Calibri"/>
            </a:endParaRPr>
          </a:p>
          <a:p>
            <a:endParaRPr lang="sv-SE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113463DA-0E8E-4322-BCEE-C144E23F44C2}"/>
              </a:ext>
            </a:extLst>
          </p:cNvPr>
          <p:cNvSpPr/>
          <p:nvPr/>
        </p:nvSpPr>
        <p:spPr>
          <a:xfrm>
            <a:off x="8137917" y="1981201"/>
            <a:ext cx="942906" cy="25968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1200" b="0" dirty="0">
                <a:cs typeface="Calibri"/>
              </a:rPr>
              <a:t>Cafeterian </a:t>
            </a:r>
            <a:endParaRPr lang="sv-SE"/>
          </a:p>
          <a:p>
            <a:r>
              <a:rPr lang="sv-SE" sz="1200" b="0" dirty="0">
                <a:cs typeface="Calibri"/>
              </a:rPr>
              <a:t>Öppen</a:t>
            </a:r>
          </a:p>
          <a:p>
            <a:endParaRPr lang="sv-SE" sz="1200" b="0" dirty="0">
              <a:cs typeface="Calibri"/>
            </a:endParaRPr>
          </a:p>
          <a:p>
            <a:endParaRPr lang="sv-SE" sz="1200" b="0" dirty="0">
              <a:cs typeface="Calibri"/>
            </a:endParaRPr>
          </a:p>
          <a:p>
            <a:r>
              <a:rPr lang="sv-SE" sz="1200" dirty="0">
                <a:cs typeface="Calibri"/>
              </a:rPr>
              <a:t>9-12.30</a:t>
            </a:r>
            <a:endParaRPr lang="sv-SE" sz="1200" b="0" dirty="0">
              <a:cs typeface="Calibri"/>
            </a:endParaRPr>
          </a:p>
          <a:p>
            <a:endParaRPr lang="sv-SE" sz="1200" dirty="0">
              <a:cs typeface="Calibri"/>
            </a:endParaRPr>
          </a:p>
          <a:p>
            <a:r>
              <a:rPr lang="sv-SE" sz="1200" b="0" dirty="0">
                <a:cs typeface="Calibri"/>
              </a:rPr>
              <a:t>Tuva</a:t>
            </a:r>
          </a:p>
          <a:p>
            <a:r>
              <a:rPr lang="sv-SE" sz="1200" b="0" dirty="0">
                <a:cs typeface="Calibri"/>
              </a:rPr>
              <a:t>Anastasia</a:t>
            </a:r>
          </a:p>
          <a:p>
            <a:endParaRPr lang="sv-SE" sz="1200" dirty="0">
              <a:cs typeface="Calibri"/>
            </a:endParaRPr>
          </a:p>
          <a:p>
            <a:r>
              <a:rPr lang="sv-SE" sz="1200" dirty="0">
                <a:cs typeface="Calibri"/>
              </a:rPr>
              <a:t>12.30-16.00</a:t>
            </a:r>
          </a:p>
          <a:p>
            <a:endParaRPr lang="sv-SE" sz="1200" dirty="0">
              <a:cs typeface="Calibri"/>
            </a:endParaRPr>
          </a:p>
          <a:p>
            <a:r>
              <a:rPr lang="sv-SE" sz="1200" b="0" dirty="0" err="1">
                <a:cs typeface="Calibri"/>
              </a:rPr>
              <a:t>Leia</a:t>
            </a:r>
          </a:p>
          <a:p>
            <a:r>
              <a:rPr lang="sv-SE" sz="1200" b="0" dirty="0">
                <a:cs typeface="Calibri"/>
              </a:rPr>
              <a:t>Emilia</a:t>
            </a:r>
          </a:p>
          <a:p>
            <a:endParaRPr lang="sv-SE" sz="1200" b="0" dirty="0"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3674</TotalTime>
  <Words>95</Words>
  <Application>Microsoft Office PowerPoint</Application>
  <PresentationFormat>A4 (210 x 297 mm)</PresentationFormat>
  <Paragraphs>90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Schema Cafeteria F09– V.40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Schema Cafeteria F04/05</dc:title>
  <dc:creator>Fredrik Ingman</dc:creator>
  <cp:lastModifiedBy>Fredrik Ingman</cp:lastModifiedBy>
  <cp:revision>227</cp:revision>
  <cp:lastPrinted>2014-04-14T12:25:05Z</cp:lastPrinted>
  <dcterms:created xsi:type="dcterms:W3CDTF">2013-06-10T09:57:11Z</dcterms:created>
  <dcterms:modified xsi:type="dcterms:W3CDTF">2018-09-24T16:41:15Z</dcterms:modified>
</cp:coreProperties>
</file>