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797675" cy="9926638"/>
  <p:defaultTextStyle>
    <a:defPPr>
      <a:defRPr lang="sv-SE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9933"/>
    <a:srgbClr val="0066FF"/>
    <a:srgbClr val="0033CC"/>
    <a:srgbClr val="33CC33"/>
    <a:srgbClr val="B2B2B2"/>
    <a:srgbClr val="66FF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0" autoAdjust="0"/>
  </p:normalViewPr>
  <p:slideViewPr>
    <p:cSldViewPr>
      <p:cViewPr varScale="1">
        <p:scale>
          <a:sx n="68" d="100"/>
          <a:sy n="68" d="100"/>
        </p:scale>
        <p:origin x="1284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873653-BD79-40EF-B254-7716CFB058EE}" type="datetimeFigureOut">
              <a:rPr lang="sv-SE" smtClean="0"/>
              <a:t>2017-08-23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E9F93F-FA14-4074-B650-9009DFEAF5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9448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9F93F-FA14-4074-B650-9009DFEAF559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3275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9206FF-2BE1-4DBF-A0AB-04B7DD4F0B3E}" type="datetimeFigureOut">
              <a:rPr lang="sv-SE" altLang="sv-FI"/>
              <a:pPr/>
              <a:t>2017-08-23</a:t>
            </a:fld>
            <a:endParaRPr lang="sv-SE" alt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FI" alt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ABDD98-40C9-4437-B013-F14160C3A3E1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2538430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8B9BA8-7CEC-459B-81E9-BF503A270E6A}" type="datetimeFigureOut">
              <a:rPr lang="sv-SE" altLang="sv-FI"/>
              <a:pPr/>
              <a:t>2017-08-23</a:t>
            </a:fld>
            <a:endParaRPr lang="sv-SE" alt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FI" alt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5F530-AD69-4567-86D5-6451E7D1113C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4159770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BCABD6-49EA-4C8B-B1E1-57A2B3C0E90B}" type="datetimeFigureOut">
              <a:rPr lang="sv-SE" altLang="sv-FI"/>
              <a:pPr/>
              <a:t>2017-08-23</a:t>
            </a:fld>
            <a:endParaRPr lang="sv-SE" alt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FI" alt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72DB83-2065-4987-A869-834C71CAEC1F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3264168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9E4615-9D82-48FA-AD01-2B3BA99FE670}" type="datetimeFigureOut">
              <a:rPr lang="sv-SE" altLang="sv-FI"/>
              <a:pPr/>
              <a:t>2017-08-23</a:t>
            </a:fld>
            <a:endParaRPr lang="sv-SE" alt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FI" alt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22F8EF-0AB7-4A1B-844F-E9AD0959D96D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251577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DF13F3-6C19-4FC5-8EDE-7EAED6F193C4}" type="datetimeFigureOut">
              <a:rPr lang="sv-SE" altLang="sv-FI"/>
              <a:pPr/>
              <a:t>2017-08-23</a:t>
            </a:fld>
            <a:endParaRPr lang="sv-SE" alt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FI" alt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BE8AA-2A36-4AC9-A1DB-4E61EF4F772F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239679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1DB7D8-EDE8-4823-9414-42F168B134FC}" type="datetimeFigureOut">
              <a:rPr lang="sv-SE" altLang="sv-FI"/>
              <a:pPr/>
              <a:t>2017-08-23</a:t>
            </a:fld>
            <a:endParaRPr lang="sv-SE" altLang="sv-FI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FI" altLang="sv-FI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0118C-78CF-44EA-8CE6-E272244004E6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2023441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8B0D0C-AF34-4B07-A877-1CCD339B2A37}" type="datetimeFigureOut">
              <a:rPr lang="sv-SE" altLang="sv-FI"/>
              <a:pPr/>
              <a:t>2017-08-23</a:t>
            </a:fld>
            <a:endParaRPr lang="sv-SE" altLang="sv-FI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FI" altLang="sv-FI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A1A42-5C57-4F81-8061-7D4F30677676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668436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2B74A8-091F-469A-85C7-0433D1630F01}" type="datetimeFigureOut">
              <a:rPr lang="sv-SE" altLang="sv-FI"/>
              <a:pPr/>
              <a:t>2017-08-23</a:t>
            </a:fld>
            <a:endParaRPr lang="sv-SE" altLang="sv-FI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FI" altLang="sv-FI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1D4E75-84A2-4DB9-8CDB-0971D0B09E13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3744563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2C0E44-64D6-4B87-BB0C-835F58106044}" type="datetimeFigureOut">
              <a:rPr lang="sv-SE" altLang="sv-FI"/>
              <a:pPr/>
              <a:t>2017-08-23</a:t>
            </a:fld>
            <a:endParaRPr lang="sv-SE" altLang="sv-FI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FI" altLang="sv-FI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6B6B06-8617-40DF-A484-73B2D0C42811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1301734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546BC3-FAFD-4358-878E-3EEE4B2D4A3A}" type="datetimeFigureOut">
              <a:rPr lang="sv-SE" altLang="sv-FI"/>
              <a:pPr/>
              <a:t>2017-08-23</a:t>
            </a:fld>
            <a:endParaRPr lang="sv-SE" altLang="sv-FI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FI" altLang="sv-FI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9E7CE8-FD5C-43BD-97A4-1ABE71E380B9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1232702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426F1B-AE40-48ED-8248-28AE68369ACA}" type="datetimeFigureOut">
              <a:rPr lang="sv-SE" altLang="sv-FI"/>
              <a:pPr/>
              <a:t>2017-08-23</a:t>
            </a:fld>
            <a:endParaRPr lang="sv-SE" altLang="sv-FI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FI" altLang="sv-FI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44981-8400-4EB7-B97F-04DD7179AE54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299368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rgbClr val="898989"/>
                </a:solidFill>
              </a:defRPr>
            </a:lvl1pPr>
          </a:lstStyle>
          <a:p>
            <a:fld id="{8B6C5AE9-683B-46BF-97D4-115E79F77B16}" type="datetimeFigureOut">
              <a:rPr lang="sv-SE" altLang="sv-FI"/>
              <a:pPr/>
              <a:t>2017-08-23</a:t>
            </a:fld>
            <a:endParaRPr lang="sv-SE" alt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rgbClr val="898989"/>
                </a:solidFill>
              </a:defRPr>
            </a:lvl1pPr>
          </a:lstStyle>
          <a:p>
            <a:endParaRPr lang="sv-FI" alt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fld id="{5EEE3FA6-672F-45D5-AE26-125048A07CC6}" type="slidenum">
              <a:rPr lang="sv-SE" altLang="sv-FI"/>
              <a:pPr/>
              <a:t>‹#›</a:t>
            </a:fld>
            <a:endParaRPr lang="sv-SE" altLang="sv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" name="textruta 2"/>
          <p:cNvSpPr txBox="1">
            <a:spLocks noChangeArrowheads="1"/>
          </p:cNvSpPr>
          <p:nvPr/>
        </p:nvSpPr>
        <p:spPr bwMode="auto">
          <a:xfrm>
            <a:off x="366428" y="4509120"/>
            <a:ext cx="7754924" cy="1923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sv-SE" altLang="sv-SE" sz="1200" b="0" dirty="0"/>
          </a:p>
          <a:p>
            <a:pPr eaLnBrk="1" hangingPunct="1">
              <a:spcBef>
                <a:spcPct val="0"/>
              </a:spcBef>
            </a:pPr>
            <a:r>
              <a:rPr lang="sv-SE" altLang="sv-SE" sz="1200" b="0" dirty="0"/>
              <a:t>Var gärna på plats en stund innan cafeterian öppnar så ni hinner förbered inför öppningsdags.</a:t>
            </a:r>
          </a:p>
          <a:p>
            <a:pPr eaLnBrk="1" hangingPunct="1">
              <a:spcBef>
                <a:spcPct val="0"/>
              </a:spcBef>
            </a:pPr>
            <a:r>
              <a:rPr lang="sv-SE" altLang="sv-SE" sz="1200" b="0" dirty="0"/>
              <a:t>Helgpassen - stänger ca 30 min efter sista matchen.</a:t>
            </a:r>
          </a:p>
          <a:p>
            <a:pPr eaLnBrk="1" hangingPunct="1">
              <a:spcBef>
                <a:spcPct val="0"/>
              </a:spcBef>
            </a:pPr>
            <a:r>
              <a:rPr lang="sv-SE" altLang="sv-SE" sz="1200" b="0" dirty="0"/>
              <a:t>Kan ni ej ert pass alt. att ni får förhinder, försöker 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sv-SE" altLang="sv-SE" sz="1200" b="0" dirty="0"/>
              <a:t>	ni byta med någon av de övriga som har tilldelat cafeteria pass.</a:t>
            </a:r>
          </a:p>
          <a:p>
            <a:pPr eaLnBrk="1" hangingPunct="1">
              <a:spcBef>
                <a:spcPct val="0"/>
              </a:spcBef>
            </a:pPr>
            <a:r>
              <a:rPr lang="sv-SE" altLang="sv-SE" sz="1200" b="0" dirty="0"/>
              <a:t>Om ni byter Pass, </a:t>
            </a:r>
            <a:r>
              <a:rPr lang="sv-SE" altLang="sv-SE" sz="1200" i="1" dirty="0"/>
              <a:t>måste</a:t>
            </a:r>
            <a:r>
              <a:rPr lang="sv-SE" altLang="sv-SE" sz="1200" dirty="0"/>
              <a:t> ni meddela detta till Daniel </a:t>
            </a:r>
            <a:r>
              <a:rPr lang="sv-SE" altLang="sv-SE" sz="1200" b="0" dirty="0"/>
              <a:t>så han kan uppdatera schemat.</a:t>
            </a:r>
          </a:p>
          <a:p>
            <a:pPr eaLnBrk="1" hangingPunct="1">
              <a:spcBef>
                <a:spcPct val="0"/>
              </a:spcBef>
            </a:pPr>
            <a:r>
              <a:rPr lang="sv-SE" altLang="sv-SE" sz="1200" dirty="0"/>
              <a:t>Överlämnande av nycklar: </a:t>
            </a:r>
            <a:r>
              <a:rPr lang="sv-SE" altLang="sv-SE" sz="1200" b="0" dirty="0"/>
              <a:t>Nyckeln går i stafett, dvs man tar själv kontakt med de som står dagen innan och kommer överens om överlämning när/var/hur. Checka gärna av med er passkompis så att ni inte riskerar stå själva samt vem av er som hämtar upp nyckeln.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sv-SE" altLang="sv-SE" sz="1100" b="0" dirty="0"/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261148" y="1371417"/>
            <a:ext cx="1060701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v-SE" altLang="sv-FI" sz="1400" dirty="0"/>
              <a:t>Måndag</a:t>
            </a:r>
          </a:p>
          <a:p>
            <a:r>
              <a:rPr lang="sv-SE" altLang="sv-FI" sz="1400" dirty="0"/>
              <a:t>04/9</a:t>
            </a:r>
            <a:endParaRPr lang="sv-SE" altLang="sv-FI" sz="1200" dirty="0"/>
          </a:p>
        </p:txBody>
      </p: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281673" y="2034644"/>
            <a:ext cx="1055499" cy="255454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>
                <a:lumMod val="85000"/>
              </a:schemeClr>
            </a:outerShdw>
          </a:effectLst>
          <a:extLst/>
        </p:spPr>
        <p:txBody>
          <a:bodyPr wrap="square">
            <a:noAutofit/>
          </a:bodyPr>
          <a:lstStyle/>
          <a:p>
            <a:r>
              <a:rPr lang="sv-SE" altLang="sv-FI" sz="1200" b="0" dirty="0"/>
              <a:t>Cafeterian</a:t>
            </a:r>
          </a:p>
          <a:p>
            <a:r>
              <a:rPr lang="sv-SE" altLang="sv-FI" sz="1200" b="0" dirty="0"/>
              <a:t>öppen </a:t>
            </a:r>
          </a:p>
          <a:p>
            <a:endParaRPr lang="sv-SE" altLang="sv-FI" sz="1200" dirty="0"/>
          </a:p>
          <a:p>
            <a:endParaRPr lang="sv-SE" altLang="sv-FI" sz="1200" dirty="0">
              <a:solidFill>
                <a:srgbClr val="FF0000"/>
              </a:solidFill>
            </a:endParaRPr>
          </a:p>
          <a:p>
            <a:endParaRPr lang="sv-SE" altLang="sv-FI" sz="1200" b="0" dirty="0"/>
          </a:p>
          <a:p>
            <a:r>
              <a:rPr lang="sv-SE" altLang="sv-FI" sz="1200" dirty="0"/>
              <a:t>17:00 – 20:30</a:t>
            </a:r>
          </a:p>
          <a:p>
            <a:endParaRPr lang="sv-SE" altLang="sv-FI" sz="1200" b="0" dirty="0"/>
          </a:p>
          <a:p>
            <a:endParaRPr lang="sv-SE" altLang="sv-FI" sz="1200" b="0" dirty="0"/>
          </a:p>
          <a:p>
            <a:r>
              <a:rPr lang="sv-SE" altLang="sv-FI" sz="1200" b="0" dirty="0"/>
              <a:t>INES</a:t>
            </a:r>
          </a:p>
          <a:p>
            <a:endParaRPr lang="sv-SE" altLang="sv-FI" sz="1200" b="0" dirty="0"/>
          </a:p>
          <a:p>
            <a:endParaRPr lang="sv-SE" altLang="sv-FI" sz="1100" b="0" dirty="0"/>
          </a:p>
          <a:p>
            <a:r>
              <a:rPr lang="sv-SE" altLang="sv-FI" sz="1200" b="0" dirty="0"/>
              <a:t>	</a:t>
            </a:r>
          </a:p>
          <a:p>
            <a:r>
              <a:rPr lang="sv-SE" altLang="sv-FI" sz="1100" dirty="0"/>
              <a:t>	</a:t>
            </a:r>
          </a:p>
        </p:txBody>
      </p:sp>
      <p:pic>
        <p:nvPicPr>
          <p:cNvPr id="24" name="Bild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082" y="188641"/>
            <a:ext cx="1881905" cy="977143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sp>
        <p:nvSpPr>
          <p:cNvPr id="25" name="Text Box 45"/>
          <p:cNvSpPr txBox="1">
            <a:spLocks noChangeArrowheads="1"/>
          </p:cNvSpPr>
          <p:nvPr/>
        </p:nvSpPr>
        <p:spPr bwMode="auto">
          <a:xfrm>
            <a:off x="4979379" y="2024699"/>
            <a:ext cx="1046152" cy="257534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>
                <a:lumMod val="85000"/>
              </a:schemeClr>
            </a:outerShdw>
          </a:effectLst>
          <a:extLst/>
        </p:spPr>
        <p:txBody>
          <a:bodyPr wrap="square">
            <a:noAutofit/>
          </a:bodyPr>
          <a:lstStyle>
            <a:defPPr>
              <a:defRPr lang="sv-SE"/>
            </a:defPPr>
            <a:lvl1pPr>
              <a:defRPr sz="1200" b="0"/>
            </a:lvl1pPr>
          </a:lstStyle>
          <a:p>
            <a:r>
              <a:rPr lang="sv-SE" altLang="sv-FI" dirty="0"/>
              <a:t>Cafeterian</a:t>
            </a:r>
          </a:p>
          <a:p>
            <a:r>
              <a:rPr lang="sv-SE" altLang="sv-FI" dirty="0"/>
              <a:t>öppen </a:t>
            </a:r>
          </a:p>
          <a:p>
            <a:endParaRPr lang="sv-SE" altLang="sv-FI" dirty="0"/>
          </a:p>
          <a:p>
            <a:r>
              <a:rPr lang="sv-SE" altLang="sv-FI" dirty="0"/>
              <a:t>	</a:t>
            </a:r>
          </a:p>
          <a:p>
            <a:endParaRPr lang="sv-SE" altLang="sv-FI" dirty="0"/>
          </a:p>
          <a:p>
            <a:r>
              <a:rPr lang="sv-SE" altLang="sv-FI" b="1" dirty="0"/>
              <a:t>08:45 – 13:30</a:t>
            </a:r>
          </a:p>
          <a:p>
            <a:pPr algn="l"/>
            <a:endParaRPr lang="sv-SE" altLang="sv-FI" dirty="0"/>
          </a:p>
          <a:p>
            <a:pPr algn="l"/>
            <a:endParaRPr lang="sv-SE" altLang="sv-FI" dirty="0"/>
          </a:p>
          <a:p>
            <a:r>
              <a:rPr lang="sv-SE" altLang="sv-FI" dirty="0"/>
              <a:t>RICO</a:t>
            </a:r>
          </a:p>
          <a:p>
            <a:r>
              <a:rPr lang="sv-SE" altLang="sv-FI" dirty="0"/>
              <a:t>TUVA</a:t>
            </a:r>
          </a:p>
          <a:p>
            <a:r>
              <a:rPr lang="sv-SE" altLang="sv-FI" dirty="0"/>
              <a:t>EMMA</a:t>
            </a:r>
          </a:p>
        </p:txBody>
      </p:sp>
      <p:sp>
        <p:nvSpPr>
          <p:cNvPr id="26" name="Text Box 45"/>
          <p:cNvSpPr txBox="1">
            <a:spLocks noChangeArrowheads="1"/>
          </p:cNvSpPr>
          <p:nvPr/>
        </p:nvSpPr>
        <p:spPr bwMode="auto">
          <a:xfrm>
            <a:off x="1498261" y="2024699"/>
            <a:ext cx="1002921" cy="256449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>
                <a:lumMod val="85000"/>
              </a:schemeClr>
            </a:outerShdw>
          </a:effectLst>
          <a:extLst/>
        </p:spPr>
        <p:txBody>
          <a:bodyPr wrap="square">
            <a:noAutofit/>
          </a:bodyPr>
          <a:lstStyle>
            <a:defPPr>
              <a:defRPr lang="sv-SE"/>
            </a:defPPr>
            <a:lvl1pPr>
              <a:defRPr sz="1200" b="0"/>
            </a:lvl1pPr>
          </a:lstStyle>
          <a:p>
            <a:r>
              <a:rPr lang="sv-SE" altLang="sv-FI" dirty="0"/>
              <a:t>Cafeterian</a:t>
            </a:r>
          </a:p>
          <a:p>
            <a:r>
              <a:rPr lang="sv-SE" altLang="sv-FI" dirty="0"/>
              <a:t>öppnar </a:t>
            </a:r>
          </a:p>
          <a:p>
            <a:endParaRPr lang="sv-SE" altLang="sv-FI" b="1" dirty="0"/>
          </a:p>
          <a:p>
            <a:endParaRPr lang="sv-SE" altLang="sv-FI" b="1" dirty="0"/>
          </a:p>
          <a:p>
            <a:endParaRPr lang="sv-SE" altLang="sv-FI" b="1" dirty="0"/>
          </a:p>
          <a:p>
            <a:r>
              <a:rPr lang="sv-SE" altLang="sv-FI" b="1" dirty="0"/>
              <a:t>17:00-20:30</a:t>
            </a:r>
          </a:p>
          <a:p>
            <a:endParaRPr lang="sv-SE" altLang="sv-FI" dirty="0"/>
          </a:p>
          <a:p>
            <a:endParaRPr lang="sv-SE" altLang="sv-FI" sz="1100" dirty="0"/>
          </a:p>
          <a:p>
            <a:r>
              <a:rPr lang="sv-SE" altLang="sv-FI" sz="1100" dirty="0"/>
              <a:t>LINN</a:t>
            </a:r>
          </a:p>
          <a:p>
            <a:r>
              <a:rPr lang="sv-SE" altLang="sv-FI" sz="1100" dirty="0"/>
              <a:t>LOVA	</a:t>
            </a:r>
          </a:p>
        </p:txBody>
      </p:sp>
      <p:sp>
        <p:nvSpPr>
          <p:cNvPr id="27" name="Text Box 45"/>
          <p:cNvSpPr txBox="1">
            <a:spLocks noChangeArrowheads="1"/>
          </p:cNvSpPr>
          <p:nvPr/>
        </p:nvSpPr>
        <p:spPr bwMode="auto">
          <a:xfrm>
            <a:off x="2669447" y="2024699"/>
            <a:ext cx="957179" cy="255454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>
                <a:lumMod val="85000"/>
              </a:schemeClr>
            </a:outerShdw>
          </a:effectLst>
          <a:extLst/>
        </p:spPr>
        <p:txBody>
          <a:bodyPr wrap="square">
            <a:noAutofit/>
          </a:bodyPr>
          <a:lstStyle>
            <a:defPPr>
              <a:defRPr lang="sv-SE"/>
            </a:defPPr>
            <a:lvl1pPr>
              <a:defRPr sz="1200" b="0"/>
            </a:lvl1pPr>
          </a:lstStyle>
          <a:p>
            <a:r>
              <a:rPr lang="sv-SE" altLang="sv-FI" dirty="0"/>
              <a:t>Cafeterian</a:t>
            </a:r>
          </a:p>
          <a:p>
            <a:r>
              <a:rPr lang="sv-SE" altLang="sv-FI" dirty="0"/>
              <a:t>öppnar </a:t>
            </a:r>
          </a:p>
          <a:p>
            <a:endParaRPr lang="sv-SE" altLang="sv-FI" b="1" dirty="0"/>
          </a:p>
          <a:p>
            <a:endParaRPr lang="sv-SE" altLang="sv-FI" b="1" dirty="0"/>
          </a:p>
          <a:p>
            <a:endParaRPr lang="sv-SE" altLang="sv-FI" b="1" dirty="0"/>
          </a:p>
          <a:p>
            <a:r>
              <a:rPr lang="sv-SE" altLang="sv-FI" b="1" dirty="0"/>
              <a:t>17:00-20:30</a:t>
            </a:r>
          </a:p>
          <a:p>
            <a:endParaRPr lang="sv-SE" altLang="sv-FI" dirty="0"/>
          </a:p>
          <a:p>
            <a:r>
              <a:rPr lang="sv-SE" altLang="sv-FI" dirty="0"/>
              <a:t>	</a:t>
            </a:r>
          </a:p>
          <a:p>
            <a:r>
              <a:rPr lang="sv-SE" altLang="sv-FI" dirty="0"/>
              <a:t>JULIA</a:t>
            </a:r>
          </a:p>
          <a:p>
            <a:r>
              <a:rPr lang="sv-SE" altLang="sv-FI" dirty="0"/>
              <a:t>ISABELL</a:t>
            </a:r>
          </a:p>
        </p:txBody>
      </p:sp>
      <p:sp>
        <p:nvSpPr>
          <p:cNvPr id="29" name="Text Box 45"/>
          <p:cNvSpPr txBox="1">
            <a:spLocks noChangeArrowheads="1"/>
          </p:cNvSpPr>
          <p:nvPr/>
        </p:nvSpPr>
        <p:spPr bwMode="auto">
          <a:xfrm>
            <a:off x="3833220" y="2034644"/>
            <a:ext cx="962483" cy="255454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>
                <a:lumMod val="85000"/>
              </a:schemeClr>
            </a:outerShdw>
          </a:effectLst>
          <a:extLst/>
        </p:spPr>
        <p:txBody>
          <a:bodyPr wrap="square">
            <a:noAutofit/>
          </a:bodyPr>
          <a:lstStyle>
            <a:defPPr>
              <a:defRPr lang="sv-SE"/>
            </a:defPPr>
            <a:lvl1pPr>
              <a:defRPr sz="1200" b="0"/>
            </a:lvl1pPr>
          </a:lstStyle>
          <a:p>
            <a:r>
              <a:rPr lang="sv-SE" altLang="sv-FI" dirty="0"/>
              <a:t>Cafeterian</a:t>
            </a:r>
          </a:p>
          <a:p>
            <a:r>
              <a:rPr lang="sv-SE" altLang="sv-FI" dirty="0"/>
              <a:t>öppnar</a:t>
            </a:r>
          </a:p>
          <a:p>
            <a:endParaRPr lang="sv-SE" altLang="sv-FI" b="1" dirty="0"/>
          </a:p>
          <a:p>
            <a:endParaRPr lang="sv-SE" altLang="sv-FI" b="1" dirty="0"/>
          </a:p>
          <a:p>
            <a:endParaRPr lang="sv-SE" altLang="sv-FI" b="1" dirty="0"/>
          </a:p>
          <a:p>
            <a:r>
              <a:rPr lang="sv-SE" altLang="sv-FI" b="1" dirty="0"/>
              <a:t>17:00-20:30</a:t>
            </a:r>
          </a:p>
          <a:p>
            <a:endParaRPr lang="sv-SE" altLang="sv-FI" dirty="0"/>
          </a:p>
          <a:p>
            <a:endParaRPr lang="sv-SE" altLang="sv-FI" dirty="0"/>
          </a:p>
          <a:p>
            <a:r>
              <a:rPr lang="sv-SE" altLang="sv-FI" dirty="0"/>
              <a:t>ALICE</a:t>
            </a:r>
          </a:p>
          <a:p>
            <a:r>
              <a:rPr lang="sv-SE" altLang="sv-FI" dirty="0"/>
              <a:t>LIZIA</a:t>
            </a:r>
          </a:p>
        </p:txBody>
      </p:sp>
      <p:sp>
        <p:nvSpPr>
          <p:cNvPr id="30" name="Text Box 45"/>
          <p:cNvSpPr txBox="1">
            <a:spLocks noChangeArrowheads="1"/>
          </p:cNvSpPr>
          <p:nvPr/>
        </p:nvSpPr>
        <p:spPr bwMode="auto">
          <a:xfrm>
            <a:off x="6173501" y="2024698"/>
            <a:ext cx="1017286" cy="255454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>
                <a:lumMod val="85000"/>
              </a:schemeClr>
            </a:outerShdw>
          </a:effectLst>
          <a:extLst/>
        </p:spPr>
        <p:txBody>
          <a:bodyPr wrap="square">
            <a:noAutofit/>
          </a:bodyPr>
          <a:lstStyle>
            <a:defPPr>
              <a:defRPr lang="sv-SE"/>
            </a:defPPr>
            <a:lvl1pPr>
              <a:defRPr sz="1200" b="0"/>
            </a:lvl1pPr>
          </a:lstStyle>
          <a:p>
            <a:r>
              <a:rPr lang="sv-SE" altLang="sv-FI" dirty="0"/>
              <a:t>Cafeterian</a:t>
            </a:r>
          </a:p>
          <a:p>
            <a:r>
              <a:rPr lang="sv-SE" altLang="sv-FI" dirty="0"/>
              <a:t>öppen </a:t>
            </a:r>
          </a:p>
          <a:p>
            <a:endParaRPr lang="sv-SE" altLang="sv-FI" dirty="0"/>
          </a:p>
          <a:p>
            <a:endParaRPr lang="sv-SE" altLang="sv-FI" dirty="0"/>
          </a:p>
          <a:p>
            <a:endParaRPr lang="sv-SE" altLang="sv-FI" dirty="0"/>
          </a:p>
          <a:p>
            <a:r>
              <a:rPr lang="sv-SE" altLang="sv-FI" b="1" dirty="0"/>
              <a:t>13:30–18:00</a:t>
            </a:r>
          </a:p>
          <a:p>
            <a:endParaRPr lang="sv-SE" altLang="sv-FI" dirty="0"/>
          </a:p>
          <a:p>
            <a:endParaRPr lang="sv-SE" altLang="sv-FI" dirty="0"/>
          </a:p>
          <a:p>
            <a:r>
              <a:rPr lang="sv-SE" altLang="sv-FI" dirty="0"/>
              <a:t>SAGA</a:t>
            </a:r>
          </a:p>
          <a:p>
            <a:r>
              <a:rPr lang="sv-SE" altLang="sv-FI" dirty="0"/>
              <a:t>LARA</a:t>
            </a:r>
          </a:p>
          <a:p>
            <a:endParaRPr lang="sv-SE" altLang="sv-FI" dirty="0"/>
          </a:p>
          <a:p>
            <a:endParaRPr lang="sv-SE" altLang="sv-FI" dirty="0"/>
          </a:p>
          <a:p>
            <a:endParaRPr lang="sv-SE" altLang="sv-FI" dirty="0"/>
          </a:p>
        </p:txBody>
      </p:sp>
      <p:sp>
        <p:nvSpPr>
          <p:cNvPr id="2" name="Rubrik 1"/>
          <p:cNvSpPr>
            <a:spLocks noGrp="1"/>
          </p:cNvSpPr>
          <p:nvPr>
            <p:ph type="ctrTitle" idx="4294967295"/>
          </p:nvPr>
        </p:nvSpPr>
        <p:spPr>
          <a:xfrm>
            <a:off x="1240177" y="338120"/>
            <a:ext cx="8460242" cy="531812"/>
          </a:xfrm>
        </p:spPr>
        <p:txBody>
          <a:bodyPr>
            <a:noAutofit/>
          </a:bodyPr>
          <a:lstStyle/>
          <a:p>
            <a:pPr eaLnBrk="1" hangingPunct="1"/>
            <a:r>
              <a:rPr lang="sv-SE" altLang="sv-FI" sz="2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Schema F09 Cafeteria – V.36 samt inventering – 2/9</a:t>
            </a:r>
          </a:p>
        </p:txBody>
      </p:sp>
      <p:sp>
        <p:nvSpPr>
          <p:cNvPr id="33" name="Text Box 20"/>
          <p:cNvSpPr txBox="1">
            <a:spLocks noChangeArrowheads="1"/>
          </p:cNvSpPr>
          <p:nvPr/>
        </p:nvSpPr>
        <p:spPr bwMode="auto">
          <a:xfrm>
            <a:off x="1466886" y="1360516"/>
            <a:ext cx="1002921" cy="49244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defPPr>
              <a:defRPr lang="sv-SE"/>
            </a:defPPr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sv-SE" altLang="sv-FI" dirty="0">
                <a:solidFill>
                  <a:schemeClr val="tx1"/>
                </a:solidFill>
              </a:rPr>
              <a:t>Tisdag</a:t>
            </a:r>
          </a:p>
          <a:p>
            <a:r>
              <a:rPr lang="sv-SE" altLang="sv-FI" sz="1200" dirty="0">
                <a:solidFill>
                  <a:schemeClr val="tx1"/>
                </a:solidFill>
              </a:rPr>
              <a:t>05/9</a:t>
            </a:r>
          </a:p>
        </p:txBody>
      </p:sp>
      <p:sp>
        <p:nvSpPr>
          <p:cNvPr id="34" name="Text Box 20"/>
          <p:cNvSpPr txBox="1">
            <a:spLocks noChangeArrowheads="1"/>
          </p:cNvSpPr>
          <p:nvPr/>
        </p:nvSpPr>
        <p:spPr bwMode="auto">
          <a:xfrm>
            <a:off x="2642643" y="1360516"/>
            <a:ext cx="1010789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defPPr>
              <a:defRPr lang="sv-SE"/>
            </a:defPPr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sv-SE" altLang="sv-FI" dirty="0">
                <a:solidFill>
                  <a:schemeClr val="tx1"/>
                </a:solidFill>
              </a:rPr>
              <a:t>Onsdag</a:t>
            </a:r>
          </a:p>
          <a:p>
            <a:r>
              <a:rPr lang="sv-SE" altLang="sv-FI" dirty="0">
                <a:solidFill>
                  <a:schemeClr val="tx1"/>
                </a:solidFill>
              </a:rPr>
              <a:t>06/9</a:t>
            </a:r>
          </a:p>
        </p:txBody>
      </p:sp>
      <p:sp>
        <p:nvSpPr>
          <p:cNvPr id="35" name="Text Box 20"/>
          <p:cNvSpPr txBox="1">
            <a:spLocks noChangeArrowheads="1"/>
          </p:cNvSpPr>
          <p:nvPr/>
        </p:nvSpPr>
        <p:spPr bwMode="auto">
          <a:xfrm>
            <a:off x="3826268" y="1360516"/>
            <a:ext cx="962483" cy="5280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defPPr>
              <a:defRPr lang="sv-SE"/>
            </a:defPPr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sv-SE" altLang="sv-FI" dirty="0">
                <a:solidFill>
                  <a:schemeClr val="tx1"/>
                </a:solidFill>
              </a:rPr>
              <a:t>Torsdag</a:t>
            </a:r>
          </a:p>
          <a:p>
            <a:r>
              <a:rPr lang="sv-SE" altLang="sv-FI" dirty="0">
                <a:solidFill>
                  <a:schemeClr val="tx1"/>
                </a:solidFill>
              </a:rPr>
              <a:t>07/9</a:t>
            </a:r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4947222" y="1000126"/>
            <a:ext cx="1046152" cy="95410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defPPr>
              <a:defRPr lang="sv-SE"/>
            </a:defPPr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sv-SE" altLang="sv-FI" dirty="0">
                <a:solidFill>
                  <a:schemeClr val="tx1"/>
                </a:solidFill>
              </a:rPr>
              <a:t>Lördag</a:t>
            </a:r>
          </a:p>
          <a:p>
            <a:r>
              <a:rPr lang="sv-SE" altLang="sv-FI" dirty="0">
                <a:solidFill>
                  <a:schemeClr val="tx1"/>
                </a:solidFill>
              </a:rPr>
              <a:t>09/9</a:t>
            </a:r>
          </a:p>
          <a:p>
            <a:endParaRPr lang="sv-SE" altLang="sv-FI" dirty="0">
              <a:solidFill>
                <a:schemeClr val="tx1"/>
              </a:solidFill>
            </a:endParaRPr>
          </a:p>
          <a:p>
            <a:r>
              <a:rPr lang="sv-SE" altLang="sv-FI" dirty="0">
                <a:solidFill>
                  <a:schemeClr val="tx1"/>
                </a:solidFill>
              </a:rPr>
              <a:t>Pass 1</a:t>
            </a:r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6173501" y="998338"/>
            <a:ext cx="1017286" cy="95410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defPPr>
              <a:defRPr lang="sv-SE"/>
            </a:defPPr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sv-SE" altLang="sv-FI" dirty="0">
                <a:solidFill>
                  <a:schemeClr val="tx1"/>
                </a:solidFill>
              </a:rPr>
              <a:t>Lördag</a:t>
            </a:r>
          </a:p>
          <a:p>
            <a:r>
              <a:rPr lang="sv-SE" altLang="sv-FI" dirty="0">
                <a:solidFill>
                  <a:schemeClr val="tx1"/>
                </a:solidFill>
              </a:rPr>
              <a:t>09/9</a:t>
            </a:r>
          </a:p>
          <a:p>
            <a:endParaRPr lang="sv-SE" altLang="sv-FI" dirty="0">
              <a:solidFill>
                <a:schemeClr val="tx1"/>
              </a:solidFill>
            </a:endParaRPr>
          </a:p>
          <a:p>
            <a:r>
              <a:rPr lang="sv-SE" altLang="sv-FI" dirty="0">
                <a:solidFill>
                  <a:schemeClr val="tx1"/>
                </a:solidFill>
              </a:rPr>
              <a:t>Pass 2</a:t>
            </a:r>
          </a:p>
        </p:txBody>
      </p:sp>
      <p:sp>
        <p:nvSpPr>
          <p:cNvPr id="17" name="Text Box 20">
            <a:extLst>
              <a:ext uri="{FF2B5EF4-FFF2-40B4-BE49-F238E27FC236}">
                <a16:creationId xmlns:a16="http://schemas.microsoft.com/office/drawing/2014/main" id="{3734876F-4799-44B8-95A8-4C9F312F5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0914" y="998338"/>
            <a:ext cx="1017286" cy="95410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defPPr>
              <a:defRPr lang="sv-SE"/>
            </a:defPPr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sv-SE" altLang="sv-FI" dirty="0">
                <a:solidFill>
                  <a:schemeClr val="tx1"/>
                </a:solidFill>
              </a:rPr>
              <a:t>Söndag</a:t>
            </a:r>
          </a:p>
          <a:p>
            <a:r>
              <a:rPr lang="sv-SE" altLang="sv-FI" dirty="0">
                <a:solidFill>
                  <a:schemeClr val="tx1"/>
                </a:solidFill>
              </a:rPr>
              <a:t>10/9</a:t>
            </a:r>
          </a:p>
          <a:p>
            <a:endParaRPr lang="sv-SE" altLang="sv-FI" dirty="0">
              <a:solidFill>
                <a:schemeClr val="tx1"/>
              </a:solidFill>
            </a:endParaRPr>
          </a:p>
          <a:p>
            <a:endParaRPr lang="sv-SE" altLang="sv-FI" dirty="0">
              <a:solidFill>
                <a:schemeClr val="tx1"/>
              </a:solidFill>
            </a:endParaRPr>
          </a:p>
        </p:txBody>
      </p:sp>
      <p:sp>
        <p:nvSpPr>
          <p:cNvPr id="18" name="Text Box 45">
            <a:extLst>
              <a:ext uri="{FF2B5EF4-FFF2-40B4-BE49-F238E27FC236}">
                <a16:creationId xmlns:a16="http://schemas.microsoft.com/office/drawing/2014/main" id="{50321716-11DB-45E3-82FD-ED2840C2A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4686" y="2034644"/>
            <a:ext cx="1017286" cy="255454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>
                <a:lumMod val="85000"/>
              </a:schemeClr>
            </a:outerShdw>
          </a:effectLst>
          <a:extLst/>
        </p:spPr>
        <p:txBody>
          <a:bodyPr wrap="square">
            <a:noAutofit/>
          </a:bodyPr>
          <a:lstStyle>
            <a:defPPr>
              <a:defRPr lang="sv-SE"/>
            </a:defPPr>
            <a:lvl1pPr>
              <a:defRPr sz="1200" b="0"/>
            </a:lvl1pPr>
          </a:lstStyle>
          <a:p>
            <a:r>
              <a:rPr lang="sv-SE" altLang="sv-FI" dirty="0"/>
              <a:t>Cafeterian</a:t>
            </a:r>
          </a:p>
          <a:p>
            <a:r>
              <a:rPr lang="sv-SE" altLang="sv-FI" dirty="0"/>
              <a:t>öppen </a:t>
            </a:r>
          </a:p>
          <a:p>
            <a:endParaRPr lang="sv-SE" altLang="sv-FI" dirty="0"/>
          </a:p>
          <a:p>
            <a:endParaRPr lang="sv-SE" altLang="sv-FI" dirty="0"/>
          </a:p>
          <a:p>
            <a:endParaRPr lang="sv-SE" altLang="sv-FI" dirty="0"/>
          </a:p>
          <a:p>
            <a:r>
              <a:rPr lang="sv-SE" altLang="sv-FI" b="1" dirty="0"/>
              <a:t>10:00–13:00</a:t>
            </a:r>
          </a:p>
          <a:p>
            <a:endParaRPr lang="sv-SE" altLang="sv-FI" dirty="0"/>
          </a:p>
          <a:p>
            <a:endParaRPr lang="sv-SE" altLang="sv-FI" dirty="0"/>
          </a:p>
          <a:p>
            <a:r>
              <a:rPr lang="sv-SE" altLang="sv-FI" dirty="0"/>
              <a:t>ELSA</a:t>
            </a:r>
          </a:p>
          <a:p>
            <a:endParaRPr lang="sv-SE" altLang="sv-FI" dirty="0"/>
          </a:p>
          <a:p>
            <a:endParaRPr lang="sv-SE" altLang="sv-FI" dirty="0"/>
          </a:p>
          <a:p>
            <a:endParaRPr lang="sv-SE" altLang="sv-FI" dirty="0"/>
          </a:p>
        </p:txBody>
      </p:sp>
      <p:sp>
        <p:nvSpPr>
          <p:cNvPr id="19" name="Text Box 45">
            <a:extLst>
              <a:ext uri="{FF2B5EF4-FFF2-40B4-BE49-F238E27FC236}">
                <a16:creationId xmlns:a16="http://schemas.microsoft.com/office/drawing/2014/main" id="{CD361D34-0E36-4006-ABDA-5D27D4506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2140" y="2045493"/>
            <a:ext cx="1135521" cy="255454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>
                <a:lumMod val="85000"/>
              </a:schemeClr>
            </a:outerShdw>
          </a:effectLst>
          <a:extLst/>
        </p:spPr>
        <p:txBody>
          <a:bodyPr wrap="square">
            <a:noAutofit/>
          </a:bodyPr>
          <a:lstStyle>
            <a:defPPr>
              <a:defRPr lang="sv-SE"/>
            </a:defPPr>
            <a:lvl1pPr>
              <a:defRPr sz="1200" b="0"/>
            </a:lvl1pPr>
          </a:lstStyle>
          <a:p>
            <a:r>
              <a:rPr lang="sv-SE" altLang="sv-FI" dirty="0"/>
              <a:t>Hemköp</a:t>
            </a:r>
          </a:p>
          <a:p>
            <a:r>
              <a:rPr lang="sv-SE" altLang="sv-FI" dirty="0"/>
              <a:t>Västerhaninge centrum </a:t>
            </a:r>
          </a:p>
          <a:p>
            <a:endParaRPr lang="sv-SE" altLang="sv-FI" dirty="0"/>
          </a:p>
          <a:p>
            <a:endParaRPr lang="sv-SE" altLang="sv-FI" dirty="0"/>
          </a:p>
          <a:p>
            <a:r>
              <a:rPr lang="sv-SE" altLang="sv-FI" b="1" dirty="0"/>
              <a:t>08:00–12:00</a:t>
            </a:r>
          </a:p>
          <a:p>
            <a:endParaRPr lang="sv-SE" altLang="sv-FI" dirty="0"/>
          </a:p>
          <a:p>
            <a:endParaRPr lang="sv-SE" altLang="sv-FI" dirty="0"/>
          </a:p>
          <a:p>
            <a:r>
              <a:rPr lang="sv-SE" altLang="sv-FI" dirty="0"/>
              <a:t>OLIVIA</a:t>
            </a:r>
          </a:p>
          <a:p>
            <a:r>
              <a:rPr lang="sv-SE" altLang="sv-FI" dirty="0"/>
              <a:t>RONJA</a:t>
            </a:r>
          </a:p>
          <a:p>
            <a:endParaRPr lang="sv-SE" altLang="sv-FI" dirty="0"/>
          </a:p>
          <a:p>
            <a:endParaRPr lang="sv-SE" altLang="sv-FI" dirty="0"/>
          </a:p>
          <a:p>
            <a:endParaRPr lang="sv-SE" altLang="sv-FI" dirty="0"/>
          </a:p>
        </p:txBody>
      </p:sp>
      <p:sp>
        <p:nvSpPr>
          <p:cNvPr id="20" name="Text Box 20">
            <a:extLst>
              <a:ext uri="{FF2B5EF4-FFF2-40B4-BE49-F238E27FC236}">
                <a16:creationId xmlns:a16="http://schemas.microsoft.com/office/drawing/2014/main" id="{7AE87FF4-0B4F-4ACB-B421-2E39A0D224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1460" y="998338"/>
            <a:ext cx="1104068" cy="954107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defPPr>
              <a:defRPr lang="sv-SE"/>
            </a:defPPr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sv-SE" altLang="sv-FI" dirty="0">
                <a:solidFill>
                  <a:schemeClr val="tx1"/>
                </a:solidFill>
              </a:rPr>
              <a:t>Lördag</a:t>
            </a:r>
          </a:p>
          <a:p>
            <a:r>
              <a:rPr lang="sv-SE" altLang="sv-FI" dirty="0">
                <a:solidFill>
                  <a:schemeClr val="tx1"/>
                </a:solidFill>
              </a:rPr>
              <a:t>02/9</a:t>
            </a:r>
          </a:p>
          <a:p>
            <a:endParaRPr lang="sv-SE" altLang="sv-FI" dirty="0">
              <a:solidFill>
                <a:schemeClr val="tx1"/>
              </a:solidFill>
            </a:endParaRPr>
          </a:p>
          <a:p>
            <a:r>
              <a:rPr lang="sv-SE" altLang="sv-FI" dirty="0">
                <a:solidFill>
                  <a:schemeClr val="tx1"/>
                </a:solidFill>
              </a:rPr>
              <a:t>Inventering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3707</TotalTime>
  <Words>109</Words>
  <Application>Microsoft Office PowerPoint</Application>
  <PresentationFormat>A4 (210 x 297 mm)</PresentationFormat>
  <Paragraphs>116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    Schema F09 Cafeteria – V.36 samt inventering – 2/9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Schema Cafeteria F04/05</dc:title>
  <dc:creator>Fredrik Ingman</dc:creator>
  <cp:lastModifiedBy>Caroline Asp</cp:lastModifiedBy>
  <cp:revision>101</cp:revision>
  <cp:lastPrinted>2014-04-14T12:25:05Z</cp:lastPrinted>
  <dcterms:created xsi:type="dcterms:W3CDTF">2013-06-10T09:57:11Z</dcterms:created>
  <dcterms:modified xsi:type="dcterms:W3CDTF">2017-08-23T18:27:17Z</dcterms:modified>
</cp:coreProperties>
</file>