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4"/>
  </p:sldMasterIdLst>
  <p:sldIdLst>
    <p:sldId id="256" r:id="rId5"/>
    <p:sldId id="257" r:id="rId6"/>
    <p:sldId id="267" r:id="rId7"/>
    <p:sldId id="262" r:id="rId8"/>
    <p:sldId id="258" r:id="rId9"/>
    <p:sldId id="266" r:id="rId10"/>
    <p:sldId id="261" r:id="rId11"/>
    <p:sldId id="269" r:id="rId12"/>
    <p:sldId id="259" r:id="rId13"/>
    <p:sldId id="265" r:id="rId14"/>
    <p:sldId id="260" r:id="rId15"/>
    <p:sldId id="263" r:id="rId16"/>
    <p:sldId id="264" r:id="rId17"/>
    <p:sldId id="26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70F705-C510-4F5B-B6F4-772D708EA7FD}" v="597" dt="2023-09-04T08:58:42.8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illa Dahl" userId="373de2a2-cf3a-4fff-8942-fda7a6294ec4" providerId="ADAL" clId="{F270F705-C510-4F5B-B6F4-772D708EA7FD}"/>
    <pc:docChg chg="undo custSel addSld modSld sldOrd">
      <pc:chgData name="Camilla Dahl" userId="373de2a2-cf3a-4fff-8942-fda7a6294ec4" providerId="ADAL" clId="{F270F705-C510-4F5B-B6F4-772D708EA7FD}" dt="2023-09-04T08:59:06.660" v="4126" actId="20577"/>
      <pc:docMkLst>
        <pc:docMk/>
      </pc:docMkLst>
      <pc:sldChg chg="delSp modSp mod delDesignElem">
        <pc:chgData name="Camilla Dahl" userId="373de2a2-cf3a-4fff-8942-fda7a6294ec4" providerId="ADAL" clId="{F270F705-C510-4F5B-B6F4-772D708EA7FD}" dt="2023-08-22T10:31:40.703" v="639" actId="27636"/>
        <pc:sldMkLst>
          <pc:docMk/>
          <pc:sldMk cId="47670835" sldId="256"/>
        </pc:sldMkLst>
        <pc:spChg chg="mod">
          <ac:chgData name="Camilla Dahl" userId="373de2a2-cf3a-4fff-8942-fda7a6294ec4" providerId="ADAL" clId="{F270F705-C510-4F5B-B6F4-772D708EA7FD}" dt="2023-08-22T10:31:40.703" v="639" actId="27636"/>
          <ac:spMkLst>
            <pc:docMk/>
            <pc:sldMk cId="47670835" sldId="256"/>
            <ac:spMk id="2" creationId="{67215285-437C-48FC-B8C4-FA60BFF8DC59}"/>
          </ac:spMkLst>
        </pc:spChg>
        <pc:spChg chg="del">
          <ac:chgData name="Camilla Dahl" userId="373de2a2-cf3a-4fff-8942-fda7a6294ec4" providerId="ADAL" clId="{F270F705-C510-4F5B-B6F4-772D708EA7FD}" dt="2023-08-22T10:30:27.773" v="634"/>
          <ac:spMkLst>
            <pc:docMk/>
            <pc:sldMk cId="47670835" sldId="256"/>
            <ac:spMk id="71" creationId="{9180DE06-7362-4888-AADA-7AADD57AC49D}"/>
          </ac:spMkLst>
        </pc:spChg>
        <pc:spChg chg="del">
          <ac:chgData name="Camilla Dahl" userId="373de2a2-cf3a-4fff-8942-fda7a6294ec4" providerId="ADAL" clId="{F270F705-C510-4F5B-B6F4-772D708EA7FD}" dt="2023-08-22T10:30:27.773" v="634"/>
          <ac:spMkLst>
            <pc:docMk/>
            <pc:sldMk cId="47670835" sldId="256"/>
            <ac:spMk id="77" creationId="{04357C93-F0CB-4A1C-8F77-4E9063789819}"/>
          </ac:spMkLst>
        </pc:spChg>
        <pc:grpChg chg="del">
          <ac:chgData name="Camilla Dahl" userId="373de2a2-cf3a-4fff-8942-fda7a6294ec4" providerId="ADAL" clId="{F270F705-C510-4F5B-B6F4-772D708EA7FD}" dt="2023-08-22T10:30:27.773" v="634"/>
          <ac:grpSpMkLst>
            <pc:docMk/>
            <pc:sldMk cId="47670835" sldId="256"/>
            <ac:grpSpMk id="73" creationId="{3AF6A671-C637-4547-85F4-51B6D1881399}"/>
          </ac:grpSpMkLst>
        </pc:grpChg>
      </pc:sldChg>
      <pc:sldChg chg="delSp modSp mod delDesignElem">
        <pc:chgData name="Camilla Dahl" userId="373de2a2-cf3a-4fff-8942-fda7a6294ec4" providerId="ADAL" clId="{F270F705-C510-4F5B-B6F4-772D708EA7FD}" dt="2023-09-04T08:59:06.660" v="4126" actId="20577"/>
        <pc:sldMkLst>
          <pc:docMk/>
          <pc:sldMk cId="1216299577" sldId="257"/>
        </pc:sldMkLst>
        <pc:spChg chg="mod">
          <ac:chgData name="Camilla Dahl" userId="373de2a2-cf3a-4fff-8942-fda7a6294ec4" providerId="ADAL" clId="{F270F705-C510-4F5B-B6F4-772D708EA7FD}" dt="2023-08-22T10:36:57.505" v="759" actId="207"/>
          <ac:spMkLst>
            <pc:docMk/>
            <pc:sldMk cId="1216299577" sldId="257"/>
            <ac:spMk id="2" creationId="{F97819E5-4836-471A-B9BB-450347027868}"/>
          </ac:spMkLst>
        </pc:spChg>
        <pc:spChg chg="mod">
          <ac:chgData name="Camilla Dahl" userId="373de2a2-cf3a-4fff-8942-fda7a6294ec4" providerId="ADAL" clId="{F270F705-C510-4F5B-B6F4-772D708EA7FD}" dt="2023-09-04T08:59:06.660" v="4126" actId="20577"/>
          <ac:spMkLst>
            <pc:docMk/>
            <pc:sldMk cId="1216299577" sldId="257"/>
            <ac:spMk id="3" creationId="{54585298-A16B-46CF-B5B7-4A833B8A11B1}"/>
          </ac:spMkLst>
        </pc:spChg>
        <pc:spChg chg="del">
          <ac:chgData name="Camilla Dahl" userId="373de2a2-cf3a-4fff-8942-fda7a6294ec4" providerId="ADAL" clId="{F270F705-C510-4F5B-B6F4-772D708EA7FD}" dt="2023-08-22T10:30:27.773" v="634"/>
          <ac:spMkLst>
            <pc:docMk/>
            <pc:sldMk cId="1216299577" sldId="257"/>
            <ac:spMk id="10" creationId="{201CC55D-ED54-4C5C-95E6-10947BD1103B}"/>
          </ac:spMkLst>
        </pc:spChg>
        <pc:spChg chg="del">
          <ac:chgData name="Camilla Dahl" userId="373de2a2-cf3a-4fff-8942-fda7a6294ec4" providerId="ADAL" clId="{F270F705-C510-4F5B-B6F4-772D708EA7FD}" dt="2023-08-22T10:30:27.773" v="634"/>
          <ac:spMkLst>
            <pc:docMk/>
            <pc:sldMk cId="1216299577" sldId="257"/>
            <ac:spMk id="16" creationId="{3873B707-463F-40B0-8227-E8CC6C67EB25}"/>
          </ac:spMkLst>
        </pc:spChg>
        <pc:spChg chg="del">
          <ac:chgData name="Camilla Dahl" userId="373de2a2-cf3a-4fff-8942-fda7a6294ec4" providerId="ADAL" clId="{F270F705-C510-4F5B-B6F4-772D708EA7FD}" dt="2023-08-22T10:30:27.773" v="634"/>
          <ac:spMkLst>
            <pc:docMk/>
            <pc:sldMk cId="1216299577" sldId="257"/>
            <ac:spMk id="18" creationId="{C13237C8-E62C-4F0D-A318-BD6FB6C2D138}"/>
          </ac:spMkLst>
        </pc:spChg>
        <pc:spChg chg="del">
          <ac:chgData name="Camilla Dahl" userId="373de2a2-cf3a-4fff-8942-fda7a6294ec4" providerId="ADAL" clId="{F270F705-C510-4F5B-B6F4-772D708EA7FD}" dt="2023-08-22T10:30:27.773" v="634"/>
          <ac:spMkLst>
            <pc:docMk/>
            <pc:sldMk cId="1216299577" sldId="257"/>
            <ac:spMk id="20" creationId="{19C9EAEA-39D0-4B0E-A0EB-51E7B26740B1}"/>
          </ac:spMkLst>
        </pc:spChg>
        <pc:grpChg chg="del">
          <ac:chgData name="Camilla Dahl" userId="373de2a2-cf3a-4fff-8942-fda7a6294ec4" providerId="ADAL" clId="{F270F705-C510-4F5B-B6F4-772D708EA7FD}" dt="2023-08-22T10:30:27.773" v="634"/>
          <ac:grpSpMkLst>
            <pc:docMk/>
            <pc:sldMk cId="1216299577" sldId="257"/>
            <ac:grpSpMk id="12" creationId="{1DE889C7-FAD6-4397-98E2-05D503484459}"/>
          </ac:grpSpMkLst>
        </pc:grpChg>
      </pc:sldChg>
      <pc:sldChg chg="delSp modSp mod delDesignElem">
        <pc:chgData name="Camilla Dahl" userId="373de2a2-cf3a-4fff-8942-fda7a6294ec4" providerId="ADAL" clId="{F270F705-C510-4F5B-B6F4-772D708EA7FD}" dt="2023-09-04T07:08:10.527" v="3959" actId="27636"/>
        <pc:sldMkLst>
          <pc:docMk/>
          <pc:sldMk cId="2655584054" sldId="258"/>
        </pc:sldMkLst>
        <pc:spChg chg="mod">
          <ac:chgData name="Camilla Dahl" userId="373de2a2-cf3a-4fff-8942-fda7a6294ec4" providerId="ADAL" clId="{F270F705-C510-4F5B-B6F4-772D708EA7FD}" dt="2023-08-22T10:37:06.625" v="760" actId="207"/>
          <ac:spMkLst>
            <pc:docMk/>
            <pc:sldMk cId="2655584054" sldId="258"/>
            <ac:spMk id="2" creationId="{DCD4498F-09C9-405B-A0EB-9F54CB644989}"/>
          </ac:spMkLst>
        </pc:spChg>
        <pc:spChg chg="mod">
          <ac:chgData name="Camilla Dahl" userId="373de2a2-cf3a-4fff-8942-fda7a6294ec4" providerId="ADAL" clId="{F270F705-C510-4F5B-B6F4-772D708EA7FD}" dt="2023-09-04T07:08:10.527" v="3959" actId="27636"/>
          <ac:spMkLst>
            <pc:docMk/>
            <pc:sldMk cId="2655584054" sldId="258"/>
            <ac:spMk id="3" creationId="{F03EEF5D-3AA3-4BE4-98B4-1D41B8316B12}"/>
          </ac:spMkLst>
        </pc:spChg>
        <pc:spChg chg="del">
          <ac:chgData name="Camilla Dahl" userId="373de2a2-cf3a-4fff-8942-fda7a6294ec4" providerId="ADAL" clId="{F270F705-C510-4F5B-B6F4-772D708EA7FD}" dt="2023-08-22T10:30:27.773" v="634"/>
          <ac:spMkLst>
            <pc:docMk/>
            <pc:sldMk cId="2655584054" sldId="258"/>
            <ac:spMk id="8" creationId="{DBF61EA3-B236-439E-9C0B-340980D56BEE}"/>
          </ac:spMkLst>
        </pc:spChg>
        <pc:spChg chg="del">
          <ac:chgData name="Camilla Dahl" userId="373de2a2-cf3a-4fff-8942-fda7a6294ec4" providerId="ADAL" clId="{F270F705-C510-4F5B-B6F4-772D708EA7FD}" dt="2023-08-22T10:30:27.773" v="634"/>
          <ac:spMkLst>
            <pc:docMk/>
            <pc:sldMk cId="2655584054" sldId="258"/>
            <ac:spMk id="14" creationId="{E659831F-0D9A-4C63-9EBB-8435B85A440F}"/>
          </ac:spMkLst>
        </pc:spChg>
        <pc:grpChg chg="del">
          <ac:chgData name="Camilla Dahl" userId="373de2a2-cf3a-4fff-8942-fda7a6294ec4" providerId="ADAL" clId="{F270F705-C510-4F5B-B6F4-772D708EA7FD}" dt="2023-08-22T10:30:27.773" v="634"/>
          <ac:grpSpMkLst>
            <pc:docMk/>
            <pc:sldMk cId="2655584054" sldId="258"/>
            <ac:grpSpMk id="10" creationId="{28FAF094-D087-493F-8DF9-A486C2D6BBAA}"/>
          </ac:grpSpMkLst>
        </pc:grpChg>
      </pc:sldChg>
      <pc:sldChg chg="delSp modSp mod ord delDesignElem">
        <pc:chgData name="Camilla Dahl" userId="373de2a2-cf3a-4fff-8942-fda7a6294ec4" providerId="ADAL" clId="{F270F705-C510-4F5B-B6F4-772D708EA7FD}" dt="2023-08-28T12:36:39.819" v="2546"/>
        <pc:sldMkLst>
          <pc:docMk/>
          <pc:sldMk cId="564165936" sldId="259"/>
        </pc:sldMkLst>
        <pc:spChg chg="mod">
          <ac:chgData name="Camilla Dahl" userId="373de2a2-cf3a-4fff-8942-fda7a6294ec4" providerId="ADAL" clId="{F270F705-C510-4F5B-B6F4-772D708EA7FD}" dt="2023-08-22T10:37:33.124" v="764" actId="207"/>
          <ac:spMkLst>
            <pc:docMk/>
            <pc:sldMk cId="564165936" sldId="259"/>
            <ac:spMk id="2" creationId="{E2A7C81F-4E59-4352-8BB1-37679AE6A293}"/>
          </ac:spMkLst>
        </pc:spChg>
        <pc:spChg chg="mod">
          <ac:chgData name="Camilla Dahl" userId="373de2a2-cf3a-4fff-8942-fda7a6294ec4" providerId="ADAL" clId="{F270F705-C510-4F5B-B6F4-772D708EA7FD}" dt="2023-08-28T12:36:29.756" v="2544" actId="1076"/>
          <ac:spMkLst>
            <pc:docMk/>
            <pc:sldMk cId="564165936" sldId="259"/>
            <ac:spMk id="3" creationId="{9889E930-C14B-4351-99D0-FB1905F37C7F}"/>
          </ac:spMkLst>
        </pc:spChg>
        <pc:spChg chg="del">
          <ac:chgData name="Camilla Dahl" userId="373de2a2-cf3a-4fff-8942-fda7a6294ec4" providerId="ADAL" clId="{F270F705-C510-4F5B-B6F4-772D708EA7FD}" dt="2023-08-22T10:30:27.773" v="634"/>
          <ac:spMkLst>
            <pc:docMk/>
            <pc:sldMk cId="564165936" sldId="259"/>
            <ac:spMk id="8" creationId="{DBF61EA3-B236-439E-9C0B-340980D56BEE}"/>
          </ac:spMkLst>
        </pc:spChg>
        <pc:spChg chg="del">
          <ac:chgData name="Camilla Dahl" userId="373de2a2-cf3a-4fff-8942-fda7a6294ec4" providerId="ADAL" clId="{F270F705-C510-4F5B-B6F4-772D708EA7FD}" dt="2023-08-22T10:30:27.773" v="634"/>
          <ac:spMkLst>
            <pc:docMk/>
            <pc:sldMk cId="564165936" sldId="259"/>
            <ac:spMk id="14" creationId="{E659831F-0D9A-4C63-9EBB-8435B85A440F}"/>
          </ac:spMkLst>
        </pc:spChg>
        <pc:grpChg chg="del">
          <ac:chgData name="Camilla Dahl" userId="373de2a2-cf3a-4fff-8942-fda7a6294ec4" providerId="ADAL" clId="{F270F705-C510-4F5B-B6F4-772D708EA7FD}" dt="2023-08-22T10:30:27.773" v="634"/>
          <ac:grpSpMkLst>
            <pc:docMk/>
            <pc:sldMk cId="564165936" sldId="259"/>
            <ac:grpSpMk id="10" creationId="{28FAF094-D087-493F-8DF9-A486C2D6BBAA}"/>
          </ac:grpSpMkLst>
        </pc:grpChg>
      </pc:sldChg>
      <pc:sldChg chg="delSp modSp mod modAnim delDesignElem">
        <pc:chgData name="Camilla Dahl" userId="373de2a2-cf3a-4fff-8942-fda7a6294ec4" providerId="ADAL" clId="{F270F705-C510-4F5B-B6F4-772D708EA7FD}" dt="2023-08-29T12:20:02.160" v="3003" actId="5793"/>
        <pc:sldMkLst>
          <pc:docMk/>
          <pc:sldMk cId="2404796502" sldId="260"/>
        </pc:sldMkLst>
        <pc:spChg chg="mod">
          <ac:chgData name="Camilla Dahl" userId="373de2a2-cf3a-4fff-8942-fda7a6294ec4" providerId="ADAL" clId="{F270F705-C510-4F5B-B6F4-772D708EA7FD}" dt="2023-08-29T12:20:02.160" v="3003" actId="5793"/>
          <ac:spMkLst>
            <pc:docMk/>
            <pc:sldMk cId="2404796502" sldId="260"/>
            <ac:spMk id="3" creationId="{2E9FFBAE-179F-49BF-9DD4-5865D4890761}"/>
          </ac:spMkLst>
        </pc:spChg>
        <pc:spChg chg="del">
          <ac:chgData name="Camilla Dahl" userId="373de2a2-cf3a-4fff-8942-fda7a6294ec4" providerId="ADAL" clId="{F270F705-C510-4F5B-B6F4-772D708EA7FD}" dt="2023-08-22T10:30:27.773" v="634"/>
          <ac:spMkLst>
            <pc:docMk/>
            <pc:sldMk cId="2404796502" sldId="260"/>
            <ac:spMk id="8" creationId="{B6CDA21F-E7AF-4C75-8395-33F58D5B0E45}"/>
          </ac:spMkLst>
        </pc:spChg>
        <pc:spChg chg="del">
          <ac:chgData name="Camilla Dahl" userId="373de2a2-cf3a-4fff-8942-fda7a6294ec4" providerId="ADAL" clId="{F270F705-C510-4F5B-B6F4-772D708EA7FD}" dt="2023-08-22T10:30:27.773" v="634"/>
          <ac:spMkLst>
            <pc:docMk/>
            <pc:sldMk cId="2404796502" sldId="260"/>
            <ac:spMk id="15" creationId="{D5B0017B-2ECA-49AF-B397-DC140825DF8D}"/>
          </ac:spMkLst>
        </pc:spChg>
        <pc:grpChg chg="del">
          <ac:chgData name="Camilla Dahl" userId="373de2a2-cf3a-4fff-8942-fda7a6294ec4" providerId="ADAL" clId="{F270F705-C510-4F5B-B6F4-772D708EA7FD}" dt="2023-08-22T10:30:27.773" v="634"/>
          <ac:grpSpMkLst>
            <pc:docMk/>
            <pc:sldMk cId="2404796502" sldId="260"/>
            <ac:grpSpMk id="10" creationId="{AE1C45F0-260A-458C-96ED-C1F6D2151219}"/>
          </ac:grpSpMkLst>
        </pc:grpChg>
        <pc:cxnChg chg="del">
          <ac:chgData name="Camilla Dahl" userId="373de2a2-cf3a-4fff-8942-fda7a6294ec4" providerId="ADAL" clId="{F270F705-C510-4F5B-B6F4-772D708EA7FD}" dt="2023-08-22T10:30:27.773" v="634"/>
          <ac:cxnSpMkLst>
            <pc:docMk/>
            <pc:sldMk cId="2404796502" sldId="260"/>
            <ac:cxnSpMk id="17" creationId="{6CF1BAF6-AD41-4082-B212-8A1F9A2E8779}"/>
          </ac:cxnSpMkLst>
        </pc:cxnChg>
      </pc:sldChg>
      <pc:sldChg chg="delSp modSp mod delDesignElem">
        <pc:chgData name="Camilla Dahl" userId="373de2a2-cf3a-4fff-8942-fda7a6294ec4" providerId="ADAL" clId="{F270F705-C510-4F5B-B6F4-772D708EA7FD}" dt="2023-08-28T12:35:25.182" v="2438" actId="20577"/>
        <pc:sldMkLst>
          <pc:docMk/>
          <pc:sldMk cId="2071364690" sldId="261"/>
        </pc:sldMkLst>
        <pc:spChg chg="mod">
          <ac:chgData name="Camilla Dahl" userId="373de2a2-cf3a-4fff-8942-fda7a6294ec4" providerId="ADAL" clId="{F270F705-C510-4F5B-B6F4-772D708EA7FD}" dt="2023-08-22T10:37:18.734" v="762" actId="207"/>
          <ac:spMkLst>
            <pc:docMk/>
            <pc:sldMk cId="2071364690" sldId="261"/>
            <ac:spMk id="2" creationId="{2C41DC0B-4B4E-4EF9-A989-DDF009E65C79}"/>
          </ac:spMkLst>
        </pc:spChg>
        <pc:spChg chg="mod">
          <ac:chgData name="Camilla Dahl" userId="373de2a2-cf3a-4fff-8942-fda7a6294ec4" providerId="ADAL" clId="{F270F705-C510-4F5B-B6F4-772D708EA7FD}" dt="2023-08-28T12:35:25.182" v="2438" actId="20577"/>
          <ac:spMkLst>
            <pc:docMk/>
            <pc:sldMk cId="2071364690" sldId="261"/>
            <ac:spMk id="3" creationId="{9911B407-DBA4-484F-AB6A-028938EE7E36}"/>
          </ac:spMkLst>
        </pc:spChg>
        <pc:spChg chg="del">
          <ac:chgData name="Camilla Dahl" userId="373de2a2-cf3a-4fff-8942-fda7a6294ec4" providerId="ADAL" clId="{F270F705-C510-4F5B-B6F4-772D708EA7FD}" dt="2023-08-22T10:30:27.773" v="634"/>
          <ac:spMkLst>
            <pc:docMk/>
            <pc:sldMk cId="2071364690" sldId="261"/>
            <ac:spMk id="8" creationId="{DBF61EA3-B236-439E-9C0B-340980D56BEE}"/>
          </ac:spMkLst>
        </pc:spChg>
        <pc:spChg chg="del">
          <ac:chgData name="Camilla Dahl" userId="373de2a2-cf3a-4fff-8942-fda7a6294ec4" providerId="ADAL" clId="{F270F705-C510-4F5B-B6F4-772D708EA7FD}" dt="2023-08-22T10:30:27.773" v="634"/>
          <ac:spMkLst>
            <pc:docMk/>
            <pc:sldMk cId="2071364690" sldId="261"/>
            <ac:spMk id="14" creationId="{E659831F-0D9A-4C63-9EBB-8435B85A440F}"/>
          </ac:spMkLst>
        </pc:spChg>
        <pc:grpChg chg="del">
          <ac:chgData name="Camilla Dahl" userId="373de2a2-cf3a-4fff-8942-fda7a6294ec4" providerId="ADAL" clId="{F270F705-C510-4F5B-B6F4-772D708EA7FD}" dt="2023-08-22T10:30:27.773" v="634"/>
          <ac:grpSpMkLst>
            <pc:docMk/>
            <pc:sldMk cId="2071364690" sldId="261"/>
            <ac:grpSpMk id="10" creationId="{28FAF094-D087-493F-8DF9-A486C2D6BBAA}"/>
          </ac:grpSpMkLst>
        </pc:grpChg>
      </pc:sldChg>
      <pc:sldChg chg="delSp modSp mod ord delDesignElem">
        <pc:chgData name="Camilla Dahl" userId="373de2a2-cf3a-4fff-8942-fda7a6294ec4" providerId="ADAL" clId="{F270F705-C510-4F5B-B6F4-772D708EA7FD}" dt="2023-09-04T08:58:48.941" v="4115" actId="20577"/>
        <pc:sldMkLst>
          <pc:docMk/>
          <pc:sldMk cId="4150301073" sldId="262"/>
        </pc:sldMkLst>
        <pc:spChg chg="mod">
          <ac:chgData name="Camilla Dahl" userId="373de2a2-cf3a-4fff-8942-fda7a6294ec4" providerId="ADAL" clId="{F270F705-C510-4F5B-B6F4-772D708EA7FD}" dt="2023-08-22T10:33:13.524" v="645" actId="255"/>
          <ac:spMkLst>
            <pc:docMk/>
            <pc:sldMk cId="4150301073" sldId="262"/>
            <ac:spMk id="2" creationId="{DFFA6FF9-3175-417D-A032-241DE91BF50E}"/>
          </ac:spMkLst>
        </pc:spChg>
        <pc:spChg chg="mod">
          <ac:chgData name="Camilla Dahl" userId="373de2a2-cf3a-4fff-8942-fda7a6294ec4" providerId="ADAL" clId="{F270F705-C510-4F5B-B6F4-772D708EA7FD}" dt="2023-09-04T08:58:48.941" v="4115" actId="20577"/>
          <ac:spMkLst>
            <pc:docMk/>
            <pc:sldMk cId="4150301073" sldId="262"/>
            <ac:spMk id="6" creationId="{C955DDE7-9D29-48FA-9EB4-6D7B7E3D2304}"/>
          </ac:spMkLst>
        </pc:spChg>
        <pc:spChg chg="del">
          <ac:chgData name="Camilla Dahl" userId="373de2a2-cf3a-4fff-8942-fda7a6294ec4" providerId="ADAL" clId="{F270F705-C510-4F5B-B6F4-772D708EA7FD}" dt="2023-08-22T10:30:27.773" v="634"/>
          <ac:spMkLst>
            <pc:docMk/>
            <pc:sldMk cId="4150301073" sldId="262"/>
            <ac:spMk id="10" creationId="{47942995-B07F-4636-9A06-C6A104B260A8}"/>
          </ac:spMkLst>
        </pc:spChg>
        <pc:spChg chg="del">
          <ac:chgData name="Camilla Dahl" userId="373de2a2-cf3a-4fff-8942-fda7a6294ec4" providerId="ADAL" clId="{F270F705-C510-4F5B-B6F4-772D708EA7FD}" dt="2023-08-22T10:30:27.773" v="634"/>
          <ac:spMkLst>
            <pc:docMk/>
            <pc:sldMk cId="4150301073" sldId="262"/>
            <ac:spMk id="17" creationId="{B81933D1-5615-42C7-9C0B-4EB7105CCE2D}"/>
          </ac:spMkLst>
        </pc:spChg>
        <pc:spChg chg="del">
          <ac:chgData name="Camilla Dahl" userId="373de2a2-cf3a-4fff-8942-fda7a6294ec4" providerId="ADAL" clId="{F270F705-C510-4F5B-B6F4-772D708EA7FD}" dt="2023-08-22T10:30:27.773" v="634"/>
          <ac:spMkLst>
            <pc:docMk/>
            <pc:sldMk cId="4150301073" sldId="262"/>
            <ac:spMk id="19" creationId="{19C9EAEA-39D0-4B0E-A0EB-51E7B26740B1}"/>
          </ac:spMkLst>
        </pc:spChg>
        <pc:grpChg chg="del">
          <ac:chgData name="Camilla Dahl" userId="373de2a2-cf3a-4fff-8942-fda7a6294ec4" providerId="ADAL" clId="{F270F705-C510-4F5B-B6F4-772D708EA7FD}" dt="2023-08-22T10:30:27.773" v="634"/>
          <ac:grpSpMkLst>
            <pc:docMk/>
            <pc:sldMk cId="4150301073" sldId="262"/>
            <ac:grpSpMk id="12" creationId="{032D8612-31EB-44CF-A1D0-14FD4C705424}"/>
          </ac:grpSpMkLst>
        </pc:grpChg>
      </pc:sldChg>
      <pc:sldChg chg="addSp delSp modSp mod modAnim delDesignElem">
        <pc:chgData name="Camilla Dahl" userId="373de2a2-cf3a-4fff-8942-fda7a6294ec4" providerId="ADAL" clId="{F270F705-C510-4F5B-B6F4-772D708EA7FD}" dt="2023-09-01T07:02:56.390" v="3568" actId="1076"/>
        <pc:sldMkLst>
          <pc:docMk/>
          <pc:sldMk cId="1046710631" sldId="263"/>
        </pc:sldMkLst>
        <pc:spChg chg="mod">
          <ac:chgData name="Camilla Dahl" userId="373de2a2-cf3a-4fff-8942-fda7a6294ec4" providerId="ADAL" clId="{F270F705-C510-4F5B-B6F4-772D708EA7FD}" dt="2023-09-01T07:02:51.765" v="3567" actId="20577"/>
          <ac:spMkLst>
            <pc:docMk/>
            <pc:sldMk cId="1046710631" sldId="263"/>
            <ac:spMk id="3" creationId="{2323DC5C-76DA-40F6-B455-4FF3BE6DA075}"/>
          </ac:spMkLst>
        </pc:spChg>
        <pc:spChg chg="del">
          <ac:chgData name="Camilla Dahl" userId="373de2a2-cf3a-4fff-8942-fda7a6294ec4" providerId="ADAL" clId="{F270F705-C510-4F5B-B6F4-772D708EA7FD}" dt="2023-08-22T10:30:27.773" v="634"/>
          <ac:spMkLst>
            <pc:docMk/>
            <pc:sldMk cId="1046710631" sldId="263"/>
            <ac:spMk id="28" creationId="{DBF61EA3-B236-439E-9C0B-340980D56BEE}"/>
          </ac:spMkLst>
        </pc:spChg>
        <pc:spChg chg="del">
          <ac:chgData name="Camilla Dahl" userId="373de2a2-cf3a-4fff-8942-fda7a6294ec4" providerId="ADAL" clId="{F270F705-C510-4F5B-B6F4-772D708EA7FD}" dt="2023-08-22T10:30:27.773" v="634"/>
          <ac:spMkLst>
            <pc:docMk/>
            <pc:sldMk cId="1046710631" sldId="263"/>
            <ac:spMk id="32" creationId="{E659831F-0D9A-4C63-9EBB-8435B85A440F}"/>
          </ac:spMkLst>
        </pc:spChg>
        <pc:grpChg chg="del">
          <ac:chgData name="Camilla Dahl" userId="373de2a2-cf3a-4fff-8942-fda7a6294ec4" providerId="ADAL" clId="{F270F705-C510-4F5B-B6F4-772D708EA7FD}" dt="2023-08-22T10:30:27.773" v="634"/>
          <ac:grpSpMkLst>
            <pc:docMk/>
            <pc:sldMk cId="1046710631" sldId="263"/>
            <ac:grpSpMk id="29" creationId="{28FAF094-D087-493F-8DF9-A486C2D6BBAA}"/>
          </ac:grpSpMkLst>
        </pc:grpChg>
        <pc:picChg chg="add mod">
          <ac:chgData name="Camilla Dahl" userId="373de2a2-cf3a-4fff-8942-fda7a6294ec4" providerId="ADAL" clId="{F270F705-C510-4F5B-B6F4-772D708EA7FD}" dt="2023-09-01T07:02:56.390" v="3568" actId="1076"/>
          <ac:picMkLst>
            <pc:docMk/>
            <pc:sldMk cId="1046710631" sldId="263"/>
            <ac:picMk id="5" creationId="{4D8E3AC9-7A2D-8A53-268D-47BBB0424C1A}"/>
          </ac:picMkLst>
        </pc:picChg>
      </pc:sldChg>
      <pc:sldChg chg="delSp modSp mod modAnim delDesignElem">
        <pc:chgData name="Camilla Dahl" userId="373de2a2-cf3a-4fff-8942-fda7a6294ec4" providerId="ADAL" clId="{F270F705-C510-4F5B-B6F4-772D708EA7FD}" dt="2023-09-01T07:01:44.259" v="3423" actId="27636"/>
        <pc:sldMkLst>
          <pc:docMk/>
          <pc:sldMk cId="381738938" sldId="264"/>
        </pc:sldMkLst>
        <pc:spChg chg="mod">
          <ac:chgData name="Camilla Dahl" userId="373de2a2-cf3a-4fff-8942-fda7a6294ec4" providerId="ADAL" clId="{F270F705-C510-4F5B-B6F4-772D708EA7FD}" dt="2023-09-01T07:01:44.259" v="3423" actId="27636"/>
          <ac:spMkLst>
            <pc:docMk/>
            <pc:sldMk cId="381738938" sldId="264"/>
            <ac:spMk id="3" creationId="{854CC097-E4BC-497C-886A-6D2E7550EA41}"/>
          </ac:spMkLst>
        </pc:spChg>
        <pc:spChg chg="del">
          <ac:chgData name="Camilla Dahl" userId="373de2a2-cf3a-4fff-8942-fda7a6294ec4" providerId="ADAL" clId="{F270F705-C510-4F5B-B6F4-772D708EA7FD}" dt="2023-08-22T10:30:27.773" v="634"/>
          <ac:spMkLst>
            <pc:docMk/>
            <pc:sldMk cId="381738938" sldId="264"/>
            <ac:spMk id="8" creationId="{B6CDA21F-E7AF-4C75-8395-33F58D5B0E45}"/>
          </ac:spMkLst>
        </pc:spChg>
        <pc:spChg chg="del">
          <ac:chgData name="Camilla Dahl" userId="373de2a2-cf3a-4fff-8942-fda7a6294ec4" providerId="ADAL" clId="{F270F705-C510-4F5B-B6F4-772D708EA7FD}" dt="2023-08-22T10:30:27.773" v="634"/>
          <ac:spMkLst>
            <pc:docMk/>
            <pc:sldMk cId="381738938" sldId="264"/>
            <ac:spMk id="15" creationId="{D5B0017B-2ECA-49AF-B397-DC140825DF8D}"/>
          </ac:spMkLst>
        </pc:spChg>
        <pc:grpChg chg="del">
          <ac:chgData name="Camilla Dahl" userId="373de2a2-cf3a-4fff-8942-fda7a6294ec4" providerId="ADAL" clId="{F270F705-C510-4F5B-B6F4-772D708EA7FD}" dt="2023-08-22T10:30:27.773" v="634"/>
          <ac:grpSpMkLst>
            <pc:docMk/>
            <pc:sldMk cId="381738938" sldId="264"/>
            <ac:grpSpMk id="10" creationId="{AE1C45F0-260A-458C-96ED-C1F6D2151219}"/>
          </ac:grpSpMkLst>
        </pc:grpChg>
        <pc:cxnChg chg="del">
          <ac:chgData name="Camilla Dahl" userId="373de2a2-cf3a-4fff-8942-fda7a6294ec4" providerId="ADAL" clId="{F270F705-C510-4F5B-B6F4-772D708EA7FD}" dt="2023-08-22T10:30:27.773" v="634"/>
          <ac:cxnSpMkLst>
            <pc:docMk/>
            <pc:sldMk cId="381738938" sldId="264"/>
            <ac:cxnSpMk id="17" creationId="{6CF1BAF6-AD41-4082-B212-8A1F9A2E8779}"/>
          </ac:cxnSpMkLst>
        </pc:cxnChg>
      </pc:sldChg>
      <pc:sldChg chg="modSp new mod">
        <pc:chgData name="Camilla Dahl" userId="373de2a2-cf3a-4fff-8942-fda7a6294ec4" providerId="ADAL" clId="{F270F705-C510-4F5B-B6F4-772D708EA7FD}" dt="2023-09-04T06:56:54.732" v="3825" actId="20577"/>
        <pc:sldMkLst>
          <pc:docMk/>
          <pc:sldMk cId="1504061301" sldId="265"/>
        </pc:sldMkLst>
        <pc:spChg chg="mod">
          <ac:chgData name="Camilla Dahl" userId="373de2a2-cf3a-4fff-8942-fda7a6294ec4" providerId="ADAL" clId="{F270F705-C510-4F5B-B6F4-772D708EA7FD}" dt="2023-08-22T10:37:27.175" v="763" actId="207"/>
          <ac:spMkLst>
            <pc:docMk/>
            <pc:sldMk cId="1504061301" sldId="265"/>
            <ac:spMk id="2" creationId="{108926D1-D5BE-12D9-9FEC-1F2B211DEA40}"/>
          </ac:spMkLst>
        </pc:spChg>
        <pc:spChg chg="mod">
          <ac:chgData name="Camilla Dahl" userId="373de2a2-cf3a-4fff-8942-fda7a6294ec4" providerId="ADAL" clId="{F270F705-C510-4F5B-B6F4-772D708EA7FD}" dt="2023-09-04T06:56:54.732" v="3825" actId="20577"/>
          <ac:spMkLst>
            <pc:docMk/>
            <pc:sldMk cId="1504061301" sldId="265"/>
            <ac:spMk id="3" creationId="{A2039258-69C2-DF97-CAEB-BA7EE14B81E8}"/>
          </ac:spMkLst>
        </pc:spChg>
      </pc:sldChg>
      <pc:sldChg chg="modSp new mod">
        <pc:chgData name="Camilla Dahl" userId="373de2a2-cf3a-4fff-8942-fda7a6294ec4" providerId="ADAL" clId="{F270F705-C510-4F5B-B6F4-772D708EA7FD}" dt="2023-09-04T07:08:38.044" v="4013" actId="20577"/>
        <pc:sldMkLst>
          <pc:docMk/>
          <pc:sldMk cId="1922927311" sldId="266"/>
        </pc:sldMkLst>
        <pc:spChg chg="mod">
          <ac:chgData name="Camilla Dahl" userId="373de2a2-cf3a-4fff-8942-fda7a6294ec4" providerId="ADAL" clId="{F270F705-C510-4F5B-B6F4-772D708EA7FD}" dt="2023-08-28T11:45:30.563" v="1701" actId="20577"/>
          <ac:spMkLst>
            <pc:docMk/>
            <pc:sldMk cId="1922927311" sldId="266"/>
            <ac:spMk id="2" creationId="{7ACEB43C-D323-6500-E191-DC8B654A25E4}"/>
          </ac:spMkLst>
        </pc:spChg>
        <pc:spChg chg="mod">
          <ac:chgData name="Camilla Dahl" userId="373de2a2-cf3a-4fff-8942-fda7a6294ec4" providerId="ADAL" clId="{F270F705-C510-4F5B-B6F4-772D708EA7FD}" dt="2023-09-04T07:08:38.044" v="4013" actId="20577"/>
          <ac:spMkLst>
            <pc:docMk/>
            <pc:sldMk cId="1922927311" sldId="266"/>
            <ac:spMk id="3" creationId="{0438F7DD-346F-0615-D2B0-FAA2EA0E3E63}"/>
          </ac:spMkLst>
        </pc:spChg>
      </pc:sldChg>
      <pc:sldChg chg="addSp delSp modSp new mod ord">
        <pc:chgData name="Camilla Dahl" userId="373de2a2-cf3a-4fff-8942-fda7a6294ec4" providerId="ADAL" clId="{F270F705-C510-4F5B-B6F4-772D708EA7FD}" dt="2023-09-04T07:07:04.864" v="3840"/>
        <pc:sldMkLst>
          <pc:docMk/>
          <pc:sldMk cId="2402109007" sldId="267"/>
        </pc:sldMkLst>
        <pc:spChg chg="mod">
          <ac:chgData name="Camilla Dahl" userId="373de2a2-cf3a-4fff-8942-fda7a6294ec4" providerId="ADAL" clId="{F270F705-C510-4F5B-B6F4-772D708EA7FD}" dt="2023-08-28T11:34:49.909" v="1640" actId="20577"/>
          <ac:spMkLst>
            <pc:docMk/>
            <pc:sldMk cId="2402109007" sldId="267"/>
            <ac:spMk id="2" creationId="{96CF76C5-B5E2-4995-CF99-9250FB1FAFA4}"/>
          </ac:spMkLst>
        </pc:spChg>
        <pc:spChg chg="del mod">
          <ac:chgData name="Camilla Dahl" userId="373de2a2-cf3a-4fff-8942-fda7a6294ec4" providerId="ADAL" clId="{F270F705-C510-4F5B-B6F4-772D708EA7FD}" dt="2023-08-28T11:33:42.834" v="1595" actId="931"/>
          <ac:spMkLst>
            <pc:docMk/>
            <pc:sldMk cId="2402109007" sldId="267"/>
            <ac:spMk id="3" creationId="{53EF90FC-9848-B480-CF55-29F606456654}"/>
          </ac:spMkLst>
        </pc:spChg>
        <pc:spChg chg="add del mod">
          <ac:chgData name="Camilla Dahl" userId="373de2a2-cf3a-4fff-8942-fda7a6294ec4" providerId="ADAL" clId="{F270F705-C510-4F5B-B6F4-772D708EA7FD}" dt="2023-08-28T11:32:18.637" v="1567"/>
          <ac:spMkLst>
            <pc:docMk/>
            <pc:sldMk cId="2402109007" sldId="267"/>
            <ac:spMk id="4" creationId="{8279A403-FF0A-809F-EA77-E997F5FDF5D9}"/>
          </ac:spMkLst>
        </pc:spChg>
        <pc:spChg chg="add del mod">
          <ac:chgData name="Camilla Dahl" userId="373de2a2-cf3a-4fff-8942-fda7a6294ec4" providerId="ADAL" clId="{F270F705-C510-4F5B-B6F4-772D708EA7FD}" dt="2023-08-28T11:32:18.637" v="1567"/>
          <ac:spMkLst>
            <pc:docMk/>
            <pc:sldMk cId="2402109007" sldId="267"/>
            <ac:spMk id="5" creationId="{03865731-05FD-17F2-9292-AD307EA7E31E}"/>
          </ac:spMkLst>
        </pc:spChg>
        <pc:spChg chg="add del">
          <ac:chgData name="Camilla Dahl" userId="373de2a2-cf3a-4fff-8942-fda7a6294ec4" providerId="ADAL" clId="{F270F705-C510-4F5B-B6F4-772D708EA7FD}" dt="2023-08-28T11:32:24.317" v="1569"/>
          <ac:spMkLst>
            <pc:docMk/>
            <pc:sldMk cId="2402109007" sldId="267"/>
            <ac:spMk id="6" creationId="{20194033-8F3F-9455-60D3-B7261CE36E00}"/>
          </ac:spMkLst>
        </pc:spChg>
        <pc:spChg chg="add del">
          <ac:chgData name="Camilla Dahl" userId="373de2a2-cf3a-4fff-8942-fda7a6294ec4" providerId="ADAL" clId="{F270F705-C510-4F5B-B6F4-772D708EA7FD}" dt="2023-08-28T11:32:24.317" v="1569"/>
          <ac:spMkLst>
            <pc:docMk/>
            <pc:sldMk cId="2402109007" sldId="267"/>
            <ac:spMk id="7" creationId="{0F0941BA-96D4-64D8-B1DB-3290CAF3A92E}"/>
          </ac:spMkLst>
        </pc:spChg>
        <pc:spChg chg="add del">
          <ac:chgData name="Camilla Dahl" userId="373de2a2-cf3a-4fff-8942-fda7a6294ec4" providerId="ADAL" clId="{F270F705-C510-4F5B-B6F4-772D708EA7FD}" dt="2023-08-28T11:33:10.065" v="1594"/>
          <ac:spMkLst>
            <pc:docMk/>
            <pc:sldMk cId="2402109007" sldId="267"/>
            <ac:spMk id="8" creationId="{5279722E-22FA-98D2-BF9D-B5EBFEE3CC35}"/>
          </ac:spMkLst>
        </pc:spChg>
        <pc:spChg chg="add del">
          <ac:chgData name="Camilla Dahl" userId="373de2a2-cf3a-4fff-8942-fda7a6294ec4" providerId="ADAL" clId="{F270F705-C510-4F5B-B6F4-772D708EA7FD}" dt="2023-08-28T11:33:10.065" v="1594"/>
          <ac:spMkLst>
            <pc:docMk/>
            <pc:sldMk cId="2402109007" sldId="267"/>
            <ac:spMk id="9" creationId="{D4CFD8D9-97CA-2E2F-4FC7-2062707857CF}"/>
          </ac:spMkLst>
        </pc:spChg>
        <pc:picChg chg="add mod">
          <ac:chgData name="Camilla Dahl" userId="373de2a2-cf3a-4fff-8942-fda7a6294ec4" providerId="ADAL" clId="{F270F705-C510-4F5B-B6F4-772D708EA7FD}" dt="2023-08-28T11:34:32.414" v="1631" actId="1076"/>
          <ac:picMkLst>
            <pc:docMk/>
            <pc:sldMk cId="2402109007" sldId="267"/>
            <ac:picMk id="11" creationId="{CC0D845E-EBFD-4112-3FB4-16FAAE4A713A}"/>
          </ac:picMkLst>
        </pc:picChg>
      </pc:sldChg>
      <pc:sldChg chg="modSp new mod">
        <pc:chgData name="Camilla Dahl" userId="373de2a2-cf3a-4fff-8942-fda7a6294ec4" providerId="ADAL" clId="{F270F705-C510-4F5B-B6F4-772D708EA7FD}" dt="2023-08-28T12:38:28.385" v="2567" actId="20577"/>
        <pc:sldMkLst>
          <pc:docMk/>
          <pc:sldMk cId="948651809" sldId="268"/>
        </pc:sldMkLst>
        <pc:spChg chg="mod">
          <ac:chgData name="Camilla Dahl" userId="373de2a2-cf3a-4fff-8942-fda7a6294ec4" providerId="ADAL" clId="{F270F705-C510-4F5B-B6F4-772D708EA7FD}" dt="2023-08-28T12:38:28.385" v="2567" actId="20577"/>
          <ac:spMkLst>
            <pc:docMk/>
            <pc:sldMk cId="948651809" sldId="268"/>
            <ac:spMk id="2" creationId="{4759DAC5-E7DC-F953-9DCD-21E0C000097A}"/>
          </ac:spMkLst>
        </pc:spChg>
      </pc:sldChg>
      <pc:sldChg chg="modSp new mod">
        <pc:chgData name="Camilla Dahl" userId="373de2a2-cf3a-4fff-8942-fda7a6294ec4" providerId="ADAL" clId="{F270F705-C510-4F5B-B6F4-772D708EA7FD}" dt="2023-09-04T07:16:46.173" v="4098" actId="20577"/>
        <pc:sldMkLst>
          <pc:docMk/>
          <pc:sldMk cId="1970857474" sldId="269"/>
        </pc:sldMkLst>
        <pc:spChg chg="mod">
          <ac:chgData name="Camilla Dahl" userId="373de2a2-cf3a-4fff-8942-fda7a6294ec4" providerId="ADAL" clId="{F270F705-C510-4F5B-B6F4-772D708EA7FD}" dt="2023-09-04T06:56:24.385" v="3821" actId="20577"/>
          <ac:spMkLst>
            <pc:docMk/>
            <pc:sldMk cId="1970857474" sldId="269"/>
            <ac:spMk id="2" creationId="{7467D094-DD47-959F-1C09-62735861AE6F}"/>
          </ac:spMkLst>
        </pc:spChg>
        <pc:spChg chg="mod">
          <ac:chgData name="Camilla Dahl" userId="373de2a2-cf3a-4fff-8942-fda7a6294ec4" providerId="ADAL" clId="{F270F705-C510-4F5B-B6F4-772D708EA7FD}" dt="2023-09-04T07:16:46.173" v="4098" actId="20577"/>
          <ac:spMkLst>
            <pc:docMk/>
            <pc:sldMk cId="1970857474" sldId="269"/>
            <ac:spMk id="3" creationId="{CCD17194-DBD0-FD45-D908-51C37FDF117C}"/>
          </ac:spMkLst>
        </pc:spChg>
      </pc:sldChg>
    </pc:docChg>
  </pc:docChgLst>
  <pc:docChgLst>
    <pc:chgData name="Camilla Dahl" userId="373de2a2-cf3a-4fff-8942-fda7a6294ec4" providerId="ADAL" clId="{829C3E87-D31D-4AD4-888D-16A57AECF46D}"/>
    <pc:docChg chg="custSel addSld modSld sldOrd">
      <pc:chgData name="Camilla Dahl" userId="373de2a2-cf3a-4fff-8942-fda7a6294ec4" providerId="ADAL" clId="{829C3E87-D31D-4AD4-888D-16A57AECF46D}" dt="2020-08-21T19:04:33.195" v="4395" actId="313"/>
      <pc:docMkLst>
        <pc:docMk/>
      </pc:docMkLst>
      <pc:sldChg chg="addSp modSp modTransition">
        <pc:chgData name="Camilla Dahl" userId="373de2a2-cf3a-4fff-8942-fda7a6294ec4" providerId="ADAL" clId="{829C3E87-D31D-4AD4-888D-16A57AECF46D}" dt="2020-08-21T18:31:48.749" v="3083"/>
        <pc:sldMkLst>
          <pc:docMk/>
          <pc:sldMk cId="47670835" sldId="256"/>
        </pc:sldMkLst>
        <pc:spChg chg="mod">
          <ac:chgData name="Camilla Dahl" userId="373de2a2-cf3a-4fff-8942-fda7a6294ec4" providerId="ADAL" clId="{829C3E87-D31D-4AD4-888D-16A57AECF46D}" dt="2020-08-14T12:37:13.034" v="5" actId="14100"/>
          <ac:spMkLst>
            <pc:docMk/>
            <pc:sldMk cId="47670835" sldId="256"/>
            <ac:spMk id="2" creationId="{67215285-437C-48FC-B8C4-FA60BFF8DC59}"/>
          </ac:spMkLst>
        </pc:spChg>
        <pc:spChg chg="mod">
          <ac:chgData name="Camilla Dahl" userId="373de2a2-cf3a-4fff-8942-fda7a6294ec4" providerId="ADAL" clId="{829C3E87-D31D-4AD4-888D-16A57AECF46D}" dt="2020-08-14T12:36:54.561" v="2" actId="1076"/>
          <ac:spMkLst>
            <pc:docMk/>
            <pc:sldMk cId="47670835" sldId="256"/>
            <ac:spMk id="3" creationId="{50C29E32-3A25-4B35-B583-D22CD663777E}"/>
          </ac:spMkLst>
        </pc:spChg>
        <pc:picChg chg="add mod">
          <ac:chgData name="Camilla Dahl" userId="373de2a2-cf3a-4fff-8942-fda7a6294ec4" providerId="ADAL" clId="{829C3E87-D31D-4AD4-888D-16A57AECF46D}" dt="2020-08-14T12:37:16.562" v="6" actId="1076"/>
          <ac:picMkLst>
            <pc:docMk/>
            <pc:sldMk cId="47670835" sldId="256"/>
            <ac:picMk id="1026" creationId="{B1FAB298-8AE7-464B-88E0-4DA66CAA7816}"/>
          </ac:picMkLst>
        </pc:picChg>
      </pc:sldChg>
      <pc:sldChg chg="modSp add modTransition">
        <pc:chgData name="Camilla Dahl" userId="373de2a2-cf3a-4fff-8942-fda7a6294ec4" providerId="ADAL" clId="{829C3E87-D31D-4AD4-888D-16A57AECF46D}" dt="2020-08-21T18:57:49.370" v="4107" actId="20577"/>
        <pc:sldMkLst>
          <pc:docMk/>
          <pc:sldMk cId="1216299577" sldId="257"/>
        </pc:sldMkLst>
        <pc:spChg chg="mod">
          <ac:chgData name="Camilla Dahl" userId="373de2a2-cf3a-4fff-8942-fda7a6294ec4" providerId="ADAL" clId="{829C3E87-D31D-4AD4-888D-16A57AECF46D}" dt="2020-08-14T12:42:27.305" v="127" actId="20577"/>
          <ac:spMkLst>
            <pc:docMk/>
            <pc:sldMk cId="1216299577" sldId="257"/>
            <ac:spMk id="2" creationId="{F97819E5-4836-471A-B9BB-450347027868}"/>
          </ac:spMkLst>
        </pc:spChg>
        <pc:spChg chg="mod">
          <ac:chgData name="Camilla Dahl" userId="373de2a2-cf3a-4fff-8942-fda7a6294ec4" providerId="ADAL" clId="{829C3E87-D31D-4AD4-888D-16A57AECF46D}" dt="2020-08-21T18:57:49.370" v="4107" actId="20577"/>
          <ac:spMkLst>
            <pc:docMk/>
            <pc:sldMk cId="1216299577" sldId="257"/>
            <ac:spMk id="3" creationId="{54585298-A16B-46CF-B5B7-4A833B8A11B1}"/>
          </ac:spMkLst>
        </pc:spChg>
      </pc:sldChg>
      <pc:sldChg chg="modSp add ord">
        <pc:chgData name="Camilla Dahl" userId="373de2a2-cf3a-4fff-8942-fda7a6294ec4" providerId="ADAL" clId="{829C3E87-D31D-4AD4-888D-16A57AECF46D}" dt="2020-08-21T18:58:27.549" v="4181" actId="313"/>
        <pc:sldMkLst>
          <pc:docMk/>
          <pc:sldMk cId="2655584054" sldId="258"/>
        </pc:sldMkLst>
        <pc:spChg chg="mod">
          <ac:chgData name="Camilla Dahl" userId="373de2a2-cf3a-4fff-8942-fda7a6294ec4" providerId="ADAL" clId="{829C3E87-D31D-4AD4-888D-16A57AECF46D}" dt="2020-08-14T12:44:05.293" v="186" actId="20577"/>
          <ac:spMkLst>
            <pc:docMk/>
            <pc:sldMk cId="2655584054" sldId="258"/>
            <ac:spMk id="2" creationId="{DCD4498F-09C9-405B-A0EB-9F54CB644989}"/>
          </ac:spMkLst>
        </pc:spChg>
        <pc:spChg chg="mod">
          <ac:chgData name="Camilla Dahl" userId="373de2a2-cf3a-4fff-8942-fda7a6294ec4" providerId="ADAL" clId="{829C3E87-D31D-4AD4-888D-16A57AECF46D}" dt="2020-08-21T18:58:27.549" v="4181" actId="313"/>
          <ac:spMkLst>
            <pc:docMk/>
            <pc:sldMk cId="2655584054" sldId="258"/>
            <ac:spMk id="3" creationId="{F03EEF5D-3AA3-4BE4-98B4-1D41B8316B12}"/>
          </ac:spMkLst>
        </pc:spChg>
      </pc:sldChg>
      <pc:sldChg chg="modSp add ord modTransition modAnim">
        <pc:chgData name="Camilla Dahl" userId="373de2a2-cf3a-4fff-8942-fda7a6294ec4" providerId="ADAL" clId="{829C3E87-D31D-4AD4-888D-16A57AECF46D}" dt="2020-08-21T19:01:27.982" v="4315"/>
        <pc:sldMkLst>
          <pc:docMk/>
          <pc:sldMk cId="564165936" sldId="259"/>
        </pc:sldMkLst>
        <pc:spChg chg="mod">
          <ac:chgData name="Camilla Dahl" userId="373de2a2-cf3a-4fff-8942-fda7a6294ec4" providerId="ADAL" clId="{829C3E87-D31D-4AD4-888D-16A57AECF46D}" dt="2020-08-14T12:48:53.372" v="333" actId="20577"/>
          <ac:spMkLst>
            <pc:docMk/>
            <pc:sldMk cId="564165936" sldId="259"/>
            <ac:spMk id="2" creationId="{E2A7C81F-4E59-4352-8BB1-37679AE6A293}"/>
          </ac:spMkLst>
        </pc:spChg>
        <pc:spChg chg="mod">
          <ac:chgData name="Camilla Dahl" userId="373de2a2-cf3a-4fff-8942-fda7a6294ec4" providerId="ADAL" clId="{829C3E87-D31D-4AD4-888D-16A57AECF46D}" dt="2020-08-21T18:03:11.748" v="1779" actId="20577"/>
          <ac:spMkLst>
            <pc:docMk/>
            <pc:sldMk cId="564165936" sldId="259"/>
            <ac:spMk id="3" creationId="{9889E930-C14B-4351-99D0-FB1905F37C7F}"/>
          </ac:spMkLst>
        </pc:spChg>
      </pc:sldChg>
      <pc:sldChg chg="modSp add modTransition modAnim">
        <pc:chgData name="Camilla Dahl" userId="373de2a2-cf3a-4fff-8942-fda7a6294ec4" providerId="ADAL" clId="{829C3E87-D31D-4AD4-888D-16A57AECF46D}" dt="2020-08-21T19:03:49.583" v="4394" actId="20577"/>
        <pc:sldMkLst>
          <pc:docMk/>
          <pc:sldMk cId="2404796502" sldId="260"/>
        </pc:sldMkLst>
        <pc:spChg chg="mod">
          <ac:chgData name="Camilla Dahl" userId="373de2a2-cf3a-4fff-8942-fda7a6294ec4" providerId="ADAL" clId="{829C3E87-D31D-4AD4-888D-16A57AECF46D}" dt="2020-08-21T17:57:30.794" v="1203" actId="20577"/>
          <ac:spMkLst>
            <pc:docMk/>
            <pc:sldMk cId="2404796502" sldId="260"/>
            <ac:spMk id="2" creationId="{024128CD-34B9-4E9F-B5D3-C32CAACDF17E}"/>
          </ac:spMkLst>
        </pc:spChg>
        <pc:spChg chg="mod">
          <ac:chgData name="Camilla Dahl" userId="373de2a2-cf3a-4fff-8942-fda7a6294ec4" providerId="ADAL" clId="{829C3E87-D31D-4AD4-888D-16A57AECF46D}" dt="2020-08-21T19:03:49.583" v="4394" actId="20577"/>
          <ac:spMkLst>
            <pc:docMk/>
            <pc:sldMk cId="2404796502" sldId="260"/>
            <ac:spMk id="3" creationId="{2E9FFBAE-179F-49BF-9DD4-5865D4890761}"/>
          </ac:spMkLst>
        </pc:spChg>
      </pc:sldChg>
      <pc:sldChg chg="modSp add">
        <pc:chgData name="Camilla Dahl" userId="373de2a2-cf3a-4fff-8942-fda7a6294ec4" providerId="ADAL" clId="{829C3E87-D31D-4AD4-888D-16A57AECF46D}" dt="2020-08-21T19:00:01.621" v="4270" actId="27636"/>
        <pc:sldMkLst>
          <pc:docMk/>
          <pc:sldMk cId="2071364690" sldId="261"/>
        </pc:sldMkLst>
        <pc:spChg chg="mod">
          <ac:chgData name="Camilla Dahl" userId="373de2a2-cf3a-4fff-8942-fda7a6294ec4" providerId="ADAL" clId="{829C3E87-D31D-4AD4-888D-16A57AECF46D}" dt="2020-08-21T18:06:06.826" v="1920" actId="20577"/>
          <ac:spMkLst>
            <pc:docMk/>
            <pc:sldMk cId="2071364690" sldId="261"/>
            <ac:spMk id="2" creationId="{2C41DC0B-4B4E-4EF9-A989-DDF009E65C79}"/>
          </ac:spMkLst>
        </pc:spChg>
        <pc:spChg chg="mod">
          <ac:chgData name="Camilla Dahl" userId="373de2a2-cf3a-4fff-8942-fda7a6294ec4" providerId="ADAL" clId="{829C3E87-D31D-4AD4-888D-16A57AECF46D}" dt="2020-08-21T19:00:01.621" v="4270" actId="27636"/>
          <ac:spMkLst>
            <pc:docMk/>
            <pc:sldMk cId="2071364690" sldId="261"/>
            <ac:spMk id="3" creationId="{9911B407-DBA4-484F-AB6A-028938EE7E36}"/>
          </ac:spMkLst>
        </pc:spChg>
      </pc:sldChg>
      <pc:sldChg chg="addSp delSp modSp add">
        <pc:chgData name="Camilla Dahl" userId="373de2a2-cf3a-4fff-8942-fda7a6294ec4" providerId="ADAL" clId="{829C3E87-D31D-4AD4-888D-16A57AECF46D}" dt="2020-08-21T19:01:09.436" v="4313" actId="1076"/>
        <pc:sldMkLst>
          <pc:docMk/>
          <pc:sldMk cId="4150301073" sldId="262"/>
        </pc:sldMkLst>
        <pc:spChg chg="mod">
          <ac:chgData name="Camilla Dahl" userId="373de2a2-cf3a-4fff-8942-fda7a6294ec4" providerId="ADAL" clId="{829C3E87-D31D-4AD4-888D-16A57AECF46D}" dt="2020-08-21T18:15:15.222" v="2831" actId="20577"/>
          <ac:spMkLst>
            <pc:docMk/>
            <pc:sldMk cId="4150301073" sldId="262"/>
            <ac:spMk id="2" creationId="{DFFA6FF9-3175-417D-A032-241DE91BF50E}"/>
          </ac:spMkLst>
        </pc:spChg>
        <pc:spChg chg="add del mod">
          <ac:chgData name="Camilla Dahl" userId="373de2a2-cf3a-4fff-8942-fda7a6294ec4" providerId="ADAL" clId="{829C3E87-D31D-4AD4-888D-16A57AECF46D}" dt="2020-08-21T18:23:12.558" v="2972"/>
          <ac:spMkLst>
            <pc:docMk/>
            <pc:sldMk cId="4150301073" sldId="262"/>
            <ac:spMk id="3" creationId="{08C7986D-1B85-4FCC-8C9F-EDBCB749B807}"/>
          </ac:spMkLst>
        </pc:spChg>
        <pc:spChg chg="add mod">
          <ac:chgData name="Camilla Dahl" userId="373de2a2-cf3a-4fff-8942-fda7a6294ec4" providerId="ADAL" clId="{829C3E87-D31D-4AD4-888D-16A57AECF46D}" dt="2020-08-21T18:18:30.417" v="2925" actId="14100"/>
          <ac:spMkLst>
            <pc:docMk/>
            <pc:sldMk cId="4150301073" sldId="262"/>
            <ac:spMk id="4" creationId="{0F0AF3C0-FF54-40FD-91EA-A18050903714}"/>
          </ac:spMkLst>
        </pc:spChg>
        <pc:spChg chg="add mod">
          <ac:chgData name="Camilla Dahl" userId="373de2a2-cf3a-4fff-8942-fda7a6294ec4" providerId="ADAL" clId="{829C3E87-D31D-4AD4-888D-16A57AECF46D}" dt="2020-08-21T19:01:09.436" v="4313" actId="1076"/>
          <ac:spMkLst>
            <pc:docMk/>
            <pc:sldMk cId="4150301073" sldId="262"/>
            <ac:spMk id="5" creationId="{D237F0D6-15E1-4CA2-84DE-A53F775BEFEE}"/>
          </ac:spMkLst>
        </pc:spChg>
        <pc:graphicFrameChg chg="add del mod">
          <ac:chgData name="Camilla Dahl" userId="373de2a2-cf3a-4fff-8942-fda7a6294ec4" providerId="ADAL" clId="{829C3E87-D31D-4AD4-888D-16A57AECF46D}" dt="2020-08-21T18:22:48.266" v="2968"/>
          <ac:graphicFrameMkLst>
            <pc:docMk/>
            <pc:sldMk cId="4150301073" sldId="262"/>
            <ac:graphicFrameMk id="6" creationId="{C491DA84-9E2C-4C0E-8357-0DDAC7E5F3C6}"/>
          </ac:graphicFrameMkLst>
        </pc:graphicFrameChg>
        <pc:graphicFrameChg chg="add del mod">
          <ac:chgData name="Camilla Dahl" userId="373de2a2-cf3a-4fff-8942-fda7a6294ec4" providerId="ADAL" clId="{829C3E87-D31D-4AD4-888D-16A57AECF46D}" dt="2020-08-21T18:23:12.558" v="2972"/>
          <ac:graphicFrameMkLst>
            <pc:docMk/>
            <pc:sldMk cId="4150301073" sldId="262"/>
            <ac:graphicFrameMk id="7" creationId="{6CEDF1E9-FC61-424E-A33F-405C415A82D6}"/>
          </ac:graphicFrameMkLst>
        </pc:graphicFrameChg>
        <pc:picChg chg="add del mod">
          <ac:chgData name="Camilla Dahl" userId="373de2a2-cf3a-4fff-8942-fda7a6294ec4" providerId="ADAL" clId="{829C3E87-D31D-4AD4-888D-16A57AECF46D}" dt="2020-08-21T18:19:41.448" v="2942" actId="478"/>
          <ac:picMkLst>
            <pc:docMk/>
            <pc:sldMk cId="4150301073" sldId="262"/>
            <ac:picMk id="1026" creationId="{37C85DB9-D74F-4BC6-B40D-0756AADAC278}"/>
          </ac:picMkLst>
        </pc:picChg>
        <pc:picChg chg="add del mod">
          <ac:chgData name="Camilla Dahl" userId="373de2a2-cf3a-4fff-8942-fda7a6294ec4" providerId="ADAL" clId="{829C3E87-D31D-4AD4-888D-16A57AECF46D}" dt="2020-08-21T18:19:45.177" v="2944" actId="478"/>
          <ac:picMkLst>
            <pc:docMk/>
            <pc:sldMk cId="4150301073" sldId="262"/>
            <ac:picMk id="1027" creationId="{A5B1752E-6FD9-4F21-B5B3-502BEB71F853}"/>
          </ac:picMkLst>
        </pc:picChg>
        <pc:picChg chg="add del mod">
          <ac:chgData name="Camilla Dahl" userId="373de2a2-cf3a-4fff-8942-fda7a6294ec4" providerId="ADAL" clId="{829C3E87-D31D-4AD4-888D-16A57AECF46D}" dt="2020-08-21T18:19:42.976" v="2943" actId="478"/>
          <ac:picMkLst>
            <pc:docMk/>
            <pc:sldMk cId="4150301073" sldId="262"/>
            <ac:picMk id="1028" creationId="{008FDA43-2933-441A-82B6-491694C93818}"/>
          </ac:picMkLst>
        </pc:picChg>
        <pc:picChg chg="add del mod">
          <ac:chgData name="Camilla Dahl" userId="373de2a2-cf3a-4fff-8942-fda7a6294ec4" providerId="ADAL" clId="{829C3E87-D31D-4AD4-888D-16A57AECF46D}" dt="2020-08-21T18:19:39.975" v="2941" actId="478"/>
          <ac:picMkLst>
            <pc:docMk/>
            <pc:sldMk cId="4150301073" sldId="262"/>
            <ac:picMk id="1029" creationId="{F6208D09-587F-4B22-AF0E-923FB07889C9}"/>
          </ac:picMkLst>
        </pc:picChg>
        <pc:picChg chg="add del mod">
          <ac:chgData name="Camilla Dahl" userId="373de2a2-cf3a-4fff-8942-fda7a6294ec4" providerId="ADAL" clId="{829C3E87-D31D-4AD4-888D-16A57AECF46D}" dt="2020-08-21T18:19:36.837" v="2939" actId="478"/>
          <ac:picMkLst>
            <pc:docMk/>
            <pc:sldMk cId="4150301073" sldId="262"/>
            <ac:picMk id="1030" creationId="{8AA2F136-618A-4B96-89D2-80F989B491F7}"/>
          </ac:picMkLst>
        </pc:picChg>
        <pc:picChg chg="add del mod">
          <ac:chgData name="Camilla Dahl" userId="373de2a2-cf3a-4fff-8942-fda7a6294ec4" providerId="ADAL" clId="{829C3E87-D31D-4AD4-888D-16A57AECF46D}" dt="2020-08-21T18:19:38.401" v="2940" actId="478"/>
          <ac:picMkLst>
            <pc:docMk/>
            <pc:sldMk cId="4150301073" sldId="262"/>
            <ac:picMk id="1031" creationId="{3884A3C3-B5F3-4524-8EA9-A370D390C68C}"/>
          </ac:picMkLst>
        </pc:picChg>
      </pc:sldChg>
      <pc:sldChg chg="modSp add">
        <pc:chgData name="Camilla Dahl" userId="373de2a2-cf3a-4fff-8942-fda7a6294ec4" providerId="ADAL" clId="{829C3E87-D31D-4AD4-888D-16A57AECF46D}" dt="2020-08-21T19:04:33.195" v="4395" actId="313"/>
        <pc:sldMkLst>
          <pc:docMk/>
          <pc:sldMk cId="1046710631" sldId="263"/>
        </pc:sldMkLst>
        <pc:spChg chg="mod">
          <ac:chgData name="Camilla Dahl" userId="373de2a2-cf3a-4fff-8942-fda7a6294ec4" providerId="ADAL" clId="{829C3E87-D31D-4AD4-888D-16A57AECF46D}" dt="2020-08-21T18:41:58.142" v="3498" actId="20577"/>
          <ac:spMkLst>
            <pc:docMk/>
            <pc:sldMk cId="1046710631" sldId="263"/>
            <ac:spMk id="2" creationId="{78ABAF72-8121-4ACF-9C3C-D496CA4A5C8E}"/>
          </ac:spMkLst>
        </pc:spChg>
        <pc:spChg chg="mod">
          <ac:chgData name="Camilla Dahl" userId="373de2a2-cf3a-4fff-8942-fda7a6294ec4" providerId="ADAL" clId="{829C3E87-D31D-4AD4-888D-16A57AECF46D}" dt="2020-08-21T19:04:33.195" v="4395" actId="313"/>
          <ac:spMkLst>
            <pc:docMk/>
            <pc:sldMk cId="1046710631" sldId="263"/>
            <ac:spMk id="3" creationId="{2323DC5C-76DA-40F6-B455-4FF3BE6DA075}"/>
          </ac:spMkLst>
        </pc:spChg>
      </pc:sldChg>
    </pc:docChg>
  </pc:docChgLst>
  <pc:docChgLst>
    <pc:chgData name="Camilla Dahl" userId="373de2a2-cf3a-4fff-8942-fda7a6294ec4" providerId="ADAL" clId="{C205E277-4301-47C9-B41C-DE195FCF53CD}"/>
    <pc:docChg chg="undo custSel addSld modSld">
      <pc:chgData name="Camilla Dahl" userId="373de2a2-cf3a-4fff-8942-fda7a6294ec4" providerId="ADAL" clId="{C205E277-4301-47C9-B41C-DE195FCF53CD}" dt="2021-09-03T11:48:18.218" v="1917" actId="26606"/>
      <pc:docMkLst>
        <pc:docMk/>
      </pc:docMkLst>
      <pc:sldChg chg="addSp modSp mod setBg">
        <pc:chgData name="Camilla Dahl" userId="373de2a2-cf3a-4fff-8942-fda7a6294ec4" providerId="ADAL" clId="{C205E277-4301-47C9-B41C-DE195FCF53CD}" dt="2021-09-03T11:41:39.420" v="1822" actId="26606"/>
        <pc:sldMkLst>
          <pc:docMk/>
          <pc:sldMk cId="47670835" sldId="256"/>
        </pc:sldMkLst>
        <pc:spChg chg="mod">
          <ac:chgData name="Camilla Dahl" userId="373de2a2-cf3a-4fff-8942-fda7a6294ec4" providerId="ADAL" clId="{C205E277-4301-47C9-B41C-DE195FCF53CD}" dt="2021-09-03T11:41:39.420" v="1822" actId="26606"/>
          <ac:spMkLst>
            <pc:docMk/>
            <pc:sldMk cId="47670835" sldId="256"/>
            <ac:spMk id="2" creationId="{67215285-437C-48FC-B8C4-FA60BFF8DC59}"/>
          </ac:spMkLst>
        </pc:spChg>
        <pc:spChg chg="mod">
          <ac:chgData name="Camilla Dahl" userId="373de2a2-cf3a-4fff-8942-fda7a6294ec4" providerId="ADAL" clId="{C205E277-4301-47C9-B41C-DE195FCF53CD}" dt="2021-09-03T11:41:39.420" v="1822" actId="26606"/>
          <ac:spMkLst>
            <pc:docMk/>
            <pc:sldMk cId="47670835" sldId="256"/>
            <ac:spMk id="3" creationId="{50C29E32-3A25-4B35-B583-D22CD663777E}"/>
          </ac:spMkLst>
        </pc:spChg>
        <pc:spChg chg="add">
          <ac:chgData name="Camilla Dahl" userId="373de2a2-cf3a-4fff-8942-fda7a6294ec4" providerId="ADAL" clId="{C205E277-4301-47C9-B41C-DE195FCF53CD}" dt="2021-09-03T11:41:39.420" v="1822" actId="26606"/>
          <ac:spMkLst>
            <pc:docMk/>
            <pc:sldMk cId="47670835" sldId="256"/>
            <ac:spMk id="71" creationId="{9180DE06-7362-4888-AADA-7AADD57AC49D}"/>
          </ac:spMkLst>
        </pc:spChg>
        <pc:spChg chg="add">
          <ac:chgData name="Camilla Dahl" userId="373de2a2-cf3a-4fff-8942-fda7a6294ec4" providerId="ADAL" clId="{C205E277-4301-47C9-B41C-DE195FCF53CD}" dt="2021-09-03T11:41:39.420" v="1822" actId="26606"/>
          <ac:spMkLst>
            <pc:docMk/>
            <pc:sldMk cId="47670835" sldId="256"/>
            <ac:spMk id="77" creationId="{04357C93-F0CB-4A1C-8F77-4E9063789819}"/>
          </ac:spMkLst>
        </pc:spChg>
        <pc:grpChg chg="add">
          <ac:chgData name="Camilla Dahl" userId="373de2a2-cf3a-4fff-8942-fda7a6294ec4" providerId="ADAL" clId="{C205E277-4301-47C9-B41C-DE195FCF53CD}" dt="2021-09-03T11:41:39.420" v="1822" actId="26606"/>
          <ac:grpSpMkLst>
            <pc:docMk/>
            <pc:sldMk cId="47670835" sldId="256"/>
            <ac:grpSpMk id="73" creationId="{3AF6A671-C637-4547-85F4-51B6D1881399}"/>
          </ac:grpSpMkLst>
        </pc:grpChg>
        <pc:picChg chg="mod">
          <ac:chgData name="Camilla Dahl" userId="373de2a2-cf3a-4fff-8942-fda7a6294ec4" providerId="ADAL" clId="{C205E277-4301-47C9-B41C-DE195FCF53CD}" dt="2021-09-03T11:41:39.420" v="1822" actId="26606"/>
          <ac:picMkLst>
            <pc:docMk/>
            <pc:sldMk cId="47670835" sldId="256"/>
            <ac:picMk id="1026" creationId="{B1FAB298-8AE7-464B-88E0-4DA66CAA7816}"/>
          </ac:picMkLst>
        </pc:picChg>
      </pc:sldChg>
      <pc:sldChg chg="addSp delSp modSp mod setBg">
        <pc:chgData name="Camilla Dahl" userId="373de2a2-cf3a-4fff-8942-fda7a6294ec4" providerId="ADAL" clId="{C205E277-4301-47C9-B41C-DE195FCF53CD}" dt="2021-09-03T11:42:28.939" v="1831" actId="27636"/>
        <pc:sldMkLst>
          <pc:docMk/>
          <pc:sldMk cId="1216299577" sldId="257"/>
        </pc:sldMkLst>
        <pc:spChg chg="mod">
          <ac:chgData name="Camilla Dahl" userId="373de2a2-cf3a-4fff-8942-fda7a6294ec4" providerId="ADAL" clId="{C205E277-4301-47C9-B41C-DE195FCF53CD}" dt="2021-09-03T11:40:51.199" v="1815" actId="26606"/>
          <ac:spMkLst>
            <pc:docMk/>
            <pc:sldMk cId="1216299577" sldId="257"/>
            <ac:spMk id="2" creationId="{F97819E5-4836-471A-B9BB-450347027868}"/>
          </ac:spMkLst>
        </pc:spChg>
        <pc:spChg chg="mod">
          <ac:chgData name="Camilla Dahl" userId="373de2a2-cf3a-4fff-8942-fda7a6294ec4" providerId="ADAL" clId="{C205E277-4301-47C9-B41C-DE195FCF53CD}" dt="2021-09-03T11:42:28.939" v="1831" actId="27636"/>
          <ac:spMkLst>
            <pc:docMk/>
            <pc:sldMk cId="1216299577" sldId="257"/>
            <ac:spMk id="3" creationId="{54585298-A16B-46CF-B5B7-4A833B8A11B1}"/>
          </ac:spMkLst>
        </pc:spChg>
        <pc:spChg chg="add del mod ord">
          <ac:chgData name="Camilla Dahl" userId="373de2a2-cf3a-4fff-8942-fda7a6294ec4" providerId="ADAL" clId="{C205E277-4301-47C9-B41C-DE195FCF53CD}" dt="2021-09-03T11:40:54.524" v="1817"/>
          <ac:spMkLst>
            <pc:docMk/>
            <pc:sldMk cId="1216299577" sldId="257"/>
            <ac:spMk id="4" creationId="{7A99AF00-D657-486F-8544-C8BDA2810D78}"/>
          </ac:spMkLst>
        </pc:spChg>
        <pc:spChg chg="add">
          <ac:chgData name="Camilla Dahl" userId="373de2a2-cf3a-4fff-8942-fda7a6294ec4" providerId="ADAL" clId="{C205E277-4301-47C9-B41C-DE195FCF53CD}" dt="2021-09-03T11:40:51.199" v="1815" actId="26606"/>
          <ac:spMkLst>
            <pc:docMk/>
            <pc:sldMk cId="1216299577" sldId="257"/>
            <ac:spMk id="10" creationId="{201CC55D-ED54-4C5C-95E6-10947BD1103B}"/>
          </ac:spMkLst>
        </pc:spChg>
        <pc:spChg chg="add">
          <ac:chgData name="Camilla Dahl" userId="373de2a2-cf3a-4fff-8942-fda7a6294ec4" providerId="ADAL" clId="{C205E277-4301-47C9-B41C-DE195FCF53CD}" dt="2021-09-03T11:40:51.199" v="1815" actId="26606"/>
          <ac:spMkLst>
            <pc:docMk/>
            <pc:sldMk cId="1216299577" sldId="257"/>
            <ac:spMk id="16" creationId="{3873B707-463F-40B0-8227-E8CC6C67EB25}"/>
          </ac:spMkLst>
        </pc:spChg>
        <pc:spChg chg="add">
          <ac:chgData name="Camilla Dahl" userId="373de2a2-cf3a-4fff-8942-fda7a6294ec4" providerId="ADAL" clId="{C205E277-4301-47C9-B41C-DE195FCF53CD}" dt="2021-09-03T11:40:51.199" v="1815" actId="26606"/>
          <ac:spMkLst>
            <pc:docMk/>
            <pc:sldMk cId="1216299577" sldId="257"/>
            <ac:spMk id="18" creationId="{C13237C8-E62C-4F0D-A318-BD6FB6C2D138}"/>
          </ac:spMkLst>
        </pc:spChg>
        <pc:spChg chg="add">
          <ac:chgData name="Camilla Dahl" userId="373de2a2-cf3a-4fff-8942-fda7a6294ec4" providerId="ADAL" clId="{C205E277-4301-47C9-B41C-DE195FCF53CD}" dt="2021-09-03T11:40:51.199" v="1815" actId="26606"/>
          <ac:spMkLst>
            <pc:docMk/>
            <pc:sldMk cId="1216299577" sldId="257"/>
            <ac:spMk id="20" creationId="{19C9EAEA-39D0-4B0E-A0EB-51E7B26740B1}"/>
          </ac:spMkLst>
        </pc:spChg>
        <pc:grpChg chg="add">
          <ac:chgData name="Camilla Dahl" userId="373de2a2-cf3a-4fff-8942-fda7a6294ec4" providerId="ADAL" clId="{C205E277-4301-47C9-B41C-DE195FCF53CD}" dt="2021-09-03T11:40:51.199" v="1815" actId="26606"/>
          <ac:grpSpMkLst>
            <pc:docMk/>
            <pc:sldMk cId="1216299577" sldId="257"/>
            <ac:grpSpMk id="12" creationId="{1DE889C7-FAD6-4397-98E2-05D503484459}"/>
          </ac:grpSpMkLst>
        </pc:grpChg>
        <pc:picChg chg="add mod">
          <ac:chgData name="Camilla Dahl" userId="373de2a2-cf3a-4fff-8942-fda7a6294ec4" providerId="ADAL" clId="{C205E277-4301-47C9-B41C-DE195FCF53CD}" dt="2021-09-03T11:40:51.199" v="1815" actId="26606"/>
          <ac:picMkLst>
            <pc:docMk/>
            <pc:sldMk cId="1216299577" sldId="257"/>
            <ac:picMk id="5" creationId="{B5037EAA-39C1-4499-983D-DF655CF7CEA1}"/>
          </ac:picMkLst>
        </pc:picChg>
      </pc:sldChg>
      <pc:sldChg chg="addSp modSp mod setBg">
        <pc:chgData name="Camilla Dahl" userId="373de2a2-cf3a-4fff-8942-fda7a6294ec4" providerId="ADAL" clId="{C205E277-4301-47C9-B41C-DE195FCF53CD}" dt="2021-09-03T11:40:57.861" v="1818" actId="26606"/>
        <pc:sldMkLst>
          <pc:docMk/>
          <pc:sldMk cId="2655584054" sldId="258"/>
        </pc:sldMkLst>
        <pc:spChg chg="mod">
          <ac:chgData name="Camilla Dahl" userId="373de2a2-cf3a-4fff-8942-fda7a6294ec4" providerId="ADAL" clId="{C205E277-4301-47C9-B41C-DE195FCF53CD}" dt="2021-09-03T11:40:57.861" v="1818" actId="26606"/>
          <ac:spMkLst>
            <pc:docMk/>
            <pc:sldMk cId="2655584054" sldId="258"/>
            <ac:spMk id="2" creationId="{DCD4498F-09C9-405B-A0EB-9F54CB644989}"/>
          </ac:spMkLst>
        </pc:spChg>
        <pc:spChg chg="mod">
          <ac:chgData name="Camilla Dahl" userId="373de2a2-cf3a-4fff-8942-fda7a6294ec4" providerId="ADAL" clId="{C205E277-4301-47C9-B41C-DE195FCF53CD}" dt="2021-09-03T11:40:57.861" v="1818" actId="26606"/>
          <ac:spMkLst>
            <pc:docMk/>
            <pc:sldMk cId="2655584054" sldId="258"/>
            <ac:spMk id="3" creationId="{F03EEF5D-3AA3-4BE4-98B4-1D41B8316B12}"/>
          </ac:spMkLst>
        </pc:spChg>
        <pc:spChg chg="add">
          <ac:chgData name="Camilla Dahl" userId="373de2a2-cf3a-4fff-8942-fda7a6294ec4" providerId="ADAL" clId="{C205E277-4301-47C9-B41C-DE195FCF53CD}" dt="2021-09-03T11:40:57.861" v="1818" actId="26606"/>
          <ac:spMkLst>
            <pc:docMk/>
            <pc:sldMk cId="2655584054" sldId="258"/>
            <ac:spMk id="8" creationId="{DBF61EA3-B236-439E-9C0B-340980D56BEE}"/>
          </ac:spMkLst>
        </pc:spChg>
        <pc:spChg chg="add">
          <ac:chgData name="Camilla Dahl" userId="373de2a2-cf3a-4fff-8942-fda7a6294ec4" providerId="ADAL" clId="{C205E277-4301-47C9-B41C-DE195FCF53CD}" dt="2021-09-03T11:40:57.861" v="1818" actId="26606"/>
          <ac:spMkLst>
            <pc:docMk/>
            <pc:sldMk cId="2655584054" sldId="258"/>
            <ac:spMk id="14" creationId="{E659831F-0D9A-4C63-9EBB-8435B85A440F}"/>
          </ac:spMkLst>
        </pc:spChg>
        <pc:grpChg chg="add">
          <ac:chgData name="Camilla Dahl" userId="373de2a2-cf3a-4fff-8942-fda7a6294ec4" providerId="ADAL" clId="{C205E277-4301-47C9-B41C-DE195FCF53CD}" dt="2021-09-03T11:40:57.861" v="1818" actId="26606"/>
          <ac:grpSpMkLst>
            <pc:docMk/>
            <pc:sldMk cId="2655584054" sldId="258"/>
            <ac:grpSpMk id="10" creationId="{28FAF094-D087-493F-8DF9-A486C2D6BBAA}"/>
          </ac:grpSpMkLst>
        </pc:grpChg>
      </pc:sldChg>
      <pc:sldChg chg="addSp modSp mod setBg">
        <pc:chgData name="Camilla Dahl" userId="373de2a2-cf3a-4fff-8942-fda7a6294ec4" providerId="ADAL" clId="{C205E277-4301-47C9-B41C-DE195FCF53CD}" dt="2021-09-03T11:46:50.129" v="1898" actId="26606"/>
        <pc:sldMkLst>
          <pc:docMk/>
          <pc:sldMk cId="564165936" sldId="259"/>
        </pc:sldMkLst>
        <pc:spChg chg="mod">
          <ac:chgData name="Camilla Dahl" userId="373de2a2-cf3a-4fff-8942-fda7a6294ec4" providerId="ADAL" clId="{C205E277-4301-47C9-B41C-DE195FCF53CD}" dt="2021-09-03T11:46:50.129" v="1898" actId="26606"/>
          <ac:spMkLst>
            <pc:docMk/>
            <pc:sldMk cId="564165936" sldId="259"/>
            <ac:spMk id="2" creationId="{E2A7C81F-4E59-4352-8BB1-37679AE6A293}"/>
          </ac:spMkLst>
        </pc:spChg>
        <pc:spChg chg="mod">
          <ac:chgData name="Camilla Dahl" userId="373de2a2-cf3a-4fff-8942-fda7a6294ec4" providerId="ADAL" clId="{C205E277-4301-47C9-B41C-DE195FCF53CD}" dt="2021-09-03T11:46:50.129" v="1898" actId="26606"/>
          <ac:spMkLst>
            <pc:docMk/>
            <pc:sldMk cId="564165936" sldId="259"/>
            <ac:spMk id="3" creationId="{9889E930-C14B-4351-99D0-FB1905F37C7F}"/>
          </ac:spMkLst>
        </pc:spChg>
        <pc:spChg chg="add">
          <ac:chgData name="Camilla Dahl" userId="373de2a2-cf3a-4fff-8942-fda7a6294ec4" providerId="ADAL" clId="{C205E277-4301-47C9-B41C-DE195FCF53CD}" dt="2021-09-03T11:46:50.129" v="1898" actId="26606"/>
          <ac:spMkLst>
            <pc:docMk/>
            <pc:sldMk cId="564165936" sldId="259"/>
            <ac:spMk id="8" creationId="{DBF61EA3-B236-439E-9C0B-340980D56BEE}"/>
          </ac:spMkLst>
        </pc:spChg>
        <pc:spChg chg="add">
          <ac:chgData name="Camilla Dahl" userId="373de2a2-cf3a-4fff-8942-fda7a6294ec4" providerId="ADAL" clId="{C205E277-4301-47C9-B41C-DE195FCF53CD}" dt="2021-09-03T11:46:50.129" v="1898" actId="26606"/>
          <ac:spMkLst>
            <pc:docMk/>
            <pc:sldMk cId="564165936" sldId="259"/>
            <ac:spMk id="14" creationId="{E659831F-0D9A-4C63-9EBB-8435B85A440F}"/>
          </ac:spMkLst>
        </pc:spChg>
        <pc:grpChg chg="add">
          <ac:chgData name="Camilla Dahl" userId="373de2a2-cf3a-4fff-8942-fda7a6294ec4" providerId="ADAL" clId="{C205E277-4301-47C9-B41C-DE195FCF53CD}" dt="2021-09-03T11:46:50.129" v="1898" actId="26606"/>
          <ac:grpSpMkLst>
            <pc:docMk/>
            <pc:sldMk cId="564165936" sldId="259"/>
            <ac:grpSpMk id="10" creationId="{28FAF094-D087-493F-8DF9-A486C2D6BBAA}"/>
          </ac:grpSpMkLst>
        </pc:grpChg>
      </pc:sldChg>
      <pc:sldChg chg="addSp modSp mod setBg">
        <pc:chgData name="Camilla Dahl" userId="373de2a2-cf3a-4fff-8942-fda7a6294ec4" providerId="ADAL" clId="{C205E277-4301-47C9-B41C-DE195FCF53CD}" dt="2021-09-03T11:47:33.517" v="1909" actId="20577"/>
        <pc:sldMkLst>
          <pc:docMk/>
          <pc:sldMk cId="2404796502" sldId="260"/>
        </pc:sldMkLst>
        <pc:spChg chg="mod">
          <ac:chgData name="Camilla Dahl" userId="373de2a2-cf3a-4fff-8942-fda7a6294ec4" providerId="ADAL" clId="{C205E277-4301-47C9-B41C-DE195FCF53CD}" dt="2021-09-03T11:47:01.888" v="1899" actId="26606"/>
          <ac:spMkLst>
            <pc:docMk/>
            <pc:sldMk cId="2404796502" sldId="260"/>
            <ac:spMk id="2" creationId="{024128CD-34B9-4E9F-B5D3-C32CAACDF17E}"/>
          </ac:spMkLst>
        </pc:spChg>
        <pc:spChg chg="mod">
          <ac:chgData name="Camilla Dahl" userId="373de2a2-cf3a-4fff-8942-fda7a6294ec4" providerId="ADAL" clId="{C205E277-4301-47C9-B41C-DE195FCF53CD}" dt="2021-09-03T11:47:33.517" v="1909" actId="20577"/>
          <ac:spMkLst>
            <pc:docMk/>
            <pc:sldMk cId="2404796502" sldId="260"/>
            <ac:spMk id="3" creationId="{2E9FFBAE-179F-49BF-9DD4-5865D4890761}"/>
          </ac:spMkLst>
        </pc:spChg>
        <pc:spChg chg="add">
          <ac:chgData name="Camilla Dahl" userId="373de2a2-cf3a-4fff-8942-fda7a6294ec4" providerId="ADAL" clId="{C205E277-4301-47C9-B41C-DE195FCF53CD}" dt="2021-09-03T11:47:01.888" v="1899" actId="26606"/>
          <ac:spMkLst>
            <pc:docMk/>
            <pc:sldMk cId="2404796502" sldId="260"/>
            <ac:spMk id="8" creationId="{B6CDA21F-E7AF-4C75-8395-33F58D5B0E45}"/>
          </ac:spMkLst>
        </pc:spChg>
        <pc:spChg chg="add">
          <ac:chgData name="Camilla Dahl" userId="373de2a2-cf3a-4fff-8942-fda7a6294ec4" providerId="ADAL" clId="{C205E277-4301-47C9-B41C-DE195FCF53CD}" dt="2021-09-03T11:47:01.888" v="1899" actId="26606"/>
          <ac:spMkLst>
            <pc:docMk/>
            <pc:sldMk cId="2404796502" sldId="260"/>
            <ac:spMk id="15" creationId="{D5B0017B-2ECA-49AF-B397-DC140825DF8D}"/>
          </ac:spMkLst>
        </pc:spChg>
        <pc:grpChg chg="add">
          <ac:chgData name="Camilla Dahl" userId="373de2a2-cf3a-4fff-8942-fda7a6294ec4" providerId="ADAL" clId="{C205E277-4301-47C9-B41C-DE195FCF53CD}" dt="2021-09-03T11:47:01.888" v="1899" actId="26606"/>
          <ac:grpSpMkLst>
            <pc:docMk/>
            <pc:sldMk cId="2404796502" sldId="260"/>
            <ac:grpSpMk id="10" creationId="{AE1C45F0-260A-458C-96ED-C1F6D2151219}"/>
          </ac:grpSpMkLst>
        </pc:grpChg>
        <pc:cxnChg chg="add">
          <ac:chgData name="Camilla Dahl" userId="373de2a2-cf3a-4fff-8942-fda7a6294ec4" providerId="ADAL" clId="{C205E277-4301-47C9-B41C-DE195FCF53CD}" dt="2021-09-03T11:47:01.888" v="1899" actId="26606"/>
          <ac:cxnSpMkLst>
            <pc:docMk/>
            <pc:sldMk cId="2404796502" sldId="260"/>
            <ac:cxnSpMk id="17" creationId="{6CF1BAF6-AD41-4082-B212-8A1F9A2E8779}"/>
          </ac:cxnSpMkLst>
        </pc:cxnChg>
      </pc:sldChg>
      <pc:sldChg chg="addSp modSp mod setBg">
        <pc:chgData name="Camilla Dahl" userId="373de2a2-cf3a-4fff-8942-fda7a6294ec4" providerId="ADAL" clId="{C205E277-4301-47C9-B41C-DE195FCF53CD}" dt="2021-09-03T11:43:09.843" v="1833" actId="113"/>
        <pc:sldMkLst>
          <pc:docMk/>
          <pc:sldMk cId="2071364690" sldId="261"/>
        </pc:sldMkLst>
        <pc:spChg chg="mod">
          <ac:chgData name="Camilla Dahl" userId="373de2a2-cf3a-4fff-8942-fda7a6294ec4" providerId="ADAL" clId="{C205E277-4301-47C9-B41C-DE195FCF53CD}" dt="2021-09-03T11:41:02.945" v="1819" actId="26606"/>
          <ac:spMkLst>
            <pc:docMk/>
            <pc:sldMk cId="2071364690" sldId="261"/>
            <ac:spMk id="2" creationId="{2C41DC0B-4B4E-4EF9-A989-DDF009E65C79}"/>
          </ac:spMkLst>
        </pc:spChg>
        <pc:spChg chg="mod">
          <ac:chgData name="Camilla Dahl" userId="373de2a2-cf3a-4fff-8942-fda7a6294ec4" providerId="ADAL" clId="{C205E277-4301-47C9-B41C-DE195FCF53CD}" dt="2021-09-03T11:43:09.843" v="1833" actId="113"/>
          <ac:spMkLst>
            <pc:docMk/>
            <pc:sldMk cId="2071364690" sldId="261"/>
            <ac:spMk id="3" creationId="{9911B407-DBA4-484F-AB6A-028938EE7E36}"/>
          </ac:spMkLst>
        </pc:spChg>
        <pc:spChg chg="add">
          <ac:chgData name="Camilla Dahl" userId="373de2a2-cf3a-4fff-8942-fda7a6294ec4" providerId="ADAL" clId="{C205E277-4301-47C9-B41C-DE195FCF53CD}" dt="2021-09-03T11:41:02.945" v="1819" actId="26606"/>
          <ac:spMkLst>
            <pc:docMk/>
            <pc:sldMk cId="2071364690" sldId="261"/>
            <ac:spMk id="8" creationId="{DBF61EA3-B236-439E-9C0B-340980D56BEE}"/>
          </ac:spMkLst>
        </pc:spChg>
        <pc:spChg chg="add">
          <ac:chgData name="Camilla Dahl" userId="373de2a2-cf3a-4fff-8942-fda7a6294ec4" providerId="ADAL" clId="{C205E277-4301-47C9-B41C-DE195FCF53CD}" dt="2021-09-03T11:41:02.945" v="1819" actId="26606"/>
          <ac:spMkLst>
            <pc:docMk/>
            <pc:sldMk cId="2071364690" sldId="261"/>
            <ac:spMk id="14" creationId="{E659831F-0D9A-4C63-9EBB-8435B85A440F}"/>
          </ac:spMkLst>
        </pc:spChg>
        <pc:grpChg chg="add">
          <ac:chgData name="Camilla Dahl" userId="373de2a2-cf3a-4fff-8942-fda7a6294ec4" providerId="ADAL" clId="{C205E277-4301-47C9-B41C-DE195FCF53CD}" dt="2021-09-03T11:41:02.945" v="1819" actId="26606"/>
          <ac:grpSpMkLst>
            <pc:docMk/>
            <pc:sldMk cId="2071364690" sldId="261"/>
            <ac:grpSpMk id="10" creationId="{28FAF094-D087-493F-8DF9-A486C2D6BBAA}"/>
          </ac:grpSpMkLst>
        </pc:grpChg>
      </pc:sldChg>
      <pc:sldChg chg="addSp modSp mod setBg">
        <pc:chgData name="Camilla Dahl" userId="373de2a2-cf3a-4fff-8942-fda7a6294ec4" providerId="ADAL" clId="{C205E277-4301-47C9-B41C-DE195FCF53CD}" dt="2021-09-03T11:46:31.599" v="1897" actId="14100"/>
        <pc:sldMkLst>
          <pc:docMk/>
          <pc:sldMk cId="4150301073" sldId="262"/>
        </pc:sldMkLst>
        <pc:spChg chg="mod">
          <ac:chgData name="Camilla Dahl" userId="373de2a2-cf3a-4fff-8942-fda7a6294ec4" providerId="ADAL" clId="{C205E277-4301-47C9-B41C-DE195FCF53CD}" dt="2021-09-03T11:41:08.176" v="1820" actId="26606"/>
          <ac:spMkLst>
            <pc:docMk/>
            <pc:sldMk cId="4150301073" sldId="262"/>
            <ac:spMk id="2" creationId="{DFFA6FF9-3175-417D-A032-241DE91BF50E}"/>
          </ac:spMkLst>
        </pc:spChg>
        <pc:spChg chg="mod">
          <ac:chgData name="Camilla Dahl" userId="373de2a2-cf3a-4fff-8942-fda7a6294ec4" providerId="ADAL" clId="{C205E277-4301-47C9-B41C-DE195FCF53CD}" dt="2021-09-03T11:41:08.176" v="1820" actId="26606"/>
          <ac:spMkLst>
            <pc:docMk/>
            <pc:sldMk cId="4150301073" sldId="262"/>
            <ac:spMk id="4" creationId="{0F0AF3C0-FF54-40FD-91EA-A18050903714}"/>
          </ac:spMkLst>
        </pc:spChg>
        <pc:spChg chg="mod ord">
          <ac:chgData name="Camilla Dahl" userId="373de2a2-cf3a-4fff-8942-fda7a6294ec4" providerId="ADAL" clId="{C205E277-4301-47C9-B41C-DE195FCF53CD}" dt="2021-09-03T11:45:56.399" v="1888" actId="20577"/>
          <ac:spMkLst>
            <pc:docMk/>
            <pc:sldMk cId="4150301073" sldId="262"/>
            <ac:spMk id="5" creationId="{D237F0D6-15E1-4CA2-84DE-A53F775BEFEE}"/>
          </ac:spMkLst>
        </pc:spChg>
        <pc:spChg chg="add mod">
          <ac:chgData name="Camilla Dahl" userId="373de2a2-cf3a-4fff-8942-fda7a6294ec4" providerId="ADAL" clId="{C205E277-4301-47C9-B41C-DE195FCF53CD}" dt="2021-09-03T11:46:31.599" v="1897" actId="14100"/>
          <ac:spMkLst>
            <pc:docMk/>
            <pc:sldMk cId="4150301073" sldId="262"/>
            <ac:spMk id="6" creationId="{C955DDE7-9D29-48FA-9EB4-6D7B7E3D2304}"/>
          </ac:spMkLst>
        </pc:spChg>
        <pc:spChg chg="add">
          <ac:chgData name="Camilla Dahl" userId="373de2a2-cf3a-4fff-8942-fda7a6294ec4" providerId="ADAL" clId="{C205E277-4301-47C9-B41C-DE195FCF53CD}" dt="2021-09-03T11:41:08.176" v="1820" actId="26606"/>
          <ac:spMkLst>
            <pc:docMk/>
            <pc:sldMk cId="4150301073" sldId="262"/>
            <ac:spMk id="10" creationId="{47942995-B07F-4636-9A06-C6A104B260A8}"/>
          </ac:spMkLst>
        </pc:spChg>
        <pc:spChg chg="add">
          <ac:chgData name="Camilla Dahl" userId="373de2a2-cf3a-4fff-8942-fda7a6294ec4" providerId="ADAL" clId="{C205E277-4301-47C9-B41C-DE195FCF53CD}" dt="2021-09-03T11:41:08.176" v="1820" actId="26606"/>
          <ac:spMkLst>
            <pc:docMk/>
            <pc:sldMk cId="4150301073" sldId="262"/>
            <ac:spMk id="17" creationId="{B81933D1-5615-42C7-9C0B-4EB7105CCE2D}"/>
          </ac:spMkLst>
        </pc:spChg>
        <pc:spChg chg="add">
          <ac:chgData name="Camilla Dahl" userId="373de2a2-cf3a-4fff-8942-fda7a6294ec4" providerId="ADAL" clId="{C205E277-4301-47C9-B41C-DE195FCF53CD}" dt="2021-09-03T11:41:08.176" v="1820" actId="26606"/>
          <ac:spMkLst>
            <pc:docMk/>
            <pc:sldMk cId="4150301073" sldId="262"/>
            <ac:spMk id="19" creationId="{19C9EAEA-39D0-4B0E-A0EB-51E7B26740B1}"/>
          </ac:spMkLst>
        </pc:spChg>
        <pc:grpChg chg="add">
          <ac:chgData name="Camilla Dahl" userId="373de2a2-cf3a-4fff-8942-fda7a6294ec4" providerId="ADAL" clId="{C205E277-4301-47C9-B41C-DE195FCF53CD}" dt="2021-09-03T11:41:08.176" v="1820" actId="26606"/>
          <ac:grpSpMkLst>
            <pc:docMk/>
            <pc:sldMk cId="4150301073" sldId="262"/>
            <ac:grpSpMk id="12" creationId="{032D8612-31EB-44CF-A1D0-14FD4C705424}"/>
          </ac:grpSpMkLst>
        </pc:grpChg>
      </pc:sldChg>
      <pc:sldChg chg="addSp delSp modSp mod setBg">
        <pc:chgData name="Camilla Dahl" userId="373de2a2-cf3a-4fff-8942-fda7a6294ec4" providerId="ADAL" clId="{C205E277-4301-47C9-B41C-DE195FCF53CD}" dt="2021-09-03T11:48:11.788" v="1916" actId="26606"/>
        <pc:sldMkLst>
          <pc:docMk/>
          <pc:sldMk cId="1046710631" sldId="263"/>
        </pc:sldMkLst>
        <pc:spChg chg="mod">
          <ac:chgData name="Camilla Dahl" userId="373de2a2-cf3a-4fff-8942-fda7a6294ec4" providerId="ADAL" clId="{C205E277-4301-47C9-B41C-DE195FCF53CD}" dt="2021-09-03T11:48:11.788" v="1916" actId="26606"/>
          <ac:spMkLst>
            <pc:docMk/>
            <pc:sldMk cId="1046710631" sldId="263"/>
            <ac:spMk id="2" creationId="{78ABAF72-8121-4ACF-9C3C-D496CA4A5C8E}"/>
          </ac:spMkLst>
        </pc:spChg>
        <pc:spChg chg="mod">
          <ac:chgData name="Camilla Dahl" userId="373de2a2-cf3a-4fff-8942-fda7a6294ec4" providerId="ADAL" clId="{C205E277-4301-47C9-B41C-DE195FCF53CD}" dt="2021-09-03T11:48:11.788" v="1916" actId="26606"/>
          <ac:spMkLst>
            <pc:docMk/>
            <pc:sldMk cId="1046710631" sldId="263"/>
            <ac:spMk id="3" creationId="{2323DC5C-76DA-40F6-B455-4FF3BE6DA075}"/>
          </ac:spMkLst>
        </pc:spChg>
        <pc:spChg chg="add del">
          <ac:chgData name="Camilla Dahl" userId="373de2a2-cf3a-4fff-8942-fda7a6294ec4" providerId="ADAL" clId="{C205E277-4301-47C9-B41C-DE195FCF53CD}" dt="2021-09-03T11:47:46.881" v="1911" actId="26606"/>
          <ac:spMkLst>
            <pc:docMk/>
            <pc:sldMk cId="1046710631" sldId="263"/>
            <ac:spMk id="8" creationId="{B6CDA21F-E7AF-4C75-8395-33F58D5B0E45}"/>
          </ac:spMkLst>
        </pc:spChg>
        <pc:spChg chg="add del">
          <ac:chgData name="Camilla Dahl" userId="373de2a2-cf3a-4fff-8942-fda7a6294ec4" providerId="ADAL" clId="{C205E277-4301-47C9-B41C-DE195FCF53CD}" dt="2021-09-03T11:48:04.607" v="1913" actId="26606"/>
          <ac:spMkLst>
            <pc:docMk/>
            <pc:sldMk cId="1046710631" sldId="263"/>
            <ac:spMk id="14" creationId="{E659831F-0D9A-4C63-9EBB-8435B85A440F}"/>
          </ac:spMkLst>
        </pc:spChg>
        <pc:spChg chg="add del">
          <ac:chgData name="Camilla Dahl" userId="373de2a2-cf3a-4fff-8942-fda7a6294ec4" providerId="ADAL" clId="{C205E277-4301-47C9-B41C-DE195FCF53CD}" dt="2021-09-03T11:47:46.881" v="1911" actId="26606"/>
          <ac:spMkLst>
            <pc:docMk/>
            <pc:sldMk cId="1046710631" sldId="263"/>
            <ac:spMk id="15" creationId="{D5B0017B-2ECA-49AF-B397-DC140825DF8D}"/>
          </ac:spMkLst>
        </pc:spChg>
        <pc:spChg chg="add del">
          <ac:chgData name="Camilla Dahl" userId="373de2a2-cf3a-4fff-8942-fda7a6294ec4" providerId="ADAL" clId="{C205E277-4301-47C9-B41C-DE195FCF53CD}" dt="2021-09-03T11:48:04.607" v="1913" actId="26606"/>
          <ac:spMkLst>
            <pc:docMk/>
            <pc:sldMk cId="1046710631" sldId="263"/>
            <ac:spMk id="19" creationId="{DBF61EA3-B236-439E-9C0B-340980D56BEE}"/>
          </ac:spMkLst>
        </pc:spChg>
        <pc:spChg chg="add del">
          <ac:chgData name="Camilla Dahl" userId="373de2a2-cf3a-4fff-8942-fda7a6294ec4" providerId="ADAL" clId="{C205E277-4301-47C9-B41C-DE195FCF53CD}" dt="2021-09-03T11:48:11.773" v="1915" actId="26606"/>
          <ac:spMkLst>
            <pc:docMk/>
            <pc:sldMk cId="1046710631" sldId="263"/>
            <ac:spMk id="24" creationId="{4DA718D0-4865-4629-8134-44F68D41D574}"/>
          </ac:spMkLst>
        </pc:spChg>
        <pc:spChg chg="add del">
          <ac:chgData name="Camilla Dahl" userId="373de2a2-cf3a-4fff-8942-fda7a6294ec4" providerId="ADAL" clId="{C205E277-4301-47C9-B41C-DE195FCF53CD}" dt="2021-09-03T11:48:11.773" v="1915" actId="26606"/>
          <ac:spMkLst>
            <pc:docMk/>
            <pc:sldMk cId="1046710631" sldId="263"/>
            <ac:spMk id="26" creationId="{CBC4F608-B4B8-48C3-9572-C0F061B1CD99}"/>
          </ac:spMkLst>
        </pc:spChg>
        <pc:spChg chg="add">
          <ac:chgData name="Camilla Dahl" userId="373de2a2-cf3a-4fff-8942-fda7a6294ec4" providerId="ADAL" clId="{C205E277-4301-47C9-B41C-DE195FCF53CD}" dt="2021-09-03T11:48:11.788" v="1916" actId="26606"/>
          <ac:spMkLst>
            <pc:docMk/>
            <pc:sldMk cId="1046710631" sldId="263"/>
            <ac:spMk id="28" creationId="{DBF61EA3-B236-439E-9C0B-340980D56BEE}"/>
          </ac:spMkLst>
        </pc:spChg>
        <pc:spChg chg="add">
          <ac:chgData name="Camilla Dahl" userId="373de2a2-cf3a-4fff-8942-fda7a6294ec4" providerId="ADAL" clId="{C205E277-4301-47C9-B41C-DE195FCF53CD}" dt="2021-09-03T11:48:11.788" v="1916" actId="26606"/>
          <ac:spMkLst>
            <pc:docMk/>
            <pc:sldMk cId="1046710631" sldId="263"/>
            <ac:spMk id="32" creationId="{E659831F-0D9A-4C63-9EBB-8435B85A440F}"/>
          </ac:spMkLst>
        </pc:spChg>
        <pc:grpChg chg="add del">
          <ac:chgData name="Camilla Dahl" userId="373de2a2-cf3a-4fff-8942-fda7a6294ec4" providerId="ADAL" clId="{C205E277-4301-47C9-B41C-DE195FCF53CD}" dt="2021-09-03T11:47:46.881" v="1911" actId="26606"/>
          <ac:grpSpMkLst>
            <pc:docMk/>
            <pc:sldMk cId="1046710631" sldId="263"/>
            <ac:grpSpMk id="10" creationId="{AE1C45F0-260A-458C-96ED-C1F6D2151219}"/>
          </ac:grpSpMkLst>
        </pc:grpChg>
        <pc:grpChg chg="add del">
          <ac:chgData name="Camilla Dahl" userId="373de2a2-cf3a-4fff-8942-fda7a6294ec4" providerId="ADAL" clId="{C205E277-4301-47C9-B41C-DE195FCF53CD}" dt="2021-09-03T11:48:04.607" v="1913" actId="26606"/>
          <ac:grpSpMkLst>
            <pc:docMk/>
            <pc:sldMk cId="1046710631" sldId="263"/>
            <ac:grpSpMk id="20" creationId="{28FAF094-D087-493F-8DF9-A486C2D6BBAA}"/>
          </ac:grpSpMkLst>
        </pc:grpChg>
        <pc:grpChg chg="add del">
          <ac:chgData name="Camilla Dahl" userId="373de2a2-cf3a-4fff-8942-fda7a6294ec4" providerId="ADAL" clId="{C205E277-4301-47C9-B41C-DE195FCF53CD}" dt="2021-09-03T11:48:11.773" v="1915" actId="26606"/>
          <ac:grpSpMkLst>
            <pc:docMk/>
            <pc:sldMk cId="1046710631" sldId="263"/>
            <ac:grpSpMk id="25" creationId="{65167ED7-6315-43AB-B1B6-C326D5FD8F84}"/>
          </ac:grpSpMkLst>
        </pc:grpChg>
        <pc:grpChg chg="add">
          <ac:chgData name="Camilla Dahl" userId="373de2a2-cf3a-4fff-8942-fda7a6294ec4" providerId="ADAL" clId="{C205E277-4301-47C9-B41C-DE195FCF53CD}" dt="2021-09-03T11:48:11.788" v="1916" actId="26606"/>
          <ac:grpSpMkLst>
            <pc:docMk/>
            <pc:sldMk cId="1046710631" sldId="263"/>
            <ac:grpSpMk id="29" creationId="{28FAF094-D087-493F-8DF9-A486C2D6BBAA}"/>
          </ac:grpSpMkLst>
        </pc:grpChg>
        <pc:cxnChg chg="add del">
          <ac:chgData name="Camilla Dahl" userId="373de2a2-cf3a-4fff-8942-fda7a6294ec4" providerId="ADAL" clId="{C205E277-4301-47C9-B41C-DE195FCF53CD}" dt="2021-09-03T11:47:46.881" v="1911" actId="26606"/>
          <ac:cxnSpMkLst>
            <pc:docMk/>
            <pc:sldMk cId="1046710631" sldId="263"/>
            <ac:cxnSpMk id="17" creationId="{6CF1BAF6-AD41-4082-B212-8A1F9A2E8779}"/>
          </ac:cxnSpMkLst>
        </pc:cxnChg>
      </pc:sldChg>
      <pc:sldChg chg="addSp modSp new mod setBg">
        <pc:chgData name="Camilla Dahl" userId="373de2a2-cf3a-4fff-8942-fda7a6294ec4" providerId="ADAL" clId="{C205E277-4301-47C9-B41C-DE195FCF53CD}" dt="2021-09-03T11:48:18.218" v="1917" actId="26606"/>
        <pc:sldMkLst>
          <pc:docMk/>
          <pc:sldMk cId="381738938" sldId="264"/>
        </pc:sldMkLst>
        <pc:spChg chg="mod">
          <ac:chgData name="Camilla Dahl" userId="373de2a2-cf3a-4fff-8942-fda7a6294ec4" providerId="ADAL" clId="{C205E277-4301-47C9-B41C-DE195FCF53CD}" dt="2021-09-03T11:48:18.218" v="1917" actId="26606"/>
          <ac:spMkLst>
            <pc:docMk/>
            <pc:sldMk cId="381738938" sldId="264"/>
            <ac:spMk id="2" creationId="{F11380C8-C48B-465E-A4CE-40DE1F44F305}"/>
          </ac:spMkLst>
        </pc:spChg>
        <pc:spChg chg="mod">
          <ac:chgData name="Camilla Dahl" userId="373de2a2-cf3a-4fff-8942-fda7a6294ec4" providerId="ADAL" clId="{C205E277-4301-47C9-B41C-DE195FCF53CD}" dt="2021-09-03T11:48:18.218" v="1917" actId="26606"/>
          <ac:spMkLst>
            <pc:docMk/>
            <pc:sldMk cId="381738938" sldId="264"/>
            <ac:spMk id="3" creationId="{854CC097-E4BC-497C-886A-6D2E7550EA41}"/>
          </ac:spMkLst>
        </pc:spChg>
        <pc:spChg chg="add">
          <ac:chgData name="Camilla Dahl" userId="373de2a2-cf3a-4fff-8942-fda7a6294ec4" providerId="ADAL" clId="{C205E277-4301-47C9-B41C-DE195FCF53CD}" dt="2021-09-03T11:48:18.218" v="1917" actId="26606"/>
          <ac:spMkLst>
            <pc:docMk/>
            <pc:sldMk cId="381738938" sldId="264"/>
            <ac:spMk id="8" creationId="{B6CDA21F-E7AF-4C75-8395-33F58D5B0E45}"/>
          </ac:spMkLst>
        </pc:spChg>
        <pc:spChg chg="add">
          <ac:chgData name="Camilla Dahl" userId="373de2a2-cf3a-4fff-8942-fda7a6294ec4" providerId="ADAL" clId="{C205E277-4301-47C9-B41C-DE195FCF53CD}" dt="2021-09-03T11:48:18.218" v="1917" actId="26606"/>
          <ac:spMkLst>
            <pc:docMk/>
            <pc:sldMk cId="381738938" sldId="264"/>
            <ac:spMk id="15" creationId="{D5B0017B-2ECA-49AF-B397-DC140825DF8D}"/>
          </ac:spMkLst>
        </pc:spChg>
        <pc:grpChg chg="add">
          <ac:chgData name="Camilla Dahl" userId="373de2a2-cf3a-4fff-8942-fda7a6294ec4" providerId="ADAL" clId="{C205E277-4301-47C9-B41C-DE195FCF53CD}" dt="2021-09-03T11:48:18.218" v="1917" actId="26606"/>
          <ac:grpSpMkLst>
            <pc:docMk/>
            <pc:sldMk cId="381738938" sldId="264"/>
            <ac:grpSpMk id="10" creationId="{AE1C45F0-260A-458C-96ED-C1F6D2151219}"/>
          </ac:grpSpMkLst>
        </pc:grpChg>
        <pc:cxnChg chg="add">
          <ac:chgData name="Camilla Dahl" userId="373de2a2-cf3a-4fff-8942-fda7a6294ec4" providerId="ADAL" clId="{C205E277-4301-47C9-B41C-DE195FCF53CD}" dt="2021-09-03T11:48:18.218" v="1917" actId="26606"/>
          <ac:cxnSpMkLst>
            <pc:docMk/>
            <pc:sldMk cId="381738938" sldId="264"/>
            <ac:cxnSpMk id="17" creationId="{6CF1BAF6-AD41-4082-B212-8A1F9A2E8779}"/>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6D67C11C-603F-415C-A10E-9737C5ADF05B}" type="datetimeFigureOut">
              <a:rPr lang="sv-SE" smtClean="0"/>
              <a:t>2023-09-04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878463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6D67C11C-603F-415C-A10E-9737C5ADF05B}" type="datetimeFigureOut">
              <a:rPr lang="sv-SE" smtClean="0"/>
              <a:t>2023-09-04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3791266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6D67C11C-603F-415C-A10E-9737C5ADF05B}" type="datetimeFigureOut">
              <a:rPr lang="sv-SE" smtClean="0"/>
              <a:t>2023-09-04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FE6E3B-8037-4A31-9C54-177D78302F2F}" type="slidenum">
              <a:rPr lang="sv-SE" smtClean="0"/>
              <a:t>‹#›</a:t>
            </a:fld>
            <a:endParaRPr lang="sv-S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00742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6D67C11C-603F-415C-A10E-9737C5ADF05B}" type="datetimeFigureOut">
              <a:rPr lang="sv-SE" smtClean="0"/>
              <a:t>2023-09-04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1607760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6D67C11C-603F-415C-A10E-9737C5ADF05B}" type="datetimeFigureOut">
              <a:rPr lang="sv-SE" smtClean="0"/>
              <a:t>2023-09-04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FE6E3B-8037-4A31-9C54-177D78302F2F}" type="slidenum">
              <a:rPr lang="sv-SE" smtClean="0"/>
              <a:t>‹#›</a:t>
            </a:fld>
            <a:endParaRPr lang="sv-S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266516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6D67C11C-603F-415C-A10E-9737C5ADF05B}" type="datetimeFigureOut">
              <a:rPr lang="sv-SE" smtClean="0"/>
              <a:t>2023-09-04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7051181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6D67C11C-603F-415C-A10E-9737C5ADF05B}" type="datetimeFigureOut">
              <a:rPr lang="sv-SE" smtClean="0"/>
              <a:t>2023-09-04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1951002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6D67C11C-603F-415C-A10E-9737C5ADF05B}" type="datetimeFigureOut">
              <a:rPr lang="sv-SE" smtClean="0"/>
              <a:t>2023-09-04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119246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6D67C11C-603F-415C-A10E-9737C5ADF05B}" type="datetimeFigureOut">
              <a:rPr lang="sv-SE" smtClean="0"/>
              <a:t>2023-09-04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1660304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6D67C11C-603F-415C-A10E-9737C5ADF05B}" type="datetimeFigureOut">
              <a:rPr lang="sv-SE" smtClean="0"/>
              <a:t>2023-09-04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4280413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6D67C11C-603F-415C-A10E-9737C5ADF05B}" type="datetimeFigureOut">
              <a:rPr lang="sv-SE" smtClean="0"/>
              <a:t>2023-09-04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1039385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6D67C11C-603F-415C-A10E-9737C5ADF05B}" type="datetimeFigureOut">
              <a:rPr lang="sv-SE" smtClean="0"/>
              <a:t>2023-09-04</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2665525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6D67C11C-603F-415C-A10E-9737C5ADF05B}" type="datetimeFigureOut">
              <a:rPr lang="sv-SE" smtClean="0"/>
              <a:t>2023-09-04</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3940942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67C11C-603F-415C-A10E-9737C5ADF05B}" type="datetimeFigureOut">
              <a:rPr lang="sv-SE" smtClean="0"/>
              <a:t>2023-09-04</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1359361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v-SE"/>
              <a:t>Klicka här för att ändra mall för rubrikformat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6D67C11C-603F-415C-A10E-9737C5ADF05B}" type="datetimeFigureOut">
              <a:rPr lang="sv-SE" smtClean="0"/>
              <a:t>2023-09-04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4194995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6D67C11C-603F-415C-A10E-9737C5ADF05B}" type="datetimeFigureOut">
              <a:rPr lang="sv-SE" smtClean="0"/>
              <a:t>2023-09-04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1089482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67C11C-603F-415C-A10E-9737C5ADF05B}" type="datetimeFigureOut">
              <a:rPr lang="sv-SE" smtClean="0"/>
              <a:t>2023-09-04</a:t>
            </a:fld>
            <a:endParaRPr lang="sv-S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EFE6E3B-8037-4A31-9C54-177D78302F2F}" type="slidenum">
              <a:rPr lang="sv-SE" smtClean="0"/>
              <a:t>‹#›</a:t>
            </a:fld>
            <a:endParaRPr lang="sv-SE"/>
          </a:p>
        </p:txBody>
      </p:sp>
    </p:spTree>
    <p:extLst>
      <p:ext uri="{BB962C8B-B14F-4D97-AF65-F5344CB8AC3E}">
        <p14:creationId xmlns:p14="http://schemas.microsoft.com/office/powerpoint/2010/main" val="445257444"/>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nnebandy.se/ibis-appen/svensk-innebandys-officiella-app/livestreaming" TargetMode="External"/><Relationship Id="rId2" Type="http://schemas.openxmlformats.org/officeDocument/2006/relationships/hyperlink" Target="https://www.innebandy.se/utbildninga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innebandykungen.com/foreningsshop/gamla-stan-ibk.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laget.se/GamlaStanIBK-P08/Troop/175875/Hugo-Degerman" TargetMode="External"/><Relationship Id="rId7" Type="http://schemas.openxmlformats.org/officeDocument/2006/relationships/hyperlink" Target="https://www.laget.se/GamlaStanIBK-P08/Troop/1386876/Anton-Sandstrom" TargetMode="External"/><Relationship Id="rId2" Type="http://schemas.openxmlformats.org/officeDocument/2006/relationships/hyperlink" Target="https://www.laget.se/GamlaStanIBK-P08/Troop/890137/Johan-Berggren" TargetMode="External"/><Relationship Id="rId1" Type="http://schemas.openxmlformats.org/officeDocument/2006/relationships/slideLayout" Target="../slideLayouts/slideLayout2.xml"/><Relationship Id="rId6" Type="http://schemas.openxmlformats.org/officeDocument/2006/relationships/hyperlink" Target="https://www.laget.se/GamlaStanIBK-P08/Troop/1359102/Camilla-Dahl" TargetMode="External"/><Relationship Id="rId5" Type="http://schemas.openxmlformats.org/officeDocument/2006/relationships/hyperlink" Target="https://www.laget.se/GamlaStanIBK-P08/Troop/1338882/Christopher-Wahlgren" TargetMode="External"/><Relationship Id="rId4" Type="http://schemas.openxmlformats.org/officeDocument/2006/relationships/hyperlink" Target="https://www.laget.se/GamlaStanIBK-P08/Troop/1325374/Johan-Nor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stadasverige.se/for-foreninga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7215285-437C-48FC-B8C4-FA60BFF8DC59}"/>
              </a:ext>
            </a:extLst>
          </p:cNvPr>
          <p:cNvSpPr>
            <a:spLocks noGrp="1"/>
          </p:cNvSpPr>
          <p:nvPr>
            <p:ph type="ctrTitle"/>
          </p:nvPr>
        </p:nvSpPr>
        <p:spPr>
          <a:xfrm>
            <a:off x="7331384" y="679730"/>
            <a:ext cx="4171994" cy="3932729"/>
          </a:xfrm>
        </p:spPr>
        <p:txBody>
          <a:bodyPr>
            <a:normAutofit fontScale="90000"/>
          </a:bodyPr>
          <a:lstStyle/>
          <a:p>
            <a:pPr algn="l"/>
            <a:r>
              <a:rPr lang="sv-SE" sz="5600" u="sng" dirty="0"/>
              <a:t>Föräldramöte</a:t>
            </a:r>
            <a:br>
              <a:rPr lang="sv-SE" sz="5600" dirty="0"/>
            </a:br>
            <a:br>
              <a:rPr lang="sv-SE" sz="5600" dirty="0"/>
            </a:br>
            <a:r>
              <a:rPr lang="sv-SE" sz="4400" dirty="0"/>
              <a:t>Gamla stan Herr utveckling</a:t>
            </a:r>
            <a:br>
              <a:rPr lang="sv-SE" sz="4400" dirty="0"/>
            </a:br>
            <a:r>
              <a:rPr lang="sv-SE" sz="4400" dirty="0"/>
              <a:t>säsongen 23/24</a:t>
            </a:r>
          </a:p>
        </p:txBody>
      </p:sp>
      <p:sp>
        <p:nvSpPr>
          <p:cNvPr id="3" name="Underrubrik 2">
            <a:extLst>
              <a:ext uri="{FF2B5EF4-FFF2-40B4-BE49-F238E27FC236}">
                <a16:creationId xmlns:a16="http://schemas.microsoft.com/office/drawing/2014/main" id="{50C29E32-3A25-4B35-B583-D22CD663777E}"/>
              </a:ext>
            </a:extLst>
          </p:cNvPr>
          <p:cNvSpPr>
            <a:spLocks noGrp="1"/>
          </p:cNvSpPr>
          <p:nvPr>
            <p:ph type="subTitle" idx="1"/>
          </p:nvPr>
        </p:nvSpPr>
        <p:spPr>
          <a:xfrm>
            <a:off x="7331383" y="5227455"/>
            <a:ext cx="3876085" cy="857461"/>
          </a:xfrm>
        </p:spPr>
        <p:txBody>
          <a:bodyPr>
            <a:normAutofit/>
          </a:bodyPr>
          <a:lstStyle/>
          <a:p>
            <a:pPr algn="l"/>
            <a:endParaRPr lang="sv-SE"/>
          </a:p>
        </p:txBody>
      </p:sp>
      <p:pic>
        <p:nvPicPr>
          <p:cNvPr id="1026" name="Picture 2" descr="Gamla Stan IBK">
            <a:extLst>
              <a:ext uri="{FF2B5EF4-FFF2-40B4-BE49-F238E27FC236}">
                <a16:creationId xmlns:a16="http://schemas.microsoft.com/office/drawing/2014/main" id="{B1FAB298-8AE7-464B-88E0-4DA66CAA781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42597" y="624585"/>
            <a:ext cx="5608830" cy="5608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708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8926D1-D5BE-12D9-9FEC-1F2B211DEA40}"/>
              </a:ext>
            </a:extLst>
          </p:cNvPr>
          <p:cNvSpPr>
            <a:spLocks noGrp="1"/>
          </p:cNvSpPr>
          <p:nvPr>
            <p:ph type="title"/>
          </p:nvPr>
        </p:nvSpPr>
        <p:spPr/>
        <p:txBody>
          <a:bodyPr/>
          <a:lstStyle/>
          <a:p>
            <a:r>
              <a:rPr lang="sv-SE" dirty="0">
                <a:solidFill>
                  <a:schemeClr val="tx1"/>
                </a:solidFill>
              </a:rPr>
              <a:t>Kick off i Glommersträsk 23-24/9 </a:t>
            </a:r>
          </a:p>
        </p:txBody>
      </p:sp>
      <p:sp>
        <p:nvSpPr>
          <p:cNvPr id="3" name="Platshållare för innehåll 2">
            <a:extLst>
              <a:ext uri="{FF2B5EF4-FFF2-40B4-BE49-F238E27FC236}">
                <a16:creationId xmlns:a16="http://schemas.microsoft.com/office/drawing/2014/main" id="{A2039258-69C2-DF97-CAEB-BA7EE14B81E8}"/>
              </a:ext>
            </a:extLst>
          </p:cNvPr>
          <p:cNvSpPr>
            <a:spLocks noGrp="1"/>
          </p:cNvSpPr>
          <p:nvPr>
            <p:ph idx="1"/>
          </p:nvPr>
        </p:nvSpPr>
        <p:spPr/>
        <p:txBody>
          <a:bodyPr/>
          <a:lstStyle/>
          <a:p>
            <a:r>
              <a:rPr lang="sv-SE" dirty="0"/>
              <a:t>Övernattning lördag till söndag.</a:t>
            </a:r>
          </a:p>
          <a:p>
            <a:r>
              <a:rPr lang="sv-SE" dirty="0"/>
              <a:t>750 kr/spelare i deltagaravgift (mat, resa, boende)</a:t>
            </a:r>
          </a:p>
          <a:p>
            <a:r>
              <a:rPr lang="sv-SE" dirty="0"/>
              <a:t>Innebandyträning, teori, gruppstärkande.</a:t>
            </a:r>
          </a:p>
          <a:p>
            <a:r>
              <a:rPr lang="sv-SE" dirty="0"/>
              <a:t>Åker i ledarnas bilar.</a:t>
            </a:r>
          </a:p>
          <a:p>
            <a:endParaRPr lang="sv-SE" dirty="0"/>
          </a:p>
          <a:p>
            <a:r>
              <a:rPr lang="sv-SE" dirty="0"/>
              <a:t>Någon förälder som kan köra? Eller vara med oss denna övernattning om vi har svårt att få ihop ledare?</a:t>
            </a:r>
          </a:p>
          <a:p>
            <a:endParaRPr lang="sv-SE" dirty="0"/>
          </a:p>
          <a:p>
            <a:r>
              <a:rPr lang="sv-SE" dirty="0"/>
              <a:t>Kallelse kommer skickats ut…svara på den så vi vet hur många bilplatser det behövs.</a:t>
            </a:r>
          </a:p>
        </p:txBody>
      </p:sp>
    </p:spTree>
    <p:extLst>
      <p:ext uri="{BB962C8B-B14F-4D97-AF65-F5344CB8AC3E}">
        <p14:creationId xmlns:p14="http://schemas.microsoft.com/office/powerpoint/2010/main" val="1504061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4128CD-34B9-4E9F-B5D3-C32CAACDF17E}"/>
              </a:ext>
            </a:extLst>
          </p:cNvPr>
          <p:cNvSpPr>
            <a:spLocks noGrp="1"/>
          </p:cNvSpPr>
          <p:nvPr>
            <p:ph type="title"/>
          </p:nvPr>
        </p:nvSpPr>
        <p:spPr>
          <a:xfrm>
            <a:off x="1043631" y="809898"/>
            <a:ext cx="9942716" cy="1554480"/>
          </a:xfrm>
        </p:spPr>
        <p:txBody>
          <a:bodyPr anchor="ctr">
            <a:normAutofit/>
          </a:bodyPr>
          <a:lstStyle/>
          <a:p>
            <a:r>
              <a:rPr lang="sv-SE" sz="4800"/>
              <a:t>Övriga frågor</a:t>
            </a:r>
          </a:p>
        </p:txBody>
      </p:sp>
      <p:sp>
        <p:nvSpPr>
          <p:cNvPr id="3" name="Platshållare för innehåll 2">
            <a:extLst>
              <a:ext uri="{FF2B5EF4-FFF2-40B4-BE49-F238E27FC236}">
                <a16:creationId xmlns:a16="http://schemas.microsoft.com/office/drawing/2014/main" id="{2E9FFBAE-179F-49BF-9DD4-5865D4890761}"/>
              </a:ext>
            </a:extLst>
          </p:cNvPr>
          <p:cNvSpPr>
            <a:spLocks noGrp="1"/>
          </p:cNvSpPr>
          <p:nvPr>
            <p:ph idx="1"/>
          </p:nvPr>
        </p:nvSpPr>
        <p:spPr>
          <a:xfrm>
            <a:off x="1043631" y="1968898"/>
            <a:ext cx="9941319" cy="3840478"/>
          </a:xfrm>
        </p:spPr>
        <p:txBody>
          <a:bodyPr anchor="ctr">
            <a:normAutofit fontScale="92500" lnSpcReduction="10000"/>
          </a:bodyPr>
          <a:lstStyle/>
          <a:p>
            <a:pPr marL="0" indent="0">
              <a:buNone/>
            </a:pPr>
            <a:endParaRPr lang="sv-SE" sz="2400" dirty="0"/>
          </a:p>
          <a:p>
            <a:r>
              <a:rPr lang="sv-SE" sz="2400" dirty="0"/>
              <a:t>Bli domare? </a:t>
            </a:r>
            <a:r>
              <a:rPr lang="sv-SE" sz="2400" dirty="0">
                <a:hlinkClick r:id="rId2"/>
              </a:rPr>
              <a:t>Utbildningar - Svenska IBF (innebandy.se)</a:t>
            </a:r>
            <a:endParaRPr lang="sv-SE" sz="2400" dirty="0"/>
          </a:p>
          <a:p>
            <a:endParaRPr lang="sv-SE" sz="2400" dirty="0"/>
          </a:p>
          <a:p>
            <a:r>
              <a:rPr lang="sv-SE" sz="2400" dirty="0"/>
              <a:t>Sek-schema kommer när vi vet våra hemmamatcher.</a:t>
            </a:r>
          </a:p>
          <a:p>
            <a:endParaRPr lang="sv-SE" sz="2400" dirty="0"/>
          </a:p>
          <a:p>
            <a:r>
              <a:rPr lang="sv-SE" sz="2400" dirty="0"/>
              <a:t>Cuper under året???- förmodligen inte…</a:t>
            </a:r>
          </a:p>
          <a:p>
            <a:endParaRPr lang="sv-SE" sz="2000" dirty="0"/>
          </a:p>
          <a:p>
            <a:r>
              <a:rPr lang="sv-SE" sz="2000" dirty="0"/>
              <a:t>Livesända matcher: </a:t>
            </a:r>
            <a:r>
              <a:rPr lang="sv-SE" sz="2000" dirty="0">
                <a:hlinkClick r:id="rId3"/>
              </a:rPr>
              <a:t>Livestreaming - Svenska IBF (innebandy.se)</a:t>
            </a:r>
            <a:endParaRPr lang="sv-SE" sz="2000" dirty="0"/>
          </a:p>
          <a:p>
            <a:pPr marL="0" indent="0">
              <a:buNone/>
            </a:pPr>
            <a:r>
              <a:rPr lang="sv-SE" sz="2000" dirty="0"/>
              <a:t>Någon som kan tänka sig ta ansvar för att sätta sig in i att sända våra matcher?</a:t>
            </a:r>
          </a:p>
          <a:p>
            <a:endParaRPr lang="sv-SE" sz="2000" dirty="0"/>
          </a:p>
          <a:p>
            <a:endParaRPr lang="sv-SE" sz="2000" dirty="0"/>
          </a:p>
        </p:txBody>
      </p:sp>
    </p:spTree>
    <p:extLst>
      <p:ext uri="{BB962C8B-B14F-4D97-AF65-F5344CB8AC3E}">
        <p14:creationId xmlns:p14="http://schemas.microsoft.com/office/powerpoint/2010/main" val="2404796502"/>
      </p:ext>
    </p:extLst>
  </p:cSld>
  <p:clrMapOvr>
    <a:masterClrMapping/>
  </p:clrMapOvr>
  <p:transition spd="slow" advClick="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8ABAF72-8121-4ACF-9C3C-D496CA4A5C8E}"/>
              </a:ext>
            </a:extLst>
          </p:cNvPr>
          <p:cNvSpPr>
            <a:spLocks noGrp="1"/>
          </p:cNvSpPr>
          <p:nvPr>
            <p:ph type="title"/>
          </p:nvPr>
        </p:nvSpPr>
        <p:spPr>
          <a:xfrm>
            <a:off x="808638" y="386930"/>
            <a:ext cx="9236700" cy="1188950"/>
          </a:xfrm>
        </p:spPr>
        <p:txBody>
          <a:bodyPr anchor="b">
            <a:normAutofit/>
          </a:bodyPr>
          <a:lstStyle/>
          <a:p>
            <a:r>
              <a:rPr lang="sv-SE" sz="5400"/>
              <a:t>Övriga frågor:</a:t>
            </a:r>
          </a:p>
        </p:txBody>
      </p:sp>
      <p:sp>
        <p:nvSpPr>
          <p:cNvPr id="3" name="Platshållare för innehåll 2">
            <a:extLst>
              <a:ext uri="{FF2B5EF4-FFF2-40B4-BE49-F238E27FC236}">
                <a16:creationId xmlns:a16="http://schemas.microsoft.com/office/drawing/2014/main" id="{2323DC5C-76DA-40F6-B455-4FF3BE6DA075}"/>
              </a:ext>
            </a:extLst>
          </p:cNvPr>
          <p:cNvSpPr>
            <a:spLocks noGrp="1"/>
          </p:cNvSpPr>
          <p:nvPr>
            <p:ph idx="1"/>
          </p:nvPr>
        </p:nvSpPr>
        <p:spPr>
          <a:xfrm>
            <a:off x="808638" y="1575880"/>
            <a:ext cx="10143668" cy="5143702"/>
          </a:xfrm>
        </p:spPr>
        <p:txBody>
          <a:bodyPr anchor="ctr">
            <a:normAutofit lnSpcReduction="10000"/>
          </a:bodyPr>
          <a:lstStyle/>
          <a:p>
            <a:r>
              <a:rPr lang="sv-SE" sz="1900" dirty="0"/>
              <a:t>Om man är intresserad av att beställa Gamla stan-kläder:</a:t>
            </a:r>
          </a:p>
          <a:p>
            <a:pPr marL="0" indent="0">
              <a:buNone/>
            </a:pPr>
            <a:r>
              <a:rPr lang="sv-SE" sz="1900" dirty="0"/>
              <a:t>Länk: </a:t>
            </a:r>
            <a:r>
              <a:rPr lang="sv-SE" sz="1900" dirty="0">
                <a:hlinkClick r:id="rId2"/>
              </a:rPr>
              <a:t>Gamla Stan IBK - Föreningsshop – Innebandykungen</a:t>
            </a:r>
            <a:endParaRPr lang="sv-SE" sz="1900" dirty="0"/>
          </a:p>
          <a:p>
            <a:pPr marL="0" indent="0">
              <a:buNone/>
            </a:pPr>
            <a:r>
              <a:rPr lang="sv-SE" sz="1900" dirty="0"/>
              <a:t>Eller;</a:t>
            </a:r>
          </a:p>
          <a:p>
            <a:pPr marL="0" indent="0">
              <a:buNone/>
            </a:pPr>
            <a:endParaRPr lang="sv-SE" sz="1900" dirty="0"/>
          </a:p>
          <a:p>
            <a:pPr marL="0" indent="0">
              <a:buNone/>
            </a:pPr>
            <a:endParaRPr lang="sv-SE" sz="1900" dirty="0"/>
          </a:p>
          <a:p>
            <a:pPr marL="0" indent="0">
              <a:buNone/>
            </a:pPr>
            <a:endParaRPr lang="sv-SE" sz="1900" dirty="0"/>
          </a:p>
          <a:p>
            <a:pPr marL="0" indent="0">
              <a:buNone/>
            </a:pPr>
            <a:endParaRPr lang="sv-SE" sz="1900" dirty="0"/>
          </a:p>
          <a:p>
            <a:pPr marL="0" indent="0">
              <a:buNone/>
            </a:pPr>
            <a:endParaRPr lang="sv-SE" sz="1900" dirty="0"/>
          </a:p>
          <a:p>
            <a:pPr marL="0" indent="0">
              <a:buNone/>
            </a:pPr>
            <a:endParaRPr lang="sv-SE" sz="1900" dirty="0"/>
          </a:p>
          <a:p>
            <a:pPr marL="0" indent="0">
              <a:buNone/>
            </a:pPr>
            <a:endParaRPr lang="sv-SE" sz="1900" dirty="0"/>
          </a:p>
          <a:p>
            <a:pPr marL="0" indent="0">
              <a:buNone/>
            </a:pPr>
            <a:endParaRPr lang="sv-SE" sz="1900" dirty="0"/>
          </a:p>
          <a:p>
            <a:endParaRPr lang="sv-SE" sz="1900" dirty="0"/>
          </a:p>
          <a:p>
            <a:r>
              <a:rPr lang="sv-SE" sz="1900" dirty="0"/>
              <a:t>Förhoppningsvis lagfotografering också.</a:t>
            </a:r>
          </a:p>
          <a:p>
            <a:pPr marL="0" indent="0">
              <a:buNone/>
            </a:pPr>
            <a:endParaRPr lang="sv-SE" sz="1900" dirty="0"/>
          </a:p>
        </p:txBody>
      </p:sp>
      <p:pic>
        <p:nvPicPr>
          <p:cNvPr id="5" name="Bildobjekt 4" descr="En bild som visar text, skärmbild, Teckensnitt, affisch">
            <a:extLst>
              <a:ext uri="{FF2B5EF4-FFF2-40B4-BE49-F238E27FC236}">
                <a16:creationId xmlns:a16="http://schemas.microsoft.com/office/drawing/2014/main" id="{4D8E3AC9-7A2D-8A53-268D-47BBB0424C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9747" y="2243113"/>
            <a:ext cx="3039283" cy="3809235"/>
          </a:xfrm>
          <a:prstGeom prst="rect">
            <a:avLst/>
          </a:prstGeom>
        </p:spPr>
      </p:pic>
    </p:spTree>
    <p:extLst>
      <p:ext uri="{BB962C8B-B14F-4D97-AF65-F5344CB8AC3E}">
        <p14:creationId xmlns:p14="http://schemas.microsoft.com/office/powerpoint/2010/main" val="104671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1380C8-C48B-465E-A4CE-40DE1F44F305}"/>
              </a:ext>
            </a:extLst>
          </p:cNvPr>
          <p:cNvSpPr>
            <a:spLocks noGrp="1"/>
          </p:cNvSpPr>
          <p:nvPr>
            <p:ph type="title"/>
          </p:nvPr>
        </p:nvSpPr>
        <p:spPr>
          <a:xfrm>
            <a:off x="1043631" y="809898"/>
            <a:ext cx="9942716" cy="1554480"/>
          </a:xfrm>
        </p:spPr>
        <p:txBody>
          <a:bodyPr anchor="ctr">
            <a:normAutofit/>
          </a:bodyPr>
          <a:lstStyle/>
          <a:p>
            <a:r>
              <a:rPr lang="sv-SE" sz="4800"/>
              <a:t>Övriga frågor</a:t>
            </a:r>
          </a:p>
        </p:txBody>
      </p:sp>
      <p:sp>
        <p:nvSpPr>
          <p:cNvPr id="3" name="Platshållare för innehåll 2">
            <a:extLst>
              <a:ext uri="{FF2B5EF4-FFF2-40B4-BE49-F238E27FC236}">
                <a16:creationId xmlns:a16="http://schemas.microsoft.com/office/drawing/2014/main" id="{854CC097-E4BC-497C-886A-6D2E7550EA41}"/>
              </a:ext>
            </a:extLst>
          </p:cNvPr>
          <p:cNvSpPr>
            <a:spLocks noGrp="1"/>
          </p:cNvSpPr>
          <p:nvPr>
            <p:ph idx="1"/>
          </p:nvPr>
        </p:nvSpPr>
        <p:spPr>
          <a:xfrm>
            <a:off x="1045028" y="1977286"/>
            <a:ext cx="9941319" cy="4070815"/>
          </a:xfrm>
        </p:spPr>
        <p:txBody>
          <a:bodyPr anchor="ctr">
            <a:normAutofit/>
          </a:bodyPr>
          <a:lstStyle/>
          <a:p>
            <a:r>
              <a:rPr lang="sv-SE" sz="2400" dirty="0"/>
              <a:t>Seriespelet börjar i slutet av september. Håll koll i kalendern. (en hel del </a:t>
            </a:r>
            <a:r>
              <a:rPr lang="sv-SE" sz="2400" dirty="0" err="1"/>
              <a:t>umeå</a:t>
            </a:r>
            <a:r>
              <a:rPr lang="sv-SE" sz="2400" dirty="0"/>
              <a:t>-resor, där vi kommer göra vårat bästa att samåka med andra lag så kan bli långa dagar)</a:t>
            </a:r>
          </a:p>
          <a:p>
            <a:endParaRPr lang="sv-SE" sz="2400" dirty="0"/>
          </a:p>
          <a:p>
            <a:r>
              <a:rPr lang="sv-SE" sz="2400" dirty="0"/>
              <a:t>Föräldragruppen på </a:t>
            </a:r>
            <a:r>
              <a:rPr lang="sv-SE" sz="2400" dirty="0" err="1"/>
              <a:t>supertext</a:t>
            </a:r>
            <a:r>
              <a:rPr lang="sv-SE" sz="2400" dirty="0"/>
              <a:t> försöker vi hålla till info från oss ledare till er föräldrar. All frånvaro tar ni via kallelsen.</a:t>
            </a:r>
          </a:p>
          <a:p>
            <a:endParaRPr lang="sv-SE" sz="2400" dirty="0"/>
          </a:p>
          <a:p>
            <a:r>
              <a:rPr lang="sv-SE" sz="2400" dirty="0"/>
              <a:t>Sargvakter till Herrlaget??? Mer info kommer </a:t>
            </a:r>
            <a:r>
              <a:rPr lang="sv-SE" sz="2400" dirty="0" err="1"/>
              <a:t>isåfall</a:t>
            </a:r>
            <a:r>
              <a:rPr lang="sv-SE" sz="2400" dirty="0"/>
              <a:t>…</a:t>
            </a:r>
          </a:p>
          <a:p>
            <a:endParaRPr lang="sv-SE" sz="2400" dirty="0"/>
          </a:p>
        </p:txBody>
      </p:sp>
    </p:spTree>
    <p:extLst>
      <p:ext uri="{BB962C8B-B14F-4D97-AF65-F5344CB8AC3E}">
        <p14:creationId xmlns:p14="http://schemas.microsoft.com/office/powerpoint/2010/main" val="38173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59DAC5-E7DC-F953-9DCD-21E0C000097A}"/>
              </a:ext>
            </a:extLst>
          </p:cNvPr>
          <p:cNvSpPr>
            <a:spLocks noGrp="1"/>
          </p:cNvSpPr>
          <p:nvPr>
            <p:ph type="title"/>
          </p:nvPr>
        </p:nvSpPr>
        <p:spPr/>
        <p:txBody>
          <a:bodyPr/>
          <a:lstStyle/>
          <a:p>
            <a:r>
              <a:rPr lang="sv-SE" dirty="0"/>
              <a:t>Era frågor?</a:t>
            </a:r>
          </a:p>
        </p:txBody>
      </p:sp>
      <p:sp>
        <p:nvSpPr>
          <p:cNvPr id="3" name="Platshållare för innehåll 2">
            <a:extLst>
              <a:ext uri="{FF2B5EF4-FFF2-40B4-BE49-F238E27FC236}">
                <a16:creationId xmlns:a16="http://schemas.microsoft.com/office/drawing/2014/main" id="{E3717C31-9779-3587-108D-7AAFA45575FB}"/>
              </a:ext>
            </a:extLst>
          </p:cNvPr>
          <p:cNvSpPr>
            <a:spLocks noGrp="1"/>
          </p:cNvSpPr>
          <p:nvPr>
            <p:ph idx="1"/>
          </p:nvPr>
        </p:nvSpPr>
        <p:spPr/>
        <p:txBody>
          <a:bodyPr/>
          <a:lstStyle/>
          <a:p>
            <a:endParaRPr lang="sv-SE" dirty="0"/>
          </a:p>
        </p:txBody>
      </p:sp>
    </p:spTree>
    <p:extLst>
      <p:ext uri="{BB962C8B-B14F-4D97-AF65-F5344CB8AC3E}">
        <p14:creationId xmlns:p14="http://schemas.microsoft.com/office/powerpoint/2010/main" val="948651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7819E5-4836-471A-B9BB-450347027868}"/>
              </a:ext>
            </a:extLst>
          </p:cNvPr>
          <p:cNvSpPr>
            <a:spLocks noGrp="1"/>
          </p:cNvSpPr>
          <p:nvPr>
            <p:ph type="title"/>
          </p:nvPr>
        </p:nvSpPr>
        <p:spPr>
          <a:xfrm>
            <a:off x="589560" y="856180"/>
            <a:ext cx="4560584" cy="1128068"/>
          </a:xfrm>
        </p:spPr>
        <p:txBody>
          <a:bodyPr anchor="ctr">
            <a:normAutofit/>
          </a:bodyPr>
          <a:lstStyle/>
          <a:p>
            <a:r>
              <a:rPr lang="sv-SE" sz="4000" dirty="0">
                <a:solidFill>
                  <a:schemeClr val="tx1"/>
                </a:solidFill>
              </a:rPr>
              <a:t>Årets uppställning</a:t>
            </a:r>
          </a:p>
        </p:txBody>
      </p:sp>
      <p:sp>
        <p:nvSpPr>
          <p:cNvPr id="3" name="Platshållare för innehåll 2">
            <a:extLst>
              <a:ext uri="{FF2B5EF4-FFF2-40B4-BE49-F238E27FC236}">
                <a16:creationId xmlns:a16="http://schemas.microsoft.com/office/drawing/2014/main" id="{54585298-A16B-46CF-B5B7-4A833B8A11B1}"/>
              </a:ext>
            </a:extLst>
          </p:cNvPr>
          <p:cNvSpPr>
            <a:spLocks noGrp="1"/>
          </p:cNvSpPr>
          <p:nvPr>
            <p:ph idx="1"/>
          </p:nvPr>
        </p:nvSpPr>
        <p:spPr>
          <a:xfrm>
            <a:off x="590719" y="1181059"/>
            <a:ext cx="4559425" cy="4495882"/>
          </a:xfrm>
        </p:spPr>
        <p:txBody>
          <a:bodyPr anchor="ctr">
            <a:normAutofit/>
          </a:bodyPr>
          <a:lstStyle/>
          <a:p>
            <a:r>
              <a:rPr lang="sv-SE" sz="2400" dirty="0"/>
              <a:t>31 </a:t>
            </a:r>
            <a:r>
              <a:rPr lang="sv-SE" sz="2400" dirty="0" err="1"/>
              <a:t>st</a:t>
            </a:r>
            <a:r>
              <a:rPr lang="sv-SE" sz="2400" dirty="0"/>
              <a:t> inskrivna spelare</a:t>
            </a:r>
          </a:p>
          <a:p>
            <a:r>
              <a:rPr lang="sv-SE" sz="2400"/>
              <a:t>6 </a:t>
            </a:r>
            <a:r>
              <a:rPr lang="sv-SE" sz="2400" dirty="0" err="1"/>
              <a:t>st</a:t>
            </a:r>
            <a:r>
              <a:rPr lang="sv-SE" sz="2400" dirty="0"/>
              <a:t> tränare</a:t>
            </a:r>
          </a:p>
          <a:p>
            <a:r>
              <a:rPr lang="sv-SE" sz="2400" dirty="0"/>
              <a:t>2 </a:t>
            </a:r>
            <a:r>
              <a:rPr lang="sv-SE" sz="2400" dirty="0" err="1"/>
              <a:t>st</a:t>
            </a:r>
            <a:r>
              <a:rPr lang="sv-SE" sz="2400" dirty="0"/>
              <a:t> lagledare</a:t>
            </a:r>
          </a:p>
          <a:p>
            <a:r>
              <a:rPr lang="sv-SE" sz="2400" dirty="0"/>
              <a:t>Anmälda till 2 utvecklingsserier (2 &amp;3)- serieindelning nästa sida:</a:t>
            </a:r>
          </a:p>
        </p:txBody>
      </p:sp>
      <p:pic>
        <p:nvPicPr>
          <p:cNvPr id="5" name="Picture 2" descr="Gamla Stan IBK">
            <a:extLst>
              <a:ext uri="{FF2B5EF4-FFF2-40B4-BE49-F238E27FC236}">
                <a16:creationId xmlns:a16="http://schemas.microsoft.com/office/drawing/2014/main" id="{B5037EAA-39C1-4499-983D-DF655CF7CEA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062"/>
          <a:stretch/>
        </p:blipFill>
        <p:spPr bwMode="auto">
          <a:xfrm>
            <a:off x="5977788" y="799352"/>
            <a:ext cx="5425410" cy="5259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6299577"/>
      </p:ext>
    </p:extLst>
  </p:cSld>
  <p:clrMapOvr>
    <a:masterClrMapping/>
  </p:clrMapOvr>
  <p:transition spd="slow" advClick="0">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6CF76C5-B5E2-4995-CF99-9250FB1FAFA4}"/>
              </a:ext>
            </a:extLst>
          </p:cNvPr>
          <p:cNvSpPr>
            <a:spLocks noGrp="1"/>
          </p:cNvSpPr>
          <p:nvPr>
            <p:ph type="title"/>
          </p:nvPr>
        </p:nvSpPr>
        <p:spPr/>
        <p:txBody>
          <a:bodyPr/>
          <a:lstStyle/>
          <a:p>
            <a:r>
              <a:rPr lang="sv-SE" dirty="0"/>
              <a:t>Utvecklingsserie: (speltid 15 min * 3, </a:t>
            </a:r>
            <a:r>
              <a:rPr lang="sv-SE" dirty="0" err="1"/>
              <a:t>pausetid</a:t>
            </a:r>
            <a:r>
              <a:rPr lang="sv-SE" dirty="0"/>
              <a:t> 5 min) </a:t>
            </a:r>
          </a:p>
        </p:txBody>
      </p:sp>
      <p:pic>
        <p:nvPicPr>
          <p:cNvPr id="11" name="Platshållare för innehåll 10" descr="En bild som visar text, skärmbild, Teckensnitt, nummer&#10;&#10;Automatiskt genererad beskrivning">
            <a:extLst>
              <a:ext uri="{FF2B5EF4-FFF2-40B4-BE49-F238E27FC236}">
                <a16:creationId xmlns:a16="http://schemas.microsoft.com/office/drawing/2014/main" id="{CC0D845E-EBFD-4112-3FB4-16FAAE4A713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6749" y="1846470"/>
            <a:ext cx="9493719" cy="4937124"/>
          </a:xfrm>
        </p:spPr>
      </p:pic>
    </p:spTree>
    <p:extLst>
      <p:ext uri="{BB962C8B-B14F-4D97-AF65-F5344CB8AC3E}">
        <p14:creationId xmlns:p14="http://schemas.microsoft.com/office/powerpoint/2010/main" val="2402109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FFA6FF9-3175-417D-A032-241DE91BF50E}"/>
              </a:ext>
            </a:extLst>
          </p:cNvPr>
          <p:cNvSpPr>
            <a:spLocks noGrp="1"/>
          </p:cNvSpPr>
          <p:nvPr>
            <p:ph type="title"/>
          </p:nvPr>
        </p:nvSpPr>
        <p:spPr>
          <a:xfrm>
            <a:off x="1113810" y="2960716"/>
            <a:ext cx="4036334" cy="2387600"/>
          </a:xfrm>
        </p:spPr>
        <p:txBody>
          <a:bodyPr vert="horz" lIns="91440" tIns="45720" rIns="91440" bIns="45720" rtlCol="0" anchor="t">
            <a:normAutofit/>
          </a:bodyPr>
          <a:lstStyle/>
          <a:p>
            <a:r>
              <a:rPr lang="en-US" kern="1200" dirty="0" err="1">
                <a:solidFill>
                  <a:schemeClr val="tx1"/>
                </a:solidFill>
                <a:latin typeface="+mj-lt"/>
                <a:ea typeface="+mj-ea"/>
                <a:cs typeface="+mj-cs"/>
              </a:rPr>
              <a:t>Tränarnas</a:t>
            </a:r>
            <a:r>
              <a:rPr lang="en-US" kern="1200" dirty="0">
                <a:solidFill>
                  <a:schemeClr val="tx1"/>
                </a:solidFill>
                <a:latin typeface="+mj-lt"/>
                <a:ea typeface="+mj-ea"/>
                <a:cs typeface="+mj-cs"/>
              </a:rPr>
              <a:t> </a:t>
            </a:r>
            <a:r>
              <a:rPr lang="en-US" kern="1200" dirty="0" err="1">
                <a:solidFill>
                  <a:schemeClr val="tx1"/>
                </a:solidFill>
                <a:latin typeface="+mj-lt"/>
                <a:ea typeface="+mj-ea"/>
                <a:cs typeface="+mj-cs"/>
              </a:rPr>
              <a:t>kontaktuppgifter</a:t>
            </a:r>
            <a:r>
              <a:rPr lang="en-US" kern="1200" dirty="0">
                <a:solidFill>
                  <a:schemeClr val="tx1"/>
                </a:solidFill>
                <a:latin typeface="+mj-lt"/>
                <a:ea typeface="+mj-ea"/>
                <a:cs typeface="+mj-cs"/>
              </a:rPr>
              <a:t>:</a:t>
            </a:r>
          </a:p>
        </p:txBody>
      </p:sp>
      <p:sp>
        <p:nvSpPr>
          <p:cNvPr id="3" name="Platshållare för innehåll 2">
            <a:extLst>
              <a:ext uri="{FF2B5EF4-FFF2-40B4-BE49-F238E27FC236}">
                <a16:creationId xmlns:a16="http://schemas.microsoft.com/office/drawing/2014/main" id="{08C7986D-1B85-4FCC-8C9F-EDBCB749B807}"/>
              </a:ext>
            </a:extLst>
          </p:cNvPr>
          <p:cNvSpPr>
            <a:spLocks noGrp="1"/>
          </p:cNvSpPr>
          <p:nvPr>
            <p:ph idx="1"/>
          </p:nvPr>
        </p:nvSpPr>
        <p:spPr>
          <a:xfrm flipV="1">
            <a:off x="1533524" y="7667832"/>
            <a:ext cx="44034453" cy="143162"/>
          </a:xfrm>
        </p:spPr>
        <p:txBody>
          <a:bodyPr>
            <a:normAutofit fontScale="25000" lnSpcReduction="20000"/>
          </a:bodyPr>
          <a:lstStyle/>
          <a:p>
            <a:endParaRPr lang="sv-SE" dirty="0"/>
          </a:p>
        </p:txBody>
      </p:sp>
      <p:sp>
        <p:nvSpPr>
          <p:cNvPr id="5" name="textruta 4">
            <a:extLst>
              <a:ext uri="{FF2B5EF4-FFF2-40B4-BE49-F238E27FC236}">
                <a16:creationId xmlns:a16="http://schemas.microsoft.com/office/drawing/2014/main" id="{D237F0D6-15E1-4CA2-84DE-A53F775BEFEE}"/>
              </a:ext>
            </a:extLst>
          </p:cNvPr>
          <p:cNvSpPr txBox="1"/>
          <p:nvPr/>
        </p:nvSpPr>
        <p:spPr>
          <a:xfrm>
            <a:off x="1113809" y="953037"/>
            <a:ext cx="4036333" cy="1709849"/>
          </a:xfrm>
          <a:prstGeom prst="rect">
            <a:avLst/>
          </a:prstGeom>
        </p:spPr>
        <p:txBody>
          <a:bodyPr vert="horz" lIns="91440" tIns="45720" rIns="91440" bIns="45720" rtlCol="0" anchor="b">
            <a:normAutofit/>
          </a:bodyPr>
          <a:lstStyle/>
          <a:p>
            <a:pPr>
              <a:lnSpc>
                <a:spcPct val="90000"/>
              </a:lnSpc>
              <a:spcBef>
                <a:spcPts val="1000"/>
              </a:spcBef>
            </a:pPr>
            <a:endParaRPr lang="en-US" sz="500" kern="1200" dirty="0">
              <a:solidFill>
                <a:schemeClr val="tx1"/>
              </a:solidFill>
              <a:latin typeface="+mn-lt"/>
              <a:ea typeface="+mn-ea"/>
              <a:cs typeface="+mn-cs"/>
            </a:endParaRPr>
          </a:p>
        </p:txBody>
      </p:sp>
      <p:sp>
        <p:nvSpPr>
          <p:cNvPr id="4" name="Rectangle 1">
            <a:extLst>
              <a:ext uri="{FF2B5EF4-FFF2-40B4-BE49-F238E27FC236}">
                <a16:creationId xmlns:a16="http://schemas.microsoft.com/office/drawing/2014/main" id="{0F0AF3C0-FF54-40FD-91EA-A18050903714}"/>
              </a:ext>
            </a:extLst>
          </p:cNvPr>
          <p:cNvSpPr>
            <a:spLocks noChangeArrowheads="1"/>
          </p:cNvSpPr>
          <p:nvPr/>
        </p:nvSpPr>
        <p:spPr bwMode="auto">
          <a:xfrm flipV="1">
            <a:off x="695325" y="-852922"/>
            <a:ext cx="51054438" cy="5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sv-SE" altLang="sv-SE" sz="1200" b="1" i="0" u="none" strike="noStrike" cap="none" normalizeH="0" baseline="0">
                <a:ln>
                  <a:noFill/>
                </a:ln>
                <a:solidFill>
                  <a:schemeClr val="tx1"/>
                </a:solidFill>
                <a:effectLst/>
                <a:latin typeface="Arial" panose="020B0604020202020204" pitchFamily="34" charset="0"/>
              </a:rPr>
              <a:t>Ledare</a:t>
            </a:r>
          </a:p>
          <a:p>
            <a:pPr marL="0" marR="0" lvl="0" indent="0" algn="l" defTabSz="914400" rtl="0" eaLnBrk="0" fontAlgn="base" latinLnBrk="0" hangingPunct="0">
              <a:spcBef>
                <a:spcPct val="0"/>
              </a:spcBef>
              <a:spcAft>
                <a:spcPts val="600"/>
              </a:spcAft>
              <a:buClrTx/>
              <a:buSzTx/>
              <a:buFontTx/>
              <a:buChar char="•"/>
              <a:tabLst/>
            </a:pPr>
            <a:r>
              <a:rPr kumimoji="0" lang="sv-SE" altLang="sv-SE" sz="800" b="0" i="0" u="none" strike="noStrike" cap="none" normalizeH="0" baseline="0">
                <a:ln>
                  <a:noFill/>
                </a:ln>
                <a:solidFill>
                  <a:srgbClr val="777777"/>
                </a:solidFill>
                <a:effectLst/>
                <a:latin typeface="Arial" panose="020B0604020202020204" pitchFamily="34" charset="0"/>
                <a:hlinkClick r:id="rId2"/>
              </a:rPr>
              <a:t>  </a:t>
            </a:r>
            <a:endParaRPr kumimoji="0" lang="sv-SE" altLang="sv-SE" sz="3000" b="0" i="0" u="none" strike="noStrike" cap="none" normalizeH="0" baseline="0">
              <a:ln>
                <a:noFill/>
              </a:ln>
              <a:solidFill>
                <a:srgbClr val="777777"/>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endParaRPr kumimoji="0" lang="sv-SE" altLang="sv-SE" sz="500" b="1" i="0" u="none" strike="noStrike" cap="none" normalizeH="0" baseline="0">
              <a:ln>
                <a:noFill/>
              </a:ln>
              <a:solidFill>
                <a:srgbClr val="777777"/>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r>
              <a:rPr kumimoji="0" lang="sv-SE" altLang="sv-SE" sz="500" b="1" i="0" u="none" strike="noStrike" cap="none" normalizeH="0" baseline="0">
                <a:ln>
                  <a:noFill/>
                </a:ln>
                <a:solidFill>
                  <a:srgbClr val="777777"/>
                </a:solidFill>
                <a:effectLst/>
                <a:latin typeface="Arial" panose="020B0604020202020204" pitchFamily="34" charset="0"/>
                <a:hlinkClick r:id="rId2"/>
              </a:rPr>
              <a:t>Johan Berggren</a:t>
            </a:r>
          </a:p>
          <a:p>
            <a:pPr marL="0" marR="0" lvl="0" indent="0" algn="l" defTabSz="914400" rtl="0" eaLnBrk="0" fontAlgn="base" latinLnBrk="0" hangingPunct="0">
              <a:spcBef>
                <a:spcPct val="0"/>
              </a:spcBef>
              <a:spcAft>
                <a:spcPts val="600"/>
              </a:spcAft>
              <a:buClrTx/>
              <a:buSzTx/>
              <a:buFontTx/>
              <a:buNone/>
              <a:tabLst/>
            </a:pPr>
            <a:r>
              <a:rPr kumimoji="0" lang="sv-SE" altLang="sv-SE" sz="800" b="0" i="0" u="none" strike="noStrike" cap="none" normalizeH="0" baseline="0">
                <a:ln>
                  <a:noFill/>
                </a:ln>
                <a:solidFill>
                  <a:srgbClr val="777777"/>
                </a:solidFill>
                <a:effectLst/>
                <a:latin typeface="Arial" panose="020B0604020202020204" pitchFamily="34" charset="0"/>
                <a:hlinkClick r:id="rId2"/>
              </a:rPr>
              <a:t>Tränare</a:t>
            </a:r>
            <a:endParaRPr kumimoji="0" lang="sv-SE" altLang="sv-S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Char char="•"/>
              <a:tabLst/>
            </a:pPr>
            <a:r>
              <a:rPr kumimoji="0" lang="sv-SE" altLang="sv-SE" sz="1800" b="0" i="0" u="none" strike="noStrike" cap="none" normalizeH="0" baseline="0">
                <a:ln>
                  <a:noFill/>
                </a:ln>
                <a:solidFill>
                  <a:srgbClr val="777777"/>
                </a:solidFill>
                <a:effectLst/>
                <a:latin typeface="Arial" panose="020B0604020202020204" pitchFamily="34" charset="0"/>
                <a:hlinkClick r:id="rId3"/>
              </a:rPr>
              <a:t>  </a:t>
            </a:r>
            <a:endParaRPr kumimoji="0" lang="sv-SE" altLang="sv-SE" sz="3000" b="0" i="0" u="none" strike="noStrike" cap="none" normalizeH="0" baseline="0">
              <a:ln>
                <a:noFill/>
              </a:ln>
              <a:solidFill>
                <a:srgbClr val="777777"/>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endParaRPr kumimoji="0" lang="sv-SE" altLang="sv-SE" sz="500" b="1" i="0" u="none" strike="noStrike" cap="none" normalizeH="0" baseline="0">
              <a:ln>
                <a:noFill/>
              </a:ln>
              <a:solidFill>
                <a:srgbClr val="777777"/>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r>
              <a:rPr kumimoji="0" lang="sv-SE" altLang="sv-SE" sz="500" b="1" i="0" u="none" strike="noStrike" cap="none" normalizeH="0" baseline="0">
                <a:ln>
                  <a:noFill/>
                </a:ln>
                <a:solidFill>
                  <a:srgbClr val="777777"/>
                </a:solidFill>
                <a:effectLst/>
                <a:latin typeface="Arial" panose="020B0604020202020204" pitchFamily="34" charset="0"/>
                <a:hlinkClick r:id="rId3"/>
              </a:rPr>
              <a:t>Hugo Degerman</a:t>
            </a:r>
          </a:p>
          <a:p>
            <a:pPr marL="0" marR="0" lvl="0" indent="0" algn="l" defTabSz="914400" rtl="0" eaLnBrk="0" fontAlgn="base" latinLnBrk="0" hangingPunct="0">
              <a:spcBef>
                <a:spcPct val="0"/>
              </a:spcBef>
              <a:spcAft>
                <a:spcPts val="600"/>
              </a:spcAft>
              <a:buClrTx/>
              <a:buSzTx/>
              <a:buFontTx/>
              <a:buNone/>
              <a:tabLst/>
            </a:pPr>
            <a:r>
              <a:rPr kumimoji="0" lang="sv-SE" altLang="sv-SE" sz="800" b="0" i="0" u="none" strike="noStrike" cap="none" normalizeH="0" baseline="0">
                <a:ln>
                  <a:noFill/>
                </a:ln>
                <a:solidFill>
                  <a:srgbClr val="777777"/>
                </a:solidFill>
                <a:effectLst/>
                <a:latin typeface="Arial" panose="020B0604020202020204" pitchFamily="34" charset="0"/>
                <a:hlinkClick r:id="rId3"/>
              </a:rPr>
              <a:t>Tränare</a:t>
            </a:r>
            <a:endParaRPr kumimoji="0" lang="sv-SE" altLang="sv-S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Char char="•"/>
              <a:tabLst/>
            </a:pPr>
            <a:r>
              <a:rPr kumimoji="0" lang="sv-SE" altLang="sv-SE" sz="1800" b="0" i="0" u="none" strike="noStrike" cap="none" normalizeH="0" baseline="0">
                <a:ln>
                  <a:noFill/>
                </a:ln>
                <a:solidFill>
                  <a:srgbClr val="777777"/>
                </a:solidFill>
                <a:effectLst/>
                <a:latin typeface="Arial" panose="020B0604020202020204" pitchFamily="34" charset="0"/>
                <a:hlinkClick r:id="rId4"/>
              </a:rPr>
              <a:t>  </a:t>
            </a:r>
            <a:endParaRPr kumimoji="0" lang="sv-SE" altLang="sv-SE" sz="3000" b="0" i="0" u="none" strike="noStrike" cap="none" normalizeH="0" baseline="0">
              <a:ln>
                <a:noFill/>
              </a:ln>
              <a:solidFill>
                <a:srgbClr val="777777"/>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endParaRPr kumimoji="0" lang="sv-SE" altLang="sv-SE" sz="500" b="1" i="0" u="none" strike="noStrike" cap="none" normalizeH="0" baseline="0">
              <a:ln>
                <a:noFill/>
              </a:ln>
              <a:solidFill>
                <a:srgbClr val="777777"/>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r>
              <a:rPr kumimoji="0" lang="sv-SE" altLang="sv-SE" sz="500" b="1" i="0" u="none" strike="noStrike" cap="none" normalizeH="0" baseline="0">
                <a:ln>
                  <a:noFill/>
                </a:ln>
                <a:solidFill>
                  <a:srgbClr val="777777"/>
                </a:solidFill>
                <a:effectLst/>
                <a:latin typeface="Arial" panose="020B0604020202020204" pitchFamily="34" charset="0"/>
                <a:hlinkClick r:id="rId4"/>
              </a:rPr>
              <a:t>Johan Nord</a:t>
            </a:r>
          </a:p>
          <a:p>
            <a:pPr marL="0" marR="0" lvl="0" indent="0" algn="l" defTabSz="914400" rtl="0" eaLnBrk="0" fontAlgn="base" latinLnBrk="0" hangingPunct="0">
              <a:spcBef>
                <a:spcPct val="0"/>
              </a:spcBef>
              <a:spcAft>
                <a:spcPts val="600"/>
              </a:spcAft>
              <a:buClrTx/>
              <a:buSzTx/>
              <a:buFontTx/>
              <a:buNone/>
              <a:tabLst/>
            </a:pPr>
            <a:r>
              <a:rPr kumimoji="0" lang="sv-SE" altLang="sv-SE" sz="800" b="0" i="0" u="none" strike="noStrike" cap="none" normalizeH="0" baseline="0">
                <a:ln>
                  <a:noFill/>
                </a:ln>
                <a:solidFill>
                  <a:srgbClr val="777777"/>
                </a:solidFill>
                <a:effectLst/>
                <a:latin typeface="Arial" panose="020B0604020202020204" pitchFamily="34" charset="0"/>
                <a:hlinkClick r:id="rId4"/>
              </a:rPr>
              <a:t>Tränare</a:t>
            </a:r>
            <a:endParaRPr kumimoji="0" lang="sv-SE" altLang="sv-S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Char char="•"/>
              <a:tabLst/>
            </a:pPr>
            <a:r>
              <a:rPr kumimoji="0" lang="sv-SE" altLang="sv-SE" sz="1800" b="0" i="0" u="none" strike="noStrike" cap="none" normalizeH="0" baseline="0">
                <a:ln>
                  <a:noFill/>
                </a:ln>
                <a:solidFill>
                  <a:srgbClr val="777777"/>
                </a:solidFill>
                <a:effectLst/>
                <a:latin typeface="Arial" panose="020B0604020202020204" pitchFamily="34" charset="0"/>
                <a:hlinkClick r:id="rId5"/>
              </a:rPr>
              <a:t>  </a:t>
            </a:r>
            <a:endParaRPr kumimoji="0" lang="sv-SE" altLang="sv-SE" sz="3000" b="0" i="0" u="none" strike="noStrike" cap="none" normalizeH="0" baseline="0">
              <a:ln>
                <a:noFill/>
              </a:ln>
              <a:solidFill>
                <a:srgbClr val="777777"/>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endParaRPr kumimoji="0" lang="sv-SE" altLang="sv-SE" sz="500" b="1" i="0" u="none" strike="noStrike" cap="none" normalizeH="0" baseline="0">
              <a:ln>
                <a:noFill/>
              </a:ln>
              <a:solidFill>
                <a:srgbClr val="777777"/>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r>
              <a:rPr kumimoji="0" lang="sv-SE" altLang="sv-SE" sz="500" b="1" i="0" u="none" strike="noStrike" cap="none" normalizeH="0" baseline="0">
                <a:ln>
                  <a:noFill/>
                </a:ln>
                <a:solidFill>
                  <a:srgbClr val="777777"/>
                </a:solidFill>
                <a:effectLst/>
                <a:latin typeface="Arial" panose="020B0604020202020204" pitchFamily="34" charset="0"/>
                <a:hlinkClick r:id="rId5"/>
              </a:rPr>
              <a:t>Christopher Wahlgren</a:t>
            </a:r>
          </a:p>
          <a:p>
            <a:pPr marL="0" marR="0" lvl="0" indent="0" algn="l" defTabSz="914400" rtl="0" eaLnBrk="0" fontAlgn="base" latinLnBrk="0" hangingPunct="0">
              <a:spcBef>
                <a:spcPct val="0"/>
              </a:spcBef>
              <a:spcAft>
                <a:spcPts val="600"/>
              </a:spcAft>
              <a:buClrTx/>
              <a:buSzTx/>
              <a:buFontTx/>
              <a:buNone/>
              <a:tabLst/>
            </a:pPr>
            <a:r>
              <a:rPr kumimoji="0" lang="sv-SE" altLang="sv-SE" sz="800" b="0" i="0" u="none" strike="noStrike" cap="none" normalizeH="0" baseline="0">
                <a:ln>
                  <a:noFill/>
                </a:ln>
                <a:solidFill>
                  <a:srgbClr val="777777"/>
                </a:solidFill>
                <a:effectLst/>
                <a:latin typeface="Arial" panose="020B0604020202020204" pitchFamily="34" charset="0"/>
                <a:hlinkClick r:id="rId5"/>
              </a:rPr>
              <a:t>Tränare</a:t>
            </a:r>
            <a:endParaRPr kumimoji="0" lang="sv-SE" altLang="sv-S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Char char="•"/>
              <a:tabLst/>
            </a:pPr>
            <a:r>
              <a:rPr kumimoji="0" lang="sv-SE" altLang="sv-SE" sz="1800" b="0" i="0" u="none" strike="noStrike" cap="none" normalizeH="0" baseline="0">
                <a:ln>
                  <a:noFill/>
                </a:ln>
                <a:solidFill>
                  <a:srgbClr val="777777"/>
                </a:solidFill>
                <a:effectLst/>
                <a:latin typeface="Arial" panose="020B0604020202020204" pitchFamily="34" charset="0"/>
                <a:hlinkClick r:id="rId6"/>
              </a:rPr>
              <a:t>  </a:t>
            </a:r>
            <a:endParaRPr kumimoji="0" lang="sv-SE" altLang="sv-SE" sz="3000" b="0" i="0" u="none" strike="noStrike" cap="none" normalizeH="0" baseline="0">
              <a:ln>
                <a:noFill/>
              </a:ln>
              <a:solidFill>
                <a:srgbClr val="777777"/>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endParaRPr kumimoji="0" lang="sv-SE" altLang="sv-SE" sz="500" b="1" i="0" u="none" strike="noStrike" cap="none" normalizeH="0" baseline="0">
              <a:ln>
                <a:noFill/>
              </a:ln>
              <a:solidFill>
                <a:srgbClr val="777777"/>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r>
              <a:rPr kumimoji="0" lang="sv-SE" altLang="sv-SE" sz="500" b="1" i="0" u="none" strike="noStrike" cap="none" normalizeH="0" baseline="0">
                <a:ln>
                  <a:noFill/>
                </a:ln>
                <a:solidFill>
                  <a:srgbClr val="777777"/>
                </a:solidFill>
                <a:effectLst/>
                <a:latin typeface="Arial" panose="020B0604020202020204" pitchFamily="34" charset="0"/>
                <a:hlinkClick r:id="rId6"/>
              </a:rPr>
              <a:t>Camilla Dahl</a:t>
            </a:r>
          </a:p>
          <a:p>
            <a:pPr marL="0" marR="0" lvl="0" indent="0" algn="l" defTabSz="914400" rtl="0" eaLnBrk="0" fontAlgn="base" latinLnBrk="0" hangingPunct="0">
              <a:spcBef>
                <a:spcPct val="0"/>
              </a:spcBef>
              <a:spcAft>
                <a:spcPts val="600"/>
              </a:spcAft>
              <a:buClrTx/>
              <a:buSzTx/>
              <a:buFontTx/>
              <a:buNone/>
              <a:tabLst/>
            </a:pPr>
            <a:r>
              <a:rPr kumimoji="0" lang="sv-SE" altLang="sv-SE" sz="800" b="0" i="0" u="none" strike="noStrike" cap="none" normalizeH="0" baseline="0">
                <a:ln>
                  <a:noFill/>
                </a:ln>
                <a:solidFill>
                  <a:srgbClr val="777777"/>
                </a:solidFill>
                <a:effectLst/>
                <a:latin typeface="Arial" panose="020B0604020202020204" pitchFamily="34" charset="0"/>
                <a:hlinkClick r:id="rId6"/>
              </a:rPr>
              <a:t>Lagledare</a:t>
            </a:r>
            <a:endParaRPr kumimoji="0" lang="sv-SE" altLang="sv-S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Char char="•"/>
              <a:tabLst/>
            </a:pPr>
            <a:r>
              <a:rPr kumimoji="0" lang="sv-SE" altLang="sv-SE" sz="1800" b="0" i="0" u="none" strike="noStrike" cap="none" normalizeH="0" baseline="0">
                <a:ln>
                  <a:noFill/>
                </a:ln>
                <a:solidFill>
                  <a:srgbClr val="777777"/>
                </a:solidFill>
                <a:effectLst/>
                <a:latin typeface="Arial" panose="020B0604020202020204" pitchFamily="34" charset="0"/>
                <a:hlinkClick r:id="rId7"/>
              </a:rPr>
              <a:t>  </a:t>
            </a:r>
            <a:endParaRPr kumimoji="0" lang="sv-SE" altLang="sv-SE" sz="3000" b="0" i="0" u="none" strike="noStrike" cap="none" normalizeH="0" baseline="0">
              <a:ln>
                <a:noFill/>
              </a:ln>
              <a:solidFill>
                <a:srgbClr val="777777"/>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endParaRPr kumimoji="0" lang="sv-SE" altLang="sv-SE" sz="500" b="1" i="0" u="none" strike="noStrike" cap="none" normalizeH="0" baseline="0">
              <a:ln>
                <a:noFill/>
              </a:ln>
              <a:solidFill>
                <a:srgbClr val="777777"/>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r>
              <a:rPr kumimoji="0" lang="sv-SE" altLang="sv-SE" sz="500" b="1" i="0" u="none" strike="noStrike" cap="none" normalizeH="0" baseline="0">
                <a:ln>
                  <a:noFill/>
                </a:ln>
                <a:solidFill>
                  <a:srgbClr val="777777"/>
                </a:solidFill>
                <a:effectLst/>
                <a:latin typeface="Arial" panose="020B0604020202020204" pitchFamily="34" charset="0"/>
                <a:hlinkClick r:id="rId7"/>
              </a:rPr>
              <a:t>Anton Sandström</a:t>
            </a:r>
          </a:p>
          <a:p>
            <a:pPr marL="0" marR="0" lvl="0" indent="0" algn="l" defTabSz="914400" rtl="0" eaLnBrk="0" fontAlgn="base" latinLnBrk="0" hangingPunct="0">
              <a:spcBef>
                <a:spcPct val="0"/>
              </a:spcBef>
              <a:spcAft>
                <a:spcPts val="600"/>
              </a:spcAft>
              <a:buClrTx/>
              <a:buSzTx/>
              <a:buFontTx/>
              <a:buNone/>
              <a:tabLst/>
            </a:pPr>
            <a:r>
              <a:rPr kumimoji="0" lang="sv-SE" altLang="sv-SE" sz="800" b="0" i="0" u="none" strike="noStrike" cap="none" normalizeH="0" baseline="0">
                <a:ln>
                  <a:noFill/>
                </a:ln>
                <a:solidFill>
                  <a:srgbClr val="777777"/>
                </a:solidFill>
                <a:effectLst/>
                <a:latin typeface="Arial" panose="020B0604020202020204" pitchFamily="34" charset="0"/>
                <a:hlinkClick r:id="rId7"/>
              </a:rPr>
              <a:t>Lagledare</a:t>
            </a:r>
            <a:endParaRPr kumimoji="0" lang="sv-SE" altLang="sv-S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endParaRPr kumimoji="0" lang="sv-SE" altLang="sv-SE" sz="1800" b="0" i="0" u="none" strike="noStrike" cap="none" normalizeH="0" baseline="0">
              <a:ln>
                <a:noFill/>
              </a:ln>
              <a:solidFill>
                <a:srgbClr val="777777"/>
              </a:solidFill>
              <a:effectLst/>
              <a:latin typeface="Arial" panose="020B0604020202020204" pitchFamily="34" charset="0"/>
            </a:endParaRPr>
          </a:p>
        </p:txBody>
      </p:sp>
      <p:sp>
        <p:nvSpPr>
          <p:cNvPr id="6" name="textruta 5">
            <a:extLst>
              <a:ext uri="{FF2B5EF4-FFF2-40B4-BE49-F238E27FC236}">
                <a16:creationId xmlns:a16="http://schemas.microsoft.com/office/drawing/2014/main" id="{C955DDE7-9D29-48FA-9EB4-6D7B7E3D2304}"/>
              </a:ext>
            </a:extLst>
          </p:cNvPr>
          <p:cNvSpPr txBox="1"/>
          <p:nvPr/>
        </p:nvSpPr>
        <p:spPr>
          <a:xfrm>
            <a:off x="5865080" y="610279"/>
            <a:ext cx="5096971" cy="4421723"/>
          </a:xfrm>
          <a:prstGeom prst="rect">
            <a:avLst/>
          </a:prstGeom>
          <a:noFill/>
        </p:spPr>
        <p:txBody>
          <a:bodyPr wrap="square" rtlCol="0">
            <a:spAutoFit/>
          </a:bodyPr>
          <a:lstStyle/>
          <a:p>
            <a:pPr>
              <a:lnSpc>
                <a:spcPct val="90000"/>
              </a:lnSpc>
              <a:spcBef>
                <a:spcPts val="1000"/>
              </a:spcBef>
            </a:pPr>
            <a:r>
              <a:rPr lang="en-US" sz="2000" u="sng" dirty="0" err="1"/>
              <a:t>Tränare</a:t>
            </a:r>
            <a:r>
              <a:rPr lang="en-US" sz="2000" u="sng" dirty="0"/>
              <a:t>:</a:t>
            </a:r>
          </a:p>
          <a:p>
            <a:pPr>
              <a:lnSpc>
                <a:spcPct val="90000"/>
              </a:lnSpc>
              <a:spcBef>
                <a:spcPts val="1000"/>
              </a:spcBef>
            </a:pPr>
            <a:r>
              <a:rPr lang="en-US" sz="2000" dirty="0"/>
              <a:t>Viktor Edström: 070-257 17 68</a:t>
            </a:r>
          </a:p>
          <a:p>
            <a:pPr>
              <a:lnSpc>
                <a:spcPct val="90000"/>
              </a:lnSpc>
              <a:spcBef>
                <a:spcPts val="1000"/>
              </a:spcBef>
            </a:pPr>
            <a:r>
              <a:rPr lang="en-US" sz="2000" dirty="0" err="1"/>
              <a:t>Benneth</a:t>
            </a:r>
            <a:r>
              <a:rPr lang="en-US" sz="2000" dirty="0"/>
              <a:t> Dahlgren: 070-652 75 27</a:t>
            </a:r>
          </a:p>
          <a:p>
            <a:pPr>
              <a:lnSpc>
                <a:spcPct val="90000"/>
              </a:lnSpc>
              <a:spcBef>
                <a:spcPts val="1000"/>
              </a:spcBef>
            </a:pPr>
            <a:r>
              <a:rPr lang="en-US" sz="2000" dirty="0"/>
              <a:t>Johan Lindblom: 070- 341 71 95</a:t>
            </a:r>
            <a:endParaRPr lang="en-US" sz="2000" kern="1200" dirty="0">
              <a:solidFill>
                <a:schemeClr val="tx1"/>
              </a:solidFill>
              <a:latin typeface="+mn-lt"/>
              <a:ea typeface="+mn-ea"/>
              <a:cs typeface="+mn-cs"/>
            </a:endParaRPr>
          </a:p>
          <a:p>
            <a:pPr>
              <a:lnSpc>
                <a:spcPct val="90000"/>
              </a:lnSpc>
              <a:spcBef>
                <a:spcPts val="1000"/>
              </a:spcBef>
            </a:pPr>
            <a:r>
              <a:rPr lang="en-US" sz="2000" dirty="0"/>
              <a:t>Hugo </a:t>
            </a:r>
            <a:r>
              <a:rPr lang="en-US" sz="2000" dirty="0" err="1"/>
              <a:t>Degerman</a:t>
            </a:r>
            <a:r>
              <a:rPr lang="en-US" sz="2000" dirty="0"/>
              <a:t>: 070-275 09 48</a:t>
            </a:r>
            <a:endParaRPr lang="en-US" sz="2000" kern="1200" dirty="0">
              <a:solidFill>
                <a:schemeClr val="tx1"/>
              </a:solidFill>
              <a:latin typeface="+mn-lt"/>
              <a:ea typeface="+mn-ea"/>
              <a:cs typeface="+mn-cs"/>
            </a:endParaRPr>
          </a:p>
          <a:p>
            <a:pPr>
              <a:lnSpc>
                <a:spcPct val="90000"/>
              </a:lnSpc>
              <a:spcBef>
                <a:spcPts val="1000"/>
              </a:spcBef>
            </a:pPr>
            <a:r>
              <a:rPr lang="en-US" sz="2000" kern="1200" dirty="0">
                <a:solidFill>
                  <a:schemeClr val="tx1"/>
                </a:solidFill>
                <a:latin typeface="+mn-lt"/>
                <a:ea typeface="+mn-ea"/>
                <a:cs typeface="+mn-cs"/>
              </a:rPr>
              <a:t>Jens Liden: 070-337 88 00? </a:t>
            </a:r>
            <a:endParaRPr lang="en-US" sz="2000" u="sng" dirty="0"/>
          </a:p>
          <a:p>
            <a:pPr>
              <a:lnSpc>
                <a:spcPct val="90000"/>
              </a:lnSpc>
              <a:spcBef>
                <a:spcPts val="1000"/>
              </a:spcBef>
            </a:pPr>
            <a:r>
              <a:rPr lang="en-US" sz="2000" kern="1200" dirty="0" err="1">
                <a:solidFill>
                  <a:schemeClr val="tx1"/>
                </a:solidFill>
                <a:latin typeface="+mn-lt"/>
                <a:ea typeface="+mn-ea"/>
                <a:cs typeface="+mn-cs"/>
              </a:rPr>
              <a:t>Christoffer</a:t>
            </a:r>
            <a:r>
              <a:rPr lang="en-US" sz="2000" kern="1200" dirty="0">
                <a:solidFill>
                  <a:schemeClr val="tx1"/>
                </a:solidFill>
                <a:latin typeface="+mn-lt"/>
                <a:ea typeface="+mn-ea"/>
                <a:cs typeface="+mn-cs"/>
              </a:rPr>
              <a:t> </a:t>
            </a:r>
            <a:r>
              <a:rPr lang="en-US" sz="2000" kern="1200" dirty="0" err="1">
                <a:solidFill>
                  <a:schemeClr val="tx1"/>
                </a:solidFill>
                <a:latin typeface="+mn-lt"/>
                <a:ea typeface="+mn-ea"/>
                <a:cs typeface="+mn-cs"/>
              </a:rPr>
              <a:t>Wahlgren</a:t>
            </a:r>
            <a:r>
              <a:rPr lang="en-US" sz="2000" kern="1200" dirty="0">
                <a:solidFill>
                  <a:schemeClr val="tx1"/>
                </a:solidFill>
                <a:latin typeface="+mn-lt"/>
                <a:ea typeface="+mn-ea"/>
                <a:cs typeface="+mn-cs"/>
              </a:rPr>
              <a:t>: 070-306 01 33</a:t>
            </a:r>
          </a:p>
          <a:p>
            <a:pPr>
              <a:lnSpc>
                <a:spcPct val="90000"/>
              </a:lnSpc>
              <a:spcBef>
                <a:spcPts val="1000"/>
              </a:spcBef>
            </a:pPr>
            <a:endParaRPr lang="en-US" sz="2000" kern="1200" dirty="0">
              <a:solidFill>
                <a:schemeClr val="tx1"/>
              </a:solidFill>
              <a:latin typeface="+mn-lt"/>
              <a:ea typeface="+mn-ea"/>
              <a:cs typeface="+mn-cs"/>
            </a:endParaRPr>
          </a:p>
          <a:p>
            <a:pPr>
              <a:lnSpc>
                <a:spcPct val="90000"/>
              </a:lnSpc>
              <a:spcBef>
                <a:spcPts val="1000"/>
              </a:spcBef>
            </a:pPr>
            <a:r>
              <a:rPr lang="en-US" sz="2000" u="sng" kern="1200" dirty="0" err="1">
                <a:solidFill>
                  <a:schemeClr val="tx1"/>
                </a:solidFill>
                <a:latin typeface="+mn-lt"/>
                <a:ea typeface="+mn-ea"/>
                <a:cs typeface="+mn-cs"/>
              </a:rPr>
              <a:t>Lagledare</a:t>
            </a:r>
            <a:r>
              <a:rPr lang="en-US" sz="2000" u="sng" kern="1200" dirty="0">
                <a:solidFill>
                  <a:schemeClr val="tx1"/>
                </a:solidFill>
                <a:latin typeface="+mn-lt"/>
                <a:ea typeface="+mn-ea"/>
                <a:cs typeface="+mn-cs"/>
              </a:rPr>
              <a:t>: </a:t>
            </a:r>
          </a:p>
          <a:p>
            <a:pPr>
              <a:lnSpc>
                <a:spcPct val="90000"/>
              </a:lnSpc>
              <a:spcBef>
                <a:spcPts val="1000"/>
              </a:spcBef>
            </a:pPr>
            <a:r>
              <a:rPr lang="en-US" sz="2000" kern="1200" dirty="0">
                <a:solidFill>
                  <a:schemeClr val="tx1"/>
                </a:solidFill>
                <a:latin typeface="+mn-lt"/>
                <a:ea typeface="+mn-ea"/>
                <a:cs typeface="+mn-cs"/>
              </a:rPr>
              <a:t>Camilla Dahl 070-310 08 53</a:t>
            </a:r>
          </a:p>
          <a:p>
            <a:pPr>
              <a:lnSpc>
                <a:spcPct val="90000"/>
              </a:lnSpc>
              <a:spcBef>
                <a:spcPts val="1000"/>
              </a:spcBef>
            </a:pPr>
            <a:r>
              <a:rPr lang="en-US" sz="2000" dirty="0"/>
              <a:t>Elin </a:t>
            </a:r>
            <a:r>
              <a:rPr lang="en-US" sz="2000" dirty="0" err="1"/>
              <a:t>Bäcklund</a:t>
            </a:r>
            <a:r>
              <a:rPr lang="en-US" sz="2000" dirty="0"/>
              <a:t> 070- 229 58 85</a:t>
            </a:r>
            <a:endParaRPr lang="sv-SE" sz="2000" dirty="0"/>
          </a:p>
        </p:txBody>
      </p:sp>
    </p:spTree>
    <p:extLst>
      <p:ext uri="{BB962C8B-B14F-4D97-AF65-F5344CB8AC3E}">
        <p14:creationId xmlns:p14="http://schemas.microsoft.com/office/powerpoint/2010/main" val="4150301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CD4498F-09C9-405B-A0EB-9F54CB644989}"/>
              </a:ext>
            </a:extLst>
          </p:cNvPr>
          <p:cNvSpPr>
            <a:spLocks noGrp="1"/>
          </p:cNvSpPr>
          <p:nvPr>
            <p:ph type="title"/>
          </p:nvPr>
        </p:nvSpPr>
        <p:spPr>
          <a:xfrm>
            <a:off x="808638" y="386930"/>
            <a:ext cx="9236700" cy="1188950"/>
          </a:xfrm>
        </p:spPr>
        <p:txBody>
          <a:bodyPr anchor="b">
            <a:normAutofit/>
          </a:bodyPr>
          <a:lstStyle/>
          <a:p>
            <a:r>
              <a:rPr lang="sv-SE" sz="5400" dirty="0">
                <a:solidFill>
                  <a:schemeClr val="tx1"/>
                </a:solidFill>
              </a:rPr>
              <a:t>Ekonomi</a:t>
            </a:r>
          </a:p>
        </p:txBody>
      </p:sp>
      <p:sp>
        <p:nvSpPr>
          <p:cNvPr id="3" name="Platshållare för innehåll 2">
            <a:extLst>
              <a:ext uri="{FF2B5EF4-FFF2-40B4-BE49-F238E27FC236}">
                <a16:creationId xmlns:a16="http://schemas.microsoft.com/office/drawing/2014/main" id="{F03EEF5D-3AA3-4BE4-98B4-1D41B8316B12}"/>
              </a:ext>
            </a:extLst>
          </p:cNvPr>
          <p:cNvSpPr>
            <a:spLocks noGrp="1"/>
          </p:cNvSpPr>
          <p:nvPr>
            <p:ph idx="1"/>
          </p:nvPr>
        </p:nvSpPr>
        <p:spPr>
          <a:xfrm>
            <a:off x="684330" y="1814318"/>
            <a:ext cx="10143668" cy="3435531"/>
          </a:xfrm>
        </p:spPr>
        <p:txBody>
          <a:bodyPr anchor="ctr">
            <a:normAutofit fontScale="77500" lnSpcReduction="20000"/>
          </a:bodyPr>
          <a:lstStyle/>
          <a:p>
            <a:r>
              <a:rPr lang="sv-SE" sz="2400" dirty="0"/>
              <a:t>Ca 2500 kr i anmälningsavgift detta år. Vi inväntar serie 2 för att kunna räkna på antalet bortamatcher. </a:t>
            </a:r>
          </a:p>
          <a:p>
            <a:pPr marL="0" indent="0">
              <a:buNone/>
            </a:pPr>
            <a:r>
              <a:rPr lang="sv-SE" sz="2400" dirty="0"/>
              <a:t>(600 till föreningen, resten till lagkassan)</a:t>
            </a:r>
          </a:p>
          <a:p>
            <a:pPr marL="0" indent="0">
              <a:buNone/>
            </a:pPr>
            <a:endParaRPr lang="sv-SE" sz="2400" dirty="0"/>
          </a:p>
          <a:p>
            <a:pPr marL="0" indent="0">
              <a:buNone/>
            </a:pPr>
            <a:r>
              <a:rPr lang="sv-SE" sz="2400" dirty="0"/>
              <a:t>Vi har med oss 38 900 kr in i säsongen, men saknar Fällforsjobben!) </a:t>
            </a:r>
          </a:p>
          <a:p>
            <a:pPr marL="0" indent="0">
              <a:buNone/>
            </a:pPr>
            <a:r>
              <a:rPr lang="sv-SE" sz="2400" dirty="0"/>
              <a:t> </a:t>
            </a:r>
          </a:p>
          <a:p>
            <a:pPr marL="0" indent="0">
              <a:buNone/>
            </a:pPr>
            <a:r>
              <a:rPr lang="sv-SE" sz="2400" dirty="0" err="1"/>
              <a:t>Swish</a:t>
            </a:r>
            <a:r>
              <a:rPr lang="sv-SE" sz="2400" dirty="0"/>
              <a:t>: 0703100853 (Camilla Dahl)</a:t>
            </a:r>
          </a:p>
          <a:p>
            <a:pPr marL="0" indent="0">
              <a:buNone/>
            </a:pPr>
            <a:r>
              <a:rPr lang="sv-SE" sz="2400" dirty="0"/>
              <a:t>Kontonummer:6265-549 077 081 (handelsbanken)</a:t>
            </a:r>
          </a:p>
          <a:p>
            <a:pPr marL="0" indent="0">
              <a:buNone/>
            </a:pPr>
            <a:r>
              <a:rPr lang="sv-SE" sz="2400" dirty="0"/>
              <a:t>Vi återkommer med datum det ska betalas!</a:t>
            </a:r>
          </a:p>
          <a:p>
            <a:pPr marL="0" indent="0">
              <a:buNone/>
            </a:pPr>
            <a:r>
              <a:rPr lang="sv-SE" sz="2400" dirty="0"/>
              <a:t>Märk betalningen med spelarens namn.</a:t>
            </a:r>
          </a:p>
        </p:txBody>
      </p:sp>
    </p:spTree>
    <p:extLst>
      <p:ext uri="{BB962C8B-B14F-4D97-AF65-F5344CB8AC3E}">
        <p14:creationId xmlns:p14="http://schemas.microsoft.com/office/powerpoint/2010/main" val="2655584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ACEB43C-D323-6500-E191-DC8B654A25E4}"/>
              </a:ext>
            </a:extLst>
          </p:cNvPr>
          <p:cNvSpPr>
            <a:spLocks noGrp="1"/>
          </p:cNvSpPr>
          <p:nvPr>
            <p:ph type="title"/>
          </p:nvPr>
        </p:nvSpPr>
        <p:spPr/>
        <p:txBody>
          <a:bodyPr/>
          <a:lstStyle/>
          <a:p>
            <a:r>
              <a:rPr lang="sv-SE" dirty="0">
                <a:solidFill>
                  <a:schemeClr val="tx1"/>
                </a:solidFill>
              </a:rPr>
              <a:t>Ekonomi: Försäljning</a:t>
            </a:r>
          </a:p>
        </p:txBody>
      </p:sp>
      <p:sp>
        <p:nvSpPr>
          <p:cNvPr id="3" name="Platshållare för innehåll 2">
            <a:extLst>
              <a:ext uri="{FF2B5EF4-FFF2-40B4-BE49-F238E27FC236}">
                <a16:creationId xmlns:a16="http://schemas.microsoft.com/office/drawing/2014/main" id="{0438F7DD-346F-0615-D2B0-FAA2EA0E3E63}"/>
              </a:ext>
            </a:extLst>
          </p:cNvPr>
          <p:cNvSpPr>
            <a:spLocks noGrp="1"/>
          </p:cNvSpPr>
          <p:nvPr>
            <p:ph idx="1"/>
          </p:nvPr>
        </p:nvSpPr>
        <p:spPr/>
        <p:txBody>
          <a:bodyPr>
            <a:normAutofit fontScale="85000" lnSpcReduction="20000"/>
          </a:bodyPr>
          <a:lstStyle/>
          <a:p>
            <a:r>
              <a:rPr lang="sv-SE" dirty="0"/>
              <a:t>Någon som vill vara Försäljningsansvarig? </a:t>
            </a:r>
          </a:p>
          <a:p>
            <a:endParaRPr lang="sv-SE" dirty="0"/>
          </a:p>
          <a:p>
            <a:r>
              <a:rPr lang="sv-SE" sz="1800" dirty="0"/>
              <a:t>Städa Sverige 7-8 oktober? 6000 kr </a:t>
            </a:r>
            <a:r>
              <a:rPr lang="sv-SE" sz="1800" dirty="0">
                <a:highlight>
                  <a:srgbClr val="FFFF00"/>
                </a:highlight>
              </a:rPr>
              <a:t>2 vuxna </a:t>
            </a:r>
            <a:r>
              <a:rPr lang="sv-SE" sz="1800" dirty="0"/>
              <a:t>+ 15-20 spelare. </a:t>
            </a:r>
          </a:p>
          <a:p>
            <a:pPr marL="0" indent="0">
              <a:buNone/>
            </a:pPr>
            <a:r>
              <a:rPr lang="sv-SE" sz="1800" dirty="0"/>
              <a:t>Mer info: </a:t>
            </a:r>
            <a:r>
              <a:rPr lang="sv-SE" dirty="0">
                <a:hlinkClick r:id="rId2"/>
              </a:rPr>
              <a:t>För föreningar - Städa Sverige – Idrottens miljöorganisation (stadasverige.se)</a:t>
            </a:r>
            <a:endParaRPr lang="sv-SE" dirty="0"/>
          </a:p>
          <a:p>
            <a:pPr marL="0" indent="0">
              <a:buNone/>
            </a:pPr>
            <a:endParaRPr lang="sv-SE" sz="1800" dirty="0"/>
          </a:p>
          <a:p>
            <a:r>
              <a:rPr lang="sv-SE" sz="1800" dirty="0"/>
              <a:t>Bingolotter 16 </a:t>
            </a:r>
            <a:r>
              <a:rPr lang="sv-SE" sz="1800" dirty="0" err="1"/>
              <a:t>st</a:t>
            </a:r>
            <a:r>
              <a:rPr lang="sv-SE" sz="1800" dirty="0"/>
              <a:t> och 5 kalendrar per spelare- vinst 27 000. Inte köpa sig loss! </a:t>
            </a:r>
          </a:p>
          <a:p>
            <a:endParaRPr lang="sv-SE" sz="1800" dirty="0"/>
          </a:p>
          <a:p>
            <a:r>
              <a:rPr lang="sv-SE" dirty="0"/>
              <a:t>Skyltsöndag 26/11; mer info kommer! Vuxna behöver hjälpa till…vilka 2 vill hjälpa oss lagledare med detta?</a:t>
            </a:r>
          </a:p>
          <a:p>
            <a:endParaRPr lang="sv-SE" dirty="0"/>
          </a:p>
          <a:p>
            <a:r>
              <a:rPr lang="sv-SE" sz="1800" dirty="0"/>
              <a:t>Om man har någon sponsor som är intresserad så kontaktar man Camilla Dahl </a:t>
            </a:r>
          </a:p>
          <a:p>
            <a:pPr marL="0" indent="0">
              <a:buNone/>
            </a:pPr>
            <a:endParaRPr lang="sv-SE" dirty="0"/>
          </a:p>
          <a:p>
            <a:pPr marL="0" indent="0">
              <a:buNone/>
            </a:pPr>
            <a:r>
              <a:rPr lang="sv-SE" dirty="0"/>
              <a:t>Kommer behövas pengar för att finansiera alla bussresor!! </a:t>
            </a:r>
          </a:p>
        </p:txBody>
      </p:sp>
    </p:spTree>
    <p:extLst>
      <p:ext uri="{BB962C8B-B14F-4D97-AF65-F5344CB8AC3E}">
        <p14:creationId xmlns:p14="http://schemas.microsoft.com/office/powerpoint/2010/main" val="1922927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41DC0B-4B4E-4EF9-A989-DDF009E65C79}"/>
              </a:ext>
            </a:extLst>
          </p:cNvPr>
          <p:cNvSpPr>
            <a:spLocks noGrp="1"/>
          </p:cNvSpPr>
          <p:nvPr>
            <p:ph type="title"/>
          </p:nvPr>
        </p:nvSpPr>
        <p:spPr>
          <a:xfrm>
            <a:off x="808638" y="386930"/>
            <a:ext cx="9236700" cy="1188950"/>
          </a:xfrm>
        </p:spPr>
        <p:txBody>
          <a:bodyPr anchor="b">
            <a:normAutofit/>
          </a:bodyPr>
          <a:lstStyle/>
          <a:p>
            <a:r>
              <a:rPr lang="sv-SE" sz="5400" dirty="0">
                <a:solidFill>
                  <a:schemeClr val="tx1"/>
                </a:solidFill>
              </a:rPr>
              <a:t>Närvaro och frånvaro</a:t>
            </a:r>
          </a:p>
        </p:txBody>
      </p:sp>
      <p:sp>
        <p:nvSpPr>
          <p:cNvPr id="3" name="Platshållare för innehåll 2">
            <a:extLst>
              <a:ext uri="{FF2B5EF4-FFF2-40B4-BE49-F238E27FC236}">
                <a16:creationId xmlns:a16="http://schemas.microsoft.com/office/drawing/2014/main" id="{9911B407-DBA4-484F-AB6A-028938EE7E36}"/>
              </a:ext>
            </a:extLst>
          </p:cNvPr>
          <p:cNvSpPr>
            <a:spLocks noGrp="1"/>
          </p:cNvSpPr>
          <p:nvPr>
            <p:ph idx="1"/>
          </p:nvPr>
        </p:nvSpPr>
        <p:spPr>
          <a:xfrm>
            <a:off x="808638" y="1643164"/>
            <a:ext cx="10143668" cy="3435531"/>
          </a:xfrm>
        </p:spPr>
        <p:txBody>
          <a:bodyPr anchor="ctr">
            <a:normAutofit/>
          </a:bodyPr>
          <a:lstStyle/>
          <a:p>
            <a:r>
              <a:rPr lang="sv-SE" sz="1900" dirty="0"/>
              <a:t>Närvaron på träningar kommer att resultera till hur många matcher man får spela.</a:t>
            </a:r>
          </a:p>
          <a:p>
            <a:r>
              <a:rPr lang="sv-SE" sz="1900" dirty="0"/>
              <a:t>Alltid samling i anvisat omklädningsrum 15 min innan träningen ska börja, 45 min före match.</a:t>
            </a:r>
          </a:p>
          <a:p>
            <a:r>
              <a:rPr lang="sv-SE" sz="1900" dirty="0"/>
              <a:t>Frånvaro meddelas genom att man svarar ”kommer inte” på kallelsen. </a:t>
            </a:r>
          </a:p>
          <a:p>
            <a:r>
              <a:rPr lang="sv-SE" sz="1900" dirty="0"/>
              <a:t>Vid frånvaro vid matcher så går ni in och svarar/ändrar statusen på den kallelse som är utskickad för just den matchen. Om man behöver lämna sin frånvaro efter att kallelsen har stängt så skickar man ett sms till ansvarig tränare. Vem den ansvariga tränaren är ser man när man går in och svarar på kallelsen då ansvariga tränare också är kallade till samma match.  </a:t>
            </a:r>
          </a:p>
        </p:txBody>
      </p:sp>
    </p:spTree>
    <p:extLst>
      <p:ext uri="{BB962C8B-B14F-4D97-AF65-F5344CB8AC3E}">
        <p14:creationId xmlns:p14="http://schemas.microsoft.com/office/powerpoint/2010/main" val="2071364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67D094-DD47-959F-1C09-62735861AE6F}"/>
              </a:ext>
            </a:extLst>
          </p:cNvPr>
          <p:cNvSpPr>
            <a:spLocks noGrp="1"/>
          </p:cNvSpPr>
          <p:nvPr>
            <p:ph type="title"/>
          </p:nvPr>
        </p:nvSpPr>
        <p:spPr/>
        <p:txBody>
          <a:bodyPr/>
          <a:lstStyle/>
          <a:p>
            <a:r>
              <a:rPr lang="sv-SE" dirty="0"/>
              <a:t>Från tränarna:</a:t>
            </a:r>
          </a:p>
        </p:txBody>
      </p:sp>
      <p:sp>
        <p:nvSpPr>
          <p:cNvPr id="3" name="Platshållare för innehåll 2">
            <a:extLst>
              <a:ext uri="{FF2B5EF4-FFF2-40B4-BE49-F238E27FC236}">
                <a16:creationId xmlns:a16="http://schemas.microsoft.com/office/drawing/2014/main" id="{CCD17194-DBD0-FD45-D908-51C37FDF117C}"/>
              </a:ext>
            </a:extLst>
          </p:cNvPr>
          <p:cNvSpPr>
            <a:spLocks noGrp="1"/>
          </p:cNvSpPr>
          <p:nvPr>
            <p:ph idx="1"/>
          </p:nvPr>
        </p:nvSpPr>
        <p:spPr/>
        <p:txBody>
          <a:bodyPr/>
          <a:lstStyle/>
          <a:p>
            <a:r>
              <a:rPr lang="sv-SE" dirty="0"/>
              <a:t>Duscha på plats i hallen efter träningen om ni har möjlighet. Viktigt för sammanhållningen med omklädningsrums-snack.</a:t>
            </a:r>
          </a:p>
          <a:p>
            <a:endParaRPr lang="sv-SE" dirty="0"/>
          </a:p>
          <a:p>
            <a:r>
              <a:rPr lang="sv-SE" dirty="0"/>
              <a:t>Spelarna kommer kallas till spelarmöte av sina tränare.  </a:t>
            </a:r>
          </a:p>
          <a:p>
            <a:endParaRPr lang="sv-SE" dirty="0"/>
          </a:p>
          <a:p>
            <a:r>
              <a:rPr lang="sv-SE" dirty="0" err="1"/>
              <a:t>Spelargrupp</a:t>
            </a:r>
            <a:r>
              <a:rPr lang="sv-SE" dirty="0"/>
              <a:t> med ledare på </a:t>
            </a:r>
            <a:r>
              <a:rPr lang="sv-SE" dirty="0" err="1"/>
              <a:t>snapchat</a:t>
            </a:r>
            <a:r>
              <a:rPr lang="sv-SE" dirty="0"/>
              <a:t> för snabb </a:t>
            </a:r>
            <a:r>
              <a:rPr lang="sv-SE"/>
              <a:t>info direkt till spelare?!?</a:t>
            </a:r>
            <a:endParaRPr lang="sv-SE" dirty="0"/>
          </a:p>
        </p:txBody>
      </p:sp>
    </p:spTree>
    <p:extLst>
      <p:ext uri="{BB962C8B-B14F-4D97-AF65-F5344CB8AC3E}">
        <p14:creationId xmlns:p14="http://schemas.microsoft.com/office/powerpoint/2010/main" val="1970857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A7C81F-4E59-4352-8BB1-37679AE6A293}"/>
              </a:ext>
            </a:extLst>
          </p:cNvPr>
          <p:cNvSpPr>
            <a:spLocks noGrp="1"/>
          </p:cNvSpPr>
          <p:nvPr>
            <p:ph type="title"/>
          </p:nvPr>
        </p:nvSpPr>
        <p:spPr>
          <a:xfrm>
            <a:off x="808638" y="386930"/>
            <a:ext cx="9236700" cy="1188950"/>
          </a:xfrm>
        </p:spPr>
        <p:txBody>
          <a:bodyPr anchor="b">
            <a:normAutofit/>
          </a:bodyPr>
          <a:lstStyle/>
          <a:p>
            <a:r>
              <a:rPr lang="sv-SE" sz="5400" dirty="0">
                <a:solidFill>
                  <a:schemeClr val="tx1"/>
                </a:solidFill>
              </a:rPr>
              <a:t>Laget.se</a:t>
            </a:r>
          </a:p>
        </p:txBody>
      </p:sp>
      <p:sp>
        <p:nvSpPr>
          <p:cNvPr id="3" name="Platshållare för innehåll 2">
            <a:extLst>
              <a:ext uri="{FF2B5EF4-FFF2-40B4-BE49-F238E27FC236}">
                <a16:creationId xmlns:a16="http://schemas.microsoft.com/office/drawing/2014/main" id="{9889E930-C14B-4351-99D0-FB1905F37C7F}"/>
              </a:ext>
            </a:extLst>
          </p:cNvPr>
          <p:cNvSpPr>
            <a:spLocks noGrp="1"/>
          </p:cNvSpPr>
          <p:nvPr>
            <p:ph idx="1"/>
          </p:nvPr>
        </p:nvSpPr>
        <p:spPr>
          <a:xfrm>
            <a:off x="808638" y="1575880"/>
            <a:ext cx="10143668" cy="3435531"/>
          </a:xfrm>
        </p:spPr>
        <p:txBody>
          <a:bodyPr anchor="ctr">
            <a:normAutofit/>
          </a:bodyPr>
          <a:lstStyle/>
          <a:p>
            <a:r>
              <a:rPr lang="sv-SE" sz="2400" dirty="0"/>
              <a:t>All info kommer att skötas via laget.se.</a:t>
            </a:r>
          </a:p>
          <a:p>
            <a:r>
              <a:rPr lang="sv-SE" sz="2400" dirty="0"/>
              <a:t>Gå in och skriv in spelarnas egna kontaktuppgifter så får dom informationen själva också. (gå via ”mina barn” och lägg in deras mailadress, sedan telefonnummer.) </a:t>
            </a:r>
          </a:p>
          <a:p>
            <a:r>
              <a:rPr lang="sv-SE" sz="2400" dirty="0"/>
              <a:t>Kallelser till träningar och matcherna kommer där varje vecka. Svara på kallelsen så fort som möjligt! </a:t>
            </a:r>
          </a:p>
        </p:txBody>
      </p:sp>
    </p:spTree>
    <p:extLst>
      <p:ext uri="{BB962C8B-B14F-4D97-AF65-F5344CB8AC3E}">
        <p14:creationId xmlns:p14="http://schemas.microsoft.com/office/powerpoint/2010/main" val="564165936"/>
      </p:ext>
    </p:extLst>
  </p:cSld>
  <p:clrMapOvr>
    <a:masterClrMapping/>
  </p:clrMapOvr>
  <p:transition spd="slow" advClick="0">
    <p:wipe/>
  </p:transition>
</p:sld>
</file>

<file path=ppt/theme/theme1.xml><?xml version="1.0" encoding="utf-8"?>
<a:theme xmlns:a="http://schemas.openxmlformats.org/drawingml/2006/main" name="Fasett">
  <a:themeElements>
    <a:clrScheme name="Gul">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Faset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DDDA98F7562BD84BAE4D4BADD3E79C49" ma:contentTypeVersion="13" ma:contentTypeDescription="Skapa ett nytt dokument." ma:contentTypeScope="" ma:versionID="f42c0634a7cb9b2f7d77d55e5a6eacf0">
  <xsd:schema xmlns:xsd="http://www.w3.org/2001/XMLSchema" xmlns:xs="http://www.w3.org/2001/XMLSchema" xmlns:p="http://schemas.microsoft.com/office/2006/metadata/properties" xmlns:ns3="626936a0-d37d-4d1e-ac8c-0283c59e915d" xmlns:ns4="10d0099d-9982-4ec7-88c1-5f8126d9538f" targetNamespace="http://schemas.microsoft.com/office/2006/metadata/properties" ma:root="true" ma:fieldsID="2cf8de8e1bac0875c5ebfbdd5be51718" ns3:_="" ns4:_="">
    <xsd:import namespace="626936a0-d37d-4d1e-ac8c-0283c59e915d"/>
    <xsd:import namespace="10d0099d-9982-4ec7-88c1-5f8126d9538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6936a0-d37d-4d1e-ac8c-0283c59e91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d0099d-9982-4ec7-88c1-5f8126d9538f"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element name="SharingHintHash" ma:index="12"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13CB04-0336-4CB8-B2F7-C2F38967082F}">
  <ds:schemaRefs>
    <ds:schemaRef ds:uri="626936a0-d37d-4d1e-ac8c-0283c59e915d"/>
    <ds:schemaRef ds:uri="http://schemas.microsoft.com/office/2006/metadata/properties"/>
    <ds:schemaRef ds:uri="http://www.w3.org/XML/1998/namespace"/>
    <ds:schemaRef ds:uri="http://schemas.microsoft.com/office/2006/documentManagement/types"/>
    <ds:schemaRef ds:uri="http://purl.org/dc/elements/1.1/"/>
    <ds:schemaRef ds:uri="http://schemas.openxmlformats.org/package/2006/metadata/core-properties"/>
    <ds:schemaRef ds:uri="http://purl.org/dc/terms/"/>
    <ds:schemaRef ds:uri="10d0099d-9982-4ec7-88c1-5f8126d9538f"/>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1F02C6E6-2E08-4A75-8395-FAF1BE10C4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6936a0-d37d-4d1e-ac8c-0283c59e915d"/>
    <ds:schemaRef ds:uri="10d0099d-9982-4ec7-88c1-5f8126d953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7D828E-F321-4E25-9D9B-7658B873A1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8683</TotalTime>
  <Words>752</Words>
  <Application>Microsoft Office PowerPoint</Application>
  <PresentationFormat>Bredbild</PresentationFormat>
  <Paragraphs>122</Paragraphs>
  <Slides>14</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14</vt:i4>
      </vt:variant>
    </vt:vector>
  </HeadingPairs>
  <TitlesOfParts>
    <vt:vector size="18" baseType="lpstr">
      <vt:lpstr>Arial</vt:lpstr>
      <vt:lpstr>Trebuchet MS</vt:lpstr>
      <vt:lpstr>Wingdings 3</vt:lpstr>
      <vt:lpstr>Fasett</vt:lpstr>
      <vt:lpstr>Föräldramöte  Gamla stan Herr utveckling säsongen 23/24</vt:lpstr>
      <vt:lpstr>Årets uppställning</vt:lpstr>
      <vt:lpstr>Utvecklingsserie: (speltid 15 min * 3, pausetid 5 min) </vt:lpstr>
      <vt:lpstr>Tränarnas kontaktuppgifter:</vt:lpstr>
      <vt:lpstr>Ekonomi</vt:lpstr>
      <vt:lpstr>Ekonomi: Försäljning</vt:lpstr>
      <vt:lpstr>Närvaro och frånvaro</vt:lpstr>
      <vt:lpstr>Från tränarna:</vt:lpstr>
      <vt:lpstr>Laget.se</vt:lpstr>
      <vt:lpstr>Kick off i Glommersträsk 23-24/9 </vt:lpstr>
      <vt:lpstr>Övriga frågor</vt:lpstr>
      <vt:lpstr>Övriga frågor:</vt:lpstr>
      <vt:lpstr>Övriga frågor</vt:lpstr>
      <vt:lpstr>Era frågor?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Gamla stan P08</dc:title>
  <dc:creator>Camilla Dahl</dc:creator>
  <cp:lastModifiedBy>Camilla Dahl</cp:lastModifiedBy>
  <cp:revision>9</cp:revision>
  <dcterms:created xsi:type="dcterms:W3CDTF">2020-08-14T12:34:12Z</dcterms:created>
  <dcterms:modified xsi:type="dcterms:W3CDTF">2023-09-04T08:59:13Z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0x010100DDDA98F7562BD84BAE4D4BADD3E79C49</vt:lpwstr>
  </property>
</Properties>
</file>