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5" r:id="rId4"/>
    <p:sldId id="259" r:id="rId5"/>
    <p:sldId id="266" r:id="rId6"/>
    <p:sldId id="262" r:id="rId7"/>
    <p:sldId id="267" r:id="rId8"/>
    <p:sldId id="260" r:id="rId9"/>
    <p:sldId id="261"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39C30-8F94-4F17-8E1F-39EB98645FCD}" v="39" dt="2021-10-19T18:03:36.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8" d="100"/>
          <a:sy n="118" d="100"/>
        </p:scale>
        <p:origin x="6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ea3d78c5-0146-43ad-811a-6b9be2b2624d" providerId="ADAL" clId="{CDE39C30-8F94-4F17-8E1F-39EB98645FCD}"/>
    <pc:docChg chg="undo custSel addSld modSld sldOrd">
      <pc:chgData name="Terese Johansson" userId="ea3d78c5-0146-43ad-811a-6b9be2b2624d" providerId="ADAL" clId="{CDE39C30-8F94-4F17-8E1F-39EB98645FCD}" dt="2021-10-19T18:03:36.507" v="1469" actId="18131"/>
      <pc:docMkLst>
        <pc:docMk/>
      </pc:docMkLst>
      <pc:sldChg chg="modSp">
        <pc:chgData name="Terese Johansson" userId="ea3d78c5-0146-43ad-811a-6b9be2b2624d" providerId="ADAL" clId="{CDE39C30-8F94-4F17-8E1F-39EB98645FCD}" dt="2021-10-19T18:03:36.507" v="1469" actId="18131"/>
        <pc:sldMkLst>
          <pc:docMk/>
          <pc:sldMk cId="2152388826" sldId="256"/>
        </pc:sldMkLst>
        <pc:picChg chg="mod">
          <ac:chgData name="Terese Johansson" userId="ea3d78c5-0146-43ad-811a-6b9be2b2624d" providerId="ADAL" clId="{CDE39C30-8F94-4F17-8E1F-39EB98645FCD}" dt="2021-10-19T18:03:36.507" v="1469" actId="18131"/>
          <ac:picMkLst>
            <pc:docMk/>
            <pc:sldMk cId="2152388826" sldId="256"/>
            <ac:picMk id="1026" creationId="{BAA6B991-9E1B-493C-902B-A60800241201}"/>
          </ac:picMkLst>
        </pc:picChg>
      </pc:sldChg>
      <pc:sldChg chg="modSp mod">
        <pc:chgData name="Terese Johansson" userId="ea3d78c5-0146-43ad-811a-6b9be2b2624d" providerId="ADAL" clId="{CDE39C30-8F94-4F17-8E1F-39EB98645FCD}" dt="2021-10-19T16:39:54.100" v="994" actId="1076"/>
        <pc:sldMkLst>
          <pc:docMk/>
          <pc:sldMk cId="3875834149" sldId="257"/>
        </pc:sldMkLst>
        <pc:spChg chg="mod">
          <ac:chgData name="Terese Johansson" userId="ea3d78c5-0146-43ad-811a-6b9be2b2624d" providerId="ADAL" clId="{CDE39C30-8F94-4F17-8E1F-39EB98645FCD}" dt="2021-10-19T16:39:54.100" v="994" actId="1076"/>
          <ac:spMkLst>
            <pc:docMk/>
            <pc:sldMk cId="3875834149" sldId="257"/>
            <ac:spMk id="2056" creationId="{9D530E82-EB6A-477F-BD28-88B09FE27B3D}"/>
          </ac:spMkLst>
        </pc:spChg>
      </pc:sldChg>
      <pc:sldChg chg="modSp mod">
        <pc:chgData name="Terese Johansson" userId="ea3d78c5-0146-43ad-811a-6b9be2b2624d" providerId="ADAL" clId="{CDE39C30-8F94-4F17-8E1F-39EB98645FCD}" dt="2021-10-19T16:42:36.890" v="1000" actId="113"/>
        <pc:sldMkLst>
          <pc:docMk/>
          <pc:sldMk cId="1360647405" sldId="259"/>
        </pc:sldMkLst>
        <pc:spChg chg="mod">
          <ac:chgData name="Terese Johansson" userId="ea3d78c5-0146-43ad-811a-6b9be2b2624d" providerId="ADAL" clId="{CDE39C30-8F94-4F17-8E1F-39EB98645FCD}" dt="2021-10-19T06:30:34.938" v="7" actId="20577"/>
          <ac:spMkLst>
            <pc:docMk/>
            <pc:sldMk cId="1360647405" sldId="259"/>
            <ac:spMk id="2" creationId="{A667D4B8-F4C6-478B-81F7-D37AACCF394A}"/>
          </ac:spMkLst>
        </pc:spChg>
        <pc:spChg chg="mod">
          <ac:chgData name="Terese Johansson" userId="ea3d78c5-0146-43ad-811a-6b9be2b2624d" providerId="ADAL" clId="{CDE39C30-8F94-4F17-8E1F-39EB98645FCD}" dt="2021-10-19T16:42:36.890" v="1000" actId="113"/>
          <ac:spMkLst>
            <pc:docMk/>
            <pc:sldMk cId="1360647405" sldId="259"/>
            <ac:spMk id="22" creationId="{1A740AC2-35E7-4EB9-8BCA-275618634E79}"/>
          </ac:spMkLst>
        </pc:spChg>
      </pc:sldChg>
      <pc:sldChg chg="modSp mod">
        <pc:chgData name="Terese Johansson" userId="ea3d78c5-0146-43ad-811a-6b9be2b2624d" providerId="ADAL" clId="{CDE39C30-8F94-4F17-8E1F-39EB98645FCD}" dt="2021-10-19T17:30:09.620" v="1383" actId="27636"/>
        <pc:sldMkLst>
          <pc:docMk/>
          <pc:sldMk cId="33671131" sldId="260"/>
        </pc:sldMkLst>
        <pc:spChg chg="mod">
          <ac:chgData name="Terese Johansson" userId="ea3d78c5-0146-43ad-811a-6b9be2b2624d" providerId="ADAL" clId="{CDE39C30-8F94-4F17-8E1F-39EB98645FCD}" dt="2021-10-19T17:30:09.620" v="1383" actId="27636"/>
          <ac:spMkLst>
            <pc:docMk/>
            <pc:sldMk cId="33671131" sldId="260"/>
            <ac:spMk id="22" creationId="{1A740AC2-35E7-4EB9-8BCA-275618634E79}"/>
          </ac:spMkLst>
        </pc:spChg>
      </pc:sldChg>
      <pc:sldChg chg="modSp mod ord">
        <pc:chgData name="Terese Johansson" userId="ea3d78c5-0146-43ad-811a-6b9be2b2624d" providerId="ADAL" clId="{CDE39C30-8F94-4F17-8E1F-39EB98645FCD}" dt="2021-10-19T06:41:22.385" v="582" actId="14100"/>
        <pc:sldMkLst>
          <pc:docMk/>
          <pc:sldMk cId="3489779330" sldId="261"/>
        </pc:sldMkLst>
        <pc:spChg chg="mod">
          <ac:chgData name="Terese Johansson" userId="ea3d78c5-0146-43ad-811a-6b9be2b2624d" providerId="ADAL" clId="{CDE39C30-8F94-4F17-8E1F-39EB98645FCD}" dt="2021-10-19T06:41:22.385" v="582" actId="14100"/>
          <ac:spMkLst>
            <pc:docMk/>
            <pc:sldMk cId="3489779330" sldId="261"/>
            <ac:spMk id="22" creationId="{1A740AC2-35E7-4EB9-8BCA-275618634E79}"/>
          </ac:spMkLst>
        </pc:spChg>
      </pc:sldChg>
      <pc:sldChg chg="modSp mod">
        <pc:chgData name="Terese Johansson" userId="ea3d78c5-0146-43ad-811a-6b9be2b2624d" providerId="ADAL" clId="{CDE39C30-8F94-4F17-8E1F-39EB98645FCD}" dt="2021-10-19T17:03:49.013" v="1198" actId="20577"/>
        <pc:sldMkLst>
          <pc:docMk/>
          <pc:sldMk cId="2839115949" sldId="262"/>
        </pc:sldMkLst>
        <pc:spChg chg="mod">
          <ac:chgData name="Terese Johansson" userId="ea3d78c5-0146-43ad-811a-6b9be2b2624d" providerId="ADAL" clId="{CDE39C30-8F94-4F17-8E1F-39EB98645FCD}" dt="2021-10-19T17:03:49.013" v="1198" actId="20577"/>
          <ac:spMkLst>
            <pc:docMk/>
            <pc:sldMk cId="2839115949" sldId="262"/>
            <ac:spMk id="22" creationId="{1A740AC2-35E7-4EB9-8BCA-275618634E79}"/>
          </ac:spMkLst>
        </pc:spChg>
      </pc:sldChg>
      <pc:sldChg chg="modSp mod">
        <pc:chgData name="Terese Johansson" userId="ea3d78c5-0146-43ad-811a-6b9be2b2624d" providerId="ADAL" clId="{CDE39C30-8F94-4F17-8E1F-39EB98645FCD}" dt="2021-10-19T17:33:56.198" v="1408" actId="113"/>
        <pc:sldMkLst>
          <pc:docMk/>
          <pc:sldMk cId="3401737205" sldId="263"/>
        </pc:sldMkLst>
        <pc:spChg chg="mod">
          <ac:chgData name="Terese Johansson" userId="ea3d78c5-0146-43ad-811a-6b9be2b2624d" providerId="ADAL" clId="{CDE39C30-8F94-4F17-8E1F-39EB98645FCD}" dt="2021-10-19T17:33:56.198" v="1408" actId="113"/>
          <ac:spMkLst>
            <pc:docMk/>
            <pc:sldMk cId="3401737205" sldId="263"/>
            <ac:spMk id="2" creationId="{A667D4B8-F4C6-478B-81F7-D37AACCF394A}"/>
          </ac:spMkLst>
        </pc:spChg>
        <pc:spChg chg="mod">
          <ac:chgData name="Terese Johansson" userId="ea3d78c5-0146-43ad-811a-6b9be2b2624d" providerId="ADAL" clId="{CDE39C30-8F94-4F17-8E1F-39EB98645FCD}" dt="2021-10-19T17:33:47.029" v="1407"/>
          <ac:spMkLst>
            <pc:docMk/>
            <pc:sldMk cId="3401737205" sldId="263"/>
            <ac:spMk id="22" creationId="{1A740AC2-35E7-4EB9-8BCA-275618634E79}"/>
          </ac:spMkLst>
        </pc:spChg>
      </pc:sldChg>
      <pc:sldChg chg="addSp delSp modSp mod setClrOvrMap">
        <pc:chgData name="Terese Johansson" userId="ea3d78c5-0146-43ad-811a-6b9be2b2624d" providerId="ADAL" clId="{CDE39C30-8F94-4F17-8E1F-39EB98645FCD}" dt="2021-10-19T17:43:54.859" v="1438" actId="20577"/>
        <pc:sldMkLst>
          <pc:docMk/>
          <pc:sldMk cId="2793842607" sldId="264"/>
        </pc:sldMkLst>
        <pc:spChg chg="mod">
          <ac:chgData name="Terese Johansson" userId="ea3d78c5-0146-43ad-811a-6b9be2b2624d" providerId="ADAL" clId="{CDE39C30-8F94-4F17-8E1F-39EB98645FCD}" dt="2021-10-19T06:56:32.085" v="922" actId="26606"/>
          <ac:spMkLst>
            <pc:docMk/>
            <pc:sldMk cId="2793842607" sldId="264"/>
            <ac:spMk id="2" creationId="{A667D4B8-F4C6-478B-81F7-D37AACCF394A}"/>
          </ac:spMkLst>
        </pc:spChg>
        <pc:spChg chg="add del">
          <ac:chgData name="Terese Johansson" userId="ea3d78c5-0146-43ad-811a-6b9be2b2624d" providerId="ADAL" clId="{CDE39C30-8F94-4F17-8E1F-39EB98645FCD}" dt="2021-10-19T06:56:32.085" v="922" actId="26606"/>
          <ac:spMkLst>
            <pc:docMk/>
            <pc:sldMk cId="2793842607" sldId="264"/>
            <ac:spMk id="19" creationId="{7CB4857B-ED7C-444D-9F04-2F885114A1C2}"/>
          </ac:spMkLst>
        </pc:spChg>
        <pc:spChg chg="add del">
          <ac:chgData name="Terese Johansson" userId="ea3d78c5-0146-43ad-811a-6b9be2b2624d" providerId="ADAL" clId="{CDE39C30-8F94-4F17-8E1F-39EB98645FCD}" dt="2021-10-19T06:56:32.085" v="922" actId="26606"/>
          <ac:spMkLst>
            <pc:docMk/>
            <pc:sldMk cId="2793842607" sldId="264"/>
            <ac:spMk id="20" creationId="{D18046FB-44EA-4FD8-A585-EA09A319B2D0}"/>
          </ac:spMkLst>
        </pc:spChg>
        <pc:spChg chg="add del">
          <ac:chgData name="Terese Johansson" userId="ea3d78c5-0146-43ad-811a-6b9be2b2624d" providerId="ADAL" clId="{CDE39C30-8F94-4F17-8E1F-39EB98645FCD}" dt="2021-10-19T06:56:32.085" v="922" actId="26606"/>
          <ac:spMkLst>
            <pc:docMk/>
            <pc:sldMk cId="2793842607" sldId="264"/>
            <ac:spMk id="21" creationId="{479F5F2B-8B58-4140-AE6A-51F6C67B18D9}"/>
          </ac:spMkLst>
        </pc:spChg>
        <pc:spChg chg="mod ord">
          <ac:chgData name="Terese Johansson" userId="ea3d78c5-0146-43ad-811a-6b9be2b2624d" providerId="ADAL" clId="{CDE39C30-8F94-4F17-8E1F-39EB98645FCD}" dt="2021-10-19T17:43:54.859" v="1438" actId="20577"/>
          <ac:spMkLst>
            <pc:docMk/>
            <pc:sldMk cId="2793842607" sldId="264"/>
            <ac:spMk id="22" creationId="{1A740AC2-35E7-4EB9-8BCA-275618634E79}"/>
          </ac:spMkLst>
        </pc:spChg>
        <pc:spChg chg="add del">
          <ac:chgData name="Terese Johansson" userId="ea3d78c5-0146-43ad-811a-6b9be2b2624d" providerId="ADAL" clId="{CDE39C30-8F94-4F17-8E1F-39EB98645FCD}" dt="2021-10-19T06:56:27.623" v="920" actId="26606"/>
          <ac:spMkLst>
            <pc:docMk/>
            <pc:sldMk cId="2793842607" sldId="264"/>
            <ac:spMk id="27" creationId="{6EBF06A5-4173-45DE-87B1-0791E098A374}"/>
          </ac:spMkLst>
        </pc:spChg>
        <pc:spChg chg="add del">
          <ac:chgData name="Terese Johansson" userId="ea3d78c5-0146-43ad-811a-6b9be2b2624d" providerId="ADAL" clId="{CDE39C30-8F94-4F17-8E1F-39EB98645FCD}" dt="2021-10-19T06:56:27.623" v="920" actId="26606"/>
          <ac:spMkLst>
            <pc:docMk/>
            <pc:sldMk cId="2793842607" sldId="264"/>
            <ac:spMk id="29" creationId="{581DAA37-DAFB-47C9-9EE7-11C030BEC838}"/>
          </ac:spMkLst>
        </pc:spChg>
        <pc:spChg chg="add del">
          <ac:chgData name="Terese Johansson" userId="ea3d78c5-0146-43ad-811a-6b9be2b2624d" providerId="ADAL" clId="{CDE39C30-8F94-4F17-8E1F-39EB98645FCD}" dt="2021-10-19T06:56:27.623" v="920" actId="26606"/>
          <ac:spMkLst>
            <pc:docMk/>
            <pc:sldMk cId="2793842607" sldId="264"/>
            <ac:spMk id="31" creationId="{F4CBD955-7E14-485C-919F-EC1D1B9BC25C}"/>
          </ac:spMkLst>
        </pc:spChg>
        <pc:spChg chg="add del">
          <ac:chgData name="Terese Johansson" userId="ea3d78c5-0146-43ad-811a-6b9be2b2624d" providerId="ADAL" clId="{CDE39C30-8F94-4F17-8E1F-39EB98645FCD}" dt="2021-10-19T06:56:32.085" v="922" actId="26606"/>
          <ac:spMkLst>
            <pc:docMk/>
            <pc:sldMk cId="2793842607" sldId="264"/>
            <ac:spMk id="33" creationId="{05C7EBC3-4672-4DAB-81C2-58661FAFAED6}"/>
          </ac:spMkLst>
        </pc:spChg>
        <pc:spChg chg="add del">
          <ac:chgData name="Terese Johansson" userId="ea3d78c5-0146-43ad-811a-6b9be2b2624d" providerId="ADAL" clId="{CDE39C30-8F94-4F17-8E1F-39EB98645FCD}" dt="2021-10-19T06:56:32.085" v="922" actId="26606"/>
          <ac:spMkLst>
            <pc:docMk/>
            <pc:sldMk cId="2793842607" sldId="264"/>
            <ac:spMk id="34" creationId="{1ABCC31D-213C-44E9-9CC8-8FB2DFC22EDB}"/>
          </ac:spMkLst>
        </pc:spChg>
        <pc:picChg chg="add del mod ord">
          <ac:chgData name="Terese Johansson" userId="ea3d78c5-0146-43ad-811a-6b9be2b2624d" providerId="ADAL" clId="{CDE39C30-8F94-4F17-8E1F-39EB98645FCD}" dt="2021-10-19T06:56:34.154" v="923"/>
          <ac:picMkLst>
            <pc:docMk/>
            <pc:sldMk cId="2793842607" sldId="264"/>
            <ac:picMk id="7" creationId="{68257C3F-9488-4DDD-8599-AB315B5C1174}"/>
          </ac:picMkLst>
        </pc:picChg>
      </pc:sldChg>
      <pc:sldChg chg="addSp delSp modSp mod setBg setClrOvrMap">
        <pc:chgData name="Terese Johansson" userId="ea3d78c5-0146-43ad-811a-6b9be2b2624d" providerId="ADAL" clId="{CDE39C30-8F94-4F17-8E1F-39EB98645FCD}" dt="2021-10-19T07:06:27.094" v="956" actId="18131"/>
        <pc:sldMkLst>
          <pc:docMk/>
          <pc:sldMk cId="3214613430" sldId="265"/>
        </pc:sldMkLst>
        <pc:spChg chg="add del">
          <ac:chgData name="Terese Johansson" userId="ea3d78c5-0146-43ad-811a-6b9be2b2624d" providerId="ADAL" clId="{CDE39C30-8F94-4F17-8E1F-39EB98645FCD}" dt="2021-10-19T07:02:58.786" v="931" actId="26606"/>
          <ac:spMkLst>
            <pc:docMk/>
            <pc:sldMk cId="3214613430" sldId="265"/>
            <ac:spMk id="80" creationId="{5E8D2E83-FB3A-40E7-A9E5-7AB389D612B4}"/>
          </ac:spMkLst>
        </pc:spChg>
        <pc:spChg chg="add del">
          <ac:chgData name="Terese Johansson" userId="ea3d78c5-0146-43ad-811a-6b9be2b2624d" providerId="ADAL" clId="{CDE39C30-8F94-4F17-8E1F-39EB98645FCD}" dt="2021-10-19T07:03:06.359" v="933" actId="26606"/>
          <ac:spMkLst>
            <pc:docMk/>
            <pc:sldMk cId="3214613430" sldId="265"/>
            <ac:spMk id="82" creationId="{206E9F47-DC46-4A02-B5DB-26B56C39C979}"/>
          </ac:spMkLst>
        </pc:spChg>
        <pc:spChg chg="add del">
          <ac:chgData name="Terese Johansson" userId="ea3d78c5-0146-43ad-811a-6b9be2b2624d" providerId="ADAL" clId="{CDE39C30-8F94-4F17-8E1F-39EB98645FCD}" dt="2021-10-19T07:03:17.310" v="935" actId="26606"/>
          <ac:spMkLst>
            <pc:docMk/>
            <pc:sldMk cId="3214613430" sldId="265"/>
            <ac:spMk id="84" creationId="{F4CBD955-7E14-485C-919F-EC1D1B9BC25C}"/>
          </ac:spMkLst>
        </pc:spChg>
        <pc:spChg chg="add del">
          <ac:chgData name="Terese Johansson" userId="ea3d78c5-0146-43ad-811a-6b9be2b2624d" providerId="ADAL" clId="{CDE39C30-8F94-4F17-8E1F-39EB98645FCD}" dt="2021-10-19T07:03:38.759" v="940" actId="26606"/>
          <ac:spMkLst>
            <pc:docMk/>
            <pc:sldMk cId="3214613430" sldId="265"/>
            <ac:spMk id="87" creationId="{8F23F8A3-8FD7-4779-8323-FDC26BE99889}"/>
          </ac:spMkLst>
        </pc:spChg>
        <pc:spChg chg="add del">
          <ac:chgData name="Terese Johansson" userId="ea3d78c5-0146-43ad-811a-6b9be2b2624d" providerId="ADAL" clId="{CDE39C30-8F94-4F17-8E1F-39EB98645FCD}" dt="2021-10-19T07:03:38.759" v="940" actId="26606"/>
          <ac:spMkLst>
            <pc:docMk/>
            <pc:sldMk cId="3214613430" sldId="265"/>
            <ac:spMk id="89" creationId="{F605C4CC-A25C-416F-8333-7CB7DC97D870}"/>
          </ac:spMkLst>
        </pc:spChg>
        <pc:spChg chg="add del">
          <ac:chgData name="Terese Johansson" userId="ea3d78c5-0146-43ad-811a-6b9be2b2624d" providerId="ADAL" clId="{CDE39C30-8F94-4F17-8E1F-39EB98645FCD}" dt="2021-10-19T07:03:55.363" v="942" actId="26606"/>
          <ac:spMkLst>
            <pc:docMk/>
            <pc:sldMk cId="3214613430" sldId="265"/>
            <ac:spMk id="91" creationId="{F4CBD955-7E14-485C-919F-EC1D1B9BC25C}"/>
          </ac:spMkLst>
        </pc:spChg>
        <pc:spChg chg="add">
          <ac:chgData name="Terese Johansson" userId="ea3d78c5-0146-43ad-811a-6b9be2b2624d" providerId="ADAL" clId="{CDE39C30-8F94-4F17-8E1F-39EB98645FCD}" dt="2021-10-19T07:05:45.949" v="951" actId="26606"/>
          <ac:spMkLst>
            <pc:docMk/>
            <pc:sldMk cId="3214613430" sldId="265"/>
            <ac:spMk id="93" creationId="{5E8D2E83-FB3A-40E7-A9E5-7AB389D612B4}"/>
          </ac:spMkLst>
        </pc:spChg>
        <pc:spChg chg="mod ord">
          <ac:chgData name="Terese Johansson" userId="ea3d78c5-0146-43ad-811a-6b9be2b2624d" providerId="ADAL" clId="{CDE39C30-8F94-4F17-8E1F-39EB98645FCD}" dt="2021-10-19T07:05:45.949" v="951" actId="26606"/>
          <ac:spMkLst>
            <pc:docMk/>
            <pc:sldMk cId="3214613430" sldId="265"/>
            <ac:spMk id="2055" creationId="{BEC60078-EBCA-49B0-85A0-EB57AE3C1F44}"/>
          </ac:spMkLst>
        </pc:spChg>
        <pc:spChg chg="mod">
          <ac:chgData name="Terese Johansson" userId="ea3d78c5-0146-43ad-811a-6b9be2b2624d" providerId="ADAL" clId="{CDE39C30-8F94-4F17-8E1F-39EB98645FCD}" dt="2021-10-19T07:05:45.949" v="951" actId="26606"/>
          <ac:spMkLst>
            <pc:docMk/>
            <pc:sldMk cId="3214613430" sldId="265"/>
            <ac:spMk id="2056" creationId="{9D530E82-EB6A-477F-BD28-88B09FE27B3D}"/>
          </ac:spMkLst>
        </pc:spChg>
        <pc:spChg chg="add del">
          <ac:chgData name="Terese Johansson" userId="ea3d78c5-0146-43ad-811a-6b9be2b2624d" providerId="ADAL" clId="{CDE39C30-8F94-4F17-8E1F-39EB98645FCD}" dt="2021-10-19T07:03:17.318" v="936" actId="26606"/>
          <ac:spMkLst>
            <pc:docMk/>
            <pc:sldMk cId="3214613430" sldId="265"/>
            <ac:spMk id="2058" creationId="{05C7EBC3-4672-4DAB-81C2-58661FAFAED6}"/>
          </ac:spMkLst>
        </pc:spChg>
        <pc:spChg chg="add del">
          <ac:chgData name="Terese Johansson" userId="ea3d78c5-0146-43ad-811a-6b9be2b2624d" providerId="ADAL" clId="{CDE39C30-8F94-4F17-8E1F-39EB98645FCD}" dt="2021-10-19T07:03:17.318" v="936" actId="26606"/>
          <ac:spMkLst>
            <pc:docMk/>
            <pc:sldMk cId="3214613430" sldId="265"/>
            <ac:spMk id="2059" creationId="{1ABCC31D-213C-44E9-9CC8-8FB2DFC22EDB}"/>
          </ac:spMkLst>
        </pc:spChg>
        <pc:spChg chg="add del">
          <ac:chgData name="Terese Johansson" userId="ea3d78c5-0146-43ad-811a-6b9be2b2624d" providerId="ADAL" clId="{CDE39C30-8F94-4F17-8E1F-39EB98645FCD}" dt="2021-10-19T07:03:06.359" v="933" actId="26606"/>
          <ac:spMkLst>
            <pc:docMk/>
            <pc:sldMk cId="3214613430" sldId="265"/>
            <ac:spMk id="2061" creationId="{6EBF06A5-4173-45DE-87B1-0791E098A374}"/>
          </ac:spMkLst>
        </pc:spChg>
        <pc:spChg chg="add del">
          <ac:chgData name="Terese Johansson" userId="ea3d78c5-0146-43ad-811a-6b9be2b2624d" providerId="ADAL" clId="{CDE39C30-8F94-4F17-8E1F-39EB98645FCD}" dt="2021-10-19T07:03:17.310" v="935" actId="26606"/>
          <ac:spMkLst>
            <pc:docMk/>
            <pc:sldMk cId="3214613430" sldId="265"/>
            <ac:spMk id="2063" creationId="{6EBF06A5-4173-45DE-87B1-0791E098A374}"/>
          </ac:spMkLst>
        </pc:spChg>
        <pc:spChg chg="add del">
          <ac:chgData name="Terese Johansson" userId="ea3d78c5-0146-43ad-811a-6b9be2b2624d" providerId="ADAL" clId="{CDE39C30-8F94-4F17-8E1F-39EB98645FCD}" dt="2021-10-19T07:03:17.310" v="935" actId="26606"/>
          <ac:spMkLst>
            <pc:docMk/>
            <pc:sldMk cId="3214613430" sldId="265"/>
            <ac:spMk id="2064" creationId="{581DAA37-DAFB-47C9-9EE7-11C030BEC838}"/>
          </ac:spMkLst>
        </pc:spChg>
        <pc:spChg chg="add del">
          <ac:chgData name="Terese Johansson" userId="ea3d78c5-0146-43ad-811a-6b9be2b2624d" providerId="ADAL" clId="{CDE39C30-8F94-4F17-8E1F-39EB98645FCD}" dt="2021-10-19T07:03:55.373" v="943" actId="26606"/>
          <ac:spMkLst>
            <pc:docMk/>
            <pc:sldMk cId="3214613430" sldId="265"/>
            <ac:spMk id="2066" creationId="{5E8D2E83-FB3A-40E7-A9E5-7AB389D612B4}"/>
          </ac:spMkLst>
        </pc:spChg>
        <pc:spChg chg="add del">
          <ac:chgData name="Terese Johansson" userId="ea3d78c5-0146-43ad-811a-6b9be2b2624d" providerId="ADAL" clId="{CDE39C30-8F94-4F17-8E1F-39EB98645FCD}" dt="2021-10-19T07:03:55.363" v="942" actId="26606"/>
          <ac:spMkLst>
            <pc:docMk/>
            <pc:sldMk cId="3214613430" sldId="265"/>
            <ac:spMk id="2068" creationId="{6EBF06A5-4173-45DE-87B1-0791E098A374}"/>
          </ac:spMkLst>
        </pc:spChg>
        <pc:spChg chg="add del">
          <ac:chgData name="Terese Johansson" userId="ea3d78c5-0146-43ad-811a-6b9be2b2624d" providerId="ADAL" clId="{CDE39C30-8F94-4F17-8E1F-39EB98645FCD}" dt="2021-10-19T07:03:55.363" v="942" actId="26606"/>
          <ac:spMkLst>
            <pc:docMk/>
            <pc:sldMk cId="3214613430" sldId="265"/>
            <ac:spMk id="2069" creationId="{581DAA37-DAFB-47C9-9EE7-11C030BEC838}"/>
          </ac:spMkLst>
        </pc:spChg>
        <pc:spChg chg="add del">
          <ac:chgData name="Terese Johansson" userId="ea3d78c5-0146-43ad-811a-6b9be2b2624d" providerId="ADAL" clId="{CDE39C30-8F94-4F17-8E1F-39EB98645FCD}" dt="2021-10-19T07:05:45.949" v="951" actId="26606"/>
          <ac:spMkLst>
            <pc:docMk/>
            <pc:sldMk cId="3214613430" sldId="265"/>
            <ac:spMk id="2071" creationId="{05C7EBC3-4672-4DAB-81C2-58661FAFAED6}"/>
          </ac:spMkLst>
        </pc:spChg>
        <pc:spChg chg="add del">
          <ac:chgData name="Terese Johansson" userId="ea3d78c5-0146-43ad-811a-6b9be2b2624d" providerId="ADAL" clId="{CDE39C30-8F94-4F17-8E1F-39EB98645FCD}" dt="2021-10-19T07:05:45.949" v="951" actId="26606"/>
          <ac:spMkLst>
            <pc:docMk/>
            <pc:sldMk cId="3214613430" sldId="265"/>
            <ac:spMk id="2072" creationId="{1ABCC31D-213C-44E9-9CC8-8FB2DFC22EDB}"/>
          </ac:spMkLst>
        </pc:spChg>
        <pc:picChg chg="add mod ord modCrop">
          <ac:chgData name="Terese Johansson" userId="ea3d78c5-0146-43ad-811a-6b9be2b2624d" providerId="ADAL" clId="{CDE39C30-8F94-4F17-8E1F-39EB98645FCD}" dt="2021-10-19T07:06:27.094" v="956" actId="18131"/>
          <ac:picMkLst>
            <pc:docMk/>
            <pc:sldMk cId="3214613430" sldId="265"/>
            <ac:picMk id="3" creationId="{AD49BCED-DFFE-499C-B7C3-2AFDB0F642E4}"/>
          </ac:picMkLst>
        </pc:picChg>
        <pc:picChg chg="del">
          <ac:chgData name="Terese Johansson" userId="ea3d78c5-0146-43ad-811a-6b9be2b2624d" providerId="ADAL" clId="{CDE39C30-8F94-4F17-8E1F-39EB98645FCD}" dt="2021-10-19T07:02:10.665" v="926" actId="478"/>
          <ac:picMkLst>
            <pc:docMk/>
            <pc:sldMk cId="3214613430" sldId="265"/>
            <ac:picMk id="2050" creationId="{B55A8F77-AEB1-4C83-A266-C780E43FC152}"/>
          </ac:picMkLst>
        </pc:picChg>
      </pc:sldChg>
      <pc:sldChg chg="addSp delSp modSp add mod setBg setClrOvrMap">
        <pc:chgData name="Terese Johansson" userId="ea3d78c5-0146-43ad-811a-6b9be2b2624d" providerId="ADAL" clId="{CDE39C30-8F94-4F17-8E1F-39EB98645FCD}" dt="2021-10-19T16:56:54.372" v="1181" actId="20577"/>
        <pc:sldMkLst>
          <pc:docMk/>
          <pc:sldMk cId="1836505047" sldId="266"/>
        </pc:sldMkLst>
        <pc:spChg chg="mod">
          <ac:chgData name="Terese Johansson" userId="ea3d78c5-0146-43ad-811a-6b9be2b2624d" providerId="ADAL" clId="{CDE39C30-8F94-4F17-8E1F-39EB98645FCD}" dt="2021-10-19T07:09:24.325" v="965" actId="26606"/>
          <ac:spMkLst>
            <pc:docMk/>
            <pc:sldMk cId="1836505047" sldId="266"/>
            <ac:spMk id="2" creationId="{A667D4B8-F4C6-478B-81F7-D37AACCF394A}"/>
          </ac:spMkLst>
        </pc:spChg>
        <pc:spChg chg="del">
          <ac:chgData name="Terese Johansson" userId="ea3d78c5-0146-43ad-811a-6b9be2b2624d" providerId="ADAL" clId="{CDE39C30-8F94-4F17-8E1F-39EB98645FCD}" dt="2021-10-19T06:57:17.128" v="924" actId="26606"/>
          <ac:spMkLst>
            <pc:docMk/>
            <pc:sldMk cId="1836505047" sldId="266"/>
            <ac:spMk id="19" creationId="{7CB4857B-ED7C-444D-9F04-2F885114A1C2}"/>
          </ac:spMkLst>
        </pc:spChg>
        <pc:spChg chg="del">
          <ac:chgData name="Terese Johansson" userId="ea3d78c5-0146-43ad-811a-6b9be2b2624d" providerId="ADAL" clId="{CDE39C30-8F94-4F17-8E1F-39EB98645FCD}" dt="2021-10-19T06:57:17.128" v="924" actId="26606"/>
          <ac:spMkLst>
            <pc:docMk/>
            <pc:sldMk cId="1836505047" sldId="266"/>
            <ac:spMk id="20" creationId="{D18046FB-44EA-4FD8-A585-EA09A319B2D0}"/>
          </ac:spMkLst>
        </pc:spChg>
        <pc:spChg chg="del">
          <ac:chgData name="Terese Johansson" userId="ea3d78c5-0146-43ad-811a-6b9be2b2624d" providerId="ADAL" clId="{CDE39C30-8F94-4F17-8E1F-39EB98645FCD}" dt="2021-10-19T06:57:17.128" v="924" actId="26606"/>
          <ac:spMkLst>
            <pc:docMk/>
            <pc:sldMk cId="1836505047" sldId="266"/>
            <ac:spMk id="21" creationId="{479F5F2B-8B58-4140-AE6A-51F6C67B18D9}"/>
          </ac:spMkLst>
        </pc:spChg>
        <pc:spChg chg="mod">
          <ac:chgData name="Terese Johansson" userId="ea3d78c5-0146-43ad-811a-6b9be2b2624d" providerId="ADAL" clId="{CDE39C30-8F94-4F17-8E1F-39EB98645FCD}" dt="2021-10-19T16:56:54.372" v="1181" actId="20577"/>
          <ac:spMkLst>
            <pc:docMk/>
            <pc:sldMk cId="1836505047" sldId="266"/>
            <ac:spMk id="22" creationId="{1A740AC2-35E7-4EB9-8BCA-275618634E79}"/>
          </ac:spMkLst>
        </pc:spChg>
        <pc:spChg chg="add del">
          <ac:chgData name="Terese Johansson" userId="ea3d78c5-0146-43ad-811a-6b9be2b2624d" providerId="ADAL" clId="{CDE39C30-8F94-4F17-8E1F-39EB98645FCD}" dt="2021-10-19T06:57:51.184" v="925" actId="26606"/>
          <ac:spMkLst>
            <pc:docMk/>
            <pc:sldMk cId="1836505047" sldId="266"/>
            <ac:spMk id="27" creationId="{9264D464-898B-4908-88FD-33A83D6ED64E}"/>
          </ac:spMkLst>
        </pc:spChg>
        <pc:spChg chg="add del">
          <ac:chgData name="Terese Johansson" userId="ea3d78c5-0146-43ad-811a-6b9be2b2624d" providerId="ADAL" clId="{CDE39C30-8F94-4F17-8E1F-39EB98645FCD}" dt="2021-10-19T06:57:51.184" v="925" actId="26606"/>
          <ac:spMkLst>
            <pc:docMk/>
            <pc:sldMk cId="1836505047" sldId="266"/>
            <ac:spMk id="29" creationId="{F0BC1D9E-4401-4EC0-88FD-ED103CB570EA}"/>
          </ac:spMkLst>
        </pc:spChg>
        <pc:spChg chg="add del">
          <ac:chgData name="Terese Johansson" userId="ea3d78c5-0146-43ad-811a-6b9be2b2624d" providerId="ADAL" clId="{CDE39C30-8F94-4F17-8E1F-39EB98645FCD}" dt="2021-10-19T06:57:51.184" v="925" actId="26606"/>
          <ac:spMkLst>
            <pc:docMk/>
            <pc:sldMk cId="1836505047" sldId="266"/>
            <ac:spMk id="31" creationId="{B0AAF7C9-094E-400C-A428-F6C2262F6527}"/>
          </ac:spMkLst>
        </pc:spChg>
        <pc:spChg chg="add del">
          <ac:chgData name="Terese Johansson" userId="ea3d78c5-0146-43ad-811a-6b9be2b2624d" providerId="ADAL" clId="{CDE39C30-8F94-4F17-8E1F-39EB98645FCD}" dt="2021-10-19T06:57:51.184" v="925" actId="26606"/>
          <ac:spMkLst>
            <pc:docMk/>
            <pc:sldMk cId="1836505047" sldId="266"/>
            <ac:spMk id="33" creationId="{6200B311-3585-4069-AAC6-CD443FA5B8AD}"/>
          </ac:spMkLst>
        </pc:spChg>
        <pc:spChg chg="add del">
          <ac:chgData name="Terese Johansson" userId="ea3d78c5-0146-43ad-811a-6b9be2b2624d" providerId="ADAL" clId="{CDE39C30-8F94-4F17-8E1F-39EB98645FCD}" dt="2021-10-19T07:08:16.943" v="960" actId="26606"/>
          <ac:spMkLst>
            <pc:docMk/>
            <pc:sldMk cId="1836505047" sldId="266"/>
            <ac:spMk id="38" creationId="{7CB4857B-ED7C-444D-9F04-2F885114A1C2}"/>
          </ac:spMkLst>
        </pc:spChg>
        <pc:spChg chg="add del">
          <ac:chgData name="Terese Johansson" userId="ea3d78c5-0146-43ad-811a-6b9be2b2624d" providerId="ADAL" clId="{CDE39C30-8F94-4F17-8E1F-39EB98645FCD}" dt="2021-10-19T07:08:16.943" v="960" actId="26606"/>
          <ac:spMkLst>
            <pc:docMk/>
            <pc:sldMk cId="1836505047" sldId="266"/>
            <ac:spMk id="40" creationId="{D18046FB-44EA-4FD8-A585-EA09A319B2D0}"/>
          </ac:spMkLst>
        </pc:spChg>
        <pc:spChg chg="add del">
          <ac:chgData name="Terese Johansson" userId="ea3d78c5-0146-43ad-811a-6b9be2b2624d" providerId="ADAL" clId="{CDE39C30-8F94-4F17-8E1F-39EB98645FCD}" dt="2021-10-19T07:08:16.943" v="960" actId="26606"/>
          <ac:spMkLst>
            <pc:docMk/>
            <pc:sldMk cId="1836505047" sldId="266"/>
            <ac:spMk id="42" creationId="{479F5F2B-8B58-4140-AE6A-51F6C67B18D9}"/>
          </ac:spMkLst>
        </pc:spChg>
        <pc:spChg chg="add del">
          <ac:chgData name="Terese Johansson" userId="ea3d78c5-0146-43ad-811a-6b9be2b2624d" providerId="ADAL" clId="{CDE39C30-8F94-4F17-8E1F-39EB98645FCD}" dt="2021-10-19T07:08:50.354" v="963" actId="26606"/>
          <ac:spMkLst>
            <pc:docMk/>
            <pc:sldMk cId="1836505047" sldId="266"/>
            <ac:spMk id="47" creationId="{6EBF06A5-4173-45DE-87B1-0791E098A374}"/>
          </ac:spMkLst>
        </pc:spChg>
        <pc:spChg chg="add del">
          <ac:chgData name="Terese Johansson" userId="ea3d78c5-0146-43ad-811a-6b9be2b2624d" providerId="ADAL" clId="{CDE39C30-8F94-4F17-8E1F-39EB98645FCD}" dt="2021-10-19T07:08:50.354" v="963" actId="26606"/>
          <ac:spMkLst>
            <pc:docMk/>
            <pc:sldMk cId="1836505047" sldId="266"/>
            <ac:spMk id="49" creationId="{581DAA37-DAFB-47C9-9EE7-11C030BEC838}"/>
          </ac:spMkLst>
        </pc:spChg>
        <pc:spChg chg="add del">
          <ac:chgData name="Terese Johansson" userId="ea3d78c5-0146-43ad-811a-6b9be2b2624d" providerId="ADAL" clId="{CDE39C30-8F94-4F17-8E1F-39EB98645FCD}" dt="2021-10-19T07:08:50.354" v="963" actId="26606"/>
          <ac:spMkLst>
            <pc:docMk/>
            <pc:sldMk cId="1836505047" sldId="266"/>
            <ac:spMk id="51" creationId="{F4CBD955-7E14-485C-919F-EC1D1B9BC25C}"/>
          </ac:spMkLst>
        </pc:spChg>
        <pc:spChg chg="add del">
          <ac:chgData name="Terese Johansson" userId="ea3d78c5-0146-43ad-811a-6b9be2b2624d" providerId="ADAL" clId="{CDE39C30-8F94-4F17-8E1F-39EB98645FCD}" dt="2021-10-19T07:09:24.325" v="965" actId="26606"/>
          <ac:spMkLst>
            <pc:docMk/>
            <pc:sldMk cId="1836505047" sldId="266"/>
            <ac:spMk id="56" creationId="{05C7EBC3-4672-4DAB-81C2-58661FAFAED6}"/>
          </ac:spMkLst>
        </pc:spChg>
        <pc:spChg chg="add del">
          <ac:chgData name="Terese Johansson" userId="ea3d78c5-0146-43ad-811a-6b9be2b2624d" providerId="ADAL" clId="{CDE39C30-8F94-4F17-8E1F-39EB98645FCD}" dt="2021-10-19T07:09:24.325" v="965" actId="26606"/>
          <ac:spMkLst>
            <pc:docMk/>
            <pc:sldMk cId="1836505047" sldId="266"/>
            <ac:spMk id="58" creationId="{1ABCC31D-213C-44E9-9CC8-8FB2DFC22EDB}"/>
          </ac:spMkLst>
        </pc:spChg>
        <pc:spChg chg="add">
          <ac:chgData name="Terese Johansson" userId="ea3d78c5-0146-43ad-811a-6b9be2b2624d" providerId="ADAL" clId="{CDE39C30-8F94-4F17-8E1F-39EB98645FCD}" dt="2021-10-19T07:09:24.325" v="965" actId="26606"/>
          <ac:spMkLst>
            <pc:docMk/>
            <pc:sldMk cId="1836505047" sldId="266"/>
            <ac:spMk id="63" creationId="{9264D464-898B-4908-88FD-33A83D6ED64E}"/>
          </ac:spMkLst>
        </pc:spChg>
        <pc:spChg chg="add">
          <ac:chgData name="Terese Johansson" userId="ea3d78c5-0146-43ad-811a-6b9be2b2624d" providerId="ADAL" clId="{CDE39C30-8F94-4F17-8E1F-39EB98645FCD}" dt="2021-10-19T07:09:24.325" v="965" actId="26606"/>
          <ac:spMkLst>
            <pc:docMk/>
            <pc:sldMk cId="1836505047" sldId="266"/>
            <ac:spMk id="65" creationId="{F0BC1D9E-4401-4EC0-88FD-ED103CB570EA}"/>
          </ac:spMkLst>
        </pc:spChg>
        <pc:spChg chg="add">
          <ac:chgData name="Terese Johansson" userId="ea3d78c5-0146-43ad-811a-6b9be2b2624d" providerId="ADAL" clId="{CDE39C30-8F94-4F17-8E1F-39EB98645FCD}" dt="2021-10-19T07:09:24.325" v="965" actId="26606"/>
          <ac:spMkLst>
            <pc:docMk/>
            <pc:sldMk cId="1836505047" sldId="266"/>
            <ac:spMk id="67" creationId="{B0AAF7C9-094E-400C-A428-F6C2262F6527}"/>
          </ac:spMkLst>
        </pc:spChg>
        <pc:spChg chg="add">
          <ac:chgData name="Terese Johansson" userId="ea3d78c5-0146-43ad-811a-6b9be2b2624d" providerId="ADAL" clId="{CDE39C30-8F94-4F17-8E1F-39EB98645FCD}" dt="2021-10-19T07:09:24.325" v="965" actId="26606"/>
          <ac:spMkLst>
            <pc:docMk/>
            <pc:sldMk cId="1836505047" sldId="266"/>
            <ac:spMk id="69" creationId="{6200B311-3585-4069-AAC6-CD443FA5B8AD}"/>
          </ac:spMkLst>
        </pc:spChg>
        <pc:picChg chg="add del mod ord modCrop">
          <ac:chgData name="Terese Johansson" userId="ea3d78c5-0146-43ad-811a-6b9be2b2624d" providerId="ADAL" clId="{CDE39C30-8F94-4F17-8E1F-39EB98645FCD}" dt="2021-10-19T07:09:17.552" v="964" actId="478"/>
          <ac:picMkLst>
            <pc:docMk/>
            <pc:sldMk cId="1836505047" sldId="266"/>
            <ac:picMk id="4" creationId="{D9A6A8DA-92E2-4D38-8477-CAE39065CA22}"/>
          </ac:picMkLst>
        </pc:picChg>
      </pc:sldChg>
      <pc:sldChg chg="modSp add mod">
        <pc:chgData name="Terese Johansson" userId="ea3d78c5-0146-43ad-811a-6b9be2b2624d" providerId="ADAL" clId="{CDE39C30-8F94-4F17-8E1F-39EB98645FCD}" dt="2021-10-19T17:18:04.818" v="1321" actId="20577"/>
        <pc:sldMkLst>
          <pc:docMk/>
          <pc:sldMk cId="4211454774" sldId="267"/>
        </pc:sldMkLst>
        <pc:spChg chg="mod">
          <ac:chgData name="Terese Johansson" userId="ea3d78c5-0146-43ad-811a-6b9be2b2624d" providerId="ADAL" clId="{CDE39C30-8F94-4F17-8E1F-39EB98645FCD}" dt="2021-10-19T17:18:04.818" v="1321" actId="20577"/>
          <ac:spMkLst>
            <pc:docMk/>
            <pc:sldMk cId="4211454774" sldId="267"/>
            <ac:spMk id="22" creationId="{1A740AC2-35E7-4EB9-8BCA-275618634E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9F853-BFB5-4178-A001-8F380191E558}" type="datetimeFigureOut">
              <a:rPr lang="en-GB" smtClean="0"/>
              <a:t>19/10/2021</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2A194-C21C-4A4C-84CE-C044E9D2C422}" type="slidenum">
              <a:rPr lang="en-GB" smtClean="0"/>
              <a:t>‹#›</a:t>
            </a:fld>
            <a:endParaRPr lang="en-GB"/>
          </a:p>
        </p:txBody>
      </p:sp>
    </p:spTree>
    <p:extLst>
      <p:ext uri="{BB962C8B-B14F-4D97-AF65-F5344CB8AC3E}">
        <p14:creationId xmlns:p14="http://schemas.microsoft.com/office/powerpoint/2010/main" val="306725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94D9B4EC-9192-449B-A151-319B0D61AE67}"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385655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4D9B4EC-9192-449B-A151-319B0D61AE67}"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359248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4D9B4EC-9192-449B-A151-319B0D61AE67}"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317173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4D9B4EC-9192-449B-A151-319B0D61AE67}"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43809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94D9B4EC-9192-449B-A151-319B0D61AE67}"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21884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4D9B4EC-9192-449B-A151-319B0D61AE67}"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240398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4D9B4EC-9192-449B-A151-319B0D61AE67}" type="datetimeFigureOut">
              <a:rPr lang="en-GB" smtClean="0"/>
              <a:t>18/10/2021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161632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4D9B4EC-9192-449B-A151-319B0D61AE67}" type="datetimeFigureOut">
              <a:rPr lang="en-GB" smtClean="0"/>
              <a:t>18/10/2021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90646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9B4EC-9192-449B-A151-319B0D61AE67}" type="datetimeFigureOut">
              <a:rPr lang="en-GB" smtClean="0"/>
              <a:t>18/10/2021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388220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4D9B4EC-9192-449B-A151-319B0D61AE67}"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265376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4D9B4EC-9192-449B-A151-319B0D61AE67}"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383F5-29FD-4B98-9D16-D0ED3E7347CB}" type="slidenum">
              <a:rPr lang="en-GB" smtClean="0"/>
              <a:t>‹#›</a:t>
            </a:fld>
            <a:endParaRPr lang="en-GB"/>
          </a:p>
        </p:txBody>
      </p:sp>
    </p:spTree>
    <p:extLst>
      <p:ext uri="{BB962C8B-B14F-4D97-AF65-F5344CB8AC3E}">
        <p14:creationId xmlns:p14="http://schemas.microsoft.com/office/powerpoint/2010/main" val="276868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9B4EC-9192-449B-A151-319B0D61AE67}" type="datetimeFigureOut">
              <a:rPr lang="en-GB" smtClean="0"/>
              <a:t>18/10/2021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383F5-29FD-4B98-9D16-D0ED3E7347CB}" type="slidenum">
              <a:rPr lang="en-GB" smtClean="0"/>
              <a:t>‹#›</a:t>
            </a:fld>
            <a:endParaRPr lang="en-GB"/>
          </a:p>
        </p:txBody>
      </p:sp>
      <p:sp>
        <p:nvSpPr>
          <p:cNvPr id="7" name="MSIPCMContentMarking" descr="{&quot;HashCode&quot;:-1235563602,&quot;Placement&quot;:&quot;Footer&quot;}">
            <a:extLst>
              <a:ext uri="{FF2B5EF4-FFF2-40B4-BE49-F238E27FC236}">
                <a16:creationId xmlns:a16="http://schemas.microsoft.com/office/drawing/2014/main" id="{65C196A5-D7E4-49DF-AF2F-A4CE3C193456}"/>
              </a:ext>
            </a:extLst>
          </p:cNvPr>
          <p:cNvSpPr txBox="1"/>
          <p:nvPr userDrawn="1"/>
        </p:nvSpPr>
        <p:spPr>
          <a:xfrm>
            <a:off x="5638098" y="6595656"/>
            <a:ext cx="91580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78D7"/>
                </a:solidFill>
                <a:latin typeface="Calibri" panose="020F0502020204030204" pitchFamily="34" charset="0"/>
              </a:rPr>
              <a:t>General (S1)</a:t>
            </a:r>
          </a:p>
        </p:txBody>
      </p:sp>
    </p:spTree>
    <p:extLst>
      <p:ext uri="{BB962C8B-B14F-4D97-AF65-F5344CB8AC3E}">
        <p14:creationId xmlns:p14="http://schemas.microsoft.com/office/powerpoint/2010/main" val="2700499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meå City IBF">
            <a:extLst>
              <a:ext uri="{FF2B5EF4-FFF2-40B4-BE49-F238E27FC236}">
                <a16:creationId xmlns:a16="http://schemas.microsoft.com/office/drawing/2014/main" id="{BAA6B991-9E1B-493C-902B-A608002412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2" t="-776" r="25981" b="776"/>
          <a:stretch/>
        </p:blipFill>
        <p:spPr bwMode="auto">
          <a:xfrm>
            <a:off x="6355442" y="10"/>
            <a:ext cx="5836558" cy="5130404"/>
          </a:xfrm>
          <a:custGeom>
            <a:avLst/>
            <a:gdLst/>
            <a:ahLst/>
            <a:cxnLst/>
            <a:rect l="l" t="t" r="r" b="b"/>
            <a:pathLst>
              <a:path w="5836558" h="5130414">
                <a:moveTo>
                  <a:pt x="2376055" y="0"/>
                </a:moveTo>
                <a:lnTo>
                  <a:pt x="5836558" y="0"/>
                </a:lnTo>
                <a:lnTo>
                  <a:pt x="5836558" y="5130414"/>
                </a:lnTo>
                <a:lnTo>
                  <a:pt x="0" y="5130414"/>
                </a:lnTo>
                <a:close/>
              </a:path>
            </a:pathLst>
          </a:custGeom>
          <a:noFill/>
          <a:extLst>
            <a:ext uri="{909E8E84-426E-40DD-AFC4-6F175D3DCCD1}">
              <a14:hiddenFill xmlns:a14="http://schemas.microsoft.com/office/drawing/2010/main">
                <a:solidFill>
                  <a:srgbClr val="FFFFFF"/>
                </a:solidFill>
              </a14:hiddenFill>
            </a:ext>
          </a:extLst>
        </p:spPr>
      </p:pic>
      <p:sp>
        <p:nvSpPr>
          <p:cNvPr id="3" name="Underrubrik 2">
            <a:extLst>
              <a:ext uri="{FF2B5EF4-FFF2-40B4-BE49-F238E27FC236}">
                <a16:creationId xmlns:a16="http://schemas.microsoft.com/office/drawing/2014/main" id="{6067BB05-A09C-4D50-826C-C738B5ABDE67}"/>
              </a:ext>
            </a:extLst>
          </p:cNvPr>
          <p:cNvSpPr>
            <a:spLocks noGrp="1"/>
          </p:cNvSpPr>
          <p:nvPr>
            <p:ph type="subTitle" idx="1"/>
          </p:nvPr>
        </p:nvSpPr>
        <p:spPr>
          <a:xfrm>
            <a:off x="841248" y="3194857"/>
            <a:ext cx="5808448" cy="911117"/>
          </a:xfrm>
        </p:spPr>
        <p:txBody>
          <a:bodyPr>
            <a:normAutofit/>
          </a:bodyPr>
          <a:lstStyle/>
          <a:p>
            <a:pPr algn="l"/>
            <a:r>
              <a:rPr lang="en-GB" sz="2000"/>
              <a:t>Föräldramöte</a:t>
            </a:r>
          </a:p>
        </p:txBody>
      </p:sp>
      <p:sp>
        <p:nvSpPr>
          <p:cNvPr id="2" name="Rubrik 1">
            <a:extLst>
              <a:ext uri="{FF2B5EF4-FFF2-40B4-BE49-F238E27FC236}">
                <a16:creationId xmlns:a16="http://schemas.microsoft.com/office/drawing/2014/main" id="{36EF3EAE-769C-46BB-A953-FA5D51151600}"/>
              </a:ext>
            </a:extLst>
          </p:cNvPr>
          <p:cNvSpPr>
            <a:spLocks noGrp="1"/>
          </p:cNvSpPr>
          <p:nvPr>
            <p:ph type="ctrTitle"/>
          </p:nvPr>
        </p:nvSpPr>
        <p:spPr>
          <a:xfrm>
            <a:off x="841248" y="797442"/>
            <a:ext cx="6270964" cy="2390459"/>
          </a:xfrm>
        </p:spPr>
        <p:txBody>
          <a:bodyPr>
            <a:normAutofit/>
          </a:bodyPr>
          <a:lstStyle/>
          <a:p>
            <a:pPr algn="l"/>
            <a:r>
              <a:rPr lang="en-GB" sz="5400"/>
              <a:t>Umeå City P12 blå</a:t>
            </a:r>
          </a:p>
        </p:txBody>
      </p:sp>
      <p:sp>
        <p:nvSpPr>
          <p:cNvPr id="1028" name="Freeform: Shape 70">
            <a:extLst>
              <a:ext uri="{FF2B5EF4-FFF2-40B4-BE49-F238E27FC236}">
                <a16:creationId xmlns:a16="http://schemas.microsoft.com/office/drawing/2014/main" id="{5EB73228-F09B-409F-9EC1-7E853C4F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40" y="5292509"/>
            <a:ext cx="661016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3150A4AE-7BE7-480D-BD8C-3951E6479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6144370"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523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1653363" y="365760"/>
            <a:ext cx="9367203" cy="1188720"/>
          </a:xfrm>
        </p:spPr>
        <p:txBody>
          <a:bodyPr>
            <a:normAutofit/>
          </a:bodyPr>
          <a:lstStyle/>
          <a:p>
            <a:r>
              <a:rPr lang="en-GB" dirty="0" err="1"/>
              <a:t>Umecupen</a:t>
            </a:r>
            <a:r>
              <a:rPr lang="en-GB" dirty="0"/>
              <a:t> </a:t>
            </a:r>
            <a:r>
              <a:rPr lang="en-GB" b="1" dirty="0"/>
              <a:t>8-10 April </a:t>
            </a:r>
            <a:r>
              <a:rPr lang="en-GB" dirty="0"/>
              <a:t>2022</a:t>
            </a:r>
          </a:p>
        </p:txBody>
      </p:sp>
      <p:sp>
        <p:nvSpPr>
          <p:cNvPr id="19"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1653363" y="2176272"/>
            <a:ext cx="7496987" cy="4041648"/>
          </a:xfrm>
        </p:spPr>
        <p:txBody>
          <a:bodyPr anchor="t">
            <a:normAutofit/>
          </a:bodyPr>
          <a:lstStyle/>
          <a:p>
            <a:r>
              <a:rPr lang="sv-SE" sz="2400" dirty="0"/>
              <a:t>Alla City-lag deltar utan kostnad</a:t>
            </a:r>
            <a:endParaRPr lang="en-GB" sz="2400" dirty="0"/>
          </a:p>
          <a:p>
            <a:r>
              <a:rPr lang="sv-SE" sz="2400" dirty="0"/>
              <a:t>Alla föräldrar i föreningen arbetar med något under cupen</a:t>
            </a:r>
          </a:p>
          <a:p>
            <a:r>
              <a:rPr lang="sv-SE" sz="2400" dirty="0"/>
              <a:t>En sponsor per lag</a:t>
            </a:r>
          </a:p>
          <a:p>
            <a:pPr marL="457200" lvl="1" indent="0">
              <a:buNone/>
            </a:pPr>
            <a:endParaRPr lang="en-GB" dirty="0"/>
          </a:p>
        </p:txBody>
      </p:sp>
    </p:spTree>
    <p:extLst>
      <p:ext uri="{BB962C8B-B14F-4D97-AF65-F5344CB8AC3E}">
        <p14:creationId xmlns:p14="http://schemas.microsoft.com/office/powerpoint/2010/main" val="340173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1653363" y="365760"/>
            <a:ext cx="9367203" cy="1188720"/>
          </a:xfrm>
        </p:spPr>
        <p:txBody>
          <a:bodyPr>
            <a:normAutofit/>
          </a:bodyPr>
          <a:lstStyle/>
          <a:p>
            <a:r>
              <a:rPr lang="en-GB"/>
              <a:t>Övrigt</a:t>
            </a:r>
            <a:endParaRPr lang="en-GB" dirty="0"/>
          </a:p>
        </p:txBody>
      </p:sp>
      <p:sp>
        <p:nvSpPr>
          <p:cNvPr id="19"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1653363" y="2176272"/>
            <a:ext cx="9367204" cy="4041648"/>
          </a:xfrm>
        </p:spPr>
        <p:txBody>
          <a:bodyPr anchor="t">
            <a:normAutofit/>
          </a:bodyPr>
          <a:lstStyle/>
          <a:p>
            <a:r>
              <a:rPr lang="en-GB" sz="2400" dirty="0" err="1"/>
              <a:t>Medlemsavgift</a:t>
            </a:r>
            <a:r>
              <a:rPr lang="en-GB" sz="2400" dirty="0"/>
              <a:t> 600 </a:t>
            </a:r>
            <a:r>
              <a:rPr lang="en-GB" sz="2400" dirty="0" err="1"/>
              <a:t>kr</a:t>
            </a:r>
            <a:endParaRPr lang="en-GB" sz="2400" dirty="0"/>
          </a:p>
          <a:p>
            <a:r>
              <a:rPr lang="en-GB" sz="2400" dirty="0" err="1"/>
              <a:t>Träningsavgift</a:t>
            </a:r>
            <a:r>
              <a:rPr lang="en-GB" sz="2400" dirty="0"/>
              <a:t> 300 </a:t>
            </a:r>
            <a:r>
              <a:rPr lang="en-GB" sz="2400" dirty="0" err="1"/>
              <a:t>kr</a:t>
            </a:r>
            <a:endParaRPr lang="en-GB" sz="2400" dirty="0"/>
          </a:p>
          <a:p>
            <a:endParaRPr lang="en-GB" sz="2400" dirty="0"/>
          </a:p>
          <a:p>
            <a:r>
              <a:rPr lang="en-GB" sz="2400" dirty="0"/>
              <a:t>Laget.se</a:t>
            </a:r>
          </a:p>
          <a:p>
            <a:pPr lvl="1"/>
            <a:r>
              <a:rPr lang="en-GB" sz="2000" dirty="0"/>
              <a:t>Se till </a:t>
            </a:r>
            <a:r>
              <a:rPr lang="en-GB" sz="2000" dirty="0" err="1"/>
              <a:t>att</a:t>
            </a:r>
            <a:r>
              <a:rPr lang="en-GB" sz="2000" dirty="0"/>
              <a:t> </a:t>
            </a:r>
            <a:r>
              <a:rPr lang="en-GB" sz="2000" dirty="0" err="1"/>
              <a:t>kontaktuppgifter</a:t>
            </a:r>
            <a:r>
              <a:rPr lang="en-GB" sz="2000" dirty="0"/>
              <a:t> mm </a:t>
            </a:r>
            <a:r>
              <a:rPr lang="en-GB" sz="2000" dirty="0" err="1"/>
              <a:t>är</a:t>
            </a:r>
            <a:r>
              <a:rPr lang="en-GB" sz="2000" dirty="0"/>
              <a:t> </a:t>
            </a:r>
            <a:r>
              <a:rPr lang="en-GB" sz="2000" dirty="0" err="1"/>
              <a:t>uppdaterade</a:t>
            </a:r>
            <a:endParaRPr lang="en-GB" sz="2000" dirty="0"/>
          </a:p>
          <a:p>
            <a:r>
              <a:rPr lang="en-GB" sz="2400" dirty="0"/>
              <a:t>Facebook-</a:t>
            </a:r>
            <a:r>
              <a:rPr lang="en-GB" sz="2400" dirty="0" err="1"/>
              <a:t>grupp</a:t>
            </a:r>
            <a:r>
              <a:rPr lang="en-GB" sz="2400" dirty="0"/>
              <a:t> (Umeå City P12 </a:t>
            </a:r>
            <a:r>
              <a:rPr lang="en-GB" sz="2400" dirty="0" err="1"/>
              <a:t>blå</a:t>
            </a:r>
            <a:r>
              <a:rPr lang="en-GB" sz="2400" dirty="0"/>
              <a:t>)</a:t>
            </a:r>
          </a:p>
          <a:p>
            <a:endParaRPr lang="en-GB" sz="2400" dirty="0"/>
          </a:p>
          <a:p>
            <a:r>
              <a:rPr lang="en-GB" sz="2400" dirty="0" err="1"/>
              <a:t>Bilder</a:t>
            </a:r>
            <a:r>
              <a:rPr lang="en-GB" sz="2400" dirty="0"/>
              <a:t> &amp; </a:t>
            </a:r>
            <a:r>
              <a:rPr lang="en-GB" sz="2400" dirty="0" err="1"/>
              <a:t>filmer</a:t>
            </a:r>
            <a:r>
              <a:rPr lang="en-GB" sz="2400" dirty="0"/>
              <a:t> </a:t>
            </a:r>
          </a:p>
          <a:p>
            <a:endParaRPr lang="en-GB" sz="2400" dirty="0"/>
          </a:p>
          <a:p>
            <a:pPr marL="457200" lvl="1" indent="0">
              <a:buNone/>
            </a:pPr>
            <a:endParaRPr lang="en-GB" dirty="0"/>
          </a:p>
        </p:txBody>
      </p:sp>
    </p:spTree>
    <p:extLst>
      <p:ext uri="{BB962C8B-B14F-4D97-AF65-F5344CB8AC3E}">
        <p14:creationId xmlns:p14="http://schemas.microsoft.com/office/powerpoint/2010/main" val="279384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Rubrik 1">
            <a:extLst>
              <a:ext uri="{FF2B5EF4-FFF2-40B4-BE49-F238E27FC236}">
                <a16:creationId xmlns:a16="http://schemas.microsoft.com/office/drawing/2014/main" id="{BEC60078-EBCA-49B0-85A0-EB57AE3C1F44}"/>
              </a:ext>
            </a:extLst>
          </p:cNvPr>
          <p:cNvSpPr>
            <a:spLocks noGrp="1"/>
          </p:cNvSpPr>
          <p:nvPr>
            <p:ph type="title"/>
          </p:nvPr>
        </p:nvSpPr>
        <p:spPr>
          <a:xfrm>
            <a:off x="838200" y="365126"/>
            <a:ext cx="9808597" cy="1146176"/>
          </a:xfrm>
        </p:spPr>
        <p:txBody>
          <a:bodyPr>
            <a:normAutofit/>
          </a:bodyPr>
          <a:lstStyle/>
          <a:p>
            <a:r>
              <a:rPr lang="en-GB">
                <a:solidFill>
                  <a:schemeClr val="bg1"/>
                </a:solidFill>
              </a:rPr>
              <a:t>Om Umeå City</a:t>
            </a:r>
          </a:p>
        </p:txBody>
      </p:sp>
      <p:sp>
        <p:nvSpPr>
          <p:cNvPr id="82" name="Freeform: Shape 8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4" name="Freeform: Shape 8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6" name="Platshållare för innehåll 2">
            <a:extLst>
              <a:ext uri="{FF2B5EF4-FFF2-40B4-BE49-F238E27FC236}">
                <a16:creationId xmlns:a16="http://schemas.microsoft.com/office/drawing/2014/main" id="{9D530E82-EB6A-477F-BD28-88B09FE27B3D}"/>
              </a:ext>
            </a:extLst>
          </p:cNvPr>
          <p:cNvSpPr>
            <a:spLocks noGrp="1"/>
          </p:cNvSpPr>
          <p:nvPr>
            <p:ph idx="1"/>
          </p:nvPr>
        </p:nvSpPr>
        <p:spPr>
          <a:xfrm>
            <a:off x="838200" y="2213768"/>
            <a:ext cx="7391399" cy="4121152"/>
          </a:xfrm>
        </p:spPr>
        <p:txBody>
          <a:bodyPr>
            <a:normAutofit lnSpcReduction="10000"/>
          </a:bodyPr>
          <a:lstStyle/>
          <a:p>
            <a:pPr marL="0" indent="0">
              <a:buNone/>
            </a:pPr>
            <a:r>
              <a:rPr lang="sv-SE" sz="1900" dirty="0"/>
              <a:t>I Umeå City bedrivs en innebandyverksamhet med mål att stimulera individen till en personlig och kvalitativ idrottslig utveckling från barn och ungdom till seniornivå. Genom Umeå Citys verksamhet tillgodoses barns och ungdomars </a:t>
            </a:r>
            <a:r>
              <a:rPr lang="sv-SE" sz="1900" dirty="0">
                <a:solidFill>
                  <a:srgbClr val="0070C0"/>
                </a:solidFill>
              </a:rPr>
              <a:t>rörelsebehov, lekfullhet och spelglädje. </a:t>
            </a:r>
          </a:p>
          <a:p>
            <a:pPr marL="0" indent="0">
              <a:buNone/>
            </a:pPr>
            <a:r>
              <a:rPr lang="sv-SE" sz="1900" dirty="0"/>
              <a:t>I Umeå City uppmuntras en </a:t>
            </a:r>
            <a:r>
              <a:rPr lang="sv-SE" sz="1900" dirty="0">
                <a:solidFill>
                  <a:srgbClr val="0070C0"/>
                </a:solidFill>
              </a:rPr>
              <a:t>god laganda och positiv inställning </a:t>
            </a:r>
            <a:r>
              <a:rPr lang="sv-SE" sz="1900" dirty="0"/>
              <a:t>i en trygg och jämlik innebandymiljö där flickor och pojkar får möjlighet att ta egna initiativ och ansvar tillsammans med lagkamrater, ledare och föräldrar. I Umeå City ska barnets bästa värnas och </a:t>
            </a:r>
            <a:r>
              <a:rPr lang="sv-SE" sz="1900" dirty="0">
                <a:solidFill>
                  <a:srgbClr val="0070C0"/>
                </a:solidFill>
              </a:rPr>
              <a:t>människors lika värde </a:t>
            </a:r>
            <a:r>
              <a:rPr lang="sv-SE" sz="1900" dirty="0"/>
              <a:t>respekteras för att alla ska kunna vara med så länge de vill utifrån individens förutsättningar och ambitionsnivå.</a:t>
            </a:r>
          </a:p>
          <a:p>
            <a:pPr marL="0" indent="0">
              <a:buNone/>
            </a:pPr>
            <a:r>
              <a:rPr lang="sv-SE" sz="1900" dirty="0"/>
              <a:t>När du bär Umeå City IBF:s kläder är du i alla sammanhang en representant för föreningen och bör vara en god förebild för andra.</a:t>
            </a:r>
          </a:p>
          <a:p>
            <a:endParaRPr lang="sv-SE" sz="1900" dirty="0"/>
          </a:p>
          <a:p>
            <a:pPr marL="0" indent="0">
              <a:buNone/>
            </a:pPr>
            <a:r>
              <a:rPr lang="sv-SE" sz="1900" b="1" dirty="0">
                <a:solidFill>
                  <a:srgbClr val="0070C0"/>
                </a:solidFill>
              </a:rPr>
              <a:t>Innebandy för alla – tillsammans är vi Umeå City!</a:t>
            </a:r>
            <a:endParaRPr lang="en-GB" sz="1900" b="1" dirty="0">
              <a:solidFill>
                <a:srgbClr val="0070C0"/>
              </a:solidFill>
            </a:endParaRPr>
          </a:p>
        </p:txBody>
      </p:sp>
      <p:sp>
        <p:nvSpPr>
          <p:cNvPr id="86" name="Freeform: Shape 8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758341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Bildobjekt 2" descr="En bild som visar person, barn, gräs, pojke&#10;&#10;Automatiskt genererad beskrivning">
            <a:extLst>
              <a:ext uri="{FF2B5EF4-FFF2-40B4-BE49-F238E27FC236}">
                <a16:creationId xmlns:a16="http://schemas.microsoft.com/office/drawing/2014/main" id="{AD49BCED-DFFE-499C-B7C3-2AFDB0F642E4}"/>
              </a:ext>
            </a:extLst>
          </p:cNvPr>
          <p:cNvPicPr>
            <a:picLocks noChangeAspect="1"/>
          </p:cNvPicPr>
          <p:nvPr/>
        </p:nvPicPr>
        <p:blipFill rotWithShape="1">
          <a:blip r:embed="rId2">
            <a:extLst>
              <a:ext uri="{28A0092B-C50C-407E-A947-70E740481C1C}">
                <a14:useLocalDpi xmlns:a14="http://schemas.microsoft.com/office/drawing/2010/main" val="0"/>
              </a:ext>
            </a:extLst>
          </a:blip>
          <a:srcRect l="3" t="13326" r="-4" b="11654"/>
          <a:stretch/>
        </p:blipFill>
        <p:spPr>
          <a:xfrm>
            <a:off x="20" y="27306"/>
            <a:ext cx="12188932" cy="6857990"/>
          </a:xfrm>
          <a:prstGeom prst="rect">
            <a:avLst/>
          </a:prstGeom>
        </p:spPr>
      </p:pic>
      <p:sp>
        <p:nvSpPr>
          <p:cNvPr id="93" name="Freeform: Shape 92">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5" name="Rubrik 1">
            <a:extLst>
              <a:ext uri="{FF2B5EF4-FFF2-40B4-BE49-F238E27FC236}">
                <a16:creationId xmlns:a16="http://schemas.microsoft.com/office/drawing/2014/main" id="{BEC60078-EBCA-49B0-85A0-EB57AE3C1F44}"/>
              </a:ext>
            </a:extLst>
          </p:cNvPr>
          <p:cNvSpPr>
            <a:spLocks noGrp="1"/>
          </p:cNvSpPr>
          <p:nvPr>
            <p:ph type="title"/>
          </p:nvPr>
        </p:nvSpPr>
        <p:spPr>
          <a:xfrm>
            <a:off x="618062" y="4185749"/>
            <a:ext cx="9265771" cy="622836"/>
          </a:xfrm>
        </p:spPr>
        <p:txBody>
          <a:bodyPr>
            <a:normAutofit/>
          </a:bodyPr>
          <a:lstStyle/>
          <a:p>
            <a:r>
              <a:rPr lang="en-GB" sz="3600"/>
              <a:t>Om laget</a:t>
            </a:r>
          </a:p>
        </p:txBody>
      </p:sp>
      <p:sp>
        <p:nvSpPr>
          <p:cNvPr id="2056" name="Platshållare för innehåll 2">
            <a:extLst>
              <a:ext uri="{FF2B5EF4-FFF2-40B4-BE49-F238E27FC236}">
                <a16:creationId xmlns:a16="http://schemas.microsoft.com/office/drawing/2014/main" id="{9D530E82-EB6A-477F-BD28-88B09FE27B3D}"/>
              </a:ext>
            </a:extLst>
          </p:cNvPr>
          <p:cNvSpPr>
            <a:spLocks noGrp="1"/>
          </p:cNvSpPr>
          <p:nvPr>
            <p:ph idx="1"/>
          </p:nvPr>
        </p:nvSpPr>
        <p:spPr>
          <a:xfrm>
            <a:off x="618063" y="4856921"/>
            <a:ext cx="9565028" cy="1249240"/>
          </a:xfrm>
        </p:spPr>
        <p:txBody>
          <a:bodyPr>
            <a:normAutofit/>
          </a:bodyPr>
          <a:lstStyle/>
          <a:p>
            <a:r>
              <a:rPr lang="en-GB" sz="1800"/>
              <a:t>15 barn</a:t>
            </a:r>
          </a:p>
          <a:p>
            <a:r>
              <a:rPr lang="en-GB" sz="1800"/>
              <a:t>6 ledare</a:t>
            </a:r>
          </a:p>
          <a:p>
            <a:r>
              <a:rPr lang="en-GB" sz="1800"/>
              <a:t>Kompisar som vill spela?</a:t>
            </a:r>
          </a:p>
        </p:txBody>
      </p:sp>
    </p:spTree>
    <p:extLst>
      <p:ext uri="{BB962C8B-B14F-4D97-AF65-F5344CB8AC3E}">
        <p14:creationId xmlns:p14="http://schemas.microsoft.com/office/powerpoint/2010/main" val="32146134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1653363" y="365760"/>
            <a:ext cx="9367203" cy="1188720"/>
          </a:xfrm>
        </p:spPr>
        <p:txBody>
          <a:bodyPr>
            <a:normAutofit/>
          </a:bodyPr>
          <a:lstStyle/>
          <a:p>
            <a:r>
              <a:rPr lang="en-GB" dirty="0"/>
              <a:t>Covid</a:t>
            </a:r>
          </a:p>
        </p:txBody>
      </p:sp>
      <p:sp>
        <p:nvSpPr>
          <p:cNvPr id="19"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1653363" y="2176272"/>
            <a:ext cx="9367204" cy="4041648"/>
          </a:xfrm>
        </p:spPr>
        <p:txBody>
          <a:bodyPr anchor="t">
            <a:normAutofit/>
          </a:bodyPr>
          <a:lstStyle/>
          <a:p>
            <a:r>
              <a:rPr lang="en-GB" sz="2400" dirty="0" err="1"/>
              <a:t>Tvätta</a:t>
            </a:r>
            <a:r>
              <a:rPr lang="en-GB" sz="2400" dirty="0"/>
              <a:t> </a:t>
            </a:r>
            <a:r>
              <a:rPr lang="en-GB" sz="2400" dirty="0" err="1"/>
              <a:t>eller</a:t>
            </a:r>
            <a:r>
              <a:rPr lang="en-GB" sz="2400" dirty="0"/>
              <a:t> </a:t>
            </a:r>
            <a:r>
              <a:rPr lang="en-GB" sz="2400" dirty="0" err="1"/>
              <a:t>sprita</a:t>
            </a:r>
            <a:r>
              <a:rPr lang="en-GB" sz="2400" dirty="0"/>
              <a:t> </a:t>
            </a:r>
            <a:r>
              <a:rPr lang="en-GB" sz="2400" dirty="0" err="1"/>
              <a:t>händerna</a:t>
            </a:r>
            <a:r>
              <a:rPr lang="en-GB" sz="2400" dirty="0"/>
              <a:t> </a:t>
            </a:r>
            <a:r>
              <a:rPr lang="en-GB" sz="2400" dirty="0" err="1"/>
              <a:t>före</a:t>
            </a:r>
            <a:r>
              <a:rPr lang="en-GB" sz="2400" dirty="0"/>
              <a:t> </a:t>
            </a:r>
            <a:r>
              <a:rPr lang="en-GB" sz="2400" dirty="0" err="1"/>
              <a:t>och</a:t>
            </a:r>
            <a:r>
              <a:rPr lang="en-GB" sz="2400" dirty="0"/>
              <a:t> </a:t>
            </a:r>
            <a:r>
              <a:rPr lang="en-GB" sz="2400" dirty="0" err="1"/>
              <a:t>efter</a:t>
            </a:r>
            <a:r>
              <a:rPr lang="en-GB" sz="2400" dirty="0"/>
              <a:t> </a:t>
            </a:r>
            <a:r>
              <a:rPr lang="en-GB" sz="2400" dirty="0" err="1"/>
              <a:t>träning</a:t>
            </a:r>
            <a:r>
              <a:rPr lang="en-GB" sz="2400" dirty="0"/>
              <a:t>/match</a:t>
            </a:r>
          </a:p>
          <a:p>
            <a:r>
              <a:rPr lang="en-GB" sz="2400" dirty="0" err="1"/>
              <a:t>Håll</a:t>
            </a:r>
            <a:r>
              <a:rPr lang="en-GB" sz="2400" dirty="0"/>
              <a:t> </a:t>
            </a:r>
            <a:r>
              <a:rPr lang="en-GB" sz="2400" dirty="0" err="1"/>
              <a:t>avstånd</a:t>
            </a:r>
            <a:r>
              <a:rPr lang="en-GB" sz="2400" dirty="0"/>
              <a:t>, </a:t>
            </a:r>
            <a:r>
              <a:rPr lang="en-GB" sz="2400" dirty="0" err="1"/>
              <a:t>undvik</a:t>
            </a:r>
            <a:r>
              <a:rPr lang="en-GB" sz="2400" dirty="0"/>
              <a:t> </a:t>
            </a:r>
            <a:r>
              <a:rPr lang="en-GB" sz="2400" dirty="0" err="1"/>
              <a:t>trängsel</a:t>
            </a:r>
            <a:endParaRPr lang="en-GB" sz="2400" dirty="0"/>
          </a:p>
          <a:p>
            <a:r>
              <a:rPr lang="en-GB" sz="2400" dirty="0" err="1"/>
              <a:t>Stanna</a:t>
            </a:r>
            <a:r>
              <a:rPr lang="en-GB" sz="2400" dirty="0"/>
              <a:t> </a:t>
            </a:r>
            <a:r>
              <a:rPr lang="en-GB" sz="2400" dirty="0" err="1"/>
              <a:t>hemma</a:t>
            </a:r>
            <a:r>
              <a:rPr lang="en-GB" sz="2400" dirty="0"/>
              <a:t> vid </a:t>
            </a:r>
            <a:r>
              <a:rPr lang="en-GB" sz="2400" dirty="0" err="1"/>
              <a:t>förkylningssymptom</a:t>
            </a:r>
            <a:endParaRPr lang="en-GB" sz="2400" dirty="0"/>
          </a:p>
          <a:p>
            <a:endParaRPr lang="en-GB" sz="2400" dirty="0"/>
          </a:p>
          <a:p>
            <a:r>
              <a:rPr lang="en-GB" sz="2400" dirty="0"/>
              <a:t>Vid </a:t>
            </a:r>
            <a:r>
              <a:rPr lang="en-GB" sz="2400" dirty="0" err="1"/>
              <a:t>bekräftad</a:t>
            </a:r>
            <a:r>
              <a:rPr lang="en-GB" sz="2400" dirty="0"/>
              <a:t> Covid </a:t>
            </a:r>
            <a:r>
              <a:rPr lang="en-GB" sz="2400" dirty="0" err="1"/>
              <a:t>i</a:t>
            </a:r>
            <a:r>
              <a:rPr lang="en-GB" sz="2400" dirty="0"/>
              <a:t> </a:t>
            </a:r>
            <a:r>
              <a:rPr lang="en-GB" sz="2400" dirty="0" err="1"/>
              <a:t>laget</a:t>
            </a:r>
            <a:r>
              <a:rPr lang="en-GB" sz="2400" dirty="0"/>
              <a:t> </a:t>
            </a:r>
            <a:r>
              <a:rPr lang="en-GB" sz="2400" dirty="0" err="1"/>
              <a:t>kommer</a:t>
            </a:r>
            <a:r>
              <a:rPr lang="en-GB" sz="2400" dirty="0"/>
              <a:t> </a:t>
            </a:r>
            <a:r>
              <a:rPr lang="en-GB" sz="2400" dirty="0" err="1"/>
              <a:t>ni</a:t>
            </a:r>
            <a:r>
              <a:rPr lang="en-GB" sz="2400" dirty="0"/>
              <a:t> </a:t>
            </a:r>
            <a:r>
              <a:rPr lang="en-GB" sz="2400" dirty="0" err="1"/>
              <a:t>få</a:t>
            </a:r>
            <a:r>
              <a:rPr lang="en-GB" sz="2400" dirty="0"/>
              <a:t> information om det</a:t>
            </a:r>
          </a:p>
          <a:p>
            <a:pPr lvl="1"/>
            <a:r>
              <a:rPr lang="en-GB" sz="2000" dirty="0" err="1"/>
              <a:t>Träningar</a:t>
            </a:r>
            <a:r>
              <a:rPr lang="en-GB" sz="2000" dirty="0"/>
              <a:t> </a:t>
            </a:r>
            <a:r>
              <a:rPr lang="en-GB" sz="2000" dirty="0" err="1"/>
              <a:t>och</a:t>
            </a:r>
            <a:r>
              <a:rPr lang="en-GB" sz="2000" dirty="0"/>
              <a:t> matcher </a:t>
            </a:r>
            <a:r>
              <a:rPr lang="en-GB" sz="2000" dirty="0" err="1"/>
              <a:t>kan</a:t>
            </a:r>
            <a:r>
              <a:rPr lang="en-GB" sz="2000" dirty="0"/>
              <a:t> </a:t>
            </a:r>
            <a:r>
              <a:rPr lang="en-GB" sz="2000" dirty="0" err="1"/>
              <a:t>ställas</a:t>
            </a:r>
            <a:r>
              <a:rPr lang="en-GB" sz="2000" dirty="0"/>
              <a:t> in</a:t>
            </a:r>
          </a:p>
          <a:p>
            <a:pPr lvl="1"/>
            <a:r>
              <a:rPr lang="en-GB" sz="2000" dirty="0" err="1"/>
              <a:t>Samtliga</a:t>
            </a:r>
            <a:r>
              <a:rPr lang="en-GB" sz="2000" dirty="0"/>
              <a:t> </a:t>
            </a:r>
            <a:r>
              <a:rPr lang="en-GB" sz="2000" dirty="0" err="1"/>
              <a:t>i</a:t>
            </a:r>
            <a:r>
              <a:rPr lang="en-GB" sz="2000" dirty="0"/>
              <a:t> </a:t>
            </a:r>
            <a:r>
              <a:rPr lang="en-GB" sz="2000" dirty="0" err="1"/>
              <a:t>laget</a:t>
            </a:r>
            <a:r>
              <a:rPr lang="en-GB" sz="2000" dirty="0"/>
              <a:t> ska </a:t>
            </a:r>
            <a:r>
              <a:rPr lang="en-GB" sz="2000" dirty="0" err="1"/>
              <a:t>testa</a:t>
            </a:r>
            <a:r>
              <a:rPr lang="en-GB" sz="2000" dirty="0"/>
              <a:t> sig</a:t>
            </a:r>
          </a:p>
          <a:p>
            <a:pPr lvl="1"/>
            <a:r>
              <a:rPr lang="en-GB" sz="2000" dirty="0" err="1"/>
              <a:t>Meddela</a:t>
            </a:r>
            <a:r>
              <a:rPr lang="en-GB" sz="2000" dirty="0"/>
              <a:t> </a:t>
            </a:r>
            <a:r>
              <a:rPr lang="en-GB" sz="2000" dirty="0" err="1"/>
              <a:t>oss</a:t>
            </a:r>
            <a:r>
              <a:rPr lang="en-GB" sz="2000" dirty="0"/>
              <a:t> </a:t>
            </a:r>
            <a:r>
              <a:rPr lang="en-GB" sz="2000" dirty="0" err="1"/>
              <a:t>ledare</a:t>
            </a:r>
            <a:r>
              <a:rPr lang="en-GB" sz="2000" dirty="0"/>
              <a:t> </a:t>
            </a:r>
            <a:r>
              <a:rPr lang="en-GB" sz="2000" b="1" u="sng" dirty="0" err="1"/>
              <a:t>snarast</a:t>
            </a:r>
            <a:r>
              <a:rPr lang="en-GB" sz="2000" dirty="0"/>
              <a:t> om </a:t>
            </a:r>
            <a:r>
              <a:rPr lang="en-GB" sz="2000" dirty="0" err="1"/>
              <a:t>någon</a:t>
            </a:r>
            <a:r>
              <a:rPr lang="en-GB" sz="2000" dirty="0"/>
              <a:t> </a:t>
            </a:r>
            <a:r>
              <a:rPr lang="en-GB" sz="2000" dirty="0" err="1"/>
              <a:t>är</a:t>
            </a:r>
            <a:r>
              <a:rPr lang="en-GB" sz="2000" dirty="0"/>
              <a:t> Covid-</a:t>
            </a:r>
            <a:r>
              <a:rPr lang="en-GB" sz="2000" dirty="0" err="1"/>
              <a:t>positiv</a:t>
            </a:r>
            <a:endParaRPr lang="en-GB" sz="2000" dirty="0"/>
          </a:p>
          <a:p>
            <a:pPr lvl="1"/>
            <a:endParaRPr lang="en-GB" sz="2000" dirty="0"/>
          </a:p>
          <a:p>
            <a:pPr lvl="1"/>
            <a:endParaRPr lang="en-GB" dirty="0"/>
          </a:p>
          <a:p>
            <a:pPr marL="457200" lvl="1" indent="0">
              <a:buNone/>
            </a:pPr>
            <a:endParaRPr lang="en-GB" dirty="0"/>
          </a:p>
        </p:txBody>
      </p:sp>
    </p:spTree>
    <p:extLst>
      <p:ext uri="{BB962C8B-B14F-4D97-AF65-F5344CB8AC3E}">
        <p14:creationId xmlns:p14="http://schemas.microsoft.com/office/powerpoint/2010/main" val="136064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838200" y="365126"/>
            <a:ext cx="9808597" cy="1146176"/>
          </a:xfrm>
        </p:spPr>
        <p:txBody>
          <a:bodyPr>
            <a:normAutofit/>
          </a:bodyPr>
          <a:lstStyle/>
          <a:p>
            <a:r>
              <a:rPr lang="en-GB">
                <a:solidFill>
                  <a:schemeClr val="bg1"/>
                </a:solidFill>
              </a:rPr>
              <a:t>Träningar</a:t>
            </a:r>
          </a:p>
        </p:txBody>
      </p:sp>
      <p:sp>
        <p:nvSpPr>
          <p:cNvPr id="65" name="Freeform: Shape 64">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7" name="Freeform: Shape 66">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838201" y="2055811"/>
            <a:ext cx="7315200" cy="4121152"/>
          </a:xfrm>
        </p:spPr>
        <p:txBody>
          <a:bodyPr>
            <a:normAutofit/>
          </a:bodyPr>
          <a:lstStyle/>
          <a:p>
            <a:r>
              <a:rPr lang="en-GB" sz="2400" dirty="0" err="1"/>
              <a:t>Träningsupplägg</a:t>
            </a:r>
            <a:endParaRPr lang="en-GB" sz="2400" dirty="0"/>
          </a:p>
          <a:p>
            <a:r>
              <a:rPr lang="en-GB" sz="2400" dirty="0" err="1"/>
              <a:t>Fokus</a:t>
            </a:r>
            <a:r>
              <a:rPr lang="en-GB" sz="2400" dirty="0"/>
              <a:t> </a:t>
            </a:r>
            <a:r>
              <a:rPr lang="en-GB" sz="2400" dirty="0" err="1"/>
              <a:t>på</a:t>
            </a:r>
            <a:r>
              <a:rPr lang="en-GB" sz="2400" dirty="0"/>
              <a:t> </a:t>
            </a:r>
            <a:r>
              <a:rPr lang="en-GB" sz="2400" dirty="0" err="1"/>
              <a:t>grunderna</a:t>
            </a:r>
            <a:r>
              <a:rPr lang="en-GB" sz="2400" dirty="0"/>
              <a:t>; </a:t>
            </a:r>
            <a:r>
              <a:rPr lang="en-GB" sz="2400" dirty="0" err="1"/>
              <a:t>passningar</a:t>
            </a:r>
            <a:r>
              <a:rPr lang="en-GB" sz="2400" dirty="0"/>
              <a:t>, </a:t>
            </a:r>
            <a:r>
              <a:rPr lang="en-GB" sz="2400" dirty="0" err="1"/>
              <a:t>skott</a:t>
            </a:r>
            <a:r>
              <a:rPr lang="en-GB" sz="2400" dirty="0"/>
              <a:t>, positioner</a:t>
            </a:r>
          </a:p>
          <a:p>
            <a:r>
              <a:rPr lang="en-GB" sz="2400" dirty="0" err="1"/>
              <a:t>Regler</a:t>
            </a:r>
            <a:r>
              <a:rPr lang="en-GB" sz="2400" dirty="0"/>
              <a:t>; </a:t>
            </a:r>
            <a:r>
              <a:rPr lang="en-GB" sz="2400" dirty="0" err="1"/>
              <a:t>fokus</a:t>
            </a:r>
            <a:r>
              <a:rPr lang="en-GB" sz="2400" dirty="0"/>
              <a:t> </a:t>
            </a:r>
            <a:r>
              <a:rPr lang="en-GB" sz="2400" dirty="0" err="1"/>
              <a:t>på</a:t>
            </a:r>
            <a:r>
              <a:rPr lang="en-GB" sz="2400" dirty="0"/>
              <a:t> slag </a:t>
            </a:r>
            <a:r>
              <a:rPr lang="en-GB" sz="2400" dirty="0" err="1"/>
              <a:t>på</a:t>
            </a:r>
            <a:r>
              <a:rPr lang="en-GB" sz="2400" dirty="0"/>
              <a:t> </a:t>
            </a:r>
            <a:r>
              <a:rPr lang="en-GB" sz="2400" dirty="0" err="1"/>
              <a:t>klubba</a:t>
            </a:r>
            <a:r>
              <a:rPr lang="en-GB" sz="2400" dirty="0"/>
              <a:t> </a:t>
            </a:r>
            <a:r>
              <a:rPr lang="en-GB" sz="2400" dirty="0" err="1"/>
              <a:t>och</a:t>
            </a:r>
            <a:r>
              <a:rPr lang="en-GB" sz="2400" dirty="0"/>
              <a:t> </a:t>
            </a:r>
            <a:r>
              <a:rPr lang="en-GB" sz="2400" dirty="0" err="1"/>
              <a:t>hög</a:t>
            </a:r>
            <a:r>
              <a:rPr lang="en-GB" sz="2400" dirty="0"/>
              <a:t> </a:t>
            </a:r>
            <a:r>
              <a:rPr lang="en-GB" sz="2400" dirty="0" err="1"/>
              <a:t>klubba</a:t>
            </a:r>
            <a:endParaRPr lang="en-GB" sz="2400" dirty="0"/>
          </a:p>
          <a:p>
            <a:endParaRPr lang="en-GB" sz="2400" dirty="0"/>
          </a:p>
          <a:p>
            <a:r>
              <a:rPr lang="en-GB" sz="2400" dirty="0" err="1"/>
              <a:t>Målvakter</a:t>
            </a:r>
            <a:endParaRPr lang="en-GB" sz="2400" dirty="0"/>
          </a:p>
          <a:p>
            <a:endParaRPr lang="en-GB" sz="2400" dirty="0"/>
          </a:p>
          <a:p>
            <a:r>
              <a:rPr lang="en-GB" sz="2400" dirty="0" err="1"/>
              <a:t>Kod</a:t>
            </a:r>
            <a:r>
              <a:rPr lang="en-GB" sz="2400" dirty="0"/>
              <a:t> till </a:t>
            </a:r>
            <a:r>
              <a:rPr lang="en-GB" sz="2400" dirty="0" err="1"/>
              <a:t>hallarna</a:t>
            </a:r>
            <a:r>
              <a:rPr lang="en-GB" sz="2400" dirty="0"/>
              <a:t>: 2012</a:t>
            </a:r>
          </a:p>
          <a:p>
            <a:r>
              <a:rPr lang="en-GB" sz="2400" dirty="0" err="1"/>
              <a:t>Tidiga</a:t>
            </a:r>
            <a:r>
              <a:rPr lang="en-GB" sz="2400" dirty="0"/>
              <a:t> </a:t>
            </a:r>
            <a:r>
              <a:rPr lang="en-GB" sz="2400" dirty="0" err="1"/>
              <a:t>onsdagsträningar</a:t>
            </a:r>
            <a:r>
              <a:rPr lang="en-GB" sz="2400" dirty="0"/>
              <a:t> – ta </a:t>
            </a:r>
            <a:r>
              <a:rPr lang="en-GB" sz="2400" dirty="0" err="1"/>
              <a:t>gärna</a:t>
            </a:r>
            <a:r>
              <a:rPr lang="en-GB" sz="2400" dirty="0"/>
              <a:t> med </a:t>
            </a:r>
            <a:r>
              <a:rPr lang="en-GB" sz="2400" dirty="0" err="1"/>
              <a:t>macka</a:t>
            </a:r>
            <a:r>
              <a:rPr lang="en-GB" sz="2400" dirty="0"/>
              <a:t>/</a:t>
            </a:r>
            <a:r>
              <a:rPr lang="en-GB" sz="2400" dirty="0" err="1"/>
              <a:t>frukt</a:t>
            </a:r>
            <a:endParaRPr lang="en-GB" sz="2400" dirty="0"/>
          </a:p>
          <a:p>
            <a:r>
              <a:rPr lang="en-GB" sz="2400" dirty="0" err="1"/>
              <a:t>Hjälp</a:t>
            </a:r>
            <a:r>
              <a:rPr lang="en-GB" sz="2400" dirty="0"/>
              <a:t> med </a:t>
            </a:r>
            <a:r>
              <a:rPr lang="en-GB" sz="2400" dirty="0" err="1"/>
              <a:t>sarg</a:t>
            </a:r>
            <a:r>
              <a:rPr lang="en-GB" sz="2400" dirty="0"/>
              <a:t> </a:t>
            </a:r>
            <a:r>
              <a:rPr lang="en-GB" sz="2400" dirty="0" err="1"/>
              <a:t>på</a:t>
            </a:r>
            <a:r>
              <a:rPr lang="en-GB" sz="2400" dirty="0"/>
              <a:t> </a:t>
            </a:r>
            <a:r>
              <a:rPr lang="en-GB" sz="2400" dirty="0" err="1"/>
              <a:t>måndagar</a:t>
            </a:r>
            <a:endParaRPr lang="en-GB" sz="2400" dirty="0"/>
          </a:p>
          <a:p>
            <a:endParaRPr lang="en-GB" sz="2400" dirty="0"/>
          </a:p>
          <a:p>
            <a:pPr lvl="1"/>
            <a:endParaRPr lang="en-GB" dirty="0"/>
          </a:p>
          <a:p>
            <a:pPr marL="457200" lvl="1" indent="0">
              <a:buNone/>
            </a:pPr>
            <a:endParaRPr lang="en-GB" dirty="0"/>
          </a:p>
        </p:txBody>
      </p:sp>
      <p:sp>
        <p:nvSpPr>
          <p:cNvPr id="69" name="Freeform: Shape 68">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65050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1653363" y="365760"/>
            <a:ext cx="9367203" cy="1188720"/>
          </a:xfrm>
        </p:spPr>
        <p:txBody>
          <a:bodyPr>
            <a:normAutofit/>
          </a:bodyPr>
          <a:lstStyle/>
          <a:p>
            <a:r>
              <a:rPr lang="en-GB" dirty="0"/>
              <a:t>Matcher</a:t>
            </a:r>
          </a:p>
        </p:txBody>
      </p:sp>
      <p:sp>
        <p:nvSpPr>
          <p:cNvPr id="19"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1653363" y="2176272"/>
            <a:ext cx="9367204" cy="4041648"/>
          </a:xfrm>
        </p:spPr>
        <p:txBody>
          <a:bodyPr anchor="t">
            <a:normAutofit/>
          </a:bodyPr>
          <a:lstStyle/>
          <a:p>
            <a:r>
              <a:rPr lang="en-GB" sz="2400" dirty="0" err="1"/>
              <a:t>Två</a:t>
            </a:r>
            <a:r>
              <a:rPr lang="en-GB" sz="2400" dirty="0"/>
              <a:t> </a:t>
            </a:r>
            <a:r>
              <a:rPr lang="en-GB" sz="2400" dirty="0" err="1"/>
              <a:t>serier</a:t>
            </a:r>
            <a:r>
              <a:rPr lang="en-GB" sz="2400" dirty="0"/>
              <a:t>, datum </a:t>
            </a:r>
            <a:r>
              <a:rPr lang="en-GB" sz="2400" dirty="0" err="1"/>
              <a:t>och</a:t>
            </a:r>
            <a:r>
              <a:rPr lang="en-GB" sz="2400" dirty="0"/>
              <a:t> </a:t>
            </a:r>
            <a:r>
              <a:rPr lang="en-GB" sz="2400" dirty="0" err="1"/>
              <a:t>tid</a:t>
            </a:r>
            <a:r>
              <a:rPr lang="en-GB" sz="2400" dirty="0"/>
              <a:t> </a:t>
            </a:r>
            <a:r>
              <a:rPr lang="en-GB" sz="2400" dirty="0" err="1"/>
              <a:t>finns</a:t>
            </a:r>
            <a:r>
              <a:rPr lang="en-GB" sz="2400" dirty="0"/>
              <a:t> </a:t>
            </a:r>
            <a:r>
              <a:rPr lang="en-GB" sz="2400" dirty="0" err="1"/>
              <a:t>i</a:t>
            </a:r>
            <a:r>
              <a:rPr lang="en-GB" sz="2400" dirty="0"/>
              <a:t> </a:t>
            </a:r>
            <a:r>
              <a:rPr lang="en-GB" sz="2400" dirty="0" err="1"/>
              <a:t>kalendern</a:t>
            </a:r>
            <a:endParaRPr lang="en-GB" sz="2400" dirty="0"/>
          </a:p>
          <a:p>
            <a:pPr lvl="1"/>
            <a:r>
              <a:rPr lang="en-GB" sz="2000" dirty="0" err="1"/>
              <a:t>Pojkar</a:t>
            </a:r>
            <a:r>
              <a:rPr lang="en-GB" sz="2000" dirty="0"/>
              <a:t> 12 Umeå (12 matcher)</a:t>
            </a:r>
          </a:p>
          <a:p>
            <a:pPr lvl="1"/>
            <a:r>
              <a:rPr lang="en-GB" sz="2000" dirty="0" err="1"/>
              <a:t>Pantmera</a:t>
            </a:r>
            <a:r>
              <a:rPr lang="en-GB" sz="2000" dirty="0"/>
              <a:t> P </a:t>
            </a:r>
            <a:r>
              <a:rPr lang="en-GB" sz="2000" dirty="0" err="1"/>
              <a:t>Div</a:t>
            </a:r>
            <a:r>
              <a:rPr lang="en-GB" sz="2000" dirty="0"/>
              <a:t> 25 (6 matcher)</a:t>
            </a:r>
          </a:p>
          <a:p>
            <a:r>
              <a:rPr lang="en-GB" sz="2400" b="1" dirty="0" err="1">
                <a:solidFill>
                  <a:srgbClr val="0070C0"/>
                </a:solidFill>
              </a:rPr>
              <a:t>Publik</a:t>
            </a:r>
            <a:r>
              <a:rPr lang="en-GB" sz="2400" b="1" dirty="0">
                <a:solidFill>
                  <a:srgbClr val="0070C0"/>
                </a:solidFill>
              </a:rPr>
              <a:t> </a:t>
            </a:r>
            <a:r>
              <a:rPr lang="en-GB" sz="2400" b="1" dirty="0" err="1">
                <a:solidFill>
                  <a:srgbClr val="0070C0"/>
                </a:solidFill>
              </a:rPr>
              <a:t>är</a:t>
            </a:r>
            <a:r>
              <a:rPr lang="en-GB" sz="2400" b="1" dirty="0">
                <a:solidFill>
                  <a:srgbClr val="0070C0"/>
                </a:solidFill>
              </a:rPr>
              <a:t> nu </a:t>
            </a:r>
            <a:r>
              <a:rPr lang="en-GB" sz="2400" b="1" dirty="0" err="1">
                <a:solidFill>
                  <a:srgbClr val="0070C0"/>
                </a:solidFill>
              </a:rPr>
              <a:t>tillåtet</a:t>
            </a:r>
            <a:r>
              <a:rPr lang="en-GB" sz="2400" b="1" dirty="0">
                <a:solidFill>
                  <a:srgbClr val="0070C0"/>
                </a:solidFill>
              </a:rPr>
              <a:t>!</a:t>
            </a:r>
          </a:p>
          <a:p>
            <a:endParaRPr lang="en-GB" sz="2400" dirty="0"/>
          </a:p>
          <a:p>
            <a:r>
              <a:rPr lang="en-GB" sz="2400" dirty="0"/>
              <a:t>Vi </a:t>
            </a:r>
            <a:r>
              <a:rPr lang="en-GB" sz="2400" dirty="0" err="1"/>
              <a:t>spelar</a:t>
            </a:r>
            <a:r>
              <a:rPr lang="en-GB" sz="2400" dirty="0"/>
              <a:t> 5 mot 5 plus </a:t>
            </a:r>
            <a:r>
              <a:rPr lang="en-GB" sz="2400" dirty="0" err="1"/>
              <a:t>målvakt</a:t>
            </a:r>
            <a:endParaRPr lang="en-GB" sz="2400" dirty="0"/>
          </a:p>
          <a:p>
            <a:r>
              <a:rPr lang="en-GB" sz="2400" dirty="0"/>
              <a:t>2x20 </a:t>
            </a:r>
            <a:r>
              <a:rPr lang="en-GB" sz="2400" dirty="0" err="1"/>
              <a:t>minuter</a:t>
            </a:r>
            <a:r>
              <a:rPr lang="en-GB" sz="2400" dirty="0"/>
              <a:t> </a:t>
            </a:r>
            <a:r>
              <a:rPr lang="en-GB" sz="2400" dirty="0" err="1"/>
              <a:t>på</a:t>
            </a:r>
            <a:r>
              <a:rPr lang="en-GB" sz="2400" dirty="0"/>
              <a:t> </a:t>
            </a:r>
            <a:r>
              <a:rPr lang="en-GB" sz="2400" dirty="0" err="1"/>
              <a:t>minskad</a:t>
            </a:r>
            <a:r>
              <a:rPr lang="en-GB" sz="2400" dirty="0"/>
              <a:t> </a:t>
            </a:r>
            <a:r>
              <a:rPr lang="en-GB" sz="2400" dirty="0" err="1"/>
              <a:t>spelplan</a:t>
            </a:r>
            <a:endParaRPr lang="en-GB" sz="2400" dirty="0"/>
          </a:p>
          <a:p>
            <a:r>
              <a:rPr lang="en-GB" sz="2400" dirty="0"/>
              <a:t>Inga </a:t>
            </a:r>
            <a:r>
              <a:rPr lang="en-GB" sz="2400" dirty="0" err="1"/>
              <a:t>sidbyten</a:t>
            </a:r>
            <a:r>
              <a:rPr lang="en-GB" sz="2400" dirty="0"/>
              <a:t> </a:t>
            </a:r>
            <a:r>
              <a:rPr lang="en-GB" sz="2400" dirty="0" err="1"/>
              <a:t>eller</a:t>
            </a:r>
            <a:r>
              <a:rPr lang="en-GB" sz="2400" dirty="0"/>
              <a:t> </a:t>
            </a:r>
            <a:r>
              <a:rPr lang="en-GB" sz="2400" dirty="0" err="1"/>
              <a:t>fysisk</a:t>
            </a:r>
            <a:r>
              <a:rPr lang="en-GB" sz="2400" dirty="0"/>
              <a:t> </a:t>
            </a:r>
            <a:r>
              <a:rPr lang="en-GB" sz="2400" dirty="0" err="1"/>
              <a:t>tackningsprocedur</a:t>
            </a:r>
            <a:endParaRPr lang="en-GB" sz="2400" dirty="0"/>
          </a:p>
          <a:p>
            <a:r>
              <a:rPr lang="en-GB" sz="2400" dirty="0"/>
              <a:t>Inga </a:t>
            </a:r>
            <a:r>
              <a:rPr lang="en-GB" sz="2400" dirty="0" err="1"/>
              <a:t>resultat</a:t>
            </a:r>
            <a:r>
              <a:rPr lang="en-GB" sz="2400" dirty="0"/>
              <a:t> </a:t>
            </a:r>
            <a:r>
              <a:rPr lang="en-GB" sz="2400" dirty="0" err="1"/>
              <a:t>redovisas</a:t>
            </a:r>
            <a:endParaRPr lang="en-GB" dirty="0"/>
          </a:p>
          <a:p>
            <a:pPr marL="457200" lvl="1" indent="0">
              <a:buNone/>
            </a:pPr>
            <a:endParaRPr lang="en-GB" dirty="0"/>
          </a:p>
        </p:txBody>
      </p:sp>
    </p:spTree>
    <p:extLst>
      <p:ext uri="{BB962C8B-B14F-4D97-AF65-F5344CB8AC3E}">
        <p14:creationId xmlns:p14="http://schemas.microsoft.com/office/powerpoint/2010/main" val="283911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1653363" y="365760"/>
            <a:ext cx="9367203" cy="1188720"/>
          </a:xfrm>
        </p:spPr>
        <p:txBody>
          <a:bodyPr>
            <a:normAutofit/>
          </a:bodyPr>
          <a:lstStyle/>
          <a:p>
            <a:r>
              <a:rPr lang="en-GB"/>
              <a:t>Matcher</a:t>
            </a:r>
            <a:endParaRPr lang="en-GB" dirty="0"/>
          </a:p>
        </p:txBody>
      </p:sp>
      <p:sp>
        <p:nvSpPr>
          <p:cNvPr id="19"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1653363" y="2176272"/>
            <a:ext cx="9367204" cy="4041648"/>
          </a:xfrm>
        </p:spPr>
        <p:txBody>
          <a:bodyPr anchor="t">
            <a:normAutofit/>
          </a:bodyPr>
          <a:lstStyle/>
          <a:p>
            <a:r>
              <a:rPr lang="en-GB" sz="2400" dirty="0" err="1"/>
              <a:t>Kallelser</a:t>
            </a:r>
            <a:endParaRPr lang="en-GB" sz="2400" dirty="0"/>
          </a:p>
          <a:p>
            <a:endParaRPr lang="en-GB" sz="2400" dirty="0"/>
          </a:p>
          <a:p>
            <a:r>
              <a:rPr lang="en-GB" sz="2400" dirty="0" err="1"/>
              <a:t>Sekretariat</a:t>
            </a:r>
            <a:r>
              <a:rPr lang="en-GB" sz="2400" dirty="0"/>
              <a:t> &amp; </a:t>
            </a:r>
            <a:r>
              <a:rPr lang="en-GB" sz="2400" dirty="0" err="1"/>
              <a:t>matchvärd</a:t>
            </a:r>
            <a:endParaRPr lang="en-GB" sz="2400" dirty="0"/>
          </a:p>
          <a:p>
            <a:pPr lvl="1"/>
            <a:r>
              <a:rPr lang="en-GB" sz="2000" dirty="0"/>
              <a:t>2 </a:t>
            </a:r>
            <a:r>
              <a:rPr lang="en-GB" sz="2000" dirty="0" err="1"/>
              <a:t>personer</a:t>
            </a:r>
            <a:r>
              <a:rPr lang="en-GB" sz="2000" dirty="0"/>
              <a:t> </a:t>
            </a:r>
            <a:r>
              <a:rPr lang="en-GB" sz="2000" dirty="0" err="1"/>
              <a:t>som</a:t>
            </a:r>
            <a:r>
              <a:rPr lang="en-GB" sz="2000" dirty="0"/>
              <a:t> </a:t>
            </a:r>
            <a:r>
              <a:rPr lang="en-GB" sz="2000" dirty="0" err="1"/>
              <a:t>sköter</a:t>
            </a:r>
            <a:r>
              <a:rPr lang="en-GB" sz="2000" dirty="0"/>
              <a:t> </a:t>
            </a:r>
            <a:r>
              <a:rPr lang="en-GB" sz="2000" dirty="0" err="1"/>
              <a:t>matchklockan</a:t>
            </a:r>
            <a:r>
              <a:rPr lang="en-GB" sz="2000" dirty="0"/>
              <a:t> </a:t>
            </a:r>
            <a:r>
              <a:rPr lang="en-GB" sz="2000" dirty="0" err="1"/>
              <a:t>och</a:t>
            </a:r>
            <a:r>
              <a:rPr lang="en-GB" sz="2000" dirty="0"/>
              <a:t> </a:t>
            </a:r>
            <a:r>
              <a:rPr lang="en-GB" sz="2000" dirty="0" err="1"/>
              <a:t>skriver</a:t>
            </a:r>
            <a:r>
              <a:rPr lang="en-GB" sz="2000" dirty="0"/>
              <a:t> </a:t>
            </a:r>
            <a:r>
              <a:rPr lang="en-GB" sz="2000" dirty="0" err="1"/>
              <a:t>matchprotokoll</a:t>
            </a:r>
            <a:endParaRPr lang="en-GB" sz="2000" dirty="0"/>
          </a:p>
          <a:p>
            <a:pPr lvl="1"/>
            <a:r>
              <a:rPr lang="en-GB" sz="2000" dirty="0"/>
              <a:t>Tar </a:t>
            </a:r>
            <a:r>
              <a:rPr lang="en-GB" sz="2000" dirty="0" err="1"/>
              <a:t>emot</a:t>
            </a:r>
            <a:r>
              <a:rPr lang="en-GB" sz="2000" dirty="0"/>
              <a:t> </a:t>
            </a:r>
            <a:r>
              <a:rPr lang="en-GB" sz="2000" dirty="0" err="1"/>
              <a:t>motståndarlag</a:t>
            </a:r>
            <a:r>
              <a:rPr lang="en-GB" sz="2000" dirty="0"/>
              <a:t> </a:t>
            </a:r>
            <a:r>
              <a:rPr lang="en-GB" sz="2000" dirty="0" err="1"/>
              <a:t>och</a:t>
            </a:r>
            <a:r>
              <a:rPr lang="en-GB" sz="2000" dirty="0"/>
              <a:t> </a:t>
            </a:r>
            <a:r>
              <a:rPr lang="en-GB" sz="2000" dirty="0" err="1"/>
              <a:t>domare</a:t>
            </a:r>
            <a:endParaRPr lang="en-GB" sz="2000" dirty="0"/>
          </a:p>
          <a:p>
            <a:pPr lvl="1"/>
            <a:r>
              <a:rPr lang="en-GB" sz="2000" dirty="0"/>
              <a:t>Lista </a:t>
            </a:r>
            <a:r>
              <a:rPr lang="en-GB" sz="2000" dirty="0" err="1"/>
              <a:t>finns</a:t>
            </a:r>
            <a:endParaRPr lang="en-GB" sz="2400" dirty="0"/>
          </a:p>
          <a:p>
            <a:endParaRPr lang="en-GB" sz="2400" dirty="0"/>
          </a:p>
          <a:p>
            <a:r>
              <a:rPr lang="en-GB" sz="2400" dirty="0" err="1"/>
              <a:t>Fikaförsäljning</a:t>
            </a:r>
            <a:r>
              <a:rPr lang="en-GB" sz="2400" dirty="0"/>
              <a:t>?</a:t>
            </a:r>
          </a:p>
          <a:p>
            <a:pPr lvl="1"/>
            <a:endParaRPr lang="en-GB" dirty="0"/>
          </a:p>
          <a:p>
            <a:pPr marL="457200" lvl="1" indent="0">
              <a:buNone/>
            </a:pPr>
            <a:endParaRPr lang="en-GB" dirty="0"/>
          </a:p>
        </p:txBody>
      </p:sp>
    </p:spTree>
    <p:extLst>
      <p:ext uri="{BB962C8B-B14F-4D97-AF65-F5344CB8AC3E}">
        <p14:creationId xmlns:p14="http://schemas.microsoft.com/office/powerpoint/2010/main" val="421145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1653363" y="365760"/>
            <a:ext cx="9367203" cy="1188720"/>
          </a:xfrm>
        </p:spPr>
        <p:txBody>
          <a:bodyPr>
            <a:normAutofit/>
          </a:bodyPr>
          <a:lstStyle/>
          <a:p>
            <a:r>
              <a:rPr lang="en-GB" dirty="0" err="1"/>
              <a:t>Lagkassa</a:t>
            </a:r>
            <a:endParaRPr lang="en-GB" dirty="0"/>
          </a:p>
        </p:txBody>
      </p:sp>
      <p:sp>
        <p:nvSpPr>
          <p:cNvPr id="19"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1653363" y="2176272"/>
            <a:ext cx="9367204" cy="4041648"/>
          </a:xfrm>
        </p:spPr>
        <p:txBody>
          <a:bodyPr anchor="t">
            <a:normAutofit fontScale="92500" lnSpcReduction="10000"/>
          </a:bodyPr>
          <a:lstStyle/>
          <a:p>
            <a:r>
              <a:rPr lang="en-GB" sz="2400" dirty="0" err="1"/>
              <a:t>Nuvarande</a:t>
            </a:r>
            <a:r>
              <a:rPr lang="en-GB" sz="2400" dirty="0"/>
              <a:t> </a:t>
            </a:r>
            <a:r>
              <a:rPr lang="en-GB" sz="2400" dirty="0" err="1"/>
              <a:t>kassa</a:t>
            </a:r>
            <a:endParaRPr lang="en-GB" sz="2400" dirty="0"/>
          </a:p>
          <a:p>
            <a:endParaRPr lang="en-GB" sz="2400" dirty="0"/>
          </a:p>
          <a:p>
            <a:r>
              <a:rPr lang="en-GB" sz="2400" dirty="0" err="1"/>
              <a:t>Målsättning</a:t>
            </a:r>
            <a:endParaRPr lang="en-GB" sz="2400" dirty="0"/>
          </a:p>
          <a:p>
            <a:pPr lvl="1"/>
            <a:r>
              <a:rPr lang="en-GB" sz="2000" dirty="0" err="1"/>
              <a:t>Cuper</a:t>
            </a:r>
            <a:endParaRPr lang="en-GB" sz="2000" dirty="0"/>
          </a:p>
          <a:p>
            <a:pPr lvl="1"/>
            <a:r>
              <a:rPr lang="en-GB" sz="2000" dirty="0" err="1"/>
              <a:t>Utrustning</a:t>
            </a:r>
            <a:endParaRPr lang="en-GB" sz="2000" dirty="0"/>
          </a:p>
          <a:p>
            <a:pPr marL="0" indent="0">
              <a:buNone/>
            </a:pPr>
            <a:endParaRPr lang="en-GB" sz="2400" dirty="0"/>
          </a:p>
          <a:p>
            <a:r>
              <a:rPr lang="en-GB" sz="2400" dirty="0" err="1"/>
              <a:t>Försäljning</a:t>
            </a:r>
            <a:endParaRPr lang="en-GB" sz="2400" dirty="0"/>
          </a:p>
          <a:p>
            <a:pPr lvl="1"/>
            <a:r>
              <a:rPr lang="en-GB" sz="2000" dirty="0" err="1"/>
              <a:t>Ansvarig</a:t>
            </a:r>
            <a:r>
              <a:rPr lang="en-GB" sz="2000" dirty="0"/>
              <a:t> </a:t>
            </a:r>
            <a:r>
              <a:rPr lang="en-GB" sz="2000" dirty="0" err="1"/>
              <a:t>föräldragrupp</a:t>
            </a:r>
            <a:endParaRPr lang="en-GB" sz="2000" dirty="0"/>
          </a:p>
          <a:p>
            <a:pPr lvl="1"/>
            <a:r>
              <a:rPr lang="en-GB" sz="2000" dirty="0" err="1"/>
              <a:t>Sponsorer</a:t>
            </a:r>
            <a:r>
              <a:rPr lang="en-GB" sz="2000" dirty="0"/>
              <a:t>?</a:t>
            </a:r>
            <a:endParaRPr lang="en-GB" sz="2400" dirty="0"/>
          </a:p>
          <a:p>
            <a:endParaRPr lang="en-GB" sz="2400" dirty="0"/>
          </a:p>
          <a:p>
            <a:r>
              <a:rPr lang="en-GB" sz="2400" dirty="0" err="1"/>
              <a:t>Bingolotter</a:t>
            </a:r>
            <a:r>
              <a:rPr lang="en-GB" sz="2400" dirty="0"/>
              <a:t> </a:t>
            </a:r>
          </a:p>
          <a:p>
            <a:endParaRPr lang="en-GB" sz="2400" dirty="0"/>
          </a:p>
          <a:p>
            <a:pPr marL="457200" lvl="1" indent="0">
              <a:buNone/>
            </a:pPr>
            <a:endParaRPr lang="en-GB" dirty="0"/>
          </a:p>
        </p:txBody>
      </p:sp>
    </p:spTree>
    <p:extLst>
      <p:ext uri="{BB962C8B-B14F-4D97-AF65-F5344CB8AC3E}">
        <p14:creationId xmlns:p14="http://schemas.microsoft.com/office/powerpoint/2010/main" val="3367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D5CAF16-1F3A-4148-87A8-78A710D1E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4136" y="0"/>
            <a:ext cx="4377864" cy="1511303"/>
          </a:xfrm>
          <a:custGeom>
            <a:avLst/>
            <a:gdLst>
              <a:gd name="connsiteX0" fmla="*/ 2088891 w 4377864"/>
              <a:gd name="connsiteY0" fmla="*/ 0 h 1511303"/>
              <a:gd name="connsiteX1" fmla="*/ 2487984 w 4377864"/>
              <a:gd name="connsiteY1" fmla="*/ 0 h 1511303"/>
              <a:gd name="connsiteX2" fmla="*/ 2582604 w 4377864"/>
              <a:gd name="connsiteY2" fmla="*/ 0 h 1511303"/>
              <a:gd name="connsiteX3" fmla="*/ 4377864 w 4377864"/>
              <a:gd name="connsiteY3" fmla="*/ 0 h 1511303"/>
              <a:gd name="connsiteX4" fmla="*/ 4377864 w 4377864"/>
              <a:gd name="connsiteY4" fmla="*/ 1511301 h 1511303"/>
              <a:gd name="connsiteX5" fmla="*/ 2986590 w 4377864"/>
              <a:gd name="connsiteY5" fmla="*/ 1511301 h 1511303"/>
              <a:gd name="connsiteX6" fmla="*/ 2986590 w 4377864"/>
              <a:gd name="connsiteY6" fmla="*/ 1511303 h 1511303"/>
              <a:gd name="connsiteX7" fmla="*/ 1191330 w 4377864"/>
              <a:gd name="connsiteY7" fmla="*/ 1511303 h 1511303"/>
              <a:gd name="connsiteX8" fmla="*/ 399093 w 4377864"/>
              <a:gd name="connsiteY8" fmla="*/ 1511303 h 1511303"/>
              <a:gd name="connsiteX9" fmla="*/ 0 w 4377864"/>
              <a:gd name="connsiteY9" fmla="*/ 1511303 h 1511303"/>
              <a:gd name="connsiteX10" fmla="*/ 697617 w 4377864"/>
              <a:gd name="connsiteY10" fmla="*/ 2 h 1511303"/>
              <a:gd name="connsiteX11" fmla="*/ 1096710 w 4377864"/>
              <a:gd name="connsiteY11" fmla="*/ 2 h 1511303"/>
              <a:gd name="connsiteX12" fmla="*/ 1191330 w 4377864"/>
              <a:gd name="connsiteY12" fmla="*/ 2 h 1511303"/>
              <a:gd name="connsiteX13" fmla="*/ 2088890 w 4377864"/>
              <a:gd name="connsiteY13" fmla="*/ 2 h 15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7864" h="1511303">
                <a:moveTo>
                  <a:pt x="2088891" y="0"/>
                </a:moveTo>
                <a:lnTo>
                  <a:pt x="2487984" y="0"/>
                </a:lnTo>
                <a:lnTo>
                  <a:pt x="2582604" y="0"/>
                </a:lnTo>
                <a:lnTo>
                  <a:pt x="4377864" y="0"/>
                </a:lnTo>
                <a:lnTo>
                  <a:pt x="4377864" y="1511301"/>
                </a:lnTo>
                <a:lnTo>
                  <a:pt x="2986590" y="1511301"/>
                </a:lnTo>
                <a:lnTo>
                  <a:pt x="2986590" y="1511303"/>
                </a:lnTo>
                <a:lnTo>
                  <a:pt x="1191330" y="1511303"/>
                </a:lnTo>
                <a:lnTo>
                  <a:pt x="399093" y="1511303"/>
                </a:lnTo>
                <a:lnTo>
                  <a:pt x="0" y="1511303"/>
                </a:lnTo>
                <a:lnTo>
                  <a:pt x="697617" y="2"/>
                </a:lnTo>
                <a:lnTo>
                  <a:pt x="1096710" y="2"/>
                </a:lnTo>
                <a:lnTo>
                  <a:pt x="1191330" y="2"/>
                </a:lnTo>
                <a:lnTo>
                  <a:pt x="2088890" y="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A667D4B8-F4C6-478B-81F7-D37AACCF394A}"/>
              </a:ext>
            </a:extLst>
          </p:cNvPr>
          <p:cNvSpPr>
            <a:spLocks noGrp="1"/>
          </p:cNvSpPr>
          <p:nvPr>
            <p:ph type="title"/>
          </p:nvPr>
        </p:nvSpPr>
        <p:spPr>
          <a:xfrm>
            <a:off x="838200" y="365125"/>
            <a:ext cx="6903720" cy="1325563"/>
          </a:xfrm>
        </p:spPr>
        <p:txBody>
          <a:bodyPr>
            <a:normAutofit/>
          </a:bodyPr>
          <a:lstStyle/>
          <a:p>
            <a:r>
              <a:rPr lang="en-GB" dirty="0" err="1"/>
              <a:t>Kläder</a:t>
            </a:r>
            <a:endParaRPr lang="en-GB" dirty="0"/>
          </a:p>
        </p:txBody>
      </p:sp>
      <p:sp>
        <p:nvSpPr>
          <p:cNvPr id="22" name="Platshållare för innehåll 2">
            <a:extLst>
              <a:ext uri="{FF2B5EF4-FFF2-40B4-BE49-F238E27FC236}">
                <a16:creationId xmlns:a16="http://schemas.microsoft.com/office/drawing/2014/main" id="{1A740AC2-35E7-4EB9-8BCA-275618634E79}"/>
              </a:ext>
            </a:extLst>
          </p:cNvPr>
          <p:cNvSpPr>
            <a:spLocks noGrp="1"/>
          </p:cNvSpPr>
          <p:nvPr>
            <p:ph idx="1"/>
          </p:nvPr>
        </p:nvSpPr>
        <p:spPr>
          <a:xfrm>
            <a:off x="838201" y="2015406"/>
            <a:ext cx="4495800" cy="4028343"/>
          </a:xfrm>
        </p:spPr>
        <p:txBody>
          <a:bodyPr anchor="t">
            <a:normAutofit/>
          </a:bodyPr>
          <a:lstStyle/>
          <a:p>
            <a:endParaRPr lang="en-GB" sz="2000" dirty="0">
              <a:solidFill>
                <a:srgbClr val="FFFFFF"/>
              </a:solidFill>
            </a:endParaRPr>
          </a:p>
          <a:p>
            <a:r>
              <a:rPr lang="sv-SE" sz="2400" dirty="0">
                <a:solidFill>
                  <a:schemeClr val="bg1"/>
                </a:solidFill>
              </a:rPr>
              <a:t>Alla spelare kommer att få en tränings t-shirt</a:t>
            </a:r>
          </a:p>
          <a:p>
            <a:r>
              <a:rPr lang="sv-SE" sz="2400" dirty="0">
                <a:solidFill>
                  <a:schemeClr val="bg1"/>
                </a:solidFill>
              </a:rPr>
              <a:t>Matchtröjor lånas från Umeå City och fås när det närmar sig match</a:t>
            </a:r>
          </a:p>
          <a:p>
            <a:r>
              <a:rPr lang="sv-SE" sz="2400" dirty="0">
                <a:solidFill>
                  <a:schemeClr val="bg1"/>
                </a:solidFill>
              </a:rPr>
              <a:t>Subventionerat pris på strumpor och shorts. </a:t>
            </a:r>
            <a:r>
              <a:rPr lang="sv-SE" sz="2400" dirty="0">
                <a:solidFill>
                  <a:srgbClr val="0070C0"/>
                </a:solidFill>
              </a:rPr>
              <a:t>Paketpris = </a:t>
            </a:r>
            <a:r>
              <a:rPr lang="sv-SE" sz="2400" b="1" dirty="0">
                <a:solidFill>
                  <a:srgbClr val="0070C0"/>
                </a:solidFill>
              </a:rPr>
              <a:t>100 kr. </a:t>
            </a:r>
            <a:r>
              <a:rPr lang="sv-SE" sz="2400" dirty="0">
                <a:solidFill>
                  <a:schemeClr val="bg1"/>
                </a:solidFill>
              </a:rPr>
              <a:t>Beställs lagvis senast 31 oktober</a:t>
            </a:r>
            <a:endParaRPr lang="en-GB" sz="2400" dirty="0">
              <a:solidFill>
                <a:schemeClr val="bg1"/>
              </a:solidFill>
            </a:endParaRPr>
          </a:p>
          <a:p>
            <a:endParaRPr lang="en-GB" sz="2000" dirty="0">
              <a:solidFill>
                <a:srgbClr val="FFFFFF"/>
              </a:solidFill>
            </a:endParaRPr>
          </a:p>
          <a:p>
            <a:pPr marL="457200" lvl="1" indent="0">
              <a:buNone/>
            </a:pPr>
            <a:endParaRPr lang="en-GB" sz="2000" dirty="0">
              <a:solidFill>
                <a:srgbClr val="FFFFFF"/>
              </a:solidFill>
            </a:endParaRPr>
          </a:p>
        </p:txBody>
      </p:sp>
      <p:pic>
        <p:nvPicPr>
          <p:cNvPr id="8" name="Bildobjekt 7">
            <a:extLst>
              <a:ext uri="{FF2B5EF4-FFF2-40B4-BE49-F238E27FC236}">
                <a16:creationId xmlns:a16="http://schemas.microsoft.com/office/drawing/2014/main" id="{90815E97-1C64-4DC5-9DD2-F976C87B6C66}"/>
              </a:ext>
            </a:extLst>
          </p:cNvPr>
          <p:cNvPicPr>
            <a:picLocks noChangeAspect="1"/>
          </p:cNvPicPr>
          <p:nvPr/>
        </p:nvPicPr>
        <p:blipFill>
          <a:blip r:embed="rId2"/>
          <a:stretch>
            <a:fillRect/>
          </a:stretch>
        </p:blipFill>
        <p:spPr>
          <a:xfrm>
            <a:off x="7343906" y="3895570"/>
            <a:ext cx="1716481" cy="2676691"/>
          </a:xfrm>
          <a:prstGeom prst="rect">
            <a:avLst/>
          </a:prstGeom>
        </p:spPr>
      </p:pic>
      <p:pic>
        <p:nvPicPr>
          <p:cNvPr id="10" name="Bildobjekt 9">
            <a:extLst>
              <a:ext uri="{FF2B5EF4-FFF2-40B4-BE49-F238E27FC236}">
                <a16:creationId xmlns:a16="http://schemas.microsoft.com/office/drawing/2014/main" id="{D1BFB9E5-AE8A-4D9F-B6EB-061C7442C413}"/>
              </a:ext>
            </a:extLst>
          </p:cNvPr>
          <p:cNvPicPr>
            <a:picLocks noChangeAspect="1"/>
          </p:cNvPicPr>
          <p:nvPr/>
        </p:nvPicPr>
        <p:blipFill>
          <a:blip r:embed="rId3"/>
          <a:stretch>
            <a:fillRect/>
          </a:stretch>
        </p:blipFill>
        <p:spPr>
          <a:xfrm>
            <a:off x="8835480" y="2302234"/>
            <a:ext cx="2518320" cy="2961197"/>
          </a:xfrm>
          <a:prstGeom prst="rect">
            <a:avLst/>
          </a:prstGeom>
        </p:spPr>
      </p:pic>
    </p:spTree>
    <p:extLst>
      <p:ext uri="{BB962C8B-B14F-4D97-AF65-F5344CB8AC3E}">
        <p14:creationId xmlns:p14="http://schemas.microsoft.com/office/powerpoint/2010/main" val="3489779330"/>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1513</TotalTime>
  <Words>423</Words>
  <Application>Microsoft Office PowerPoint</Application>
  <PresentationFormat>Bredbild</PresentationFormat>
  <Paragraphs>82</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 Theme</vt:lpstr>
      <vt:lpstr>Umeå City P12 blå</vt:lpstr>
      <vt:lpstr>Om Umeå City</vt:lpstr>
      <vt:lpstr>Om laget</vt:lpstr>
      <vt:lpstr>Covid</vt:lpstr>
      <vt:lpstr>Träningar</vt:lpstr>
      <vt:lpstr>Matcher</vt:lpstr>
      <vt:lpstr>Matcher</vt:lpstr>
      <vt:lpstr>Lagkassa</vt:lpstr>
      <vt:lpstr>Kläder</vt:lpstr>
      <vt:lpstr>Umecupen 8-10 April 2022</vt:lpstr>
      <vt:lpstr>Övrigt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Umeå City P12 blå</dc:title>
  <dc:creator>Terese Johansson</dc:creator>
  <cp:lastModifiedBy>Terese Johansson</cp:lastModifiedBy>
  <cp:revision>1</cp:revision>
  <dcterms:created xsi:type="dcterms:W3CDTF">2021-10-18T16:50:32Z</dcterms:created>
  <dcterms:modified xsi:type="dcterms:W3CDTF">2021-10-19T18:03:36Z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80f1795-acd5-4d19-bff0-9b015d23b5ae_Enabled">
    <vt:lpwstr>True</vt:lpwstr>
  </property>
  <property fmtid="{D5CDD505-2E9C-101B-9397-08002B2CF9AE}" pid="3" name="MSIP_Label_080f1795-acd5-4d19-bff0-9b015d23b5ae_SiteId">
    <vt:lpwstr>fd4ab392-fc44-4e6b-aa0a-a6aa3a68ab5f</vt:lpwstr>
  </property>
  <property fmtid="{D5CDD505-2E9C-101B-9397-08002B2CF9AE}" pid="4" name="MSIP_Label_080f1795-acd5-4d19-bff0-9b015d23b5ae_Owner">
    <vt:lpwstr>terese.johansson@komatsuforest.com</vt:lpwstr>
  </property>
  <property fmtid="{D5CDD505-2E9C-101B-9397-08002B2CF9AE}" pid="5" name="MSIP_Label_080f1795-acd5-4d19-bff0-9b015d23b5ae_SetDate">
    <vt:lpwstr>2021-10-18T17:44:14.7292274Z</vt:lpwstr>
  </property>
  <property fmtid="{D5CDD505-2E9C-101B-9397-08002B2CF9AE}" pid="6" name="MSIP_Label_080f1795-acd5-4d19-bff0-9b015d23b5ae_Name">
    <vt:lpwstr>General</vt:lpwstr>
  </property>
  <property fmtid="{D5CDD505-2E9C-101B-9397-08002B2CF9AE}" pid="7" name="MSIP_Label_080f1795-acd5-4d19-bff0-9b015d23b5ae_Application">
    <vt:lpwstr>Microsoft Azure Information Protection</vt:lpwstr>
  </property>
  <property fmtid="{D5CDD505-2E9C-101B-9397-08002B2CF9AE}" pid="8" name="MSIP_Label_080f1795-acd5-4d19-bff0-9b015d23b5ae_ActionId">
    <vt:lpwstr>254aa1f4-70a3-430c-a068-108cf2d2ce3f</vt:lpwstr>
  </property>
  <property fmtid="{D5CDD505-2E9C-101B-9397-08002B2CF9AE}" pid="9" name="MSIP_Label_080f1795-acd5-4d19-bff0-9b015d23b5ae_Extended_MSFT_Method">
    <vt:lpwstr>Manual</vt:lpwstr>
  </property>
  <property fmtid="{D5CDD505-2E9C-101B-9397-08002B2CF9AE}" pid="10" name="Sensitivity">
    <vt:lpwstr>General</vt:lpwstr>
  </property>
</Properties>
</file>