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4" autoAdjust="0"/>
    <p:restoredTop sz="94660"/>
  </p:normalViewPr>
  <p:slideViewPr>
    <p:cSldViewPr snapToGrid="0">
      <p:cViewPr varScale="1">
        <p:scale>
          <a:sx n="46" d="100"/>
          <a:sy n="46" d="100"/>
        </p:scale>
        <p:origin x="42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B8A25-98C3-45A2-B711-7CF7D1C084CF}" type="datetimeFigureOut">
              <a:rPr lang="sv-SE" smtClean="0"/>
              <a:t>2017-09-26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E63BD-17FB-4243-8143-03C9067CC6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9407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B8A25-98C3-45A2-B711-7CF7D1C084CF}" type="datetimeFigureOut">
              <a:rPr lang="sv-SE" smtClean="0"/>
              <a:t>2017-09-26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E63BD-17FB-4243-8143-03C9067CC6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3638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B8A25-98C3-45A2-B711-7CF7D1C084CF}" type="datetimeFigureOut">
              <a:rPr lang="sv-SE" smtClean="0"/>
              <a:t>2017-09-26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E63BD-17FB-4243-8143-03C9067CC6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90145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B8A25-98C3-45A2-B711-7CF7D1C084CF}" type="datetimeFigureOut">
              <a:rPr lang="sv-SE" smtClean="0"/>
              <a:t>2017-09-26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E63BD-17FB-4243-8143-03C9067CC6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4375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B8A25-98C3-45A2-B711-7CF7D1C084CF}" type="datetimeFigureOut">
              <a:rPr lang="sv-SE" smtClean="0"/>
              <a:t>2017-09-26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E63BD-17FB-4243-8143-03C9067CC6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6014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B8A25-98C3-45A2-B711-7CF7D1C084CF}" type="datetimeFigureOut">
              <a:rPr lang="sv-SE" smtClean="0"/>
              <a:t>2017-09-26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E63BD-17FB-4243-8143-03C9067CC6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7538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B8A25-98C3-45A2-B711-7CF7D1C084CF}" type="datetimeFigureOut">
              <a:rPr lang="sv-SE" smtClean="0"/>
              <a:t>2017-09-26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E63BD-17FB-4243-8143-03C9067CC6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44608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B8A25-98C3-45A2-B711-7CF7D1C084CF}" type="datetimeFigureOut">
              <a:rPr lang="sv-SE" smtClean="0"/>
              <a:t>2017-09-26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E63BD-17FB-4243-8143-03C9067CC6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1047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B8A25-98C3-45A2-B711-7CF7D1C084CF}" type="datetimeFigureOut">
              <a:rPr lang="sv-SE" smtClean="0"/>
              <a:t>2017-09-26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E63BD-17FB-4243-8143-03C9067CC6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277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B8A25-98C3-45A2-B711-7CF7D1C084CF}" type="datetimeFigureOut">
              <a:rPr lang="sv-SE" smtClean="0"/>
              <a:t>2017-09-26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E63BD-17FB-4243-8143-03C9067CC6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3494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B8A25-98C3-45A2-B711-7CF7D1C084CF}" type="datetimeFigureOut">
              <a:rPr lang="sv-SE" smtClean="0"/>
              <a:t>2017-09-26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E63BD-17FB-4243-8143-03C9067CC6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6138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B8A25-98C3-45A2-B711-7CF7D1C084CF}" type="datetimeFigureOut">
              <a:rPr lang="sv-SE" smtClean="0"/>
              <a:t>2017-09-26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E63BD-17FB-4243-8143-03C9067CC6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6648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6466" y="0"/>
            <a:ext cx="925906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403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2821" y="0"/>
            <a:ext cx="912635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575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4239022" y="1496537"/>
            <a:ext cx="3409331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36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Courier New" panose="02070309020205020404" pitchFamily="49" charset="0"/>
              </a:rPr>
              <a:t>CITYPAKETET</a:t>
            </a:r>
            <a:r>
              <a:rPr kumimoji="0" lang="sv-SE" altLang="sv-SE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sv-SE" altLang="sv-SE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920390" y="2967915"/>
            <a:ext cx="10046596" cy="2508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20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Courier New" panose="02070309020205020404" pitchFamily="49" charset="0"/>
              </a:rPr>
              <a:t>Även i år finns möjligheten att alla spelare får shorts och strumpor för totalt 100 kronor.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20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Courier New" panose="02070309020205020404" pitchFamily="49" charset="0"/>
              </a:rPr>
              <a:t>OBS! gäller endast "hela paketet".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v-SE" altLang="sv-SE" sz="2000" dirty="0">
              <a:solidFill>
                <a:srgbClr val="0070C0"/>
              </a:solidFill>
              <a:latin typeface="Helvetica" panose="020B0604020202020204" pitchFamily="34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20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Courier New" panose="02070309020205020404" pitchFamily="49" charset="0"/>
              </a:rPr>
              <a:t>Storlekarna som gäller är: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20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Courier New" panose="02070309020205020404" pitchFamily="49" charset="0"/>
              </a:rPr>
              <a:t>Shorts: 128, 140, 152, 164, XS, S, M, L, XL.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20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Courier New" panose="02070309020205020404" pitchFamily="49" charset="0"/>
              </a:rPr>
              <a:t>Strumpor: 1 (31-34), 2 (35-38) samt 3 (39-42).</a:t>
            </a:r>
            <a:r>
              <a:rPr kumimoji="0" lang="sv-SE" altLang="sv-SE" sz="20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v-SE" altLang="sv-SE" sz="2000" dirty="0">
              <a:solidFill>
                <a:srgbClr val="0070C0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20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Vi ledare samordnar en beställning</a:t>
            </a:r>
            <a:r>
              <a:rPr kumimoji="0" lang="sv-SE" altLang="sv-SE" sz="2000" b="0" i="0" u="none" strike="noStrike" cap="none" normalizeH="0" dirty="0">
                <a:ln>
                  <a:noFill/>
                </a:ln>
                <a:solidFill>
                  <a:srgbClr val="0070C0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 gällande Citypaketet.</a:t>
            </a:r>
            <a:endParaRPr kumimoji="0" lang="sv-SE" altLang="sv-SE" sz="20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031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74</Words>
  <Application>Microsoft Office PowerPoint</Application>
  <PresentationFormat>Bredbild</PresentationFormat>
  <Paragraphs>9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Courier New</vt:lpstr>
      <vt:lpstr>Helvetica</vt:lpstr>
      <vt:lpstr>Office-tema</vt:lpstr>
      <vt:lpstr>PowerPoint-presentation</vt:lpstr>
      <vt:lpstr>PowerPoint-presentation</vt:lpstr>
      <vt:lpstr>CITYPAKETET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Nyström Stefan</dc:creator>
  <cp:lastModifiedBy>Nyström Stefan</cp:lastModifiedBy>
  <cp:revision>7</cp:revision>
  <cp:lastPrinted>2017-09-26T14:51:31Z</cp:lastPrinted>
  <dcterms:created xsi:type="dcterms:W3CDTF">2017-09-25T10:31:18Z</dcterms:created>
  <dcterms:modified xsi:type="dcterms:W3CDTF">2017-09-26T15:00:08Z</dcterms:modified>
</cp:coreProperties>
</file>