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</p:sldMasterIdLst>
  <p:notesMasterIdLst>
    <p:notesMasterId r:id="rId4"/>
  </p:notesMasterIdLst>
  <p:handoutMasterIdLst>
    <p:handoutMasterId r:id="rId5"/>
  </p:handoutMasterIdLst>
  <p:sldIdLst>
    <p:sldId id="396" r:id="rId3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6851" autoAdjust="0"/>
  </p:normalViewPr>
  <p:slideViewPr>
    <p:cSldViewPr snapToGrid="0">
      <p:cViewPr varScale="1">
        <p:scale>
          <a:sx n="44" d="100"/>
          <a:sy n="44" d="100"/>
        </p:scale>
        <p:origin x="1434" y="72"/>
      </p:cViewPr>
      <p:guideLst>
        <p:guide orient="horz" pos="4320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s Svensson" userId="75d8b3c3-41e7-4e97-b036-b753eaa9f97d" providerId="ADAL" clId="{E3C26E11-A2F0-49BC-B0A5-FEFAD3A228F2}"/>
    <pc:docChg chg="delSld modSld">
      <pc:chgData name="Andreas Svensson" userId="75d8b3c3-41e7-4e97-b036-b753eaa9f97d" providerId="ADAL" clId="{E3C26E11-A2F0-49BC-B0A5-FEFAD3A228F2}" dt="2022-07-05T08:55:29.999" v="12" actId="20577"/>
      <pc:docMkLst>
        <pc:docMk/>
      </pc:docMkLst>
      <pc:sldChg chg="del">
        <pc:chgData name="Andreas Svensson" userId="75d8b3c3-41e7-4e97-b036-b753eaa9f97d" providerId="ADAL" clId="{E3C26E11-A2F0-49BC-B0A5-FEFAD3A228F2}" dt="2022-07-05T08:55:02.563" v="0" actId="47"/>
        <pc:sldMkLst>
          <pc:docMk/>
          <pc:sldMk cId="4269178636" sldId="257"/>
        </pc:sldMkLst>
      </pc:sldChg>
      <pc:sldChg chg="del">
        <pc:chgData name="Andreas Svensson" userId="75d8b3c3-41e7-4e97-b036-b753eaa9f97d" providerId="ADAL" clId="{E3C26E11-A2F0-49BC-B0A5-FEFAD3A228F2}" dt="2022-07-05T08:55:09.981" v="6" actId="47"/>
        <pc:sldMkLst>
          <pc:docMk/>
          <pc:sldMk cId="1552164167" sldId="270"/>
        </pc:sldMkLst>
      </pc:sldChg>
      <pc:sldChg chg="del">
        <pc:chgData name="Andreas Svensson" userId="75d8b3c3-41e7-4e97-b036-b753eaa9f97d" providerId="ADAL" clId="{E3C26E11-A2F0-49BC-B0A5-FEFAD3A228F2}" dt="2022-07-05T08:55:10.808" v="7" actId="47"/>
        <pc:sldMkLst>
          <pc:docMk/>
          <pc:sldMk cId="3336995952" sldId="277"/>
        </pc:sldMkLst>
      </pc:sldChg>
      <pc:sldChg chg="modSp mod">
        <pc:chgData name="Andreas Svensson" userId="75d8b3c3-41e7-4e97-b036-b753eaa9f97d" providerId="ADAL" clId="{E3C26E11-A2F0-49BC-B0A5-FEFAD3A228F2}" dt="2022-07-05T08:55:29.999" v="12" actId="20577"/>
        <pc:sldMkLst>
          <pc:docMk/>
          <pc:sldMk cId="2215173818" sldId="396"/>
        </pc:sldMkLst>
        <pc:spChg chg="mod">
          <ac:chgData name="Andreas Svensson" userId="75d8b3c3-41e7-4e97-b036-b753eaa9f97d" providerId="ADAL" clId="{E3C26E11-A2F0-49BC-B0A5-FEFAD3A228F2}" dt="2022-07-05T08:55:29.999" v="12" actId="20577"/>
          <ac:spMkLst>
            <pc:docMk/>
            <pc:sldMk cId="2215173818" sldId="396"/>
            <ac:spMk id="14" creationId="{E1DAB12B-9738-4D80-5392-F7AACCB3BC3B}"/>
          </ac:spMkLst>
        </pc:spChg>
      </pc:sldChg>
      <pc:sldChg chg="del">
        <pc:chgData name="Andreas Svensson" userId="75d8b3c3-41e7-4e97-b036-b753eaa9f97d" providerId="ADAL" clId="{E3C26E11-A2F0-49BC-B0A5-FEFAD3A228F2}" dt="2022-07-05T08:55:03.496" v="1" actId="47"/>
        <pc:sldMkLst>
          <pc:docMk/>
          <pc:sldMk cId="3650372842" sldId="2371"/>
        </pc:sldMkLst>
      </pc:sldChg>
      <pc:sldChg chg="del">
        <pc:chgData name="Andreas Svensson" userId="75d8b3c3-41e7-4e97-b036-b753eaa9f97d" providerId="ADAL" clId="{E3C26E11-A2F0-49BC-B0A5-FEFAD3A228F2}" dt="2022-07-05T08:55:09.179" v="5" actId="47"/>
        <pc:sldMkLst>
          <pc:docMk/>
          <pc:sldMk cId="807458763" sldId="2373"/>
        </pc:sldMkLst>
      </pc:sldChg>
      <pc:sldChg chg="del">
        <pc:chgData name="Andreas Svensson" userId="75d8b3c3-41e7-4e97-b036-b753eaa9f97d" providerId="ADAL" clId="{E3C26E11-A2F0-49BC-B0A5-FEFAD3A228F2}" dt="2022-07-05T08:55:11.570" v="8" actId="47"/>
        <pc:sldMkLst>
          <pc:docMk/>
          <pc:sldMk cId="2751473150" sldId="2382"/>
        </pc:sldMkLst>
      </pc:sldChg>
      <pc:sldChg chg="del">
        <pc:chgData name="Andreas Svensson" userId="75d8b3c3-41e7-4e97-b036-b753eaa9f97d" providerId="ADAL" clId="{E3C26E11-A2F0-49BC-B0A5-FEFAD3A228F2}" dt="2022-07-05T08:55:06.501" v="2" actId="47"/>
        <pc:sldMkLst>
          <pc:docMk/>
          <pc:sldMk cId="3746445541" sldId="2383"/>
        </pc:sldMkLst>
      </pc:sldChg>
      <pc:sldChg chg="del">
        <pc:chgData name="Andreas Svensson" userId="75d8b3c3-41e7-4e97-b036-b753eaa9f97d" providerId="ADAL" clId="{E3C26E11-A2F0-49BC-B0A5-FEFAD3A228F2}" dt="2022-07-05T08:55:07.522" v="3" actId="47"/>
        <pc:sldMkLst>
          <pc:docMk/>
          <pc:sldMk cId="507664060" sldId="2384"/>
        </pc:sldMkLst>
      </pc:sldChg>
      <pc:sldChg chg="del">
        <pc:chgData name="Andreas Svensson" userId="75d8b3c3-41e7-4e97-b036-b753eaa9f97d" providerId="ADAL" clId="{E3C26E11-A2F0-49BC-B0A5-FEFAD3A228F2}" dt="2022-07-05T08:55:08.309" v="4" actId="47"/>
        <pc:sldMkLst>
          <pc:docMk/>
          <pc:sldMk cId="3996435358" sldId="238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0DFD8405-CCB8-4DD9-ACF8-FC8364D37A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308D98A-1B12-4D1F-AF6F-4F06374E36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A728E-FFF0-4C6A-8531-DB83BBFD7F73}" type="datetimeFigureOut">
              <a:rPr lang="sv-SE" smtClean="0"/>
              <a:t>2022-07-05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65591EE-82D8-4C95-9C42-B95EEAEB63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EA09968-35C0-4CE7-B3FF-85FBCF28A6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3D669-AA6C-45B6-A507-42E5720FE6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9072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990F4-28AC-7240-9FEC-C506B9361531}" type="datetimeFigureOut">
              <a:rPr lang="sv-SE" smtClean="0"/>
              <a:t>2022-07-04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0CA10-F212-664E-8BE8-876F5D88CA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051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altLang="sv-SE">
                <a:cs typeface="ヒラギノ角ゴ ProN W3"/>
              </a:rPr>
              <a:t>Varför gör vi det här? </a:t>
            </a:r>
          </a:p>
          <a:p>
            <a:r>
              <a:rPr lang="sv-SE" altLang="sv-SE">
                <a:cs typeface="ヒラギノ角ゴ ProN W3"/>
              </a:rPr>
              <a:t>Mål</a:t>
            </a:r>
          </a:p>
          <a:p>
            <a:r>
              <a:rPr lang="sv-SE" altLang="sv-SE">
                <a:cs typeface="ヒラギノ角ゴ ProN W3"/>
              </a:rPr>
              <a:t>Vad behöver vi göra</a:t>
            </a:r>
          </a:p>
          <a:p>
            <a:r>
              <a:rPr lang="sv-SE" altLang="sv-SE">
                <a:cs typeface="ヒラギノ角ゴ ProN W3"/>
              </a:rPr>
              <a:t>Hur ska vi göra det i verkligheten</a:t>
            </a:r>
          </a:p>
          <a:p>
            <a:r>
              <a:rPr lang="sv-SE" altLang="sv-SE">
                <a:cs typeface="ヒラギノ角ゴ ProN W3"/>
              </a:rPr>
              <a:t>När ska vi göra det</a:t>
            </a:r>
          </a:p>
          <a:p>
            <a:r>
              <a:rPr lang="sv-SE" altLang="sv-SE">
                <a:cs typeface="ヒラギノ角ゴ ProN W3"/>
              </a:rPr>
              <a:t>Vilka resurser krävs </a:t>
            </a:r>
          </a:p>
          <a:p>
            <a:r>
              <a:rPr lang="sv-SE" altLang="sv-SE">
                <a:cs typeface="ヒラギノ角ゴ ProN W3"/>
              </a:rPr>
              <a:t>Ansvariga från föreningen</a:t>
            </a:r>
          </a:p>
          <a:p>
            <a:r>
              <a:rPr lang="sv-SE" altLang="sv-SE">
                <a:cs typeface="ヒラギノ角ゴ ProN W3"/>
              </a:rPr>
              <a:t>Ansvariga från lagen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0CA10-F212-664E-8BE8-876F5D88CAC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5782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7882" y="4654549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7882" y="9061451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18000" b="1" i="1">
                <a:solidFill>
                  <a:schemeClr val="tx1"/>
                </a:solidFill>
                <a:latin typeface="AcuminProExtraCond-BlackItalic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/>
              <a:t>KLICKA HÄR FÖR ATT ÄNDRA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57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B2A7-0F8E-E644-AD26-EC947B98FAA3}" type="datetimeFigureOut">
              <a:rPr lang="sv-SE" smtClean="0"/>
              <a:t>2022-07-04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5795-C60F-D744-8C04-373F5B9442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36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38293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08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349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7918" y="3016264"/>
            <a:ext cx="18466579" cy="2940051"/>
          </a:xfrm>
        </p:spPr>
        <p:txBody>
          <a:bodyPr bIns="0" anchor="b"/>
          <a:lstStyle>
            <a:lvl1pPr algn="ctr">
              <a:lnSpc>
                <a:spcPct val="80000"/>
              </a:lnSpc>
              <a:defRPr spc="-400"/>
            </a:lvl1pPr>
          </a:lstStyle>
          <a:p>
            <a:r>
              <a:rPr lang="en-US" dirty="0"/>
              <a:t>SKRIV RUBRIKEN MED STORA BOKSTÄVER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362" y="5976931"/>
            <a:ext cx="17067689" cy="3505200"/>
          </a:xfrm>
        </p:spPr>
        <p:txBody>
          <a:bodyPr tIns="0">
            <a:normAutofit/>
          </a:bodyPr>
          <a:lstStyle>
            <a:lvl1pPr marL="0" indent="0" algn="ctr">
              <a:buNone/>
              <a:defRPr sz="5332">
                <a:solidFill>
                  <a:schemeClr val="tx1">
                    <a:tint val="75000"/>
                  </a:schemeClr>
                </a:solidFill>
              </a:defRPr>
            </a:lvl1pPr>
            <a:lvl2pPr marL="1219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6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5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4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3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2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884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0000"/>
              </a:lnSpc>
              <a:defRPr spc="-400"/>
            </a:lvl1pPr>
          </a:lstStyle>
          <a:p>
            <a:r>
              <a:rPr lang="en-US" dirty="0"/>
              <a:t>SKRIV RUBRIKEN MED STORA BOKSTÄVER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121" y="3200404"/>
            <a:ext cx="21944172" cy="7715269"/>
          </a:xfrm>
        </p:spPr>
        <p:txBody>
          <a:bodyPr/>
          <a:lstStyle>
            <a:lvl1pPr>
              <a:defRPr sz="6399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728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9682" y="2080771"/>
            <a:ext cx="20725051" cy="8590064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17598" b="1" cap="all" spc="-800"/>
            </a:lvl1pPr>
          </a:lstStyle>
          <a:p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rubirken</a:t>
            </a:r>
            <a:r>
              <a:rPr lang="en-US" dirty="0"/>
              <a:t> med </a:t>
            </a:r>
            <a:r>
              <a:rPr lang="en-US" dirty="0" err="1"/>
              <a:t>stora</a:t>
            </a:r>
            <a:r>
              <a:rPr lang="en-US" dirty="0"/>
              <a:t> </a:t>
            </a:r>
            <a:r>
              <a:rPr lang="en-US" dirty="0" err="1"/>
              <a:t>bokstäver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9682" y="530480"/>
            <a:ext cx="20725051" cy="1550288"/>
          </a:xfrm>
        </p:spPr>
        <p:txBody>
          <a:bodyPr anchor="b">
            <a:normAutofit/>
          </a:bodyPr>
          <a:lstStyle>
            <a:lvl1pPr marL="0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1pPr>
            <a:lvl2pPr marL="1219093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438186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3pPr>
            <a:lvl4pPr marL="3657280" indent="0">
              <a:buNone/>
              <a:defRPr sz="3733">
                <a:solidFill>
                  <a:schemeClr val="tx1">
                    <a:tint val="75000"/>
                  </a:schemeClr>
                </a:solidFill>
              </a:defRPr>
            </a:lvl4pPr>
            <a:lvl5pPr marL="4876373" indent="0">
              <a:buNone/>
              <a:defRPr sz="3733">
                <a:solidFill>
                  <a:schemeClr val="tx1">
                    <a:tint val="75000"/>
                  </a:schemeClr>
                </a:solidFill>
              </a:defRPr>
            </a:lvl5pPr>
            <a:lvl6pPr marL="6095466" indent="0">
              <a:buNone/>
              <a:defRPr sz="3733">
                <a:solidFill>
                  <a:schemeClr val="tx1">
                    <a:tint val="75000"/>
                  </a:schemeClr>
                </a:solidFill>
              </a:defRPr>
            </a:lvl6pPr>
            <a:lvl7pPr marL="7314559" indent="0">
              <a:buNone/>
              <a:defRPr sz="3733">
                <a:solidFill>
                  <a:schemeClr val="tx1">
                    <a:tint val="75000"/>
                  </a:schemeClr>
                </a:solidFill>
              </a:defRPr>
            </a:lvl7pPr>
            <a:lvl8pPr marL="8533654" indent="0">
              <a:buNone/>
              <a:defRPr sz="3733">
                <a:solidFill>
                  <a:schemeClr val="tx1">
                    <a:tint val="75000"/>
                  </a:schemeClr>
                </a:solidFill>
              </a:defRPr>
            </a:lvl8pPr>
            <a:lvl9pPr marL="9752747" indent="0">
              <a:buNone/>
              <a:defRPr sz="3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HÄR SKA DET OCKSÅ STÅ MED STORA BOKSTÄVER</a:t>
            </a:r>
          </a:p>
        </p:txBody>
      </p:sp>
    </p:spTree>
    <p:extLst>
      <p:ext uri="{BB962C8B-B14F-4D97-AF65-F5344CB8AC3E}">
        <p14:creationId xmlns:p14="http://schemas.microsoft.com/office/powerpoint/2010/main" val="744536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-400"/>
            </a:lvl1pPr>
          </a:lstStyle>
          <a:p>
            <a:r>
              <a:rPr lang="en-US" dirty="0"/>
              <a:t>SKRIV RUBRIKEN MED STORA BOKSTÄVER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121" y="3200403"/>
            <a:ext cx="10768899" cy="8633408"/>
          </a:xfrm>
        </p:spPr>
        <p:txBody>
          <a:bodyPr/>
          <a:lstStyle>
            <a:lvl1pPr>
              <a:defRPr sz="7466"/>
            </a:lvl1pPr>
            <a:lvl2pPr>
              <a:defRPr sz="6399"/>
            </a:lvl2pPr>
            <a:lvl3pPr>
              <a:defRPr sz="5332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4393" y="3200403"/>
            <a:ext cx="10768899" cy="8633408"/>
          </a:xfrm>
        </p:spPr>
        <p:txBody>
          <a:bodyPr/>
          <a:lstStyle>
            <a:lvl1pPr>
              <a:defRPr sz="7466"/>
            </a:lvl1pPr>
            <a:lvl2pPr>
              <a:defRPr sz="6399"/>
            </a:lvl2pPr>
            <a:lvl3pPr>
              <a:defRPr sz="5332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82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121" y="549280"/>
            <a:ext cx="21944172" cy="181748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SKRIV RUBRIKEN MED STORA BOKSTÄVER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21" y="3070228"/>
            <a:ext cx="10773134" cy="1279525"/>
          </a:xfrm>
        </p:spPr>
        <p:txBody>
          <a:bodyPr anchor="b">
            <a:normAutofit/>
          </a:bodyPr>
          <a:lstStyle>
            <a:lvl1pPr marL="0" indent="0">
              <a:buNone/>
              <a:defRPr sz="4800" b="1"/>
            </a:lvl1pPr>
            <a:lvl2pPr marL="1219093" indent="0">
              <a:buNone/>
              <a:defRPr sz="5332" b="1"/>
            </a:lvl2pPr>
            <a:lvl3pPr marL="2438186" indent="0">
              <a:buNone/>
              <a:defRPr sz="4800" b="1"/>
            </a:lvl3pPr>
            <a:lvl4pPr marL="3657280" indent="0">
              <a:buNone/>
              <a:defRPr sz="4267" b="1"/>
            </a:lvl4pPr>
            <a:lvl5pPr marL="4876373" indent="0">
              <a:buNone/>
              <a:defRPr sz="4267" b="1"/>
            </a:lvl5pPr>
            <a:lvl6pPr marL="6095466" indent="0">
              <a:buNone/>
              <a:defRPr sz="4267" b="1"/>
            </a:lvl6pPr>
            <a:lvl7pPr marL="7314559" indent="0">
              <a:buNone/>
              <a:defRPr sz="4267" b="1"/>
            </a:lvl7pPr>
            <a:lvl8pPr marL="8533654" indent="0">
              <a:buNone/>
              <a:defRPr sz="4267" b="1"/>
            </a:lvl8pPr>
            <a:lvl9pPr marL="9752747" indent="0">
              <a:buNone/>
              <a:defRPr sz="4267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121" y="4349749"/>
            <a:ext cx="10773134" cy="736164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4000"/>
            </a:lvl3pPr>
            <a:lvl4pPr>
              <a:defRPr sz="4000"/>
            </a:lvl4pPr>
            <a:lvl5pPr>
              <a:defRPr sz="3467"/>
            </a:lvl5pPr>
            <a:lvl6pPr>
              <a:defRPr sz="4267"/>
            </a:lvl6pPr>
            <a:lvl7pPr>
              <a:defRPr sz="4267"/>
            </a:lvl7pPr>
            <a:lvl8pPr>
              <a:defRPr sz="4267"/>
            </a:lvl8pPr>
            <a:lvl9pPr>
              <a:defRPr sz="426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5931" y="3070228"/>
            <a:ext cx="10777366" cy="1279525"/>
          </a:xfrm>
        </p:spPr>
        <p:txBody>
          <a:bodyPr anchor="b">
            <a:normAutofit/>
          </a:bodyPr>
          <a:lstStyle>
            <a:lvl1pPr marL="0" indent="0">
              <a:buNone/>
              <a:defRPr sz="4800" b="1"/>
            </a:lvl1pPr>
            <a:lvl2pPr marL="1219093" indent="0">
              <a:buNone/>
              <a:defRPr sz="5332" b="1"/>
            </a:lvl2pPr>
            <a:lvl3pPr marL="2438186" indent="0">
              <a:buNone/>
              <a:defRPr sz="4800" b="1"/>
            </a:lvl3pPr>
            <a:lvl4pPr marL="3657280" indent="0">
              <a:buNone/>
              <a:defRPr sz="4267" b="1"/>
            </a:lvl4pPr>
            <a:lvl5pPr marL="4876373" indent="0">
              <a:buNone/>
              <a:defRPr sz="4267" b="1"/>
            </a:lvl5pPr>
            <a:lvl6pPr marL="6095466" indent="0">
              <a:buNone/>
              <a:defRPr sz="4267" b="1"/>
            </a:lvl6pPr>
            <a:lvl7pPr marL="7314559" indent="0">
              <a:buNone/>
              <a:defRPr sz="4267" b="1"/>
            </a:lvl7pPr>
            <a:lvl8pPr marL="8533654" indent="0">
              <a:buNone/>
              <a:defRPr sz="4267" b="1"/>
            </a:lvl8pPr>
            <a:lvl9pPr marL="9752747" indent="0">
              <a:buNone/>
              <a:defRPr sz="4267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5931" y="4349749"/>
            <a:ext cx="10777366" cy="7361643"/>
          </a:xfrm>
        </p:spPr>
        <p:txBody>
          <a:bodyPr/>
          <a:lstStyle>
            <a:lvl1pPr>
              <a:defRPr sz="4267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3467"/>
            </a:lvl5pPr>
            <a:lvl6pPr>
              <a:defRPr sz="4267"/>
            </a:lvl6pPr>
            <a:lvl7pPr>
              <a:defRPr sz="4267"/>
            </a:lvl7pPr>
            <a:lvl8pPr>
              <a:defRPr sz="4267"/>
            </a:lvl8pPr>
            <a:lvl9pPr>
              <a:defRPr sz="426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47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SKRIV RUBRIKEN MED STORA BOKSTÄVER</a:t>
            </a:r>
          </a:p>
        </p:txBody>
      </p:sp>
    </p:spTree>
    <p:extLst>
      <p:ext uri="{BB962C8B-B14F-4D97-AF65-F5344CB8AC3E}">
        <p14:creationId xmlns:p14="http://schemas.microsoft.com/office/powerpoint/2010/main" val="211414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7882" y="4654549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7882" y="9061451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18000" b="1" i="1">
                <a:solidFill>
                  <a:schemeClr val="tx1"/>
                </a:solidFill>
                <a:latin typeface="AcuminProExtraCond-BlackItalic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/>
              <a:t>KLICKA HÄR FÖR ATT ÄNDRA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01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561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125" y="546103"/>
            <a:ext cx="8021646" cy="192267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267" b="1" spc="0"/>
            </a:lvl1pPr>
          </a:lstStyle>
          <a:p>
            <a:r>
              <a:rPr lang="en-US" dirty="0"/>
              <a:t>SKRIV RUBRIKEN MED STORA BOKSTÄVER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847" y="546104"/>
            <a:ext cx="13630446" cy="11706227"/>
          </a:xfrm>
        </p:spPr>
        <p:txBody>
          <a:bodyPr/>
          <a:lstStyle>
            <a:lvl1pPr>
              <a:defRPr sz="6399"/>
            </a:lvl1pPr>
            <a:lvl2pPr>
              <a:defRPr sz="5332"/>
            </a:lvl2pPr>
            <a:lvl3pPr>
              <a:defRPr sz="4800"/>
            </a:lvl3pPr>
            <a:lvl4pPr>
              <a:defRPr sz="4267"/>
            </a:lvl4pPr>
            <a:lvl5pPr>
              <a:defRPr sz="4267"/>
            </a:lvl5pPr>
            <a:lvl6pPr>
              <a:defRPr sz="5332"/>
            </a:lvl6pPr>
            <a:lvl7pPr>
              <a:defRPr sz="5332"/>
            </a:lvl7pPr>
            <a:lvl8pPr>
              <a:defRPr sz="5332"/>
            </a:lvl8pPr>
            <a:lvl9pPr>
              <a:defRPr sz="5332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125" y="2713617"/>
            <a:ext cx="8021646" cy="9538712"/>
          </a:xfrm>
        </p:spPr>
        <p:txBody>
          <a:bodyPr/>
          <a:lstStyle>
            <a:lvl1pPr marL="0" indent="0">
              <a:buNone/>
              <a:defRPr sz="3733"/>
            </a:lvl1pPr>
            <a:lvl2pPr marL="1219093" indent="0">
              <a:buNone/>
              <a:defRPr sz="3200"/>
            </a:lvl2pPr>
            <a:lvl3pPr marL="2438186" indent="0">
              <a:buNone/>
              <a:defRPr sz="2667"/>
            </a:lvl3pPr>
            <a:lvl4pPr marL="3657280" indent="0">
              <a:buNone/>
              <a:defRPr sz="2400"/>
            </a:lvl4pPr>
            <a:lvl5pPr marL="4876373" indent="0">
              <a:buNone/>
              <a:defRPr sz="2400"/>
            </a:lvl5pPr>
            <a:lvl6pPr marL="6095466" indent="0">
              <a:buNone/>
              <a:defRPr sz="2400"/>
            </a:lvl6pPr>
            <a:lvl7pPr marL="7314559" indent="0">
              <a:buNone/>
              <a:defRPr sz="2400"/>
            </a:lvl7pPr>
            <a:lvl8pPr marL="8533654" indent="0">
              <a:buNone/>
              <a:defRPr sz="2400"/>
            </a:lvl8pPr>
            <a:lvl9pPr marL="9752747" indent="0">
              <a:buNone/>
              <a:defRPr sz="2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0763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243" y="236169"/>
            <a:ext cx="19620248" cy="1133477"/>
          </a:xfrm>
        </p:spPr>
        <p:txBody>
          <a:bodyPr anchor="b"/>
          <a:lstStyle>
            <a:lvl1pPr algn="l">
              <a:defRPr sz="5332" b="1" spc="0"/>
            </a:lvl1pPr>
          </a:lstStyle>
          <a:p>
            <a:r>
              <a:rPr lang="en-US" dirty="0"/>
              <a:t>SKRIV RUBRIKEN MED STORA BOKSTÄVER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124" y="1572403"/>
            <a:ext cx="14629448" cy="8229600"/>
          </a:xfrm>
        </p:spPr>
        <p:txBody>
          <a:bodyPr/>
          <a:lstStyle>
            <a:lvl1pPr marL="0" indent="0">
              <a:buNone/>
              <a:defRPr sz="8532"/>
            </a:lvl1pPr>
            <a:lvl2pPr marL="1219093" indent="0">
              <a:buNone/>
              <a:defRPr sz="7466"/>
            </a:lvl2pPr>
            <a:lvl3pPr marL="2438186" indent="0">
              <a:buNone/>
              <a:defRPr sz="6399"/>
            </a:lvl3pPr>
            <a:lvl4pPr marL="3657280" indent="0">
              <a:buNone/>
              <a:defRPr sz="5332"/>
            </a:lvl4pPr>
            <a:lvl5pPr marL="4876373" indent="0">
              <a:buNone/>
              <a:defRPr sz="5332"/>
            </a:lvl5pPr>
            <a:lvl6pPr marL="6095466" indent="0">
              <a:buNone/>
              <a:defRPr sz="5332"/>
            </a:lvl6pPr>
            <a:lvl7pPr marL="7314559" indent="0">
              <a:buNone/>
              <a:defRPr sz="5332"/>
            </a:lvl7pPr>
            <a:lvl8pPr marL="8533654" indent="0">
              <a:buNone/>
              <a:defRPr sz="5332"/>
            </a:lvl8pPr>
            <a:lvl9pPr marL="9752747" indent="0">
              <a:buNone/>
              <a:defRPr sz="5332"/>
            </a:lvl9pPr>
          </a:lstStyle>
          <a:p>
            <a:r>
              <a:rPr lang="sv-SE" dirty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124" y="9865846"/>
            <a:ext cx="14629448" cy="1417083"/>
          </a:xfrm>
        </p:spPr>
        <p:txBody>
          <a:bodyPr/>
          <a:lstStyle>
            <a:lvl1pPr marL="0" indent="0">
              <a:buNone/>
              <a:defRPr sz="3733"/>
            </a:lvl1pPr>
            <a:lvl2pPr marL="1219093" indent="0">
              <a:buNone/>
              <a:defRPr sz="3200"/>
            </a:lvl2pPr>
            <a:lvl3pPr marL="2438186" indent="0">
              <a:buNone/>
              <a:defRPr sz="2667"/>
            </a:lvl3pPr>
            <a:lvl4pPr marL="3657280" indent="0">
              <a:buNone/>
              <a:defRPr sz="2400"/>
            </a:lvl4pPr>
            <a:lvl5pPr marL="4876373" indent="0">
              <a:buNone/>
              <a:defRPr sz="2400"/>
            </a:lvl5pPr>
            <a:lvl6pPr marL="6095466" indent="0">
              <a:buNone/>
              <a:defRPr sz="2400"/>
            </a:lvl6pPr>
            <a:lvl7pPr marL="7314559" indent="0">
              <a:buNone/>
              <a:defRPr sz="2400"/>
            </a:lvl7pPr>
            <a:lvl8pPr marL="8533654" indent="0">
              <a:buNone/>
              <a:defRPr sz="2400"/>
            </a:lvl8pPr>
            <a:lvl9pPr marL="9752747" indent="0">
              <a:buNone/>
              <a:defRPr sz="2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61320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SKRIV RUBRIKEN MED STORA BOKSTÄVER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121" y="3200405"/>
            <a:ext cx="21944172" cy="7592851"/>
          </a:xfrm>
        </p:spPr>
        <p:txBody>
          <a:bodyPr vert="eaVert"/>
          <a:lstStyle>
            <a:lvl1pPr>
              <a:defRPr sz="5332"/>
            </a:lvl1pPr>
            <a:lvl2pPr>
              <a:defRPr sz="4800"/>
            </a:lvl2pPr>
            <a:lvl3pPr>
              <a:defRPr sz="3733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94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17677249" y="549278"/>
            <a:ext cx="5486043" cy="10366395"/>
          </a:xfrm>
        </p:spPr>
        <p:txBody>
          <a:bodyPr vert="eaVert"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dirty="0"/>
              <a:t>SKRIV RUBRIKEN MED STORA BOKSTÄVER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121" y="549278"/>
            <a:ext cx="16051755" cy="10366395"/>
          </a:xfrm>
        </p:spPr>
        <p:txBody>
          <a:bodyPr vert="eaVert"/>
          <a:lstStyle>
            <a:lvl1pPr>
              <a:defRPr sz="6399"/>
            </a:lvl1pPr>
            <a:lvl2pPr>
              <a:defRPr sz="5332"/>
            </a:lvl2pPr>
            <a:lvl3pPr>
              <a:defRPr sz="4267"/>
            </a:lvl3pPr>
            <a:lvl4pPr>
              <a:defRPr sz="3733"/>
            </a:lvl4pPr>
            <a:lvl5pPr>
              <a:defRPr sz="3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7882" y="4615935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7882" y="9061451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18000" b="1" i="1">
                <a:solidFill>
                  <a:schemeClr val="accent1"/>
                </a:solidFill>
                <a:latin typeface="AcuminProExtraCond-BlackItalic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/>
              <a:t>KLICKA HÄR FÖR ATT ÄNDRA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0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7882" y="4640649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7882" y="8900813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20000" b="1" i="1">
                <a:solidFill>
                  <a:schemeClr val="accent1"/>
                </a:solidFill>
                <a:latin typeface="AcuminProExtraCond-BlackItalic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/>
              <a:t>KLICKA HÄR FÖR ATT ÄNDRA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2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52929F4-6F05-B84D-AE6A-24E07D737F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882" y="4654549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E1A4379-3ADA-454D-87A0-058A786824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7882" y="9061451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18000" b="1" i="1">
                <a:solidFill>
                  <a:schemeClr val="accent2"/>
                </a:solidFill>
                <a:latin typeface="AcuminProExtraCond-BlackItalic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/>
              <a:t>KLICKA HÄR FÖR ATT ÄNDRA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7ACD-C9EC-9947-91F5-D3C4DF093D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882" y="4654549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45725-1539-7443-86F9-4AF6A2FCF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7882" y="9061451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18000" b="1" i="1">
                <a:solidFill>
                  <a:schemeClr val="accent1"/>
                </a:solidFill>
                <a:latin typeface="AcuminProExtraCond-BlackItalic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/>
              <a:t>KLICKA HÄR FÖR ATT ÄNDRA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28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27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B1F6B-6C79-3B48-A8B6-F8A96CC9A7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882" y="4654549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667F39-B781-FD44-BDE5-5E1C4D5944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7882" y="9061451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18000" b="1" i="1">
                <a:solidFill>
                  <a:schemeClr val="tx1"/>
                </a:solidFill>
                <a:latin typeface="AcuminProExtraCond-BlackItalic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/>
              <a:t>KLICKA HÄR FÖR ATT ÄNDRA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1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7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6B2A7-0F8E-E644-AD26-EC947B98FAA3}" type="datetimeFigureOut">
              <a:rPr lang="sv-SE" smtClean="0"/>
              <a:t>2022-07-04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5795-C60F-D744-8C04-373F5B9442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764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8" r:id="rId3"/>
    <p:sldLayoutId id="2147483669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62" r:id="rId10"/>
    <p:sldLayoutId id="2147483663" r:id="rId11"/>
    <p:sldLayoutId id="2147483666" r:id="rId12"/>
    <p:sldLayoutId id="2147483667" r:id="rId13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11000" b="1" i="1" kern="1200">
          <a:solidFill>
            <a:schemeClr val="tx1"/>
          </a:solidFill>
          <a:latin typeface="AcuminProExtraCond-BlackItalic" panose="020B0608020202020204" pitchFamily="34" charset="77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6600" b="0" i="0" kern="1200">
          <a:solidFill>
            <a:schemeClr val="tx1"/>
          </a:solidFill>
          <a:latin typeface="AcuminProExtraCond-Medium" panose="020B0608020202020204" pitchFamily="34" charset="77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6000" b="0" i="0" kern="1200">
          <a:solidFill>
            <a:schemeClr val="tx1"/>
          </a:solidFill>
          <a:latin typeface="AcuminProExtraCond-Medium" panose="020B0608020202020204" pitchFamily="34" charset="77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AcuminProExtraCond-Medium" panose="020B0608020202020204" pitchFamily="34" charset="77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b="0" i="0" kern="1200">
          <a:solidFill>
            <a:schemeClr val="tx1"/>
          </a:solidFill>
          <a:latin typeface="AcuminProExtraCond-Medium" panose="020B0608020202020204" pitchFamily="34" charset="77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b="0" i="0" kern="1200">
          <a:solidFill>
            <a:schemeClr val="tx1"/>
          </a:solidFill>
          <a:latin typeface="AcuminProExtraCond-Medium" panose="020B0608020202020204" pitchFamily="34" charset="77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4800" dirty="0">
              <a:solidFill>
                <a:prstClr val="white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0998947"/>
            <a:ext cx="24382413" cy="250676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121" y="549277"/>
            <a:ext cx="21944172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SKRIV RUBRIKEN MED STORA BOKSTÄVER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21" y="3200404"/>
            <a:ext cx="21944172" cy="9051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8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1219093" rtl="0" eaLnBrk="1" latinLnBrk="0" hangingPunct="1">
        <a:lnSpc>
          <a:spcPct val="80000"/>
        </a:lnSpc>
        <a:spcBef>
          <a:spcPct val="0"/>
        </a:spcBef>
        <a:buNone/>
        <a:defRPr sz="8532" b="1" i="0" kern="1200" spc="-400" baseline="0">
          <a:solidFill>
            <a:srgbClr val="F7CC21"/>
          </a:solidFill>
          <a:latin typeface="Arial"/>
          <a:ea typeface="+mj-ea"/>
          <a:cs typeface="Arial"/>
        </a:defRPr>
      </a:lvl1pPr>
    </p:titleStyle>
    <p:bodyStyle>
      <a:lvl1pPr marL="914320" indent="-914320" algn="l" defTabSz="1219093" rtl="0" eaLnBrk="1" latinLnBrk="0" hangingPunct="1">
        <a:spcBef>
          <a:spcPct val="20000"/>
        </a:spcBef>
        <a:buFont typeface="Arial"/>
        <a:buChar char="•"/>
        <a:defRPr sz="6932" b="0" i="0" kern="1200">
          <a:solidFill>
            <a:schemeClr val="bg1"/>
          </a:solidFill>
          <a:latin typeface="Arial"/>
          <a:ea typeface="+mn-ea"/>
          <a:cs typeface="Arial"/>
        </a:defRPr>
      </a:lvl1pPr>
      <a:lvl2pPr marL="1981027" indent="-761934" algn="l" defTabSz="1219093" rtl="0" eaLnBrk="1" latinLnBrk="0" hangingPunct="1">
        <a:spcBef>
          <a:spcPct val="20000"/>
        </a:spcBef>
        <a:buFont typeface="Arial"/>
        <a:buChar char="–"/>
        <a:defRPr sz="5866" b="0" i="0" kern="1200">
          <a:solidFill>
            <a:schemeClr val="bg1"/>
          </a:solidFill>
          <a:latin typeface="Arial"/>
          <a:ea typeface="+mn-ea"/>
          <a:cs typeface="Arial"/>
        </a:defRPr>
      </a:lvl2pPr>
      <a:lvl3pPr marL="3047733" indent="-609547" algn="l" defTabSz="1219093" rtl="0" eaLnBrk="1" latinLnBrk="0" hangingPunct="1">
        <a:spcBef>
          <a:spcPct val="20000"/>
        </a:spcBef>
        <a:buFont typeface="Arial"/>
        <a:buChar char="•"/>
        <a:defRPr sz="4800" b="0" i="0" kern="1200">
          <a:solidFill>
            <a:schemeClr val="bg1"/>
          </a:solidFill>
          <a:latin typeface="Arial"/>
          <a:ea typeface="+mn-ea"/>
          <a:cs typeface="Arial"/>
        </a:defRPr>
      </a:lvl3pPr>
      <a:lvl4pPr marL="4266826" indent="-609547" algn="l" defTabSz="1219093" rtl="0" eaLnBrk="1" latinLnBrk="0" hangingPunct="1">
        <a:spcBef>
          <a:spcPct val="20000"/>
        </a:spcBef>
        <a:buFont typeface="Arial"/>
        <a:buChar char="–"/>
        <a:defRPr sz="4267" b="0" i="0" kern="1200">
          <a:solidFill>
            <a:schemeClr val="bg1"/>
          </a:solidFill>
          <a:latin typeface="Arial"/>
          <a:ea typeface="+mn-ea"/>
          <a:cs typeface="Arial"/>
        </a:defRPr>
      </a:lvl4pPr>
      <a:lvl5pPr marL="5485920" indent="-609547" algn="l" defTabSz="1219093" rtl="0" eaLnBrk="1" latinLnBrk="0" hangingPunct="1">
        <a:spcBef>
          <a:spcPct val="20000"/>
        </a:spcBef>
        <a:buFont typeface="Arial"/>
        <a:buChar char="»"/>
        <a:defRPr sz="3733" b="0" i="1" kern="1200">
          <a:solidFill>
            <a:schemeClr val="bg1"/>
          </a:solidFill>
          <a:latin typeface="Arial"/>
          <a:ea typeface="+mn-ea"/>
          <a:cs typeface="Arial"/>
        </a:defRPr>
      </a:lvl5pPr>
      <a:lvl6pPr marL="6705013" indent="-609547" algn="l" defTabSz="1219093" rtl="0" eaLnBrk="1" latinLnBrk="0" hangingPunct="1">
        <a:spcBef>
          <a:spcPct val="20000"/>
        </a:spcBef>
        <a:buFont typeface="Arial"/>
        <a:buChar char="•"/>
        <a:defRPr sz="5332" kern="1200">
          <a:solidFill>
            <a:schemeClr val="tx1"/>
          </a:solidFill>
          <a:latin typeface="+mn-lt"/>
          <a:ea typeface="+mn-ea"/>
          <a:cs typeface="+mn-cs"/>
        </a:defRPr>
      </a:lvl6pPr>
      <a:lvl7pPr marL="7924107" indent="-609547" algn="l" defTabSz="1219093" rtl="0" eaLnBrk="1" latinLnBrk="0" hangingPunct="1">
        <a:spcBef>
          <a:spcPct val="20000"/>
        </a:spcBef>
        <a:buFont typeface="Arial"/>
        <a:buChar char="•"/>
        <a:defRPr sz="5332" kern="1200">
          <a:solidFill>
            <a:schemeClr val="tx1"/>
          </a:solidFill>
          <a:latin typeface="+mn-lt"/>
          <a:ea typeface="+mn-ea"/>
          <a:cs typeface="+mn-cs"/>
        </a:defRPr>
      </a:lvl7pPr>
      <a:lvl8pPr marL="9143200" indent="-609547" algn="l" defTabSz="1219093" rtl="0" eaLnBrk="1" latinLnBrk="0" hangingPunct="1">
        <a:spcBef>
          <a:spcPct val="20000"/>
        </a:spcBef>
        <a:buFont typeface="Arial"/>
        <a:buChar char="•"/>
        <a:defRPr sz="5332" kern="1200">
          <a:solidFill>
            <a:schemeClr val="tx1"/>
          </a:solidFill>
          <a:latin typeface="+mn-lt"/>
          <a:ea typeface="+mn-ea"/>
          <a:cs typeface="+mn-cs"/>
        </a:defRPr>
      </a:lvl8pPr>
      <a:lvl9pPr marL="10362294" indent="-609547" algn="l" defTabSz="1219093" rtl="0" eaLnBrk="1" latinLnBrk="0" hangingPunct="1">
        <a:spcBef>
          <a:spcPct val="20000"/>
        </a:spcBef>
        <a:buFont typeface="Arial"/>
        <a:buChar char="•"/>
        <a:defRPr sz="53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93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093" algn="l" defTabSz="1219093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186" algn="l" defTabSz="1219093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280" algn="l" defTabSz="1219093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373" algn="l" defTabSz="1219093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5466" algn="l" defTabSz="1219093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4559" algn="l" defTabSz="1219093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3654" algn="l" defTabSz="1219093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2747" algn="l" defTabSz="1219093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idx="4294967295"/>
          </p:nvPr>
        </p:nvSpPr>
        <p:spPr>
          <a:xfrm>
            <a:off x="218359" y="266645"/>
            <a:ext cx="23256784" cy="1201737"/>
          </a:xfrm>
        </p:spPr>
        <p:txBody>
          <a:bodyPr>
            <a:normAutofit fontScale="90000"/>
          </a:bodyPr>
          <a:lstStyle/>
          <a:p>
            <a:r>
              <a:rPr lang="sv-SE" sz="8000" dirty="0">
                <a:solidFill>
                  <a:srgbClr val="FFC000"/>
                </a:solidFill>
                <a:latin typeface="Calibri" panose="020F0502020204030204" pitchFamily="34" charset="0"/>
                <a:cs typeface="Arial" charset="0"/>
              </a:rPr>
              <a:t>VIK modellen - Verksamhetsplan Ishockey säsong 2022-2023</a:t>
            </a:r>
            <a:endParaRPr lang="sv-SE" sz="8000" dirty="0">
              <a:latin typeface="Calibri" panose="020F0502020204030204" pitchFamily="34" charset="0"/>
            </a:endParaRPr>
          </a:p>
        </p:txBody>
      </p:sp>
      <p:sp>
        <p:nvSpPr>
          <p:cNvPr id="7" name="Platshållare för text 6"/>
          <p:cNvSpPr>
            <a:spLocks noGrp="1"/>
          </p:cNvSpPr>
          <p:nvPr>
            <p:ph type="body" idx="4294967295"/>
          </p:nvPr>
        </p:nvSpPr>
        <p:spPr>
          <a:xfrm>
            <a:off x="218359" y="1468382"/>
            <a:ext cx="8110995" cy="3729884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4400" b="1" dirty="0">
                <a:latin typeface="AcuminProExtraCond-BlackItalic" panose="020B0908020202090204" pitchFamily="34" charset="0"/>
                <a:cs typeface="Times New Roman" panose="02020603050405020304" pitchFamily="18" charset="0"/>
              </a:rPr>
              <a:t>Bakgrund  till projektet</a:t>
            </a:r>
          </a:p>
          <a:p>
            <a:pPr algn="l"/>
            <a:r>
              <a:rPr lang="sv-SE" sz="2800" i="1" dirty="0"/>
              <a:t>Här beskriver vi  bakgrunden till vad vi ska genomföra</a:t>
            </a:r>
          </a:p>
          <a:p>
            <a:pPr algn="l"/>
            <a:endParaRPr lang="sv-SE" sz="2800" i="1" dirty="0"/>
          </a:p>
          <a:p>
            <a:pPr algn="l"/>
            <a:endParaRPr lang="sv-SE" sz="2800" i="1" dirty="0"/>
          </a:p>
          <a:p>
            <a:endParaRPr lang="sv-SE" sz="2800" i="1" dirty="0"/>
          </a:p>
          <a:p>
            <a:endParaRPr lang="sv-SE" sz="2800" i="1" dirty="0"/>
          </a:p>
          <a:p>
            <a:endParaRPr lang="sv-SE" sz="2800" b="1" dirty="0">
              <a:solidFill>
                <a:schemeClr val="accent2"/>
              </a:solidFill>
            </a:endParaRPr>
          </a:p>
        </p:txBody>
      </p:sp>
      <p:sp>
        <p:nvSpPr>
          <p:cNvPr id="8" name="Platshållare för text 6">
            <a:extLst>
              <a:ext uri="{FF2B5EF4-FFF2-40B4-BE49-F238E27FC236}">
                <a16:creationId xmlns:a16="http://schemas.microsoft.com/office/drawing/2014/main" id="{7D68F5CE-8178-054B-6F23-95F167A8FF01}"/>
              </a:ext>
            </a:extLst>
          </p:cNvPr>
          <p:cNvSpPr txBox="1">
            <a:spLocks/>
          </p:cNvSpPr>
          <p:nvPr/>
        </p:nvSpPr>
        <p:spPr>
          <a:xfrm>
            <a:off x="218359" y="5556738"/>
            <a:ext cx="8110995" cy="433075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600" b="0" i="0" kern="1200">
                <a:solidFill>
                  <a:schemeClr val="tx1"/>
                </a:solidFill>
                <a:latin typeface="AcuminProExtraCond-Medium" panose="020B0608020202020204" pitchFamily="34" charset="77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6000" b="0" i="0" kern="1200">
                <a:solidFill>
                  <a:schemeClr val="tx1"/>
                </a:solidFill>
                <a:latin typeface="AcuminProExtraCond-Medium" panose="020B0608020202020204" pitchFamily="34" charset="77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AcuminProExtraCond-Medium" panose="020B0608020202020204" pitchFamily="34" charset="77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b="0" i="0" kern="1200">
                <a:solidFill>
                  <a:schemeClr val="tx1"/>
                </a:solidFill>
                <a:latin typeface="AcuminProExtraCond-Medium" panose="020B0608020202020204" pitchFamily="34" charset="77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b="0" i="0" kern="1200">
                <a:solidFill>
                  <a:schemeClr val="tx1"/>
                </a:solidFill>
                <a:latin typeface="AcuminProExtraCond-Medium" panose="020B0608020202020204" pitchFamily="34" charset="77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3200" dirty="0">
                <a:latin typeface="AcuminProExtraCond-BlackItalic" panose="020B0908020202090204" pitchFamily="34" charset="0"/>
              </a:rPr>
              <a:t>  </a:t>
            </a:r>
            <a:r>
              <a:rPr lang="sv-SE" sz="4400" b="1" dirty="0">
                <a:latin typeface="AcuminProExtraCond-BlackItalic" panose="020B0908020202090204" pitchFamily="34" charset="0"/>
                <a:cs typeface="Times New Roman" panose="02020603050405020304" pitchFamily="18" charset="0"/>
              </a:rPr>
              <a:t>Nuläge </a:t>
            </a:r>
          </a:p>
          <a:p>
            <a:r>
              <a:rPr lang="sv-SE" sz="2800" i="1" dirty="0"/>
              <a:t>Var befinner vi oss nu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2800" i="1" dirty="0"/>
          </a:p>
          <a:p>
            <a:endParaRPr lang="sv-SE" sz="2800" i="1" dirty="0"/>
          </a:p>
          <a:p>
            <a:endParaRPr lang="sv-SE" sz="2800" i="1" dirty="0"/>
          </a:p>
          <a:p>
            <a:endParaRPr lang="sv-SE" sz="2800" i="1" dirty="0"/>
          </a:p>
          <a:p>
            <a:endParaRPr lang="sv-SE" sz="2800" b="1" dirty="0">
              <a:solidFill>
                <a:schemeClr val="accent2"/>
              </a:solidFill>
            </a:endParaRPr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EE9F5F0A-3625-04E1-A9DE-A992F083DAA9}"/>
              </a:ext>
            </a:extLst>
          </p:cNvPr>
          <p:cNvSpPr txBox="1">
            <a:spLocks/>
          </p:cNvSpPr>
          <p:nvPr/>
        </p:nvSpPr>
        <p:spPr>
          <a:xfrm>
            <a:off x="218358" y="10056867"/>
            <a:ext cx="8110995" cy="358728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600" b="0" i="0" kern="1200">
                <a:solidFill>
                  <a:schemeClr val="tx1"/>
                </a:solidFill>
                <a:latin typeface="AcuminProExtraCond-Medium" panose="020B0608020202020204" pitchFamily="34" charset="77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6000" b="0" i="0" kern="1200">
                <a:solidFill>
                  <a:schemeClr val="tx1"/>
                </a:solidFill>
                <a:latin typeface="AcuminProExtraCond-Medium" panose="020B0608020202020204" pitchFamily="34" charset="77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AcuminProExtraCond-Medium" panose="020B0608020202020204" pitchFamily="34" charset="77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b="0" i="0" kern="1200">
                <a:solidFill>
                  <a:schemeClr val="tx1"/>
                </a:solidFill>
                <a:latin typeface="AcuminProExtraCond-Medium" panose="020B0608020202020204" pitchFamily="34" charset="77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b="0" i="0" kern="1200">
                <a:solidFill>
                  <a:schemeClr val="tx1"/>
                </a:solidFill>
                <a:latin typeface="AcuminProExtraCond-Medium" panose="020B0608020202020204" pitchFamily="34" charset="77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4300" dirty="0">
                <a:latin typeface="AcuminProExtraCond-BlackItalic" panose="020B0908020202090204" pitchFamily="34" charset="0"/>
              </a:rPr>
              <a:t> </a:t>
            </a:r>
            <a:r>
              <a:rPr lang="sv-SE" sz="4400" b="1" dirty="0">
                <a:latin typeface="AcuminProExtraCond-BlackItalic" panose="020B0908020202090204" pitchFamily="34" charset="0"/>
                <a:cs typeface="Times New Roman" panose="02020603050405020304" pitchFamily="18" charset="0"/>
              </a:rPr>
              <a:t>Önskat läge</a:t>
            </a:r>
            <a:endParaRPr lang="sv-S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2800" i="1" dirty="0"/>
              <a:t>Var vill vi vara i slutet av säsongen?</a:t>
            </a:r>
          </a:p>
          <a:p>
            <a:endParaRPr lang="sv-SE" sz="2800" i="1" dirty="0"/>
          </a:p>
          <a:p>
            <a:endParaRPr lang="sv-SE" sz="2800" i="1" dirty="0"/>
          </a:p>
          <a:p>
            <a:endParaRPr lang="sv-SE" sz="2800" i="1" dirty="0"/>
          </a:p>
          <a:p>
            <a:endParaRPr lang="sv-SE" sz="2800" b="1" dirty="0"/>
          </a:p>
          <a:p>
            <a:endParaRPr lang="sv-SE" sz="2800" b="1" dirty="0"/>
          </a:p>
          <a:p>
            <a:endParaRPr lang="sv-SE" sz="2800" b="1" dirty="0">
              <a:solidFill>
                <a:schemeClr val="accent2"/>
              </a:solidFill>
            </a:endParaRPr>
          </a:p>
          <a:p>
            <a:endParaRPr lang="sv-SE" sz="2800" b="1" dirty="0">
              <a:solidFill>
                <a:schemeClr val="accent2"/>
              </a:solidFill>
            </a:endParaRP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E9499FD7-277C-84D4-7ED7-2F789C80505D}"/>
              </a:ext>
            </a:extLst>
          </p:cNvPr>
          <p:cNvSpPr txBox="1">
            <a:spLocks/>
          </p:cNvSpPr>
          <p:nvPr/>
        </p:nvSpPr>
        <p:spPr>
          <a:xfrm>
            <a:off x="15922067" y="9903442"/>
            <a:ext cx="8241987" cy="352615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600" b="0" i="0" kern="1200">
                <a:solidFill>
                  <a:schemeClr val="tx1"/>
                </a:solidFill>
                <a:latin typeface="AcuminProExtraCond-Medium" panose="020B0608020202020204" pitchFamily="34" charset="77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6000" b="0" i="0" kern="1200">
                <a:solidFill>
                  <a:schemeClr val="tx1"/>
                </a:solidFill>
                <a:latin typeface="AcuminProExtraCond-Medium" panose="020B0608020202020204" pitchFamily="34" charset="77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AcuminProExtraCond-Medium" panose="020B0608020202020204" pitchFamily="34" charset="77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b="0" i="0" kern="1200">
                <a:solidFill>
                  <a:schemeClr val="tx1"/>
                </a:solidFill>
                <a:latin typeface="AcuminProExtraCond-Medium" panose="020B0608020202020204" pitchFamily="34" charset="77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b="0" i="0" kern="1200">
                <a:solidFill>
                  <a:schemeClr val="tx1"/>
                </a:solidFill>
                <a:latin typeface="AcuminProExtraCond-Medium" panose="020B0608020202020204" pitchFamily="34" charset="77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4300" dirty="0">
                <a:latin typeface="AcuminProExtraCond-BlackItalic" panose="020B0908020202090204" pitchFamily="34" charset="0"/>
              </a:rPr>
              <a:t>  </a:t>
            </a:r>
            <a:r>
              <a:rPr lang="sv-SE" sz="4400" b="1" dirty="0">
                <a:latin typeface="AcuminProExtraCond-BlackItalic" panose="020B0908020202090204" pitchFamily="34" charset="0"/>
                <a:cs typeface="Times New Roman" panose="02020603050405020304" pitchFamily="18" charset="0"/>
              </a:rPr>
              <a:t>Involverade </a:t>
            </a:r>
          </a:p>
          <a:p>
            <a:r>
              <a:rPr lang="sv-SE" sz="2800" i="1" dirty="0"/>
              <a:t>Namnen på de involverade och roll</a:t>
            </a:r>
          </a:p>
          <a:p>
            <a:endParaRPr lang="sv-SE" sz="2800" i="1" dirty="0"/>
          </a:p>
          <a:p>
            <a:endParaRPr lang="sv-SE" sz="2800" i="1" dirty="0"/>
          </a:p>
          <a:p>
            <a:endParaRPr lang="sv-SE" sz="2800" b="1" dirty="0">
              <a:solidFill>
                <a:schemeClr val="accent2"/>
              </a:solidFill>
            </a:endParaRPr>
          </a:p>
        </p:txBody>
      </p:sp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E1DAB12B-9738-4D80-5392-F7AACCB3BC3B}"/>
              </a:ext>
            </a:extLst>
          </p:cNvPr>
          <p:cNvSpPr txBox="1">
            <a:spLocks/>
          </p:cNvSpPr>
          <p:nvPr/>
        </p:nvSpPr>
        <p:spPr>
          <a:xfrm>
            <a:off x="15922067" y="5422103"/>
            <a:ext cx="8241987" cy="433075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600" b="0" i="0" kern="1200">
                <a:solidFill>
                  <a:schemeClr val="tx1"/>
                </a:solidFill>
                <a:latin typeface="AcuminProExtraCond-Medium" panose="020B0608020202020204" pitchFamily="34" charset="77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6000" b="0" i="0" kern="1200">
                <a:solidFill>
                  <a:schemeClr val="tx1"/>
                </a:solidFill>
                <a:latin typeface="AcuminProExtraCond-Medium" panose="020B0608020202020204" pitchFamily="34" charset="77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AcuminProExtraCond-Medium" panose="020B0608020202020204" pitchFamily="34" charset="77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b="0" i="0" kern="1200">
                <a:solidFill>
                  <a:schemeClr val="tx1"/>
                </a:solidFill>
                <a:latin typeface="AcuminProExtraCond-Medium" panose="020B0608020202020204" pitchFamily="34" charset="77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b="0" i="0" kern="1200">
                <a:solidFill>
                  <a:schemeClr val="tx1"/>
                </a:solidFill>
                <a:latin typeface="AcuminProExtraCond-Medium" panose="020B0608020202020204" pitchFamily="34" charset="77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4300" dirty="0">
                <a:latin typeface="AcuminProExtraCond-BlackItalic" panose="020B0908020202090204" pitchFamily="34" charset="0"/>
              </a:rPr>
              <a:t>  </a:t>
            </a:r>
            <a:r>
              <a:rPr lang="sv-SE" sz="4400" b="1">
                <a:latin typeface="AcuminProExtraCond-BlackItalic" panose="020B0908020202090204" pitchFamily="34" charset="0"/>
                <a:cs typeface="Times New Roman" panose="02020603050405020304" pitchFamily="18" charset="0"/>
              </a:rPr>
              <a:t>Leveranser /Mål</a:t>
            </a:r>
            <a:endParaRPr lang="sv-SE" sz="2800" b="1" dirty="0"/>
          </a:p>
          <a:p>
            <a:r>
              <a:rPr lang="sv-SE" sz="2800" i="1" dirty="0"/>
              <a:t>Revidera befintlig utvecklingsplanen och kommunicera denna.</a:t>
            </a:r>
          </a:p>
          <a:p>
            <a:r>
              <a:rPr lang="sv-SE" sz="2800" i="1" dirty="0"/>
              <a:t>Övningsbank för samtliga lag, tillgänglig för utvalda ledare som ges behörighet</a:t>
            </a:r>
          </a:p>
          <a:p>
            <a:r>
              <a:rPr lang="sv-SE" sz="2800" i="1" dirty="0"/>
              <a:t>Planera och genomför en intern tränarutbildning.</a:t>
            </a:r>
          </a:p>
          <a:p>
            <a:endParaRPr lang="sv-SE" sz="2800" i="1" dirty="0"/>
          </a:p>
          <a:p>
            <a:endParaRPr lang="sv-SE" sz="2800" b="1" dirty="0">
              <a:solidFill>
                <a:schemeClr val="accent2"/>
              </a:solidFill>
            </a:endParaRPr>
          </a:p>
        </p:txBody>
      </p:sp>
      <p:sp>
        <p:nvSpPr>
          <p:cNvPr id="15" name="Platshållare för text 6">
            <a:extLst>
              <a:ext uri="{FF2B5EF4-FFF2-40B4-BE49-F238E27FC236}">
                <a16:creationId xmlns:a16="http://schemas.microsoft.com/office/drawing/2014/main" id="{FD0AB05C-72DB-03F7-252C-9CDA8AF68994}"/>
              </a:ext>
            </a:extLst>
          </p:cNvPr>
          <p:cNvSpPr txBox="1">
            <a:spLocks/>
          </p:cNvSpPr>
          <p:nvPr/>
        </p:nvSpPr>
        <p:spPr>
          <a:xfrm>
            <a:off x="8460346" y="3408617"/>
            <a:ext cx="7300585" cy="39220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600" b="0" i="0" kern="1200">
                <a:solidFill>
                  <a:schemeClr val="tx1"/>
                </a:solidFill>
                <a:latin typeface="AcuminProExtraCond-Medium" panose="020B0608020202020204" pitchFamily="34" charset="77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6000" b="0" i="0" kern="1200">
                <a:solidFill>
                  <a:schemeClr val="tx1"/>
                </a:solidFill>
                <a:latin typeface="AcuminProExtraCond-Medium" panose="020B0608020202020204" pitchFamily="34" charset="77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AcuminProExtraCond-Medium" panose="020B0608020202020204" pitchFamily="34" charset="77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b="0" i="0" kern="1200">
                <a:solidFill>
                  <a:schemeClr val="tx1"/>
                </a:solidFill>
                <a:latin typeface="AcuminProExtraCond-Medium" panose="020B0608020202020204" pitchFamily="34" charset="77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b="0" i="0" kern="1200">
                <a:solidFill>
                  <a:schemeClr val="tx1"/>
                </a:solidFill>
                <a:latin typeface="AcuminProExtraCond-Medium" panose="020B0608020202020204" pitchFamily="34" charset="77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4300" dirty="0">
                <a:latin typeface="AcuminProExtraCond-BlackItalic" panose="020B0908020202090204" pitchFamily="34" charset="0"/>
              </a:rPr>
              <a:t>  </a:t>
            </a:r>
            <a:r>
              <a:rPr lang="sv-SE" sz="4400" b="1" dirty="0">
                <a:latin typeface="AcuminProExtraCond-BlackItalic" panose="020B0908020202090204" pitchFamily="34" charset="0"/>
                <a:cs typeface="Times New Roman" panose="02020603050405020304" pitchFamily="18" charset="0"/>
              </a:rPr>
              <a:t>Tidsplan för aktiviteter under  året</a:t>
            </a:r>
          </a:p>
          <a:p>
            <a:r>
              <a:rPr lang="sv-SE" sz="2800" i="1" dirty="0"/>
              <a:t>Gärna en bild på </a:t>
            </a:r>
          </a:p>
          <a:p>
            <a:endParaRPr lang="sv-SE" sz="2800" i="1" dirty="0"/>
          </a:p>
          <a:p>
            <a:endParaRPr lang="sv-SE" sz="2800" b="1" dirty="0">
              <a:solidFill>
                <a:schemeClr val="accent2"/>
              </a:solidFill>
            </a:endParaRPr>
          </a:p>
          <a:p>
            <a:endParaRPr lang="sv-SE" sz="2800" b="1" dirty="0">
              <a:solidFill>
                <a:schemeClr val="accent2"/>
              </a:solidFill>
            </a:endParaRPr>
          </a:p>
        </p:txBody>
      </p:sp>
      <p:sp>
        <p:nvSpPr>
          <p:cNvPr id="16" name="Platshållare för text 6">
            <a:extLst>
              <a:ext uri="{FF2B5EF4-FFF2-40B4-BE49-F238E27FC236}">
                <a16:creationId xmlns:a16="http://schemas.microsoft.com/office/drawing/2014/main" id="{33546F8D-A03F-61AB-D529-BA139FA6C29E}"/>
              </a:ext>
            </a:extLst>
          </p:cNvPr>
          <p:cNvSpPr txBox="1">
            <a:spLocks/>
          </p:cNvSpPr>
          <p:nvPr/>
        </p:nvSpPr>
        <p:spPr>
          <a:xfrm>
            <a:off x="15922067" y="1618969"/>
            <a:ext cx="8241987" cy="357929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600" b="0" i="0" kern="1200">
                <a:solidFill>
                  <a:schemeClr val="tx1"/>
                </a:solidFill>
                <a:latin typeface="AcuminProExtraCond-Medium" panose="020B0608020202020204" pitchFamily="34" charset="77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6000" b="0" i="0" kern="1200">
                <a:solidFill>
                  <a:schemeClr val="tx1"/>
                </a:solidFill>
                <a:latin typeface="AcuminProExtraCond-Medium" panose="020B0608020202020204" pitchFamily="34" charset="77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AcuminProExtraCond-Medium" panose="020B0608020202020204" pitchFamily="34" charset="77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b="0" i="0" kern="1200">
                <a:solidFill>
                  <a:schemeClr val="tx1"/>
                </a:solidFill>
                <a:latin typeface="AcuminProExtraCond-Medium" panose="020B0608020202020204" pitchFamily="34" charset="77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b="0" i="0" kern="1200">
                <a:solidFill>
                  <a:schemeClr val="tx1"/>
                </a:solidFill>
                <a:latin typeface="AcuminProExtraCond-Medium" panose="020B0608020202020204" pitchFamily="34" charset="77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4300" dirty="0">
                <a:latin typeface="AcuminProExtraCond-BlackItalic" panose="020B0908020202090204" pitchFamily="34" charset="0"/>
              </a:rPr>
              <a:t>  </a:t>
            </a:r>
            <a:r>
              <a:rPr lang="sv-SE" sz="4400" b="1" dirty="0">
                <a:latin typeface="AcuminProExtraCond-BlackItalic" panose="020B0908020202090204" pitchFamily="34" charset="0"/>
                <a:cs typeface="Times New Roman" panose="02020603050405020304" pitchFamily="18" charset="0"/>
              </a:rPr>
              <a:t>Milstolpar och mätetal</a:t>
            </a:r>
          </a:p>
          <a:p>
            <a:r>
              <a:rPr lang="sv-SE" sz="2800" i="1" dirty="0"/>
              <a:t>Här listar vi de milstolpar som sätts upp för att nå det önskade läget</a:t>
            </a:r>
          </a:p>
          <a:p>
            <a:endParaRPr lang="sv-SE" sz="2800" i="1" dirty="0"/>
          </a:p>
          <a:p>
            <a:endParaRPr lang="sv-SE" sz="2800" b="1" dirty="0">
              <a:solidFill>
                <a:schemeClr val="accent2"/>
              </a:solidFill>
            </a:endParaRPr>
          </a:p>
          <a:p>
            <a:endParaRPr lang="sv-SE" sz="2800" b="1" dirty="0">
              <a:solidFill>
                <a:schemeClr val="accent2"/>
              </a:solidFill>
            </a:endParaRPr>
          </a:p>
        </p:txBody>
      </p:sp>
      <p:sp>
        <p:nvSpPr>
          <p:cNvPr id="17" name="Platshållare för text 6">
            <a:extLst>
              <a:ext uri="{FF2B5EF4-FFF2-40B4-BE49-F238E27FC236}">
                <a16:creationId xmlns:a16="http://schemas.microsoft.com/office/drawing/2014/main" id="{45124579-F0B9-45C3-0DBE-628E3CE152B2}"/>
              </a:ext>
            </a:extLst>
          </p:cNvPr>
          <p:cNvSpPr txBox="1">
            <a:spLocks/>
          </p:cNvSpPr>
          <p:nvPr/>
        </p:nvSpPr>
        <p:spPr>
          <a:xfrm>
            <a:off x="8490489" y="7423932"/>
            <a:ext cx="7270442" cy="39220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600" b="0" i="0" kern="1200">
                <a:solidFill>
                  <a:schemeClr val="tx1"/>
                </a:solidFill>
                <a:latin typeface="AcuminProExtraCond-Medium" panose="020B0608020202020204" pitchFamily="34" charset="77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6000" b="0" i="0" kern="1200">
                <a:solidFill>
                  <a:schemeClr val="tx1"/>
                </a:solidFill>
                <a:latin typeface="AcuminProExtraCond-Medium" panose="020B0608020202020204" pitchFamily="34" charset="77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AcuminProExtraCond-Medium" panose="020B0608020202020204" pitchFamily="34" charset="77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b="0" i="0" kern="1200">
                <a:solidFill>
                  <a:schemeClr val="tx1"/>
                </a:solidFill>
                <a:latin typeface="AcuminProExtraCond-Medium" panose="020B0608020202020204" pitchFamily="34" charset="77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b="0" i="0" kern="1200">
                <a:solidFill>
                  <a:schemeClr val="tx1"/>
                </a:solidFill>
                <a:latin typeface="AcuminProExtraCond-Medium" panose="020B0608020202020204" pitchFamily="34" charset="77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4300" dirty="0">
                <a:latin typeface="AcuminProExtraCond-BlackItalic" panose="020B0908020202090204" pitchFamily="34" charset="0"/>
              </a:rPr>
              <a:t>  </a:t>
            </a:r>
            <a:r>
              <a:rPr lang="sv-SE" sz="4400" b="1" dirty="0">
                <a:latin typeface="AcuminProExtraCond-BlackItalic" panose="020B0908020202090204" pitchFamily="34" charset="0"/>
                <a:cs typeface="Times New Roman" panose="02020603050405020304" pitchFamily="18" charset="0"/>
              </a:rPr>
              <a:t>Avgränsningar</a:t>
            </a:r>
          </a:p>
          <a:p>
            <a:r>
              <a:rPr lang="sv-SE" sz="2800" i="1" dirty="0"/>
              <a:t>Här skriver vi ner de avgränsningar som ska gälla för detta verksamhetsområde.</a:t>
            </a:r>
          </a:p>
          <a:p>
            <a:endParaRPr lang="sv-SE" sz="2800" b="1" dirty="0"/>
          </a:p>
          <a:p>
            <a:endParaRPr lang="sv-SE" sz="2800" b="1" dirty="0"/>
          </a:p>
          <a:p>
            <a:endParaRPr lang="sv-SE" sz="2800" b="1" dirty="0">
              <a:solidFill>
                <a:schemeClr val="accent2"/>
              </a:solidFill>
            </a:endParaRPr>
          </a:p>
          <a:p>
            <a:endParaRPr lang="sv-SE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73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VIK">
      <a:dk1>
        <a:srgbClr val="2C2826"/>
      </a:dk1>
      <a:lt1>
        <a:srgbClr val="FFFFFF"/>
      </a:lt1>
      <a:dk2>
        <a:srgbClr val="4B4F54"/>
      </a:dk2>
      <a:lt2>
        <a:srgbClr val="E7E6E6"/>
      </a:lt2>
      <a:accent1>
        <a:srgbClr val="FFD100"/>
      </a:accent1>
      <a:accent2>
        <a:srgbClr val="D86018"/>
      </a:accent2>
      <a:accent3>
        <a:srgbClr val="4F868E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34355</TotalTime>
  <Words>152</Words>
  <Application>Microsoft Office PowerPoint</Application>
  <PresentationFormat>Anpassad</PresentationFormat>
  <Paragraphs>44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</vt:i4>
      </vt:variant>
    </vt:vector>
  </HeadingPairs>
  <TitlesOfParts>
    <vt:vector size="7" baseType="lpstr">
      <vt:lpstr>AcuminProExtraCond-BlackItalic</vt:lpstr>
      <vt:lpstr>AcuminProExtraCond-Medium</vt:lpstr>
      <vt:lpstr>Arial</vt:lpstr>
      <vt:lpstr>Calibri</vt:lpstr>
      <vt:lpstr>Office-tema</vt:lpstr>
      <vt:lpstr>VIK</vt:lpstr>
      <vt:lpstr>VIK modellen - Verksamhetsplan Ishockey säsong 2022-2023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Microsoft Office User</dc:creator>
  <cp:lastModifiedBy>Andreas Svensson</cp:lastModifiedBy>
  <cp:revision>5</cp:revision>
  <dcterms:created xsi:type="dcterms:W3CDTF">2019-05-13T16:56:16Z</dcterms:created>
  <dcterms:modified xsi:type="dcterms:W3CDTF">2022-07-05T08:55:39Z</dcterms:modified>
</cp:coreProperties>
</file>