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0" r:id="rId2"/>
    <p:sldId id="261" r:id="rId3"/>
    <p:sldId id="257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616E7E-349D-409F-A880-F97820667826}" v="7" dt="2024-04-08T08:44:44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Backlund" userId="56a2d24e95153d7f" providerId="LiveId" clId="{50616E7E-349D-409F-A880-F97820667826}"/>
    <pc:docChg chg="undo custSel addSld modSld sldOrd modMainMaster">
      <pc:chgData name="Peter Backlund" userId="56a2d24e95153d7f" providerId="LiveId" clId="{50616E7E-349D-409F-A880-F97820667826}" dt="2024-04-10T17:55:02.175" v="1376" actId="20577"/>
      <pc:docMkLst>
        <pc:docMk/>
      </pc:docMkLst>
      <pc:sldChg chg="modSp mod">
        <pc:chgData name="Peter Backlund" userId="56a2d24e95153d7f" providerId="LiveId" clId="{50616E7E-349D-409F-A880-F97820667826}" dt="2024-04-08T06:07:35.335" v="811" actId="20577"/>
        <pc:sldMkLst>
          <pc:docMk/>
          <pc:sldMk cId="454159438" sldId="257"/>
        </pc:sldMkLst>
        <pc:spChg chg="mod">
          <ac:chgData name="Peter Backlund" userId="56a2d24e95153d7f" providerId="LiveId" clId="{50616E7E-349D-409F-A880-F97820667826}" dt="2024-04-08T06:07:35.335" v="811" actId="20577"/>
          <ac:spMkLst>
            <pc:docMk/>
            <pc:sldMk cId="454159438" sldId="257"/>
            <ac:spMk id="3" creationId="{AEAFFF1D-FD27-B7C6-71C6-534E7D006F21}"/>
          </ac:spMkLst>
        </pc:spChg>
      </pc:sldChg>
      <pc:sldChg chg="ord">
        <pc:chgData name="Peter Backlund" userId="56a2d24e95153d7f" providerId="LiveId" clId="{50616E7E-349D-409F-A880-F97820667826}" dt="2024-04-08T06:06:18.851" v="770"/>
        <pc:sldMkLst>
          <pc:docMk/>
          <pc:sldMk cId="2450604622" sldId="259"/>
        </pc:sldMkLst>
      </pc:sldChg>
      <pc:sldChg chg="modSp new mod">
        <pc:chgData name="Peter Backlund" userId="56a2d24e95153d7f" providerId="LiveId" clId="{50616E7E-349D-409F-A880-F97820667826}" dt="2024-04-08T05:56:30.215" v="396" actId="20577"/>
        <pc:sldMkLst>
          <pc:docMk/>
          <pc:sldMk cId="3221014321" sldId="261"/>
        </pc:sldMkLst>
        <pc:spChg chg="mod">
          <ac:chgData name="Peter Backlund" userId="56a2d24e95153d7f" providerId="LiveId" clId="{50616E7E-349D-409F-A880-F97820667826}" dt="2024-04-04T18:33:05.415" v="14" actId="27636"/>
          <ac:spMkLst>
            <pc:docMk/>
            <pc:sldMk cId="3221014321" sldId="261"/>
            <ac:spMk id="2" creationId="{60CD4F5B-D4F1-D5FD-8D1D-85EAB8726948}"/>
          </ac:spMkLst>
        </pc:spChg>
        <pc:spChg chg="mod">
          <ac:chgData name="Peter Backlund" userId="56a2d24e95153d7f" providerId="LiveId" clId="{50616E7E-349D-409F-A880-F97820667826}" dt="2024-04-08T05:56:30.215" v="396" actId="20577"/>
          <ac:spMkLst>
            <pc:docMk/>
            <pc:sldMk cId="3221014321" sldId="261"/>
            <ac:spMk id="3" creationId="{0B03A16C-60BE-6A84-12AF-A7F4FE27A729}"/>
          </ac:spMkLst>
        </pc:spChg>
      </pc:sldChg>
      <pc:sldChg chg="modSp new mod ord">
        <pc:chgData name="Peter Backlund" userId="56a2d24e95153d7f" providerId="LiveId" clId="{50616E7E-349D-409F-A880-F97820667826}" dt="2024-04-08T06:08:18.977" v="813" actId="20577"/>
        <pc:sldMkLst>
          <pc:docMk/>
          <pc:sldMk cId="108531962" sldId="262"/>
        </pc:sldMkLst>
        <pc:spChg chg="mod">
          <ac:chgData name="Peter Backlund" userId="56a2d24e95153d7f" providerId="LiveId" clId="{50616E7E-349D-409F-A880-F97820667826}" dt="2024-04-08T06:08:18.977" v="813" actId="20577"/>
          <ac:spMkLst>
            <pc:docMk/>
            <pc:sldMk cId="108531962" sldId="262"/>
            <ac:spMk id="2" creationId="{EC0B068B-161F-2488-F47E-F1399DACF4FA}"/>
          </ac:spMkLst>
        </pc:spChg>
        <pc:spChg chg="mod">
          <ac:chgData name="Peter Backlund" userId="56a2d24e95153d7f" providerId="LiveId" clId="{50616E7E-349D-409F-A880-F97820667826}" dt="2024-04-08T06:02:07.262" v="585" actId="20577"/>
          <ac:spMkLst>
            <pc:docMk/>
            <pc:sldMk cId="108531962" sldId="262"/>
            <ac:spMk id="3" creationId="{D3268E5A-F2D7-46FA-4056-5C2A8F19CB24}"/>
          </ac:spMkLst>
        </pc:spChg>
      </pc:sldChg>
      <pc:sldChg chg="modSp new mod">
        <pc:chgData name="Peter Backlund" userId="56a2d24e95153d7f" providerId="LiveId" clId="{50616E7E-349D-409F-A880-F97820667826}" dt="2024-04-08T07:58:16.186" v="861" actId="20577"/>
        <pc:sldMkLst>
          <pc:docMk/>
          <pc:sldMk cId="1083968805" sldId="263"/>
        </pc:sldMkLst>
        <pc:spChg chg="mod">
          <ac:chgData name="Peter Backlund" userId="56a2d24e95153d7f" providerId="LiveId" clId="{50616E7E-349D-409F-A880-F97820667826}" dt="2024-04-08T06:03:14.866" v="667" actId="20577"/>
          <ac:spMkLst>
            <pc:docMk/>
            <pc:sldMk cId="1083968805" sldId="263"/>
            <ac:spMk id="2" creationId="{75C52561-E804-2839-1FF8-DAD830B30BD8}"/>
          </ac:spMkLst>
        </pc:spChg>
        <pc:spChg chg="mod">
          <ac:chgData name="Peter Backlund" userId="56a2d24e95153d7f" providerId="LiveId" clId="{50616E7E-349D-409F-A880-F97820667826}" dt="2024-04-08T07:58:16.186" v="861" actId="20577"/>
          <ac:spMkLst>
            <pc:docMk/>
            <pc:sldMk cId="1083968805" sldId="263"/>
            <ac:spMk id="3" creationId="{47F6BFB8-AC04-AB75-5A87-1FDCB68D4675}"/>
          </ac:spMkLst>
        </pc:spChg>
      </pc:sldChg>
      <pc:sldChg chg="modSp new mod">
        <pc:chgData name="Peter Backlund" userId="56a2d24e95153d7f" providerId="LiveId" clId="{50616E7E-349D-409F-A880-F97820667826}" dt="2024-04-10T17:55:02.175" v="1376" actId="20577"/>
        <pc:sldMkLst>
          <pc:docMk/>
          <pc:sldMk cId="3924462012" sldId="264"/>
        </pc:sldMkLst>
        <pc:spChg chg="mod">
          <ac:chgData name="Peter Backlund" userId="56a2d24e95153d7f" providerId="LiveId" clId="{50616E7E-349D-409F-A880-F97820667826}" dt="2024-04-08T08:32:36.866" v="888" actId="20577"/>
          <ac:spMkLst>
            <pc:docMk/>
            <pc:sldMk cId="3924462012" sldId="264"/>
            <ac:spMk id="2" creationId="{8FC8EECE-17C3-8FE3-F11A-68C30068FB6C}"/>
          </ac:spMkLst>
        </pc:spChg>
        <pc:spChg chg="mod">
          <ac:chgData name="Peter Backlund" userId="56a2d24e95153d7f" providerId="LiveId" clId="{50616E7E-349D-409F-A880-F97820667826}" dt="2024-04-10T17:55:02.175" v="1376" actId="20577"/>
          <ac:spMkLst>
            <pc:docMk/>
            <pc:sldMk cId="3924462012" sldId="264"/>
            <ac:spMk id="3" creationId="{B6B33E62-B956-9B12-FFB7-3B1483BEEF32}"/>
          </ac:spMkLst>
        </pc:spChg>
      </pc:sldChg>
      <pc:sldMasterChg chg="modSldLayout">
        <pc:chgData name="Peter Backlund" userId="56a2d24e95153d7f" providerId="LiveId" clId="{50616E7E-349D-409F-A880-F97820667826}" dt="2024-04-08T08:45:51.044" v="1297" actId="167"/>
        <pc:sldMasterMkLst>
          <pc:docMk/>
          <pc:sldMasterMk cId="2678534895" sldId="2147483673"/>
        </pc:sldMasterMkLst>
        <pc:sldLayoutChg chg="addSp modSp mod">
          <pc:chgData name="Peter Backlund" userId="56a2d24e95153d7f" providerId="LiveId" clId="{50616E7E-349D-409F-A880-F97820667826}" dt="2024-04-08T08:45:51.044" v="1297" actId="167"/>
          <pc:sldLayoutMkLst>
            <pc:docMk/>
            <pc:sldMasterMk cId="2678534895" sldId="2147483673"/>
            <pc:sldLayoutMk cId="907249136" sldId="2147483669"/>
          </pc:sldLayoutMkLst>
          <pc:picChg chg="add mod ord">
            <ac:chgData name="Peter Backlund" userId="56a2d24e95153d7f" providerId="LiveId" clId="{50616E7E-349D-409F-A880-F97820667826}" dt="2024-04-08T08:45:51.044" v="1297" actId="167"/>
            <ac:picMkLst>
              <pc:docMk/>
              <pc:sldMasterMk cId="2678534895" sldId="2147483673"/>
              <pc:sldLayoutMk cId="907249136" sldId="2147483669"/>
              <ac:picMk id="8" creationId="{7C1D1092-4A0B-EB6A-1188-E8340F74E264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4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1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logotyp, symbol, emblem, Varumärke&#10;&#10;Automatiskt genererad beskrivning">
            <a:extLst>
              <a:ext uri="{FF2B5EF4-FFF2-40B4-BE49-F238E27FC236}">
                <a16:creationId xmlns:a16="http://schemas.microsoft.com/office/drawing/2014/main" id="{7C1D1092-4A0B-EB6A-1188-E8340F74E2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015" y="1431079"/>
            <a:ext cx="5886666" cy="46330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5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8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5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6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7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8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4/26/2024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3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F07D6B-47E2-5EC5-9857-E41871A34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Instruktion Kioskförsäljning TIF Boden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9D6042-6C63-B8B1-3B5E-BBE24497E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Utse en eller flera kioskansvariga per lag.</a:t>
            </a:r>
          </a:p>
          <a:p>
            <a:r>
              <a:rPr lang="sv-SE" dirty="0"/>
              <a:t>Gör inköp. Kvitto och kontonummer ges till ordförande, ungdomsansvarig eller kassör för återbetalning.</a:t>
            </a:r>
          </a:p>
          <a:p>
            <a:r>
              <a:rPr lang="sv-SE" dirty="0"/>
              <a:t>Vid inköp, tänk på </a:t>
            </a:r>
            <a:r>
              <a:rPr lang="sv-SE" dirty="0" err="1"/>
              <a:t>engångartiklar</a:t>
            </a:r>
            <a:r>
              <a:rPr lang="sv-SE" dirty="0"/>
              <a:t> (muggar etc.) samt kaffe osv.</a:t>
            </a:r>
          </a:p>
          <a:p>
            <a:r>
              <a:rPr lang="sv-SE" dirty="0"/>
              <a:t>Gör en prislista och skriv ut den för användning i kiosken. Prissättning och sortiment väljer ni inom laget.</a:t>
            </a:r>
          </a:p>
          <a:p>
            <a:r>
              <a:rPr lang="sv-SE" dirty="0" err="1"/>
              <a:t>Swishen</a:t>
            </a:r>
            <a:r>
              <a:rPr lang="sv-SE" dirty="0"/>
              <a:t> </a:t>
            </a:r>
            <a:r>
              <a:rPr lang="sv-SE" u="sng" dirty="0"/>
              <a:t>skall </a:t>
            </a:r>
            <a:r>
              <a:rPr lang="sv-SE" dirty="0"/>
              <a:t>gå till föreningens </a:t>
            </a:r>
            <a:r>
              <a:rPr lang="sv-SE" dirty="0" err="1"/>
              <a:t>swishkonto</a:t>
            </a:r>
            <a:r>
              <a:rPr lang="sv-SE" dirty="0"/>
              <a:t> (QR-kod och nummer i mallen) för försäljning OCH MÅSTE MÄRKAS MED LAGETS NAMN ENLIGT FORMATET F20</a:t>
            </a:r>
            <a:r>
              <a:rPr lang="sv-SE" dirty="0">
                <a:solidFill>
                  <a:srgbClr val="FF0000"/>
                </a:solidFill>
              </a:rPr>
              <a:t>XX</a:t>
            </a:r>
            <a:r>
              <a:rPr lang="sv-SE" dirty="0">
                <a:solidFill>
                  <a:schemeClr val="tx1"/>
                </a:solidFill>
              </a:rPr>
              <a:t>, T.EX F2010-</a:t>
            </a:r>
            <a:r>
              <a:rPr lang="sv-SE" dirty="0"/>
              <a:t> </a:t>
            </a:r>
          </a:p>
          <a:p>
            <a:r>
              <a:rPr lang="sv-SE" dirty="0"/>
              <a:t>Kassören tömmer </a:t>
            </a:r>
            <a:r>
              <a:rPr lang="sv-SE" dirty="0" err="1"/>
              <a:t>swishkontot</a:t>
            </a:r>
            <a:r>
              <a:rPr lang="sv-SE" dirty="0"/>
              <a:t> en gång / månad och filtrerar pengarna till rätt lagkassa.</a:t>
            </a:r>
          </a:p>
        </p:txBody>
      </p:sp>
    </p:spTree>
    <p:extLst>
      <p:ext uri="{BB962C8B-B14F-4D97-AF65-F5344CB8AC3E}">
        <p14:creationId xmlns:p14="http://schemas.microsoft.com/office/powerpoint/2010/main" val="332987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F07D6B-47E2-5EC5-9857-E41871A34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Instruktion Kioskförsäljning TIF Boden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9D6042-6C63-B8B1-3B5E-BBE24497E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Nycklar till röda kiosken i nyckelskåp i materielrummet. </a:t>
            </a:r>
          </a:p>
          <a:p>
            <a:r>
              <a:rPr lang="sv-SE" dirty="0"/>
              <a:t>I röda kiosken finns kaffebryggare, några termosar etc.</a:t>
            </a:r>
          </a:p>
          <a:p>
            <a:r>
              <a:rPr lang="sv-SE" dirty="0"/>
              <a:t>Använd antingen röda kiosken för försäljning eller lyft ut ett bord närmare planen ni spelar på.</a:t>
            </a:r>
          </a:p>
          <a:p>
            <a:r>
              <a:rPr lang="sv-SE" b="1" dirty="0"/>
              <a:t>När ni tar emot motståndarlaget – tala om var försäljningen sker så de kan sprida till ”sina” åskådare.</a:t>
            </a:r>
          </a:p>
          <a:p>
            <a:r>
              <a:rPr lang="sv-SE" dirty="0"/>
              <a:t>Om Hedens IF har sin kiosk öppen samtidigt så är det extra viktigt (för er) att alla åskådare till er match vet var försäljning sker.</a:t>
            </a:r>
          </a:p>
          <a:p>
            <a:r>
              <a:rPr lang="sv-SE" dirty="0"/>
              <a:t>Om flera TIF-lag spelar samtidigt måste ni samverka om försäljningsplatser etc. så undviker ni konflikt sinsemellan och inom föreningen.</a:t>
            </a:r>
          </a:p>
          <a:p>
            <a:r>
              <a:rPr lang="sv-SE" dirty="0"/>
              <a:t>Mall och exempel på kommande sidor.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14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1BA4DE-80A2-6ACF-3BEF-D77E5D332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KIOSKFÖRSÄLJNING TIF F20XX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AFFF1D-FD27-B7C6-71C6-534E7D006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02626" cy="435133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KAFFE XX kr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FIKA XX kr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LÄSK XX kr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FESTIS XX kr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YY XX kr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9AC968D2-70FB-D264-35F0-A1932FF414FD}"/>
              </a:ext>
            </a:extLst>
          </p:cNvPr>
          <p:cNvSpPr txBox="1">
            <a:spLocks/>
          </p:cNvSpPr>
          <p:nvPr/>
        </p:nvSpPr>
        <p:spPr>
          <a:xfrm>
            <a:off x="4758813" y="1825625"/>
            <a:ext cx="62631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852F839-F8B5-1C8F-8A66-429D02FCE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2339" y="1473338"/>
            <a:ext cx="3763129" cy="4175780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2BA29268-7A31-70CF-D479-41CB51CDBCB7}"/>
              </a:ext>
            </a:extLst>
          </p:cNvPr>
          <p:cNvSpPr txBox="1">
            <a:spLocks/>
          </p:cNvSpPr>
          <p:nvPr/>
        </p:nvSpPr>
        <p:spPr>
          <a:xfrm>
            <a:off x="2293376" y="56491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OBS! MÄRK SWISH MED ”F20XX”</a:t>
            </a:r>
          </a:p>
        </p:txBody>
      </p:sp>
    </p:spTree>
    <p:extLst>
      <p:ext uri="{BB962C8B-B14F-4D97-AF65-F5344CB8AC3E}">
        <p14:creationId xmlns:p14="http://schemas.microsoft.com/office/powerpoint/2010/main" val="45415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1BA4DE-80A2-6ACF-3BEF-D77E5D332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KIOSKFÖRSÄLJNING TIF F2011/12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AFFF1D-FD27-B7C6-71C6-534E7D006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02626" cy="435133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KAFFE 20 kr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FIKA 20 kr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LÄSK 20 kr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FESTIS 20 kr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3200" dirty="0"/>
              <a:t>GODIS 25 kr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9AC968D2-70FB-D264-35F0-A1932FF414FD}"/>
              </a:ext>
            </a:extLst>
          </p:cNvPr>
          <p:cNvSpPr txBox="1">
            <a:spLocks/>
          </p:cNvSpPr>
          <p:nvPr/>
        </p:nvSpPr>
        <p:spPr>
          <a:xfrm>
            <a:off x="4758813" y="1825625"/>
            <a:ext cx="62631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852F839-F8B5-1C8F-8A66-429D02FCE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089" y="1530838"/>
            <a:ext cx="3763129" cy="4175780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2BA29268-7A31-70CF-D479-41CB51CDBCB7}"/>
              </a:ext>
            </a:extLst>
          </p:cNvPr>
          <p:cNvSpPr txBox="1">
            <a:spLocks/>
          </p:cNvSpPr>
          <p:nvPr/>
        </p:nvSpPr>
        <p:spPr>
          <a:xfrm>
            <a:off x="2293376" y="56491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OBS! MÄRK SWISH MED ”F2011/12”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F465B94-7001-8E98-E035-B3625034E85F}"/>
              </a:ext>
            </a:extLst>
          </p:cNvPr>
          <p:cNvSpPr/>
          <p:nvPr/>
        </p:nvSpPr>
        <p:spPr>
          <a:xfrm rot="19581784">
            <a:off x="2237765" y="1996388"/>
            <a:ext cx="699223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115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4108058378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277</Words>
  <Application>Microsoft Office PowerPoint</Application>
  <PresentationFormat>Bredbild</PresentationFormat>
  <Paragraphs>30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AvenirNext LT Pro Medium</vt:lpstr>
      <vt:lpstr>Posterama</vt:lpstr>
      <vt:lpstr>ExploreVTI</vt:lpstr>
      <vt:lpstr>Instruktion Kioskförsäljning TIF Boden 2024</vt:lpstr>
      <vt:lpstr>Instruktion Kioskförsäljning TIF Boden 2024</vt:lpstr>
      <vt:lpstr>KIOSKFÖRSÄLJNING TIF F20XX</vt:lpstr>
      <vt:lpstr>KIOSKFÖRSÄLJNING TIF F2011/12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365</dc:title>
  <dc:creator>Peter Backlund</dc:creator>
  <cp:lastModifiedBy>vitmossevagen1@outlook.com</cp:lastModifiedBy>
  <cp:revision>5</cp:revision>
  <dcterms:created xsi:type="dcterms:W3CDTF">2024-04-03T12:38:40Z</dcterms:created>
  <dcterms:modified xsi:type="dcterms:W3CDTF">2024-04-26T13:29:59Z</dcterms:modified>
</cp:coreProperties>
</file>