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3"/>
  </p:notesMasterIdLst>
  <p:sldIdLst>
    <p:sldId id="256" r:id="rId5"/>
    <p:sldId id="284" r:id="rId6"/>
    <p:sldId id="268" r:id="rId7"/>
    <p:sldId id="269" r:id="rId8"/>
    <p:sldId id="270" r:id="rId9"/>
    <p:sldId id="279" r:id="rId10"/>
    <p:sldId id="272" r:id="rId11"/>
    <p:sldId id="277" r:id="rId12"/>
    <p:sldId id="280" r:id="rId13"/>
    <p:sldId id="281" r:id="rId14"/>
    <p:sldId id="282" r:id="rId15"/>
    <p:sldId id="271" r:id="rId16"/>
    <p:sldId id="274" r:id="rId17"/>
    <p:sldId id="275" r:id="rId18"/>
    <p:sldId id="276" r:id="rId19"/>
    <p:sldId id="286" r:id="rId20"/>
    <p:sldId id="283" r:id="rId21"/>
    <p:sldId id="278" r:id="rId2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0075" autoAdjust="0"/>
  </p:normalViewPr>
  <p:slideViewPr>
    <p:cSldViewPr snapToGrid="0">
      <p:cViewPr varScale="1">
        <p:scale>
          <a:sx n="104" d="100"/>
          <a:sy n="104" d="100"/>
        </p:scale>
        <p:origin x="870" y="96"/>
      </p:cViewPr>
      <p:guideLst/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2591E4-5929-4759-9131-26D6EA4596E0}" type="datetimeFigureOut">
              <a:rPr lang="sv-SE" smtClean="0"/>
              <a:t>2022-04-27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C7ABCF-B332-4853-B0C6-5325FFFCC98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9190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55303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93649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9029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66216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831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92264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30069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640230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18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7105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02717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265295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När vill</a:t>
            </a:r>
            <a:r>
              <a:rPr lang="sv-SE" baseline="0" dirty="0"/>
              <a:t> ni ha kallelser?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891656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69388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45306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63305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042301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1066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49592-73D3-453A-B8A9-AD4FAEE38A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BED860-53A1-4007-9960-C97C006C51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F0E6F3-976A-4D84-B7FF-5860C79B9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BFE4-3BED-4F7F-9E5A-3C9D33C96CD6}" type="datetimeFigureOut">
              <a:rPr lang="sv-SE" smtClean="0"/>
              <a:t>2022-04-27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79260F-A577-4C89-87AF-3B3C55D63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18EA1F-0FA3-4461-B321-854490DDF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0581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D16BB-763B-4060-AC51-A4D9582BC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4E22DB-8C75-4C37-B1CF-39A3141E9E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BA58C2-9CF7-4680-BAA3-B3591729C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BFE4-3BED-4F7F-9E5A-3C9D33C96CD6}" type="datetimeFigureOut">
              <a:rPr lang="sv-SE" smtClean="0"/>
              <a:t>2022-04-27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B1E89C-9090-45A2-83E4-DCFDFF5F8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898683-28E5-44BF-9ACA-A5D7E9DED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8485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76790A-C8DC-4705-AB6E-47DC749F4A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480BDF-6168-4572-9149-2C050991F1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1624EF-6F18-4CFA-B80B-000B002F2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BFE4-3BED-4F7F-9E5A-3C9D33C96CD6}" type="datetimeFigureOut">
              <a:rPr lang="sv-SE" smtClean="0"/>
              <a:t>2022-04-27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CB7EC3-19D3-4AFF-8103-632155D59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DDDA26-825D-49B1-B402-DF660F849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78074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1E817-5E73-4D65-AF10-E38E063D8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17810F-2B89-4242-BA7E-9DD45F6D6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48B51E-D1CC-4495-80C0-3B1EBDEF3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BFE4-3BED-4F7F-9E5A-3C9D33C96CD6}" type="datetimeFigureOut">
              <a:rPr lang="sv-SE" smtClean="0"/>
              <a:t>2022-04-27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C64DB7-E337-4ED8-B53E-6501039F1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E6B16D-EC42-487E-9128-03AEC9E97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3462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5594-3B32-40DC-8A42-6D03EA891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1ABC03-C4F4-4E2F-9333-A27E2A0978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19583B-9380-45F3-9BE9-56D3F81C6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BFE4-3BED-4F7F-9E5A-3C9D33C96CD6}" type="datetimeFigureOut">
              <a:rPr lang="sv-SE" smtClean="0"/>
              <a:t>2022-04-27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D28AE7-899E-43B4-8387-16D444626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99258-194B-4ED7-989B-F7A768A2C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6604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DCE4E-6EFC-498A-A370-B00F6169E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7E942-202D-43FD-B994-7CFD53D83A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B8A234-861A-4F76-AF81-A809F98D5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EB2E6C-179D-40AD-A8C3-486F45E18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BFE4-3BED-4F7F-9E5A-3C9D33C96CD6}" type="datetimeFigureOut">
              <a:rPr lang="sv-SE" smtClean="0"/>
              <a:t>2022-04-27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2DC99-F13A-4780-83FA-5DC5037DC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3115A7-D6F7-47D3-8DEA-37724A4C9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8940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F68D8-3398-46EA-A6C1-99A14FA5C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091EB7-CF90-418E-96D4-20F9DEFB96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705BF0-8607-432F-862A-EC8E88DFCD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60D9BC-C647-4B4E-A38A-074414C939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9EF561-F389-4DE0-B8B5-A9C264774D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EA564E-635E-4254-8CB0-A35B01644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BFE4-3BED-4F7F-9E5A-3C9D33C96CD6}" type="datetimeFigureOut">
              <a:rPr lang="sv-SE" smtClean="0"/>
              <a:t>2022-04-27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2CD6A1-DD42-46BE-8265-46F4E65A3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487C64-6FC4-4957-B312-173717E8C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08742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5801C-0479-4B31-9275-242D8DEEC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52343D-A0ED-403B-8757-DA71AE93B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BFE4-3BED-4F7F-9E5A-3C9D33C96CD6}" type="datetimeFigureOut">
              <a:rPr lang="sv-SE" smtClean="0"/>
              <a:t>2022-04-27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407B4A-2EA8-4DB7-8457-E5F36AA07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EC9C41-2F0A-4676-A72C-05561BE21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0470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D2E57B-8CC3-4203-B516-8D2C15BD6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BFE4-3BED-4F7F-9E5A-3C9D33C96CD6}" type="datetimeFigureOut">
              <a:rPr lang="sv-SE" smtClean="0"/>
              <a:t>2022-04-27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607551-513B-407A-AD51-41B50A65C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050566-C075-464D-A1B7-CC88A76F4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3535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60D0B-702D-4DB1-AFA6-EDAD3552B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E07E5-4602-47E7-8B20-678233FD0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CCCF37-4ABC-4E93-BF41-E9AD29EC05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E501D9-C374-4B7E-B09D-CFD12F274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BFE4-3BED-4F7F-9E5A-3C9D33C96CD6}" type="datetimeFigureOut">
              <a:rPr lang="sv-SE" smtClean="0"/>
              <a:t>2022-04-27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EE3153-AD0B-4228-8D71-ABF631C83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0F4139-74A7-46A7-A519-840A3CB3F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273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86D7D-944D-411E-8E69-3A803B72A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4690D0-58DA-4D39-9910-29D2050311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15DE7A-5C75-4FE1-9B51-9FE815D657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9F22C9-5164-491D-8239-74B0D579A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BFE4-3BED-4F7F-9E5A-3C9D33C96CD6}" type="datetimeFigureOut">
              <a:rPr lang="sv-SE" smtClean="0"/>
              <a:t>2022-04-27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0654D6-BA1A-4C38-AC6C-ACD80A3F3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2F900E-88E6-4DB0-8093-D0E004686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5995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67059D-A120-45CC-967E-0542DD7D8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DEB74A-2836-4E45-B719-8711CA0875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C1CACC-41EF-421B-A72E-C973FAC609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5BFE4-3BED-4F7F-9E5A-3C9D33C96CD6}" type="datetimeFigureOut">
              <a:rPr lang="sv-SE" smtClean="0"/>
              <a:t>2022-04-27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C1E37D-56FE-4C3A-BFBE-ED323DBC28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F3698D-20C9-49DB-8AA1-FB81DE96BB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1186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tadium.se/foreningar/1736776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2D6D9-22A2-41DB-81BD-8F322407BF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02764" y="1783959"/>
            <a:ext cx="4834770" cy="2889114"/>
          </a:xfrm>
        </p:spPr>
        <p:txBody>
          <a:bodyPr anchor="b">
            <a:normAutofit/>
          </a:bodyPr>
          <a:lstStyle/>
          <a:p>
            <a:pPr algn="l"/>
            <a:r>
              <a:rPr lang="sv-SE" sz="5400" dirty="0"/>
              <a:t>Föräldramöte </a:t>
            </a:r>
            <a:r>
              <a:rPr lang="sv-SE" sz="4000" dirty="0"/>
              <a:t>Torsångs IF </a:t>
            </a:r>
            <a:r>
              <a:rPr lang="sv-SE" sz="4000" dirty="0" smtClean="0"/>
              <a:t>F13-14</a:t>
            </a:r>
            <a:endParaRPr lang="sv-SE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BA586F-1EC9-4254-8CF4-77FA1A3544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4612" y="4750893"/>
            <a:ext cx="4087305" cy="1147863"/>
          </a:xfrm>
        </p:spPr>
        <p:txBody>
          <a:bodyPr anchor="t">
            <a:normAutofit/>
          </a:bodyPr>
          <a:lstStyle/>
          <a:p>
            <a:pPr algn="l"/>
            <a:r>
              <a:rPr lang="sv-SE" sz="2000" dirty="0" smtClean="0"/>
              <a:t>2022-04-27</a:t>
            </a:r>
            <a:endParaRPr lang="sv-SE" sz="2000" dirty="0"/>
          </a:p>
        </p:txBody>
      </p:sp>
      <p:sp>
        <p:nvSpPr>
          <p:cNvPr id="26" name="Freeform: Shape 9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494C64C8-5671-44DA-9DBF-D5EC5E5B66A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51" b="-1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8975194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9" y="856180"/>
            <a:ext cx="5020725" cy="1128068"/>
          </a:xfrm>
        </p:spPr>
        <p:txBody>
          <a:bodyPr anchor="ctr">
            <a:normAutofit/>
          </a:bodyPr>
          <a:lstStyle/>
          <a:p>
            <a:r>
              <a:rPr lang="sv-SE" sz="4000" b="1" dirty="0"/>
              <a:t>Värva stödmedlemmar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10071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Föreningen ger oss chansen att stärka lagkassan genom att sälja stödmedlemskap i </a:t>
            </a:r>
            <a:r>
              <a:rPr lang="sv-SE" sz="2000" dirty="0" smtClean="0"/>
              <a:t>TIF.</a:t>
            </a:r>
            <a:endParaRPr lang="sv-SE" sz="2000" dirty="0"/>
          </a:p>
          <a:p>
            <a:r>
              <a:rPr lang="sv-SE" sz="2000" dirty="0"/>
              <a:t>Föreningen och laget delar på pengarna, varje lag får 100kr per sålt medlemskap till </a:t>
            </a:r>
            <a:r>
              <a:rPr lang="sv-SE" sz="2000" dirty="0" smtClean="0"/>
              <a:t>lagkassan.</a:t>
            </a:r>
            <a:endParaRPr lang="sv-SE" sz="2000" dirty="0"/>
          </a:p>
          <a:p>
            <a:endParaRPr lang="sv-SE" sz="2000" dirty="0"/>
          </a:p>
          <a:p>
            <a:r>
              <a:rPr lang="sv-SE" sz="2000" b="1" dirty="0"/>
              <a:t>Ambitionen är att alla spelare värvar tre stödmedlemmar innan </a:t>
            </a:r>
            <a:r>
              <a:rPr lang="sv-SE" sz="2000" b="1" dirty="0" smtClean="0"/>
              <a:t>sista </a:t>
            </a:r>
            <a:r>
              <a:rPr lang="sv-SE" sz="2000" b="1" dirty="0"/>
              <a:t>maj</a:t>
            </a:r>
          </a:p>
          <a:p>
            <a:r>
              <a:rPr lang="sv-SE" sz="2000" dirty="0"/>
              <a:t>Stödmaterial delas ut </a:t>
            </a:r>
            <a:r>
              <a:rPr lang="sv-SE" sz="2000" dirty="0" smtClean="0"/>
              <a:t>under mötet</a:t>
            </a:r>
            <a:endParaRPr lang="sv-SE" sz="2000" dirty="0"/>
          </a:p>
          <a:p>
            <a:r>
              <a:rPr lang="sv-SE" sz="2000" i="1" dirty="0"/>
              <a:t>(det behövs namn, personnummer och e-post till nya medlemmar)</a:t>
            </a:r>
          </a:p>
          <a:p>
            <a:endParaRPr lang="sv-SE" sz="2000" dirty="0"/>
          </a:p>
          <a:p>
            <a:r>
              <a:rPr lang="sv-SE" sz="2000" dirty="0"/>
              <a:t>Vinnande lag premieras med glassfest</a:t>
            </a:r>
          </a:p>
        </p:txBody>
      </p:sp>
    </p:spTree>
    <p:extLst>
      <p:ext uri="{BB962C8B-B14F-4D97-AF65-F5344CB8AC3E}">
        <p14:creationId xmlns:p14="http://schemas.microsoft.com/office/powerpoint/2010/main" val="2328253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9" y="856180"/>
            <a:ext cx="5020725" cy="1128068"/>
          </a:xfrm>
        </p:spPr>
        <p:txBody>
          <a:bodyPr anchor="ctr">
            <a:normAutofit fontScale="90000"/>
          </a:bodyPr>
          <a:lstStyle/>
          <a:p>
            <a:r>
              <a:rPr lang="sv-SE" sz="4000" b="1" dirty="0"/>
              <a:t>Andra förslag till lagkassan?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10267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err="1"/>
              <a:t>Newbody</a:t>
            </a:r>
            <a:r>
              <a:rPr lang="sv-SE" sz="2800" dirty="0"/>
              <a:t>, toapapper, kryddor, Dalarabatten etc.?</a:t>
            </a:r>
          </a:p>
          <a:p>
            <a:r>
              <a:rPr lang="sv-SE" sz="2800" dirty="0"/>
              <a:t>Försäljning vid matcher?</a:t>
            </a:r>
          </a:p>
          <a:p>
            <a:r>
              <a:rPr lang="sv-SE" sz="2800" dirty="0"/>
              <a:t>Lagsponsorer?</a:t>
            </a:r>
          </a:p>
          <a:p>
            <a:endParaRPr lang="sv-SE" sz="2000" dirty="0"/>
          </a:p>
          <a:p>
            <a:r>
              <a:rPr lang="sv-SE" sz="2000" dirty="0"/>
              <a:t>Lagföräldrar ansvarar för att delegera uppgifter</a:t>
            </a:r>
          </a:p>
          <a:p>
            <a:endParaRPr lang="sv-SE" sz="2800" dirty="0"/>
          </a:p>
          <a:p>
            <a:endParaRPr lang="sv-SE" sz="2800" b="1" dirty="0"/>
          </a:p>
        </p:txBody>
      </p:sp>
    </p:spTree>
    <p:extLst>
      <p:ext uri="{BB962C8B-B14F-4D97-AF65-F5344CB8AC3E}">
        <p14:creationId xmlns:p14="http://schemas.microsoft.com/office/powerpoint/2010/main" val="1559427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9" y="856180"/>
            <a:ext cx="5020725" cy="1128068"/>
          </a:xfrm>
        </p:spPr>
        <p:txBody>
          <a:bodyPr anchor="ctr">
            <a:noAutofit/>
          </a:bodyPr>
          <a:lstStyle/>
          <a:p>
            <a:r>
              <a:rPr lang="sv-SE" sz="4000" b="1" dirty="0"/>
              <a:t>Kläder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Matchtröjor </a:t>
            </a:r>
            <a:r>
              <a:rPr lang="sv-SE" sz="2800" dirty="0" smtClean="0"/>
              <a:t>kommer/har delats </a:t>
            </a:r>
            <a:r>
              <a:rPr lang="sv-SE" sz="2800" dirty="0"/>
              <a:t>ut</a:t>
            </a:r>
          </a:p>
          <a:p>
            <a:endParaRPr lang="sv-SE" sz="2800" dirty="0"/>
          </a:p>
          <a:p>
            <a:r>
              <a:rPr lang="sv-SE" sz="2800" dirty="0"/>
              <a:t>I övrigt är det blå shorts och fotbollsstrumpor som gäller</a:t>
            </a:r>
          </a:p>
          <a:p>
            <a:endParaRPr lang="sv-SE" sz="2800" dirty="0"/>
          </a:p>
          <a:p>
            <a:r>
              <a:rPr lang="sv-SE" sz="2800" dirty="0"/>
              <a:t>Profilkläder för Torsångs IF finns att köpa via Stadium Team </a:t>
            </a:r>
            <a:r>
              <a:rPr lang="sv-SE" sz="2800" dirty="0" err="1"/>
              <a:t>Sales</a:t>
            </a:r>
            <a:r>
              <a:rPr lang="sv-SE" sz="2800" dirty="0"/>
              <a:t> </a:t>
            </a:r>
            <a:r>
              <a:rPr lang="sv-SE" sz="2800" b="0" i="0" dirty="0">
                <a:solidFill>
                  <a:srgbClr val="333333"/>
                </a:solidFill>
                <a:effectLst/>
                <a:hlinkClick r:id="rId4"/>
              </a:rPr>
              <a:t>https://www.stadium.se/foreningar/1736776</a:t>
            </a:r>
            <a:endParaRPr lang="sv-SE" sz="2800" b="0" i="0" dirty="0">
              <a:solidFill>
                <a:srgbClr val="333333"/>
              </a:solidFill>
              <a:effectLst/>
            </a:endParaRPr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22831035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9" y="856180"/>
            <a:ext cx="5020725" cy="1128068"/>
          </a:xfrm>
        </p:spPr>
        <p:txBody>
          <a:bodyPr anchor="ctr">
            <a:noAutofit/>
          </a:bodyPr>
          <a:lstStyle/>
          <a:p>
            <a:r>
              <a:rPr lang="sv-SE" sz="4000" b="1" dirty="0"/>
              <a:t>Midsommar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Laget kommer att få uppgifter att utföra på midsommar, t.ex. parkeringsvakt, chokladhjul, lotteristånd etc.</a:t>
            </a:r>
          </a:p>
          <a:p>
            <a:endParaRPr lang="sv-SE" sz="2800" dirty="0"/>
          </a:p>
          <a:p>
            <a:r>
              <a:rPr lang="sv-SE" sz="2000" dirty="0"/>
              <a:t>Lagföräldrar samordnar och fördelar </a:t>
            </a:r>
            <a:r>
              <a:rPr lang="sv-SE" sz="2000" dirty="0" smtClean="0"/>
              <a:t>uppgifter</a:t>
            </a:r>
          </a:p>
          <a:p>
            <a:endParaRPr lang="sv-SE" sz="2000" dirty="0"/>
          </a:p>
          <a:p>
            <a:r>
              <a:rPr lang="sv-SE" sz="2000" dirty="0" smtClean="0"/>
              <a:t>Mer info kommer</a:t>
            </a:r>
            <a:endParaRPr lang="sv-SE" sz="2000" dirty="0"/>
          </a:p>
          <a:p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27474807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9" y="856180"/>
            <a:ext cx="5020725" cy="1128068"/>
          </a:xfrm>
        </p:spPr>
        <p:txBody>
          <a:bodyPr anchor="ctr">
            <a:noAutofit/>
          </a:bodyPr>
          <a:lstStyle/>
          <a:p>
            <a:r>
              <a:rPr lang="sv-SE" sz="4000" b="1" dirty="0"/>
              <a:t>Andra uppgifter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Laget ansvarar för städning av klubbstugan under en vecka</a:t>
            </a:r>
          </a:p>
          <a:p>
            <a:r>
              <a:rPr lang="sv-SE" sz="2000" dirty="0"/>
              <a:t>Lagföräldrar samordnar städning</a:t>
            </a:r>
          </a:p>
          <a:p>
            <a:endParaRPr lang="sv-SE" sz="2000" dirty="0"/>
          </a:p>
          <a:p>
            <a:r>
              <a:rPr lang="sv-SE" sz="2800" dirty="0"/>
              <a:t>Städning av omklädningsrum efter match</a:t>
            </a:r>
          </a:p>
          <a:p>
            <a:r>
              <a:rPr lang="sv-SE" sz="2000" dirty="0"/>
              <a:t>Lagföräldrar samordnar städning</a:t>
            </a:r>
          </a:p>
          <a:p>
            <a:endParaRPr lang="sv-SE" sz="2000" dirty="0"/>
          </a:p>
          <a:p>
            <a:r>
              <a:rPr lang="sv-SE" sz="2800" dirty="0"/>
              <a:t>Ev. städning/räfsning inför säsongsstart på gräsplanerna</a:t>
            </a:r>
          </a:p>
          <a:p>
            <a:r>
              <a:rPr lang="sv-SE" sz="2000" dirty="0"/>
              <a:t>Kallelse via laget.se</a:t>
            </a:r>
          </a:p>
        </p:txBody>
      </p:sp>
    </p:spTree>
    <p:extLst>
      <p:ext uri="{BB962C8B-B14F-4D97-AF65-F5344CB8AC3E}">
        <p14:creationId xmlns:p14="http://schemas.microsoft.com/office/powerpoint/2010/main" val="15979757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9" y="856180"/>
            <a:ext cx="5020725" cy="1128068"/>
          </a:xfrm>
        </p:spPr>
        <p:txBody>
          <a:bodyPr anchor="ctr">
            <a:noAutofit/>
          </a:bodyPr>
          <a:lstStyle/>
          <a:p>
            <a:r>
              <a:rPr lang="sv-SE" sz="4000" b="1" dirty="0"/>
              <a:t>Sponsring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pic>
        <p:nvPicPr>
          <p:cNvPr id="13" name="Picture 2" descr="Ingen fotobeskrivning tillgänglig.">
            <a:extLst>
              <a:ext uri="{FF2B5EF4-FFF2-40B4-BE49-F238E27FC236}">
                <a16:creationId xmlns:a16="http://schemas.microsoft.com/office/drawing/2014/main" id="{BBF8AC78-1AD0-4B4E-8F40-0B7477B8AB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9172" y="3241925"/>
            <a:ext cx="2140649" cy="1725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ICA Maxi Borlänge</a:t>
            </a:r>
          </a:p>
          <a:p>
            <a:r>
              <a:rPr lang="sv-SE" sz="2000" dirty="0"/>
              <a:t>Klubben får 1% av köpesumman om man scannar klubbens streckkod</a:t>
            </a:r>
          </a:p>
          <a:p>
            <a:r>
              <a:rPr lang="sv-SE" sz="2000" dirty="0"/>
              <a:t>Säg till så får ni klistermärken med streckkod</a:t>
            </a:r>
          </a:p>
          <a:p>
            <a:endParaRPr lang="sv-SE" sz="2000" dirty="0"/>
          </a:p>
          <a:p>
            <a:endParaRPr lang="sv-SE" sz="2800" dirty="0"/>
          </a:p>
          <a:p>
            <a:r>
              <a:rPr lang="sv-SE" sz="2800" dirty="0"/>
              <a:t>ICA Ornäs</a:t>
            </a:r>
          </a:p>
          <a:p>
            <a:r>
              <a:rPr lang="sv-SE" sz="2000" dirty="0"/>
              <a:t>Säg till om Torsångssponsring i kassan</a:t>
            </a:r>
          </a:p>
          <a:p>
            <a:endParaRPr lang="sv-SE" sz="2000" dirty="0"/>
          </a:p>
          <a:p>
            <a:endParaRPr lang="sv-SE" sz="2800" dirty="0"/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39021004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9" y="856180"/>
            <a:ext cx="5020725" cy="1128068"/>
          </a:xfrm>
        </p:spPr>
        <p:txBody>
          <a:bodyPr anchor="ctr">
            <a:noAutofit/>
          </a:bodyPr>
          <a:lstStyle/>
          <a:p>
            <a:r>
              <a:rPr lang="sv-SE" sz="4000" b="1" dirty="0"/>
              <a:t>Sponsring, forts.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Svenska spel</a:t>
            </a:r>
          </a:p>
          <a:p>
            <a:r>
              <a:rPr lang="sv-SE" sz="2000" dirty="0"/>
              <a:t>Registrera Torsångs IF under ”Gräsroten”</a:t>
            </a:r>
          </a:p>
          <a:p>
            <a:endParaRPr lang="sv-SE" sz="2800" dirty="0"/>
          </a:p>
          <a:p>
            <a:r>
              <a:rPr lang="sv-SE" sz="2800" dirty="0"/>
              <a:t>Stadium</a:t>
            </a:r>
          </a:p>
          <a:p>
            <a:r>
              <a:rPr lang="sv-SE" sz="2000" dirty="0"/>
              <a:t>Registrera så att Torsångs IF får bonus</a:t>
            </a:r>
          </a:p>
          <a:p>
            <a:endParaRPr lang="sv-SE" sz="2000" dirty="0"/>
          </a:p>
          <a:p>
            <a:endParaRPr lang="sv-SE" sz="2800" dirty="0"/>
          </a:p>
          <a:p>
            <a:r>
              <a:rPr lang="sv-SE" sz="2800" dirty="0"/>
              <a:t>Vill ni bidra till föreningen på annat sätt? Hör av er!</a:t>
            </a:r>
          </a:p>
          <a:p>
            <a:endParaRPr lang="sv-SE" sz="2000" dirty="0"/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16863345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9" y="856180"/>
            <a:ext cx="5020725" cy="1128068"/>
          </a:xfrm>
        </p:spPr>
        <p:txBody>
          <a:bodyPr anchor="ctr">
            <a:noAutofit/>
          </a:bodyPr>
          <a:lstStyle/>
          <a:p>
            <a:r>
              <a:rPr lang="sv-SE" sz="4000" b="1" dirty="0" err="1"/>
              <a:t>TIFs</a:t>
            </a:r>
            <a:r>
              <a:rPr lang="sv-SE" sz="4000" b="1" dirty="0"/>
              <a:t> framtidsfond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Alla barn och ungdomar ska kunna spela fotboll i Torsångs IF, familjens ekonomi ska inte vara avgörande</a:t>
            </a:r>
          </a:p>
          <a:p>
            <a:r>
              <a:rPr lang="sv-SE" sz="2000" dirty="0"/>
              <a:t>Föreningen har en framtidsfond där man avsatt medel för att stötta barn i ekonomiskt utsatta familjer</a:t>
            </a:r>
          </a:p>
          <a:p>
            <a:r>
              <a:rPr lang="sv-SE" sz="2000" dirty="0"/>
              <a:t>Om en spelare har problem med avgifter/kostnader, hör av er till någon av tränarna så löser vi det</a:t>
            </a:r>
          </a:p>
        </p:txBody>
      </p:sp>
    </p:spTree>
    <p:extLst>
      <p:ext uri="{BB962C8B-B14F-4D97-AF65-F5344CB8AC3E}">
        <p14:creationId xmlns:p14="http://schemas.microsoft.com/office/powerpoint/2010/main" val="1409841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9" y="856180"/>
            <a:ext cx="5020725" cy="1128068"/>
          </a:xfrm>
        </p:spPr>
        <p:txBody>
          <a:bodyPr anchor="ctr">
            <a:noAutofit/>
          </a:bodyPr>
          <a:lstStyle/>
          <a:p>
            <a:r>
              <a:rPr lang="sv-SE" sz="4000" b="1" dirty="0"/>
              <a:t>Tränare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Tränare</a:t>
            </a:r>
          </a:p>
          <a:p>
            <a:r>
              <a:rPr lang="sv-SE" sz="2000" dirty="0" smtClean="0"/>
              <a:t>Jörgen Tigerstrand</a:t>
            </a:r>
          </a:p>
          <a:p>
            <a:r>
              <a:rPr lang="sv-SE" sz="2000" dirty="0" smtClean="0"/>
              <a:t>Kristin Abrahamsson</a:t>
            </a:r>
            <a:endParaRPr lang="sv-SE" sz="2000" dirty="0"/>
          </a:p>
          <a:p>
            <a:endParaRPr lang="sv-SE" sz="2800" dirty="0"/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1788382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sv-SE" sz="4000" b="1" dirty="0"/>
              <a:t>Avgifter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183057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Medlemsavgiften är </a:t>
            </a:r>
            <a:r>
              <a:rPr lang="sv-SE" sz="2800" b="1" dirty="0"/>
              <a:t>200kr/år</a:t>
            </a:r>
          </a:p>
          <a:p>
            <a:r>
              <a:rPr lang="sv-SE" sz="2000" dirty="0"/>
              <a:t>Medlemsavgiften måste vara betald för att få spela match (för försäkringens skull)</a:t>
            </a:r>
          </a:p>
          <a:p>
            <a:endParaRPr lang="sv-SE" sz="2800" dirty="0"/>
          </a:p>
          <a:p>
            <a:r>
              <a:rPr lang="sv-SE" sz="2800" dirty="0"/>
              <a:t>Träningsavgifter 2022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Bollek är undantagna från träningsavgift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3 mot 3 &amp; 5 mot 5  - 500kr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7 mot 7 - 900kr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b="1" dirty="0"/>
              <a:t>9 mot 9 &amp; 11 mot 11 – 1100kr</a:t>
            </a:r>
          </a:p>
          <a:p>
            <a:endParaRPr lang="sv-SE" sz="2800" dirty="0"/>
          </a:p>
          <a:p>
            <a:r>
              <a:rPr lang="sv-SE" sz="2000" dirty="0"/>
              <a:t>Totalt </a:t>
            </a:r>
            <a:r>
              <a:rPr lang="sv-SE" sz="2000" dirty="0" smtClean="0"/>
              <a:t>1300kr</a:t>
            </a:r>
            <a:r>
              <a:rPr lang="sv-SE" sz="2000" dirty="0"/>
              <a:t>, faktura </a:t>
            </a:r>
            <a:r>
              <a:rPr lang="sv-SE" sz="2000" dirty="0" smtClean="0"/>
              <a:t>på mail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2583125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sv-SE" sz="4000" b="1" dirty="0"/>
              <a:t>Laget.se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Vi använder laget.se för kommunikation och utskick</a:t>
            </a:r>
          </a:p>
          <a:p>
            <a:endParaRPr lang="sv-SE" sz="1000" dirty="0"/>
          </a:p>
          <a:p>
            <a:r>
              <a:rPr lang="sv-SE" sz="2000" dirty="0"/>
              <a:t>Kontrollera att kontaktinformation stämmer och uppdatera gärna med en aktuell bild på ert barn</a:t>
            </a:r>
          </a:p>
          <a:p>
            <a:endParaRPr lang="sv-SE" sz="1000" dirty="0"/>
          </a:p>
          <a:p>
            <a:r>
              <a:rPr lang="sv-SE" sz="2000" dirty="0"/>
              <a:t>Alla spelare måste ha fullständigt personnummer angivet för försäkringens skull, samt för att föreningen ska få aktivitetsstöd</a:t>
            </a:r>
          </a:p>
          <a:p>
            <a:endParaRPr lang="sv-SE" sz="1000" dirty="0"/>
          </a:p>
          <a:p>
            <a:r>
              <a:rPr lang="sv-SE" sz="2000" dirty="0"/>
              <a:t>Föräldrar med personnummer angivet räknas som medlem och faktureras </a:t>
            </a:r>
            <a:r>
              <a:rPr lang="sv-SE" sz="2000" dirty="0" smtClean="0"/>
              <a:t>medlemsavgift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1367031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sv-SE" sz="4000" b="1" dirty="0"/>
              <a:t>Träningar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89230" y="2382602"/>
            <a:ext cx="5020725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Träningstider läggs upp på laget.se och kallelser skickas ut inför varje </a:t>
            </a:r>
            <a:r>
              <a:rPr lang="sv-SE" sz="2000" dirty="0" smtClean="0"/>
              <a:t>träning</a:t>
            </a:r>
          </a:p>
          <a:p>
            <a:endParaRPr lang="sv-SE" sz="2000" dirty="0" smtClean="0"/>
          </a:p>
          <a:p>
            <a:r>
              <a:rPr lang="sv-SE" sz="2000" dirty="0" smtClean="0"/>
              <a:t>Just nu (konstgräs): </a:t>
            </a:r>
            <a:endParaRPr lang="sv-SE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/>
              <a:t>Måndag </a:t>
            </a:r>
            <a:r>
              <a:rPr lang="sv-SE" sz="2000" dirty="0" smtClean="0"/>
              <a:t>18.30 </a:t>
            </a:r>
            <a:r>
              <a:rPr lang="sv-SE" sz="2000" dirty="0" smtClean="0"/>
              <a:t>-19.30 </a:t>
            </a:r>
            <a:endParaRPr lang="sv-SE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/>
              <a:t>Onsdag 18.30- </a:t>
            </a:r>
            <a:r>
              <a:rPr lang="sv-SE" sz="2000" dirty="0" smtClean="0"/>
              <a:t>19.30</a:t>
            </a:r>
          </a:p>
          <a:p>
            <a:endParaRPr lang="sv-SE" sz="2000" dirty="0"/>
          </a:p>
          <a:p>
            <a:r>
              <a:rPr lang="sv-SE" sz="2000" dirty="0" smtClean="0"/>
              <a:t>Gräsplan: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/>
              <a:t>Måndagar: 18.30-20.00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/>
              <a:t>Torsdagar: 17.30-19.00</a:t>
            </a:r>
            <a:endParaRPr lang="sv-SE" sz="2000" dirty="0"/>
          </a:p>
          <a:p>
            <a:endParaRPr lang="sv-SE" sz="2000" dirty="0"/>
          </a:p>
          <a:p>
            <a:r>
              <a:rPr lang="sv-SE" sz="2000" dirty="0"/>
              <a:t>Har man anmält deltagande räknar vi med att ni dyker upp, ändra närvarostatus på laget.se ifall ni får </a:t>
            </a:r>
            <a:r>
              <a:rPr lang="sv-SE" sz="2000" dirty="0" smtClean="0"/>
              <a:t>förhinder</a:t>
            </a:r>
            <a:endParaRPr lang="sv-SE" sz="2000" dirty="0"/>
          </a:p>
          <a:p>
            <a:endParaRPr lang="sv-SE" sz="2000" b="1" dirty="0"/>
          </a:p>
          <a:p>
            <a:endParaRPr lang="sv-SE" sz="2000" dirty="0"/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25673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sv-SE" sz="4000" b="1" dirty="0"/>
              <a:t>Matcher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smtClean="0"/>
              <a:t>F13-14 </a:t>
            </a:r>
            <a:r>
              <a:rPr lang="sv-SE" sz="2800" dirty="0"/>
              <a:t>är anmält till seriespel i division </a:t>
            </a:r>
            <a:r>
              <a:rPr lang="sv-SE" sz="2800" dirty="0" smtClean="0"/>
              <a:t>x, </a:t>
            </a:r>
            <a:r>
              <a:rPr lang="sv-SE" sz="2800" dirty="0"/>
              <a:t>9</a:t>
            </a:r>
            <a:r>
              <a:rPr lang="sv-SE" sz="2800" dirty="0" smtClean="0"/>
              <a:t> </a:t>
            </a:r>
            <a:r>
              <a:rPr lang="sv-SE" sz="2800" dirty="0"/>
              <a:t>mot </a:t>
            </a:r>
            <a:r>
              <a:rPr lang="sv-SE" sz="2800" dirty="0" smtClean="0"/>
              <a:t>9</a:t>
            </a:r>
            <a:endParaRPr lang="sv-SE" sz="2800" dirty="0"/>
          </a:p>
          <a:p>
            <a:endParaRPr lang="sv-SE" sz="2000" dirty="0"/>
          </a:p>
          <a:p>
            <a:r>
              <a:rPr lang="sv-SE" sz="2000" dirty="0"/>
              <a:t>Alla matcher läggs in på laget.se, </a:t>
            </a:r>
            <a:r>
              <a:rPr lang="sv-SE" sz="2000" b="1" dirty="0"/>
              <a:t>lägg in dessa datum i era kalendrar!</a:t>
            </a:r>
          </a:p>
          <a:p>
            <a:endParaRPr lang="sv-SE" sz="2000" dirty="0"/>
          </a:p>
          <a:p>
            <a:r>
              <a:rPr lang="sv-SE" sz="2000" dirty="0"/>
              <a:t>Kallelser skickas ut </a:t>
            </a:r>
            <a:r>
              <a:rPr lang="sv-SE" sz="2000" dirty="0" smtClean="0"/>
              <a:t>innan </a:t>
            </a:r>
            <a:r>
              <a:rPr lang="sv-SE" sz="2000" dirty="0"/>
              <a:t>match</a:t>
            </a:r>
          </a:p>
          <a:p>
            <a:endParaRPr lang="sv-SE" sz="2000" dirty="0"/>
          </a:p>
          <a:p>
            <a:r>
              <a:rPr lang="sv-SE" sz="2000" dirty="0"/>
              <a:t>Svara på kallelser så snart som möjligt så att vi kan kalla in ersättare vid behov</a:t>
            </a:r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2512580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sv-SE" sz="4000" b="1" dirty="0"/>
              <a:t>Tänk på att..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barnen inte får använda utrustning som kan vara farlig eller ha på sig något som kan orsaka skada på sig själv eller andra spelare -  alla typer av smycken (halsband, ringar, armband, </a:t>
            </a:r>
            <a:r>
              <a:rPr lang="sv-SE" sz="2800" dirty="0" err="1"/>
              <a:t>öronringar</a:t>
            </a:r>
            <a:r>
              <a:rPr lang="sv-SE" sz="2800" dirty="0"/>
              <a:t>, läderband, gummiband, klockor etc.) är förbjudna och måste tas bort </a:t>
            </a:r>
          </a:p>
          <a:p>
            <a:r>
              <a:rPr lang="sv-SE" sz="2800" b="1" dirty="0"/>
              <a:t>Gäller vid träning och match!</a:t>
            </a:r>
          </a:p>
          <a:p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2180125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9" y="856180"/>
            <a:ext cx="5020725" cy="1128068"/>
          </a:xfrm>
        </p:spPr>
        <p:txBody>
          <a:bodyPr anchor="ctr">
            <a:noAutofit/>
          </a:bodyPr>
          <a:lstStyle/>
          <a:p>
            <a:r>
              <a:rPr lang="sv-SE" sz="4000" b="1" dirty="0"/>
              <a:t>Lagföräldrar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Föreningen önskar att varje lag utser lagföräldrar som hjälper tränarna med uppgifter utanför fotbollsplanen</a:t>
            </a:r>
          </a:p>
          <a:p>
            <a:endParaRPr lang="sv-SE" sz="2800" dirty="0"/>
          </a:p>
          <a:p>
            <a:r>
              <a:rPr lang="sv-SE" sz="2800" dirty="0"/>
              <a:t>Lagföräldrar under 2022 </a:t>
            </a:r>
            <a:r>
              <a:rPr lang="sv-SE" sz="2800" dirty="0" smtClean="0"/>
              <a:t>är:</a:t>
            </a:r>
          </a:p>
          <a:p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371137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sv-SE" sz="4000" b="1" dirty="0"/>
              <a:t>Cuper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smtClean="0"/>
              <a:t>Ev. Dalecarlia Cup</a:t>
            </a:r>
            <a:endParaRPr lang="sv-SE" sz="2800" dirty="0"/>
          </a:p>
          <a:p>
            <a:r>
              <a:rPr lang="sv-SE" sz="2000" dirty="0" smtClean="0"/>
              <a:t>30 juni – 3 juli</a:t>
            </a:r>
          </a:p>
          <a:p>
            <a:endParaRPr lang="sv-SE" sz="2000" dirty="0"/>
          </a:p>
          <a:p>
            <a:endParaRPr lang="sv-SE" sz="2000" dirty="0"/>
          </a:p>
          <a:p>
            <a:r>
              <a:rPr lang="sv-SE" sz="2000" dirty="0"/>
              <a:t>Ev. lokal cup efter semesterperioden</a:t>
            </a:r>
          </a:p>
        </p:txBody>
      </p:sp>
    </p:spTree>
    <p:extLst>
      <p:ext uri="{BB962C8B-B14F-4D97-AF65-F5344CB8AC3E}">
        <p14:creationId xmlns:p14="http://schemas.microsoft.com/office/powerpoint/2010/main" val="525414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sv-SE" sz="4000" b="1" dirty="0"/>
              <a:t>Cuper &amp; lagkassa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0653" y="2118001"/>
            <a:ext cx="5020725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Föreningen betalar Dalecarlia Cup + ytterligare en lokal cup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000" dirty="0"/>
          </a:p>
          <a:p>
            <a:r>
              <a:rPr lang="sv-SE" sz="2000" dirty="0"/>
              <a:t>Bidrag till ”</a:t>
            </a:r>
            <a:r>
              <a:rPr lang="sv-SE" sz="2000" dirty="0" err="1"/>
              <a:t>bortacup</a:t>
            </a:r>
            <a:r>
              <a:rPr lang="sv-SE" sz="2000" dirty="0"/>
              <a:t>” (t.ex. Timrå)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TIF betalar anmälningsavgift + 400kr/deltagare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TIF betalar avgiften för 2st </a:t>
            </a:r>
            <a:r>
              <a:rPr lang="sv-SE" sz="2000" dirty="0" smtClean="0"/>
              <a:t>ledare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/>
              <a:t>SWISHNUMMER: F13-14: 1235394945</a:t>
            </a:r>
            <a:endParaRPr lang="sv-S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000" dirty="0"/>
          </a:p>
          <a:p>
            <a:r>
              <a:rPr lang="sv-SE" sz="2800" dirty="0"/>
              <a:t>Föreningens policy är att cuper får kosta max 500kr/barn från egen ficka = </a:t>
            </a:r>
            <a:r>
              <a:rPr lang="sv-SE" sz="2800" b="1" dirty="0"/>
              <a:t>Behov av att fylla på lagkassan</a:t>
            </a:r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2009631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307D91CAAB1DC449D2B29F5A40C0969" ma:contentTypeVersion="7" ma:contentTypeDescription="Skapa ett nytt dokument." ma:contentTypeScope="" ma:versionID="9dfa98d3d6af66353b545c83dbbaa5f6">
  <xsd:schema xmlns:xsd="http://www.w3.org/2001/XMLSchema" xmlns:xs="http://www.w3.org/2001/XMLSchema" xmlns:p="http://schemas.microsoft.com/office/2006/metadata/properties" xmlns:ns3="cd20ce2c-3277-430b-8862-39e1f9c07ee4" targetNamespace="http://schemas.microsoft.com/office/2006/metadata/properties" ma:root="true" ma:fieldsID="01d2cd702b83ec725a1e7e0440d27fc4" ns3:_="">
    <xsd:import namespace="cd20ce2c-3277-430b-8862-39e1f9c07e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20ce2c-3277-430b-8862-39e1f9c07e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310BAB3-5536-4A12-BC6C-41ED8860E0D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3806A59-FC7C-4138-A419-D7E2F41784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20ce2c-3277-430b-8862-39e1f9c07e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E17F507-50DD-4696-9480-729A2E62BDE0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cd20ce2c-3277-430b-8862-39e1f9c07ee4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5498</TotalTime>
  <Words>695</Words>
  <Application>Microsoft Office PowerPoint</Application>
  <PresentationFormat>Bredbild</PresentationFormat>
  <Paragraphs>145</Paragraphs>
  <Slides>18</Slides>
  <Notes>17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Föräldramöte Torsångs IF F13-14</vt:lpstr>
      <vt:lpstr>Avgifter</vt:lpstr>
      <vt:lpstr>Laget.se </vt:lpstr>
      <vt:lpstr>Träningar </vt:lpstr>
      <vt:lpstr>Matcher </vt:lpstr>
      <vt:lpstr>Tänk på att..</vt:lpstr>
      <vt:lpstr>Lagföräldrar</vt:lpstr>
      <vt:lpstr>Cuper </vt:lpstr>
      <vt:lpstr>Cuper &amp; lagkassa </vt:lpstr>
      <vt:lpstr>Värva stödmedlemmar</vt:lpstr>
      <vt:lpstr>Andra förslag till lagkassan?</vt:lpstr>
      <vt:lpstr>Kläder</vt:lpstr>
      <vt:lpstr>Midsommar</vt:lpstr>
      <vt:lpstr>Andra uppgifter</vt:lpstr>
      <vt:lpstr>Sponsring</vt:lpstr>
      <vt:lpstr>Sponsring, forts.</vt:lpstr>
      <vt:lpstr>TIFs framtidsfond</vt:lpstr>
      <vt:lpstr>Tränare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Ledarträff Torsångs IF</dc:title>
  <dc:creator>Lindström, Björn</dc:creator>
  <cp:lastModifiedBy>Abrahamsson, Kristin</cp:lastModifiedBy>
  <cp:revision>31</cp:revision>
  <dcterms:created xsi:type="dcterms:W3CDTF">2021-04-19T13:11:16Z</dcterms:created>
  <dcterms:modified xsi:type="dcterms:W3CDTF">2022-04-27T10:56:04Z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0x010100D307D91CAAB1DC449D2B29F5A40C0969</vt:lpwstr>
  </property>
</Properties>
</file>