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7" r:id="rId4"/>
    <p:sldId id="263" r:id="rId5"/>
    <p:sldId id="264" r:id="rId6"/>
    <p:sldId id="261" r:id="rId7"/>
    <p:sldId id="266" r:id="rId8"/>
    <p:sldId id="262" r:id="rId9"/>
    <p:sldId id="277" r:id="rId10"/>
    <p:sldId id="276" r:id="rId11"/>
    <p:sldId id="275" r:id="rId12"/>
    <p:sldId id="278" r:id="rId13"/>
  </p:sldIdLst>
  <p:sldSz cx="6858000" cy="9906000" type="A4"/>
  <p:notesSz cx="6858000" cy="9144000"/>
  <p:embeddedFontLst>
    <p:embeddedFont>
      <p:font typeface="Calibri" panose="020F0502020204030204" pitchFamily="34" charset="0"/>
      <p:regular r:id="rId14"/>
      <p:bold r:id="rId15"/>
      <p:italic r:id="rId16"/>
      <p:boldItalic r:id="rId17"/>
    </p:embeddedFont>
    <p:embeddedFont>
      <p:font typeface="Hallo sans" panose="02000500000000000000"/>
      <p:regular r:id="rId18"/>
      <p:bold r:id="rId19"/>
    </p:embeddedFont>
    <p:embeddedFont>
      <p:font typeface="Hallo sans black" panose="02000500000000000000"/>
      <p:bold r:id="rId20"/>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BADF"/>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DDE2BD-50C3-4D87-B61A-78D1963C33C9}" v="178" dt="2020-03-30T08:17:20.2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showGuides="1">
      <p:cViewPr varScale="1">
        <p:scale>
          <a:sx n="73" d="100"/>
          <a:sy n="73" d="100"/>
        </p:scale>
        <p:origin x="636" y="-4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drik Lindblad" userId="72df14c6-6431-456a-b4b7-f3b1dfe74b86" providerId="ADAL" clId="{E8DDE2BD-50C3-4D87-B61A-78D1963C33C9}"/>
    <pc:docChg chg="undo custSel addSld delSld modSld sldOrd">
      <pc:chgData name="Fredrik Lindblad" userId="72df14c6-6431-456a-b4b7-f3b1dfe74b86" providerId="ADAL" clId="{E8DDE2BD-50C3-4D87-B61A-78D1963C33C9}" dt="2020-03-30T08:17:34.072" v="1205" actId="14100"/>
      <pc:docMkLst>
        <pc:docMk/>
      </pc:docMkLst>
      <pc:sldChg chg="addSp modSp">
        <pc:chgData name="Fredrik Lindblad" userId="72df14c6-6431-456a-b4b7-f3b1dfe74b86" providerId="ADAL" clId="{E8DDE2BD-50C3-4D87-B61A-78D1963C33C9}" dt="2020-03-21T12:25:07.254" v="840" actId="1076"/>
        <pc:sldMkLst>
          <pc:docMk/>
          <pc:sldMk cId="2156353136" sldId="256"/>
        </pc:sldMkLst>
        <pc:spChg chg="mod">
          <ac:chgData name="Fredrik Lindblad" userId="72df14c6-6431-456a-b4b7-f3b1dfe74b86" providerId="ADAL" clId="{E8DDE2BD-50C3-4D87-B61A-78D1963C33C9}" dt="2020-03-21T12:20:17.287" v="808" actId="122"/>
          <ac:spMkLst>
            <pc:docMk/>
            <pc:sldMk cId="2156353136" sldId="256"/>
            <ac:spMk id="2" creationId="{0FD84FA6-9883-4373-83CE-F92BA0D0AD79}"/>
          </ac:spMkLst>
        </pc:spChg>
        <pc:spChg chg="mod">
          <ac:chgData name="Fredrik Lindblad" userId="72df14c6-6431-456a-b4b7-f3b1dfe74b86" providerId="ADAL" clId="{E8DDE2BD-50C3-4D87-B61A-78D1963C33C9}" dt="2020-03-21T12:20:10.625" v="807" actId="207"/>
          <ac:spMkLst>
            <pc:docMk/>
            <pc:sldMk cId="2156353136" sldId="256"/>
            <ac:spMk id="3" creationId="{59AB4CBA-61BE-4039-BDEB-976C52A8AADA}"/>
          </ac:spMkLst>
        </pc:spChg>
        <pc:spChg chg="mod">
          <ac:chgData name="Fredrik Lindblad" userId="72df14c6-6431-456a-b4b7-f3b1dfe74b86" providerId="ADAL" clId="{E8DDE2BD-50C3-4D87-B61A-78D1963C33C9}" dt="2020-03-20T14:08:30.192" v="51" actId="122"/>
          <ac:spMkLst>
            <pc:docMk/>
            <pc:sldMk cId="2156353136" sldId="256"/>
            <ac:spMk id="6" creationId="{2695E3EA-51A9-4579-A7EE-67FAE57A21A3}"/>
          </ac:spMkLst>
        </pc:spChg>
        <pc:spChg chg="mod">
          <ac:chgData name="Fredrik Lindblad" userId="72df14c6-6431-456a-b4b7-f3b1dfe74b86" providerId="ADAL" clId="{E8DDE2BD-50C3-4D87-B61A-78D1963C33C9}" dt="2020-03-20T14:07:14.297" v="7" actId="20577"/>
          <ac:spMkLst>
            <pc:docMk/>
            <pc:sldMk cId="2156353136" sldId="256"/>
            <ac:spMk id="7" creationId="{E7979744-2E55-41D6-85FD-8969B8176085}"/>
          </ac:spMkLst>
        </pc:spChg>
        <pc:spChg chg="mod">
          <ac:chgData name="Fredrik Lindblad" userId="72df14c6-6431-456a-b4b7-f3b1dfe74b86" providerId="ADAL" clId="{E8DDE2BD-50C3-4D87-B61A-78D1963C33C9}" dt="2020-03-20T14:07:29.405" v="16" actId="20577"/>
          <ac:spMkLst>
            <pc:docMk/>
            <pc:sldMk cId="2156353136" sldId="256"/>
            <ac:spMk id="8" creationId="{89CD11AC-21D8-420E-B9CD-A687ACA94016}"/>
          </ac:spMkLst>
        </pc:spChg>
        <pc:picChg chg="add mod">
          <ac:chgData name="Fredrik Lindblad" userId="72df14c6-6431-456a-b4b7-f3b1dfe74b86" providerId="ADAL" clId="{E8DDE2BD-50C3-4D87-B61A-78D1963C33C9}" dt="2020-03-21T12:25:07.254" v="840" actId="1076"/>
          <ac:picMkLst>
            <pc:docMk/>
            <pc:sldMk cId="2156353136" sldId="256"/>
            <ac:picMk id="5" creationId="{815BBD0E-59B2-4A4D-97BC-021F40C50154}"/>
          </ac:picMkLst>
        </pc:picChg>
      </pc:sldChg>
      <pc:sldChg chg="addSp delSp modSp">
        <pc:chgData name="Fredrik Lindblad" userId="72df14c6-6431-456a-b4b7-f3b1dfe74b86" providerId="ADAL" clId="{E8DDE2BD-50C3-4D87-B61A-78D1963C33C9}" dt="2020-03-20T14:19:41.948" v="153" actId="1076"/>
        <pc:sldMkLst>
          <pc:docMk/>
          <pc:sldMk cId="2790994301" sldId="257"/>
        </pc:sldMkLst>
        <pc:spChg chg="add del">
          <ac:chgData name="Fredrik Lindblad" userId="72df14c6-6431-456a-b4b7-f3b1dfe74b86" providerId="ADAL" clId="{E8DDE2BD-50C3-4D87-B61A-78D1963C33C9}" dt="2020-03-20T14:16:01.876" v="139"/>
          <ac:spMkLst>
            <pc:docMk/>
            <pc:sldMk cId="2790994301" sldId="257"/>
            <ac:spMk id="2" creationId="{9CFBA349-2DD1-4597-8CE6-661C191DFE1E}"/>
          </ac:spMkLst>
        </pc:spChg>
        <pc:spChg chg="mod">
          <ac:chgData name="Fredrik Lindblad" userId="72df14c6-6431-456a-b4b7-f3b1dfe74b86" providerId="ADAL" clId="{E8DDE2BD-50C3-4D87-B61A-78D1963C33C9}" dt="2020-03-20T14:15:05.918" v="133" actId="255"/>
          <ac:spMkLst>
            <pc:docMk/>
            <pc:sldMk cId="2790994301" sldId="257"/>
            <ac:spMk id="4" creationId="{7BA1AE78-8197-403E-8449-1279758B5C22}"/>
          </ac:spMkLst>
        </pc:spChg>
        <pc:spChg chg="mod">
          <ac:chgData name="Fredrik Lindblad" userId="72df14c6-6431-456a-b4b7-f3b1dfe74b86" providerId="ADAL" clId="{E8DDE2BD-50C3-4D87-B61A-78D1963C33C9}" dt="2020-03-20T14:18:47.277" v="141" actId="14100"/>
          <ac:spMkLst>
            <pc:docMk/>
            <pc:sldMk cId="2790994301" sldId="257"/>
            <ac:spMk id="5" creationId="{A9385873-4335-4EB4-8B16-44B12924BE9E}"/>
          </ac:spMkLst>
        </pc:spChg>
        <pc:spChg chg="mod">
          <ac:chgData name="Fredrik Lindblad" userId="72df14c6-6431-456a-b4b7-f3b1dfe74b86" providerId="ADAL" clId="{E8DDE2BD-50C3-4D87-B61A-78D1963C33C9}" dt="2020-03-20T14:09:04.431" v="74" actId="20577"/>
          <ac:spMkLst>
            <pc:docMk/>
            <pc:sldMk cId="2790994301" sldId="257"/>
            <ac:spMk id="6" creationId="{5A00C63D-F45D-406A-B6E3-BA31B1798774}"/>
          </ac:spMkLst>
        </pc:spChg>
        <pc:spChg chg="mod">
          <ac:chgData name="Fredrik Lindblad" userId="72df14c6-6431-456a-b4b7-f3b1dfe74b86" providerId="ADAL" clId="{E8DDE2BD-50C3-4D87-B61A-78D1963C33C9}" dt="2020-03-20T14:09:33.133" v="84" actId="20577"/>
          <ac:spMkLst>
            <pc:docMk/>
            <pc:sldMk cId="2790994301" sldId="257"/>
            <ac:spMk id="7" creationId="{51797803-18F2-4344-B623-FE8813AFAAAF}"/>
          </ac:spMkLst>
        </pc:spChg>
        <pc:picChg chg="add mod">
          <ac:chgData name="Fredrik Lindblad" userId="72df14c6-6431-456a-b4b7-f3b1dfe74b86" providerId="ADAL" clId="{E8DDE2BD-50C3-4D87-B61A-78D1963C33C9}" dt="2020-03-20T14:19:41.948" v="153" actId="1076"/>
          <ac:picMkLst>
            <pc:docMk/>
            <pc:sldMk cId="2790994301" sldId="257"/>
            <ac:picMk id="8" creationId="{527709FE-B08A-47AB-A511-E2F571050CFF}"/>
          </ac:picMkLst>
        </pc:picChg>
      </pc:sldChg>
      <pc:sldChg chg="addSp delSp modSp add del">
        <pc:chgData name="Fredrik Lindblad" userId="72df14c6-6431-456a-b4b7-f3b1dfe74b86" providerId="ADAL" clId="{E8DDE2BD-50C3-4D87-B61A-78D1963C33C9}" dt="2020-03-23T12:58:25.865" v="889" actId="47"/>
        <pc:sldMkLst>
          <pc:docMk/>
          <pc:sldMk cId="2258983338" sldId="258"/>
        </pc:sldMkLst>
        <pc:spChg chg="mod">
          <ac:chgData name="Fredrik Lindblad" userId="72df14c6-6431-456a-b4b7-f3b1dfe74b86" providerId="ADAL" clId="{E8DDE2BD-50C3-4D87-B61A-78D1963C33C9}" dt="2020-03-23T12:57:28.582" v="888" actId="14100"/>
          <ac:spMkLst>
            <pc:docMk/>
            <pc:sldMk cId="2258983338" sldId="258"/>
            <ac:spMk id="4" creationId="{7BA1AE78-8197-403E-8449-1279758B5C22}"/>
          </ac:spMkLst>
        </pc:spChg>
        <pc:picChg chg="add del">
          <ac:chgData name="Fredrik Lindblad" userId="72df14c6-6431-456a-b4b7-f3b1dfe74b86" providerId="ADAL" clId="{E8DDE2BD-50C3-4D87-B61A-78D1963C33C9}" dt="2020-03-23T12:57:07.139" v="883"/>
          <ac:picMkLst>
            <pc:docMk/>
            <pc:sldMk cId="2258983338" sldId="258"/>
            <ac:picMk id="2" creationId="{0B2A918C-2779-42C6-B456-2E47F4104DF1}"/>
          </ac:picMkLst>
        </pc:picChg>
        <pc:picChg chg="add del">
          <ac:chgData name="Fredrik Lindblad" userId="72df14c6-6431-456a-b4b7-f3b1dfe74b86" providerId="ADAL" clId="{E8DDE2BD-50C3-4D87-B61A-78D1963C33C9}" dt="2020-03-23T12:57:15.408" v="885"/>
          <ac:picMkLst>
            <pc:docMk/>
            <pc:sldMk cId="2258983338" sldId="258"/>
            <ac:picMk id="3" creationId="{2A255343-172D-46ED-9747-E151361F044E}"/>
          </ac:picMkLst>
        </pc:picChg>
        <pc:picChg chg="add mod">
          <ac:chgData name="Fredrik Lindblad" userId="72df14c6-6431-456a-b4b7-f3b1dfe74b86" providerId="ADAL" clId="{E8DDE2BD-50C3-4D87-B61A-78D1963C33C9}" dt="2020-03-23T12:57:22.345" v="887" actId="1076"/>
          <ac:picMkLst>
            <pc:docMk/>
            <pc:sldMk cId="2258983338" sldId="258"/>
            <ac:picMk id="8" creationId="{EE5E7630-E6B1-4411-91C9-CD533BB752AD}"/>
          </ac:picMkLst>
        </pc:picChg>
      </pc:sldChg>
      <pc:sldChg chg="add del">
        <pc:chgData name="Fredrik Lindblad" userId="72df14c6-6431-456a-b4b7-f3b1dfe74b86" providerId="ADAL" clId="{E8DDE2BD-50C3-4D87-B61A-78D1963C33C9}" dt="2020-03-23T12:54:30.042" v="872" actId="2696"/>
        <pc:sldMkLst>
          <pc:docMk/>
          <pc:sldMk cId="3100010966" sldId="259"/>
        </pc:sldMkLst>
      </pc:sldChg>
      <pc:sldChg chg="add del">
        <pc:chgData name="Fredrik Lindblad" userId="72df14c6-6431-456a-b4b7-f3b1dfe74b86" providerId="ADAL" clId="{E8DDE2BD-50C3-4D87-B61A-78D1963C33C9}" dt="2020-03-23T12:54:21.862" v="871" actId="2696"/>
        <pc:sldMkLst>
          <pc:docMk/>
          <pc:sldMk cId="2586890422" sldId="260"/>
        </pc:sldMkLst>
      </pc:sldChg>
      <pc:sldChg chg="addSp delSp modSp add">
        <pc:chgData name="Fredrik Lindblad" userId="72df14c6-6431-456a-b4b7-f3b1dfe74b86" providerId="ADAL" clId="{E8DDE2BD-50C3-4D87-B61A-78D1963C33C9}" dt="2020-03-30T08:17:34.072" v="1205" actId="14100"/>
        <pc:sldMkLst>
          <pc:docMk/>
          <pc:sldMk cId="2723723727" sldId="261"/>
        </pc:sldMkLst>
        <pc:spChg chg="mod">
          <ac:chgData name="Fredrik Lindblad" userId="72df14c6-6431-456a-b4b7-f3b1dfe74b86" providerId="ADAL" clId="{E8DDE2BD-50C3-4D87-B61A-78D1963C33C9}" dt="2020-03-21T12:21:22.053" v="832" actId="14100"/>
          <ac:spMkLst>
            <pc:docMk/>
            <pc:sldMk cId="2723723727" sldId="261"/>
            <ac:spMk id="4" creationId="{7BA1AE78-8197-403E-8449-1279758B5C22}"/>
          </ac:spMkLst>
        </pc:spChg>
        <pc:spChg chg="mod">
          <ac:chgData name="Fredrik Lindblad" userId="72df14c6-6431-456a-b4b7-f3b1dfe74b86" providerId="ADAL" clId="{E8DDE2BD-50C3-4D87-B61A-78D1963C33C9}" dt="2020-03-30T08:17:28.670" v="1204" actId="14100"/>
          <ac:spMkLst>
            <pc:docMk/>
            <pc:sldMk cId="2723723727" sldId="261"/>
            <ac:spMk id="5" creationId="{A9385873-4335-4EB4-8B16-44B12924BE9E}"/>
          </ac:spMkLst>
        </pc:spChg>
        <pc:graphicFrameChg chg="add del mod modGraphic">
          <ac:chgData name="Fredrik Lindblad" userId="72df14c6-6431-456a-b4b7-f3b1dfe74b86" providerId="ADAL" clId="{E8DDE2BD-50C3-4D87-B61A-78D1963C33C9}" dt="2020-03-21T12:48:30.125" v="846"/>
          <ac:graphicFrameMkLst>
            <pc:docMk/>
            <pc:sldMk cId="2723723727" sldId="261"/>
            <ac:graphicFrameMk id="2" creationId="{2AFC846D-6334-41AF-8633-3CE1630D28AF}"/>
          </ac:graphicFrameMkLst>
        </pc:graphicFrameChg>
        <pc:graphicFrameChg chg="add del mod">
          <ac:chgData name="Fredrik Lindblad" userId="72df14c6-6431-456a-b4b7-f3b1dfe74b86" providerId="ADAL" clId="{E8DDE2BD-50C3-4D87-B61A-78D1963C33C9}" dt="2020-03-30T08:17:13.384" v="1202"/>
          <ac:graphicFrameMkLst>
            <pc:docMk/>
            <pc:sldMk cId="2723723727" sldId="261"/>
            <ac:graphicFrameMk id="3" creationId="{88E34720-AB1A-4B36-8498-9FAF98A65289}"/>
          </ac:graphicFrameMkLst>
        </pc:graphicFrameChg>
        <pc:graphicFrameChg chg="add del mod">
          <ac:chgData name="Fredrik Lindblad" userId="72df14c6-6431-456a-b4b7-f3b1dfe74b86" providerId="ADAL" clId="{E8DDE2BD-50C3-4D87-B61A-78D1963C33C9}" dt="2020-03-30T08:14:39.362" v="1190" actId="478"/>
          <ac:graphicFrameMkLst>
            <pc:docMk/>
            <pc:sldMk cId="2723723727" sldId="261"/>
            <ac:graphicFrameMk id="8" creationId="{0CC8CF9F-5292-4C1B-8BEA-B69BBC0F852D}"/>
          </ac:graphicFrameMkLst>
        </pc:graphicFrameChg>
        <pc:picChg chg="add del mod">
          <ac:chgData name="Fredrik Lindblad" userId="72df14c6-6431-456a-b4b7-f3b1dfe74b86" providerId="ADAL" clId="{E8DDE2BD-50C3-4D87-B61A-78D1963C33C9}" dt="2020-03-30T08:16:43.312" v="1198"/>
          <ac:picMkLst>
            <pc:docMk/>
            <pc:sldMk cId="2723723727" sldId="261"/>
            <ac:picMk id="2" creationId="{18EA10CD-D05A-4E63-AD0A-C5A79B9561D7}"/>
          </ac:picMkLst>
        </pc:picChg>
        <pc:picChg chg="add del mod">
          <ac:chgData name="Fredrik Lindblad" userId="72df14c6-6431-456a-b4b7-f3b1dfe74b86" providerId="ADAL" clId="{E8DDE2BD-50C3-4D87-B61A-78D1963C33C9}" dt="2020-03-23T07:45:43.590" v="860"/>
          <ac:picMkLst>
            <pc:docMk/>
            <pc:sldMk cId="2723723727" sldId="261"/>
            <ac:picMk id="2" creationId="{35C6D1E4-5F8B-465A-A65F-0A21DFC2F184}"/>
          </ac:picMkLst>
        </pc:picChg>
        <pc:picChg chg="add del mod">
          <ac:chgData name="Fredrik Lindblad" userId="72df14c6-6431-456a-b4b7-f3b1dfe74b86" providerId="ADAL" clId="{E8DDE2BD-50C3-4D87-B61A-78D1963C33C9}" dt="2020-03-23T07:46:41.074" v="867" actId="478"/>
          <ac:picMkLst>
            <pc:docMk/>
            <pc:sldMk cId="2723723727" sldId="261"/>
            <ac:picMk id="3" creationId="{B423EF52-A93E-48ED-9908-095846C9D413}"/>
          </ac:picMkLst>
        </pc:picChg>
        <pc:picChg chg="add mod">
          <ac:chgData name="Fredrik Lindblad" userId="72df14c6-6431-456a-b4b7-f3b1dfe74b86" providerId="ADAL" clId="{E8DDE2BD-50C3-4D87-B61A-78D1963C33C9}" dt="2020-03-30T08:17:34.072" v="1205" actId="14100"/>
          <ac:picMkLst>
            <pc:docMk/>
            <pc:sldMk cId="2723723727" sldId="261"/>
            <ac:picMk id="9" creationId="{507FBCEF-C812-4393-8C63-ACF4083AD0CA}"/>
          </ac:picMkLst>
        </pc:picChg>
      </pc:sldChg>
      <pc:sldChg chg="addSp delSp modSp add ord">
        <pc:chgData name="Fredrik Lindblad" userId="72df14c6-6431-456a-b4b7-f3b1dfe74b86" providerId="ADAL" clId="{E8DDE2BD-50C3-4D87-B61A-78D1963C33C9}" dt="2020-03-21T12:24:35.593" v="835"/>
        <pc:sldMkLst>
          <pc:docMk/>
          <pc:sldMk cId="2359067957" sldId="262"/>
        </pc:sldMkLst>
        <pc:spChg chg="add del mod">
          <ac:chgData name="Fredrik Lindblad" userId="72df14c6-6431-456a-b4b7-f3b1dfe74b86" providerId="ADAL" clId="{E8DDE2BD-50C3-4D87-B61A-78D1963C33C9}" dt="2020-03-20T18:04:38.050" v="734"/>
          <ac:spMkLst>
            <pc:docMk/>
            <pc:sldMk cId="2359067957" sldId="262"/>
            <ac:spMk id="2" creationId="{9B3F6870-C7C9-43DD-81B2-C8FFD31D5BCC}"/>
          </ac:spMkLst>
        </pc:spChg>
        <pc:spChg chg="add del mod">
          <ac:chgData name="Fredrik Lindblad" userId="72df14c6-6431-456a-b4b7-f3b1dfe74b86" providerId="ADAL" clId="{E8DDE2BD-50C3-4D87-B61A-78D1963C33C9}" dt="2020-03-20T18:05:57.387" v="744"/>
          <ac:spMkLst>
            <pc:docMk/>
            <pc:sldMk cId="2359067957" sldId="262"/>
            <ac:spMk id="3" creationId="{3CE33415-E0C0-4B90-AC2F-C95AE372BA4A}"/>
          </ac:spMkLst>
        </pc:spChg>
        <pc:spChg chg="del mod">
          <ac:chgData name="Fredrik Lindblad" userId="72df14c6-6431-456a-b4b7-f3b1dfe74b86" providerId="ADAL" clId="{E8DDE2BD-50C3-4D87-B61A-78D1963C33C9}" dt="2020-03-20T18:07:34.037" v="754"/>
          <ac:spMkLst>
            <pc:docMk/>
            <pc:sldMk cId="2359067957" sldId="262"/>
            <ac:spMk id="4" creationId="{7BA1AE78-8197-403E-8449-1279758B5C22}"/>
          </ac:spMkLst>
        </pc:spChg>
        <pc:spChg chg="mod">
          <ac:chgData name="Fredrik Lindblad" userId="72df14c6-6431-456a-b4b7-f3b1dfe74b86" providerId="ADAL" clId="{E8DDE2BD-50C3-4D87-B61A-78D1963C33C9}" dt="2020-03-20T18:12:39.697" v="804" actId="255"/>
          <ac:spMkLst>
            <pc:docMk/>
            <pc:sldMk cId="2359067957" sldId="262"/>
            <ac:spMk id="5" creationId="{A9385873-4335-4EB4-8B16-44B12924BE9E}"/>
          </ac:spMkLst>
        </pc:spChg>
        <pc:spChg chg="add del mod">
          <ac:chgData name="Fredrik Lindblad" userId="72df14c6-6431-456a-b4b7-f3b1dfe74b86" providerId="ADAL" clId="{E8DDE2BD-50C3-4D87-B61A-78D1963C33C9}" dt="2020-03-20T18:05:55.939" v="742"/>
          <ac:spMkLst>
            <pc:docMk/>
            <pc:sldMk cId="2359067957" sldId="262"/>
            <ac:spMk id="8" creationId="{8CCE7008-1957-4E71-8125-FDD6B17EFA93}"/>
          </ac:spMkLst>
        </pc:spChg>
        <pc:spChg chg="add del">
          <ac:chgData name="Fredrik Lindblad" userId="72df14c6-6431-456a-b4b7-f3b1dfe74b86" providerId="ADAL" clId="{E8DDE2BD-50C3-4D87-B61A-78D1963C33C9}" dt="2020-03-20T18:08:06.093" v="757"/>
          <ac:spMkLst>
            <pc:docMk/>
            <pc:sldMk cId="2359067957" sldId="262"/>
            <ac:spMk id="9" creationId="{BC08BE6D-0E6B-45F7-8C5D-63AC205AF096}"/>
          </ac:spMkLst>
        </pc:spChg>
        <pc:picChg chg="add del mod">
          <ac:chgData name="Fredrik Lindblad" userId="72df14c6-6431-456a-b4b7-f3b1dfe74b86" providerId="ADAL" clId="{E8DDE2BD-50C3-4D87-B61A-78D1963C33C9}" dt="2020-03-20T18:04:38.050" v="734"/>
          <ac:picMkLst>
            <pc:docMk/>
            <pc:sldMk cId="2359067957" sldId="262"/>
            <ac:picMk id="4098" creationId="{ECCFA60F-45FA-4C4E-A175-9AA0D0F0EDBC}"/>
          </ac:picMkLst>
        </pc:picChg>
        <pc:picChg chg="add del mod">
          <ac:chgData name="Fredrik Lindblad" userId="72df14c6-6431-456a-b4b7-f3b1dfe74b86" providerId="ADAL" clId="{E8DDE2BD-50C3-4D87-B61A-78D1963C33C9}" dt="2020-03-20T18:05:57.387" v="744"/>
          <ac:picMkLst>
            <pc:docMk/>
            <pc:sldMk cId="2359067957" sldId="262"/>
            <ac:picMk id="4100" creationId="{EBD4F708-A649-4739-9081-B3E4CAAC15B2}"/>
          </ac:picMkLst>
        </pc:picChg>
        <pc:picChg chg="add del mod">
          <ac:chgData name="Fredrik Lindblad" userId="72df14c6-6431-456a-b4b7-f3b1dfe74b86" providerId="ADAL" clId="{E8DDE2BD-50C3-4D87-B61A-78D1963C33C9}" dt="2020-03-20T18:05:55.939" v="742"/>
          <ac:picMkLst>
            <pc:docMk/>
            <pc:sldMk cId="2359067957" sldId="262"/>
            <ac:picMk id="4102" creationId="{3008D570-9009-431A-874B-14ADC0D9C818}"/>
          </ac:picMkLst>
        </pc:picChg>
        <pc:picChg chg="add del">
          <ac:chgData name="Fredrik Lindblad" userId="72df14c6-6431-456a-b4b7-f3b1dfe74b86" providerId="ADAL" clId="{E8DDE2BD-50C3-4D87-B61A-78D1963C33C9}" dt="2020-03-20T18:08:06.093" v="757"/>
          <ac:picMkLst>
            <pc:docMk/>
            <pc:sldMk cId="2359067957" sldId="262"/>
            <ac:picMk id="4104" creationId="{C1E49DC4-73A2-458E-820F-2ED0C2EC961F}"/>
          </ac:picMkLst>
        </pc:picChg>
      </pc:sldChg>
      <pc:sldChg chg="addSp delSp modSp add ord modAnim">
        <pc:chgData name="Fredrik Lindblad" userId="72df14c6-6431-456a-b4b7-f3b1dfe74b86" providerId="ADAL" clId="{E8DDE2BD-50C3-4D87-B61A-78D1963C33C9}" dt="2020-03-25T08:52:23.509" v="951" actId="113"/>
        <pc:sldMkLst>
          <pc:docMk/>
          <pc:sldMk cId="3548787297" sldId="263"/>
        </pc:sldMkLst>
        <pc:spChg chg="mod">
          <ac:chgData name="Fredrik Lindblad" userId="72df14c6-6431-456a-b4b7-f3b1dfe74b86" providerId="ADAL" clId="{E8DDE2BD-50C3-4D87-B61A-78D1963C33C9}" dt="2020-03-25T08:52:23.509" v="951" actId="113"/>
          <ac:spMkLst>
            <pc:docMk/>
            <pc:sldMk cId="3548787297" sldId="263"/>
            <ac:spMk id="4" creationId="{7BA1AE78-8197-403E-8449-1279758B5C22}"/>
          </ac:spMkLst>
        </pc:spChg>
        <pc:spChg chg="mod">
          <ac:chgData name="Fredrik Lindblad" userId="72df14c6-6431-456a-b4b7-f3b1dfe74b86" providerId="ADAL" clId="{E8DDE2BD-50C3-4D87-B61A-78D1963C33C9}" dt="2020-03-20T18:06:56.801" v="749" actId="20577"/>
          <ac:spMkLst>
            <pc:docMk/>
            <pc:sldMk cId="3548787297" sldId="263"/>
            <ac:spMk id="5" creationId="{A9385873-4335-4EB4-8B16-44B12924BE9E}"/>
          </ac:spMkLst>
        </pc:spChg>
        <pc:spChg chg="add del mod">
          <ac:chgData name="Fredrik Lindblad" userId="72df14c6-6431-456a-b4b7-f3b1dfe74b86" providerId="ADAL" clId="{E8DDE2BD-50C3-4D87-B61A-78D1963C33C9}" dt="2020-03-20T17:56:21.994" v="668" actId="11529"/>
          <ac:spMkLst>
            <pc:docMk/>
            <pc:sldMk cId="3548787297" sldId="263"/>
            <ac:spMk id="8" creationId="{50DC1951-2E25-4532-9074-DFB9939EA89D}"/>
          </ac:spMkLst>
        </pc:spChg>
        <pc:spChg chg="add mod">
          <ac:chgData name="Fredrik Lindblad" userId="72df14c6-6431-456a-b4b7-f3b1dfe74b86" providerId="ADAL" clId="{E8DDE2BD-50C3-4D87-B61A-78D1963C33C9}" dt="2020-03-20T17:57:02.320" v="672" actId="14100"/>
          <ac:spMkLst>
            <pc:docMk/>
            <pc:sldMk cId="3548787297" sldId="263"/>
            <ac:spMk id="9" creationId="{4855D7D4-91CB-45AA-8DB6-16EF95165385}"/>
          </ac:spMkLst>
        </pc:spChg>
        <pc:cxnChg chg="add del mod">
          <ac:chgData name="Fredrik Lindblad" userId="72df14c6-6431-456a-b4b7-f3b1dfe74b86" providerId="ADAL" clId="{E8DDE2BD-50C3-4D87-B61A-78D1963C33C9}" dt="2020-03-20T17:56:23.417" v="670" actId="11529"/>
          <ac:cxnSpMkLst>
            <pc:docMk/>
            <pc:sldMk cId="3548787297" sldId="263"/>
            <ac:cxnSpMk id="3" creationId="{003B8A25-1F1B-4B70-A2D9-8DB50D56D3F3}"/>
          </ac:cxnSpMkLst>
        </pc:cxnChg>
      </pc:sldChg>
      <pc:sldChg chg="modSp add">
        <pc:chgData name="Fredrik Lindblad" userId="72df14c6-6431-456a-b4b7-f3b1dfe74b86" providerId="ADAL" clId="{E8DDE2BD-50C3-4D87-B61A-78D1963C33C9}" dt="2020-03-21T13:00:05.958" v="856" actId="20578"/>
        <pc:sldMkLst>
          <pc:docMk/>
          <pc:sldMk cId="1733738641" sldId="264"/>
        </pc:sldMkLst>
        <pc:spChg chg="mod">
          <ac:chgData name="Fredrik Lindblad" userId="72df14c6-6431-456a-b4b7-f3b1dfe74b86" providerId="ADAL" clId="{E8DDE2BD-50C3-4D87-B61A-78D1963C33C9}" dt="2020-03-20T17:45:26.787" v="572" actId="122"/>
          <ac:spMkLst>
            <pc:docMk/>
            <pc:sldMk cId="1733738641" sldId="264"/>
            <ac:spMk id="4" creationId="{7BA1AE78-8197-403E-8449-1279758B5C22}"/>
          </ac:spMkLst>
        </pc:spChg>
        <pc:spChg chg="mod">
          <ac:chgData name="Fredrik Lindblad" userId="72df14c6-6431-456a-b4b7-f3b1dfe74b86" providerId="ADAL" clId="{E8DDE2BD-50C3-4D87-B61A-78D1963C33C9}" dt="2020-03-21T13:00:05.958" v="856" actId="20578"/>
          <ac:spMkLst>
            <pc:docMk/>
            <pc:sldMk cId="1733738641" sldId="264"/>
            <ac:spMk id="5" creationId="{A9385873-4335-4EB4-8B16-44B12924BE9E}"/>
          </ac:spMkLst>
        </pc:spChg>
      </pc:sldChg>
      <pc:sldChg chg="addSp modSp add del">
        <pc:chgData name="Fredrik Lindblad" userId="72df14c6-6431-456a-b4b7-f3b1dfe74b86" providerId="ADAL" clId="{E8DDE2BD-50C3-4D87-B61A-78D1963C33C9}" dt="2020-03-20T17:35:31.250" v="283" actId="47"/>
        <pc:sldMkLst>
          <pc:docMk/>
          <pc:sldMk cId="828953279" sldId="265"/>
        </pc:sldMkLst>
        <pc:spChg chg="mod">
          <ac:chgData name="Fredrik Lindblad" userId="72df14c6-6431-456a-b4b7-f3b1dfe74b86" providerId="ADAL" clId="{E8DDE2BD-50C3-4D87-B61A-78D1963C33C9}" dt="2020-03-20T15:15:02.939" v="270" actId="6549"/>
          <ac:spMkLst>
            <pc:docMk/>
            <pc:sldMk cId="828953279" sldId="265"/>
            <ac:spMk id="4" creationId="{7BA1AE78-8197-403E-8449-1279758B5C22}"/>
          </ac:spMkLst>
        </pc:spChg>
        <pc:graphicFrameChg chg="add mod">
          <ac:chgData name="Fredrik Lindblad" userId="72df14c6-6431-456a-b4b7-f3b1dfe74b86" providerId="ADAL" clId="{E8DDE2BD-50C3-4D87-B61A-78D1963C33C9}" dt="2020-03-20T15:20:12.620" v="282" actId="1076"/>
          <ac:graphicFrameMkLst>
            <pc:docMk/>
            <pc:sldMk cId="828953279" sldId="265"/>
            <ac:graphicFrameMk id="2" creationId="{6CA22A5B-76DF-41E7-B8BA-17530CF1BCA5}"/>
          </ac:graphicFrameMkLst>
        </pc:graphicFrameChg>
      </pc:sldChg>
      <pc:sldChg chg="addSp delSp modSp add ord">
        <pc:chgData name="Fredrik Lindblad" userId="72df14c6-6431-456a-b4b7-f3b1dfe74b86" providerId="ADAL" clId="{E8DDE2BD-50C3-4D87-B61A-78D1963C33C9}" dt="2020-03-27T09:45:53.772" v="1188" actId="14100"/>
        <pc:sldMkLst>
          <pc:docMk/>
          <pc:sldMk cId="2896538685" sldId="266"/>
        </pc:sldMkLst>
        <pc:spChg chg="add del">
          <ac:chgData name="Fredrik Lindblad" userId="72df14c6-6431-456a-b4b7-f3b1dfe74b86" providerId="ADAL" clId="{E8DDE2BD-50C3-4D87-B61A-78D1963C33C9}" dt="2020-03-20T14:39:46.209" v="222"/>
          <ac:spMkLst>
            <pc:docMk/>
            <pc:sldMk cId="2896538685" sldId="266"/>
            <ac:spMk id="2" creationId="{AF6F48F8-0920-49CF-B256-12F610A6BD23}"/>
          </ac:spMkLst>
        </pc:spChg>
        <pc:spChg chg="add del">
          <ac:chgData name="Fredrik Lindblad" userId="72df14c6-6431-456a-b4b7-f3b1dfe74b86" providerId="ADAL" clId="{E8DDE2BD-50C3-4D87-B61A-78D1963C33C9}" dt="2020-03-20T14:39:46.209" v="222"/>
          <ac:spMkLst>
            <pc:docMk/>
            <pc:sldMk cId="2896538685" sldId="266"/>
            <ac:spMk id="3" creationId="{64107F38-771D-44FD-AAC7-8EE7612AF159}"/>
          </ac:spMkLst>
        </pc:spChg>
        <pc:spChg chg="mod">
          <ac:chgData name="Fredrik Lindblad" userId="72df14c6-6431-456a-b4b7-f3b1dfe74b86" providerId="ADAL" clId="{E8DDE2BD-50C3-4D87-B61A-78D1963C33C9}" dt="2020-03-20T17:41:47.733" v="536" actId="14100"/>
          <ac:spMkLst>
            <pc:docMk/>
            <pc:sldMk cId="2896538685" sldId="266"/>
            <ac:spMk id="4" creationId="{7BA1AE78-8197-403E-8449-1279758B5C22}"/>
          </ac:spMkLst>
        </pc:spChg>
        <pc:spChg chg="add del mod">
          <ac:chgData name="Fredrik Lindblad" userId="72df14c6-6431-456a-b4b7-f3b1dfe74b86" providerId="ADAL" clId="{E8DDE2BD-50C3-4D87-B61A-78D1963C33C9}" dt="2020-03-27T09:45:53.772" v="1188" actId="14100"/>
          <ac:spMkLst>
            <pc:docMk/>
            <pc:sldMk cId="2896538685" sldId="266"/>
            <ac:spMk id="5" creationId="{A9385873-4335-4EB4-8B16-44B12924BE9E}"/>
          </ac:spMkLst>
        </pc:spChg>
        <pc:spChg chg="add del">
          <ac:chgData name="Fredrik Lindblad" userId="72df14c6-6431-456a-b4b7-f3b1dfe74b86" providerId="ADAL" clId="{E8DDE2BD-50C3-4D87-B61A-78D1963C33C9}" dt="2020-03-20T14:39:46.209" v="222"/>
          <ac:spMkLst>
            <pc:docMk/>
            <pc:sldMk cId="2896538685" sldId="266"/>
            <ac:spMk id="9" creationId="{D619DE4A-DD55-43E1-8112-7661B578D1CC}"/>
          </ac:spMkLst>
        </pc:spChg>
        <pc:spChg chg="add del">
          <ac:chgData name="Fredrik Lindblad" userId="72df14c6-6431-456a-b4b7-f3b1dfe74b86" providerId="ADAL" clId="{E8DDE2BD-50C3-4D87-B61A-78D1963C33C9}" dt="2020-03-20T14:39:46.209" v="222"/>
          <ac:spMkLst>
            <pc:docMk/>
            <pc:sldMk cId="2896538685" sldId="266"/>
            <ac:spMk id="10" creationId="{4DBF417F-8A6F-43D2-BC85-20B0ACBCA7BA}"/>
          </ac:spMkLst>
        </pc:spChg>
        <pc:spChg chg="add del">
          <ac:chgData name="Fredrik Lindblad" userId="72df14c6-6431-456a-b4b7-f3b1dfe74b86" providerId="ADAL" clId="{E8DDE2BD-50C3-4D87-B61A-78D1963C33C9}" dt="2020-03-20T14:39:46.209" v="222"/>
          <ac:spMkLst>
            <pc:docMk/>
            <pc:sldMk cId="2896538685" sldId="266"/>
            <ac:spMk id="13" creationId="{0A72FAC3-B573-40FF-A69E-43F860729A00}"/>
          </ac:spMkLst>
        </pc:spChg>
        <pc:spChg chg="add del">
          <ac:chgData name="Fredrik Lindblad" userId="72df14c6-6431-456a-b4b7-f3b1dfe74b86" providerId="ADAL" clId="{E8DDE2BD-50C3-4D87-B61A-78D1963C33C9}" dt="2020-03-20T14:39:46.209" v="222"/>
          <ac:spMkLst>
            <pc:docMk/>
            <pc:sldMk cId="2896538685" sldId="266"/>
            <ac:spMk id="14" creationId="{CCE31C4F-B479-48AA-B829-D600AF79CA30}"/>
          </ac:spMkLst>
        </pc:spChg>
        <pc:spChg chg="add del">
          <ac:chgData name="Fredrik Lindblad" userId="72df14c6-6431-456a-b4b7-f3b1dfe74b86" providerId="ADAL" clId="{E8DDE2BD-50C3-4D87-B61A-78D1963C33C9}" dt="2020-03-20T14:39:46.209" v="222"/>
          <ac:spMkLst>
            <pc:docMk/>
            <pc:sldMk cId="2896538685" sldId="266"/>
            <ac:spMk id="15" creationId="{04555479-A05E-4714-887E-DCAACA2D70C4}"/>
          </ac:spMkLst>
        </pc:spChg>
        <pc:spChg chg="add del">
          <ac:chgData name="Fredrik Lindblad" userId="72df14c6-6431-456a-b4b7-f3b1dfe74b86" providerId="ADAL" clId="{E8DDE2BD-50C3-4D87-B61A-78D1963C33C9}" dt="2020-03-20T14:39:46.209" v="222"/>
          <ac:spMkLst>
            <pc:docMk/>
            <pc:sldMk cId="2896538685" sldId="266"/>
            <ac:spMk id="16" creationId="{00528F23-095E-4CAA-94CF-09DE266A5CD2}"/>
          </ac:spMkLst>
        </pc:spChg>
        <pc:graphicFrameChg chg="add del mod">
          <ac:chgData name="Fredrik Lindblad" userId="72df14c6-6431-456a-b4b7-f3b1dfe74b86" providerId="ADAL" clId="{E8DDE2BD-50C3-4D87-B61A-78D1963C33C9}" dt="2020-03-20T14:29:39.079" v="220"/>
          <ac:graphicFrameMkLst>
            <pc:docMk/>
            <pc:sldMk cId="2896538685" sldId="266"/>
            <ac:graphicFrameMk id="8" creationId="{F11FCEC7-2B07-4635-B10A-BA3950685394}"/>
          </ac:graphicFrameMkLst>
        </pc:graphicFrameChg>
        <pc:picChg chg="add mod">
          <ac:chgData name="Fredrik Lindblad" userId="72df14c6-6431-456a-b4b7-f3b1dfe74b86" providerId="ADAL" clId="{E8DDE2BD-50C3-4D87-B61A-78D1963C33C9}" dt="2020-03-27T09:45:38.965" v="1186" actId="14100"/>
          <ac:picMkLst>
            <pc:docMk/>
            <pc:sldMk cId="2896538685" sldId="266"/>
            <ac:picMk id="8" creationId="{B3BF1738-6D6B-4788-90F5-1E915F4DC6D1}"/>
          </ac:picMkLst>
        </pc:picChg>
        <pc:picChg chg="add mod">
          <ac:chgData name="Fredrik Lindblad" userId="72df14c6-6431-456a-b4b7-f3b1dfe74b86" providerId="ADAL" clId="{E8DDE2BD-50C3-4D87-B61A-78D1963C33C9}" dt="2020-03-20T17:42:03.979" v="540" actId="1076"/>
          <ac:picMkLst>
            <pc:docMk/>
            <pc:sldMk cId="2896538685" sldId="266"/>
            <ac:picMk id="17" creationId="{5D5D247E-4C8D-446C-A053-3316175BCC97}"/>
          </ac:picMkLst>
        </pc:picChg>
        <pc:cxnChg chg="add del">
          <ac:chgData name="Fredrik Lindblad" userId="72df14c6-6431-456a-b4b7-f3b1dfe74b86" providerId="ADAL" clId="{E8DDE2BD-50C3-4D87-B61A-78D1963C33C9}" dt="2020-03-20T14:39:46.209" v="222"/>
          <ac:cxnSpMkLst>
            <pc:docMk/>
            <pc:sldMk cId="2896538685" sldId="266"/>
            <ac:cxnSpMk id="11" creationId="{6AA9270C-6BC2-41C2-8FE8-02CF3A2BA463}"/>
          </ac:cxnSpMkLst>
        </pc:cxnChg>
        <pc:cxnChg chg="add del">
          <ac:chgData name="Fredrik Lindblad" userId="72df14c6-6431-456a-b4b7-f3b1dfe74b86" providerId="ADAL" clId="{E8DDE2BD-50C3-4D87-B61A-78D1963C33C9}" dt="2020-03-20T14:39:46.209" v="222"/>
          <ac:cxnSpMkLst>
            <pc:docMk/>
            <pc:sldMk cId="2896538685" sldId="266"/>
            <ac:cxnSpMk id="12" creationId="{6CB7D86F-5E2C-4D96-853E-7AE9DF33DC11}"/>
          </ac:cxnSpMkLst>
        </pc:cxnChg>
      </pc:sldChg>
      <pc:sldChg chg="addSp delSp modSp add">
        <pc:chgData name="Fredrik Lindblad" userId="72df14c6-6431-456a-b4b7-f3b1dfe74b86" providerId="ADAL" clId="{E8DDE2BD-50C3-4D87-B61A-78D1963C33C9}" dt="2020-03-20T14:22:50.964" v="182" actId="1076"/>
        <pc:sldMkLst>
          <pc:docMk/>
          <pc:sldMk cId="2433302722" sldId="267"/>
        </pc:sldMkLst>
        <pc:spChg chg="mod">
          <ac:chgData name="Fredrik Lindblad" userId="72df14c6-6431-456a-b4b7-f3b1dfe74b86" providerId="ADAL" clId="{E8DDE2BD-50C3-4D87-B61A-78D1963C33C9}" dt="2020-03-20T14:22:43.456" v="180" actId="14100"/>
          <ac:spMkLst>
            <pc:docMk/>
            <pc:sldMk cId="2433302722" sldId="267"/>
            <ac:spMk id="4" creationId="{7BA1AE78-8197-403E-8449-1279758B5C22}"/>
          </ac:spMkLst>
        </pc:spChg>
        <pc:spChg chg="del mod">
          <ac:chgData name="Fredrik Lindblad" userId="72df14c6-6431-456a-b4b7-f3b1dfe74b86" providerId="ADAL" clId="{E8DDE2BD-50C3-4D87-B61A-78D1963C33C9}" dt="2020-03-20T14:22:10.150" v="163"/>
          <ac:spMkLst>
            <pc:docMk/>
            <pc:sldMk cId="2433302722" sldId="267"/>
            <ac:spMk id="5" creationId="{A9385873-4335-4EB4-8B16-44B12924BE9E}"/>
          </ac:spMkLst>
        </pc:spChg>
        <pc:picChg chg="add mod">
          <ac:chgData name="Fredrik Lindblad" userId="72df14c6-6431-456a-b4b7-f3b1dfe74b86" providerId="ADAL" clId="{E8DDE2BD-50C3-4D87-B61A-78D1963C33C9}" dt="2020-03-20T14:22:50.964" v="182" actId="1076"/>
          <ac:picMkLst>
            <pc:docMk/>
            <pc:sldMk cId="2433302722" sldId="267"/>
            <ac:picMk id="3" creationId="{12D7641F-270C-4585-AF1D-335A571195CC}"/>
          </ac:picMkLst>
        </pc:picChg>
      </pc:sldChg>
      <pc:sldChg chg="addSp delSp modSp add del">
        <pc:chgData name="Fredrik Lindblad" userId="72df14c6-6431-456a-b4b7-f3b1dfe74b86" providerId="ADAL" clId="{E8DDE2BD-50C3-4D87-B61A-78D1963C33C9}" dt="2020-03-23T14:08:58.195" v="949" actId="2696"/>
        <pc:sldMkLst>
          <pc:docMk/>
          <pc:sldMk cId="2966378497" sldId="268"/>
        </pc:sldMkLst>
        <pc:spChg chg="add del mod">
          <ac:chgData name="Fredrik Lindblad" userId="72df14c6-6431-456a-b4b7-f3b1dfe74b86" providerId="ADAL" clId="{E8DDE2BD-50C3-4D87-B61A-78D1963C33C9}" dt="2020-03-23T14:04:39.626" v="943"/>
          <ac:spMkLst>
            <pc:docMk/>
            <pc:sldMk cId="2966378497" sldId="268"/>
            <ac:spMk id="3" creationId="{F0C05AED-0107-4BFC-BD58-B1B854F827CA}"/>
          </ac:spMkLst>
        </pc:spChg>
        <pc:spChg chg="mod">
          <ac:chgData name="Fredrik Lindblad" userId="72df14c6-6431-456a-b4b7-f3b1dfe74b86" providerId="ADAL" clId="{E8DDE2BD-50C3-4D87-B61A-78D1963C33C9}" dt="2020-03-23T14:04:49.784" v="946" actId="27636"/>
          <ac:spMkLst>
            <pc:docMk/>
            <pc:sldMk cId="2966378497" sldId="268"/>
            <ac:spMk id="4" creationId="{7BA1AE78-8197-403E-8449-1279758B5C22}"/>
          </ac:spMkLst>
        </pc:spChg>
        <pc:spChg chg="mod">
          <ac:chgData name="Fredrik Lindblad" userId="72df14c6-6431-456a-b4b7-f3b1dfe74b86" providerId="ADAL" clId="{E8DDE2BD-50C3-4D87-B61A-78D1963C33C9}" dt="2020-03-23T14:04:53.633" v="947" actId="14100"/>
          <ac:spMkLst>
            <pc:docMk/>
            <pc:sldMk cId="2966378497" sldId="268"/>
            <ac:spMk id="5" creationId="{A9385873-4335-4EB4-8B16-44B12924BE9E}"/>
          </ac:spMkLst>
        </pc:spChg>
        <pc:picChg chg="add">
          <ac:chgData name="Fredrik Lindblad" userId="72df14c6-6431-456a-b4b7-f3b1dfe74b86" providerId="ADAL" clId="{E8DDE2BD-50C3-4D87-B61A-78D1963C33C9}" dt="2020-03-23T13:48:28.787" v="927"/>
          <ac:picMkLst>
            <pc:docMk/>
            <pc:sldMk cId="2966378497" sldId="268"/>
            <ac:picMk id="2" creationId="{254CECE0-7D9B-4700-9299-B43FBCBCD00E}"/>
          </ac:picMkLst>
        </pc:picChg>
      </pc:sldChg>
      <pc:sldChg chg="addSp delSp modSp add del">
        <pc:chgData name="Fredrik Lindblad" userId="72df14c6-6431-456a-b4b7-f3b1dfe74b86" providerId="ADAL" clId="{E8DDE2BD-50C3-4D87-B61A-78D1963C33C9}" dt="2020-03-23T14:08:48.203" v="948" actId="2696"/>
        <pc:sldMkLst>
          <pc:docMk/>
          <pc:sldMk cId="4077172626" sldId="269"/>
        </pc:sldMkLst>
        <pc:spChg chg="mod">
          <ac:chgData name="Fredrik Lindblad" userId="72df14c6-6431-456a-b4b7-f3b1dfe74b86" providerId="ADAL" clId="{E8DDE2BD-50C3-4D87-B61A-78D1963C33C9}" dt="2020-03-23T13:39:06.102" v="914" actId="14100"/>
          <ac:spMkLst>
            <pc:docMk/>
            <pc:sldMk cId="4077172626" sldId="269"/>
            <ac:spMk id="4" creationId="{7BA1AE78-8197-403E-8449-1279758B5C22}"/>
          </ac:spMkLst>
        </pc:spChg>
        <pc:spChg chg="del mod">
          <ac:chgData name="Fredrik Lindblad" userId="72df14c6-6431-456a-b4b7-f3b1dfe74b86" providerId="ADAL" clId="{E8DDE2BD-50C3-4D87-B61A-78D1963C33C9}" dt="2020-03-23T13:40:46.086" v="919" actId="478"/>
          <ac:spMkLst>
            <pc:docMk/>
            <pc:sldMk cId="4077172626" sldId="269"/>
            <ac:spMk id="5" creationId="{A9385873-4335-4EB4-8B16-44B12924BE9E}"/>
          </ac:spMkLst>
        </pc:spChg>
        <pc:picChg chg="add mod">
          <ac:chgData name="Fredrik Lindblad" userId="72df14c6-6431-456a-b4b7-f3b1dfe74b86" providerId="ADAL" clId="{E8DDE2BD-50C3-4D87-B61A-78D1963C33C9}" dt="2020-03-23T13:41:00.732" v="922" actId="14100"/>
          <ac:picMkLst>
            <pc:docMk/>
            <pc:sldMk cId="4077172626" sldId="269"/>
            <ac:picMk id="2" creationId="{1409D2D9-0AB0-45D5-88A1-34DE0313C13A}"/>
          </ac:picMkLst>
        </pc:picChg>
      </pc:sldChg>
      <pc:sldChg chg="add">
        <pc:chgData name="Fredrik Lindblad" userId="72df14c6-6431-456a-b4b7-f3b1dfe74b86" providerId="ADAL" clId="{E8DDE2BD-50C3-4D87-B61A-78D1963C33C9}" dt="2020-03-23T14:09:02.007" v="950"/>
        <pc:sldMkLst>
          <pc:docMk/>
          <pc:sldMk cId="3195660073" sldId="278"/>
        </pc:sldMkLst>
      </pc:sldChg>
      <pc:sldChg chg="add del">
        <pc:chgData name="Fredrik Lindblad" userId="72df14c6-6431-456a-b4b7-f3b1dfe74b86" providerId="ADAL" clId="{E8DDE2BD-50C3-4D87-B61A-78D1963C33C9}" dt="2020-03-30T08:09:48.298" v="1189" actId="47"/>
        <pc:sldMkLst>
          <pc:docMk/>
          <pc:sldMk cId="1064000806" sldId="279"/>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489DCE16-9998-49AA-AF47-D3FC3CC186E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765"/>
          <a:stretch/>
        </p:blipFill>
        <p:spPr>
          <a:xfrm>
            <a:off x="0" y="7971182"/>
            <a:ext cx="6858000" cy="5162047"/>
          </a:xfrm>
          <a:prstGeom prst="rect">
            <a:avLst/>
          </a:prstGeom>
        </p:spPr>
      </p:pic>
      <p:sp>
        <p:nvSpPr>
          <p:cNvPr id="2" name="Rubrik 1">
            <a:extLst>
              <a:ext uri="{FF2B5EF4-FFF2-40B4-BE49-F238E27FC236}">
                <a16:creationId xmlns:a16="http://schemas.microsoft.com/office/drawing/2014/main" id="{21D591F8-FA96-46DF-B794-A875E1027642}"/>
              </a:ext>
            </a:extLst>
          </p:cNvPr>
          <p:cNvSpPr>
            <a:spLocks noGrp="1"/>
          </p:cNvSpPr>
          <p:nvPr>
            <p:ph type="ctrTitle"/>
          </p:nvPr>
        </p:nvSpPr>
        <p:spPr>
          <a:xfrm>
            <a:off x="722243" y="1621191"/>
            <a:ext cx="5413514" cy="2082792"/>
          </a:xfrm>
        </p:spPr>
        <p:txBody>
          <a:bodyPr anchor="b">
            <a:normAutofit/>
          </a:bodyPr>
          <a:lstStyle>
            <a:lvl1pPr algn="l">
              <a:defRPr sz="4800" cap="all" baseline="0">
                <a:solidFill>
                  <a:srgbClr val="51BADF"/>
                </a:solidFill>
                <a:latin typeface="Hallo sans black" panose="02000500000000000000" pitchFamily="2" charset="0"/>
              </a:defRPr>
            </a:lvl1pPr>
          </a:lstStyle>
          <a:p>
            <a:r>
              <a:rPr lang="en-US"/>
              <a:t>Click to edit Master title style</a:t>
            </a:r>
            <a:endParaRPr lang="sv-SE" dirty="0"/>
          </a:p>
        </p:txBody>
      </p:sp>
      <p:sp>
        <p:nvSpPr>
          <p:cNvPr id="3" name="Underrubrik 2">
            <a:extLst>
              <a:ext uri="{FF2B5EF4-FFF2-40B4-BE49-F238E27FC236}">
                <a16:creationId xmlns:a16="http://schemas.microsoft.com/office/drawing/2014/main" id="{C6D7827D-5C8A-4AC3-91A6-4EFBF9C3EC55}"/>
              </a:ext>
            </a:extLst>
          </p:cNvPr>
          <p:cNvSpPr>
            <a:spLocks noGrp="1"/>
          </p:cNvSpPr>
          <p:nvPr>
            <p:ph type="subTitle" idx="1"/>
          </p:nvPr>
        </p:nvSpPr>
        <p:spPr>
          <a:xfrm>
            <a:off x="722243" y="4134678"/>
            <a:ext cx="5413514" cy="3459922"/>
          </a:xfrm>
        </p:spPr>
        <p:txBody>
          <a:bodyPr>
            <a:normAutofit/>
          </a:bodyPr>
          <a:lstStyle>
            <a:lvl1pPr marL="0" indent="0" algn="l">
              <a:buNone/>
              <a:defRPr sz="1600">
                <a:latin typeface="Hallo sans" panose="02000500000000000000" pitchFamily="2" charset="0"/>
              </a:defRPr>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edit Master subtitle style</a:t>
            </a:r>
            <a:endParaRPr lang="sv-SE" dirty="0"/>
          </a:p>
        </p:txBody>
      </p:sp>
    </p:spTree>
    <p:extLst>
      <p:ext uri="{BB962C8B-B14F-4D97-AF65-F5344CB8AC3E}">
        <p14:creationId xmlns:p14="http://schemas.microsoft.com/office/powerpoint/2010/main" val="57963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9D0D45-E7F4-416C-9740-09DE55492053}"/>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E227F973-CD60-42BB-B1FA-87370F4D35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90E309B2-534B-4662-A615-8DEB74E6037D}"/>
              </a:ext>
            </a:extLst>
          </p:cNvPr>
          <p:cNvSpPr>
            <a:spLocks noGrp="1"/>
          </p:cNvSpPr>
          <p:nvPr>
            <p:ph type="dt" sz="half" idx="10"/>
          </p:nvPr>
        </p:nvSpPr>
        <p:spPr>
          <a:xfrm>
            <a:off x="471488" y="9181395"/>
            <a:ext cx="1543050" cy="527403"/>
          </a:xfrm>
          <a:prstGeom prst="rect">
            <a:avLst/>
          </a:prstGeom>
        </p:spPr>
        <p:txBody>
          <a:bodyPr/>
          <a:lstStyle/>
          <a:p>
            <a:fld id="{46D2844B-610D-4155-AA72-8E15A163F3AC}" type="datetimeFigureOut">
              <a:rPr lang="sv-SE" smtClean="0"/>
              <a:t>2020-03-25</a:t>
            </a:fld>
            <a:endParaRPr lang="sv-SE"/>
          </a:p>
        </p:txBody>
      </p:sp>
      <p:sp>
        <p:nvSpPr>
          <p:cNvPr id="5" name="Platshållare för sidfot 4">
            <a:extLst>
              <a:ext uri="{FF2B5EF4-FFF2-40B4-BE49-F238E27FC236}">
                <a16:creationId xmlns:a16="http://schemas.microsoft.com/office/drawing/2014/main" id="{6D54E83A-9D26-4C1C-AAF4-D421B5FEC91A}"/>
              </a:ext>
            </a:extLst>
          </p:cNvPr>
          <p:cNvSpPr>
            <a:spLocks noGrp="1"/>
          </p:cNvSpPr>
          <p:nvPr>
            <p:ph type="ftr" sz="quarter" idx="11"/>
          </p:nvPr>
        </p:nvSpPr>
        <p:spPr>
          <a:xfrm>
            <a:off x="2271713" y="9181395"/>
            <a:ext cx="2314575" cy="527403"/>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8CE5B0C-FFA7-4A74-B115-7BE98DC12B35}"/>
              </a:ext>
            </a:extLst>
          </p:cNvPr>
          <p:cNvSpPr>
            <a:spLocks noGrp="1"/>
          </p:cNvSpPr>
          <p:nvPr>
            <p:ph type="sldNum" sz="quarter" idx="12"/>
          </p:nvPr>
        </p:nvSpPr>
        <p:spPr>
          <a:xfrm>
            <a:off x="4843463" y="9181395"/>
            <a:ext cx="1543050" cy="527403"/>
          </a:xfrm>
          <a:prstGeom prst="rect">
            <a:avLst/>
          </a:prstGeom>
        </p:spPr>
        <p:txBody>
          <a:bodyPr/>
          <a:lstStyle/>
          <a:p>
            <a:fld id="{C1CE0AF2-320A-4A4B-8CFC-673AF2BEFA00}" type="slidenum">
              <a:rPr lang="sv-SE" smtClean="0"/>
              <a:t>‹#›</a:t>
            </a:fld>
            <a:endParaRPr lang="sv-SE"/>
          </a:p>
        </p:txBody>
      </p:sp>
    </p:spTree>
    <p:extLst>
      <p:ext uri="{BB962C8B-B14F-4D97-AF65-F5344CB8AC3E}">
        <p14:creationId xmlns:p14="http://schemas.microsoft.com/office/powerpoint/2010/main" val="41157014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8A06C2E-1A01-45B7-AEC9-8B16F7614BB9}"/>
              </a:ext>
            </a:extLst>
          </p:cNvPr>
          <p:cNvSpPr>
            <a:spLocks noGrp="1"/>
          </p:cNvSpPr>
          <p:nvPr>
            <p:ph type="title"/>
          </p:nvPr>
        </p:nvSpPr>
        <p:spPr>
          <a:xfrm>
            <a:off x="728871" y="1621191"/>
            <a:ext cx="5387008" cy="1950269"/>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ABC95FE-184D-4F38-B11A-7F6E3154E010}"/>
              </a:ext>
            </a:extLst>
          </p:cNvPr>
          <p:cNvSpPr>
            <a:spLocks noGrp="1"/>
          </p:cNvSpPr>
          <p:nvPr>
            <p:ph type="body" idx="1"/>
          </p:nvPr>
        </p:nvSpPr>
        <p:spPr>
          <a:xfrm>
            <a:off x="728871" y="3770243"/>
            <a:ext cx="5387008" cy="2458279"/>
          </a:xfrm>
          <a:prstGeom prst="rect">
            <a:avLst/>
          </a:prstGeom>
        </p:spPr>
        <p:txBody>
          <a:bodyPr vert="horz" lIns="91440" tIns="45720" rIns="91440" bIns="45720" rtlCol="0">
            <a:normAutofit/>
          </a:bodyPr>
          <a:lstStyle/>
          <a:p>
            <a:pPr lvl="0"/>
            <a:r>
              <a:rPr lang="sv-SE" dirty="0"/>
              <a:t>Klicka här för att ändra format på bakgrundstexten</a:t>
            </a:r>
          </a:p>
        </p:txBody>
      </p:sp>
      <p:pic>
        <p:nvPicPr>
          <p:cNvPr id="7" name="Bildobjekt 6" descr="En bild som visar ritning, tecken&#10;&#10;Automatiskt genererad beskrivning">
            <a:extLst>
              <a:ext uri="{FF2B5EF4-FFF2-40B4-BE49-F238E27FC236}">
                <a16:creationId xmlns:a16="http://schemas.microsoft.com/office/drawing/2014/main" id="{278881DB-D35A-47F2-A643-BBE0FAE4E44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18260" y="379511"/>
            <a:ext cx="1415672" cy="1241680"/>
          </a:xfrm>
          <a:prstGeom prst="rect">
            <a:avLst/>
          </a:prstGeom>
        </p:spPr>
      </p:pic>
    </p:spTree>
    <p:extLst>
      <p:ext uri="{BB962C8B-B14F-4D97-AF65-F5344CB8AC3E}">
        <p14:creationId xmlns:p14="http://schemas.microsoft.com/office/powerpoint/2010/main" val="166512044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1320759" rtl="0" eaLnBrk="1" latinLnBrk="0" hangingPunct="1">
        <a:lnSpc>
          <a:spcPct val="90000"/>
        </a:lnSpc>
        <a:spcBef>
          <a:spcPct val="0"/>
        </a:spcBef>
        <a:buNone/>
        <a:defRPr sz="4400" kern="1200" cap="all" spc="50" baseline="0">
          <a:solidFill>
            <a:srgbClr val="51BADF"/>
          </a:solidFill>
          <a:latin typeface="Hallo sans black" panose="02000500000000000000" pitchFamily="2" charset="0"/>
          <a:ea typeface="+mj-ea"/>
          <a:cs typeface="+mj-cs"/>
        </a:defRPr>
      </a:lvl1pPr>
    </p:titleStyle>
    <p:bodyStyle>
      <a:lvl1pPr marL="0" indent="0" algn="l" defTabSz="1320759" rtl="0" eaLnBrk="1" latinLnBrk="0" hangingPunct="1">
        <a:lnSpc>
          <a:spcPct val="90000"/>
        </a:lnSpc>
        <a:spcBef>
          <a:spcPts val="1444"/>
        </a:spcBef>
        <a:buFont typeface="Arial" panose="020B0604020202020204" pitchFamily="34" charset="0"/>
        <a:buNone/>
        <a:defRPr sz="1200" kern="1200">
          <a:solidFill>
            <a:schemeClr val="tx1"/>
          </a:solidFill>
          <a:latin typeface="+mn-lt"/>
          <a:ea typeface="+mn-ea"/>
          <a:cs typeface="+mn-cs"/>
        </a:defRPr>
      </a:lvl1pPr>
      <a:lvl2pPr marL="660380" indent="0" algn="l" defTabSz="1320759" rtl="0" eaLnBrk="1" latinLnBrk="0" hangingPunct="1">
        <a:lnSpc>
          <a:spcPct val="90000"/>
        </a:lnSpc>
        <a:spcBef>
          <a:spcPts val="722"/>
        </a:spcBef>
        <a:buFont typeface="Arial" panose="020B0604020202020204" pitchFamily="34" charset="0"/>
        <a:buNone/>
        <a:defRPr sz="1200" kern="1200">
          <a:solidFill>
            <a:schemeClr val="tx1"/>
          </a:solidFill>
          <a:latin typeface="+mn-lt"/>
          <a:ea typeface="+mn-ea"/>
          <a:cs typeface="+mn-cs"/>
        </a:defRPr>
      </a:lvl2pPr>
      <a:lvl3pPr marL="1320759" indent="0" algn="l" defTabSz="1320759" rtl="0" eaLnBrk="1" latinLnBrk="0" hangingPunct="1">
        <a:lnSpc>
          <a:spcPct val="90000"/>
        </a:lnSpc>
        <a:spcBef>
          <a:spcPts val="722"/>
        </a:spcBef>
        <a:buFont typeface="Arial" panose="020B0604020202020204" pitchFamily="34" charset="0"/>
        <a:buNone/>
        <a:defRPr sz="1200" kern="1200">
          <a:solidFill>
            <a:schemeClr val="tx1"/>
          </a:solidFill>
          <a:latin typeface="+mn-lt"/>
          <a:ea typeface="+mn-ea"/>
          <a:cs typeface="+mn-cs"/>
        </a:defRPr>
      </a:lvl3pPr>
      <a:lvl4pPr marL="1981139" indent="0" algn="l" defTabSz="1320759" rtl="0" eaLnBrk="1" latinLnBrk="0" hangingPunct="1">
        <a:lnSpc>
          <a:spcPct val="90000"/>
        </a:lnSpc>
        <a:spcBef>
          <a:spcPts val="722"/>
        </a:spcBef>
        <a:buFont typeface="Arial" panose="020B0604020202020204" pitchFamily="34" charset="0"/>
        <a:buNone/>
        <a:defRPr sz="1200" kern="1200">
          <a:solidFill>
            <a:schemeClr val="tx1"/>
          </a:solidFill>
          <a:latin typeface="+mn-lt"/>
          <a:ea typeface="+mn-ea"/>
          <a:cs typeface="+mn-cs"/>
        </a:defRPr>
      </a:lvl4pPr>
      <a:lvl5pPr marL="2641519" indent="0" algn="l" defTabSz="1320759" rtl="0" eaLnBrk="1" latinLnBrk="0" hangingPunct="1">
        <a:lnSpc>
          <a:spcPct val="90000"/>
        </a:lnSpc>
        <a:spcBef>
          <a:spcPts val="722"/>
        </a:spcBef>
        <a:buFont typeface="Arial" panose="020B0604020202020204" pitchFamily="34" charset="0"/>
        <a:buNone/>
        <a:defRPr sz="12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p:bodyStyle>
    <p:otherStyle>
      <a:defPPr>
        <a:defRPr lang="sv-SE"/>
      </a:defPPr>
      <a:lvl1pPr marL="0" algn="l" defTabSz="1320759" rtl="0" eaLnBrk="1" latinLnBrk="0" hangingPunct="1">
        <a:defRPr sz="2600" kern="1200">
          <a:solidFill>
            <a:schemeClr val="tx1"/>
          </a:solidFill>
          <a:latin typeface="+mn-lt"/>
          <a:ea typeface="+mn-ea"/>
          <a:cs typeface="+mn-cs"/>
        </a:defRPr>
      </a:lvl1pPr>
      <a:lvl2pPr marL="660380" algn="l" defTabSz="1320759" rtl="0" eaLnBrk="1" latinLnBrk="0" hangingPunct="1">
        <a:defRPr sz="2600" kern="1200">
          <a:solidFill>
            <a:schemeClr val="tx1"/>
          </a:solidFill>
          <a:latin typeface="+mn-lt"/>
          <a:ea typeface="+mn-ea"/>
          <a:cs typeface="+mn-cs"/>
        </a:defRPr>
      </a:lvl2pPr>
      <a:lvl3pPr marL="1320759" algn="l" defTabSz="1320759" rtl="0" eaLnBrk="1" latinLnBrk="0" hangingPunct="1">
        <a:defRPr sz="2600" kern="1200">
          <a:solidFill>
            <a:schemeClr val="tx1"/>
          </a:solidFill>
          <a:latin typeface="+mn-lt"/>
          <a:ea typeface="+mn-ea"/>
          <a:cs typeface="+mn-cs"/>
        </a:defRPr>
      </a:lvl3pPr>
      <a:lvl4pPr marL="1981139" algn="l" defTabSz="1320759" rtl="0" eaLnBrk="1" latinLnBrk="0" hangingPunct="1">
        <a:defRPr sz="2600" kern="1200">
          <a:solidFill>
            <a:schemeClr val="tx1"/>
          </a:solidFill>
          <a:latin typeface="+mn-lt"/>
          <a:ea typeface="+mn-ea"/>
          <a:cs typeface="+mn-cs"/>
        </a:defRPr>
      </a:lvl4pPr>
      <a:lvl5pPr marL="2641519" algn="l" defTabSz="1320759" rtl="0" eaLnBrk="1" latinLnBrk="0" hangingPunct="1">
        <a:defRPr sz="2600" kern="1200">
          <a:solidFill>
            <a:schemeClr val="tx1"/>
          </a:solidFill>
          <a:latin typeface="+mn-lt"/>
          <a:ea typeface="+mn-ea"/>
          <a:cs typeface="+mn-cs"/>
        </a:defRPr>
      </a:lvl5pPr>
      <a:lvl6pPr marL="3301898" algn="l" defTabSz="1320759" rtl="0" eaLnBrk="1" latinLnBrk="0" hangingPunct="1">
        <a:defRPr sz="2600" kern="1200">
          <a:solidFill>
            <a:schemeClr val="tx1"/>
          </a:solidFill>
          <a:latin typeface="+mn-lt"/>
          <a:ea typeface="+mn-ea"/>
          <a:cs typeface="+mn-cs"/>
        </a:defRPr>
      </a:lvl6pPr>
      <a:lvl7pPr marL="3962278" algn="l" defTabSz="1320759" rtl="0" eaLnBrk="1" latinLnBrk="0" hangingPunct="1">
        <a:defRPr sz="2600" kern="1200">
          <a:solidFill>
            <a:schemeClr val="tx1"/>
          </a:solidFill>
          <a:latin typeface="+mn-lt"/>
          <a:ea typeface="+mn-ea"/>
          <a:cs typeface="+mn-cs"/>
        </a:defRPr>
      </a:lvl7pPr>
      <a:lvl8pPr marL="4622658" algn="l" defTabSz="1320759" rtl="0" eaLnBrk="1" latinLnBrk="0" hangingPunct="1">
        <a:defRPr sz="2600" kern="1200">
          <a:solidFill>
            <a:schemeClr val="tx1"/>
          </a:solidFill>
          <a:latin typeface="+mn-lt"/>
          <a:ea typeface="+mn-ea"/>
          <a:cs typeface="+mn-cs"/>
        </a:defRPr>
      </a:lvl8pPr>
      <a:lvl9pPr marL="5283037" algn="l" defTabSz="1320759"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D84FA6-9883-4373-83CE-F92BA0D0AD79}"/>
              </a:ext>
            </a:extLst>
          </p:cNvPr>
          <p:cNvSpPr>
            <a:spLocks noGrp="1"/>
          </p:cNvSpPr>
          <p:nvPr>
            <p:ph type="ctrTitle"/>
          </p:nvPr>
        </p:nvSpPr>
        <p:spPr>
          <a:xfrm>
            <a:off x="190005" y="498766"/>
            <a:ext cx="5023263" cy="997526"/>
          </a:xfrm>
        </p:spPr>
        <p:txBody>
          <a:bodyPr>
            <a:normAutofit/>
          </a:bodyPr>
          <a:lstStyle/>
          <a:p>
            <a:pPr algn="ctr"/>
            <a:r>
              <a:rPr lang="sv-SE" sz="3200" cap="all" spc="100" dirty="0">
                <a:latin typeface="Hallo sans black" panose="02000500000000000000" pitchFamily="2" charset="0"/>
              </a:rPr>
              <a:t>TORSÅNGS IF</a:t>
            </a:r>
            <a:br>
              <a:rPr lang="sv-SE" sz="3200" cap="all" spc="100" dirty="0">
                <a:latin typeface="Hallo sans black" panose="02000500000000000000" pitchFamily="2" charset="0"/>
              </a:rPr>
            </a:br>
            <a:r>
              <a:rPr lang="sv-SE" sz="3200" cap="all" spc="100" dirty="0">
                <a:latin typeface="Hallo sans black" panose="02000500000000000000" pitchFamily="2" charset="0"/>
              </a:rPr>
              <a:t>Spelarutbildningsplan</a:t>
            </a:r>
          </a:p>
        </p:txBody>
      </p:sp>
      <p:sp>
        <p:nvSpPr>
          <p:cNvPr id="3" name="Underrubrik 2">
            <a:extLst>
              <a:ext uri="{FF2B5EF4-FFF2-40B4-BE49-F238E27FC236}">
                <a16:creationId xmlns:a16="http://schemas.microsoft.com/office/drawing/2014/main" id="{59AB4CBA-61BE-4039-BDEB-976C52A8AADA}"/>
              </a:ext>
            </a:extLst>
          </p:cNvPr>
          <p:cNvSpPr>
            <a:spLocks noGrp="1"/>
          </p:cNvSpPr>
          <p:nvPr>
            <p:ph type="subTitle" idx="1"/>
          </p:nvPr>
        </p:nvSpPr>
        <p:spPr>
          <a:xfrm>
            <a:off x="190005" y="1736262"/>
            <a:ext cx="5810745" cy="5858338"/>
          </a:xfrm>
        </p:spPr>
        <p:txBody>
          <a:bodyPr/>
          <a:lstStyle/>
          <a:p>
            <a:pPr algn="ctr"/>
            <a:r>
              <a:rPr lang="sv-SE" sz="4800" b="1" dirty="0">
                <a:solidFill>
                  <a:srgbClr val="51BADF"/>
                </a:solidFill>
              </a:rPr>
              <a:t>9 mot 9</a:t>
            </a:r>
          </a:p>
          <a:p>
            <a:r>
              <a:rPr lang="sv-SE" b="1" dirty="0"/>
              <a:t>Målsättningen med spelformen 9 mot 9 är att spelarna ska ha roligt och samtidigt lära sig så mycket som möjligt. Alla spelare ska ges förutsättningar för att utvecklas och delta efter sina förutsättningar.</a:t>
            </a:r>
          </a:p>
          <a:p>
            <a:pPr algn="l"/>
            <a:endParaRPr lang="sv-SE" dirty="0"/>
          </a:p>
        </p:txBody>
      </p:sp>
      <p:sp>
        <p:nvSpPr>
          <p:cNvPr id="6" name="Underrubrik 2">
            <a:extLst>
              <a:ext uri="{FF2B5EF4-FFF2-40B4-BE49-F238E27FC236}">
                <a16:creationId xmlns:a16="http://schemas.microsoft.com/office/drawing/2014/main" id="{2695E3EA-51A9-4579-A7EE-67FAE57A21A3}"/>
              </a:ext>
            </a:extLst>
          </p:cNvPr>
          <p:cNvSpPr txBox="1">
            <a:spLocks/>
          </p:cNvSpPr>
          <p:nvPr/>
        </p:nvSpPr>
        <p:spPr>
          <a:xfrm>
            <a:off x="1749287" y="8222975"/>
            <a:ext cx="2246243" cy="1093304"/>
          </a:xfrm>
          <a:prstGeom prst="rect">
            <a:avLst/>
          </a:prstGeom>
        </p:spPr>
        <p:txBody>
          <a:bodyPr vert="horz" lIns="91440" tIns="45720" rIns="91440" bIns="45720" rtlCol="0">
            <a:normAutofit lnSpcReduction="10000"/>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gn="ctr">
              <a:lnSpc>
                <a:spcPct val="100000"/>
              </a:lnSpc>
              <a:spcBef>
                <a:spcPts val="500"/>
              </a:spcBef>
            </a:pPr>
            <a:r>
              <a:rPr lang="sv-SE" sz="2000" dirty="0">
                <a:solidFill>
                  <a:srgbClr val="51BADF"/>
                </a:solidFill>
              </a:rPr>
              <a:t>TORSÅNGS IF</a:t>
            </a:r>
          </a:p>
          <a:p>
            <a:pPr algn="ctr">
              <a:lnSpc>
                <a:spcPct val="100000"/>
              </a:lnSpc>
              <a:spcBef>
                <a:spcPts val="500"/>
              </a:spcBef>
            </a:pPr>
            <a:r>
              <a:rPr lang="sv-SE" sz="2000" dirty="0">
                <a:solidFill>
                  <a:srgbClr val="51BADF"/>
                </a:solidFill>
              </a:rPr>
              <a:t>Träningsplanering</a:t>
            </a:r>
          </a:p>
          <a:p>
            <a:pPr algn="ctr">
              <a:lnSpc>
                <a:spcPct val="100000"/>
              </a:lnSpc>
              <a:spcBef>
                <a:spcPts val="500"/>
              </a:spcBef>
            </a:pPr>
            <a:r>
              <a:rPr lang="sv-SE" sz="2000" dirty="0">
                <a:solidFill>
                  <a:srgbClr val="51BADF"/>
                </a:solidFill>
              </a:rPr>
              <a:t>2020</a:t>
            </a:r>
          </a:p>
          <a:p>
            <a:pPr>
              <a:lnSpc>
                <a:spcPct val="100000"/>
              </a:lnSpc>
              <a:spcBef>
                <a:spcPts val="500"/>
              </a:spcBef>
            </a:pPr>
            <a:endParaRPr lang="sv-SE" sz="2000" dirty="0">
              <a:solidFill>
                <a:srgbClr val="51BADF"/>
              </a:solidFill>
            </a:endParaRPr>
          </a:p>
        </p:txBody>
      </p:sp>
      <p:sp>
        <p:nvSpPr>
          <p:cNvPr id="7" name="Underrubrik 2">
            <a:extLst>
              <a:ext uri="{FF2B5EF4-FFF2-40B4-BE49-F238E27FC236}">
                <a16:creationId xmlns:a16="http://schemas.microsoft.com/office/drawing/2014/main" id="{E7979744-2E55-41D6-85FD-8969B8176085}"/>
              </a:ext>
            </a:extLst>
          </p:cNvPr>
          <p:cNvSpPr txBox="1">
            <a:spLocks/>
          </p:cNvSpPr>
          <p:nvPr/>
        </p:nvSpPr>
        <p:spPr>
          <a:xfrm>
            <a:off x="3687956" y="7983005"/>
            <a:ext cx="2826257" cy="1693195"/>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gn="r">
              <a:lnSpc>
                <a:spcPct val="100000"/>
              </a:lnSpc>
              <a:spcBef>
                <a:spcPts val="500"/>
              </a:spcBef>
            </a:pPr>
            <a:endParaRPr lang="sv-SE" sz="9600" dirty="0">
              <a:solidFill>
                <a:srgbClr val="FFED00"/>
              </a:solidFill>
              <a:latin typeface="Hallo sans black" panose="02000500000000000000" pitchFamily="2" charset="0"/>
            </a:endParaRPr>
          </a:p>
          <a:p>
            <a:pPr algn="r">
              <a:lnSpc>
                <a:spcPct val="100000"/>
              </a:lnSpc>
              <a:spcBef>
                <a:spcPts val="500"/>
              </a:spcBef>
            </a:pPr>
            <a:endParaRPr lang="sv-SE" sz="2000" dirty="0">
              <a:solidFill>
                <a:srgbClr val="FFED00"/>
              </a:solidFill>
            </a:endParaRPr>
          </a:p>
        </p:txBody>
      </p:sp>
      <p:sp>
        <p:nvSpPr>
          <p:cNvPr id="8" name="Underrubrik 2">
            <a:extLst>
              <a:ext uri="{FF2B5EF4-FFF2-40B4-BE49-F238E27FC236}">
                <a16:creationId xmlns:a16="http://schemas.microsoft.com/office/drawing/2014/main" id="{89CD11AC-21D8-420E-B9CD-A687ACA94016}"/>
              </a:ext>
            </a:extLst>
          </p:cNvPr>
          <p:cNvSpPr txBox="1">
            <a:spLocks/>
          </p:cNvSpPr>
          <p:nvPr/>
        </p:nvSpPr>
        <p:spPr>
          <a:xfrm>
            <a:off x="4770474" y="8222975"/>
            <a:ext cx="1163725" cy="1093304"/>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nSpc>
                <a:spcPct val="100000"/>
              </a:lnSpc>
              <a:spcBef>
                <a:spcPts val="500"/>
              </a:spcBef>
            </a:pPr>
            <a:r>
              <a:rPr lang="sv-SE" sz="2000" dirty="0">
                <a:solidFill>
                  <a:srgbClr val="FFED00"/>
                </a:solidFill>
                <a:latin typeface="Hallo sans black" panose="02000500000000000000" pitchFamily="2" charset="0"/>
              </a:rPr>
              <a:t>9 mot 9</a:t>
            </a:r>
          </a:p>
          <a:p>
            <a:pPr>
              <a:lnSpc>
                <a:spcPct val="100000"/>
              </a:lnSpc>
              <a:spcBef>
                <a:spcPts val="500"/>
              </a:spcBef>
            </a:pPr>
            <a:endParaRPr lang="sv-SE" sz="2000" dirty="0">
              <a:solidFill>
                <a:srgbClr val="FFED00"/>
              </a:solidFill>
              <a:latin typeface="Hallo sans black" panose="02000500000000000000" pitchFamily="2" charset="0"/>
            </a:endParaRPr>
          </a:p>
        </p:txBody>
      </p:sp>
      <p:pic>
        <p:nvPicPr>
          <p:cNvPr id="5" name="Picture 4" descr="A screenshot of a cell phone&#10;&#10;Description automatically generated">
            <a:extLst>
              <a:ext uri="{FF2B5EF4-FFF2-40B4-BE49-F238E27FC236}">
                <a16:creationId xmlns:a16="http://schemas.microsoft.com/office/drawing/2014/main" id="{815BBD0E-59B2-4A4D-97BC-021F40C501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7" y="3781251"/>
            <a:ext cx="6858000" cy="1595005"/>
          </a:xfrm>
          <a:prstGeom prst="rect">
            <a:avLst/>
          </a:prstGeom>
        </p:spPr>
      </p:pic>
    </p:spTree>
    <p:extLst>
      <p:ext uri="{BB962C8B-B14F-4D97-AF65-F5344CB8AC3E}">
        <p14:creationId xmlns:p14="http://schemas.microsoft.com/office/powerpoint/2010/main" val="2156353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BA1AE78-8197-403E-8449-1279758B5C22}"/>
              </a:ext>
            </a:extLst>
          </p:cNvPr>
          <p:cNvSpPr>
            <a:spLocks noGrp="1"/>
          </p:cNvSpPr>
          <p:nvPr>
            <p:ph type="ctrTitle"/>
          </p:nvPr>
        </p:nvSpPr>
        <p:spPr>
          <a:xfrm>
            <a:off x="829285" y="1477694"/>
            <a:ext cx="5413514" cy="1137641"/>
          </a:xfrm>
        </p:spPr>
        <p:txBody>
          <a:bodyPr>
            <a:normAutofit fontScale="90000"/>
          </a:bodyPr>
          <a:lstStyle/>
          <a:p>
            <a:r>
              <a:rPr lang="sv-SE" b="1" dirty="0">
                <a:solidFill>
                  <a:schemeClr val="accent5"/>
                </a:solidFill>
                <a:latin typeface="Hallo sans black" panose="02000500000000000000"/>
              </a:rPr>
              <a:t>Spelytor</a:t>
            </a:r>
            <a:br>
              <a:rPr lang="sv-SE" b="1" dirty="0">
                <a:solidFill>
                  <a:srgbClr val="1F1F1F"/>
                </a:solidFill>
                <a:latin typeface="Stag Sans"/>
              </a:rPr>
            </a:br>
            <a:endParaRPr lang="sv-SE" dirty="0"/>
          </a:p>
        </p:txBody>
      </p:sp>
      <p:sp>
        <p:nvSpPr>
          <p:cNvPr id="5" name="Underrubrik 4">
            <a:extLst>
              <a:ext uri="{FF2B5EF4-FFF2-40B4-BE49-F238E27FC236}">
                <a16:creationId xmlns:a16="http://schemas.microsoft.com/office/drawing/2014/main" id="{A9385873-4335-4EB4-8B16-44B12924BE9E}"/>
              </a:ext>
            </a:extLst>
          </p:cNvPr>
          <p:cNvSpPr>
            <a:spLocks noGrp="1"/>
          </p:cNvSpPr>
          <p:nvPr>
            <p:ph type="subTitle" idx="1"/>
          </p:nvPr>
        </p:nvSpPr>
        <p:spPr>
          <a:xfrm>
            <a:off x="722243" y="2046515"/>
            <a:ext cx="5413514" cy="1693195"/>
          </a:xfrm>
        </p:spPr>
        <p:txBody>
          <a:bodyPr/>
          <a:lstStyle/>
          <a:p>
            <a:r>
              <a:rPr lang="sv-SE" sz="1200" dirty="0"/>
              <a:t>Spelytorna baseras på motståndarnas positioner och är ytorna framför och bakom motståndarnas lagdelar. Det innebär att spelytorna flyttas när motståndarna flyttar sig i djupled. Spelytorna används främst i anfallsspelet och kan hjälpa både bollhållaren och medspelarna att ta beslut. Exempelvis är det ofta fördelaktigt om bollhållaren kan förflytta bollen till spelyta framför samtidigt som medspelarna bör erbjuda passningsalternativ i olika spelytor.</a:t>
            </a:r>
          </a:p>
          <a:p>
            <a:r>
              <a:rPr lang="sv-SE" sz="1200" dirty="0"/>
              <a:t>SvFF rekommenderar att spelytor introduceras i spelformen 9 mot 9 eftersom offsideregeln gör att spelytorna framgår tydligare.</a:t>
            </a:r>
          </a:p>
          <a:p>
            <a:endParaRPr lang="sv-SE" dirty="0"/>
          </a:p>
        </p:txBody>
      </p:sp>
      <p:sp>
        <p:nvSpPr>
          <p:cNvPr id="6" name="Underrubrik 2">
            <a:extLst>
              <a:ext uri="{FF2B5EF4-FFF2-40B4-BE49-F238E27FC236}">
                <a16:creationId xmlns:a16="http://schemas.microsoft.com/office/drawing/2014/main" id="{5A00C63D-F45D-406A-B6E3-BA31B1798774}"/>
              </a:ext>
            </a:extLst>
          </p:cNvPr>
          <p:cNvSpPr txBox="1">
            <a:spLocks/>
          </p:cNvSpPr>
          <p:nvPr/>
        </p:nvSpPr>
        <p:spPr>
          <a:xfrm>
            <a:off x="1749287" y="8222975"/>
            <a:ext cx="2246243" cy="1093304"/>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nSpc>
                <a:spcPct val="100000"/>
              </a:lnSpc>
              <a:spcBef>
                <a:spcPts val="500"/>
              </a:spcBef>
            </a:pPr>
            <a:r>
              <a:rPr lang="sv-SE" sz="2000" dirty="0">
                <a:solidFill>
                  <a:srgbClr val="51BADF"/>
                </a:solidFill>
              </a:rPr>
              <a:t>TORSÅNGS IF</a:t>
            </a:r>
          </a:p>
          <a:p>
            <a:pPr>
              <a:lnSpc>
                <a:spcPct val="100000"/>
              </a:lnSpc>
              <a:spcBef>
                <a:spcPts val="500"/>
              </a:spcBef>
            </a:pPr>
            <a:r>
              <a:rPr lang="sv-SE" sz="2000" dirty="0">
                <a:solidFill>
                  <a:srgbClr val="51BADF"/>
                </a:solidFill>
              </a:rPr>
              <a:t>Spelarutbildning</a:t>
            </a:r>
          </a:p>
          <a:p>
            <a:pPr>
              <a:lnSpc>
                <a:spcPct val="100000"/>
              </a:lnSpc>
              <a:spcBef>
                <a:spcPts val="500"/>
              </a:spcBef>
            </a:pPr>
            <a:endParaRPr lang="sv-SE" sz="2000" dirty="0">
              <a:solidFill>
                <a:srgbClr val="51BADF"/>
              </a:solidFill>
            </a:endParaRPr>
          </a:p>
        </p:txBody>
      </p:sp>
      <p:sp>
        <p:nvSpPr>
          <p:cNvPr id="7" name="Underrubrik 2">
            <a:extLst>
              <a:ext uri="{FF2B5EF4-FFF2-40B4-BE49-F238E27FC236}">
                <a16:creationId xmlns:a16="http://schemas.microsoft.com/office/drawing/2014/main" id="{51797803-18F2-4344-B623-FE8813AFAAAF}"/>
              </a:ext>
            </a:extLst>
          </p:cNvPr>
          <p:cNvSpPr txBox="1">
            <a:spLocks/>
          </p:cNvSpPr>
          <p:nvPr/>
        </p:nvSpPr>
        <p:spPr>
          <a:xfrm>
            <a:off x="3687957" y="7983005"/>
            <a:ext cx="2819170" cy="1693195"/>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gn="r">
              <a:lnSpc>
                <a:spcPct val="100000"/>
              </a:lnSpc>
              <a:spcBef>
                <a:spcPts val="500"/>
              </a:spcBef>
            </a:pPr>
            <a:r>
              <a:rPr lang="sv-SE" sz="1900" dirty="0">
                <a:solidFill>
                  <a:srgbClr val="FFED00"/>
                </a:solidFill>
                <a:latin typeface="Hallo sans black" panose="02000500000000000000" pitchFamily="2" charset="0"/>
              </a:rPr>
              <a:t>Ungdom</a:t>
            </a:r>
          </a:p>
          <a:p>
            <a:pPr algn="r">
              <a:lnSpc>
                <a:spcPct val="100000"/>
              </a:lnSpc>
              <a:spcBef>
                <a:spcPts val="500"/>
              </a:spcBef>
            </a:pPr>
            <a:endParaRPr lang="sv-SE" sz="2000" dirty="0">
              <a:solidFill>
                <a:srgbClr val="FFED00"/>
              </a:solidFill>
            </a:endParaRPr>
          </a:p>
        </p:txBody>
      </p:sp>
      <p:pic>
        <p:nvPicPr>
          <p:cNvPr id="10242" name="Picture 2">
            <a:extLst>
              <a:ext uri="{FF2B5EF4-FFF2-40B4-BE49-F238E27FC236}">
                <a16:creationId xmlns:a16="http://schemas.microsoft.com/office/drawing/2014/main" id="{182E2BAA-7B5E-48C3-BE9B-2DEE3ED37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914" y="3585029"/>
            <a:ext cx="4198257" cy="439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191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BA1AE78-8197-403E-8449-1279758B5C22}"/>
              </a:ext>
            </a:extLst>
          </p:cNvPr>
          <p:cNvSpPr>
            <a:spLocks noGrp="1"/>
          </p:cNvSpPr>
          <p:nvPr>
            <p:ph type="ctrTitle"/>
          </p:nvPr>
        </p:nvSpPr>
        <p:spPr>
          <a:xfrm>
            <a:off x="722243" y="1621191"/>
            <a:ext cx="5413514" cy="690209"/>
          </a:xfrm>
        </p:spPr>
        <p:txBody>
          <a:bodyPr>
            <a:normAutofit fontScale="90000"/>
          </a:bodyPr>
          <a:lstStyle/>
          <a:p>
            <a:r>
              <a:rPr lang="sv-SE" b="1" dirty="0">
                <a:solidFill>
                  <a:schemeClr val="accent5"/>
                </a:solidFill>
                <a:latin typeface="Hallo sans black" panose="02000500000000000000"/>
              </a:rPr>
              <a:t>Korridorer</a:t>
            </a:r>
            <a:br>
              <a:rPr lang="sv-SE" b="1" dirty="0">
                <a:solidFill>
                  <a:schemeClr val="accent5"/>
                </a:solidFill>
                <a:latin typeface="Hallo sans black" panose="02000500000000000000"/>
              </a:rPr>
            </a:br>
            <a:endParaRPr lang="sv-SE" dirty="0">
              <a:solidFill>
                <a:schemeClr val="accent5"/>
              </a:solidFill>
              <a:latin typeface="Hallo sans black" panose="02000500000000000000"/>
            </a:endParaRPr>
          </a:p>
        </p:txBody>
      </p:sp>
      <p:sp>
        <p:nvSpPr>
          <p:cNvPr id="5" name="Underrubrik 4">
            <a:extLst>
              <a:ext uri="{FF2B5EF4-FFF2-40B4-BE49-F238E27FC236}">
                <a16:creationId xmlns:a16="http://schemas.microsoft.com/office/drawing/2014/main" id="{A9385873-4335-4EB4-8B16-44B12924BE9E}"/>
              </a:ext>
            </a:extLst>
          </p:cNvPr>
          <p:cNvSpPr>
            <a:spLocks noGrp="1"/>
          </p:cNvSpPr>
          <p:nvPr>
            <p:ph type="subTitle" idx="1"/>
          </p:nvPr>
        </p:nvSpPr>
        <p:spPr>
          <a:xfrm>
            <a:off x="722243" y="1621191"/>
            <a:ext cx="5413514" cy="4813825"/>
          </a:xfrm>
        </p:spPr>
        <p:txBody>
          <a:bodyPr/>
          <a:lstStyle/>
          <a:p>
            <a:r>
              <a:rPr lang="sv-SE" sz="1200" dirty="0"/>
              <a:t>Korridorerna delar planen i sidled och är bra riktmärken för bland annat överflyttning och centrering i försvarsspelet. I anfallsspelet kan korridorerna hjälpa laget att formera sig för att kunna förflytta bollen över stora ytor exempelvis vid spelvändningar.</a:t>
            </a:r>
          </a:p>
          <a:p>
            <a:r>
              <a:rPr lang="sv-SE" sz="1200" dirty="0"/>
              <a:t>SvFF rekommenderar att korridorerna introduceras i spelformen 11 mot 11 eftersom planen då har komplett linjering med målområde vilket gör att spelarna lättare kan identifiera korridorerna.</a:t>
            </a:r>
          </a:p>
          <a:p>
            <a:endParaRPr lang="sv-SE" dirty="0"/>
          </a:p>
        </p:txBody>
      </p:sp>
      <p:sp>
        <p:nvSpPr>
          <p:cNvPr id="6" name="Underrubrik 2">
            <a:extLst>
              <a:ext uri="{FF2B5EF4-FFF2-40B4-BE49-F238E27FC236}">
                <a16:creationId xmlns:a16="http://schemas.microsoft.com/office/drawing/2014/main" id="{5A00C63D-F45D-406A-B6E3-BA31B1798774}"/>
              </a:ext>
            </a:extLst>
          </p:cNvPr>
          <p:cNvSpPr txBox="1">
            <a:spLocks/>
          </p:cNvSpPr>
          <p:nvPr/>
        </p:nvSpPr>
        <p:spPr>
          <a:xfrm>
            <a:off x="1749287" y="8222975"/>
            <a:ext cx="2246243" cy="1093304"/>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nSpc>
                <a:spcPct val="100000"/>
              </a:lnSpc>
              <a:spcBef>
                <a:spcPts val="500"/>
              </a:spcBef>
            </a:pPr>
            <a:r>
              <a:rPr lang="sv-SE" sz="2000" dirty="0">
                <a:solidFill>
                  <a:srgbClr val="51BADF"/>
                </a:solidFill>
              </a:rPr>
              <a:t>TORSÅNGS IF</a:t>
            </a:r>
          </a:p>
          <a:p>
            <a:pPr>
              <a:lnSpc>
                <a:spcPct val="100000"/>
              </a:lnSpc>
              <a:spcBef>
                <a:spcPts val="500"/>
              </a:spcBef>
            </a:pPr>
            <a:r>
              <a:rPr lang="sv-SE" sz="2000" dirty="0">
                <a:solidFill>
                  <a:srgbClr val="51BADF"/>
                </a:solidFill>
              </a:rPr>
              <a:t>Spelarutbildning</a:t>
            </a:r>
          </a:p>
          <a:p>
            <a:pPr>
              <a:lnSpc>
                <a:spcPct val="100000"/>
              </a:lnSpc>
              <a:spcBef>
                <a:spcPts val="500"/>
              </a:spcBef>
            </a:pPr>
            <a:endParaRPr lang="sv-SE" sz="2000" dirty="0">
              <a:solidFill>
                <a:srgbClr val="51BADF"/>
              </a:solidFill>
            </a:endParaRPr>
          </a:p>
        </p:txBody>
      </p:sp>
      <p:sp>
        <p:nvSpPr>
          <p:cNvPr id="7" name="Underrubrik 2">
            <a:extLst>
              <a:ext uri="{FF2B5EF4-FFF2-40B4-BE49-F238E27FC236}">
                <a16:creationId xmlns:a16="http://schemas.microsoft.com/office/drawing/2014/main" id="{51797803-18F2-4344-B623-FE8813AFAAAF}"/>
              </a:ext>
            </a:extLst>
          </p:cNvPr>
          <p:cNvSpPr txBox="1">
            <a:spLocks/>
          </p:cNvSpPr>
          <p:nvPr/>
        </p:nvSpPr>
        <p:spPr>
          <a:xfrm>
            <a:off x="3687957" y="7983005"/>
            <a:ext cx="2819170" cy="1693195"/>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gn="r">
              <a:lnSpc>
                <a:spcPct val="100000"/>
              </a:lnSpc>
              <a:spcBef>
                <a:spcPts val="500"/>
              </a:spcBef>
            </a:pPr>
            <a:r>
              <a:rPr lang="sv-SE" sz="1900" dirty="0">
                <a:solidFill>
                  <a:srgbClr val="FFED00"/>
                </a:solidFill>
                <a:latin typeface="Hallo sans black" panose="02000500000000000000" pitchFamily="2" charset="0"/>
              </a:rPr>
              <a:t>Ungdom</a:t>
            </a:r>
          </a:p>
          <a:p>
            <a:pPr algn="r">
              <a:lnSpc>
                <a:spcPct val="100000"/>
              </a:lnSpc>
              <a:spcBef>
                <a:spcPts val="500"/>
              </a:spcBef>
            </a:pPr>
            <a:endParaRPr lang="sv-SE" sz="2000" dirty="0">
              <a:solidFill>
                <a:srgbClr val="FFED00"/>
              </a:solidFill>
            </a:endParaRPr>
          </a:p>
        </p:txBody>
      </p:sp>
      <p:pic>
        <p:nvPicPr>
          <p:cNvPr id="11266" name="Picture 2">
            <a:extLst>
              <a:ext uri="{FF2B5EF4-FFF2-40B4-BE49-F238E27FC236}">
                <a16:creationId xmlns:a16="http://schemas.microsoft.com/office/drawing/2014/main" id="{5592E231-134B-475A-9161-ADE862346C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2286" y="3008695"/>
            <a:ext cx="3118984" cy="485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815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C65B2-206E-4EE3-A4DE-C13963ACD1E6}"/>
              </a:ext>
            </a:extLst>
          </p:cNvPr>
          <p:cNvSpPr>
            <a:spLocks noGrp="1"/>
          </p:cNvSpPr>
          <p:nvPr>
            <p:ph type="title"/>
          </p:nvPr>
        </p:nvSpPr>
        <p:spPr/>
        <p:txBody>
          <a:bodyPr/>
          <a:lstStyle/>
          <a:p>
            <a:endParaRPr lang="sv-SE"/>
          </a:p>
        </p:txBody>
      </p:sp>
      <p:sp>
        <p:nvSpPr>
          <p:cNvPr id="3" name="Content Placeholder 2">
            <a:extLst>
              <a:ext uri="{FF2B5EF4-FFF2-40B4-BE49-F238E27FC236}">
                <a16:creationId xmlns:a16="http://schemas.microsoft.com/office/drawing/2014/main" id="{6F0C48DB-61F7-436F-900C-15B1F906B654}"/>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3195660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BA1AE78-8197-403E-8449-1279758B5C22}"/>
              </a:ext>
            </a:extLst>
          </p:cNvPr>
          <p:cNvSpPr>
            <a:spLocks noGrp="1"/>
          </p:cNvSpPr>
          <p:nvPr>
            <p:ph type="ctrTitle"/>
          </p:nvPr>
        </p:nvSpPr>
        <p:spPr>
          <a:xfrm>
            <a:off x="154379" y="344385"/>
            <a:ext cx="5981378" cy="914399"/>
          </a:xfrm>
        </p:spPr>
        <p:txBody>
          <a:bodyPr>
            <a:normAutofit/>
          </a:bodyPr>
          <a:lstStyle/>
          <a:p>
            <a:r>
              <a:rPr lang="sv-SE" sz="3200" b="1" dirty="0"/>
              <a:t>Planering</a:t>
            </a:r>
            <a:endParaRPr lang="sv-SE" sz="3200" dirty="0"/>
          </a:p>
        </p:txBody>
      </p:sp>
      <p:sp>
        <p:nvSpPr>
          <p:cNvPr id="5" name="Underrubrik 4">
            <a:extLst>
              <a:ext uri="{FF2B5EF4-FFF2-40B4-BE49-F238E27FC236}">
                <a16:creationId xmlns:a16="http://schemas.microsoft.com/office/drawing/2014/main" id="{A9385873-4335-4EB4-8B16-44B12924BE9E}"/>
              </a:ext>
            </a:extLst>
          </p:cNvPr>
          <p:cNvSpPr>
            <a:spLocks noGrp="1"/>
          </p:cNvSpPr>
          <p:nvPr>
            <p:ph type="subTitle" idx="1"/>
          </p:nvPr>
        </p:nvSpPr>
        <p:spPr>
          <a:xfrm>
            <a:off x="261257" y="1733797"/>
            <a:ext cx="5874500" cy="3219203"/>
          </a:xfrm>
        </p:spPr>
        <p:txBody>
          <a:bodyPr>
            <a:normAutofit fontScale="77500" lnSpcReduction="20000"/>
          </a:bodyPr>
          <a:lstStyle/>
          <a:p>
            <a:r>
              <a:rPr lang="sv-SE" b="1" dirty="0"/>
              <a:t>God planering ger goda möjligheter till tydlig kommunikation med föräldrarna och spelarna i ett tidigt skede. Det är viktigt att ha en tydlig rollfördelning i ledargruppen. Bestäm vad som ska göras, vem som ska göra det och när det ska göras. Ju fler vuxna som hjälper till, desto bättre är förutsättningarna för att göra ett bra jobb – men samverkan mellan många personer kräver bättre samordning och struktur.</a:t>
            </a:r>
          </a:p>
          <a:p>
            <a:r>
              <a:rPr lang="sv-SE" b="1" dirty="0"/>
              <a:t>Andra aktiviteter</a:t>
            </a:r>
          </a:p>
          <a:p>
            <a:r>
              <a:rPr lang="sv-SE" dirty="0"/>
              <a:t>Om spelarna gör andra saker tillsammans än att spela fotboll kan det vara bra för kamratskapet och för motivationen att fortsätta med fotboll. Ledaren kan gärna planera in andra aktiviteter under säsongen, till exempel att åka på övernattningsläger, att utöva en annan idrott tillsammans eller att titta på en landskamp.</a:t>
            </a:r>
          </a:p>
          <a:p>
            <a:r>
              <a:rPr lang="sv-SE" b="1" dirty="0"/>
              <a:t>Ledarutbildning</a:t>
            </a:r>
          </a:p>
          <a:p>
            <a:r>
              <a:rPr lang="sv-SE" dirty="0"/>
              <a:t>SvFF rekommenderar att flera ledare i varje lag har genomgått Tränarutbildning B ungdom. Minst en ledare bör ha genomgått Målvaktstränarutbildning C. Alla ledare bör ha genomgått Fortbildningen 9 mot 9. Föräldrarna bör utbildas i FSLL vilket ger dem insyn i fotbollens organisation och hjälper dem i föräldrarollen.</a:t>
            </a:r>
          </a:p>
          <a:p>
            <a:endParaRPr lang="sv-SE" dirty="0"/>
          </a:p>
        </p:txBody>
      </p:sp>
      <p:sp>
        <p:nvSpPr>
          <p:cNvPr id="6" name="Underrubrik 2">
            <a:extLst>
              <a:ext uri="{FF2B5EF4-FFF2-40B4-BE49-F238E27FC236}">
                <a16:creationId xmlns:a16="http://schemas.microsoft.com/office/drawing/2014/main" id="{5A00C63D-F45D-406A-B6E3-BA31B1798774}"/>
              </a:ext>
            </a:extLst>
          </p:cNvPr>
          <p:cNvSpPr txBox="1">
            <a:spLocks/>
          </p:cNvSpPr>
          <p:nvPr/>
        </p:nvSpPr>
        <p:spPr>
          <a:xfrm>
            <a:off x="1749287" y="8222975"/>
            <a:ext cx="2246243" cy="1093304"/>
          </a:xfrm>
          <a:prstGeom prst="rect">
            <a:avLst/>
          </a:prstGeom>
        </p:spPr>
        <p:txBody>
          <a:bodyPr vert="horz" lIns="91440" tIns="45720" rIns="91440" bIns="45720" rtlCol="0">
            <a:normAutofit lnSpcReduction="10000"/>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nSpc>
                <a:spcPct val="100000"/>
              </a:lnSpc>
              <a:spcBef>
                <a:spcPts val="500"/>
              </a:spcBef>
            </a:pPr>
            <a:r>
              <a:rPr lang="sv-SE" sz="2000" dirty="0">
                <a:solidFill>
                  <a:srgbClr val="51BADF"/>
                </a:solidFill>
              </a:rPr>
              <a:t>TORSÅNGS IF</a:t>
            </a:r>
          </a:p>
          <a:p>
            <a:pPr>
              <a:lnSpc>
                <a:spcPct val="100000"/>
              </a:lnSpc>
              <a:spcBef>
                <a:spcPts val="500"/>
              </a:spcBef>
            </a:pPr>
            <a:r>
              <a:rPr lang="sv-SE" sz="2000" dirty="0">
                <a:solidFill>
                  <a:srgbClr val="51BADF"/>
                </a:solidFill>
              </a:rPr>
              <a:t>Träningsplanering</a:t>
            </a:r>
          </a:p>
          <a:p>
            <a:pPr>
              <a:lnSpc>
                <a:spcPct val="100000"/>
              </a:lnSpc>
              <a:spcBef>
                <a:spcPts val="500"/>
              </a:spcBef>
            </a:pPr>
            <a:r>
              <a:rPr lang="sv-SE" sz="2000" dirty="0">
                <a:solidFill>
                  <a:srgbClr val="51BADF"/>
                </a:solidFill>
              </a:rPr>
              <a:t>2020</a:t>
            </a:r>
          </a:p>
          <a:p>
            <a:pPr>
              <a:lnSpc>
                <a:spcPct val="100000"/>
              </a:lnSpc>
              <a:spcBef>
                <a:spcPts val="500"/>
              </a:spcBef>
            </a:pPr>
            <a:endParaRPr lang="sv-SE" sz="2000" dirty="0">
              <a:solidFill>
                <a:srgbClr val="51BADF"/>
              </a:solidFill>
            </a:endParaRPr>
          </a:p>
        </p:txBody>
      </p:sp>
      <p:sp>
        <p:nvSpPr>
          <p:cNvPr id="7" name="Underrubrik 2">
            <a:extLst>
              <a:ext uri="{FF2B5EF4-FFF2-40B4-BE49-F238E27FC236}">
                <a16:creationId xmlns:a16="http://schemas.microsoft.com/office/drawing/2014/main" id="{51797803-18F2-4344-B623-FE8813AFAAAF}"/>
              </a:ext>
            </a:extLst>
          </p:cNvPr>
          <p:cNvSpPr txBox="1">
            <a:spLocks/>
          </p:cNvSpPr>
          <p:nvPr/>
        </p:nvSpPr>
        <p:spPr>
          <a:xfrm>
            <a:off x="3687957" y="7983005"/>
            <a:ext cx="2819170" cy="1693195"/>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gn="r">
              <a:lnSpc>
                <a:spcPct val="100000"/>
              </a:lnSpc>
              <a:spcBef>
                <a:spcPts val="500"/>
              </a:spcBef>
            </a:pPr>
            <a:endParaRPr lang="sv-SE" sz="2000" dirty="0">
              <a:solidFill>
                <a:srgbClr val="FFED00"/>
              </a:solidFill>
            </a:endParaRPr>
          </a:p>
          <a:p>
            <a:pPr algn="r">
              <a:lnSpc>
                <a:spcPct val="100000"/>
              </a:lnSpc>
              <a:spcBef>
                <a:spcPts val="500"/>
              </a:spcBef>
            </a:pPr>
            <a:r>
              <a:rPr lang="sv-SE" sz="2000" dirty="0">
                <a:solidFill>
                  <a:srgbClr val="FFED00"/>
                </a:solidFill>
              </a:rPr>
              <a:t>9 mot 9</a:t>
            </a:r>
          </a:p>
        </p:txBody>
      </p:sp>
      <p:pic>
        <p:nvPicPr>
          <p:cNvPr id="8" name="Picture 7" descr="A screenshot of a cell phone&#10;&#10;Description automatically generated">
            <a:extLst>
              <a:ext uri="{FF2B5EF4-FFF2-40B4-BE49-F238E27FC236}">
                <a16:creationId xmlns:a16="http://schemas.microsoft.com/office/drawing/2014/main" id="{527709FE-B08A-47AB-A511-E2F571050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79" y="4466320"/>
            <a:ext cx="6332517" cy="3516685"/>
          </a:xfrm>
          <a:prstGeom prst="rect">
            <a:avLst/>
          </a:prstGeom>
        </p:spPr>
      </p:pic>
    </p:spTree>
    <p:extLst>
      <p:ext uri="{BB962C8B-B14F-4D97-AF65-F5344CB8AC3E}">
        <p14:creationId xmlns:p14="http://schemas.microsoft.com/office/powerpoint/2010/main" val="2790994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BA1AE78-8197-403E-8449-1279758B5C22}"/>
              </a:ext>
            </a:extLst>
          </p:cNvPr>
          <p:cNvSpPr>
            <a:spLocks noGrp="1"/>
          </p:cNvSpPr>
          <p:nvPr>
            <p:ph type="ctrTitle"/>
          </p:nvPr>
        </p:nvSpPr>
        <p:spPr>
          <a:xfrm>
            <a:off x="213756" y="229801"/>
            <a:ext cx="5922001" cy="1207113"/>
          </a:xfrm>
        </p:spPr>
        <p:txBody>
          <a:bodyPr>
            <a:normAutofit/>
          </a:bodyPr>
          <a:lstStyle/>
          <a:p>
            <a:r>
              <a:rPr lang="sv-SE" sz="3200" dirty="0"/>
              <a:t>Spelets skeden</a:t>
            </a:r>
          </a:p>
        </p:txBody>
      </p:sp>
      <p:sp>
        <p:nvSpPr>
          <p:cNvPr id="6" name="Underrubrik 2">
            <a:extLst>
              <a:ext uri="{FF2B5EF4-FFF2-40B4-BE49-F238E27FC236}">
                <a16:creationId xmlns:a16="http://schemas.microsoft.com/office/drawing/2014/main" id="{5A00C63D-F45D-406A-B6E3-BA31B1798774}"/>
              </a:ext>
            </a:extLst>
          </p:cNvPr>
          <p:cNvSpPr txBox="1">
            <a:spLocks/>
          </p:cNvSpPr>
          <p:nvPr/>
        </p:nvSpPr>
        <p:spPr>
          <a:xfrm>
            <a:off x="1749287" y="8222975"/>
            <a:ext cx="2246243" cy="1093304"/>
          </a:xfrm>
          <a:prstGeom prst="rect">
            <a:avLst/>
          </a:prstGeom>
        </p:spPr>
        <p:txBody>
          <a:bodyPr vert="horz" lIns="91440" tIns="45720" rIns="91440" bIns="45720" rtlCol="0">
            <a:normAutofit lnSpcReduction="10000"/>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nSpc>
                <a:spcPct val="100000"/>
              </a:lnSpc>
              <a:spcBef>
                <a:spcPts val="500"/>
              </a:spcBef>
            </a:pPr>
            <a:r>
              <a:rPr lang="sv-SE" sz="2000" dirty="0">
                <a:solidFill>
                  <a:srgbClr val="51BADF"/>
                </a:solidFill>
              </a:rPr>
              <a:t>TORSÅNGS IF</a:t>
            </a:r>
          </a:p>
          <a:p>
            <a:pPr>
              <a:lnSpc>
                <a:spcPct val="100000"/>
              </a:lnSpc>
              <a:spcBef>
                <a:spcPts val="500"/>
              </a:spcBef>
            </a:pPr>
            <a:r>
              <a:rPr lang="sv-SE" sz="2000" dirty="0">
                <a:solidFill>
                  <a:srgbClr val="51BADF"/>
                </a:solidFill>
              </a:rPr>
              <a:t>Träningsplanering</a:t>
            </a:r>
          </a:p>
          <a:p>
            <a:pPr>
              <a:lnSpc>
                <a:spcPct val="100000"/>
              </a:lnSpc>
              <a:spcBef>
                <a:spcPts val="500"/>
              </a:spcBef>
            </a:pPr>
            <a:r>
              <a:rPr lang="sv-SE" sz="2000" dirty="0">
                <a:solidFill>
                  <a:srgbClr val="51BADF"/>
                </a:solidFill>
              </a:rPr>
              <a:t>2020</a:t>
            </a:r>
          </a:p>
          <a:p>
            <a:pPr>
              <a:lnSpc>
                <a:spcPct val="100000"/>
              </a:lnSpc>
              <a:spcBef>
                <a:spcPts val="500"/>
              </a:spcBef>
            </a:pPr>
            <a:endParaRPr lang="sv-SE" sz="2000" dirty="0">
              <a:solidFill>
                <a:srgbClr val="51BADF"/>
              </a:solidFill>
            </a:endParaRPr>
          </a:p>
        </p:txBody>
      </p:sp>
      <p:sp>
        <p:nvSpPr>
          <p:cNvPr id="7" name="Underrubrik 2">
            <a:extLst>
              <a:ext uri="{FF2B5EF4-FFF2-40B4-BE49-F238E27FC236}">
                <a16:creationId xmlns:a16="http://schemas.microsoft.com/office/drawing/2014/main" id="{51797803-18F2-4344-B623-FE8813AFAAAF}"/>
              </a:ext>
            </a:extLst>
          </p:cNvPr>
          <p:cNvSpPr txBox="1">
            <a:spLocks/>
          </p:cNvSpPr>
          <p:nvPr/>
        </p:nvSpPr>
        <p:spPr>
          <a:xfrm>
            <a:off x="3687957" y="7983005"/>
            <a:ext cx="2819170" cy="1693195"/>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gn="r">
              <a:lnSpc>
                <a:spcPct val="100000"/>
              </a:lnSpc>
              <a:spcBef>
                <a:spcPts val="500"/>
              </a:spcBef>
            </a:pPr>
            <a:endParaRPr lang="sv-SE" sz="2000" dirty="0">
              <a:solidFill>
                <a:srgbClr val="FFED00"/>
              </a:solidFill>
            </a:endParaRPr>
          </a:p>
          <a:p>
            <a:pPr algn="r">
              <a:lnSpc>
                <a:spcPct val="100000"/>
              </a:lnSpc>
              <a:spcBef>
                <a:spcPts val="500"/>
              </a:spcBef>
            </a:pPr>
            <a:r>
              <a:rPr lang="sv-SE" sz="2000" dirty="0">
                <a:solidFill>
                  <a:srgbClr val="FFED00"/>
                </a:solidFill>
              </a:rPr>
              <a:t>9 mot 9</a:t>
            </a:r>
          </a:p>
        </p:txBody>
      </p:sp>
      <p:pic>
        <p:nvPicPr>
          <p:cNvPr id="3" name="Picture 2" descr="A screenshot of a cell phone&#10;&#10;Description automatically generated">
            <a:extLst>
              <a:ext uri="{FF2B5EF4-FFF2-40B4-BE49-F238E27FC236}">
                <a16:creationId xmlns:a16="http://schemas.microsoft.com/office/drawing/2014/main" id="{12D7641F-270C-4585-AF1D-335A57119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04" y="1678591"/>
            <a:ext cx="7001804" cy="3257993"/>
          </a:xfrm>
          <a:prstGeom prst="rect">
            <a:avLst/>
          </a:prstGeom>
        </p:spPr>
      </p:pic>
    </p:spTree>
    <p:extLst>
      <p:ext uri="{BB962C8B-B14F-4D97-AF65-F5344CB8AC3E}">
        <p14:creationId xmlns:p14="http://schemas.microsoft.com/office/powerpoint/2010/main" val="2433302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BA1AE78-8197-403E-8449-1279758B5C22}"/>
              </a:ext>
            </a:extLst>
          </p:cNvPr>
          <p:cNvSpPr>
            <a:spLocks noGrp="1"/>
          </p:cNvSpPr>
          <p:nvPr>
            <p:ph type="ctrTitle"/>
          </p:nvPr>
        </p:nvSpPr>
        <p:spPr>
          <a:xfrm>
            <a:off x="722243" y="1621191"/>
            <a:ext cx="5413514" cy="1086567"/>
          </a:xfrm>
        </p:spPr>
        <p:txBody>
          <a:bodyPr/>
          <a:lstStyle/>
          <a:p>
            <a:r>
              <a:rPr lang="sv-SE" b="1" dirty="0"/>
              <a:t>Träning 90 min</a:t>
            </a:r>
          </a:p>
        </p:txBody>
      </p:sp>
      <p:sp>
        <p:nvSpPr>
          <p:cNvPr id="5" name="Underrubrik 4">
            <a:extLst>
              <a:ext uri="{FF2B5EF4-FFF2-40B4-BE49-F238E27FC236}">
                <a16:creationId xmlns:a16="http://schemas.microsoft.com/office/drawing/2014/main" id="{A9385873-4335-4EB4-8B16-44B12924BE9E}"/>
              </a:ext>
            </a:extLst>
          </p:cNvPr>
          <p:cNvSpPr>
            <a:spLocks noGrp="1"/>
          </p:cNvSpPr>
          <p:nvPr>
            <p:ph type="subTitle" idx="1"/>
          </p:nvPr>
        </p:nvSpPr>
        <p:spPr>
          <a:xfrm>
            <a:off x="722243" y="3147237"/>
            <a:ext cx="5413514" cy="4447363"/>
          </a:xfrm>
        </p:spPr>
        <p:txBody>
          <a:bodyPr>
            <a:normAutofit/>
          </a:bodyPr>
          <a:lstStyle/>
          <a:p>
            <a:pPr marL="285750" indent="-285750">
              <a:buFont typeface="Arial" panose="020B0604020202020204" pitchFamily="34" charset="0"/>
              <a:buChar char="•"/>
            </a:pPr>
            <a:r>
              <a:rPr lang="sv-SE" b="1" dirty="0" err="1"/>
              <a:t>Förberedelsräning</a:t>
            </a:r>
            <a:r>
              <a:rPr lang="sv-SE" b="1" dirty="0"/>
              <a:t>	20-30 min</a:t>
            </a:r>
          </a:p>
          <a:p>
            <a:r>
              <a:rPr lang="sv-SE" dirty="0"/>
              <a:t>	aktivering</a:t>
            </a:r>
          </a:p>
          <a:p>
            <a:r>
              <a:rPr lang="sv-SE" dirty="0"/>
              <a:t>	dynamisk rörlighet</a:t>
            </a:r>
          </a:p>
          <a:p>
            <a:r>
              <a:rPr lang="sv-SE" dirty="0"/>
              <a:t>	löpteknik</a:t>
            </a:r>
          </a:p>
          <a:p>
            <a:r>
              <a:rPr lang="sv-SE" dirty="0"/>
              <a:t>	fotarbete</a:t>
            </a:r>
          </a:p>
          <a:p>
            <a:r>
              <a:rPr lang="sv-SE" dirty="0"/>
              <a:t>	hoppa – landa – löp.</a:t>
            </a:r>
          </a:p>
          <a:p>
            <a:pPr marL="285750" indent="-285750">
              <a:buFont typeface="Arial" panose="020B0604020202020204" pitchFamily="34" charset="0"/>
              <a:buChar char="•"/>
            </a:pPr>
            <a:r>
              <a:rPr lang="sv-SE" b="1" dirty="0"/>
              <a:t>Färdighetsövning	20 min</a:t>
            </a:r>
          </a:p>
          <a:p>
            <a:pPr marL="285750" indent="-285750">
              <a:buFont typeface="Arial" panose="020B0604020202020204" pitchFamily="34" charset="0"/>
              <a:buChar char="•"/>
            </a:pPr>
            <a:r>
              <a:rPr lang="sv-SE" b="1" dirty="0"/>
              <a:t>Spelövning		20 min</a:t>
            </a:r>
          </a:p>
          <a:p>
            <a:pPr marL="285750" indent="-285750">
              <a:buFont typeface="Arial" panose="020B0604020202020204" pitchFamily="34" charset="0"/>
              <a:buChar char="•"/>
            </a:pPr>
            <a:r>
              <a:rPr lang="sv-SE" b="1" dirty="0" err="1"/>
              <a:t>Tekninkövning</a:t>
            </a:r>
            <a:r>
              <a:rPr lang="sv-SE" b="1" dirty="0"/>
              <a:t>/spel	20 min</a:t>
            </a:r>
          </a:p>
        </p:txBody>
      </p:sp>
      <p:sp>
        <p:nvSpPr>
          <p:cNvPr id="6" name="Underrubrik 2">
            <a:extLst>
              <a:ext uri="{FF2B5EF4-FFF2-40B4-BE49-F238E27FC236}">
                <a16:creationId xmlns:a16="http://schemas.microsoft.com/office/drawing/2014/main" id="{5A00C63D-F45D-406A-B6E3-BA31B1798774}"/>
              </a:ext>
            </a:extLst>
          </p:cNvPr>
          <p:cNvSpPr txBox="1">
            <a:spLocks/>
          </p:cNvSpPr>
          <p:nvPr/>
        </p:nvSpPr>
        <p:spPr>
          <a:xfrm>
            <a:off x="1749287" y="8222975"/>
            <a:ext cx="2246243" cy="1093304"/>
          </a:xfrm>
          <a:prstGeom prst="rect">
            <a:avLst/>
          </a:prstGeom>
        </p:spPr>
        <p:txBody>
          <a:bodyPr vert="horz" lIns="91440" tIns="45720" rIns="91440" bIns="45720" rtlCol="0">
            <a:normAutofit lnSpcReduction="10000"/>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nSpc>
                <a:spcPct val="100000"/>
              </a:lnSpc>
              <a:spcBef>
                <a:spcPts val="500"/>
              </a:spcBef>
            </a:pPr>
            <a:r>
              <a:rPr lang="sv-SE" sz="2000" dirty="0">
                <a:solidFill>
                  <a:srgbClr val="51BADF"/>
                </a:solidFill>
              </a:rPr>
              <a:t>TORSÅNGS IF</a:t>
            </a:r>
          </a:p>
          <a:p>
            <a:pPr>
              <a:lnSpc>
                <a:spcPct val="100000"/>
              </a:lnSpc>
              <a:spcBef>
                <a:spcPts val="500"/>
              </a:spcBef>
            </a:pPr>
            <a:r>
              <a:rPr lang="sv-SE" sz="2000" dirty="0">
                <a:solidFill>
                  <a:srgbClr val="51BADF"/>
                </a:solidFill>
              </a:rPr>
              <a:t>Träningsplanering</a:t>
            </a:r>
          </a:p>
          <a:p>
            <a:pPr>
              <a:lnSpc>
                <a:spcPct val="100000"/>
              </a:lnSpc>
              <a:spcBef>
                <a:spcPts val="500"/>
              </a:spcBef>
            </a:pPr>
            <a:r>
              <a:rPr lang="sv-SE" sz="2000" dirty="0">
                <a:solidFill>
                  <a:srgbClr val="51BADF"/>
                </a:solidFill>
              </a:rPr>
              <a:t>2020</a:t>
            </a:r>
          </a:p>
          <a:p>
            <a:pPr>
              <a:lnSpc>
                <a:spcPct val="100000"/>
              </a:lnSpc>
              <a:spcBef>
                <a:spcPts val="500"/>
              </a:spcBef>
            </a:pPr>
            <a:endParaRPr lang="sv-SE" sz="2000" dirty="0">
              <a:solidFill>
                <a:srgbClr val="51BADF"/>
              </a:solidFill>
            </a:endParaRPr>
          </a:p>
        </p:txBody>
      </p:sp>
      <p:sp>
        <p:nvSpPr>
          <p:cNvPr id="7" name="Underrubrik 2">
            <a:extLst>
              <a:ext uri="{FF2B5EF4-FFF2-40B4-BE49-F238E27FC236}">
                <a16:creationId xmlns:a16="http://schemas.microsoft.com/office/drawing/2014/main" id="{51797803-18F2-4344-B623-FE8813AFAAAF}"/>
              </a:ext>
            </a:extLst>
          </p:cNvPr>
          <p:cNvSpPr txBox="1">
            <a:spLocks/>
          </p:cNvSpPr>
          <p:nvPr/>
        </p:nvSpPr>
        <p:spPr>
          <a:xfrm>
            <a:off x="3687957" y="7983005"/>
            <a:ext cx="2819170" cy="1693195"/>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gn="r">
              <a:lnSpc>
                <a:spcPct val="100000"/>
              </a:lnSpc>
              <a:spcBef>
                <a:spcPts val="500"/>
              </a:spcBef>
            </a:pPr>
            <a:endParaRPr lang="sv-SE" sz="2000" dirty="0">
              <a:solidFill>
                <a:srgbClr val="FFED00"/>
              </a:solidFill>
            </a:endParaRPr>
          </a:p>
          <a:p>
            <a:pPr algn="r">
              <a:lnSpc>
                <a:spcPct val="100000"/>
              </a:lnSpc>
              <a:spcBef>
                <a:spcPts val="500"/>
              </a:spcBef>
            </a:pPr>
            <a:r>
              <a:rPr lang="sv-SE" sz="2000" dirty="0">
                <a:solidFill>
                  <a:srgbClr val="FFED00"/>
                </a:solidFill>
              </a:rPr>
              <a:t>9 mot 9</a:t>
            </a:r>
          </a:p>
        </p:txBody>
      </p:sp>
      <p:sp>
        <p:nvSpPr>
          <p:cNvPr id="9" name="Right Brace 8">
            <a:extLst>
              <a:ext uri="{FF2B5EF4-FFF2-40B4-BE49-F238E27FC236}">
                <a16:creationId xmlns:a16="http://schemas.microsoft.com/office/drawing/2014/main" id="{4855D7D4-91CB-45AA-8DB6-16EF95165385}"/>
              </a:ext>
            </a:extLst>
          </p:cNvPr>
          <p:cNvSpPr/>
          <p:nvPr/>
        </p:nvSpPr>
        <p:spPr>
          <a:xfrm>
            <a:off x="4096987" y="3693226"/>
            <a:ext cx="130628" cy="4393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3548787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BA1AE78-8197-403E-8449-1279758B5C22}"/>
              </a:ext>
            </a:extLst>
          </p:cNvPr>
          <p:cNvSpPr>
            <a:spLocks noGrp="1"/>
          </p:cNvSpPr>
          <p:nvPr>
            <p:ph type="ctrTitle"/>
          </p:nvPr>
        </p:nvSpPr>
        <p:spPr>
          <a:xfrm>
            <a:off x="722243" y="1621191"/>
            <a:ext cx="5413514" cy="1086567"/>
          </a:xfrm>
        </p:spPr>
        <p:txBody>
          <a:bodyPr>
            <a:normAutofit fontScale="90000"/>
          </a:bodyPr>
          <a:lstStyle/>
          <a:p>
            <a:pPr algn="ctr"/>
            <a:r>
              <a:rPr lang="sv-SE" dirty="0"/>
              <a:t>Träningspass </a:t>
            </a:r>
            <a:br>
              <a:rPr lang="sv-SE" dirty="0"/>
            </a:br>
            <a:r>
              <a:rPr lang="sv-SE" dirty="0"/>
              <a:t>9 mot 9</a:t>
            </a:r>
          </a:p>
        </p:txBody>
      </p:sp>
      <p:sp>
        <p:nvSpPr>
          <p:cNvPr id="5" name="Underrubrik 4">
            <a:extLst>
              <a:ext uri="{FF2B5EF4-FFF2-40B4-BE49-F238E27FC236}">
                <a16:creationId xmlns:a16="http://schemas.microsoft.com/office/drawing/2014/main" id="{A9385873-4335-4EB4-8B16-44B12924BE9E}"/>
              </a:ext>
            </a:extLst>
          </p:cNvPr>
          <p:cNvSpPr>
            <a:spLocks noGrp="1"/>
          </p:cNvSpPr>
          <p:nvPr>
            <p:ph type="subTitle" idx="1"/>
          </p:nvPr>
        </p:nvSpPr>
        <p:spPr>
          <a:xfrm>
            <a:off x="498764" y="2707759"/>
            <a:ext cx="5636993" cy="4886842"/>
          </a:xfrm>
        </p:spPr>
        <p:txBody>
          <a:bodyPr>
            <a:normAutofit lnSpcReduction="10000"/>
          </a:bodyPr>
          <a:lstStyle/>
          <a:p>
            <a:endParaRPr lang="sv-SE" dirty="0"/>
          </a:p>
          <a:p>
            <a:pPr marL="342900" indent="-342900">
              <a:buFont typeface="+mj-lt"/>
              <a:buAutoNum type="arabicPeriod"/>
            </a:pPr>
            <a:r>
              <a:rPr lang="sv-SE" dirty="0"/>
              <a:t>Målvakt</a:t>
            </a:r>
          </a:p>
          <a:p>
            <a:pPr marL="342900" indent="-342900">
              <a:buFont typeface="+mj-lt"/>
              <a:buAutoNum type="arabicPeriod"/>
            </a:pPr>
            <a:r>
              <a:rPr lang="sv-SE" dirty="0"/>
              <a:t>Överlappning</a:t>
            </a:r>
          </a:p>
          <a:p>
            <a:pPr marL="342900" indent="-342900">
              <a:buFont typeface="+mj-lt"/>
              <a:buAutoNum type="arabicPeriod"/>
            </a:pPr>
            <a:r>
              <a:rPr lang="sv-SE" dirty="0"/>
              <a:t>Väggspel</a:t>
            </a:r>
          </a:p>
          <a:p>
            <a:pPr marL="342900" indent="-342900">
              <a:buFont typeface="+mj-lt"/>
              <a:buAutoNum type="arabicPeriod"/>
            </a:pPr>
            <a:r>
              <a:rPr lang="sv-SE" dirty="0"/>
              <a:t>Press</a:t>
            </a:r>
          </a:p>
          <a:p>
            <a:pPr marL="342900" indent="-342900">
              <a:buFont typeface="+mj-lt"/>
              <a:buAutoNum type="arabicPeriod"/>
            </a:pPr>
            <a:r>
              <a:rPr lang="sv-SE" dirty="0"/>
              <a:t>Press &amp; Täck</a:t>
            </a:r>
          </a:p>
          <a:p>
            <a:pPr marL="342900" indent="-342900">
              <a:buFont typeface="+mj-lt"/>
              <a:buAutoNum type="arabicPeriod"/>
            </a:pPr>
            <a:r>
              <a:rPr lang="sv-SE" dirty="0" err="1"/>
              <a:t>Djupledspel</a:t>
            </a:r>
            <a:endParaRPr lang="sv-SE" dirty="0"/>
          </a:p>
          <a:p>
            <a:pPr marL="342900" indent="-342900">
              <a:buFont typeface="+mj-lt"/>
              <a:buAutoNum type="arabicPeriod"/>
            </a:pPr>
            <a:r>
              <a:rPr lang="sv-SE" dirty="0"/>
              <a:t>Spelbarhet &amp; Spelavstånd</a:t>
            </a:r>
          </a:p>
          <a:p>
            <a:pPr marL="342900" indent="-342900">
              <a:buFont typeface="+mj-lt"/>
              <a:buAutoNum type="arabicPeriod"/>
            </a:pPr>
            <a:r>
              <a:rPr lang="sv-SE" dirty="0"/>
              <a:t>Spelbredd &amp; Speldjup</a:t>
            </a:r>
          </a:p>
          <a:p>
            <a:pPr marL="342900" indent="-342900">
              <a:buFont typeface="+mj-lt"/>
              <a:buAutoNum type="arabicPeriod"/>
            </a:pPr>
            <a:r>
              <a:rPr lang="sv-SE" dirty="0"/>
              <a:t>Speluppbyggnad</a:t>
            </a:r>
          </a:p>
          <a:p>
            <a:pPr marL="342900" indent="-342900">
              <a:buFont typeface="+mj-lt"/>
              <a:buAutoNum type="arabicPeriod"/>
            </a:pPr>
            <a:r>
              <a:rPr lang="sv-SE" dirty="0"/>
              <a:t>Fotbollsstyrka</a:t>
            </a:r>
          </a:p>
          <a:p>
            <a:pPr marL="342900" indent="-342900">
              <a:buFont typeface="+mj-lt"/>
              <a:buAutoNum type="arabicPeriod"/>
            </a:pPr>
            <a:r>
              <a:rPr lang="sv-SE" dirty="0"/>
              <a:t>Förberedelseträning</a:t>
            </a:r>
          </a:p>
          <a:p>
            <a:pPr marL="342900" indent="-342900">
              <a:buFont typeface="+mj-lt"/>
              <a:buAutoNum type="arabicPeriod"/>
            </a:pPr>
            <a:r>
              <a:rPr lang="sv-SE" dirty="0"/>
              <a:t>Planens indelning</a:t>
            </a:r>
          </a:p>
          <a:p>
            <a:pPr marL="342900" indent="-342900">
              <a:buFont typeface="+mj-lt"/>
              <a:buAutoNum type="arabicPeriod"/>
            </a:pPr>
            <a:endParaRPr lang="sv-SE" dirty="0"/>
          </a:p>
          <a:p>
            <a:pPr marL="342900" indent="-342900">
              <a:buFont typeface="+mj-lt"/>
              <a:buAutoNum type="arabicPeriod"/>
            </a:pPr>
            <a:endParaRPr lang="sv-SE" dirty="0"/>
          </a:p>
        </p:txBody>
      </p:sp>
      <p:sp>
        <p:nvSpPr>
          <p:cNvPr id="6" name="Underrubrik 2">
            <a:extLst>
              <a:ext uri="{FF2B5EF4-FFF2-40B4-BE49-F238E27FC236}">
                <a16:creationId xmlns:a16="http://schemas.microsoft.com/office/drawing/2014/main" id="{5A00C63D-F45D-406A-B6E3-BA31B1798774}"/>
              </a:ext>
            </a:extLst>
          </p:cNvPr>
          <p:cNvSpPr txBox="1">
            <a:spLocks/>
          </p:cNvSpPr>
          <p:nvPr/>
        </p:nvSpPr>
        <p:spPr>
          <a:xfrm>
            <a:off x="1749287" y="8222975"/>
            <a:ext cx="2246243" cy="1093304"/>
          </a:xfrm>
          <a:prstGeom prst="rect">
            <a:avLst/>
          </a:prstGeom>
        </p:spPr>
        <p:txBody>
          <a:bodyPr vert="horz" lIns="91440" tIns="45720" rIns="91440" bIns="45720" rtlCol="0">
            <a:normAutofit lnSpcReduction="10000"/>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nSpc>
                <a:spcPct val="100000"/>
              </a:lnSpc>
              <a:spcBef>
                <a:spcPts val="500"/>
              </a:spcBef>
            </a:pPr>
            <a:r>
              <a:rPr lang="sv-SE" sz="2000" dirty="0">
                <a:solidFill>
                  <a:srgbClr val="51BADF"/>
                </a:solidFill>
              </a:rPr>
              <a:t>TORSÅNGS IF</a:t>
            </a:r>
          </a:p>
          <a:p>
            <a:pPr>
              <a:lnSpc>
                <a:spcPct val="100000"/>
              </a:lnSpc>
              <a:spcBef>
                <a:spcPts val="500"/>
              </a:spcBef>
            </a:pPr>
            <a:r>
              <a:rPr lang="sv-SE" sz="2000" dirty="0">
                <a:solidFill>
                  <a:srgbClr val="51BADF"/>
                </a:solidFill>
              </a:rPr>
              <a:t>Träningsplanering</a:t>
            </a:r>
          </a:p>
          <a:p>
            <a:pPr>
              <a:lnSpc>
                <a:spcPct val="100000"/>
              </a:lnSpc>
              <a:spcBef>
                <a:spcPts val="500"/>
              </a:spcBef>
            </a:pPr>
            <a:r>
              <a:rPr lang="sv-SE" sz="2000" dirty="0">
                <a:solidFill>
                  <a:srgbClr val="51BADF"/>
                </a:solidFill>
              </a:rPr>
              <a:t>2020</a:t>
            </a:r>
          </a:p>
          <a:p>
            <a:pPr>
              <a:lnSpc>
                <a:spcPct val="100000"/>
              </a:lnSpc>
              <a:spcBef>
                <a:spcPts val="500"/>
              </a:spcBef>
            </a:pPr>
            <a:endParaRPr lang="sv-SE" sz="2000" dirty="0">
              <a:solidFill>
                <a:srgbClr val="51BADF"/>
              </a:solidFill>
            </a:endParaRPr>
          </a:p>
        </p:txBody>
      </p:sp>
      <p:sp>
        <p:nvSpPr>
          <p:cNvPr id="7" name="Underrubrik 2">
            <a:extLst>
              <a:ext uri="{FF2B5EF4-FFF2-40B4-BE49-F238E27FC236}">
                <a16:creationId xmlns:a16="http://schemas.microsoft.com/office/drawing/2014/main" id="{51797803-18F2-4344-B623-FE8813AFAAAF}"/>
              </a:ext>
            </a:extLst>
          </p:cNvPr>
          <p:cNvSpPr txBox="1">
            <a:spLocks/>
          </p:cNvSpPr>
          <p:nvPr/>
        </p:nvSpPr>
        <p:spPr>
          <a:xfrm>
            <a:off x="3687957" y="7983005"/>
            <a:ext cx="2819170" cy="1693195"/>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gn="r">
              <a:lnSpc>
                <a:spcPct val="100000"/>
              </a:lnSpc>
              <a:spcBef>
                <a:spcPts val="500"/>
              </a:spcBef>
            </a:pPr>
            <a:endParaRPr lang="sv-SE" sz="2000" dirty="0">
              <a:solidFill>
                <a:srgbClr val="FFED00"/>
              </a:solidFill>
            </a:endParaRPr>
          </a:p>
          <a:p>
            <a:pPr algn="r">
              <a:lnSpc>
                <a:spcPct val="100000"/>
              </a:lnSpc>
              <a:spcBef>
                <a:spcPts val="500"/>
              </a:spcBef>
            </a:pPr>
            <a:r>
              <a:rPr lang="sv-SE" sz="2000" dirty="0">
                <a:solidFill>
                  <a:srgbClr val="FFED00"/>
                </a:solidFill>
              </a:rPr>
              <a:t>9 mot 9</a:t>
            </a:r>
          </a:p>
        </p:txBody>
      </p:sp>
    </p:spTree>
    <p:extLst>
      <p:ext uri="{BB962C8B-B14F-4D97-AF65-F5344CB8AC3E}">
        <p14:creationId xmlns:p14="http://schemas.microsoft.com/office/powerpoint/2010/main" val="1733738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BA1AE78-8197-403E-8449-1279758B5C22}"/>
              </a:ext>
            </a:extLst>
          </p:cNvPr>
          <p:cNvSpPr>
            <a:spLocks noGrp="1"/>
          </p:cNvSpPr>
          <p:nvPr>
            <p:ph type="ctrTitle"/>
          </p:nvPr>
        </p:nvSpPr>
        <p:spPr>
          <a:xfrm>
            <a:off x="118753" y="356261"/>
            <a:ext cx="5413514" cy="1460664"/>
          </a:xfrm>
        </p:spPr>
        <p:txBody>
          <a:bodyPr>
            <a:normAutofit/>
          </a:bodyPr>
          <a:lstStyle/>
          <a:p>
            <a:pPr algn="ctr"/>
            <a:r>
              <a:rPr lang="sv-SE" dirty="0"/>
              <a:t>Temabaserad träning</a:t>
            </a:r>
          </a:p>
        </p:txBody>
      </p:sp>
      <p:pic>
        <p:nvPicPr>
          <p:cNvPr id="9" name="Picture 8">
            <a:extLst>
              <a:ext uri="{FF2B5EF4-FFF2-40B4-BE49-F238E27FC236}">
                <a16:creationId xmlns:a16="http://schemas.microsoft.com/office/drawing/2014/main" id="{507FBCEF-C812-4393-8C63-ACF4083AD0CA}"/>
              </a:ext>
            </a:extLst>
          </p:cNvPr>
          <p:cNvPicPr>
            <a:picLocks noChangeAspect="1"/>
          </p:cNvPicPr>
          <p:nvPr/>
        </p:nvPicPr>
        <p:blipFill>
          <a:blip r:embed="rId2"/>
          <a:stretch>
            <a:fillRect/>
          </a:stretch>
        </p:blipFill>
        <p:spPr>
          <a:xfrm>
            <a:off x="962025" y="1800225"/>
            <a:ext cx="4933950" cy="6062829"/>
          </a:xfrm>
          <a:prstGeom prst="rect">
            <a:avLst/>
          </a:prstGeom>
        </p:spPr>
      </p:pic>
      <p:sp>
        <p:nvSpPr>
          <p:cNvPr id="5" name="Underrubrik 4">
            <a:extLst>
              <a:ext uri="{FF2B5EF4-FFF2-40B4-BE49-F238E27FC236}">
                <a16:creationId xmlns:a16="http://schemas.microsoft.com/office/drawing/2014/main" id="{A9385873-4335-4EB4-8B16-44B12924BE9E}"/>
              </a:ext>
            </a:extLst>
          </p:cNvPr>
          <p:cNvSpPr>
            <a:spLocks noGrp="1"/>
          </p:cNvSpPr>
          <p:nvPr>
            <p:ph type="subTitle" idx="1"/>
          </p:nvPr>
        </p:nvSpPr>
        <p:spPr>
          <a:xfrm>
            <a:off x="332509" y="1683025"/>
            <a:ext cx="5803248" cy="5911575"/>
          </a:xfrm>
        </p:spPr>
        <p:txBody>
          <a:bodyPr/>
          <a:lstStyle/>
          <a:p>
            <a:endParaRPr lang="sv-SE" dirty="0"/>
          </a:p>
        </p:txBody>
      </p:sp>
      <p:sp>
        <p:nvSpPr>
          <p:cNvPr id="6" name="Underrubrik 2">
            <a:extLst>
              <a:ext uri="{FF2B5EF4-FFF2-40B4-BE49-F238E27FC236}">
                <a16:creationId xmlns:a16="http://schemas.microsoft.com/office/drawing/2014/main" id="{5A00C63D-F45D-406A-B6E3-BA31B1798774}"/>
              </a:ext>
            </a:extLst>
          </p:cNvPr>
          <p:cNvSpPr txBox="1">
            <a:spLocks/>
          </p:cNvSpPr>
          <p:nvPr/>
        </p:nvSpPr>
        <p:spPr>
          <a:xfrm>
            <a:off x="1749287" y="8222975"/>
            <a:ext cx="2246243" cy="1093304"/>
          </a:xfrm>
          <a:prstGeom prst="rect">
            <a:avLst/>
          </a:prstGeom>
        </p:spPr>
        <p:txBody>
          <a:bodyPr vert="horz" lIns="91440" tIns="45720" rIns="91440" bIns="45720" rtlCol="0">
            <a:normAutofit lnSpcReduction="10000"/>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nSpc>
                <a:spcPct val="100000"/>
              </a:lnSpc>
              <a:spcBef>
                <a:spcPts val="500"/>
              </a:spcBef>
            </a:pPr>
            <a:r>
              <a:rPr lang="sv-SE" sz="2000" dirty="0">
                <a:solidFill>
                  <a:srgbClr val="51BADF"/>
                </a:solidFill>
              </a:rPr>
              <a:t>TORSÅNGS IF</a:t>
            </a:r>
          </a:p>
          <a:p>
            <a:pPr>
              <a:lnSpc>
                <a:spcPct val="100000"/>
              </a:lnSpc>
              <a:spcBef>
                <a:spcPts val="500"/>
              </a:spcBef>
            </a:pPr>
            <a:r>
              <a:rPr lang="sv-SE" sz="2000" dirty="0">
                <a:solidFill>
                  <a:srgbClr val="51BADF"/>
                </a:solidFill>
              </a:rPr>
              <a:t>Träningsplanering</a:t>
            </a:r>
          </a:p>
          <a:p>
            <a:pPr>
              <a:lnSpc>
                <a:spcPct val="100000"/>
              </a:lnSpc>
              <a:spcBef>
                <a:spcPts val="500"/>
              </a:spcBef>
            </a:pPr>
            <a:r>
              <a:rPr lang="sv-SE" sz="2000" dirty="0">
                <a:solidFill>
                  <a:srgbClr val="51BADF"/>
                </a:solidFill>
              </a:rPr>
              <a:t>2020</a:t>
            </a:r>
          </a:p>
          <a:p>
            <a:pPr>
              <a:lnSpc>
                <a:spcPct val="100000"/>
              </a:lnSpc>
              <a:spcBef>
                <a:spcPts val="500"/>
              </a:spcBef>
            </a:pPr>
            <a:endParaRPr lang="sv-SE" sz="2000" dirty="0">
              <a:solidFill>
                <a:srgbClr val="51BADF"/>
              </a:solidFill>
            </a:endParaRPr>
          </a:p>
        </p:txBody>
      </p:sp>
      <p:sp>
        <p:nvSpPr>
          <p:cNvPr id="7" name="Underrubrik 2">
            <a:extLst>
              <a:ext uri="{FF2B5EF4-FFF2-40B4-BE49-F238E27FC236}">
                <a16:creationId xmlns:a16="http://schemas.microsoft.com/office/drawing/2014/main" id="{51797803-18F2-4344-B623-FE8813AFAAAF}"/>
              </a:ext>
            </a:extLst>
          </p:cNvPr>
          <p:cNvSpPr txBox="1">
            <a:spLocks/>
          </p:cNvSpPr>
          <p:nvPr/>
        </p:nvSpPr>
        <p:spPr>
          <a:xfrm>
            <a:off x="3687957" y="7983005"/>
            <a:ext cx="2819170" cy="1693195"/>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gn="r">
              <a:lnSpc>
                <a:spcPct val="100000"/>
              </a:lnSpc>
              <a:spcBef>
                <a:spcPts val="500"/>
              </a:spcBef>
            </a:pPr>
            <a:endParaRPr lang="sv-SE" sz="2000" dirty="0">
              <a:solidFill>
                <a:srgbClr val="FFED00"/>
              </a:solidFill>
            </a:endParaRPr>
          </a:p>
          <a:p>
            <a:pPr algn="r">
              <a:lnSpc>
                <a:spcPct val="100000"/>
              </a:lnSpc>
              <a:spcBef>
                <a:spcPts val="500"/>
              </a:spcBef>
            </a:pPr>
            <a:r>
              <a:rPr lang="sv-SE" sz="2000" dirty="0">
                <a:solidFill>
                  <a:srgbClr val="FFED00"/>
                </a:solidFill>
              </a:rPr>
              <a:t>9 mot 9</a:t>
            </a:r>
          </a:p>
        </p:txBody>
      </p:sp>
    </p:spTree>
    <p:extLst>
      <p:ext uri="{BB962C8B-B14F-4D97-AF65-F5344CB8AC3E}">
        <p14:creationId xmlns:p14="http://schemas.microsoft.com/office/powerpoint/2010/main" val="2723723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BA1AE78-8197-403E-8449-1279758B5C22}"/>
              </a:ext>
            </a:extLst>
          </p:cNvPr>
          <p:cNvSpPr>
            <a:spLocks noGrp="1"/>
          </p:cNvSpPr>
          <p:nvPr>
            <p:ph type="ctrTitle"/>
          </p:nvPr>
        </p:nvSpPr>
        <p:spPr>
          <a:xfrm>
            <a:off x="83128" y="1056903"/>
            <a:ext cx="6052630" cy="1199409"/>
          </a:xfrm>
        </p:spPr>
        <p:txBody>
          <a:bodyPr>
            <a:noAutofit/>
          </a:bodyPr>
          <a:lstStyle/>
          <a:p>
            <a:r>
              <a:rPr lang="sv-SE" sz="3200" dirty="0"/>
              <a:t>Träningsårets struktur</a:t>
            </a:r>
            <a:br>
              <a:rPr lang="sv-SE" sz="3200" dirty="0"/>
            </a:br>
            <a:r>
              <a:rPr lang="sv-SE" sz="3200" dirty="0"/>
              <a:t> 9 mot 9</a:t>
            </a:r>
            <a:br>
              <a:rPr lang="sv-SE" sz="3200" dirty="0"/>
            </a:br>
            <a:r>
              <a:rPr lang="sv-SE" sz="3200" dirty="0"/>
              <a:t>Tema-baserat</a:t>
            </a:r>
          </a:p>
        </p:txBody>
      </p:sp>
      <p:pic>
        <p:nvPicPr>
          <p:cNvPr id="17" name="Picture 16">
            <a:extLst>
              <a:ext uri="{FF2B5EF4-FFF2-40B4-BE49-F238E27FC236}">
                <a16:creationId xmlns:a16="http://schemas.microsoft.com/office/drawing/2014/main" id="{5D5D247E-4C8D-446C-A053-3316175BCC97}"/>
              </a:ext>
            </a:extLst>
          </p:cNvPr>
          <p:cNvPicPr>
            <a:picLocks noChangeAspect="1"/>
          </p:cNvPicPr>
          <p:nvPr/>
        </p:nvPicPr>
        <p:blipFill>
          <a:blip r:embed="rId2"/>
          <a:stretch>
            <a:fillRect/>
          </a:stretch>
        </p:blipFill>
        <p:spPr>
          <a:xfrm>
            <a:off x="1619725" y="6500598"/>
            <a:ext cx="4500372" cy="1362456"/>
          </a:xfrm>
          <a:prstGeom prst="rect">
            <a:avLst/>
          </a:prstGeom>
        </p:spPr>
      </p:pic>
      <p:sp>
        <p:nvSpPr>
          <p:cNvPr id="5" name="Underrubrik 4">
            <a:extLst>
              <a:ext uri="{FF2B5EF4-FFF2-40B4-BE49-F238E27FC236}">
                <a16:creationId xmlns:a16="http://schemas.microsoft.com/office/drawing/2014/main" id="{A9385873-4335-4EB4-8B16-44B12924BE9E}"/>
              </a:ext>
            </a:extLst>
          </p:cNvPr>
          <p:cNvSpPr>
            <a:spLocks noGrp="1"/>
          </p:cNvSpPr>
          <p:nvPr>
            <p:ph type="subTitle" idx="1"/>
          </p:nvPr>
        </p:nvSpPr>
        <p:spPr>
          <a:xfrm>
            <a:off x="83127" y="2256312"/>
            <a:ext cx="6210795" cy="4124334"/>
          </a:xfrm>
        </p:spPr>
        <p:txBody>
          <a:bodyPr/>
          <a:lstStyle/>
          <a:p>
            <a:r>
              <a:rPr lang="sv-SE" b="1" dirty="0"/>
              <a:t>Tränarstil</a:t>
            </a:r>
            <a:r>
              <a:rPr lang="sv-SE" dirty="0"/>
              <a:t> • Positiv feedback och uppmuntran • Använd frågeteknik • Uppmärksamhet till alla • Låt spelare ge feedback till varandra • Uppmuntra och utmana spelarnas eget beslutfattande  </a:t>
            </a:r>
          </a:p>
          <a:p>
            <a:r>
              <a:rPr lang="sv-SE" b="1" dirty="0"/>
              <a:t>Träningen</a:t>
            </a:r>
            <a:r>
              <a:rPr lang="sv-SE" dirty="0"/>
              <a:t> karaktäriseras av • Små och stora ytor • Korta samlingar • Spelträning • Variation • Enkla övningar med fokus på kvaliteten • Positioner under spelträningen • Antal tränare/spelare = 1/10 • Få och ﬂera spelare per lag/grupp • Hög aktivitet, intensitet och många bollkontakter • Fokus på prestation och att göra sitt bästa</a:t>
            </a:r>
          </a:p>
          <a:p>
            <a:r>
              <a:rPr lang="sv-SE" b="1" dirty="0"/>
              <a:t>Match</a:t>
            </a:r>
            <a:r>
              <a:rPr lang="sv-SE" dirty="0"/>
              <a:t> • Rutiner och genomgångar • Jämna matcher • Mycket speltid och få avbytare. • *Alla uttagna spelar • Spela som vi tränar. • Positioner börjar renodlas • Låt spelarna lösa matchsituationer • Fokus på utveckling och göra sitt bästa • Fair play </a:t>
            </a:r>
          </a:p>
          <a:p>
            <a:pPr marL="285750" indent="-285750">
              <a:buFont typeface="Arial" panose="020B0604020202020204" pitchFamily="34" charset="0"/>
              <a:buChar char="•"/>
            </a:pPr>
            <a:r>
              <a:rPr lang="sv-SE" dirty="0"/>
              <a:t>Från  spelform 9 mot 9 i tex. DM(</a:t>
            </a:r>
            <a:r>
              <a:rPr lang="sv-SE" dirty="0" err="1"/>
              <a:t>Miljönären</a:t>
            </a:r>
            <a:r>
              <a:rPr lang="sv-SE" dirty="0"/>
              <a:t> cup) får man matcha för få  spela så många matcher som möjligt, alla uttagna spelar. Matchtid kan dock skilja.</a:t>
            </a:r>
          </a:p>
          <a:p>
            <a:pPr marL="285750" indent="-285750">
              <a:buFont typeface="Arial" panose="020B0604020202020204" pitchFamily="34" charset="0"/>
              <a:buChar char="•"/>
            </a:pPr>
            <a:endParaRPr lang="sv-SE" dirty="0"/>
          </a:p>
        </p:txBody>
      </p:sp>
      <p:sp>
        <p:nvSpPr>
          <p:cNvPr id="6" name="Underrubrik 2">
            <a:extLst>
              <a:ext uri="{FF2B5EF4-FFF2-40B4-BE49-F238E27FC236}">
                <a16:creationId xmlns:a16="http://schemas.microsoft.com/office/drawing/2014/main" id="{5A00C63D-F45D-406A-B6E3-BA31B1798774}"/>
              </a:ext>
            </a:extLst>
          </p:cNvPr>
          <p:cNvSpPr txBox="1">
            <a:spLocks/>
          </p:cNvSpPr>
          <p:nvPr/>
        </p:nvSpPr>
        <p:spPr>
          <a:xfrm>
            <a:off x="1749287" y="8222975"/>
            <a:ext cx="2246243" cy="1093304"/>
          </a:xfrm>
          <a:prstGeom prst="rect">
            <a:avLst/>
          </a:prstGeom>
        </p:spPr>
        <p:txBody>
          <a:bodyPr vert="horz" lIns="91440" tIns="45720" rIns="91440" bIns="45720" rtlCol="0">
            <a:normAutofit lnSpcReduction="10000"/>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nSpc>
                <a:spcPct val="100000"/>
              </a:lnSpc>
              <a:spcBef>
                <a:spcPts val="500"/>
              </a:spcBef>
            </a:pPr>
            <a:r>
              <a:rPr lang="sv-SE" sz="2000" dirty="0">
                <a:solidFill>
                  <a:srgbClr val="51BADF"/>
                </a:solidFill>
              </a:rPr>
              <a:t>TORSÅNGS IF</a:t>
            </a:r>
          </a:p>
          <a:p>
            <a:pPr>
              <a:lnSpc>
                <a:spcPct val="100000"/>
              </a:lnSpc>
              <a:spcBef>
                <a:spcPts val="500"/>
              </a:spcBef>
            </a:pPr>
            <a:r>
              <a:rPr lang="sv-SE" sz="2000" dirty="0">
                <a:solidFill>
                  <a:srgbClr val="51BADF"/>
                </a:solidFill>
              </a:rPr>
              <a:t>Träningsplanering</a:t>
            </a:r>
          </a:p>
          <a:p>
            <a:pPr>
              <a:lnSpc>
                <a:spcPct val="100000"/>
              </a:lnSpc>
              <a:spcBef>
                <a:spcPts val="500"/>
              </a:spcBef>
            </a:pPr>
            <a:r>
              <a:rPr lang="sv-SE" sz="2000" dirty="0">
                <a:solidFill>
                  <a:srgbClr val="51BADF"/>
                </a:solidFill>
              </a:rPr>
              <a:t>2020</a:t>
            </a:r>
          </a:p>
          <a:p>
            <a:pPr>
              <a:lnSpc>
                <a:spcPct val="100000"/>
              </a:lnSpc>
              <a:spcBef>
                <a:spcPts val="500"/>
              </a:spcBef>
            </a:pPr>
            <a:endParaRPr lang="sv-SE" sz="2000" dirty="0">
              <a:solidFill>
                <a:srgbClr val="51BADF"/>
              </a:solidFill>
            </a:endParaRPr>
          </a:p>
        </p:txBody>
      </p:sp>
      <p:sp>
        <p:nvSpPr>
          <p:cNvPr id="7" name="Underrubrik 2">
            <a:extLst>
              <a:ext uri="{FF2B5EF4-FFF2-40B4-BE49-F238E27FC236}">
                <a16:creationId xmlns:a16="http://schemas.microsoft.com/office/drawing/2014/main" id="{51797803-18F2-4344-B623-FE8813AFAAAF}"/>
              </a:ext>
            </a:extLst>
          </p:cNvPr>
          <p:cNvSpPr txBox="1">
            <a:spLocks/>
          </p:cNvSpPr>
          <p:nvPr/>
        </p:nvSpPr>
        <p:spPr>
          <a:xfrm>
            <a:off x="3687957" y="7983005"/>
            <a:ext cx="2819170" cy="1693195"/>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gn="r">
              <a:lnSpc>
                <a:spcPct val="100000"/>
              </a:lnSpc>
              <a:spcBef>
                <a:spcPts val="500"/>
              </a:spcBef>
            </a:pPr>
            <a:endParaRPr lang="sv-SE" sz="2000" dirty="0">
              <a:solidFill>
                <a:srgbClr val="FFED00"/>
              </a:solidFill>
            </a:endParaRPr>
          </a:p>
          <a:p>
            <a:pPr algn="r">
              <a:lnSpc>
                <a:spcPct val="100000"/>
              </a:lnSpc>
              <a:spcBef>
                <a:spcPts val="500"/>
              </a:spcBef>
            </a:pPr>
            <a:r>
              <a:rPr lang="sv-SE" sz="2000" dirty="0">
                <a:solidFill>
                  <a:srgbClr val="FFED00"/>
                </a:solidFill>
              </a:rPr>
              <a:t>9 mot 9</a:t>
            </a:r>
          </a:p>
        </p:txBody>
      </p:sp>
      <p:pic>
        <p:nvPicPr>
          <p:cNvPr id="8" name="Picture 7">
            <a:extLst>
              <a:ext uri="{FF2B5EF4-FFF2-40B4-BE49-F238E27FC236}">
                <a16:creationId xmlns:a16="http://schemas.microsoft.com/office/drawing/2014/main" id="{B3BF1738-6D6B-4788-90F5-1E915F4DC6D1}"/>
              </a:ext>
            </a:extLst>
          </p:cNvPr>
          <p:cNvPicPr>
            <a:picLocks noChangeAspect="1"/>
          </p:cNvPicPr>
          <p:nvPr/>
        </p:nvPicPr>
        <p:blipFill>
          <a:blip r:embed="rId2"/>
          <a:stretch>
            <a:fillRect/>
          </a:stretch>
        </p:blipFill>
        <p:spPr>
          <a:xfrm>
            <a:off x="1635386" y="6500598"/>
            <a:ext cx="4500372" cy="1362456"/>
          </a:xfrm>
          <a:prstGeom prst="rect">
            <a:avLst/>
          </a:prstGeom>
        </p:spPr>
      </p:pic>
    </p:spTree>
    <p:extLst>
      <p:ext uri="{BB962C8B-B14F-4D97-AF65-F5344CB8AC3E}">
        <p14:creationId xmlns:p14="http://schemas.microsoft.com/office/powerpoint/2010/main" val="2896538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4">
            <a:extLst>
              <a:ext uri="{FF2B5EF4-FFF2-40B4-BE49-F238E27FC236}">
                <a16:creationId xmlns:a16="http://schemas.microsoft.com/office/drawing/2014/main" id="{A9385873-4335-4EB4-8B16-44B12924BE9E}"/>
              </a:ext>
            </a:extLst>
          </p:cNvPr>
          <p:cNvSpPr>
            <a:spLocks noGrp="1"/>
          </p:cNvSpPr>
          <p:nvPr>
            <p:ph type="subTitle" idx="1"/>
          </p:nvPr>
        </p:nvSpPr>
        <p:spPr>
          <a:xfrm>
            <a:off x="178130" y="985651"/>
            <a:ext cx="5957627" cy="6997353"/>
          </a:xfrm>
        </p:spPr>
        <p:txBody>
          <a:bodyPr>
            <a:noAutofit/>
          </a:bodyPr>
          <a:lstStyle/>
          <a:p>
            <a:r>
              <a:rPr lang="sv-SE" sz="1200" b="1" dirty="0"/>
              <a:t>Dynamisk rörlighet</a:t>
            </a:r>
          </a:p>
          <a:p>
            <a:r>
              <a:rPr lang="sv-SE" sz="1200" dirty="0"/>
              <a:t>Spelet kräver stor dynamisk rörlighet, det vill säga rörlighet under rörelse. Genom att kombinera rörlighet med koordination tränar fotbollsspelarna sin rörlighet på ett </a:t>
            </a:r>
            <a:r>
              <a:rPr lang="sv-SE" sz="1200" dirty="0" err="1"/>
              <a:t>matchlikt</a:t>
            </a:r>
            <a:r>
              <a:rPr lang="sv-SE" sz="1200" dirty="0"/>
              <a:t> sätt. På så vis ökar förmågan att utföra de moment som spelet kräver, exempelvis långt </a:t>
            </a:r>
            <a:r>
              <a:rPr lang="sv-SE" sz="1200" dirty="0" err="1"/>
              <a:t>löpsteg</a:t>
            </a:r>
            <a:r>
              <a:rPr lang="sv-SE" sz="1200" dirty="0"/>
              <a:t>, volleyspark eller benparad av målvakt. Du kan inkludera fyra eller fem rörelser varje träning, gärna i olika riktningar.</a:t>
            </a:r>
          </a:p>
          <a:p>
            <a:r>
              <a:rPr lang="sv-SE" sz="1200" dirty="0"/>
              <a:t>Statisk rörlighet eller stretchning, alltså att hålla stilla i </a:t>
            </a:r>
            <a:r>
              <a:rPr lang="sv-SE" sz="1200" dirty="0" err="1"/>
              <a:t>ytterläget</a:t>
            </a:r>
            <a:r>
              <a:rPr lang="sv-SE" sz="1200" dirty="0"/>
              <a:t> 15–30 sekunder, kan användas efter träning för de delar av kroppen som spelarna upplever som stela.</a:t>
            </a:r>
          </a:p>
          <a:p>
            <a:r>
              <a:rPr lang="sv-SE" sz="1200" b="1" dirty="0"/>
              <a:t>Löpteknik</a:t>
            </a:r>
          </a:p>
          <a:p>
            <a:r>
              <a:rPr lang="sv-SE" sz="1200" dirty="0"/>
              <a:t>Syftet med att träna löpteknik är att förbättra spelarnas förmåga att skapa kraft i frånskjutet vid acceleration i olika riktningar och att använda armarna på bästa möjliga sätt vid dessa aktioner. I förberedelseträningen kan löptekniken tränas både framåt, bakåt och i sidled. Accelerationerna är ofta korta och innehåller riktningsförändringar. Spelare som rör sig på ett ändamålsenligt sätt blir också bättre på att accelerera, bromsa och ändra riktning.</a:t>
            </a:r>
          </a:p>
          <a:p>
            <a:r>
              <a:rPr lang="sv-SE" sz="1200" b="1" dirty="0"/>
              <a:t>Fotarbete</a:t>
            </a:r>
          </a:p>
          <a:p>
            <a:r>
              <a:rPr lang="sv-SE" sz="1200" dirty="0"/>
              <a:t>Genom att träna fotarbetet utvecklar spelarna förmågan att snabbt byta rörelseriktning och flytta fötterna på små ytor.</a:t>
            </a:r>
          </a:p>
          <a:p>
            <a:r>
              <a:rPr lang="sv-SE" sz="1200" dirty="0"/>
              <a:t>Spelarna måste både kunna finta och lura en motspelare och själva kunna reagera på motspelarnas finter. Därför kan du gärna kombinera fotarbetesövningar med att spelarna ska reagera på synintryck eller finta en motspelare.</a:t>
            </a:r>
          </a:p>
          <a:p>
            <a:r>
              <a:rPr lang="sv-SE" sz="1200" b="1" dirty="0"/>
              <a:t>Hoppa – landa – löp</a:t>
            </a:r>
          </a:p>
          <a:p>
            <a:r>
              <a:rPr lang="sv-SE" sz="1200" dirty="0"/>
              <a:t>Genom att lära sig att landa och bromsa vänjer sig spelarna vid belastningen för liknande moment och förbättrar sin bromsförmåga.</a:t>
            </a:r>
          </a:p>
          <a:p>
            <a:r>
              <a:rPr lang="sv-SE" sz="1200" dirty="0"/>
              <a:t>Hopp och landning ska ske stabilt med knäna över fötterna och med lätt böjning i knän och höft. Variera övningarna för att utveckla spelarnas koordination. Rephoppning är ett sätt att introducera hoppträning. Hoppen bör planeras så att fotposition och hoppriktning kombineras, och belastningen bör stegras försiktigt. Kombinationen kan också innebära att spelarna efter hoppövningarna löper i en bana som innehåller riktningsändringar. Att kasta och fånga en medicinboll samt övningar med motståndsgummiband ingår också i denna övningskategori.</a:t>
            </a:r>
          </a:p>
          <a:p>
            <a:endParaRPr lang="sv-SE" sz="1050" dirty="0"/>
          </a:p>
          <a:p>
            <a:endParaRPr lang="sv-SE" sz="1050" dirty="0"/>
          </a:p>
        </p:txBody>
      </p:sp>
      <p:sp>
        <p:nvSpPr>
          <p:cNvPr id="6" name="Underrubrik 2">
            <a:extLst>
              <a:ext uri="{FF2B5EF4-FFF2-40B4-BE49-F238E27FC236}">
                <a16:creationId xmlns:a16="http://schemas.microsoft.com/office/drawing/2014/main" id="{5A00C63D-F45D-406A-B6E3-BA31B1798774}"/>
              </a:ext>
            </a:extLst>
          </p:cNvPr>
          <p:cNvSpPr txBox="1">
            <a:spLocks/>
          </p:cNvSpPr>
          <p:nvPr/>
        </p:nvSpPr>
        <p:spPr>
          <a:xfrm>
            <a:off x="1749287" y="8222975"/>
            <a:ext cx="2246243" cy="1093304"/>
          </a:xfrm>
          <a:prstGeom prst="rect">
            <a:avLst/>
          </a:prstGeom>
        </p:spPr>
        <p:txBody>
          <a:bodyPr vert="horz" lIns="91440" tIns="45720" rIns="91440" bIns="45720" rtlCol="0">
            <a:normAutofit lnSpcReduction="10000"/>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nSpc>
                <a:spcPct val="100000"/>
              </a:lnSpc>
              <a:spcBef>
                <a:spcPts val="500"/>
              </a:spcBef>
            </a:pPr>
            <a:r>
              <a:rPr lang="sv-SE" sz="2000" dirty="0">
                <a:solidFill>
                  <a:srgbClr val="51BADF"/>
                </a:solidFill>
              </a:rPr>
              <a:t>TORSÅNGS IF</a:t>
            </a:r>
          </a:p>
          <a:p>
            <a:pPr>
              <a:lnSpc>
                <a:spcPct val="100000"/>
              </a:lnSpc>
              <a:spcBef>
                <a:spcPts val="500"/>
              </a:spcBef>
            </a:pPr>
            <a:r>
              <a:rPr lang="sv-SE" sz="2000" dirty="0">
                <a:solidFill>
                  <a:srgbClr val="51BADF"/>
                </a:solidFill>
              </a:rPr>
              <a:t>Träningsplanering</a:t>
            </a:r>
          </a:p>
          <a:p>
            <a:pPr>
              <a:lnSpc>
                <a:spcPct val="100000"/>
              </a:lnSpc>
              <a:spcBef>
                <a:spcPts val="500"/>
              </a:spcBef>
            </a:pPr>
            <a:r>
              <a:rPr lang="sv-SE" sz="2000" dirty="0">
                <a:solidFill>
                  <a:srgbClr val="51BADF"/>
                </a:solidFill>
              </a:rPr>
              <a:t>2020</a:t>
            </a:r>
          </a:p>
          <a:p>
            <a:pPr>
              <a:lnSpc>
                <a:spcPct val="100000"/>
              </a:lnSpc>
              <a:spcBef>
                <a:spcPts val="500"/>
              </a:spcBef>
            </a:pPr>
            <a:endParaRPr lang="sv-SE" sz="2000" dirty="0">
              <a:solidFill>
                <a:srgbClr val="51BADF"/>
              </a:solidFill>
            </a:endParaRPr>
          </a:p>
        </p:txBody>
      </p:sp>
      <p:sp>
        <p:nvSpPr>
          <p:cNvPr id="7" name="Underrubrik 2">
            <a:extLst>
              <a:ext uri="{FF2B5EF4-FFF2-40B4-BE49-F238E27FC236}">
                <a16:creationId xmlns:a16="http://schemas.microsoft.com/office/drawing/2014/main" id="{51797803-18F2-4344-B623-FE8813AFAAAF}"/>
              </a:ext>
            </a:extLst>
          </p:cNvPr>
          <p:cNvSpPr txBox="1">
            <a:spLocks/>
          </p:cNvSpPr>
          <p:nvPr/>
        </p:nvSpPr>
        <p:spPr>
          <a:xfrm>
            <a:off x="3687957" y="7983005"/>
            <a:ext cx="2819170" cy="1693195"/>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gn="r">
              <a:lnSpc>
                <a:spcPct val="100000"/>
              </a:lnSpc>
              <a:spcBef>
                <a:spcPts val="500"/>
              </a:spcBef>
            </a:pPr>
            <a:endParaRPr lang="sv-SE" sz="2000" dirty="0">
              <a:solidFill>
                <a:srgbClr val="FFED00"/>
              </a:solidFill>
            </a:endParaRPr>
          </a:p>
          <a:p>
            <a:pPr algn="r">
              <a:lnSpc>
                <a:spcPct val="100000"/>
              </a:lnSpc>
              <a:spcBef>
                <a:spcPts val="500"/>
              </a:spcBef>
            </a:pPr>
            <a:r>
              <a:rPr lang="sv-SE" sz="2000" dirty="0">
                <a:solidFill>
                  <a:srgbClr val="FFED00"/>
                </a:solidFill>
              </a:rPr>
              <a:t>9 mot 9</a:t>
            </a:r>
          </a:p>
        </p:txBody>
      </p:sp>
    </p:spTree>
    <p:extLst>
      <p:ext uri="{BB962C8B-B14F-4D97-AF65-F5344CB8AC3E}">
        <p14:creationId xmlns:p14="http://schemas.microsoft.com/office/powerpoint/2010/main" val="2359067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BA1AE78-8197-403E-8449-1279758B5C22}"/>
              </a:ext>
            </a:extLst>
          </p:cNvPr>
          <p:cNvSpPr>
            <a:spLocks noGrp="1"/>
          </p:cNvSpPr>
          <p:nvPr>
            <p:ph type="ctrTitle"/>
          </p:nvPr>
        </p:nvSpPr>
        <p:spPr>
          <a:xfrm>
            <a:off x="722243" y="1621191"/>
            <a:ext cx="5413514" cy="1137641"/>
          </a:xfrm>
        </p:spPr>
        <p:txBody>
          <a:bodyPr>
            <a:normAutofit fontScale="90000"/>
          </a:bodyPr>
          <a:lstStyle/>
          <a:p>
            <a:r>
              <a:rPr lang="sv-SE" b="1" dirty="0"/>
              <a:t>Planens indelning</a:t>
            </a:r>
            <a:br>
              <a:rPr lang="sv-SE" b="1" dirty="0"/>
            </a:br>
            <a:endParaRPr lang="sv-SE" dirty="0"/>
          </a:p>
        </p:txBody>
      </p:sp>
      <p:sp>
        <p:nvSpPr>
          <p:cNvPr id="5" name="Underrubrik 4">
            <a:extLst>
              <a:ext uri="{FF2B5EF4-FFF2-40B4-BE49-F238E27FC236}">
                <a16:creationId xmlns:a16="http://schemas.microsoft.com/office/drawing/2014/main" id="{A9385873-4335-4EB4-8B16-44B12924BE9E}"/>
              </a:ext>
            </a:extLst>
          </p:cNvPr>
          <p:cNvSpPr>
            <a:spLocks noGrp="1"/>
          </p:cNvSpPr>
          <p:nvPr>
            <p:ph type="subTitle" idx="1"/>
          </p:nvPr>
        </p:nvSpPr>
        <p:spPr>
          <a:xfrm>
            <a:off x="722243" y="2220686"/>
            <a:ext cx="5413514" cy="2046514"/>
          </a:xfrm>
        </p:spPr>
        <p:txBody>
          <a:bodyPr>
            <a:normAutofit lnSpcReduction="10000"/>
          </a:bodyPr>
          <a:lstStyle/>
          <a:p>
            <a:r>
              <a:rPr lang="sv-SE" sz="1200" b="1" dirty="0"/>
              <a:t>Tredjedelar</a:t>
            </a:r>
          </a:p>
          <a:p>
            <a:r>
              <a:rPr lang="sv-SE" sz="1200" dirty="0"/>
              <a:t>Planen kan delas in i tredjedelar. Tredjedelarna kan användas som riktmärken i spelet. I försvarsspelet kan laget exempelvis börja pressa i den centrala tredjedelen. I anfallsspelet kan lagets arbetssätt förändras i de olika tredjedelarna. Laget kan till exempel välja att ta större risker i spelet när spelarna är i tredjedelen närmast motståndarnas mål jämfört med när de är i tredjedelen närmast det egna målet.</a:t>
            </a:r>
          </a:p>
          <a:p>
            <a:r>
              <a:rPr lang="sv-SE" sz="1200" dirty="0"/>
              <a:t>SvFF rekommenderar att planens tredjedelar introduceras i spelformen 7 mot 7 eftersom spelarna då kan använda retreatlinjerna som ungefärliga riktmärken för tredjedelarna. På så vis blir det tydligt och lätt för spelarna att förstå var de olika tredjedelarna är.</a:t>
            </a:r>
          </a:p>
          <a:p>
            <a:endParaRPr lang="sv-SE" dirty="0"/>
          </a:p>
        </p:txBody>
      </p:sp>
      <p:sp>
        <p:nvSpPr>
          <p:cNvPr id="6" name="Underrubrik 2">
            <a:extLst>
              <a:ext uri="{FF2B5EF4-FFF2-40B4-BE49-F238E27FC236}">
                <a16:creationId xmlns:a16="http://schemas.microsoft.com/office/drawing/2014/main" id="{5A00C63D-F45D-406A-B6E3-BA31B1798774}"/>
              </a:ext>
            </a:extLst>
          </p:cNvPr>
          <p:cNvSpPr txBox="1">
            <a:spLocks/>
          </p:cNvSpPr>
          <p:nvPr/>
        </p:nvSpPr>
        <p:spPr>
          <a:xfrm>
            <a:off x="1749287" y="8222975"/>
            <a:ext cx="2246243" cy="1093304"/>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nSpc>
                <a:spcPct val="100000"/>
              </a:lnSpc>
              <a:spcBef>
                <a:spcPts val="500"/>
              </a:spcBef>
            </a:pPr>
            <a:r>
              <a:rPr lang="sv-SE" sz="2000" dirty="0">
                <a:solidFill>
                  <a:srgbClr val="51BADF"/>
                </a:solidFill>
              </a:rPr>
              <a:t>TORSÅNGS IF</a:t>
            </a:r>
          </a:p>
          <a:p>
            <a:pPr>
              <a:lnSpc>
                <a:spcPct val="100000"/>
              </a:lnSpc>
              <a:spcBef>
                <a:spcPts val="500"/>
              </a:spcBef>
            </a:pPr>
            <a:r>
              <a:rPr lang="sv-SE" sz="2000" dirty="0">
                <a:solidFill>
                  <a:srgbClr val="51BADF"/>
                </a:solidFill>
              </a:rPr>
              <a:t>Spelarutbildning</a:t>
            </a:r>
          </a:p>
          <a:p>
            <a:pPr>
              <a:lnSpc>
                <a:spcPct val="100000"/>
              </a:lnSpc>
              <a:spcBef>
                <a:spcPts val="500"/>
              </a:spcBef>
            </a:pPr>
            <a:endParaRPr lang="sv-SE" sz="2000" dirty="0">
              <a:solidFill>
                <a:srgbClr val="51BADF"/>
              </a:solidFill>
            </a:endParaRPr>
          </a:p>
        </p:txBody>
      </p:sp>
      <p:sp>
        <p:nvSpPr>
          <p:cNvPr id="7" name="Underrubrik 2">
            <a:extLst>
              <a:ext uri="{FF2B5EF4-FFF2-40B4-BE49-F238E27FC236}">
                <a16:creationId xmlns:a16="http://schemas.microsoft.com/office/drawing/2014/main" id="{51797803-18F2-4344-B623-FE8813AFAAAF}"/>
              </a:ext>
            </a:extLst>
          </p:cNvPr>
          <p:cNvSpPr txBox="1">
            <a:spLocks/>
          </p:cNvSpPr>
          <p:nvPr/>
        </p:nvSpPr>
        <p:spPr>
          <a:xfrm>
            <a:off x="3687957" y="7983005"/>
            <a:ext cx="2819170" cy="1693195"/>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gn="r">
              <a:lnSpc>
                <a:spcPct val="100000"/>
              </a:lnSpc>
              <a:spcBef>
                <a:spcPts val="500"/>
              </a:spcBef>
            </a:pPr>
            <a:r>
              <a:rPr lang="sv-SE" sz="1900" dirty="0">
                <a:solidFill>
                  <a:srgbClr val="FFED00"/>
                </a:solidFill>
                <a:latin typeface="Hallo sans black" panose="02000500000000000000" pitchFamily="2" charset="0"/>
              </a:rPr>
              <a:t>Ungdom</a:t>
            </a:r>
          </a:p>
          <a:p>
            <a:pPr algn="r">
              <a:lnSpc>
                <a:spcPct val="100000"/>
              </a:lnSpc>
              <a:spcBef>
                <a:spcPts val="500"/>
              </a:spcBef>
            </a:pPr>
            <a:endParaRPr lang="sv-SE" sz="2000" dirty="0">
              <a:solidFill>
                <a:srgbClr val="FFED00"/>
              </a:solidFill>
            </a:endParaRPr>
          </a:p>
        </p:txBody>
      </p:sp>
      <p:pic>
        <p:nvPicPr>
          <p:cNvPr id="9218" name="Picture 2">
            <a:extLst>
              <a:ext uri="{FF2B5EF4-FFF2-40B4-BE49-F238E27FC236}">
                <a16:creationId xmlns:a16="http://schemas.microsoft.com/office/drawing/2014/main" id="{EE5E7630-E6B1-4411-91C9-CD533BB752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287" y="4020457"/>
            <a:ext cx="3875225" cy="3962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05005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SÅNGS IF.potx" id="{5A81C466-4C00-406A-A986-21F3434B9432}" vid="{C35D70EE-0FBA-43DC-8B95-69774447A8D1}"/>
    </a:ext>
  </a:extLst>
</a:theme>
</file>

<file path=docProps/app.xml><?xml version="1.0" encoding="utf-8"?>
<Properties xmlns="http://schemas.openxmlformats.org/officeDocument/2006/extended-properties" xmlns:vt="http://schemas.openxmlformats.org/officeDocument/2006/docPropsVTypes">
  <Template>TORSÅNGS IF (5)</Template>
  <TotalTime>11507</TotalTime>
  <Words>1135</Words>
  <Application>Microsoft Office PowerPoint</Application>
  <PresentationFormat>A4 Paper (210x297 mm)</PresentationFormat>
  <Paragraphs>109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Hallo sans black</vt:lpstr>
      <vt:lpstr>Hallo sans</vt:lpstr>
      <vt:lpstr>Arial</vt:lpstr>
      <vt:lpstr>Calibri</vt:lpstr>
      <vt:lpstr>Stag Sans</vt:lpstr>
      <vt:lpstr>Office-tema</vt:lpstr>
      <vt:lpstr>TORSÅNGS IF Spelarutbildningsplan</vt:lpstr>
      <vt:lpstr>Planering</vt:lpstr>
      <vt:lpstr>Spelets skeden</vt:lpstr>
      <vt:lpstr>Träning 90 min</vt:lpstr>
      <vt:lpstr>Träningspass  9 mot 9</vt:lpstr>
      <vt:lpstr>Temabaserad träning</vt:lpstr>
      <vt:lpstr>Träningsårets struktur  9 mot 9 Tema-baserat</vt:lpstr>
      <vt:lpstr>PowerPoint Presentation</vt:lpstr>
      <vt:lpstr>Planens indelning </vt:lpstr>
      <vt:lpstr>Spelytor </vt:lpstr>
      <vt:lpstr>Korridorer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TORSÅNGS IF RUBRIKEN LAG 2</dc:title>
  <dc:creator>Fredrik Lindblad</dc:creator>
  <cp:lastModifiedBy>Fredrik Lindblad</cp:lastModifiedBy>
  <cp:revision>1</cp:revision>
  <cp:lastPrinted>2020-03-21T13:00:39Z</cp:lastPrinted>
  <dcterms:created xsi:type="dcterms:W3CDTF">2020-03-20T14:05:48Z</dcterms:created>
  <dcterms:modified xsi:type="dcterms:W3CDTF">2020-03-30T08:17:45Z</dcterms:modified>
</cp:coreProperties>
</file>