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9" r:id="rId6"/>
    <p:sldId id="262" r:id="rId7"/>
    <p:sldId id="261" r:id="rId8"/>
    <p:sldId id="260" r:id="rId9"/>
    <p:sldId id="258" r:id="rId10"/>
  </p:sldIdLst>
  <p:sldSz cx="6858000" cy="9906000" type="A4"/>
  <p:notesSz cx="6858000" cy="9144000"/>
  <p:embeddedFontLst>
    <p:embeddedFont>
      <p:font typeface="Calibri" panose="020F0502020204030204" pitchFamily="34" charset="0"/>
      <p:regular r:id="rId11"/>
      <p:bold r:id="rId12"/>
      <p:italic r:id="rId13"/>
      <p:boldItalic r:id="rId14"/>
    </p:embeddedFont>
    <p:embeddedFont>
      <p:font typeface="Hallo sans" panose="02000500000000000000"/>
      <p:regular r:id="rId15"/>
      <p:bold r:id="rId16"/>
    </p:embeddedFont>
    <p:embeddedFont>
      <p:font typeface="Hallo sans black" panose="02000500000000000000"/>
      <p:bold r:id="rId17"/>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a:srgbClr val="51BA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87CFEF-1BC1-4E1B-BE5E-40433CC2DB9A}" v="46" dt="2020-03-31T12:21:31.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showGuides="1">
      <p:cViewPr>
        <p:scale>
          <a:sx n="110" d="100"/>
          <a:sy n="110" d="100"/>
        </p:scale>
        <p:origin x="2466" y="-57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font" Target="fonts/font5.fntdata"/><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rik Lindblad" userId="72df14c6-6431-456a-b4b7-f3b1dfe74b86" providerId="ADAL" clId="{7CD2332D-4C79-49CF-8444-5B315AFC1348}"/>
    <pc:docChg chg="undo custSel addSld delSld modSld">
      <pc:chgData name="Fredrik Lindblad" userId="72df14c6-6431-456a-b4b7-f3b1dfe74b86" providerId="ADAL" clId="{7CD2332D-4C79-49CF-8444-5B315AFC1348}" dt="2020-03-31T12:25:35.533" v="1095" actId="1076"/>
      <pc:docMkLst>
        <pc:docMk/>
      </pc:docMkLst>
      <pc:sldChg chg="addSp modSp">
        <pc:chgData name="Fredrik Lindblad" userId="72df14c6-6431-456a-b4b7-f3b1dfe74b86" providerId="ADAL" clId="{7CD2332D-4C79-49CF-8444-5B315AFC1348}" dt="2020-03-31T08:10:32.234" v="81" actId="14100"/>
        <pc:sldMkLst>
          <pc:docMk/>
          <pc:sldMk cId="2156353136" sldId="256"/>
        </pc:sldMkLst>
        <pc:spChg chg="mod">
          <ac:chgData name="Fredrik Lindblad" userId="72df14c6-6431-456a-b4b7-f3b1dfe74b86" providerId="ADAL" clId="{7CD2332D-4C79-49CF-8444-5B315AFC1348}" dt="2020-03-31T08:06:54.580" v="9" actId="14100"/>
          <ac:spMkLst>
            <pc:docMk/>
            <pc:sldMk cId="2156353136" sldId="256"/>
            <ac:spMk id="2" creationId="{0FD84FA6-9883-4373-83CE-F92BA0D0AD79}"/>
          </ac:spMkLst>
        </pc:spChg>
        <pc:spChg chg="mod">
          <ac:chgData name="Fredrik Lindblad" userId="72df14c6-6431-456a-b4b7-f3b1dfe74b86" providerId="ADAL" clId="{7CD2332D-4C79-49CF-8444-5B315AFC1348}" dt="2020-03-31T08:10:32.234" v="81" actId="14100"/>
          <ac:spMkLst>
            <pc:docMk/>
            <pc:sldMk cId="2156353136" sldId="256"/>
            <ac:spMk id="3" creationId="{59AB4CBA-61BE-4039-BDEB-976C52A8AADA}"/>
          </ac:spMkLst>
        </pc:spChg>
        <pc:spChg chg="mod">
          <ac:chgData name="Fredrik Lindblad" userId="72df14c6-6431-456a-b4b7-f3b1dfe74b86" providerId="ADAL" clId="{7CD2332D-4C79-49CF-8444-5B315AFC1348}" dt="2020-03-31T08:07:39.983" v="53" actId="122"/>
          <ac:spMkLst>
            <pc:docMk/>
            <pc:sldMk cId="2156353136" sldId="256"/>
            <ac:spMk id="6" creationId="{2695E3EA-51A9-4579-A7EE-67FAE57A21A3}"/>
          </ac:spMkLst>
        </pc:spChg>
        <pc:spChg chg="mod">
          <ac:chgData name="Fredrik Lindblad" userId="72df14c6-6431-456a-b4b7-f3b1dfe74b86" providerId="ADAL" clId="{7CD2332D-4C79-49CF-8444-5B315AFC1348}" dt="2020-03-31T08:07:44.869" v="54" actId="6549"/>
          <ac:spMkLst>
            <pc:docMk/>
            <pc:sldMk cId="2156353136" sldId="256"/>
            <ac:spMk id="7" creationId="{E7979744-2E55-41D6-85FD-8969B8176085}"/>
          </ac:spMkLst>
        </pc:spChg>
        <pc:spChg chg="mod">
          <ac:chgData name="Fredrik Lindblad" userId="72df14c6-6431-456a-b4b7-f3b1dfe74b86" providerId="ADAL" clId="{7CD2332D-4C79-49CF-8444-5B315AFC1348}" dt="2020-03-31T08:08:04.066" v="69" actId="20577"/>
          <ac:spMkLst>
            <pc:docMk/>
            <pc:sldMk cId="2156353136" sldId="256"/>
            <ac:spMk id="8" creationId="{89CD11AC-21D8-420E-B9CD-A687ACA94016}"/>
          </ac:spMkLst>
        </pc:spChg>
        <pc:picChg chg="add mod">
          <ac:chgData name="Fredrik Lindblad" userId="72df14c6-6431-456a-b4b7-f3b1dfe74b86" providerId="ADAL" clId="{7CD2332D-4C79-49CF-8444-5B315AFC1348}" dt="2020-03-31T08:10:05.647" v="80" actId="1076"/>
          <ac:picMkLst>
            <pc:docMk/>
            <pc:sldMk cId="2156353136" sldId="256"/>
            <ac:picMk id="1026" creationId="{F5FB8220-DDF5-43D1-AC3B-D29E2AD7141A}"/>
          </ac:picMkLst>
        </pc:picChg>
      </pc:sldChg>
      <pc:sldChg chg="del">
        <pc:chgData name="Fredrik Lindblad" userId="72df14c6-6431-456a-b4b7-f3b1dfe74b86" providerId="ADAL" clId="{7CD2332D-4C79-49CF-8444-5B315AFC1348}" dt="2020-03-31T11:12:37.464" v="686" actId="2696"/>
        <pc:sldMkLst>
          <pc:docMk/>
          <pc:sldMk cId="2790994301" sldId="257"/>
        </pc:sldMkLst>
      </pc:sldChg>
      <pc:sldChg chg="modSp add">
        <pc:chgData name="Fredrik Lindblad" userId="72df14c6-6431-456a-b4b7-f3b1dfe74b86" providerId="ADAL" clId="{7CD2332D-4C79-49CF-8444-5B315AFC1348}" dt="2020-03-31T11:08:43.554" v="685" actId="6549"/>
        <pc:sldMkLst>
          <pc:docMk/>
          <pc:sldMk cId="363938963" sldId="258"/>
        </pc:sldMkLst>
        <pc:spChg chg="mod">
          <ac:chgData name="Fredrik Lindblad" userId="72df14c6-6431-456a-b4b7-f3b1dfe74b86" providerId="ADAL" clId="{7CD2332D-4C79-49CF-8444-5B315AFC1348}" dt="2020-03-31T11:05:19.770" v="560" actId="14100"/>
          <ac:spMkLst>
            <pc:docMk/>
            <pc:sldMk cId="363938963" sldId="258"/>
            <ac:spMk id="2" creationId="{0FD84FA6-9883-4373-83CE-F92BA0D0AD79}"/>
          </ac:spMkLst>
        </pc:spChg>
        <pc:spChg chg="mod">
          <ac:chgData name="Fredrik Lindblad" userId="72df14c6-6431-456a-b4b7-f3b1dfe74b86" providerId="ADAL" clId="{7CD2332D-4C79-49CF-8444-5B315AFC1348}" dt="2020-03-31T11:08:43.554" v="685" actId="6549"/>
          <ac:spMkLst>
            <pc:docMk/>
            <pc:sldMk cId="363938963" sldId="258"/>
            <ac:spMk id="3" creationId="{59AB4CBA-61BE-4039-BDEB-976C52A8AADA}"/>
          </ac:spMkLst>
        </pc:spChg>
      </pc:sldChg>
      <pc:sldChg chg="addSp modSp add">
        <pc:chgData name="Fredrik Lindblad" userId="72df14c6-6431-456a-b4b7-f3b1dfe74b86" providerId="ADAL" clId="{7CD2332D-4C79-49CF-8444-5B315AFC1348}" dt="2020-03-31T08:13:46.711" v="112" actId="14100"/>
        <pc:sldMkLst>
          <pc:docMk/>
          <pc:sldMk cId="1980687238" sldId="259"/>
        </pc:sldMkLst>
        <pc:spChg chg="mod">
          <ac:chgData name="Fredrik Lindblad" userId="72df14c6-6431-456a-b4b7-f3b1dfe74b86" providerId="ADAL" clId="{7CD2332D-4C79-49CF-8444-5B315AFC1348}" dt="2020-03-31T08:11:43.830" v="91" actId="14100"/>
          <ac:spMkLst>
            <pc:docMk/>
            <pc:sldMk cId="1980687238" sldId="259"/>
            <ac:spMk id="2" creationId="{0FD84FA6-9883-4373-83CE-F92BA0D0AD79}"/>
          </ac:spMkLst>
        </pc:spChg>
        <pc:spChg chg="mod">
          <ac:chgData name="Fredrik Lindblad" userId="72df14c6-6431-456a-b4b7-f3b1dfe74b86" providerId="ADAL" clId="{7CD2332D-4C79-49CF-8444-5B315AFC1348}" dt="2020-03-31T08:13:29.441" v="109" actId="20577"/>
          <ac:spMkLst>
            <pc:docMk/>
            <pc:sldMk cId="1980687238" sldId="259"/>
            <ac:spMk id="3" creationId="{59AB4CBA-61BE-4039-BDEB-976C52A8AADA}"/>
          </ac:spMkLst>
        </pc:spChg>
        <pc:picChg chg="add mod">
          <ac:chgData name="Fredrik Lindblad" userId="72df14c6-6431-456a-b4b7-f3b1dfe74b86" providerId="ADAL" clId="{7CD2332D-4C79-49CF-8444-5B315AFC1348}" dt="2020-03-31T08:13:46.711" v="112" actId="14100"/>
          <ac:picMkLst>
            <pc:docMk/>
            <pc:sldMk cId="1980687238" sldId="259"/>
            <ac:picMk id="2050" creationId="{40DF4CD0-C606-4233-BB98-7227DAE5A974}"/>
          </ac:picMkLst>
        </pc:picChg>
      </pc:sldChg>
      <pc:sldChg chg="addSp delSp modSp add">
        <pc:chgData name="Fredrik Lindblad" userId="72df14c6-6431-456a-b4b7-f3b1dfe74b86" providerId="ADAL" clId="{7CD2332D-4C79-49CF-8444-5B315AFC1348}" dt="2020-03-31T12:25:35.533" v="1095" actId="1076"/>
        <pc:sldMkLst>
          <pc:docMk/>
          <pc:sldMk cId="2262007956" sldId="260"/>
        </pc:sldMkLst>
        <pc:spChg chg="mod">
          <ac:chgData name="Fredrik Lindblad" userId="72df14c6-6431-456a-b4b7-f3b1dfe74b86" providerId="ADAL" clId="{7CD2332D-4C79-49CF-8444-5B315AFC1348}" dt="2020-03-31T10:10:20.384" v="192" actId="20577"/>
          <ac:spMkLst>
            <pc:docMk/>
            <pc:sldMk cId="2262007956" sldId="260"/>
            <ac:spMk id="2" creationId="{0FD84FA6-9883-4373-83CE-F92BA0D0AD79}"/>
          </ac:spMkLst>
        </pc:spChg>
        <pc:spChg chg="mod">
          <ac:chgData name="Fredrik Lindblad" userId="72df14c6-6431-456a-b4b7-f3b1dfe74b86" providerId="ADAL" clId="{7CD2332D-4C79-49CF-8444-5B315AFC1348}" dt="2020-03-31T12:25:31.682" v="1094" actId="14100"/>
          <ac:spMkLst>
            <pc:docMk/>
            <pc:sldMk cId="2262007956" sldId="260"/>
            <ac:spMk id="3" creationId="{59AB4CBA-61BE-4039-BDEB-976C52A8AADA}"/>
          </ac:spMkLst>
        </pc:spChg>
        <pc:graphicFrameChg chg="add del mod">
          <ac:chgData name="Fredrik Lindblad" userId="72df14c6-6431-456a-b4b7-f3b1dfe74b86" providerId="ADAL" clId="{7CD2332D-4C79-49CF-8444-5B315AFC1348}" dt="2020-03-31T11:17:28.255" v="688" actId="478"/>
          <ac:graphicFrameMkLst>
            <pc:docMk/>
            <pc:sldMk cId="2262007956" sldId="260"/>
            <ac:graphicFrameMk id="9" creationId="{86AD0A93-9EE1-400A-946E-6EF8AC7B1082}"/>
          </ac:graphicFrameMkLst>
        </pc:graphicFrameChg>
        <pc:graphicFrameChg chg="add mod">
          <ac:chgData name="Fredrik Lindblad" userId="72df14c6-6431-456a-b4b7-f3b1dfe74b86" providerId="ADAL" clId="{7CD2332D-4C79-49CF-8444-5B315AFC1348}" dt="2020-03-31T12:25:35.533" v="1095" actId="1076"/>
          <ac:graphicFrameMkLst>
            <pc:docMk/>
            <pc:sldMk cId="2262007956" sldId="260"/>
            <ac:graphicFrameMk id="10" creationId="{C7B6CFE0-629E-446D-8527-365A97DCCD09}"/>
          </ac:graphicFrameMkLst>
        </pc:graphicFrameChg>
        <pc:picChg chg="add del mod">
          <ac:chgData name="Fredrik Lindblad" userId="72df14c6-6431-456a-b4b7-f3b1dfe74b86" providerId="ADAL" clId="{7CD2332D-4C79-49CF-8444-5B315AFC1348}" dt="2020-03-31T10:51:47.928" v="519"/>
          <ac:picMkLst>
            <pc:docMk/>
            <pc:sldMk cId="2262007956" sldId="260"/>
            <ac:picMk id="4" creationId="{18AFF257-3201-49F8-B46E-B0E5B6F00E9C}"/>
          </ac:picMkLst>
        </pc:picChg>
        <pc:picChg chg="add del mod">
          <ac:chgData name="Fredrik Lindblad" userId="72df14c6-6431-456a-b4b7-f3b1dfe74b86" providerId="ADAL" clId="{7CD2332D-4C79-49CF-8444-5B315AFC1348}" dt="2020-03-31T10:55:48.365" v="538"/>
          <ac:picMkLst>
            <pc:docMk/>
            <pc:sldMk cId="2262007956" sldId="260"/>
            <ac:picMk id="5" creationId="{1B27CB86-4AF0-4838-A498-9B060A8C37A1}"/>
          </ac:picMkLst>
        </pc:picChg>
      </pc:sldChg>
      <pc:sldChg chg="addSp delSp modSp add">
        <pc:chgData name="Fredrik Lindblad" userId="72df14c6-6431-456a-b4b7-f3b1dfe74b86" providerId="ADAL" clId="{7CD2332D-4C79-49CF-8444-5B315AFC1348}" dt="2020-03-31T12:24:24.962" v="1076" actId="6549"/>
        <pc:sldMkLst>
          <pc:docMk/>
          <pc:sldMk cId="42751423" sldId="261"/>
        </pc:sldMkLst>
        <pc:spChg chg="mod">
          <ac:chgData name="Fredrik Lindblad" userId="72df14c6-6431-456a-b4b7-f3b1dfe74b86" providerId="ADAL" clId="{7CD2332D-4C79-49CF-8444-5B315AFC1348}" dt="2020-03-31T12:24:24.962" v="1076" actId="6549"/>
          <ac:spMkLst>
            <pc:docMk/>
            <pc:sldMk cId="42751423" sldId="261"/>
            <ac:spMk id="2" creationId="{0FD84FA6-9883-4373-83CE-F92BA0D0AD79}"/>
          </ac:spMkLst>
        </pc:spChg>
        <pc:spChg chg="mod">
          <ac:chgData name="Fredrik Lindblad" userId="72df14c6-6431-456a-b4b7-f3b1dfe74b86" providerId="ADAL" clId="{7CD2332D-4C79-49CF-8444-5B315AFC1348}" dt="2020-03-31T12:23:33.785" v="1065" actId="6549"/>
          <ac:spMkLst>
            <pc:docMk/>
            <pc:sldMk cId="42751423" sldId="261"/>
            <ac:spMk id="3" creationId="{59AB4CBA-61BE-4039-BDEB-976C52A8AADA}"/>
          </ac:spMkLst>
        </pc:spChg>
        <pc:picChg chg="add del mod">
          <ac:chgData name="Fredrik Lindblad" userId="72df14c6-6431-456a-b4b7-f3b1dfe74b86" providerId="ADAL" clId="{7CD2332D-4C79-49CF-8444-5B315AFC1348}" dt="2020-03-31T10:47:37.140" v="502" actId="478"/>
          <ac:picMkLst>
            <pc:docMk/>
            <pc:sldMk cId="42751423" sldId="261"/>
            <ac:picMk id="4" creationId="{2BC392F4-22D8-40ED-A7A7-B6DAC89F527F}"/>
          </ac:picMkLst>
        </pc:picChg>
        <pc:picChg chg="add del mod">
          <ac:chgData name="Fredrik Lindblad" userId="72df14c6-6431-456a-b4b7-f3b1dfe74b86" providerId="ADAL" clId="{7CD2332D-4C79-49CF-8444-5B315AFC1348}" dt="2020-03-31T10:48:38.608" v="505" actId="478"/>
          <ac:picMkLst>
            <pc:docMk/>
            <pc:sldMk cId="42751423" sldId="261"/>
            <ac:picMk id="5" creationId="{A3ED972C-80F7-439B-B6EA-D838ECD3BFE7}"/>
          </ac:picMkLst>
        </pc:picChg>
        <pc:picChg chg="add del mod">
          <ac:chgData name="Fredrik Lindblad" userId="72df14c6-6431-456a-b4b7-f3b1dfe74b86" providerId="ADAL" clId="{7CD2332D-4C79-49CF-8444-5B315AFC1348}" dt="2020-03-31T10:50:25.804" v="509" actId="478"/>
          <ac:picMkLst>
            <pc:docMk/>
            <pc:sldMk cId="42751423" sldId="261"/>
            <ac:picMk id="9" creationId="{8F45C0FA-2FC6-4A69-A9B5-EFECAC1FBC02}"/>
          </ac:picMkLst>
        </pc:picChg>
        <pc:picChg chg="add del mod">
          <ac:chgData name="Fredrik Lindblad" userId="72df14c6-6431-456a-b4b7-f3b1dfe74b86" providerId="ADAL" clId="{7CD2332D-4C79-49CF-8444-5B315AFC1348}" dt="2020-03-31T10:56:24.697" v="545" actId="478"/>
          <ac:picMkLst>
            <pc:docMk/>
            <pc:sldMk cId="42751423" sldId="261"/>
            <ac:picMk id="10" creationId="{AD42B3F1-715B-4A05-A728-7399B045CA71}"/>
          </ac:picMkLst>
        </pc:picChg>
      </pc:sldChg>
      <pc:sldChg chg="addSp modSp add">
        <pc:chgData name="Fredrik Lindblad" userId="72df14c6-6431-456a-b4b7-f3b1dfe74b86" providerId="ADAL" clId="{7CD2332D-4C79-49CF-8444-5B315AFC1348}" dt="2020-03-31T09:55:12.316" v="161" actId="1076"/>
        <pc:sldMkLst>
          <pc:docMk/>
          <pc:sldMk cId="2521616089" sldId="262"/>
        </pc:sldMkLst>
        <pc:spChg chg="mod">
          <ac:chgData name="Fredrik Lindblad" userId="72df14c6-6431-456a-b4b7-f3b1dfe74b86" providerId="ADAL" clId="{7CD2332D-4C79-49CF-8444-5B315AFC1348}" dt="2020-03-31T08:14:26.646" v="127" actId="14100"/>
          <ac:spMkLst>
            <pc:docMk/>
            <pc:sldMk cId="2521616089" sldId="262"/>
            <ac:spMk id="2" creationId="{0FD84FA6-9883-4373-83CE-F92BA0D0AD79}"/>
          </ac:spMkLst>
        </pc:spChg>
        <pc:spChg chg="mod">
          <ac:chgData name="Fredrik Lindblad" userId="72df14c6-6431-456a-b4b7-f3b1dfe74b86" providerId="ADAL" clId="{7CD2332D-4C79-49CF-8444-5B315AFC1348}" dt="2020-03-31T08:15:18.625" v="131" actId="20577"/>
          <ac:spMkLst>
            <pc:docMk/>
            <pc:sldMk cId="2521616089" sldId="262"/>
            <ac:spMk id="3" creationId="{59AB4CBA-61BE-4039-BDEB-976C52A8AADA}"/>
          </ac:spMkLst>
        </pc:spChg>
        <pc:picChg chg="add mod">
          <ac:chgData name="Fredrik Lindblad" userId="72df14c6-6431-456a-b4b7-f3b1dfe74b86" providerId="ADAL" clId="{7CD2332D-4C79-49CF-8444-5B315AFC1348}" dt="2020-03-31T09:55:12.316" v="161" actId="1076"/>
          <ac:picMkLst>
            <pc:docMk/>
            <pc:sldMk cId="2521616089" sldId="262"/>
            <ac:picMk id="3074" creationId="{2527AB4D-42D0-4182-B599-79FAADE0288B}"/>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489DCE16-9998-49AA-AF47-D3FC3CC186E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765"/>
          <a:stretch/>
        </p:blipFill>
        <p:spPr>
          <a:xfrm>
            <a:off x="0" y="7971182"/>
            <a:ext cx="6858000" cy="5162047"/>
          </a:xfrm>
          <a:prstGeom prst="rect">
            <a:avLst/>
          </a:prstGeom>
        </p:spPr>
      </p:pic>
      <p:sp>
        <p:nvSpPr>
          <p:cNvPr id="2" name="Rubrik 1">
            <a:extLst>
              <a:ext uri="{FF2B5EF4-FFF2-40B4-BE49-F238E27FC236}">
                <a16:creationId xmlns:a16="http://schemas.microsoft.com/office/drawing/2014/main" id="{21D591F8-FA96-46DF-B794-A875E1027642}"/>
              </a:ext>
            </a:extLst>
          </p:cNvPr>
          <p:cNvSpPr>
            <a:spLocks noGrp="1"/>
          </p:cNvSpPr>
          <p:nvPr>
            <p:ph type="ctrTitle"/>
          </p:nvPr>
        </p:nvSpPr>
        <p:spPr>
          <a:xfrm>
            <a:off x="722243" y="1621191"/>
            <a:ext cx="5413514" cy="2082792"/>
          </a:xfrm>
        </p:spPr>
        <p:txBody>
          <a:bodyPr anchor="b">
            <a:normAutofit/>
          </a:bodyPr>
          <a:lstStyle>
            <a:lvl1pPr algn="l">
              <a:defRPr sz="4800" cap="all" baseline="0">
                <a:solidFill>
                  <a:srgbClr val="51BADF"/>
                </a:solidFill>
                <a:latin typeface="Hallo sans black" panose="02000500000000000000" pitchFamily="2"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C6D7827D-5C8A-4AC3-91A6-4EFBF9C3EC55}"/>
              </a:ext>
            </a:extLst>
          </p:cNvPr>
          <p:cNvSpPr>
            <a:spLocks noGrp="1"/>
          </p:cNvSpPr>
          <p:nvPr>
            <p:ph type="subTitle" idx="1"/>
          </p:nvPr>
        </p:nvSpPr>
        <p:spPr>
          <a:xfrm>
            <a:off x="722243" y="4134678"/>
            <a:ext cx="5413514" cy="3459922"/>
          </a:xfrm>
        </p:spPr>
        <p:txBody>
          <a:bodyPr>
            <a:normAutofit/>
          </a:bodyPr>
          <a:lstStyle>
            <a:lvl1pPr marL="0" indent="0" algn="l">
              <a:buNone/>
              <a:defRPr sz="1600">
                <a:latin typeface="Hallo sans" panose="02000500000000000000" pitchFamily="2"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endParaRPr lang="sv-SE" dirty="0"/>
          </a:p>
        </p:txBody>
      </p:sp>
    </p:spTree>
    <p:extLst>
      <p:ext uri="{BB962C8B-B14F-4D97-AF65-F5344CB8AC3E}">
        <p14:creationId xmlns:p14="http://schemas.microsoft.com/office/powerpoint/2010/main" val="5796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9D0D45-E7F4-416C-9740-09DE55492053}"/>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E227F973-CD60-42BB-B1FA-87370F4D35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90E309B2-534B-4662-A615-8DEB74E6037D}"/>
              </a:ext>
            </a:extLst>
          </p:cNvPr>
          <p:cNvSpPr>
            <a:spLocks noGrp="1"/>
          </p:cNvSpPr>
          <p:nvPr>
            <p:ph type="dt" sz="half" idx="10"/>
          </p:nvPr>
        </p:nvSpPr>
        <p:spPr>
          <a:xfrm>
            <a:off x="471488" y="9181395"/>
            <a:ext cx="1543050" cy="527403"/>
          </a:xfrm>
          <a:prstGeom prst="rect">
            <a:avLst/>
          </a:prstGeom>
        </p:spPr>
        <p:txBody>
          <a:bodyPr/>
          <a:lstStyle/>
          <a:p>
            <a:fld id="{46D2844B-610D-4155-AA72-8E15A163F3AC}" type="datetimeFigureOut">
              <a:rPr lang="sv-SE" smtClean="0"/>
              <a:t>2020-03-31</a:t>
            </a:fld>
            <a:endParaRPr lang="sv-SE"/>
          </a:p>
        </p:txBody>
      </p:sp>
      <p:sp>
        <p:nvSpPr>
          <p:cNvPr id="5" name="Platshållare för sidfot 4">
            <a:extLst>
              <a:ext uri="{FF2B5EF4-FFF2-40B4-BE49-F238E27FC236}">
                <a16:creationId xmlns:a16="http://schemas.microsoft.com/office/drawing/2014/main" id="{6D54E83A-9D26-4C1C-AAF4-D421B5FEC91A}"/>
              </a:ext>
            </a:extLst>
          </p:cNvPr>
          <p:cNvSpPr>
            <a:spLocks noGrp="1"/>
          </p:cNvSpPr>
          <p:nvPr>
            <p:ph type="ftr" sz="quarter" idx="11"/>
          </p:nvPr>
        </p:nvSpPr>
        <p:spPr>
          <a:xfrm>
            <a:off x="2271713" y="9181395"/>
            <a:ext cx="2314575" cy="527403"/>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8CE5B0C-FFA7-4A74-B115-7BE98DC12B35}"/>
              </a:ext>
            </a:extLst>
          </p:cNvPr>
          <p:cNvSpPr>
            <a:spLocks noGrp="1"/>
          </p:cNvSpPr>
          <p:nvPr>
            <p:ph type="sldNum" sz="quarter" idx="12"/>
          </p:nvPr>
        </p:nvSpPr>
        <p:spPr>
          <a:xfrm>
            <a:off x="4843463" y="9181395"/>
            <a:ext cx="1543050" cy="527403"/>
          </a:xfrm>
          <a:prstGeom prst="rect">
            <a:avLst/>
          </a:prstGeom>
        </p:spPr>
        <p:txBody>
          <a:bodyPr/>
          <a:lstStyle/>
          <a:p>
            <a:fld id="{C1CE0AF2-320A-4A4B-8CFC-673AF2BEFA00}" type="slidenum">
              <a:rPr lang="sv-SE" smtClean="0"/>
              <a:t>‹#›</a:t>
            </a:fld>
            <a:endParaRPr lang="sv-SE"/>
          </a:p>
        </p:txBody>
      </p:sp>
    </p:spTree>
    <p:extLst>
      <p:ext uri="{BB962C8B-B14F-4D97-AF65-F5344CB8AC3E}">
        <p14:creationId xmlns:p14="http://schemas.microsoft.com/office/powerpoint/2010/main" val="41157014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8A06C2E-1A01-45B7-AEC9-8B16F7614BB9}"/>
              </a:ext>
            </a:extLst>
          </p:cNvPr>
          <p:cNvSpPr>
            <a:spLocks noGrp="1"/>
          </p:cNvSpPr>
          <p:nvPr>
            <p:ph type="title"/>
          </p:nvPr>
        </p:nvSpPr>
        <p:spPr>
          <a:xfrm>
            <a:off x="728871" y="1621191"/>
            <a:ext cx="5387008" cy="1950269"/>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ABC95FE-184D-4F38-B11A-7F6E3154E010}"/>
              </a:ext>
            </a:extLst>
          </p:cNvPr>
          <p:cNvSpPr>
            <a:spLocks noGrp="1"/>
          </p:cNvSpPr>
          <p:nvPr>
            <p:ph type="body" idx="1"/>
          </p:nvPr>
        </p:nvSpPr>
        <p:spPr>
          <a:xfrm>
            <a:off x="728871" y="3770243"/>
            <a:ext cx="5387008" cy="2458279"/>
          </a:xfrm>
          <a:prstGeom prst="rect">
            <a:avLst/>
          </a:prstGeom>
        </p:spPr>
        <p:txBody>
          <a:bodyPr vert="horz" lIns="91440" tIns="45720" rIns="91440" bIns="45720" rtlCol="0">
            <a:normAutofit/>
          </a:bodyPr>
          <a:lstStyle/>
          <a:p>
            <a:pPr lvl="0"/>
            <a:r>
              <a:rPr lang="sv-SE" dirty="0"/>
              <a:t>Klicka här för att ändra format på bakgrundstexten</a:t>
            </a:r>
          </a:p>
        </p:txBody>
      </p:sp>
      <p:pic>
        <p:nvPicPr>
          <p:cNvPr id="7" name="Bildobjekt 6" descr="En bild som visar ritning, tecken&#10;&#10;Automatiskt genererad beskrivning">
            <a:extLst>
              <a:ext uri="{FF2B5EF4-FFF2-40B4-BE49-F238E27FC236}">
                <a16:creationId xmlns:a16="http://schemas.microsoft.com/office/drawing/2014/main" id="{278881DB-D35A-47F2-A643-BBE0FAE4E4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18260" y="379511"/>
            <a:ext cx="1415672" cy="1241680"/>
          </a:xfrm>
          <a:prstGeom prst="rect">
            <a:avLst/>
          </a:prstGeom>
        </p:spPr>
      </p:pic>
    </p:spTree>
    <p:extLst>
      <p:ext uri="{BB962C8B-B14F-4D97-AF65-F5344CB8AC3E}">
        <p14:creationId xmlns:p14="http://schemas.microsoft.com/office/powerpoint/2010/main" val="166512044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1320759" rtl="0" eaLnBrk="1" latinLnBrk="0" hangingPunct="1">
        <a:lnSpc>
          <a:spcPct val="90000"/>
        </a:lnSpc>
        <a:spcBef>
          <a:spcPct val="0"/>
        </a:spcBef>
        <a:buNone/>
        <a:defRPr sz="4400" kern="1200" cap="all" spc="50" baseline="0">
          <a:solidFill>
            <a:srgbClr val="51BADF"/>
          </a:solidFill>
          <a:latin typeface="Hallo sans black" panose="02000500000000000000" pitchFamily="2" charset="0"/>
          <a:ea typeface="+mj-ea"/>
          <a:cs typeface="+mj-cs"/>
        </a:defRPr>
      </a:lvl1pPr>
    </p:titleStyle>
    <p:bodyStyle>
      <a:lvl1pPr marL="0" indent="0" algn="l" defTabSz="1320759" rtl="0" eaLnBrk="1" latinLnBrk="0" hangingPunct="1">
        <a:lnSpc>
          <a:spcPct val="90000"/>
        </a:lnSpc>
        <a:spcBef>
          <a:spcPts val="1444"/>
        </a:spcBef>
        <a:buFont typeface="Arial" panose="020B0604020202020204" pitchFamily="34" charset="0"/>
        <a:buNone/>
        <a:defRPr sz="1200" kern="1200">
          <a:solidFill>
            <a:schemeClr val="tx1"/>
          </a:solidFill>
          <a:latin typeface="+mn-lt"/>
          <a:ea typeface="+mn-ea"/>
          <a:cs typeface="+mn-cs"/>
        </a:defRPr>
      </a:lvl1pPr>
      <a:lvl2pPr marL="660380" indent="0" algn="l" defTabSz="1320759" rtl="0" eaLnBrk="1" latinLnBrk="0" hangingPunct="1">
        <a:lnSpc>
          <a:spcPct val="90000"/>
        </a:lnSpc>
        <a:spcBef>
          <a:spcPts val="722"/>
        </a:spcBef>
        <a:buFont typeface="Arial" panose="020B0604020202020204" pitchFamily="34" charset="0"/>
        <a:buNone/>
        <a:defRPr sz="1200" kern="1200">
          <a:solidFill>
            <a:schemeClr val="tx1"/>
          </a:solidFill>
          <a:latin typeface="+mn-lt"/>
          <a:ea typeface="+mn-ea"/>
          <a:cs typeface="+mn-cs"/>
        </a:defRPr>
      </a:lvl2pPr>
      <a:lvl3pPr marL="1320759" indent="0" algn="l" defTabSz="1320759" rtl="0" eaLnBrk="1" latinLnBrk="0" hangingPunct="1">
        <a:lnSpc>
          <a:spcPct val="90000"/>
        </a:lnSpc>
        <a:spcBef>
          <a:spcPts val="722"/>
        </a:spcBef>
        <a:buFont typeface="Arial" panose="020B0604020202020204" pitchFamily="34" charset="0"/>
        <a:buNone/>
        <a:defRPr sz="1200" kern="1200">
          <a:solidFill>
            <a:schemeClr val="tx1"/>
          </a:solidFill>
          <a:latin typeface="+mn-lt"/>
          <a:ea typeface="+mn-ea"/>
          <a:cs typeface="+mn-cs"/>
        </a:defRPr>
      </a:lvl3pPr>
      <a:lvl4pPr marL="1981139" indent="0" algn="l" defTabSz="1320759" rtl="0" eaLnBrk="1" latinLnBrk="0" hangingPunct="1">
        <a:lnSpc>
          <a:spcPct val="90000"/>
        </a:lnSpc>
        <a:spcBef>
          <a:spcPts val="722"/>
        </a:spcBef>
        <a:buFont typeface="Arial" panose="020B0604020202020204" pitchFamily="34" charset="0"/>
        <a:buNone/>
        <a:defRPr sz="1200" kern="1200">
          <a:solidFill>
            <a:schemeClr val="tx1"/>
          </a:solidFill>
          <a:latin typeface="+mn-lt"/>
          <a:ea typeface="+mn-ea"/>
          <a:cs typeface="+mn-cs"/>
        </a:defRPr>
      </a:lvl4pPr>
      <a:lvl5pPr marL="2641519" indent="0" algn="l" defTabSz="1320759" rtl="0" eaLnBrk="1" latinLnBrk="0" hangingPunct="1">
        <a:lnSpc>
          <a:spcPct val="90000"/>
        </a:lnSpc>
        <a:spcBef>
          <a:spcPts val="722"/>
        </a:spcBef>
        <a:buFont typeface="Arial" panose="020B0604020202020204" pitchFamily="34" charset="0"/>
        <a:buNone/>
        <a:defRPr sz="12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sv-SE"/>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D84FA6-9883-4373-83CE-F92BA0D0AD79}"/>
              </a:ext>
            </a:extLst>
          </p:cNvPr>
          <p:cNvSpPr>
            <a:spLocks noGrp="1"/>
          </p:cNvSpPr>
          <p:nvPr>
            <p:ph type="ctrTitle"/>
          </p:nvPr>
        </p:nvSpPr>
        <p:spPr>
          <a:xfrm>
            <a:off x="182880" y="444138"/>
            <a:ext cx="5016137" cy="1698172"/>
          </a:xfrm>
        </p:spPr>
        <p:txBody>
          <a:bodyPr>
            <a:normAutofit/>
          </a:bodyPr>
          <a:lstStyle/>
          <a:p>
            <a:pPr algn="ctr"/>
            <a:r>
              <a:rPr lang="sv-SE" sz="3200" spc="100" dirty="0"/>
              <a:t>TORSÅNGS IF</a:t>
            </a:r>
            <a:br>
              <a:rPr lang="sv-SE" sz="3200" spc="100" dirty="0"/>
            </a:br>
            <a:r>
              <a:rPr lang="sv-SE" sz="3200" spc="100" dirty="0"/>
              <a:t>Spelarutbildningsplan</a:t>
            </a:r>
            <a:br>
              <a:rPr lang="sv-SE" sz="3200" spc="100" dirty="0"/>
            </a:br>
            <a:r>
              <a:rPr lang="sv-SE" sz="3200" spc="100" dirty="0"/>
              <a:t>5 mot 5</a:t>
            </a:r>
            <a:endParaRPr lang="sv-SE" sz="3200" cap="all" spc="100" dirty="0">
              <a:latin typeface="Hallo sans black" panose="02000500000000000000" pitchFamily="2" charset="0"/>
            </a:endParaRPr>
          </a:p>
        </p:txBody>
      </p:sp>
      <p:sp>
        <p:nvSpPr>
          <p:cNvPr id="3" name="Underrubrik 2">
            <a:extLst>
              <a:ext uri="{FF2B5EF4-FFF2-40B4-BE49-F238E27FC236}">
                <a16:creationId xmlns:a16="http://schemas.microsoft.com/office/drawing/2014/main" id="{59AB4CBA-61BE-4039-BDEB-976C52A8AADA}"/>
              </a:ext>
            </a:extLst>
          </p:cNvPr>
          <p:cNvSpPr>
            <a:spLocks noGrp="1"/>
          </p:cNvSpPr>
          <p:nvPr>
            <p:ph type="subTitle" idx="1"/>
          </p:nvPr>
        </p:nvSpPr>
        <p:spPr>
          <a:xfrm>
            <a:off x="182880" y="2272936"/>
            <a:ext cx="5817870" cy="5177971"/>
          </a:xfrm>
        </p:spPr>
        <p:txBody>
          <a:bodyPr/>
          <a:lstStyle/>
          <a:p>
            <a:r>
              <a:rPr lang="sv-SE" b="1" dirty="0"/>
              <a:t>Målsättningen med spelformen 5 mot 5 är att matcher och träningar ska vara glädjefyllda tillfällen där utgångspunkten är barnens behov.  Alla spelare ska ges förutsättningar att utföra många fotbollsaktioner.</a:t>
            </a:r>
          </a:p>
          <a:p>
            <a:endParaRPr lang="sv-SE" b="1" dirty="0"/>
          </a:p>
          <a:p>
            <a:endParaRPr lang="sv-SE" b="1" dirty="0"/>
          </a:p>
          <a:p>
            <a:endParaRPr lang="sv-SE" dirty="0"/>
          </a:p>
        </p:txBody>
      </p:sp>
      <p:sp>
        <p:nvSpPr>
          <p:cNvPr id="6" name="Underrubrik 2">
            <a:extLst>
              <a:ext uri="{FF2B5EF4-FFF2-40B4-BE49-F238E27FC236}">
                <a16:creationId xmlns:a16="http://schemas.microsoft.com/office/drawing/2014/main" id="{2695E3EA-51A9-4579-A7EE-67FAE57A21A3}"/>
              </a:ext>
            </a:extLst>
          </p:cNvPr>
          <p:cNvSpPr txBox="1">
            <a:spLocks/>
          </p:cNvSpPr>
          <p:nvPr/>
        </p:nvSpPr>
        <p:spPr>
          <a:xfrm>
            <a:off x="1749287" y="8222975"/>
            <a:ext cx="2246243" cy="1093304"/>
          </a:xfrm>
          <a:prstGeom prst="rect">
            <a:avLst/>
          </a:prstGeom>
        </p:spPr>
        <p:txBody>
          <a:bodyPr vert="horz" lIns="91440" tIns="45720" rIns="91440" bIns="45720" rtlCol="0">
            <a:normAutofit fontScale="85000" lnSpcReduction="10000"/>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ctr">
              <a:lnSpc>
                <a:spcPct val="100000"/>
              </a:lnSpc>
              <a:spcBef>
                <a:spcPts val="500"/>
              </a:spcBef>
            </a:pPr>
            <a:r>
              <a:rPr lang="sv-SE" sz="2000" dirty="0">
                <a:solidFill>
                  <a:srgbClr val="51BADF"/>
                </a:solidFill>
              </a:rPr>
              <a:t>TORSÅNGS IF</a:t>
            </a:r>
          </a:p>
          <a:p>
            <a:pPr algn="ctr">
              <a:lnSpc>
                <a:spcPct val="100000"/>
              </a:lnSpc>
              <a:spcBef>
                <a:spcPts val="500"/>
              </a:spcBef>
            </a:pPr>
            <a:r>
              <a:rPr lang="sv-SE" sz="2000" dirty="0">
                <a:solidFill>
                  <a:srgbClr val="51BADF"/>
                </a:solidFill>
              </a:rPr>
              <a:t>Spelarutbildningsplan</a:t>
            </a:r>
          </a:p>
          <a:p>
            <a:pPr algn="ctr">
              <a:lnSpc>
                <a:spcPct val="100000"/>
              </a:lnSpc>
              <a:spcBef>
                <a:spcPts val="500"/>
              </a:spcBef>
            </a:pPr>
            <a:r>
              <a:rPr lang="sv-SE" sz="2000" dirty="0">
                <a:solidFill>
                  <a:srgbClr val="51BADF"/>
                </a:solidFill>
              </a:rPr>
              <a:t>2020</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E7979744-2E55-41D6-85FD-8969B8176085}"/>
              </a:ext>
            </a:extLst>
          </p:cNvPr>
          <p:cNvSpPr txBox="1">
            <a:spLocks/>
          </p:cNvSpPr>
          <p:nvPr/>
        </p:nvSpPr>
        <p:spPr>
          <a:xfrm>
            <a:off x="3687956" y="7983005"/>
            <a:ext cx="2826257"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endParaRPr lang="sv-SE" sz="2000" dirty="0">
              <a:solidFill>
                <a:srgbClr val="FFED00"/>
              </a:solidFill>
            </a:endParaRPr>
          </a:p>
        </p:txBody>
      </p:sp>
      <p:sp>
        <p:nvSpPr>
          <p:cNvPr id="8" name="Underrubrik 2">
            <a:extLst>
              <a:ext uri="{FF2B5EF4-FFF2-40B4-BE49-F238E27FC236}">
                <a16:creationId xmlns:a16="http://schemas.microsoft.com/office/drawing/2014/main" id="{89CD11AC-21D8-420E-B9CD-A687ACA94016}"/>
              </a:ext>
            </a:extLst>
          </p:cNvPr>
          <p:cNvSpPr txBox="1">
            <a:spLocks/>
          </p:cNvSpPr>
          <p:nvPr/>
        </p:nvSpPr>
        <p:spPr>
          <a:xfrm>
            <a:off x="4770474" y="8222975"/>
            <a:ext cx="1163725" cy="1093304"/>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FFED00"/>
                </a:solidFill>
                <a:latin typeface="Hallo sans black" panose="02000500000000000000" pitchFamily="2" charset="0"/>
              </a:rPr>
              <a:t>5 mot 5</a:t>
            </a:r>
          </a:p>
          <a:p>
            <a:pPr>
              <a:lnSpc>
                <a:spcPct val="100000"/>
              </a:lnSpc>
              <a:spcBef>
                <a:spcPts val="500"/>
              </a:spcBef>
            </a:pPr>
            <a:endParaRPr lang="sv-SE" sz="2000" dirty="0">
              <a:solidFill>
                <a:srgbClr val="FFED00"/>
              </a:solidFill>
              <a:latin typeface="Hallo sans black" panose="02000500000000000000" pitchFamily="2" charset="0"/>
            </a:endParaRPr>
          </a:p>
        </p:txBody>
      </p:sp>
      <p:pic>
        <p:nvPicPr>
          <p:cNvPr id="1026" name="Picture 2">
            <a:extLst>
              <a:ext uri="{FF2B5EF4-FFF2-40B4-BE49-F238E27FC236}">
                <a16:creationId xmlns:a16="http://schemas.microsoft.com/office/drawing/2014/main" id="{F5FB8220-DDF5-43D1-AC3B-D29E2AD71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1421"/>
            <a:ext cx="6858000" cy="175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353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D84FA6-9883-4373-83CE-F92BA0D0AD79}"/>
              </a:ext>
            </a:extLst>
          </p:cNvPr>
          <p:cNvSpPr>
            <a:spLocks noGrp="1"/>
          </p:cNvSpPr>
          <p:nvPr>
            <p:ph type="ctrTitle"/>
          </p:nvPr>
        </p:nvSpPr>
        <p:spPr>
          <a:xfrm>
            <a:off x="182880" y="444138"/>
            <a:ext cx="5016137" cy="731519"/>
          </a:xfrm>
        </p:spPr>
        <p:txBody>
          <a:bodyPr>
            <a:normAutofit/>
          </a:bodyPr>
          <a:lstStyle/>
          <a:p>
            <a:pPr algn="ctr"/>
            <a:r>
              <a:rPr lang="sv-SE" sz="3200" spc="100" dirty="0"/>
              <a:t>Planering</a:t>
            </a:r>
            <a:endParaRPr lang="sv-SE" sz="3200" cap="all" spc="100" dirty="0">
              <a:latin typeface="Hallo sans black" panose="02000500000000000000" pitchFamily="2" charset="0"/>
            </a:endParaRPr>
          </a:p>
        </p:txBody>
      </p:sp>
      <p:sp>
        <p:nvSpPr>
          <p:cNvPr id="3" name="Underrubrik 2">
            <a:extLst>
              <a:ext uri="{FF2B5EF4-FFF2-40B4-BE49-F238E27FC236}">
                <a16:creationId xmlns:a16="http://schemas.microsoft.com/office/drawing/2014/main" id="{59AB4CBA-61BE-4039-BDEB-976C52A8AADA}"/>
              </a:ext>
            </a:extLst>
          </p:cNvPr>
          <p:cNvSpPr>
            <a:spLocks noGrp="1"/>
          </p:cNvSpPr>
          <p:nvPr>
            <p:ph type="subTitle" idx="1"/>
          </p:nvPr>
        </p:nvSpPr>
        <p:spPr>
          <a:xfrm>
            <a:off x="182880" y="1632857"/>
            <a:ext cx="5817870" cy="5961743"/>
          </a:xfrm>
        </p:spPr>
        <p:txBody>
          <a:bodyPr/>
          <a:lstStyle/>
          <a:p>
            <a:r>
              <a:rPr lang="sv-SE" sz="1200" b="1" dirty="0"/>
              <a:t>God planering ger goda möjligheter till tydlig kommunikation med föräldrarna och spelarna i ett tidigt skede. Det är viktigt att ha en tydlig rollfördelning i ledargruppen. Bestäm vad som ska göras, vem som ska göra det och när det ska göras. Ju fler vuxna som hjälper till, desto bättre är förutsättningarna för att göra ett bra jobb – men samverkan mellan många personer kräver bättre samordning och struktur.</a:t>
            </a:r>
          </a:p>
          <a:p>
            <a:r>
              <a:rPr lang="sv-SE" sz="1200" b="1" dirty="0"/>
              <a:t>Andra aktiviteter: </a:t>
            </a:r>
            <a:r>
              <a:rPr lang="sv-SE" sz="1200" dirty="0"/>
              <a:t>Om spelarna gör andra saker tillsammans än att spela fotboll kan det öka lagets sammanhållning och spelarnas motivation för fotboll. Enkla aktiviteter som till exempel korvgrillning eller föräldramatch kan med fördel genomföras någon eller några gånger redan i åtta- eller nioårsåldern.</a:t>
            </a:r>
          </a:p>
          <a:p>
            <a:r>
              <a:rPr lang="sv-SE" sz="1200" b="1" dirty="0"/>
              <a:t>Ledarutbildning: </a:t>
            </a:r>
            <a:r>
              <a:rPr lang="sv-SE" sz="1200" dirty="0"/>
              <a:t>SvFF rekommenderar att flera ledare i varje lag har genomgått Tränarutbildning C och Utbildningen 5 mot 5. Föräldrarna bör utbildas i FSLL vilket ger dem insyn i fotbollens organisation och hjälper dem i föräldrarollen.</a:t>
            </a:r>
          </a:p>
          <a:p>
            <a:pPr algn="l"/>
            <a:endParaRPr lang="sv-SE" dirty="0"/>
          </a:p>
        </p:txBody>
      </p:sp>
      <p:sp>
        <p:nvSpPr>
          <p:cNvPr id="6" name="Underrubrik 2">
            <a:extLst>
              <a:ext uri="{FF2B5EF4-FFF2-40B4-BE49-F238E27FC236}">
                <a16:creationId xmlns:a16="http://schemas.microsoft.com/office/drawing/2014/main" id="{2695E3EA-51A9-4579-A7EE-67FAE57A21A3}"/>
              </a:ext>
            </a:extLst>
          </p:cNvPr>
          <p:cNvSpPr txBox="1">
            <a:spLocks/>
          </p:cNvSpPr>
          <p:nvPr/>
        </p:nvSpPr>
        <p:spPr>
          <a:xfrm>
            <a:off x="1749287" y="8222975"/>
            <a:ext cx="2246243" cy="1093304"/>
          </a:xfrm>
          <a:prstGeom prst="rect">
            <a:avLst/>
          </a:prstGeom>
        </p:spPr>
        <p:txBody>
          <a:bodyPr vert="horz" lIns="91440" tIns="45720" rIns="91440" bIns="45720" rtlCol="0">
            <a:normAutofit fontScale="85000" lnSpcReduction="10000"/>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ctr">
              <a:lnSpc>
                <a:spcPct val="100000"/>
              </a:lnSpc>
              <a:spcBef>
                <a:spcPts val="500"/>
              </a:spcBef>
            </a:pPr>
            <a:r>
              <a:rPr lang="sv-SE" sz="2000" dirty="0">
                <a:solidFill>
                  <a:srgbClr val="51BADF"/>
                </a:solidFill>
              </a:rPr>
              <a:t>TORSÅNGS IF</a:t>
            </a:r>
          </a:p>
          <a:p>
            <a:pPr algn="ctr">
              <a:lnSpc>
                <a:spcPct val="100000"/>
              </a:lnSpc>
              <a:spcBef>
                <a:spcPts val="500"/>
              </a:spcBef>
            </a:pPr>
            <a:r>
              <a:rPr lang="sv-SE" sz="2000" dirty="0">
                <a:solidFill>
                  <a:srgbClr val="51BADF"/>
                </a:solidFill>
              </a:rPr>
              <a:t>Spelarutbildningsplan</a:t>
            </a:r>
          </a:p>
          <a:p>
            <a:pPr algn="ctr">
              <a:lnSpc>
                <a:spcPct val="100000"/>
              </a:lnSpc>
              <a:spcBef>
                <a:spcPts val="500"/>
              </a:spcBef>
            </a:pPr>
            <a:r>
              <a:rPr lang="sv-SE" sz="2000" dirty="0">
                <a:solidFill>
                  <a:srgbClr val="51BADF"/>
                </a:solidFill>
              </a:rPr>
              <a:t>2020</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E7979744-2E55-41D6-85FD-8969B8176085}"/>
              </a:ext>
            </a:extLst>
          </p:cNvPr>
          <p:cNvSpPr txBox="1">
            <a:spLocks/>
          </p:cNvSpPr>
          <p:nvPr/>
        </p:nvSpPr>
        <p:spPr>
          <a:xfrm>
            <a:off x="3687956" y="7983005"/>
            <a:ext cx="2826257"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endParaRPr lang="sv-SE" sz="2000" dirty="0">
              <a:solidFill>
                <a:srgbClr val="FFED00"/>
              </a:solidFill>
            </a:endParaRPr>
          </a:p>
        </p:txBody>
      </p:sp>
      <p:sp>
        <p:nvSpPr>
          <p:cNvPr id="8" name="Underrubrik 2">
            <a:extLst>
              <a:ext uri="{FF2B5EF4-FFF2-40B4-BE49-F238E27FC236}">
                <a16:creationId xmlns:a16="http://schemas.microsoft.com/office/drawing/2014/main" id="{89CD11AC-21D8-420E-B9CD-A687ACA94016}"/>
              </a:ext>
            </a:extLst>
          </p:cNvPr>
          <p:cNvSpPr txBox="1">
            <a:spLocks/>
          </p:cNvSpPr>
          <p:nvPr/>
        </p:nvSpPr>
        <p:spPr>
          <a:xfrm>
            <a:off x="4770474" y="8222975"/>
            <a:ext cx="1163725" cy="1093304"/>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FFED00"/>
                </a:solidFill>
                <a:latin typeface="Hallo sans black" panose="02000500000000000000" pitchFamily="2" charset="0"/>
              </a:rPr>
              <a:t>5 mot 5</a:t>
            </a:r>
          </a:p>
          <a:p>
            <a:pPr>
              <a:lnSpc>
                <a:spcPct val="100000"/>
              </a:lnSpc>
              <a:spcBef>
                <a:spcPts val="500"/>
              </a:spcBef>
            </a:pPr>
            <a:endParaRPr lang="sv-SE" sz="2000" dirty="0">
              <a:solidFill>
                <a:srgbClr val="FFED00"/>
              </a:solidFill>
              <a:latin typeface="Hallo sans black" panose="02000500000000000000" pitchFamily="2" charset="0"/>
            </a:endParaRPr>
          </a:p>
        </p:txBody>
      </p:sp>
      <p:pic>
        <p:nvPicPr>
          <p:cNvPr id="2050" name="Picture 2">
            <a:extLst>
              <a:ext uri="{FF2B5EF4-FFF2-40B4-BE49-F238E27FC236}">
                <a16:creationId xmlns:a16="http://schemas.microsoft.com/office/drawing/2014/main" id="{40DF4CD0-C606-4233-BB98-7227DAE5A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09" y="4336869"/>
            <a:ext cx="6253103" cy="3526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687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D84FA6-9883-4373-83CE-F92BA0D0AD79}"/>
              </a:ext>
            </a:extLst>
          </p:cNvPr>
          <p:cNvSpPr>
            <a:spLocks noGrp="1"/>
          </p:cNvSpPr>
          <p:nvPr>
            <p:ph type="ctrTitle"/>
          </p:nvPr>
        </p:nvSpPr>
        <p:spPr>
          <a:xfrm>
            <a:off x="182880" y="444138"/>
            <a:ext cx="5016137" cy="1069797"/>
          </a:xfrm>
        </p:spPr>
        <p:txBody>
          <a:bodyPr>
            <a:normAutofit/>
          </a:bodyPr>
          <a:lstStyle/>
          <a:p>
            <a:pPr algn="ctr"/>
            <a:r>
              <a:rPr lang="sv-SE" sz="3200" spc="100" dirty="0"/>
              <a:t>Spelets skeden</a:t>
            </a:r>
            <a:endParaRPr lang="sv-SE" sz="3200" cap="all" spc="100" dirty="0">
              <a:latin typeface="Hallo sans black" panose="02000500000000000000" pitchFamily="2" charset="0"/>
            </a:endParaRPr>
          </a:p>
        </p:txBody>
      </p:sp>
      <p:sp>
        <p:nvSpPr>
          <p:cNvPr id="3" name="Underrubrik 2">
            <a:extLst>
              <a:ext uri="{FF2B5EF4-FFF2-40B4-BE49-F238E27FC236}">
                <a16:creationId xmlns:a16="http://schemas.microsoft.com/office/drawing/2014/main" id="{59AB4CBA-61BE-4039-BDEB-976C52A8AADA}"/>
              </a:ext>
            </a:extLst>
          </p:cNvPr>
          <p:cNvSpPr>
            <a:spLocks noGrp="1"/>
          </p:cNvSpPr>
          <p:nvPr>
            <p:ph type="subTitle" idx="1"/>
          </p:nvPr>
        </p:nvSpPr>
        <p:spPr>
          <a:xfrm>
            <a:off x="182880" y="1606731"/>
            <a:ext cx="5817870" cy="5987869"/>
          </a:xfrm>
        </p:spPr>
        <p:txBody>
          <a:bodyPr/>
          <a:lstStyle/>
          <a:p>
            <a:r>
              <a:rPr lang="sv-SE" b="1" dirty="0"/>
              <a:t>I spelformen 5 mot 5 tillåter barnens utveckling inte något avancerat spelsystem. Däremot kan de hantera enkla uppgifter i anfalls- och försvarsspel.</a:t>
            </a:r>
          </a:p>
          <a:p>
            <a:endParaRPr lang="sv-SE" b="1" dirty="0"/>
          </a:p>
          <a:p>
            <a:endParaRPr lang="sv-SE" dirty="0"/>
          </a:p>
        </p:txBody>
      </p:sp>
      <p:sp>
        <p:nvSpPr>
          <p:cNvPr id="6" name="Underrubrik 2">
            <a:extLst>
              <a:ext uri="{FF2B5EF4-FFF2-40B4-BE49-F238E27FC236}">
                <a16:creationId xmlns:a16="http://schemas.microsoft.com/office/drawing/2014/main" id="{2695E3EA-51A9-4579-A7EE-67FAE57A21A3}"/>
              </a:ext>
            </a:extLst>
          </p:cNvPr>
          <p:cNvSpPr txBox="1">
            <a:spLocks/>
          </p:cNvSpPr>
          <p:nvPr/>
        </p:nvSpPr>
        <p:spPr>
          <a:xfrm>
            <a:off x="1749287" y="8222975"/>
            <a:ext cx="2246243" cy="1093304"/>
          </a:xfrm>
          <a:prstGeom prst="rect">
            <a:avLst/>
          </a:prstGeom>
        </p:spPr>
        <p:txBody>
          <a:bodyPr vert="horz" lIns="91440" tIns="45720" rIns="91440" bIns="45720" rtlCol="0">
            <a:normAutofit fontScale="85000" lnSpcReduction="10000"/>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ctr">
              <a:lnSpc>
                <a:spcPct val="100000"/>
              </a:lnSpc>
              <a:spcBef>
                <a:spcPts val="500"/>
              </a:spcBef>
            </a:pPr>
            <a:r>
              <a:rPr lang="sv-SE" sz="2000" dirty="0">
                <a:solidFill>
                  <a:srgbClr val="51BADF"/>
                </a:solidFill>
              </a:rPr>
              <a:t>TORSÅNGS IF</a:t>
            </a:r>
          </a:p>
          <a:p>
            <a:pPr algn="ctr">
              <a:lnSpc>
                <a:spcPct val="100000"/>
              </a:lnSpc>
              <a:spcBef>
                <a:spcPts val="500"/>
              </a:spcBef>
            </a:pPr>
            <a:r>
              <a:rPr lang="sv-SE" sz="2000" dirty="0">
                <a:solidFill>
                  <a:srgbClr val="51BADF"/>
                </a:solidFill>
              </a:rPr>
              <a:t>Spelarutbildningsplan</a:t>
            </a:r>
          </a:p>
          <a:p>
            <a:pPr algn="ctr">
              <a:lnSpc>
                <a:spcPct val="100000"/>
              </a:lnSpc>
              <a:spcBef>
                <a:spcPts val="500"/>
              </a:spcBef>
            </a:pPr>
            <a:r>
              <a:rPr lang="sv-SE" sz="2000" dirty="0">
                <a:solidFill>
                  <a:srgbClr val="51BADF"/>
                </a:solidFill>
              </a:rPr>
              <a:t>2020</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E7979744-2E55-41D6-85FD-8969B8176085}"/>
              </a:ext>
            </a:extLst>
          </p:cNvPr>
          <p:cNvSpPr txBox="1">
            <a:spLocks/>
          </p:cNvSpPr>
          <p:nvPr/>
        </p:nvSpPr>
        <p:spPr>
          <a:xfrm>
            <a:off x="3687956" y="7983005"/>
            <a:ext cx="2826257"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endParaRPr lang="sv-SE" sz="2000" dirty="0">
              <a:solidFill>
                <a:srgbClr val="FFED00"/>
              </a:solidFill>
            </a:endParaRPr>
          </a:p>
        </p:txBody>
      </p:sp>
      <p:sp>
        <p:nvSpPr>
          <p:cNvPr id="8" name="Underrubrik 2">
            <a:extLst>
              <a:ext uri="{FF2B5EF4-FFF2-40B4-BE49-F238E27FC236}">
                <a16:creationId xmlns:a16="http://schemas.microsoft.com/office/drawing/2014/main" id="{89CD11AC-21D8-420E-B9CD-A687ACA94016}"/>
              </a:ext>
            </a:extLst>
          </p:cNvPr>
          <p:cNvSpPr txBox="1">
            <a:spLocks/>
          </p:cNvSpPr>
          <p:nvPr/>
        </p:nvSpPr>
        <p:spPr>
          <a:xfrm>
            <a:off x="4770474" y="8222975"/>
            <a:ext cx="1163725" cy="1093304"/>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FFED00"/>
                </a:solidFill>
                <a:latin typeface="Hallo sans black" panose="02000500000000000000" pitchFamily="2" charset="0"/>
              </a:rPr>
              <a:t>5 mot 5</a:t>
            </a:r>
          </a:p>
          <a:p>
            <a:pPr>
              <a:lnSpc>
                <a:spcPct val="100000"/>
              </a:lnSpc>
              <a:spcBef>
                <a:spcPts val="500"/>
              </a:spcBef>
            </a:pPr>
            <a:endParaRPr lang="sv-SE" sz="2000" dirty="0">
              <a:solidFill>
                <a:srgbClr val="FFED00"/>
              </a:solidFill>
              <a:latin typeface="Hallo sans black" panose="02000500000000000000" pitchFamily="2" charset="0"/>
            </a:endParaRPr>
          </a:p>
        </p:txBody>
      </p:sp>
      <p:pic>
        <p:nvPicPr>
          <p:cNvPr id="3074" name="Picture 2">
            <a:extLst>
              <a:ext uri="{FF2B5EF4-FFF2-40B4-BE49-F238E27FC236}">
                <a16:creationId xmlns:a16="http://schemas.microsoft.com/office/drawing/2014/main" id="{2527AB4D-42D0-4182-B599-79FAADE02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55093"/>
            <a:ext cx="6858000" cy="277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616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D84FA6-9883-4373-83CE-F92BA0D0AD79}"/>
              </a:ext>
            </a:extLst>
          </p:cNvPr>
          <p:cNvSpPr>
            <a:spLocks noGrp="1"/>
          </p:cNvSpPr>
          <p:nvPr>
            <p:ph type="ctrTitle"/>
          </p:nvPr>
        </p:nvSpPr>
        <p:spPr>
          <a:xfrm>
            <a:off x="182880" y="444138"/>
            <a:ext cx="5016137" cy="1698172"/>
          </a:xfrm>
        </p:spPr>
        <p:txBody>
          <a:bodyPr>
            <a:normAutofit/>
          </a:bodyPr>
          <a:lstStyle/>
          <a:p>
            <a:pPr algn="ctr"/>
            <a:r>
              <a:rPr lang="sv-SE" sz="3200" spc="100" dirty="0"/>
              <a:t>Träning </a:t>
            </a:r>
            <a:br>
              <a:rPr lang="sv-SE" sz="3200" spc="100" dirty="0"/>
            </a:br>
            <a:r>
              <a:rPr lang="sv-SE" sz="3200" spc="100" dirty="0"/>
              <a:t>5 mot 5</a:t>
            </a:r>
            <a:br>
              <a:rPr lang="sv-SE" sz="3200" spc="100" dirty="0"/>
            </a:br>
            <a:r>
              <a:rPr lang="sv-SE" sz="3200" spc="100" dirty="0"/>
              <a:t> </a:t>
            </a:r>
            <a:endParaRPr lang="sv-SE" sz="3200" cap="all" spc="100" dirty="0">
              <a:latin typeface="Hallo sans black" panose="02000500000000000000" pitchFamily="2" charset="0"/>
            </a:endParaRPr>
          </a:p>
        </p:txBody>
      </p:sp>
      <p:sp>
        <p:nvSpPr>
          <p:cNvPr id="3" name="Underrubrik 2">
            <a:extLst>
              <a:ext uri="{FF2B5EF4-FFF2-40B4-BE49-F238E27FC236}">
                <a16:creationId xmlns:a16="http://schemas.microsoft.com/office/drawing/2014/main" id="{59AB4CBA-61BE-4039-BDEB-976C52A8AADA}"/>
              </a:ext>
            </a:extLst>
          </p:cNvPr>
          <p:cNvSpPr>
            <a:spLocks noGrp="1"/>
          </p:cNvSpPr>
          <p:nvPr>
            <p:ph type="subTitle" idx="1"/>
          </p:nvPr>
        </p:nvSpPr>
        <p:spPr>
          <a:xfrm>
            <a:off x="182880" y="2142310"/>
            <a:ext cx="5817870" cy="5452290"/>
          </a:xfrm>
        </p:spPr>
        <p:txBody>
          <a:bodyPr>
            <a:normAutofit/>
          </a:bodyPr>
          <a:lstStyle/>
          <a:p>
            <a:r>
              <a:rPr lang="sv-SE" b="1" dirty="0"/>
              <a:t>I åtta- och nioårsåldern bör spontan och allsidig träning dominera. Därför rekommenderas att träna en eller två gånger i veckan under en begränsad tid av året. Målsättningen med fotbollsträningen är att skapa en positiv bild av fotboll samt möjliggöra och stimulera till fysisk aktivitet även utanför fotbollsträningen, till exempel genom deltagande i andra idrotter, spontanfotboll eller annan spontan lek.</a:t>
            </a:r>
          </a:p>
          <a:p>
            <a:r>
              <a:rPr lang="sv-SE" b="1" dirty="0"/>
              <a:t>Tips till träningen! </a:t>
            </a:r>
          </a:p>
          <a:p>
            <a:pPr marL="285750" indent="-285750">
              <a:buFont typeface="Arial" panose="020B0604020202020204" pitchFamily="34" charset="0"/>
              <a:buChar char="•"/>
            </a:pPr>
            <a:r>
              <a:rPr lang="sv-SE" b="1" dirty="0"/>
              <a:t>Sträva efter att minst en ledare per åtta spelare, så att alla spelare kan få beröm och uppmärksamhet. </a:t>
            </a:r>
          </a:p>
          <a:p>
            <a:pPr marL="285750" indent="-285750">
              <a:buFont typeface="Arial" panose="020B0604020202020204" pitchFamily="34" charset="0"/>
              <a:buChar char="•"/>
            </a:pPr>
            <a:r>
              <a:rPr lang="sv-SE" b="1" dirty="0"/>
              <a:t>Träningarna ska ha hög aktivitetsnivå och ge möjlighet till många bollkontakter.</a:t>
            </a:r>
          </a:p>
          <a:p>
            <a:pPr marL="285750" indent="-285750">
              <a:buFont typeface="Arial" panose="020B0604020202020204" pitchFamily="34" charset="0"/>
              <a:buChar char="•"/>
            </a:pPr>
            <a:r>
              <a:rPr lang="sv-SE" b="1" dirty="0"/>
              <a:t> Stationsträning som följer ett tema med mycket spel är att rekommendera. </a:t>
            </a:r>
          </a:p>
          <a:p>
            <a:pPr marL="285750" indent="-285750">
              <a:buFont typeface="Arial" panose="020B0604020202020204" pitchFamily="34" charset="0"/>
              <a:buChar char="•"/>
            </a:pPr>
            <a:r>
              <a:rPr lang="sv-SE" b="1" dirty="0"/>
              <a:t>Kombinera en färdighetsövning med en spelövning i varje Tema</a:t>
            </a:r>
          </a:p>
          <a:p>
            <a:pPr marL="285750" indent="-285750">
              <a:buFont typeface="Arial" panose="020B0604020202020204" pitchFamily="34" charset="0"/>
              <a:buChar char="•"/>
            </a:pPr>
            <a:r>
              <a:rPr lang="sv-SE" b="1" dirty="0"/>
              <a:t>Ha endast korta samlingar och kort tid mellan övningarna.</a:t>
            </a:r>
          </a:p>
          <a:p>
            <a:endParaRPr lang="sv-SE" dirty="0"/>
          </a:p>
        </p:txBody>
      </p:sp>
      <p:sp>
        <p:nvSpPr>
          <p:cNvPr id="6" name="Underrubrik 2">
            <a:extLst>
              <a:ext uri="{FF2B5EF4-FFF2-40B4-BE49-F238E27FC236}">
                <a16:creationId xmlns:a16="http://schemas.microsoft.com/office/drawing/2014/main" id="{2695E3EA-51A9-4579-A7EE-67FAE57A21A3}"/>
              </a:ext>
            </a:extLst>
          </p:cNvPr>
          <p:cNvSpPr txBox="1">
            <a:spLocks/>
          </p:cNvSpPr>
          <p:nvPr/>
        </p:nvSpPr>
        <p:spPr>
          <a:xfrm>
            <a:off x="1749287" y="8222975"/>
            <a:ext cx="2246243" cy="1093304"/>
          </a:xfrm>
          <a:prstGeom prst="rect">
            <a:avLst/>
          </a:prstGeom>
        </p:spPr>
        <p:txBody>
          <a:bodyPr vert="horz" lIns="91440" tIns="45720" rIns="91440" bIns="45720" rtlCol="0">
            <a:normAutofit fontScale="85000" lnSpcReduction="10000"/>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ctr">
              <a:lnSpc>
                <a:spcPct val="100000"/>
              </a:lnSpc>
              <a:spcBef>
                <a:spcPts val="500"/>
              </a:spcBef>
            </a:pPr>
            <a:r>
              <a:rPr lang="sv-SE" sz="2000" dirty="0">
                <a:solidFill>
                  <a:srgbClr val="51BADF"/>
                </a:solidFill>
              </a:rPr>
              <a:t>TORSÅNGS IF</a:t>
            </a:r>
          </a:p>
          <a:p>
            <a:pPr algn="ctr">
              <a:lnSpc>
                <a:spcPct val="100000"/>
              </a:lnSpc>
              <a:spcBef>
                <a:spcPts val="500"/>
              </a:spcBef>
            </a:pPr>
            <a:r>
              <a:rPr lang="sv-SE" sz="2000" dirty="0">
                <a:solidFill>
                  <a:srgbClr val="51BADF"/>
                </a:solidFill>
              </a:rPr>
              <a:t>Spelarutbildningsplan</a:t>
            </a:r>
          </a:p>
          <a:p>
            <a:pPr algn="ctr">
              <a:lnSpc>
                <a:spcPct val="100000"/>
              </a:lnSpc>
              <a:spcBef>
                <a:spcPts val="500"/>
              </a:spcBef>
            </a:pPr>
            <a:r>
              <a:rPr lang="sv-SE" sz="2000" dirty="0">
                <a:solidFill>
                  <a:srgbClr val="51BADF"/>
                </a:solidFill>
              </a:rPr>
              <a:t>2020</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E7979744-2E55-41D6-85FD-8969B8176085}"/>
              </a:ext>
            </a:extLst>
          </p:cNvPr>
          <p:cNvSpPr txBox="1">
            <a:spLocks/>
          </p:cNvSpPr>
          <p:nvPr/>
        </p:nvSpPr>
        <p:spPr>
          <a:xfrm>
            <a:off x="3687956" y="7983005"/>
            <a:ext cx="2826257"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endParaRPr lang="sv-SE" sz="2000" dirty="0">
              <a:solidFill>
                <a:srgbClr val="FFED00"/>
              </a:solidFill>
            </a:endParaRPr>
          </a:p>
        </p:txBody>
      </p:sp>
      <p:sp>
        <p:nvSpPr>
          <p:cNvPr id="8" name="Underrubrik 2">
            <a:extLst>
              <a:ext uri="{FF2B5EF4-FFF2-40B4-BE49-F238E27FC236}">
                <a16:creationId xmlns:a16="http://schemas.microsoft.com/office/drawing/2014/main" id="{89CD11AC-21D8-420E-B9CD-A687ACA94016}"/>
              </a:ext>
            </a:extLst>
          </p:cNvPr>
          <p:cNvSpPr txBox="1">
            <a:spLocks/>
          </p:cNvSpPr>
          <p:nvPr/>
        </p:nvSpPr>
        <p:spPr>
          <a:xfrm>
            <a:off x="4770474" y="8222975"/>
            <a:ext cx="1163725" cy="1093304"/>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FFED00"/>
                </a:solidFill>
                <a:latin typeface="Hallo sans black" panose="02000500000000000000" pitchFamily="2" charset="0"/>
              </a:rPr>
              <a:t>5 mot 5</a:t>
            </a:r>
          </a:p>
          <a:p>
            <a:pPr>
              <a:lnSpc>
                <a:spcPct val="100000"/>
              </a:lnSpc>
              <a:spcBef>
                <a:spcPts val="500"/>
              </a:spcBef>
            </a:pPr>
            <a:endParaRPr lang="sv-SE" sz="2000" dirty="0">
              <a:solidFill>
                <a:srgbClr val="FFED00"/>
              </a:solidFill>
              <a:latin typeface="Hallo sans black" panose="02000500000000000000" pitchFamily="2" charset="0"/>
            </a:endParaRPr>
          </a:p>
        </p:txBody>
      </p:sp>
    </p:spTree>
    <p:extLst>
      <p:ext uri="{BB962C8B-B14F-4D97-AF65-F5344CB8AC3E}">
        <p14:creationId xmlns:p14="http://schemas.microsoft.com/office/powerpoint/2010/main" val="42751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D84FA6-9883-4373-83CE-F92BA0D0AD79}"/>
              </a:ext>
            </a:extLst>
          </p:cNvPr>
          <p:cNvSpPr>
            <a:spLocks noGrp="1"/>
          </p:cNvSpPr>
          <p:nvPr>
            <p:ph type="ctrTitle"/>
          </p:nvPr>
        </p:nvSpPr>
        <p:spPr>
          <a:xfrm>
            <a:off x="182880" y="444138"/>
            <a:ext cx="5016137" cy="1069797"/>
          </a:xfrm>
        </p:spPr>
        <p:txBody>
          <a:bodyPr>
            <a:normAutofit/>
          </a:bodyPr>
          <a:lstStyle/>
          <a:p>
            <a:pPr algn="ctr"/>
            <a:r>
              <a:rPr lang="sv-SE" sz="3200" spc="100" dirty="0"/>
              <a:t>Träningstema</a:t>
            </a:r>
            <a:br>
              <a:rPr lang="sv-SE" sz="3200" spc="100" dirty="0"/>
            </a:br>
            <a:r>
              <a:rPr lang="sv-SE" sz="3200" spc="100" dirty="0"/>
              <a:t>5 mot 5</a:t>
            </a:r>
            <a:endParaRPr lang="sv-SE" sz="3200" cap="all" spc="100" dirty="0">
              <a:latin typeface="Hallo sans black" panose="02000500000000000000" pitchFamily="2" charset="0"/>
            </a:endParaRPr>
          </a:p>
        </p:txBody>
      </p:sp>
      <p:sp>
        <p:nvSpPr>
          <p:cNvPr id="3" name="Underrubrik 2">
            <a:extLst>
              <a:ext uri="{FF2B5EF4-FFF2-40B4-BE49-F238E27FC236}">
                <a16:creationId xmlns:a16="http://schemas.microsoft.com/office/drawing/2014/main" id="{59AB4CBA-61BE-4039-BDEB-976C52A8AADA}"/>
              </a:ext>
            </a:extLst>
          </p:cNvPr>
          <p:cNvSpPr>
            <a:spLocks noGrp="1"/>
          </p:cNvSpPr>
          <p:nvPr>
            <p:ph type="subTitle" idx="1"/>
          </p:nvPr>
        </p:nvSpPr>
        <p:spPr>
          <a:xfrm>
            <a:off x="426720" y="1950720"/>
            <a:ext cx="5574028" cy="2582177"/>
          </a:xfrm>
        </p:spPr>
        <p:txBody>
          <a:bodyPr/>
          <a:lstStyle/>
          <a:p>
            <a:pPr algn="ctr"/>
            <a:r>
              <a:rPr lang="sv-SE" b="1" dirty="0"/>
              <a:t>Förslag på Träning 60-75 min</a:t>
            </a:r>
          </a:p>
          <a:p>
            <a:pPr marL="342900" indent="-342900" algn="l">
              <a:buAutoNum type="arabicPeriod"/>
            </a:pPr>
            <a:r>
              <a:rPr lang="sv-SE" dirty="0"/>
              <a:t>fotbollsuppvärmning/aktivering	20min</a:t>
            </a:r>
          </a:p>
          <a:p>
            <a:pPr marL="342900" indent="-342900" algn="l">
              <a:buAutoNum type="arabicPeriod"/>
            </a:pPr>
            <a:r>
              <a:rPr lang="sv-SE" dirty="0"/>
              <a:t>Färdighetsövning		15-20min</a:t>
            </a:r>
          </a:p>
          <a:p>
            <a:pPr marL="342900" indent="-342900" algn="l">
              <a:buAutoNum type="arabicPeriod"/>
            </a:pPr>
            <a:r>
              <a:rPr lang="sv-SE" dirty="0"/>
              <a:t>Spelövning			15-20min</a:t>
            </a:r>
          </a:p>
          <a:p>
            <a:pPr marL="342900" indent="-342900" algn="l">
              <a:buAutoNum type="arabicPeriod"/>
            </a:pPr>
            <a:r>
              <a:rPr lang="sv-SE" dirty="0"/>
              <a:t>Spel/Tillslagsträning		10-20min</a:t>
            </a:r>
          </a:p>
          <a:p>
            <a:pPr marL="342900" indent="-342900" algn="l">
              <a:buAutoNum type="arabicPeriod"/>
            </a:pPr>
            <a:endParaRPr lang="sv-SE" dirty="0"/>
          </a:p>
        </p:txBody>
      </p:sp>
      <p:sp>
        <p:nvSpPr>
          <p:cNvPr id="6" name="Underrubrik 2">
            <a:extLst>
              <a:ext uri="{FF2B5EF4-FFF2-40B4-BE49-F238E27FC236}">
                <a16:creationId xmlns:a16="http://schemas.microsoft.com/office/drawing/2014/main" id="{2695E3EA-51A9-4579-A7EE-67FAE57A21A3}"/>
              </a:ext>
            </a:extLst>
          </p:cNvPr>
          <p:cNvSpPr txBox="1">
            <a:spLocks/>
          </p:cNvSpPr>
          <p:nvPr/>
        </p:nvSpPr>
        <p:spPr>
          <a:xfrm>
            <a:off x="1749287" y="8222975"/>
            <a:ext cx="2246243" cy="1093304"/>
          </a:xfrm>
          <a:prstGeom prst="rect">
            <a:avLst/>
          </a:prstGeom>
        </p:spPr>
        <p:txBody>
          <a:bodyPr vert="horz" lIns="91440" tIns="45720" rIns="91440" bIns="45720" rtlCol="0">
            <a:normAutofit fontScale="85000" lnSpcReduction="10000"/>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ctr">
              <a:lnSpc>
                <a:spcPct val="100000"/>
              </a:lnSpc>
              <a:spcBef>
                <a:spcPts val="500"/>
              </a:spcBef>
            </a:pPr>
            <a:r>
              <a:rPr lang="sv-SE" sz="2000" dirty="0">
                <a:solidFill>
                  <a:srgbClr val="51BADF"/>
                </a:solidFill>
              </a:rPr>
              <a:t>TORSÅNGS IF</a:t>
            </a:r>
          </a:p>
          <a:p>
            <a:pPr algn="ctr">
              <a:lnSpc>
                <a:spcPct val="100000"/>
              </a:lnSpc>
              <a:spcBef>
                <a:spcPts val="500"/>
              </a:spcBef>
            </a:pPr>
            <a:r>
              <a:rPr lang="sv-SE" sz="2000" dirty="0">
                <a:solidFill>
                  <a:srgbClr val="51BADF"/>
                </a:solidFill>
              </a:rPr>
              <a:t>Spelarutbildningsplan</a:t>
            </a:r>
          </a:p>
          <a:p>
            <a:pPr algn="ctr">
              <a:lnSpc>
                <a:spcPct val="100000"/>
              </a:lnSpc>
              <a:spcBef>
                <a:spcPts val="500"/>
              </a:spcBef>
            </a:pPr>
            <a:r>
              <a:rPr lang="sv-SE" sz="2000" dirty="0">
                <a:solidFill>
                  <a:srgbClr val="51BADF"/>
                </a:solidFill>
              </a:rPr>
              <a:t>2020</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E7979744-2E55-41D6-85FD-8969B8176085}"/>
              </a:ext>
            </a:extLst>
          </p:cNvPr>
          <p:cNvSpPr txBox="1">
            <a:spLocks/>
          </p:cNvSpPr>
          <p:nvPr/>
        </p:nvSpPr>
        <p:spPr>
          <a:xfrm>
            <a:off x="3687956" y="7983005"/>
            <a:ext cx="2826257"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endParaRPr lang="sv-SE" sz="2000" dirty="0">
              <a:solidFill>
                <a:srgbClr val="FFED00"/>
              </a:solidFill>
            </a:endParaRPr>
          </a:p>
        </p:txBody>
      </p:sp>
      <p:sp>
        <p:nvSpPr>
          <p:cNvPr id="8" name="Underrubrik 2">
            <a:extLst>
              <a:ext uri="{FF2B5EF4-FFF2-40B4-BE49-F238E27FC236}">
                <a16:creationId xmlns:a16="http://schemas.microsoft.com/office/drawing/2014/main" id="{89CD11AC-21D8-420E-B9CD-A687ACA94016}"/>
              </a:ext>
            </a:extLst>
          </p:cNvPr>
          <p:cNvSpPr txBox="1">
            <a:spLocks/>
          </p:cNvSpPr>
          <p:nvPr/>
        </p:nvSpPr>
        <p:spPr>
          <a:xfrm>
            <a:off x="4770474" y="8222975"/>
            <a:ext cx="1163725" cy="1093304"/>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FFED00"/>
                </a:solidFill>
                <a:latin typeface="Hallo sans black" panose="02000500000000000000" pitchFamily="2" charset="0"/>
              </a:rPr>
              <a:t>5 mot 5</a:t>
            </a:r>
          </a:p>
          <a:p>
            <a:pPr>
              <a:lnSpc>
                <a:spcPct val="100000"/>
              </a:lnSpc>
              <a:spcBef>
                <a:spcPts val="500"/>
              </a:spcBef>
            </a:pPr>
            <a:endParaRPr lang="sv-SE" sz="2000" dirty="0">
              <a:solidFill>
                <a:srgbClr val="FFED00"/>
              </a:solidFill>
              <a:latin typeface="Hallo sans black" panose="02000500000000000000" pitchFamily="2" charset="0"/>
            </a:endParaRPr>
          </a:p>
        </p:txBody>
      </p:sp>
      <p:graphicFrame>
        <p:nvGraphicFramePr>
          <p:cNvPr id="10" name="Object 9">
            <a:extLst>
              <a:ext uri="{FF2B5EF4-FFF2-40B4-BE49-F238E27FC236}">
                <a16:creationId xmlns:a16="http://schemas.microsoft.com/office/drawing/2014/main" id="{C7B6CFE0-629E-446D-8527-365A97DCCD09}"/>
              </a:ext>
            </a:extLst>
          </p:cNvPr>
          <p:cNvGraphicFramePr>
            <a:graphicFrameLocks noChangeAspect="1"/>
          </p:cNvGraphicFramePr>
          <p:nvPr>
            <p:extLst>
              <p:ext uri="{D42A27DB-BD31-4B8C-83A1-F6EECF244321}">
                <p14:modId xmlns:p14="http://schemas.microsoft.com/office/powerpoint/2010/main" val="1299350947"/>
              </p:ext>
            </p:extLst>
          </p:nvPr>
        </p:nvGraphicFramePr>
        <p:xfrm>
          <a:off x="392623" y="4532898"/>
          <a:ext cx="6072753" cy="3090186"/>
        </p:xfrm>
        <a:graphic>
          <a:graphicData uri="http://schemas.openxmlformats.org/presentationml/2006/ole">
            <mc:AlternateContent xmlns:mc="http://schemas.openxmlformats.org/markup-compatibility/2006">
              <mc:Choice xmlns:v="urn:schemas-microsoft-com:vml" Requires="v">
                <p:oleObj spid="_x0000_s1026" name="Worksheet" r:id="rId3" imgW="3762357" imgH="1914690" progId="Excel.Sheet.12">
                  <p:embed/>
                </p:oleObj>
              </mc:Choice>
              <mc:Fallback>
                <p:oleObj name="Worksheet" r:id="rId3" imgW="3762357" imgH="1914690" progId="Excel.Sheet.12">
                  <p:embed/>
                  <p:pic>
                    <p:nvPicPr>
                      <p:cNvPr id="10" name="Object 9">
                        <a:extLst>
                          <a:ext uri="{FF2B5EF4-FFF2-40B4-BE49-F238E27FC236}">
                            <a16:creationId xmlns:a16="http://schemas.microsoft.com/office/drawing/2014/main" id="{C7B6CFE0-629E-446D-8527-365A97DCCD09}"/>
                          </a:ext>
                        </a:extLst>
                      </p:cNvPr>
                      <p:cNvPicPr/>
                      <p:nvPr/>
                    </p:nvPicPr>
                    <p:blipFill>
                      <a:blip r:embed="rId4"/>
                      <a:stretch>
                        <a:fillRect/>
                      </a:stretch>
                    </p:blipFill>
                    <p:spPr>
                      <a:xfrm>
                        <a:off x="392623" y="4532898"/>
                        <a:ext cx="6072753" cy="3090186"/>
                      </a:xfrm>
                      <a:prstGeom prst="rect">
                        <a:avLst/>
                      </a:prstGeom>
                    </p:spPr>
                  </p:pic>
                </p:oleObj>
              </mc:Fallback>
            </mc:AlternateContent>
          </a:graphicData>
        </a:graphic>
      </p:graphicFrame>
    </p:spTree>
    <p:extLst>
      <p:ext uri="{BB962C8B-B14F-4D97-AF65-F5344CB8AC3E}">
        <p14:creationId xmlns:p14="http://schemas.microsoft.com/office/powerpoint/2010/main" val="2262007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D84FA6-9883-4373-83CE-F92BA0D0AD79}"/>
              </a:ext>
            </a:extLst>
          </p:cNvPr>
          <p:cNvSpPr>
            <a:spLocks noGrp="1"/>
          </p:cNvSpPr>
          <p:nvPr>
            <p:ph type="ctrTitle"/>
          </p:nvPr>
        </p:nvSpPr>
        <p:spPr>
          <a:xfrm>
            <a:off x="182880" y="444138"/>
            <a:ext cx="5016137" cy="820458"/>
          </a:xfrm>
        </p:spPr>
        <p:txBody>
          <a:bodyPr>
            <a:normAutofit/>
          </a:bodyPr>
          <a:lstStyle/>
          <a:p>
            <a:pPr algn="ctr"/>
            <a:r>
              <a:rPr lang="sv-SE" sz="3200" spc="100" dirty="0"/>
              <a:t>Matcher, cuper</a:t>
            </a:r>
            <a:endParaRPr lang="sv-SE" sz="3200" cap="all" spc="100" dirty="0">
              <a:latin typeface="Hallo sans black" panose="02000500000000000000" pitchFamily="2" charset="0"/>
            </a:endParaRPr>
          </a:p>
        </p:txBody>
      </p:sp>
      <p:sp>
        <p:nvSpPr>
          <p:cNvPr id="3" name="Underrubrik 2">
            <a:extLst>
              <a:ext uri="{FF2B5EF4-FFF2-40B4-BE49-F238E27FC236}">
                <a16:creationId xmlns:a16="http://schemas.microsoft.com/office/drawing/2014/main" id="{59AB4CBA-61BE-4039-BDEB-976C52A8AADA}"/>
              </a:ext>
            </a:extLst>
          </p:cNvPr>
          <p:cNvSpPr>
            <a:spLocks noGrp="1"/>
          </p:cNvSpPr>
          <p:nvPr>
            <p:ph type="subTitle" idx="1"/>
          </p:nvPr>
        </p:nvSpPr>
        <p:spPr>
          <a:xfrm>
            <a:off x="182880" y="1673157"/>
            <a:ext cx="5817870" cy="5921443"/>
          </a:xfrm>
        </p:spPr>
        <p:txBody>
          <a:bodyPr>
            <a:normAutofit fontScale="70000" lnSpcReduction="20000"/>
          </a:bodyPr>
          <a:lstStyle/>
          <a:p>
            <a:r>
              <a:rPr lang="sv-SE" b="1" dirty="0"/>
              <a:t>Matcher ska vara roliga och ses som en del av träningen. De sker oftast i poolspel där laget spelar flera matcher samma dag för att sedan inte spela match under några veckor. Det rekommenderas att alla matcher genomförs i närområdet. Perioderna är korta så att byten i första hand kan ske i pauserna. Sträva efter att vara ca 10 spelare per lag, det är viktigt att alla spelare får vara aktiva och spela mycket</a:t>
            </a:r>
            <a:endParaRPr lang="sv-SE" dirty="0"/>
          </a:p>
          <a:p>
            <a:r>
              <a:rPr lang="sv-SE" dirty="0"/>
              <a:t>Lika speltid för alla.</a:t>
            </a:r>
          </a:p>
          <a:p>
            <a:r>
              <a:rPr lang="sv-SE" dirty="0"/>
              <a:t>Lagen varieras om föreningen har mer än ett lag i samma ålder.</a:t>
            </a:r>
          </a:p>
          <a:p>
            <a:r>
              <a:rPr lang="sv-SE" dirty="0"/>
              <a:t>Byten sker företrädesvis vid spelavbrott.</a:t>
            </a:r>
          </a:p>
          <a:p>
            <a:r>
              <a:rPr lang="sv-SE" b="1" dirty="0"/>
              <a:t>Förberedelser</a:t>
            </a:r>
          </a:p>
          <a:p>
            <a:r>
              <a:rPr lang="sv-SE" dirty="0"/>
              <a:t>Matchgenomgången i spelformen 5 mot 5 bör vara kort och enkel. Utgå gärna från anfalls- och försvarsspel och ställ frågor till spelarna, exempelvis om vad de vill träna på i anfallsspelet och i försvarsspelet. Låt sedan spelarnas svar bli matchplanen.</a:t>
            </a:r>
          </a:p>
          <a:p>
            <a:r>
              <a:rPr lang="sv-SE" dirty="0"/>
              <a:t>Genomför en enkel fysisk aktivitet före matcherna för att förbereda spelarna. Välj gärna en aktivitet med boll om det är möjligt. Det går även bra att låta spelarna välja en aktivitet som de tycker är rolig.</a:t>
            </a:r>
          </a:p>
          <a:p>
            <a:r>
              <a:rPr lang="sv-SE" b="1" dirty="0"/>
              <a:t>Genomförande</a:t>
            </a:r>
          </a:p>
          <a:p>
            <a:r>
              <a:rPr lang="sv-SE" dirty="0"/>
              <a:t>Låt spelarna ta egna beslut på planen och ge beröm när de försöker göra bra saker. Var extra noga med att ge beröm när spelarna försöker göra saker som ni pratade om på matchgenomgången. Sträva efter att alla får spela lika mycket och gör i första hand byten i paus.</a:t>
            </a:r>
          </a:p>
          <a:p>
            <a:r>
              <a:rPr lang="sv-SE" dirty="0"/>
              <a:t>I paus finns det möjlighet att ge beröm och feedback samt låta spelarna vara delaktiga. Ställ gärna frågor om vad spelarna tycker fungerar bra i anfalls- och försvarsspelet och om de tycker att det är något de ska göra oftare i nästa period. Återkoppla gärna till vad spelarna sa innan matchen.</a:t>
            </a:r>
          </a:p>
          <a:p>
            <a:r>
              <a:rPr lang="sv-SE" dirty="0"/>
              <a:t>Efter matchen ska laget tacka motståndarna och domarna för matchen. Detta ska ske på ett respektfullt sätt oavsett hur matchen har varit. Påpeka för spelarna att de ska tacka de andra, inte hylla sig själva. Efter matchen är det bra att samla spelarna och ge mer beröm och feedback. Återkoppla till de saker spelarna tog upp innan matchen. Hur tyckte spelarna att de sakerna fungerade?</a:t>
            </a:r>
          </a:p>
          <a:p>
            <a:br>
              <a:rPr lang="sv-SE" dirty="0"/>
            </a:br>
            <a:endParaRPr lang="sv-SE" dirty="0"/>
          </a:p>
        </p:txBody>
      </p:sp>
      <p:sp>
        <p:nvSpPr>
          <p:cNvPr id="6" name="Underrubrik 2">
            <a:extLst>
              <a:ext uri="{FF2B5EF4-FFF2-40B4-BE49-F238E27FC236}">
                <a16:creationId xmlns:a16="http://schemas.microsoft.com/office/drawing/2014/main" id="{2695E3EA-51A9-4579-A7EE-67FAE57A21A3}"/>
              </a:ext>
            </a:extLst>
          </p:cNvPr>
          <p:cNvSpPr txBox="1">
            <a:spLocks/>
          </p:cNvSpPr>
          <p:nvPr/>
        </p:nvSpPr>
        <p:spPr>
          <a:xfrm>
            <a:off x="1749287" y="8222975"/>
            <a:ext cx="2246243" cy="1093304"/>
          </a:xfrm>
          <a:prstGeom prst="rect">
            <a:avLst/>
          </a:prstGeom>
        </p:spPr>
        <p:txBody>
          <a:bodyPr vert="horz" lIns="91440" tIns="45720" rIns="91440" bIns="45720" rtlCol="0">
            <a:normAutofit fontScale="85000" lnSpcReduction="10000"/>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ctr">
              <a:lnSpc>
                <a:spcPct val="100000"/>
              </a:lnSpc>
              <a:spcBef>
                <a:spcPts val="500"/>
              </a:spcBef>
            </a:pPr>
            <a:r>
              <a:rPr lang="sv-SE" sz="2000" dirty="0">
                <a:solidFill>
                  <a:srgbClr val="51BADF"/>
                </a:solidFill>
              </a:rPr>
              <a:t>TORSÅNGS IF</a:t>
            </a:r>
          </a:p>
          <a:p>
            <a:pPr algn="ctr">
              <a:lnSpc>
                <a:spcPct val="100000"/>
              </a:lnSpc>
              <a:spcBef>
                <a:spcPts val="500"/>
              </a:spcBef>
            </a:pPr>
            <a:r>
              <a:rPr lang="sv-SE" sz="2000" dirty="0">
                <a:solidFill>
                  <a:srgbClr val="51BADF"/>
                </a:solidFill>
              </a:rPr>
              <a:t>Spelarutbildningsplan</a:t>
            </a:r>
          </a:p>
          <a:p>
            <a:pPr algn="ctr">
              <a:lnSpc>
                <a:spcPct val="100000"/>
              </a:lnSpc>
              <a:spcBef>
                <a:spcPts val="500"/>
              </a:spcBef>
            </a:pPr>
            <a:r>
              <a:rPr lang="sv-SE" sz="2000" dirty="0">
                <a:solidFill>
                  <a:srgbClr val="51BADF"/>
                </a:solidFill>
              </a:rPr>
              <a:t>2020</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E7979744-2E55-41D6-85FD-8969B8176085}"/>
              </a:ext>
            </a:extLst>
          </p:cNvPr>
          <p:cNvSpPr txBox="1">
            <a:spLocks/>
          </p:cNvSpPr>
          <p:nvPr/>
        </p:nvSpPr>
        <p:spPr>
          <a:xfrm>
            <a:off x="3687956" y="7983005"/>
            <a:ext cx="2826257"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endParaRPr lang="sv-SE" sz="2000" dirty="0">
              <a:solidFill>
                <a:srgbClr val="FFED00"/>
              </a:solidFill>
            </a:endParaRPr>
          </a:p>
        </p:txBody>
      </p:sp>
      <p:sp>
        <p:nvSpPr>
          <p:cNvPr id="8" name="Underrubrik 2">
            <a:extLst>
              <a:ext uri="{FF2B5EF4-FFF2-40B4-BE49-F238E27FC236}">
                <a16:creationId xmlns:a16="http://schemas.microsoft.com/office/drawing/2014/main" id="{89CD11AC-21D8-420E-B9CD-A687ACA94016}"/>
              </a:ext>
            </a:extLst>
          </p:cNvPr>
          <p:cNvSpPr txBox="1">
            <a:spLocks/>
          </p:cNvSpPr>
          <p:nvPr/>
        </p:nvSpPr>
        <p:spPr>
          <a:xfrm>
            <a:off x="4770474" y="8222975"/>
            <a:ext cx="1163725" cy="1093304"/>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FFED00"/>
                </a:solidFill>
                <a:latin typeface="Hallo sans black" panose="02000500000000000000" pitchFamily="2" charset="0"/>
              </a:rPr>
              <a:t>5 mot 5</a:t>
            </a:r>
          </a:p>
          <a:p>
            <a:pPr>
              <a:lnSpc>
                <a:spcPct val="100000"/>
              </a:lnSpc>
              <a:spcBef>
                <a:spcPts val="500"/>
              </a:spcBef>
            </a:pPr>
            <a:endParaRPr lang="sv-SE" sz="2000" dirty="0">
              <a:solidFill>
                <a:srgbClr val="FFED00"/>
              </a:solidFill>
              <a:latin typeface="Hallo sans black" panose="02000500000000000000" pitchFamily="2" charset="0"/>
            </a:endParaRPr>
          </a:p>
        </p:txBody>
      </p:sp>
    </p:spTree>
    <p:extLst>
      <p:ext uri="{BB962C8B-B14F-4D97-AF65-F5344CB8AC3E}">
        <p14:creationId xmlns:p14="http://schemas.microsoft.com/office/powerpoint/2010/main" val="36393896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SÅNGS IF.potx" id="{5A81C466-4C00-406A-A986-21F3434B9432}" vid="{C35D70EE-0FBA-43DC-8B95-69774447A8D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9C41E797101645A7D8C08545786FE5" ma:contentTypeVersion="7" ma:contentTypeDescription="Create a new document." ma:contentTypeScope="" ma:versionID="33b7dd9efdb94a2bc1f995b9c11ea04c">
  <xsd:schema xmlns:xsd="http://www.w3.org/2001/XMLSchema" xmlns:xs="http://www.w3.org/2001/XMLSchema" xmlns:p="http://schemas.microsoft.com/office/2006/metadata/properties" xmlns:ns3="1319dc6f-9034-4dbb-a1f6-eacb63742db5" targetNamespace="http://schemas.microsoft.com/office/2006/metadata/properties" ma:root="true" ma:fieldsID="e880d49d8dbf21b2d3c760f1c32d56da" ns3:_="">
    <xsd:import namespace="1319dc6f-9034-4dbb-a1f6-eacb63742db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19dc6f-9034-4dbb-a1f6-eacb63742d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1DAF58-00FC-401A-8AA9-8FC2F59ED8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19dc6f-9034-4dbb-a1f6-eacb63742d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FCD0A9-5212-445E-9F04-C6D6112DCB15}">
  <ds:schemaRefs>
    <ds:schemaRef ds:uri="http://schemas.microsoft.com/sharepoint/v3/contenttype/forms"/>
  </ds:schemaRefs>
</ds:datastoreItem>
</file>

<file path=customXml/itemProps3.xml><?xml version="1.0" encoding="utf-8"?>
<ds:datastoreItem xmlns:ds="http://schemas.openxmlformats.org/officeDocument/2006/customXml" ds:itemID="{5A65EA19-60B0-4A13-A08A-623B254452D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TORSÅNGS IF (8)</Template>
  <TotalTime>261</TotalTime>
  <Words>806</Words>
  <Application>Microsoft Office PowerPoint</Application>
  <PresentationFormat>A4 Paper (210x297 mm)</PresentationFormat>
  <Paragraphs>60</Paragraphs>
  <Slides>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2" baseType="lpstr">
      <vt:lpstr>Hallo sans black</vt:lpstr>
      <vt:lpstr>Hallo sans</vt:lpstr>
      <vt:lpstr>Arial</vt:lpstr>
      <vt:lpstr>Calibri</vt:lpstr>
      <vt:lpstr>Office-tema</vt:lpstr>
      <vt:lpstr>Microsoft Excel Worksheet</vt:lpstr>
      <vt:lpstr>TORSÅNGS IF Spelarutbildningsplan 5 mot 5</vt:lpstr>
      <vt:lpstr>Planering</vt:lpstr>
      <vt:lpstr>Spelets skeden</vt:lpstr>
      <vt:lpstr>Träning  5 mot 5  </vt:lpstr>
      <vt:lpstr>Träningstema 5 mot 5</vt:lpstr>
      <vt:lpstr>Matcher, cuper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TORSÅNGS IF RUBRIKEN LAG 2</dc:title>
  <dc:creator>Fredrik Lindblad</dc:creator>
  <cp:lastModifiedBy>Fredrik Lindblad</cp:lastModifiedBy>
  <cp:revision>2</cp:revision>
  <dcterms:created xsi:type="dcterms:W3CDTF">2020-03-25T07:50:03Z</dcterms:created>
  <dcterms:modified xsi:type="dcterms:W3CDTF">2020-03-31T12:25:47Z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0x010100B29C41E797101645A7D8C08545786FE5</vt:lpwstr>
  </property>
</Properties>
</file>