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3"/>
  </p:normalViewPr>
  <p:slideViewPr>
    <p:cSldViewPr snapToGrid="0">
      <p:cViewPr varScale="1">
        <p:scale>
          <a:sx n="101" d="100"/>
          <a:sy n="101" d="100"/>
        </p:scale>
        <p:origin x="10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94100B-906A-5960-5A40-EEC0EBD88F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Gothia Cup 14-20/7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F362ABD-2068-193B-631B-64B513CA33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sz="2400" dirty="0" err="1"/>
              <a:t>Gothiacup.se</a:t>
            </a:r>
            <a:endParaRPr lang="sv-SE" sz="2400" dirty="0"/>
          </a:p>
          <a:p>
            <a:r>
              <a:rPr lang="sv-SE" sz="2400" dirty="0" err="1"/>
              <a:t>App</a:t>
            </a:r>
            <a:r>
              <a:rPr lang="sv-SE" sz="2400" dirty="0"/>
              <a:t>: Gothia cup</a:t>
            </a:r>
          </a:p>
        </p:txBody>
      </p:sp>
    </p:spTree>
    <p:extLst>
      <p:ext uri="{BB962C8B-B14F-4D97-AF65-F5344CB8AC3E}">
        <p14:creationId xmlns:p14="http://schemas.microsoft.com/office/powerpoint/2010/main" val="1644051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3F2D27-6BB8-50B9-4D96-BF6DF0AEC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Hålltider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87CA754-655E-8123-2AEA-05B089420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10 Juni – Sista datum för avbokning av spelare, beställning av specialkost, </a:t>
            </a:r>
            <a:r>
              <a:rPr lang="sv-SE" dirty="0" err="1"/>
              <a:t>gothia</a:t>
            </a:r>
            <a:r>
              <a:rPr lang="sv-SE" dirty="0"/>
              <a:t> </a:t>
            </a:r>
            <a:r>
              <a:rPr lang="sv-SE" dirty="0" err="1"/>
              <a:t>card</a:t>
            </a:r>
            <a:endParaRPr lang="sv-SE" dirty="0"/>
          </a:p>
          <a:p>
            <a:r>
              <a:rPr lang="sv-SE" dirty="0"/>
              <a:t>Ankomst 14/7 – middag serveras på kvällen, egen transport ner</a:t>
            </a:r>
          </a:p>
          <a:p>
            <a:r>
              <a:rPr lang="sv-SE" dirty="0"/>
              <a:t>15/7 – Invigning och </a:t>
            </a:r>
            <a:r>
              <a:rPr lang="sv-SE" dirty="0" err="1"/>
              <a:t>ev</a:t>
            </a:r>
            <a:r>
              <a:rPr lang="sv-SE" dirty="0"/>
              <a:t> matcher under dagen</a:t>
            </a:r>
          </a:p>
          <a:p>
            <a:r>
              <a:rPr lang="sv-SE" dirty="0"/>
              <a:t>Avslut – 20/7. Avfärd får ske när familj så önskar efter avslutad sista match</a:t>
            </a:r>
          </a:p>
          <a:p>
            <a:endParaRPr lang="sv-SE" dirty="0"/>
          </a:p>
          <a:p>
            <a:r>
              <a:rPr lang="sv-SE" dirty="0"/>
              <a:t>Det är vad vi vet i nuläget vill säga, vi vet inte matchtider, var vi ska bo, vilka lag vi möter mm. Kommer troligen i början på juni</a:t>
            </a:r>
          </a:p>
        </p:txBody>
      </p:sp>
    </p:spTree>
    <p:extLst>
      <p:ext uri="{BB962C8B-B14F-4D97-AF65-F5344CB8AC3E}">
        <p14:creationId xmlns:p14="http://schemas.microsoft.com/office/powerpoint/2010/main" val="3041617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242BEA-6067-001C-4324-2E4DC1233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Punkter för kvällen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505880E-31FC-3351-79BE-8D6DF2119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2400" dirty="0"/>
              <a:t>Ansvarsintyg</a:t>
            </a:r>
          </a:p>
          <a:p>
            <a:r>
              <a:rPr lang="sv-SE" sz="2400" dirty="0" err="1"/>
              <a:t>Whatsapp</a:t>
            </a:r>
            <a:r>
              <a:rPr lang="sv-SE" sz="2400" dirty="0"/>
              <a:t>-grupp</a:t>
            </a:r>
          </a:p>
          <a:p>
            <a:r>
              <a:rPr lang="sv-SE" sz="2400" dirty="0"/>
              <a:t>Ledig kväll för tränarna</a:t>
            </a:r>
          </a:p>
          <a:p>
            <a:r>
              <a:rPr lang="sv-SE" sz="2400" dirty="0"/>
              <a:t>Kostnad för nya(för året) spelare</a:t>
            </a:r>
          </a:p>
          <a:p>
            <a:r>
              <a:rPr lang="sv-SE" sz="2400" dirty="0"/>
              <a:t>Supportertröjor</a:t>
            </a:r>
          </a:p>
          <a:p>
            <a:r>
              <a:rPr lang="sv-SE" sz="2400" dirty="0"/>
              <a:t>Gothiakort</a:t>
            </a:r>
          </a:p>
          <a:p>
            <a:r>
              <a:rPr lang="sv-SE" sz="2400" dirty="0"/>
              <a:t>Pass/bank id:s (viktigt då ålderskontroll görs)</a:t>
            </a:r>
          </a:p>
          <a:p>
            <a:r>
              <a:rPr lang="sv-SE" sz="2400" dirty="0"/>
              <a:t>Mat/allergier/specialkost</a:t>
            </a:r>
          </a:p>
          <a:p>
            <a:endParaRPr lang="sv-SE" sz="24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9456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59003E-DE6E-9924-9BC7-55F3C6D4F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Ledarnas </a:t>
            </a:r>
            <a:r>
              <a:rPr lang="sv-SE" dirty="0" err="1"/>
              <a:t>telefonnr</a:t>
            </a:r>
            <a:r>
              <a:rPr lang="sv-SE" dirty="0"/>
              <a:t>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285A16-2447-8E9F-34BA-38C9CE64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Robert: 073-950 61 21</a:t>
            </a:r>
          </a:p>
          <a:p>
            <a:r>
              <a:rPr lang="sv-SE" dirty="0"/>
              <a:t>Frida: 070-894 07 04</a:t>
            </a:r>
          </a:p>
          <a:p>
            <a:r>
              <a:rPr lang="sv-SE" dirty="0"/>
              <a:t>Janne: 0733-447 997</a:t>
            </a:r>
          </a:p>
          <a:p>
            <a:r>
              <a:rPr lang="sv-SE" dirty="0"/>
              <a:t>Jonas: 079-006 81 11</a:t>
            </a:r>
          </a:p>
          <a:p>
            <a:endParaRPr lang="sv-SE" dirty="0"/>
          </a:p>
          <a:p>
            <a:r>
              <a:rPr lang="sv-SE" dirty="0"/>
              <a:t>Se till att barnen har lagt in våra nr.</a:t>
            </a:r>
          </a:p>
        </p:txBody>
      </p:sp>
    </p:spTree>
    <p:extLst>
      <p:ext uri="{BB962C8B-B14F-4D97-AF65-F5344CB8AC3E}">
        <p14:creationId xmlns:p14="http://schemas.microsoft.com/office/powerpoint/2010/main" val="4098804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280C43-2DED-8F7E-AF04-3872F2AC2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Planerade laguppställningar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59B057C-528E-85C5-07B7-2A0DD5518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Lag Grön – Frida och Janne</a:t>
            </a:r>
          </a:p>
          <a:p>
            <a:pPr marL="0" indent="0">
              <a:buNone/>
            </a:pPr>
            <a:r>
              <a:rPr lang="sv-SE" dirty="0"/>
              <a:t>Valle, Emil B, Adrian, Martin, Leo, </a:t>
            </a:r>
            <a:r>
              <a:rPr lang="sv-SE" dirty="0" err="1"/>
              <a:t>Vilmer</a:t>
            </a:r>
            <a:r>
              <a:rPr lang="sv-SE" dirty="0"/>
              <a:t>, Fabian, Leon, Oliver, Vincent T, Elias, Maximilian och Mikael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Lag Svart – Jonas och Robert</a:t>
            </a:r>
          </a:p>
          <a:p>
            <a:pPr marL="0" indent="0">
              <a:buNone/>
            </a:pPr>
            <a:r>
              <a:rPr lang="sv-SE" dirty="0"/>
              <a:t>Anton, Vincent L, Maximus, Eddie, Victor, Emil K, Carl, Theodor, Agaton, Nils, Samuel, Wille, (</a:t>
            </a:r>
            <a:r>
              <a:rPr lang="sv-SE" dirty="0" err="1"/>
              <a:t>ev</a:t>
            </a:r>
            <a:r>
              <a:rPr lang="sv-SE" dirty="0"/>
              <a:t> +1)</a:t>
            </a:r>
          </a:p>
        </p:txBody>
      </p:sp>
    </p:spTree>
    <p:extLst>
      <p:ext uri="{BB962C8B-B14F-4D97-AF65-F5344CB8AC3E}">
        <p14:creationId xmlns:p14="http://schemas.microsoft.com/office/powerpoint/2010/main" val="3235311890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Fasett</Template>
  <TotalTime>39</TotalTime>
  <Words>233</Words>
  <Application>Microsoft Macintosh PowerPoint</Application>
  <PresentationFormat>Bredbild</PresentationFormat>
  <Paragraphs>32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Fasett</vt:lpstr>
      <vt:lpstr>Gothia Cup 14-20/7</vt:lpstr>
      <vt:lpstr>Hålltider</vt:lpstr>
      <vt:lpstr>Punkter för kvällen</vt:lpstr>
      <vt:lpstr>Ledarnas telefonnr.</vt:lpstr>
      <vt:lpstr>Planerade laguppställningar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Gothia Cup 14-20/7</dc:title>
  <dc:creator>Jan Eriksson</dc:creator>
  <cp:lastModifiedBy>Jan Eriksson</cp:lastModifiedBy>
  <cp:revision>2</cp:revision>
  <dcterms:created xsi:type="dcterms:W3CDTF">2024-05-14T18:15:40Z</dcterms:created>
  <dcterms:modified xsi:type="dcterms:W3CDTF">2024-05-15T18:54:27Z</dcterms:modified>
</cp:coreProperties>
</file>