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8" r:id="rId12"/>
    <p:sldId id="263" r:id="rId13"/>
    <p:sldId id="260" r:id="rId14"/>
    <p:sldId id="261" r:id="rId15"/>
    <p:sldId id="264" r:id="rId16"/>
    <p:sldId id="26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Adoue" userId="e701311b-2295-4705-a699-216d294d9172" providerId="ADAL" clId="{37A5978F-1D68-4770-89B3-4C50319799F3}"/>
    <pc:docChg chg="custSel modSld">
      <pc:chgData name="Frida Adoue" userId="e701311b-2295-4705-a699-216d294d9172" providerId="ADAL" clId="{37A5978F-1D68-4770-89B3-4C50319799F3}" dt="2023-09-25T14:29:26.150" v="56" actId="20577"/>
      <pc:docMkLst>
        <pc:docMk/>
      </pc:docMkLst>
      <pc:sldChg chg="modSp mod">
        <pc:chgData name="Frida Adoue" userId="e701311b-2295-4705-a699-216d294d9172" providerId="ADAL" clId="{37A5978F-1D68-4770-89B3-4C50319799F3}" dt="2023-09-25T14:29:26.150" v="56" actId="20577"/>
        <pc:sldMkLst>
          <pc:docMk/>
          <pc:sldMk cId="1379806913" sldId="263"/>
        </pc:sldMkLst>
        <pc:spChg chg="mod">
          <ac:chgData name="Frida Adoue" userId="e701311b-2295-4705-a699-216d294d9172" providerId="ADAL" clId="{37A5978F-1D68-4770-89B3-4C50319799F3}" dt="2023-09-25T14:29:26.150" v="56" actId="20577"/>
          <ac:spMkLst>
            <pc:docMk/>
            <pc:sldMk cId="1379806913" sldId="263"/>
            <ac:spMk id="3" creationId="{F6C49EDF-B609-9D31-0521-985AD45DB14A}"/>
          </ac:spMkLst>
        </pc:spChg>
      </pc:sldChg>
      <pc:sldChg chg="modSp mod">
        <pc:chgData name="Frida Adoue" userId="e701311b-2295-4705-a699-216d294d9172" providerId="ADAL" clId="{37A5978F-1D68-4770-89B3-4C50319799F3}" dt="2023-09-24T17:46:16.651" v="34" actId="20577"/>
        <pc:sldMkLst>
          <pc:docMk/>
          <pc:sldMk cId="1478582614" sldId="264"/>
        </pc:sldMkLst>
        <pc:spChg chg="mod">
          <ac:chgData name="Frida Adoue" userId="e701311b-2295-4705-a699-216d294d9172" providerId="ADAL" clId="{37A5978F-1D68-4770-89B3-4C50319799F3}" dt="2023-09-24T17:46:16.651" v="34" actId="20577"/>
          <ac:spMkLst>
            <pc:docMk/>
            <pc:sldMk cId="1478582614" sldId="264"/>
            <ac:spMk id="5" creationId="{ADC05674-D9ED-4608-74CA-0B785093423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C65B-F655-AE3E-A7E8-1A521E2CE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10FAE-F44E-3E2C-0781-F61EC248D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1CE2-6687-6781-E8B4-0F339E05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9B20F-1548-8CD9-AB07-98E71D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C9A23-D901-D455-FF0F-7C66EEEB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516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0E8BB-740D-FCC9-A11A-404066C3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CCAFE-8D20-4412-437B-C0A0FC0B6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4A512-3707-D24A-FE0B-6AC54DB1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1E40-EFD9-6877-31E5-67F0EB9E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4D576-EDD6-F10F-D51D-15A8F511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550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25192-C9E4-79A1-47C1-810630C5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BED58-213A-1A30-B13F-4A7AF51C3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5A779-7AA8-6CFA-8AB5-4F4315AF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4FD96-CEB7-750E-A5B4-E84939D6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01130-403C-B361-12CA-0CEA9A1A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96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50F3-3AFE-1256-E485-89EE103C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99FB-D6F0-1BE4-8C18-8A79D007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C067A-F6E8-5C1A-5D11-87C17E54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32033-A18E-B67D-F8C5-4366197E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0E8E-4285-EC2D-5B67-1025EB97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431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016B-08D7-6A7E-84D5-FD6A7127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B8A1A-73CF-D83E-98EA-95C6ADBC2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4828-9D3A-0F54-B842-2BF50FC0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BA704-AB8D-0E6D-3966-49858D18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8E884-A8C0-BFC7-8134-B2C94EFA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326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71CB5-44E6-D33F-A806-B6FB90B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906-1CCB-2EE7-A1A1-5F64D99F1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54553-1BAF-56DD-D213-AF9FDEA19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29CB0-53A7-64C7-2D4E-FD612DD8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59C15-DDB1-C957-CABE-03E50E91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DFD45-C519-CAB0-A1C6-C50AF8C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13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98C5-E3B2-A303-55E4-64968159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B5E8D-441C-78FF-E946-23D7F1621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3DDC9-D307-2A5F-4101-25FD78B20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E4CD8-F641-185E-2993-2CE16DE63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79A42-F573-04ED-5282-FAA2C6767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DC55F-CE50-284F-DDC1-883A003E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29AAD5-DBEE-B95B-2DF3-E385289E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49DA6-8CBA-11B8-6DC2-19FAEDCC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387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EF4F-A1F9-63FC-5935-FCAD965A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3E394-8542-1054-CEE5-87C27E20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B4AB5-972F-C158-45CF-485390E4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2CDAA-B224-2C69-6CBF-3DE7E0C1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695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DB7E3-AD3D-B37D-FADC-54EF6326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831B1-77DE-BF41-A7AA-97A5FE51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D09E4-5311-8130-C88E-EBFACCD7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2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2340-1342-62C3-465E-5DD56503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38159-1216-363E-8171-ECA3FC4C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E400D-D631-5606-CB1A-1BA809920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70C59-3D51-2BE7-2552-024DAD93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93FAF-917E-0EFF-B171-FDFF97AD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38DC8-D3D6-31EC-E2E2-F60FF6DF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032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37E9-E07D-ED20-D2E7-15FA4AD8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D4C88-67D5-9FC6-71BD-32F01AEBA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F8643-AEC9-3327-1400-180EE067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E925D-C2F9-894F-46F5-B6825A97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11717-5570-B236-B25D-2713E9F6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25E5-90C4-EAEE-D3D0-88E4DC2D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954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1027B-A74E-6805-9EDE-97C14AF2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6DD2E-DF86-F1E7-DD14-5CC22949B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3197-24B8-9B8F-385D-DCCA6A231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0239-33BA-420B-B3B3-0CED5FE991FF}" type="datetimeFigureOut">
              <a:rPr lang="sv-SE" smtClean="0"/>
              <a:t>2023-09-25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A7922-9D22-1CF9-866C-BD1912B3D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D9756-2528-50D8-E384-631BE0917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F1CB6-CAA1-43A7-8068-80E3E95C761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80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B3B45E2-3BE0-AF7D-369C-F3DC2968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341415" y="3351"/>
            <a:ext cx="1519350" cy="12202174"/>
          </a:xfrm>
          <a:prstGeom prst="rect">
            <a:avLst/>
          </a:prstGeom>
          <a:gradFill>
            <a:gsLst>
              <a:gs pos="0">
                <a:schemeClr val="accent5"/>
              </a:gs>
              <a:gs pos="96000">
                <a:schemeClr val="accent2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Rectangle 1036">
            <a:extLst>
              <a:ext uri="{FF2B5EF4-FFF2-40B4-BE49-F238E27FC236}">
                <a16:creationId xmlns:a16="http://schemas.microsoft.com/office/drawing/2014/main" id="{E21F74A5-B735-0F8D-63A1-E20BB85ED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664051" y="3313433"/>
            <a:ext cx="1507122" cy="5569131"/>
          </a:xfrm>
          <a:prstGeom prst="rect">
            <a:avLst/>
          </a:prstGeom>
          <a:gradFill>
            <a:gsLst>
              <a:gs pos="36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273C44B-6EE9-7C41-FEF8-3D8C4AE58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3931710" y="1413054"/>
            <a:ext cx="1519355" cy="9382775"/>
          </a:xfrm>
          <a:prstGeom prst="rect">
            <a:avLst/>
          </a:prstGeom>
          <a:gradFill>
            <a:gsLst>
              <a:gs pos="1900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5">
                  <a:lumMod val="7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68B03-777B-073B-0E19-8B0935C9E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95614"/>
            <a:ext cx="7069932" cy="913975"/>
          </a:xfrm>
        </p:spPr>
        <p:txBody>
          <a:bodyPr anchor="ctr">
            <a:normAutofit/>
          </a:bodyPr>
          <a:lstStyle/>
          <a:p>
            <a:pPr algn="l"/>
            <a:r>
              <a:rPr lang="sv-SE" sz="3200" dirty="0">
                <a:solidFill>
                  <a:srgbClr val="FFFFFF"/>
                </a:solidFill>
              </a:rPr>
              <a:t>Föräldramöte TNIS p11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2E18D-1B1E-B875-553D-C2468FEA2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6072" y="5586418"/>
            <a:ext cx="3399629" cy="934080"/>
          </a:xfrm>
        </p:spPr>
        <p:txBody>
          <a:bodyPr anchor="ctr">
            <a:normAutofit/>
          </a:bodyPr>
          <a:lstStyle/>
          <a:p>
            <a:pPr algn="r"/>
            <a:r>
              <a:rPr lang="sv-SE" sz="1800" dirty="0">
                <a:solidFill>
                  <a:srgbClr val="FFFFFF"/>
                </a:solidFill>
              </a:rPr>
              <a:t>2023-09-25</a:t>
            </a:r>
          </a:p>
        </p:txBody>
      </p:sp>
      <p:pic>
        <p:nvPicPr>
          <p:cNvPr id="1030" name="Picture 6" descr="GAIS | Torsdagens program för GAIS i Gothia Cup">
            <a:extLst>
              <a:ext uri="{FF2B5EF4-FFF2-40B4-BE49-F238E27FC236}">
                <a16:creationId xmlns:a16="http://schemas.microsoft.com/office/drawing/2014/main" id="{5B5BF00E-DE1E-8528-A2AE-D06B7A1C2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r="4556" b="2"/>
          <a:stretch/>
        </p:blipFill>
        <p:spPr bwMode="auto">
          <a:xfrm>
            <a:off x="-6217" y="2"/>
            <a:ext cx="9304716" cy="53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4D87FA-9217-6AAF-666C-88318EE8B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3575"/>
          <a:stretch/>
        </p:blipFill>
        <p:spPr bwMode="auto">
          <a:xfrm>
            <a:off x="9298805" y="10"/>
            <a:ext cx="2903808" cy="17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37BE76-D227-5A0C-B616-8B0D3B340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5" r="-6" b="4651"/>
          <a:stretch/>
        </p:blipFill>
        <p:spPr>
          <a:xfrm>
            <a:off x="9298805" y="1798476"/>
            <a:ext cx="2903372" cy="17774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48C77B-6C08-0FAF-38C0-5A32FCD98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2" r="-6" b="3656"/>
          <a:stretch/>
        </p:blipFill>
        <p:spPr bwMode="auto">
          <a:xfrm>
            <a:off x="9298805" y="3567291"/>
            <a:ext cx="2903372" cy="17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3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01B84-B08C-FD62-3739-90F667A0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0A243A07-CC4A-6D44-4DB4-77EB2AB4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8" y="64284"/>
            <a:ext cx="12096135" cy="67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6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roup 2069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8" name="Rectangle 2071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3" name="Rectangle 2072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DE4569-79D8-6D8B-C5E5-F7E42662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Säsongen som varit</a:t>
            </a:r>
          </a:p>
        </p:txBody>
      </p:sp>
      <p:sp>
        <p:nvSpPr>
          <p:cNvPr id="2054" name="TextBox 2">
            <a:extLst>
              <a:ext uri="{FF2B5EF4-FFF2-40B4-BE49-F238E27FC236}">
                <a16:creationId xmlns:a16="http://schemas.microsoft.com/office/drawing/2014/main" id="{76ACBD84-1E7E-6BA1-2A5D-4FE2D471E9A0}"/>
              </a:ext>
            </a:extLst>
          </p:cNvPr>
          <p:cNvSpPr txBox="1"/>
          <p:nvPr/>
        </p:nvSpPr>
        <p:spPr>
          <a:xfrm>
            <a:off x="876301" y="2308124"/>
            <a:ext cx="5025735" cy="3673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Otroligt fin utveckling på killarna (teknik, styrka, uthållighet, lagspel)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13/14 matcher med vinst, 123-48 i målskillnad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Fortsatt bra stämning i laget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r>
              <a:rPr lang="sv-SE" sz="2000" u="sng" dirty="0"/>
              <a:t>Kommande utmaning: 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9-manna</a:t>
            </a:r>
            <a:endParaRPr lang="sv-SE" sz="2000" dirty="0">
              <a:ea typeface="Calibri"/>
              <a:cs typeface="Calibri"/>
            </a:endParaRP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Mc </a:t>
            </a:r>
            <a:r>
              <a:rPr lang="sv-SE" sz="2000" dirty="0" err="1"/>
              <a:t>donalds</a:t>
            </a:r>
            <a:r>
              <a:rPr lang="sv-SE" sz="2000" dirty="0"/>
              <a:t> cup (21-22/10)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E19525-83CA-08D6-4A84-251EB5B7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258" y="2598557"/>
            <a:ext cx="4531442" cy="30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2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BFA55-7FC6-13D9-2DB4-CBE48012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Träningsnärvaro/Laguttagning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49EDF-B609-9D31-0521-985AD45DB14A}"/>
              </a:ext>
            </a:extLst>
          </p:cNvPr>
          <p:cNvSpPr txBox="1"/>
          <p:nvPr/>
        </p:nvSpPr>
        <p:spPr>
          <a:xfrm>
            <a:off x="541089" y="5436066"/>
            <a:ext cx="9724031" cy="95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Tittar senaste veckan/ veckorna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Tittar längre period (hur många matcher)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Vilka positioner</a:t>
            </a:r>
            <a:r>
              <a:rPr lang="sv-SE" sz="1800"/>
              <a:t>/ Vilka lag möter vi?</a:t>
            </a:r>
            <a:endParaRPr lang="sv-SE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CEDA26-0B62-BFA8-6212-7E76078BC7F5}"/>
              </a:ext>
            </a:extLst>
          </p:cNvPr>
          <p:cNvGrpSpPr/>
          <p:nvPr/>
        </p:nvGrpSpPr>
        <p:grpSpPr>
          <a:xfrm>
            <a:off x="559837" y="2054756"/>
            <a:ext cx="6906365" cy="2844416"/>
            <a:chOff x="559837" y="1501081"/>
            <a:chExt cx="8534400" cy="38558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B8997F-0A76-AC89-BEC1-AE1A6EFB0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837" y="1501081"/>
              <a:ext cx="8534400" cy="38558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622B1B-22FE-40A6-A28C-E8F7B8165228}"/>
                </a:ext>
              </a:extLst>
            </p:cNvPr>
            <p:cNvSpPr/>
            <p:nvPr/>
          </p:nvSpPr>
          <p:spPr>
            <a:xfrm>
              <a:off x="569167" y="1690688"/>
              <a:ext cx="373225" cy="31612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B31676-A4C5-2031-CC4F-5100AB2C9E07}"/>
                </a:ext>
              </a:extLst>
            </p:cNvPr>
            <p:cNvSpPr/>
            <p:nvPr/>
          </p:nvSpPr>
          <p:spPr>
            <a:xfrm>
              <a:off x="1664736" y="4966283"/>
              <a:ext cx="558347" cy="285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FE64B7-5B67-A32F-B15A-CA88D549D3E1}"/>
                </a:ext>
              </a:extLst>
            </p:cNvPr>
            <p:cNvSpPr/>
            <p:nvPr/>
          </p:nvSpPr>
          <p:spPr>
            <a:xfrm>
              <a:off x="6414303" y="2249647"/>
              <a:ext cx="1110622" cy="1325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9DECE9-EC3B-A41F-664E-35B70F83560A}"/>
              </a:ext>
            </a:extLst>
          </p:cNvPr>
          <p:cNvGrpSpPr/>
          <p:nvPr/>
        </p:nvGrpSpPr>
        <p:grpSpPr>
          <a:xfrm>
            <a:off x="7966945" y="2054756"/>
            <a:ext cx="3386855" cy="2844416"/>
            <a:chOff x="7966945" y="1640953"/>
            <a:chExt cx="3386855" cy="2844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30E9E4-E089-3AAD-B7F6-599D0700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6945" y="1640953"/>
              <a:ext cx="3386855" cy="284441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E2C5DC-82E2-4559-C165-DDB2335EEFED}"/>
                </a:ext>
              </a:extLst>
            </p:cNvPr>
            <p:cNvSpPr/>
            <p:nvPr/>
          </p:nvSpPr>
          <p:spPr>
            <a:xfrm>
              <a:off x="7966945" y="1853967"/>
              <a:ext cx="514325" cy="2491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80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F8971A-AAC0-1688-7EAB-8EADC24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Gothia cup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5674-D9ED-4608-74CA-0B7850934237}"/>
              </a:ext>
            </a:extLst>
          </p:cNvPr>
          <p:cNvSpPr txBox="1"/>
          <p:nvPr/>
        </p:nvSpPr>
        <p:spPr>
          <a:xfrm>
            <a:off x="876301" y="2347118"/>
            <a:ext cx="5025735" cy="2501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000" u="sng" dirty="0"/>
              <a:t>Målet med Gothia cup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Hoppas skapa ett minne för livet för grabbarna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Stärka lagkänslan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Få ett ordentligt mål att kämpa mot tillsammans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Spännande att möta utländska lag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645DB-1528-A640-602F-AEE161EE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57" y="2347118"/>
            <a:ext cx="4531442" cy="2163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B14776-C948-BB07-298B-5C914BFF4CA4}"/>
              </a:ext>
            </a:extLst>
          </p:cNvPr>
          <p:cNvSpPr txBox="1"/>
          <p:nvPr/>
        </p:nvSpPr>
        <p:spPr>
          <a:xfrm>
            <a:off x="6623353" y="4589230"/>
            <a:ext cx="517156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Spelas runt om i Göteborg</a:t>
            </a:r>
          </a:p>
        </p:txBody>
      </p:sp>
    </p:spTree>
    <p:extLst>
      <p:ext uri="{BB962C8B-B14F-4D97-AF65-F5344CB8AC3E}">
        <p14:creationId xmlns:p14="http://schemas.microsoft.com/office/powerpoint/2010/main" val="253405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BFA55-7FC6-13D9-2DB4-CBE48012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Gothia cup forts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49EDF-B609-9D31-0521-985AD45DB14A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900" u="sng" dirty="0"/>
              <a:t>Boende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/>
              <a:t>Grabbarna: gymnastiksal/ klassrum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/>
              <a:t>Föräldrar: Eget boende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900" u="sng" dirty="0"/>
              <a:t>Transport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/>
              <a:t>Dit: tåg, eller bilar?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/>
              <a:t>På plats: Buss, bilar?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900" u="sng" dirty="0"/>
              <a:t>Vad förväntas av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/>
              <a:t>Grabbarna: Lyssna på oss ledare el föräldrar, acceptera de regler som sätts upp (t.ex. gällande telefoner, sovtider, mm)</a:t>
            </a:r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900" dirty="0"/>
              <a:t>Föräldrar: Stötta när det behövs (t.ex. ta hand de som inte spelar match, agera på bra sätt under match, mm)</a:t>
            </a:r>
          </a:p>
        </p:txBody>
      </p:sp>
    </p:spTree>
    <p:extLst>
      <p:ext uri="{BB962C8B-B14F-4D97-AF65-F5344CB8AC3E}">
        <p14:creationId xmlns:p14="http://schemas.microsoft.com/office/powerpoint/2010/main" val="108187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C05674-D9ED-4608-74CA-0B7850934237}"/>
              </a:ext>
            </a:extLst>
          </p:cNvPr>
          <p:cNvSpPr txBox="1"/>
          <p:nvPr/>
        </p:nvSpPr>
        <p:spPr>
          <a:xfrm>
            <a:off x="6325301" y="2949056"/>
            <a:ext cx="5159612" cy="2938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alpha val="80000"/>
                  </a:schemeClr>
                </a:solidFill>
              </a:rPr>
              <a:t>Kostnad/ barn:</a:t>
            </a:r>
            <a:r>
              <a:rPr lang="sv-SE" sz="2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 ca 3500  totalt behov av kapital: ca 100 000 SEK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Finns på kontot nu: 57 678 SEK (</a:t>
            </a:r>
            <a:r>
              <a:rPr lang="sv-SE" sz="2000" dirty="0" err="1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exkl</a:t>
            </a:r>
            <a:r>
              <a:rPr lang="sv-SE" sz="2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 Ravelli)</a:t>
            </a:r>
            <a:endParaRPr lang="sv-SE" sz="2000" dirty="0">
              <a:solidFill>
                <a:schemeClr val="tx1">
                  <a:alpha val="80000"/>
                </a:schemeClr>
              </a:solidFill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Idéer till att få in pengar?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Hur hanterar vi eventuellt nya spelare som kommer in från nu?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Hur mycket träningsnärvaro för att få medverka?</a:t>
            </a:r>
            <a:endParaRPr lang="sv-SE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723DAD-C3A9-C0B1-430C-828521204B2D}"/>
              </a:ext>
            </a:extLst>
          </p:cNvPr>
          <p:cNvSpPr txBox="1"/>
          <p:nvPr/>
        </p:nvSpPr>
        <p:spPr>
          <a:xfrm>
            <a:off x="1351022" y="2948674"/>
            <a:ext cx="36860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dirty="0"/>
              <a:t>Gothia cup</a:t>
            </a:r>
          </a:p>
          <a:p>
            <a:pPr algn="ctr"/>
            <a:r>
              <a:rPr lang="sv-SE" sz="4000" dirty="0"/>
              <a:t>Kostnad - Pengar</a:t>
            </a:r>
          </a:p>
        </p:txBody>
      </p:sp>
    </p:spTree>
    <p:extLst>
      <p:ext uri="{BB962C8B-B14F-4D97-AF65-F5344CB8AC3E}">
        <p14:creationId xmlns:p14="http://schemas.microsoft.com/office/powerpoint/2010/main" val="147858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0B59E-F9CD-4998-0BF5-F56783F7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Frågor &amp; Feedback </a:t>
            </a:r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3A463C79-43D8-FFC5-B6F3-C5F473B6B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72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C824E-CFAD-B78C-B029-B32A520F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3E4D9-18AD-B469-1C93-F1A977901E59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/>
              <a:t>Spelar- och föräldraenkät</a:t>
            </a:r>
            <a:endParaRPr lang="sv-SE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Allmänt kring säsongen som varit</a:t>
            </a:r>
            <a:endParaRPr lang="sv-SE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Allmänt kring träningsnärvaro/ laguttagning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Gothia cup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Allmänt, vad är Gothia?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Vad är vår målsättning?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Boende &amp; transport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Vad förväntas av killarna &amp; ev. föräldrar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Övrigt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Frågor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164521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01B84-B08C-FD62-3739-90F667A0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 descr="En bild som visar fotboll, boll, text, sportutrustning&#10;&#10;Automatiskt genererad beskrivning">
            <a:extLst>
              <a:ext uri="{FF2B5EF4-FFF2-40B4-BE49-F238E27FC236}">
                <a16:creationId xmlns:a16="http://schemas.microsoft.com/office/drawing/2014/main" id="{ACF5B90B-BDE2-192D-9F36-E35C702B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24" y="-26742"/>
            <a:ext cx="12302277" cy="69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01B84-B08C-FD62-3739-90F667A0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text, skärmbild, logotyp, Varumärke&#10;&#10;Automatiskt genererad beskrivning">
            <a:extLst>
              <a:ext uri="{FF2B5EF4-FFF2-40B4-BE49-F238E27FC236}">
                <a16:creationId xmlns:a16="http://schemas.microsoft.com/office/drawing/2014/main" id="{47928294-2937-7D72-E070-B33270755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539"/>
            <a:ext cx="12182167" cy="68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1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01B84-B08C-FD62-3739-90F667A0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text, himmel, moln, skärmbild&#10;&#10;Automatiskt genererad beskrivning">
            <a:extLst>
              <a:ext uri="{FF2B5EF4-FFF2-40B4-BE49-F238E27FC236}">
                <a16:creationId xmlns:a16="http://schemas.microsoft.com/office/drawing/2014/main" id="{C0F3C412-0B5F-C395-DC60-BA9D02FA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-36854"/>
            <a:ext cx="12182167" cy="68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9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01B84-B08C-FD62-3739-90F667A0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B354003D-A827-60FA-C0A4-7D86AE2D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7" y="83472"/>
            <a:ext cx="11813457" cy="60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01B84-B08C-FD62-3739-90F667A0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boll, fotboll, sportutrustning, gräs&#10;&#10;Automatiskt genererad beskrivning">
            <a:extLst>
              <a:ext uri="{FF2B5EF4-FFF2-40B4-BE49-F238E27FC236}">
                <a16:creationId xmlns:a16="http://schemas.microsoft.com/office/drawing/2014/main" id="{64FC029B-069C-AD22-BDDF-4FE3CCA3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" y="78598"/>
            <a:ext cx="12133006" cy="67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01B84-B08C-FD62-3739-90F667A0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text, skärmbild, grafisk design&#10;&#10;Automatiskt genererad beskrivning">
            <a:extLst>
              <a:ext uri="{FF2B5EF4-FFF2-40B4-BE49-F238E27FC236}">
                <a16:creationId xmlns:a16="http://schemas.microsoft.com/office/drawing/2014/main" id="{9158FF62-DFEE-C792-20C2-7A067EEF6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" y="-1618"/>
            <a:ext cx="12182166" cy="686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01B84-B08C-FD62-3739-90F667A0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44F1D1C7-C13D-4B59-6D08-05E62248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1891"/>
            <a:ext cx="12182167" cy="68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293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Föräldramöte TNIS p11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Säsongen som varit</vt:lpstr>
      <vt:lpstr>Träningsnärvaro/Laguttagning</vt:lpstr>
      <vt:lpstr>Gothia cup</vt:lpstr>
      <vt:lpstr>Gothia cup forts</vt:lpstr>
      <vt:lpstr>PowerPoint Presentation</vt:lpstr>
      <vt:lpstr>Frågor &amp; Feedback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TNIS p11</dc:title>
  <dc:creator>Frida Adoue</dc:creator>
  <cp:lastModifiedBy>Frida Adoue</cp:lastModifiedBy>
  <cp:revision>46</cp:revision>
  <dcterms:created xsi:type="dcterms:W3CDTF">2023-09-19T05:40:33Z</dcterms:created>
  <dcterms:modified xsi:type="dcterms:W3CDTF">2023-09-25T14:29:29Z</dcterms:modified>
</cp:coreProperties>
</file>