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74" r:id="rId8"/>
    <p:sldId id="261" r:id="rId9"/>
    <p:sldId id="266" r:id="rId10"/>
    <p:sldId id="267" r:id="rId11"/>
    <p:sldId id="269" r:id="rId12"/>
    <p:sldId id="268" r:id="rId13"/>
    <p:sldId id="270" r:id="rId14"/>
    <p:sldId id="273" r:id="rId15"/>
    <p:sldId id="272" r:id="rId16"/>
    <p:sldId id="271" r:id="rId17"/>
    <p:sldId id="262" r:id="rId18"/>
    <p:sldId id="263" r:id="rId19"/>
    <p:sldId id="275" r:id="rId20"/>
    <p:sldId id="276" r:id="rId21"/>
    <p:sldId id="264" r:id="rId22"/>
    <p:sldId id="265"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3D7C-DAB8-C74D-02B1-80EFDF7DF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DAF6CF26-CE3A-65B8-98D6-F9F6F0F17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220CC8DF-5585-DFF8-E015-EA023DD8888B}"/>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5" name="Footer Placeholder 4">
            <a:extLst>
              <a:ext uri="{FF2B5EF4-FFF2-40B4-BE49-F238E27FC236}">
                <a16:creationId xmlns:a16="http://schemas.microsoft.com/office/drawing/2014/main" id="{51C7BFCF-8437-39B4-6C36-9B91A5BD4DD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C2487A1-9188-7BD2-A7FD-7FAB4C330657}"/>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56480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1ABC-531C-95BA-F885-903540271766}"/>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32A8B14A-5A90-B9C7-9662-F029D611E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D50FBDD-31EF-4AE8-E831-E1805913ED80}"/>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5" name="Footer Placeholder 4">
            <a:extLst>
              <a:ext uri="{FF2B5EF4-FFF2-40B4-BE49-F238E27FC236}">
                <a16:creationId xmlns:a16="http://schemas.microsoft.com/office/drawing/2014/main" id="{B0EC5E10-236D-E228-3ED8-42B45D3DE87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D9B7FF4-29B4-01AE-EC15-109E59EDE545}"/>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59522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0FFDD-E460-ED42-9981-34B59EF2E4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9A093302-5460-0607-7CCD-BAB49CA91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B4CC531-C5E9-8B53-5ED1-114E6E81196A}"/>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5" name="Footer Placeholder 4">
            <a:extLst>
              <a:ext uri="{FF2B5EF4-FFF2-40B4-BE49-F238E27FC236}">
                <a16:creationId xmlns:a16="http://schemas.microsoft.com/office/drawing/2014/main" id="{FEC26A44-CB20-201F-4BBE-D61C9A6A9A3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6AF2839-545B-8C35-01CD-1381AA0B3FFD}"/>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219711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9077F0-074A-86AB-61C7-E88D52EDF21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3837DCD-459B-C6E0-A88F-6801FE1985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1611B73-0A4B-3242-6726-610EA6E39B38}"/>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5" name="Platshållare för sidfot 4">
            <a:extLst>
              <a:ext uri="{FF2B5EF4-FFF2-40B4-BE49-F238E27FC236}">
                <a16:creationId xmlns:a16="http://schemas.microsoft.com/office/drawing/2014/main" id="{A7CD1761-AC56-BF57-C1F9-3F1E37AB47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6E0F73A-CCF6-DBAD-DA4E-7D21DE931423}"/>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70548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474D1B-01E8-EBC8-E366-BD611137EF3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9F364F5-295C-0546-6825-D7FF3A20E1F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34EA367-F08D-CF88-D08C-41438941668B}"/>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5" name="Platshållare för sidfot 4">
            <a:extLst>
              <a:ext uri="{FF2B5EF4-FFF2-40B4-BE49-F238E27FC236}">
                <a16:creationId xmlns:a16="http://schemas.microsoft.com/office/drawing/2014/main" id="{72993F23-8AD3-1E1E-5FDA-809F448DAA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A6DA1B-31CD-3C6D-935A-8496374AEA00}"/>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1633761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E5A53-1C89-527E-D2F5-92821AB7291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EDDEA17-1EF6-1D5C-D852-2AA7E4E2F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88770A-C331-1D64-B9A0-FC49A985F0A8}"/>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5" name="Platshållare för sidfot 4">
            <a:extLst>
              <a:ext uri="{FF2B5EF4-FFF2-40B4-BE49-F238E27FC236}">
                <a16:creationId xmlns:a16="http://schemas.microsoft.com/office/drawing/2014/main" id="{B2042E0D-35E4-7A33-A189-598518A29B7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4966D5-A21A-8091-DFF7-54A56CC4A641}"/>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3036889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A3B7F-6B74-FC2D-DCFA-CC4E7EAAC02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0BE915-9EF5-550C-DBBF-D751D1987A7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EABB3A8-14A1-1F88-F45A-154F7BA2267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A23EA57-70CF-8179-C0BA-DFB72F9B4760}"/>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6" name="Platshållare för sidfot 5">
            <a:extLst>
              <a:ext uri="{FF2B5EF4-FFF2-40B4-BE49-F238E27FC236}">
                <a16:creationId xmlns:a16="http://schemas.microsoft.com/office/drawing/2014/main" id="{34702A12-AF57-BCE2-A57A-EFA5A148A39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DB4F65-EDE9-7D3C-B22E-3BCB1BF88AE8}"/>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403523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64FB9D-5FB0-7386-C2C6-C53359CD260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1FD93F8-D8C9-912A-FBC0-3CE0C2C36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0223F84-D21E-0AB6-76B9-6EBB203863E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8E0136F-B9D4-1525-0556-8B68A181F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297122D-FB41-3A02-A6A4-9C9C5623ED3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9074F51-FC3B-0990-FBD8-1EA89755E5A0}"/>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8" name="Platshållare för sidfot 7">
            <a:extLst>
              <a:ext uri="{FF2B5EF4-FFF2-40B4-BE49-F238E27FC236}">
                <a16:creationId xmlns:a16="http://schemas.microsoft.com/office/drawing/2014/main" id="{52F7F4D0-2734-5AAE-D262-819ED87AD54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88951E3-CD64-2758-FEF9-0FDC93307AC1}"/>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3396111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74740-003B-3E59-ECE2-C531059F764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9CC03C5-4DDE-D7C7-71DA-3D1DEAFE39D8}"/>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4" name="Platshållare för sidfot 3">
            <a:extLst>
              <a:ext uri="{FF2B5EF4-FFF2-40B4-BE49-F238E27FC236}">
                <a16:creationId xmlns:a16="http://schemas.microsoft.com/office/drawing/2014/main" id="{2D3E9A58-C5A7-2217-BB34-A97FAB31CC2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0C6C654-B45E-46F6-8A34-3A2541719FC5}"/>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654080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9FCA513-E8C0-413B-1F9A-A9217E327B3A}"/>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3" name="Platshållare för sidfot 2">
            <a:extLst>
              <a:ext uri="{FF2B5EF4-FFF2-40B4-BE49-F238E27FC236}">
                <a16:creationId xmlns:a16="http://schemas.microsoft.com/office/drawing/2014/main" id="{1293B841-4899-1AD3-8A80-7E57313B774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9A3B556-6C33-B42D-268E-EF8795830AE7}"/>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326486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DD15E1-9A2E-D6C5-E85A-01F2FA27AC7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69EF06-5A69-A866-0832-8022D264F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9487241-1B49-62B6-8379-B0A4BD418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832CF7-F574-00E8-87CD-982E88AC2CF1}"/>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6" name="Platshållare för sidfot 5">
            <a:extLst>
              <a:ext uri="{FF2B5EF4-FFF2-40B4-BE49-F238E27FC236}">
                <a16:creationId xmlns:a16="http://schemas.microsoft.com/office/drawing/2014/main" id="{39EAD679-1DEE-69F4-8B98-7AB45B060E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5D533-F2A2-35E8-BEA1-FAC486769750}"/>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364729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3C72-E5A2-7240-0141-93BD3A7522B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356AA87D-8209-6CAB-6F81-CCE5E2524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73EFF45-2E5D-530E-259D-3D14227A8BD1}"/>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5" name="Footer Placeholder 4">
            <a:extLst>
              <a:ext uri="{FF2B5EF4-FFF2-40B4-BE49-F238E27FC236}">
                <a16:creationId xmlns:a16="http://schemas.microsoft.com/office/drawing/2014/main" id="{C09CA99B-159F-70B5-FCCD-0AB3F85B9B3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DEA01CB-CCD0-52BD-3DE7-0D9A7A40C91E}"/>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158164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C530A3-11F8-19C7-2D08-17F6D0DDE70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31F0711-4037-D5B0-E32B-2CA946C6D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022E8B4-4CA2-DB79-8647-A6E109646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B90C7F1-BFB1-BC72-1C76-33F2B7F47DD0}"/>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6" name="Platshållare för sidfot 5">
            <a:extLst>
              <a:ext uri="{FF2B5EF4-FFF2-40B4-BE49-F238E27FC236}">
                <a16:creationId xmlns:a16="http://schemas.microsoft.com/office/drawing/2014/main" id="{E301B54B-08D9-E485-83AF-FAEE4DC45B3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5F75ADC-1E0D-561F-3615-832B5DBDB3CC}"/>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2284187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D42944-2837-7341-D39F-0AEF3F65A7F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6EA4CBC-9562-35B6-B18B-3098736B56E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B0C673E-273B-BA54-E5ED-27BD5C8F655D}"/>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5" name="Platshållare för sidfot 4">
            <a:extLst>
              <a:ext uri="{FF2B5EF4-FFF2-40B4-BE49-F238E27FC236}">
                <a16:creationId xmlns:a16="http://schemas.microsoft.com/office/drawing/2014/main" id="{AB6C8493-DAA8-1E62-408A-D6E89119F30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BCC99F-8342-7E87-7334-C5A2839EAD7E}"/>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41015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57D906A-997B-1CB4-2C89-0B0F0AC1F6D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D7088FC-117A-4B8F-0138-94F6F5EE209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5CD348-B9D1-8169-5498-608C99C4F472}"/>
              </a:ext>
            </a:extLst>
          </p:cNvPr>
          <p:cNvSpPr>
            <a:spLocks noGrp="1"/>
          </p:cNvSpPr>
          <p:nvPr>
            <p:ph type="dt" sz="half" idx="10"/>
          </p:nvPr>
        </p:nvSpPr>
        <p:spPr/>
        <p:txBody>
          <a:bodyPr/>
          <a:lstStyle/>
          <a:p>
            <a:fld id="{C2AC1794-FB50-4B11-A475-3D9DD8CB35C4}" type="datetimeFigureOut">
              <a:rPr lang="sv-SE" smtClean="0"/>
              <a:t>2023-04-04</a:t>
            </a:fld>
            <a:endParaRPr lang="sv-SE"/>
          </a:p>
        </p:txBody>
      </p:sp>
      <p:sp>
        <p:nvSpPr>
          <p:cNvPr id="5" name="Platshållare för sidfot 4">
            <a:extLst>
              <a:ext uri="{FF2B5EF4-FFF2-40B4-BE49-F238E27FC236}">
                <a16:creationId xmlns:a16="http://schemas.microsoft.com/office/drawing/2014/main" id="{28DCC653-87B7-0B31-766E-170158891E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D1501B-7C7E-0172-5C32-F31C20D2F6E1}"/>
              </a:ext>
            </a:extLst>
          </p:cNvPr>
          <p:cNvSpPr>
            <a:spLocks noGrp="1"/>
          </p:cNvSpPr>
          <p:nvPr>
            <p:ph type="sldNum" sz="quarter" idx="12"/>
          </p:nvPr>
        </p:nvSpPr>
        <p:spPr/>
        <p:txBody>
          <a:bodyPr/>
          <a:lstStyle/>
          <a:p>
            <a:fld id="{04957B26-F5BE-4FC5-A72F-05780124FC2A}" type="slidenum">
              <a:rPr lang="sv-SE" smtClean="0"/>
              <a:t>‹#›</a:t>
            </a:fld>
            <a:endParaRPr lang="sv-SE"/>
          </a:p>
        </p:txBody>
      </p:sp>
    </p:spTree>
    <p:extLst>
      <p:ext uri="{BB962C8B-B14F-4D97-AF65-F5344CB8AC3E}">
        <p14:creationId xmlns:p14="http://schemas.microsoft.com/office/powerpoint/2010/main" val="391718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7A86-BA5F-5D77-031A-AC8E5B296F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DB7BC3A5-7208-BF51-5C43-54CF579BF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E9D8A7-D149-098B-A361-2DE465B16DF0}"/>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5" name="Footer Placeholder 4">
            <a:extLst>
              <a:ext uri="{FF2B5EF4-FFF2-40B4-BE49-F238E27FC236}">
                <a16:creationId xmlns:a16="http://schemas.microsoft.com/office/drawing/2014/main" id="{8A3FEE8A-89D0-652B-9CDF-6778ACBD106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54DEB67-5395-400A-8638-5E2EF0BA5AB4}"/>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258309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3316-1D7C-D022-5A62-4643F11234B4}"/>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26715672-5907-1D70-445E-E73E5EC3E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B23ADF13-9733-868D-3217-96A9AED860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FC97949E-AA02-131A-C139-C75FADF261FB}"/>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6" name="Footer Placeholder 5">
            <a:extLst>
              <a:ext uri="{FF2B5EF4-FFF2-40B4-BE49-F238E27FC236}">
                <a16:creationId xmlns:a16="http://schemas.microsoft.com/office/drawing/2014/main" id="{CE98AD36-1E87-E0DA-B4BA-F6187B6BEC49}"/>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84A4AEE-8A0A-9A3D-F7EA-69A2999A589A}"/>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144169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24D3-AB3A-CB69-0340-A41D2C9B5BE0}"/>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43374BDF-9651-557C-05DE-E307164E1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5CA63B-A785-6AAB-CF24-24A7ED883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219B8766-6175-FBE4-EB06-C8303FF74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46F5CC-5E35-944B-A688-81D239C7B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48DC7D2F-623E-8D21-C1CE-F730132CDD4D}"/>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8" name="Footer Placeholder 7">
            <a:extLst>
              <a:ext uri="{FF2B5EF4-FFF2-40B4-BE49-F238E27FC236}">
                <a16:creationId xmlns:a16="http://schemas.microsoft.com/office/drawing/2014/main" id="{3D783FF6-7774-6550-B64F-58E453C92986}"/>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869846D9-9E65-C392-BC19-B4F118DC2A04}"/>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242399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367F-A75F-3792-5C0E-1366CBBDD2D5}"/>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869C9D55-C3C9-8A3B-26B7-AD95E033A7B6}"/>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4" name="Footer Placeholder 3">
            <a:extLst>
              <a:ext uri="{FF2B5EF4-FFF2-40B4-BE49-F238E27FC236}">
                <a16:creationId xmlns:a16="http://schemas.microsoft.com/office/drawing/2014/main" id="{AA8F488C-2EAF-5E70-6946-52B16B31E4DC}"/>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47CC9B0C-AF02-0BDD-AEA1-C4296DD8A650}"/>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327074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D7BF8-2385-93A1-C9CD-0FB18CD0D4A5}"/>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3" name="Footer Placeholder 2">
            <a:extLst>
              <a:ext uri="{FF2B5EF4-FFF2-40B4-BE49-F238E27FC236}">
                <a16:creationId xmlns:a16="http://schemas.microsoft.com/office/drawing/2014/main" id="{8797D98C-8554-DA3C-590F-19252ED03C83}"/>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04D27691-716D-2CA3-533E-D69EEF0DBBFF}"/>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5803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E32D-74D3-A085-616D-6CF8FF9DF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D60E1FF6-6760-B820-FC46-3FE262DD1B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0EEBE51C-B2D4-3536-8A9B-82B4C6AFA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0D209-4719-8330-39DF-A87BFC7DF191}"/>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6" name="Footer Placeholder 5">
            <a:extLst>
              <a:ext uri="{FF2B5EF4-FFF2-40B4-BE49-F238E27FC236}">
                <a16:creationId xmlns:a16="http://schemas.microsoft.com/office/drawing/2014/main" id="{1F11EA9C-94F9-A392-4E31-A29B298E6FF7}"/>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D4B22B9A-0080-E2AF-94D3-EC58037B8968}"/>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361730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D833-7CF8-856B-EA12-1B5F4E094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BB797C02-A58D-D2B3-858E-56EFCE5D4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5BF7ACC3-5324-60B4-1219-18AF20C7E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32D7A-8E68-2D33-D970-485620251360}"/>
              </a:ext>
            </a:extLst>
          </p:cNvPr>
          <p:cNvSpPr>
            <a:spLocks noGrp="1"/>
          </p:cNvSpPr>
          <p:nvPr>
            <p:ph type="dt" sz="half" idx="10"/>
          </p:nvPr>
        </p:nvSpPr>
        <p:spPr/>
        <p:txBody>
          <a:bodyPr/>
          <a:lstStyle/>
          <a:p>
            <a:fld id="{DA914149-81E9-41D1-9A9B-4EC1AEC7C5B7}" type="datetimeFigureOut">
              <a:rPr lang="sv-SE" smtClean="0"/>
              <a:t>2023-04-04</a:t>
            </a:fld>
            <a:endParaRPr lang="sv-SE"/>
          </a:p>
        </p:txBody>
      </p:sp>
      <p:sp>
        <p:nvSpPr>
          <p:cNvPr id="6" name="Footer Placeholder 5">
            <a:extLst>
              <a:ext uri="{FF2B5EF4-FFF2-40B4-BE49-F238E27FC236}">
                <a16:creationId xmlns:a16="http://schemas.microsoft.com/office/drawing/2014/main" id="{A64BF429-F415-80B4-4F60-953B0DB2F177}"/>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5A1E5085-3B27-15EF-BFDA-169D9F2DEABE}"/>
              </a:ext>
            </a:extLst>
          </p:cNvPr>
          <p:cNvSpPr>
            <a:spLocks noGrp="1"/>
          </p:cNvSpPr>
          <p:nvPr>
            <p:ph type="sldNum" sz="quarter" idx="12"/>
          </p:nvPr>
        </p:nvSpPr>
        <p:spPr/>
        <p:txBody>
          <a:bodyPr/>
          <a:lstStyle/>
          <a:p>
            <a:fld id="{EC98F990-CDDC-4D1E-9FA6-73CB2101B36C}" type="slidenum">
              <a:rPr lang="sv-SE" smtClean="0"/>
              <a:t>‹#›</a:t>
            </a:fld>
            <a:endParaRPr lang="sv-SE"/>
          </a:p>
        </p:txBody>
      </p:sp>
    </p:spTree>
    <p:extLst>
      <p:ext uri="{BB962C8B-B14F-4D97-AF65-F5344CB8AC3E}">
        <p14:creationId xmlns:p14="http://schemas.microsoft.com/office/powerpoint/2010/main" val="294850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extLst>
              <a:ext uri="{BEBA8EAE-BF5A-486C-A8C5-ECC9F3942E4B}">
                <a14:imgProps xmlns:a14="http://schemas.microsoft.com/office/drawing/2010/main">
                  <a14:imgLayer r:embed="rId1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19DA6-F658-FDF9-1879-3B23C853A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59A15FC4-74CE-2EB6-7F35-62D573426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C82B585F-17E4-850D-6D00-A478DCFF8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14149-81E9-41D1-9A9B-4EC1AEC7C5B7}" type="datetimeFigureOut">
              <a:rPr lang="sv-SE" smtClean="0"/>
              <a:t>2023-04-04</a:t>
            </a:fld>
            <a:endParaRPr lang="sv-SE"/>
          </a:p>
        </p:txBody>
      </p:sp>
      <p:sp>
        <p:nvSpPr>
          <p:cNvPr id="5" name="Footer Placeholder 4">
            <a:extLst>
              <a:ext uri="{FF2B5EF4-FFF2-40B4-BE49-F238E27FC236}">
                <a16:creationId xmlns:a16="http://schemas.microsoft.com/office/drawing/2014/main" id="{FA76D633-C2B6-5B8E-F4CF-6F08A6EA2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60B77EFB-2FAF-E6DA-3071-39FE4353C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F990-CDDC-4D1E-9FA6-73CB2101B36C}" type="slidenum">
              <a:rPr lang="sv-SE" smtClean="0"/>
              <a:t>‹#›</a:t>
            </a:fld>
            <a:endParaRPr lang="sv-SE"/>
          </a:p>
        </p:txBody>
      </p:sp>
    </p:spTree>
    <p:extLst>
      <p:ext uri="{BB962C8B-B14F-4D97-AF65-F5344CB8AC3E}">
        <p14:creationId xmlns:p14="http://schemas.microsoft.com/office/powerpoint/2010/main" val="74376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ADA89F0-C83F-4866-EAA6-8C01C2BC2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1C0F81A-CE7D-60E5-B9C9-A328F9902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1A7434-9112-CC1F-B969-3460F1490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C1794-FB50-4B11-A475-3D9DD8CB35C4}" type="datetimeFigureOut">
              <a:rPr lang="sv-SE" smtClean="0"/>
              <a:t>2023-04-04</a:t>
            </a:fld>
            <a:endParaRPr lang="sv-SE"/>
          </a:p>
        </p:txBody>
      </p:sp>
      <p:sp>
        <p:nvSpPr>
          <p:cNvPr id="5" name="Platshållare för sidfot 4">
            <a:extLst>
              <a:ext uri="{FF2B5EF4-FFF2-40B4-BE49-F238E27FC236}">
                <a16:creationId xmlns:a16="http://schemas.microsoft.com/office/drawing/2014/main" id="{76C5F0E6-30EF-1435-C709-32BD2C812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8E78C98-9459-C108-ABA1-F562866B7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7B26-F5BE-4FC5-A72F-05780124FC2A}" type="slidenum">
              <a:rPr lang="sv-SE" smtClean="0"/>
              <a:t>‹#›</a:t>
            </a:fld>
            <a:endParaRPr lang="sv-SE"/>
          </a:p>
        </p:txBody>
      </p:sp>
    </p:spTree>
    <p:extLst>
      <p:ext uri="{BB962C8B-B14F-4D97-AF65-F5344CB8AC3E}">
        <p14:creationId xmlns:p14="http://schemas.microsoft.com/office/powerpoint/2010/main" val="130890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0BAEFB-9B51-AE3E-2993-8FD3788FF8E7}"/>
              </a:ext>
            </a:extLst>
          </p:cNvPr>
          <p:cNvPicPr>
            <a:picLocks noChangeAspect="1"/>
          </p:cNvPicPr>
          <p:nvPr/>
        </p:nvPicPr>
        <p:blipFill>
          <a:blip r:embed="rId2"/>
          <a:stretch>
            <a:fillRect/>
          </a:stretch>
        </p:blipFill>
        <p:spPr>
          <a:xfrm>
            <a:off x="230835" y="0"/>
            <a:ext cx="11730329" cy="6858000"/>
          </a:xfrm>
          <a:prstGeom prst="rect">
            <a:avLst/>
          </a:prstGeom>
        </p:spPr>
      </p:pic>
    </p:spTree>
    <p:extLst>
      <p:ext uri="{BB962C8B-B14F-4D97-AF65-F5344CB8AC3E}">
        <p14:creationId xmlns:p14="http://schemas.microsoft.com/office/powerpoint/2010/main" val="3940275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2140E-E7BC-7E3E-7003-96F3A709256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B6077B14-2C63-E48B-553B-71907F663A74}"/>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4E4442EB-40D5-EDD5-F152-9D2DCE7FA194}"/>
              </a:ext>
            </a:extLst>
          </p:cNvPr>
          <p:cNvSpPr>
            <a:spLocks noGrp="1"/>
          </p:cNvSpPr>
          <p:nvPr>
            <p:ph sz="half" idx="2"/>
          </p:nvPr>
        </p:nvSpPr>
        <p:spPr/>
        <p:txBody>
          <a:bodyPr/>
          <a:lstStyle/>
          <a:p>
            <a:endParaRPr lang="sv-SE"/>
          </a:p>
        </p:txBody>
      </p:sp>
      <p:pic>
        <p:nvPicPr>
          <p:cNvPr id="2050" name="Picture 2">
            <a:extLst>
              <a:ext uri="{FF2B5EF4-FFF2-40B4-BE49-F238E27FC236}">
                <a16:creationId xmlns:a16="http://schemas.microsoft.com/office/drawing/2014/main" id="{A701A0CF-79F1-E3F2-3A75-AFC44FD1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9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87EE9-EF88-C7A8-F382-DCD98B39A17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65F7D03-15D4-52EE-0120-572A491A6801}"/>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8434AE02-C586-0BD8-8168-0A8F08A9642F}"/>
              </a:ext>
            </a:extLst>
          </p:cNvPr>
          <p:cNvSpPr>
            <a:spLocks noGrp="1"/>
          </p:cNvSpPr>
          <p:nvPr>
            <p:ph sz="half" idx="2"/>
          </p:nvPr>
        </p:nvSpPr>
        <p:spPr/>
        <p:txBody>
          <a:bodyPr/>
          <a:lstStyle/>
          <a:p>
            <a:endParaRPr lang="sv-SE"/>
          </a:p>
        </p:txBody>
      </p:sp>
      <p:pic>
        <p:nvPicPr>
          <p:cNvPr id="3074" name="Picture 2">
            <a:extLst>
              <a:ext uri="{FF2B5EF4-FFF2-40B4-BE49-F238E27FC236}">
                <a16:creationId xmlns:a16="http://schemas.microsoft.com/office/drawing/2014/main" id="{164D1F92-7407-E223-2D29-F672CE8A8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5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87EE9-EF88-C7A8-F382-DCD98B39A17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65F7D03-15D4-52EE-0120-572A491A6801}"/>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8434AE02-C586-0BD8-8168-0A8F08A9642F}"/>
              </a:ext>
            </a:extLst>
          </p:cNvPr>
          <p:cNvSpPr>
            <a:spLocks noGrp="1"/>
          </p:cNvSpPr>
          <p:nvPr>
            <p:ph sz="half" idx="2"/>
          </p:nvPr>
        </p:nvSpPr>
        <p:spPr/>
        <p:txBody>
          <a:bodyPr/>
          <a:lstStyle/>
          <a:p>
            <a:endParaRPr lang="sv-SE"/>
          </a:p>
        </p:txBody>
      </p:sp>
      <p:pic>
        <p:nvPicPr>
          <p:cNvPr id="4098" name="Picture 2">
            <a:extLst>
              <a:ext uri="{FF2B5EF4-FFF2-40B4-BE49-F238E27FC236}">
                <a16:creationId xmlns:a16="http://schemas.microsoft.com/office/drawing/2014/main" id="{0D58FB0F-ABB3-A9AB-F3C6-CBF36829B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5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87EE9-EF88-C7A8-F382-DCD98B39A17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65F7D03-15D4-52EE-0120-572A491A6801}"/>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8434AE02-C586-0BD8-8168-0A8F08A9642F}"/>
              </a:ext>
            </a:extLst>
          </p:cNvPr>
          <p:cNvSpPr>
            <a:spLocks noGrp="1"/>
          </p:cNvSpPr>
          <p:nvPr>
            <p:ph sz="half" idx="2"/>
          </p:nvPr>
        </p:nvSpPr>
        <p:spPr/>
        <p:txBody>
          <a:bodyPr/>
          <a:lstStyle/>
          <a:p>
            <a:endParaRPr lang="sv-SE"/>
          </a:p>
        </p:txBody>
      </p:sp>
      <p:pic>
        <p:nvPicPr>
          <p:cNvPr id="5122" name="Picture 2">
            <a:extLst>
              <a:ext uri="{FF2B5EF4-FFF2-40B4-BE49-F238E27FC236}">
                <a16:creationId xmlns:a16="http://schemas.microsoft.com/office/drawing/2014/main" id="{E882C06F-7F50-1DCD-4AD7-1FBD6CFF3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7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87EE9-EF88-C7A8-F382-DCD98B39A17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65F7D03-15D4-52EE-0120-572A491A6801}"/>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8434AE02-C586-0BD8-8168-0A8F08A9642F}"/>
              </a:ext>
            </a:extLst>
          </p:cNvPr>
          <p:cNvSpPr>
            <a:spLocks noGrp="1"/>
          </p:cNvSpPr>
          <p:nvPr>
            <p:ph sz="half" idx="2"/>
          </p:nvPr>
        </p:nvSpPr>
        <p:spPr/>
        <p:txBody>
          <a:bodyPr/>
          <a:lstStyle/>
          <a:p>
            <a:endParaRPr lang="sv-SE"/>
          </a:p>
        </p:txBody>
      </p:sp>
      <p:pic>
        <p:nvPicPr>
          <p:cNvPr id="6146" name="Picture 2">
            <a:extLst>
              <a:ext uri="{FF2B5EF4-FFF2-40B4-BE49-F238E27FC236}">
                <a16:creationId xmlns:a16="http://schemas.microsoft.com/office/drawing/2014/main" id="{9C03D86E-4DE3-BDE2-7E29-DE5E7364A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7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87EE9-EF88-C7A8-F382-DCD98B39A17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65F7D03-15D4-52EE-0120-572A491A6801}"/>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8434AE02-C586-0BD8-8168-0A8F08A9642F}"/>
              </a:ext>
            </a:extLst>
          </p:cNvPr>
          <p:cNvSpPr>
            <a:spLocks noGrp="1"/>
          </p:cNvSpPr>
          <p:nvPr>
            <p:ph sz="half" idx="2"/>
          </p:nvPr>
        </p:nvSpPr>
        <p:spPr/>
        <p:txBody>
          <a:bodyPr/>
          <a:lstStyle/>
          <a:p>
            <a:endParaRPr lang="sv-SE"/>
          </a:p>
        </p:txBody>
      </p:sp>
      <p:pic>
        <p:nvPicPr>
          <p:cNvPr id="7170" name="Picture 2">
            <a:extLst>
              <a:ext uri="{FF2B5EF4-FFF2-40B4-BE49-F238E27FC236}">
                <a16:creationId xmlns:a16="http://schemas.microsoft.com/office/drawing/2014/main" id="{750DEBC5-DAD9-B0F6-402C-2F2B50B8B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5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FB29-B896-3FB8-39BB-318C93784453}"/>
              </a:ext>
            </a:extLst>
          </p:cNvPr>
          <p:cNvSpPr>
            <a:spLocks noGrp="1"/>
          </p:cNvSpPr>
          <p:nvPr>
            <p:ph type="title"/>
          </p:nvPr>
        </p:nvSpPr>
        <p:spPr/>
        <p:txBody>
          <a:bodyPr/>
          <a:lstStyle/>
          <a:p>
            <a:r>
              <a:rPr lang="sv-SE" u="sng" dirty="0"/>
              <a:t>Fotbollsförälder – </a:t>
            </a:r>
            <a:r>
              <a:rPr lang="sv-SE" u="sng" dirty="0" err="1"/>
              <a:t>Allmäna</a:t>
            </a:r>
            <a:r>
              <a:rPr lang="sv-SE" u="sng" dirty="0"/>
              <a:t> tips &amp; råd</a:t>
            </a:r>
          </a:p>
        </p:txBody>
      </p:sp>
      <p:sp>
        <p:nvSpPr>
          <p:cNvPr id="3" name="Content Placeholder 2">
            <a:extLst>
              <a:ext uri="{FF2B5EF4-FFF2-40B4-BE49-F238E27FC236}">
                <a16:creationId xmlns:a16="http://schemas.microsoft.com/office/drawing/2014/main" id="{EF3EA612-40B9-7797-1CAA-4B3A73B0169A}"/>
              </a:ext>
            </a:extLst>
          </p:cNvPr>
          <p:cNvSpPr>
            <a:spLocks noGrp="1"/>
          </p:cNvSpPr>
          <p:nvPr>
            <p:ph idx="1"/>
          </p:nvPr>
        </p:nvSpPr>
        <p:spPr>
          <a:xfrm>
            <a:off x="838200" y="1825625"/>
            <a:ext cx="6887547" cy="4667250"/>
          </a:xfrm>
        </p:spPr>
        <p:txBody>
          <a:bodyPr/>
          <a:lstStyle/>
          <a:p>
            <a:pPr>
              <a:lnSpc>
                <a:spcPct val="100000"/>
              </a:lnSpc>
              <a:spcBef>
                <a:spcPts val="1200"/>
              </a:spcBef>
              <a:spcAft>
                <a:spcPts val="600"/>
              </a:spcAft>
            </a:pPr>
            <a:r>
              <a:rPr lang="sv-SE" sz="1800" b="1" i="0" cap="all" dirty="0">
                <a:solidFill>
                  <a:srgbClr val="222222"/>
                </a:solidFill>
                <a:effectLst/>
              </a:rPr>
              <a:t>VAR NÄRVARANDE BÅDE MED KROPP OCH SJÄL - </a:t>
            </a:r>
            <a:r>
              <a:rPr lang="sv-SE" sz="1800" b="0" i="0" dirty="0">
                <a:effectLst/>
              </a:rPr>
              <a:t>När man som förälder närvarar på en match ska man veta att man är iakttagen av sina barn. Barn ser om man ser glad, nervös, negativ ut OCH det viktigaste OM man tittar på dem (lägg undan mobilen och njut av att se ditt barn spela och ha kul)</a:t>
            </a:r>
          </a:p>
          <a:p>
            <a:pPr>
              <a:lnSpc>
                <a:spcPct val="100000"/>
              </a:lnSpc>
              <a:spcBef>
                <a:spcPts val="1200"/>
              </a:spcBef>
              <a:spcAft>
                <a:spcPts val="600"/>
              </a:spcAft>
            </a:pPr>
            <a:r>
              <a:rPr lang="sv-SE" sz="1800" b="1" cap="all" dirty="0">
                <a:solidFill>
                  <a:srgbClr val="222222"/>
                </a:solidFill>
              </a:rPr>
              <a:t>TREVLIG STÄMNING UNDER MATCH – </a:t>
            </a:r>
            <a:r>
              <a:rPr lang="sv-SE" sz="1800" dirty="0"/>
              <a:t>Ropa bara positiva saker under match, beröm bra prestationer från båda lagen. Gnäll absolut inte på domaren, tänk på att det ofta är ungdomar som dömer och att de är oerhört viktiga för att vi överhuvudtaget kan spela matcher.</a:t>
            </a:r>
          </a:p>
          <a:p>
            <a:pPr algn="l">
              <a:lnSpc>
                <a:spcPct val="100000"/>
              </a:lnSpc>
              <a:spcBef>
                <a:spcPts val="1200"/>
              </a:spcBef>
              <a:spcAft>
                <a:spcPts val="600"/>
              </a:spcAft>
            </a:pPr>
            <a:r>
              <a:rPr lang="sv-SE" sz="1800" b="1" cap="all" dirty="0">
                <a:solidFill>
                  <a:srgbClr val="222222"/>
                </a:solidFill>
              </a:rPr>
              <a:t>Fokusera ej på resultat, ställ bra frågor </a:t>
            </a:r>
            <a:r>
              <a:rPr lang="sv-SE" sz="1800" b="1" i="0" dirty="0">
                <a:effectLst/>
                <a:latin typeface="Raleway" pitchFamily="2" charset="0"/>
              </a:rPr>
              <a:t>- </a:t>
            </a:r>
            <a:r>
              <a:rPr lang="sv-SE" sz="1200" b="0" i="0" dirty="0">
                <a:effectLst/>
                <a:latin typeface="Raleway" pitchFamily="2" charset="0"/>
              </a:rPr>
              <a:t> </a:t>
            </a:r>
            <a:r>
              <a:rPr lang="sv-SE" sz="1800" dirty="0"/>
              <a:t>Vad var roligast på träningen idag?  Vad gick bra på matchen idag? Har du haft roligt på matchen?</a:t>
            </a:r>
          </a:p>
          <a:p>
            <a:endParaRPr lang="sv-SE" sz="1800" dirty="0"/>
          </a:p>
          <a:p>
            <a:endParaRPr lang="sv-SE" dirty="0"/>
          </a:p>
        </p:txBody>
      </p:sp>
      <p:pic>
        <p:nvPicPr>
          <p:cNvPr id="5" name="Picture 4">
            <a:extLst>
              <a:ext uri="{FF2B5EF4-FFF2-40B4-BE49-F238E27FC236}">
                <a16:creationId xmlns:a16="http://schemas.microsoft.com/office/drawing/2014/main" id="{4B544C4D-64DD-21BE-27C0-080DC0B37F0F}"/>
              </a:ext>
            </a:extLst>
          </p:cNvPr>
          <p:cNvPicPr>
            <a:picLocks noChangeAspect="1"/>
          </p:cNvPicPr>
          <p:nvPr/>
        </p:nvPicPr>
        <p:blipFill>
          <a:blip r:embed="rId2"/>
          <a:stretch>
            <a:fillRect/>
          </a:stretch>
        </p:blipFill>
        <p:spPr>
          <a:xfrm>
            <a:off x="8029239" y="2239347"/>
            <a:ext cx="3895869" cy="3125755"/>
          </a:xfrm>
          <a:prstGeom prst="rect">
            <a:avLst/>
          </a:prstGeom>
          <a:ln w="38100" cmpd="tri">
            <a:solidFill>
              <a:schemeClr val="accent6"/>
            </a:solidFill>
          </a:ln>
        </p:spPr>
      </p:pic>
    </p:spTree>
    <p:extLst>
      <p:ext uri="{BB962C8B-B14F-4D97-AF65-F5344CB8AC3E}">
        <p14:creationId xmlns:p14="http://schemas.microsoft.com/office/powerpoint/2010/main" val="36656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C45E-559A-6C52-68BA-C44E815060BB}"/>
              </a:ext>
            </a:extLst>
          </p:cNvPr>
          <p:cNvSpPr>
            <a:spLocks noGrp="1"/>
          </p:cNvSpPr>
          <p:nvPr>
            <p:ph type="title"/>
          </p:nvPr>
        </p:nvSpPr>
        <p:spPr>
          <a:xfrm>
            <a:off x="838200" y="0"/>
            <a:ext cx="10515600" cy="1026367"/>
          </a:xfrm>
        </p:spPr>
        <p:txBody>
          <a:bodyPr/>
          <a:lstStyle/>
          <a:p>
            <a:r>
              <a:rPr lang="sv-SE" u="sng" dirty="0"/>
              <a:t>Kalender 2023</a:t>
            </a:r>
          </a:p>
        </p:txBody>
      </p:sp>
      <p:sp>
        <p:nvSpPr>
          <p:cNvPr id="3" name="Content Placeholder 2">
            <a:extLst>
              <a:ext uri="{FF2B5EF4-FFF2-40B4-BE49-F238E27FC236}">
                <a16:creationId xmlns:a16="http://schemas.microsoft.com/office/drawing/2014/main" id="{B519DB5E-8F02-B143-4BA1-B9E6A7E8967D}"/>
              </a:ext>
            </a:extLst>
          </p:cNvPr>
          <p:cNvSpPr txBox="1">
            <a:spLocks/>
          </p:cNvSpPr>
          <p:nvPr/>
        </p:nvSpPr>
        <p:spPr>
          <a:xfrm>
            <a:off x="152456" y="1168402"/>
            <a:ext cx="4893558" cy="50292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err="1"/>
              <a:t>Vårcup</a:t>
            </a:r>
            <a:r>
              <a:rPr lang="sv-SE" sz="2000" dirty="0"/>
              <a:t> – Eskilstunacupen 15-16/4</a:t>
            </a:r>
          </a:p>
          <a:p>
            <a:pPr lvl="1"/>
            <a:r>
              <a:rPr lang="sv-SE" sz="1800" dirty="0"/>
              <a:t>2 lag anmälda</a:t>
            </a:r>
          </a:p>
          <a:p>
            <a:pPr lvl="1"/>
            <a:r>
              <a:rPr lang="sv-SE" sz="1800" dirty="0"/>
              <a:t>Spelar på Orrliden, Skogstorp</a:t>
            </a:r>
          </a:p>
          <a:p>
            <a:pPr lvl="1"/>
            <a:endParaRPr lang="sv-SE" sz="1800" dirty="0"/>
          </a:p>
          <a:p>
            <a:pPr marL="457200" lvl="1" indent="0">
              <a:buNone/>
            </a:pPr>
            <a:endParaRPr lang="sv-SE" sz="1800" dirty="0"/>
          </a:p>
          <a:p>
            <a:pPr marL="457200" lvl="1" indent="0">
              <a:buNone/>
            </a:pPr>
            <a:endParaRPr lang="sv-SE" sz="1800" dirty="0"/>
          </a:p>
          <a:p>
            <a:pPr marL="457200" lvl="1" indent="0">
              <a:buNone/>
            </a:pPr>
            <a:endParaRPr lang="sv-SE" sz="1800" dirty="0"/>
          </a:p>
          <a:p>
            <a:pPr marL="457200" lvl="1" indent="0">
              <a:buNone/>
            </a:pPr>
            <a:endParaRPr lang="sv-SE" sz="1800" dirty="0"/>
          </a:p>
          <a:p>
            <a:pPr marL="457200" lvl="1" indent="0">
              <a:buNone/>
            </a:pPr>
            <a:endParaRPr lang="sv-SE" sz="1800" dirty="0"/>
          </a:p>
          <a:p>
            <a:r>
              <a:rPr lang="sv-SE" sz="2000" dirty="0"/>
              <a:t>Seriespel</a:t>
            </a:r>
          </a:p>
          <a:p>
            <a:pPr lvl="1"/>
            <a:r>
              <a:rPr lang="sv-SE" sz="1800" dirty="0"/>
              <a:t>Seriestart sannolikt början av maj</a:t>
            </a:r>
          </a:p>
          <a:p>
            <a:pPr lvl="1"/>
            <a:r>
              <a:rPr lang="sv-SE" sz="1800" dirty="0"/>
              <a:t>Anmälda i 2 serier</a:t>
            </a:r>
          </a:p>
          <a:p>
            <a:pPr marL="457200" lvl="1" indent="0">
              <a:buNone/>
            </a:pPr>
            <a:endParaRPr lang="sv-SE" sz="1800" dirty="0"/>
          </a:p>
          <a:p>
            <a:pPr marL="457200" lvl="1" indent="0">
              <a:buNone/>
            </a:pPr>
            <a:endParaRPr lang="sv-SE" sz="1800" dirty="0"/>
          </a:p>
          <a:p>
            <a:pPr marL="457200" lvl="1" indent="0">
              <a:buNone/>
            </a:pPr>
            <a:endParaRPr lang="sv-SE" sz="1800" dirty="0"/>
          </a:p>
          <a:p>
            <a:pPr marL="457200" lvl="1" indent="0">
              <a:buNone/>
            </a:pPr>
            <a:endParaRPr lang="sv-SE" sz="1800" dirty="0"/>
          </a:p>
          <a:p>
            <a:r>
              <a:rPr lang="sv-SE" sz="2000" dirty="0"/>
              <a:t>Ev. </a:t>
            </a:r>
            <a:r>
              <a:rPr lang="sv-SE" sz="2000" dirty="0" err="1"/>
              <a:t>höstcup</a:t>
            </a:r>
            <a:endParaRPr lang="sv-SE" sz="2000" dirty="0"/>
          </a:p>
        </p:txBody>
      </p:sp>
      <p:pic>
        <p:nvPicPr>
          <p:cNvPr id="10" name="Bildobjekt 9">
            <a:extLst>
              <a:ext uri="{FF2B5EF4-FFF2-40B4-BE49-F238E27FC236}">
                <a16:creationId xmlns:a16="http://schemas.microsoft.com/office/drawing/2014/main" id="{0ACF4BF0-D3C6-E5F7-A207-ECC69266E4C7}"/>
              </a:ext>
            </a:extLst>
          </p:cNvPr>
          <p:cNvPicPr>
            <a:picLocks noChangeAspect="1"/>
          </p:cNvPicPr>
          <p:nvPr/>
        </p:nvPicPr>
        <p:blipFill>
          <a:blip r:embed="rId2"/>
          <a:stretch>
            <a:fillRect/>
          </a:stretch>
        </p:blipFill>
        <p:spPr>
          <a:xfrm>
            <a:off x="7811782" y="3733615"/>
            <a:ext cx="2209835" cy="2407731"/>
          </a:xfrm>
          <a:prstGeom prst="rect">
            <a:avLst/>
          </a:prstGeom>
          <a:ln>
            <a:solidFill>
              <a:schemeClr val="tx1">
                <a:lumMod val="65000"/>
                <a:lumOff val="35000"/>
              </a:schemeClr>
            </a:solidFill>
          </a:ln>
        </p:spPr>
      </p:pic>
      <p:pic>
        <p:nvPicPr>
          <p:cNvPr id="12" name="Bildobjekt 11">
            <a:extLst>
              <a:ext uri="{FF2B5EF4-FFF2-40B4-BE49-F238E27FC236}">
                <a16:creationId xmlns:a16="http://schemas.microsoft.com/office/drawing/2014/main" id="{916A518D-A753-66EE-0584-F15FEBFD11DD}"/>
              </a:ext>
            </a:extLst>
          </p:cNvPr>
          <p:cNvPicPr>
            <a:picLocks noChangeAspect="1"/>
          </p:cNvPicPr>
          <p:nvPr/>
        </p:nvPicPr>
        <p:blipFill>
          <a:blip r:embed="rId3"/>
          <a:stretch>
            <a:fillRect/>
          </a:stretch>
        </p:blipFill>
        <p:spPr>
          <a:xfrm>
            <a:off x="4651730" y="3733615"/>
            <a:ext cx="2595262" cy="2606120"/>
          </a:xfrm>
          <a:prstGeom prst="rect">
            <a:avLst/>
          </a:prstGeom>
          <a:ln>
            <a:solidFill>
              <a:schemeClr val="tx1">
                <a:lumMod val="65000"/>
                <a:lumOff val="35000"/>
              </a:schemeClr>
            </a:solidFill>
          </a:ln>
        </p:spPr>
      </p:pic>
      <p:pic>
        <p:nvPicPr>
          <p:cNvPr id="14" name="Bildobjekt 13">
            <a:extLst>
              <a:ext uri="{FF2B5EF4-FFF2-40B4-BE49-F238E27FC236}">
                <a16:creationId xmlns:a16="http://schemas.microsoft.com/office/drawing/2014/main" id="{A4E229DC-CA91-8BF2-58BF-2AB5BCF1ED35}"/>
              </a:ext>
            </a:extLst>
          </p:cNvPr>
          <p:cNvPicPr>
            <a:picLocks noChangeAspect="1"/>
          </p:cNvPicPr>
          <p:nvPr/>
        </p:nvPicPr>
        <p:blipFill rotWithShape="1">
          <a:blip r:embed="rId4"/>
          <a:srcRect l="16115" t="4228" r="21228"/>
          <a:stretch/>
        </p:blipFill>
        <p:spPr>
          <a:xfrm>
            <a:off x="4651730" y="291986"/>
            <a:ext cx="3519309" cy="2834769"/>
          </a:xfrm>
          <a:prstGeom prst="rect">
            <a:avLst/>
          </a:prstGeom>
          <a:ln>
            <a:solidFill>
              <a:schemeClr val="tx1">
                <a:lumMod val="65000"/>
                <a:lumOff val="35000"/>
              </a:schemeClr>
            </a:solidFill>
          </a:ln>
        </p:spPr>
      </p:pic>
      <p:pic>
        <p:nvPicPr>
          <p:cNvPr id="16" name="Bildobjekt 15">
            <a:extLst>
              <a:ext uri="{FF2B5EF4-FFF2-40B4-BE49-F238E27FC236}">
                <a16:creationId xmlns:a16="http://schemas.microsoft.com/office/drawing/2014/main" id="{AFBBAEB9-7310-B342-11E3-39CD52345D70}"/>
              </a:ext>
            </a:extLst>
          </p:cNvPr>
          <p:cNvPicPr>
            <a:picLocks noChangeAspect="1"/>
          </p:cNvPicPr>
          <p:nvPr/>
        </p:nvPicPr>
        <p:blipFill rotWithShape="1">
          <a:blip r:embed="rId5"/>
          <a:srcRect l="18986"/>
          <a:stretch/>
        </p:blipFill>
        <p:spPr>
          <a:xfrm>
            <a:off x="8212983" y="291986"/>
            <a:ext cx="3963679" cy="2834768"/>
          </a:xfrm>
          <a:prstGeom prst="rect">
            <a:avLst/>
          </a:prstGeom>
          <a:ln>
            <a:solidFill>
              <a:schemeClr val="tx1">
                <a:lumMod val="65000"/>
                <a:lumOff val="35000"/>
              </a:schemeClr>
            </a:solidFill>
          </a:ln>
        </p:spPr>
      </p:pic>
    </p:spTree>
    <p:extLst>
      <p:ext uri="{BB962C8B-B14F-4D97-AF65-F5344CB8AC3E}">
        <p14:creationId xmlns:p14="http://schemas.microsoft.com/office/powerpoint/2010/main" val="229196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C45E-559A-6C52-68BA-C44E815060BB}"/>
              </a:ext>
            </a:extLst>
          </p:cNvPr>
          <p:cNvSpPr>
            <a:spLocks noGrp="1"/>
          </p:cNvSpPr>
          <p:nvPr>
            <p:ph type="title"/>
          </p:nvPr>
        </p:nvSpPr>
        <p:spPr>
          <a:xfrm>
            <a:off x="1166070" y="444617"/>
            <a:ext cx="10187730" cy="1026367"/>
          </a:xfrm>
        </p:spPr>
        <p:txBody>
          <a:bodyPr/>
          <a:lstStyle/>
          <a:p>
            <a:r>
              <a:rPr lang="sv-SE" u="sng" dirty="0"/>
              <a:t>Träningstider 2023</a:t>
            </a:r>
          </a:p>
        </p:txBody>
      </p:sp>
      <p:sp>
        <p:nvSpPr>
          <p:cNvPr id="3" name="Content Placeholder 2">
            <a:extLst>
              <a:ext uri="{FF2B5EF4-FFF2-40B4-BE49-F238E27FC236}">
                <a16:creationId xmlns:a16="http://schemas.microsoft.com/office/drawing/2014/main" id="{B519DB5E-8F02-B143-4BA1-B9E6A7E8967D}"/>
              </a:ext>
            </a:extLst>
          </p:cNvPr>
          <p:cNvSpPr txBox="1">
            <a:spLocks/>
          </p:cNvSpPr>
          <p:nvPr/>
        </p:nvSpPr>
        <p:spPr>
          <a:xfrm>
            <a:off x="1166070" y="1592282"/>
            <a:ext cx="10187730" cy="502929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3200" dirty="0"/>
              <a:t>Konstgräs under april</a:t>
            </a:r>
          </a:p>
          <a:p>
            <a:pPr lvl="1"/>
            <a:r>
              <a:rPr lang="sv-SE" sz="2800" dirty="0"/>
              <a:t>Tisdag / torsdag 17-18.30</a:t>
            </a:r>
          </a:p>
          <a:p>
            <a:pPr lvl="1"/>
            <a:r>
              <a:rPr lang="sv-SE" sz="2800" dirty="0"/>
              <a:t>18.00-18.30 fysträning, löparskor!</a:t>
            </a:r>
          </a:p>
          <a:p>
            <a:pPr marL="457200" lvl="1" indent="0">
              <a:buNone/>
            </a:pPr>
            <a:endParaRPr lang="sv-SE" sz="2800" dirty="0"/>
          </a:p>
          <a:p>
            <a:r>
              <a:rPr lang="sv-SE" sz="3200" dirty="0"/>
              <a:t>Gräs sannolikt från slutet april</a:t>
            </a:r>
          </a:p>
          <a:p>
            <a:pPr marL="0" indent="0">
              <a:buNone/>
            </a:pPr>
            <a:r>
              <a:rPr lang="sv-SE" i="1" dirty="0">
                <a:solidFill>
                  <a:srgbClr val="FF0000"/>
                </a:solidFill>
              </a:rPr>
              <a:t>        Preliminära träningstider:</a:t>
            </a:r>
          </a:p>
          <a:p>
            <a:pPr lvl="1"/>
            <a:r>
              <a:rPr lang="sv-SE" sz="2800" dirty="0"/>
              <a:t>Måndag / onsdag 17.30-19.00</a:t>
            </a:r>
          </a:p>
          <a:p>
            <a:pPr lvl="1"/>
            <a:r>
              <a:rPr lang="sv-SE" sz="2800" dirty="0"/>
              <a:t>Torsdag 17.30-18.30</a:t>
            </a:r>
          </a:p>
          <a:p>
            <a:pPr marL="457200" lvl="1" indent="0">
              <a:buNone/>
            </a:pPr>
            <a:endParaRPr lang="sv-SE" sz="2800" dirty="0"/>
          </a:p>
        </p:txBody>
      </p:sp>
    </p:spTree>
    <p:extLst>
      <p:ext uri="{BB962C8B-B14F-4D97-AF65-F5344CB8AC3E}">
        <p14:creationId xmlns:p14="http://schemas.microsoft.com/office/powerpoint/2010/main" val="85537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C45E-559A-6C52-68BA-C44E815060BB}"/>
              </a:ext>
            </a:extLst>
          </p:cNvPr>
          <p:cNvSpPr>
            <a:spLocks noGrp="1"/>
          </p:cNvSpPr>
          <p:nvPr>
            <p:ph type="title"/>
          </p:nvPr>
        </p:nvSpPr>
        <p:spPr>
          <a:xfrm>
            <a:off x="1166070" y="444617"/>
            <a:ext cx="10187730" cy="1026367"/>
          </a:xfrm>
        </p:spPr>
        <p:txBody>
          <a:bodyPr/>
          <a:lstStyle/>
          <a:p>
            <a:r>
              <a:rPr lang="sv-SE" u="sng" dirty="0"/>
              <a:t>Arbetspass föräldrar</a:t>
            </a:r>
          </a:p>
        </p:txBody>
      </p:sp>
      <p:sp>
        <p:nvSpPr>
          <p:cNvPr id="3" name="Content Placeholder 2">
            <a:extLst>
              <a:ext uri="{FF2B5EF4-FFF2-40B4-BE49-F238E27FC236}">
                <a16:creationId xmlns:a16="http://schemas.microsoft.com/office/drawing/2014/main" id="{B519DB5E-8F02-B143-4BA1-B9E6A7E8967D}"/>
              </a:ext>
            </a:extLst>
          </p:cNvPr>
          <p:cNvSpPr txBox="1">
            <a:spLocks/>
          </p:cNvSpPr>
          <p:nvPr/>
        </p:nvSpPr>
        <p:spPr>
          <a:xfrm>
            <a:off x="1166070" y="1904300"/>
            <a:ext cx="10187730" cy="4717279"/>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sv-SE" sz="3200" dirty="0"/>
              <a:t>Bemanna klubbens cafeteria</a:t>
            </a:r>
          </a:p>
          <a:p>
            <a:pPr lvl="1">
              <a:spcBef>
                <a:spcPts val="1200"/>
              </a:spcBef>
            </a:pPr>
            <a:r>
              <a:rPr lang="sv-SE" dirty="0"/>
              <a:t>En vecka under våren, en vecka under hösten</a:t>
            </a:r>
          </a:p>
          <a:p>
            <a:pPr lvl="1">
              <a:spcBef>
                <a:spcPts val="1200"/>
              </a:spcBef>
            </a:pPr>
            <a:r>
              <a:rPr lang="sv-SE" dirty="0"/>
              <a:t>Vi blir tilldelade veckor av föreningen</a:t>
            </a:r>
          </a:p>
          <a:p>
            <a:pPr lvl="1">
              <a:spcBef>
                <a:spcPts val="1200"/>
              </a:spcBef>
            </a:pPr>
            <a:r>
              <a:rPr lang="sv-SE" dirty="0"/>
              <a:t>Samordnas av föräldragruppen</a:t>
            </a:r>
          </a:p>
          <a:p>
            <a:pPr marL="457200" lvl="1" indent="0">
              <a:buNone/>
            </a:pPr>
            <a:endParaRPr lang="sv-SE" sz="2800" dirty="0"/>
          </a:p>
        </p:txBody>
      </p:sp>
    </p:spTree>
    <p:extLst>
      <p:ext uri="{BB962C8B-B14F-4D97-AF65-F5344CB8AC3E}">
        <p14:creationId xmlns:p14="http://schemas.microsoft.com/office/powerpoint/2010/main" val="388309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33CC-26FC-6DBE-38CE-515094DB2C58}"/>
              </a:ext>
            </a:extLst>
          </p:cNvPr>
          <p:cNvSpPr>
            <a:spLocks noGrp="1"/>
          </p:cNvSpPr>
          <p:nvPr>
            <p:ph type="title"/>
          </p:nvPr>
        </p:nvSpPr>
        <p:spPr/>
        <p:txBody>
          <a:bodyPr/>
          <a:lstStyle/>
          <a:p>
            <a:r>
              <a:rPr lang="sv-SE" u="sng" dirty="0"/>
              <a:t>Agenda</a:t>
            </a:r>
          </a:p>
        </p:txBody>
      </p:sp>
      <p:sp>
        <p:nvSpPr>
          <p:cNvPr id="3" name="Content Placeholder 2">
            <a:extLst>
              <a:ext uri="{FF2B5EF4-FFF2-40B4-BE49-F238E27FC236}">
                <a16:creationId xmlns:a16="http://schemas.microsoft.com/office/drawing/2014/main" id="{4D74F47F-0705-CFF4-448A-AA50FB2018AA}"/>
              </a:ext>
            </a:extLst>
          </p:cNvPr>
          <p:cNvSpPr>
            <a:spLocks noGrp="1"/>
          </p:cNvSpPr>
          <p:nvPr>
            <p:ph idx="1"/>
          </p:nvPr>
        </p:nvSpPr>
        <p:spPr/>
        <p:txBody>
          <a:bodyPr>
            <a:normAutofit lnSpcReduction="10000"/>
          </a:bodyPr>
          <a:lstStyle/>
          <a:p>
            <a:r>
              <a:rPr lang="sv-SE" dirty="0"/>
              <a:t>Truppen 2023</a:t>
            </a:r>
          </a:p>
          <a:p>
            <a:r>
              <a:rPr lang="sv-SE" dirty="0"/>
              <a:t>Ledarna 2023</a:t>
            </a:r>
          </a:p>
          <a:p>
            <a:r>
              <a:rPr lang="sv-SE" dirty="0"/>
              <a:t>Vår filosofi (träning, match, positioner, spelidé mm)</a:t>
            </a:r>
          </a:p>
          <a:p>
            <a:r>
              <a:rPr lang="sv-SE" dirty="0"/>
              <a:t>Allmänna regler/ riktlinjer (kallelser, uppförande, förberedelser, medlemsavgifter)</a:t>
            </a:r>
          </a:p>
          <a:p>
            <a:r>
              <a:rPr lang="sv-SE" dirty="0"/>
              <a:t>Spelar-/föräldraenkät -22</a:t>
            </a:r>
          </a:p>
          <a:p>
            <a:r>
              <a:rPr lang="sv-SE" dirty="0"/>
              <a:t>Kalender 2023 (cuper, matcher)</a:t>
            </a:r>
          </a:p>
          <a:p>
            <a:r>
              <a:rPr lang="sv-SE" dirty="0"/>
              <a:t>Långsiktigt mål (Gothia – försäljning)</a:t>
            </a:r>
          </a:p>
          <a:p>
            <a:r>
              <a:rPr lang="sv-SE" dirty="0"/>
              <a:t>Föräldragrupp</a:t>
            </a:r>
          </a:p>
          <a:p>
            <a:endParaRPr lang="sv-SE" dirty="0"/>
          </a:p>
        </p:txBody>
      </p:sp>
    </p:spTree>
    <p:extLst>
      <p:ext uri="{BB962C8B-B14F-4D97-AF65-F5344CB8AC3E}">
        <p14:creationId xmlns:p14="http://schemas.microsoft.com/office/powerpoint/2010/main" val="38611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C45E-559A-6C52-68BA-C44E815060BB}"/>
              </a:ext>
            </a:extLst>
          </p:cNvPr>
          <p:cNvSpPr>
            <a:spLocks noGrp="1"/>
          </p:cNvSpPr>
          <p:nvPr>
            <p:ph type="title"/>
          </p:nvPr>
        </p:nvSpPr>
        <p:spPr/>
        <p:txBody>
          <a:bodyPr/>
          <a:lstStyle/>
          <a:p>
            <a:r>
              <a:rPr lang="sv-SE" u="sng" dirty="0"/>
              <a:t>Långsiktigt mål – Gothia Cup</a:t>
            </a:r>
          </a:p>
        </p:txBody>
      </p:sp>
      <p:sp>
        <p:nvSpPr>
          <p:cNvPr id="3" name="Content Placeholder 2">
            <a:extLst>
              <a:ext uri="{FF2B5EF4-FFF2-40B4-BE49-F238E27FC236}">
                <a16:creationId xmlns:a16="http://schemas.microsoft.com/office/drawing/2014/main" id="{B519DB5E-8F02-B143-4BA1-B9E6A7E8967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2024 eller 2025?</a:t>
            </a:r>
          </a:p>
          <a:p>
            <a:r>
              <a:rPr lang="sv-SE" dirty="0"/>
              <a:t>Insamling av pengar</a:t>
            </a:r>
          </a:p>
          <a:p>
            <a:r>
              <a:rPr lang="sv-SE" dirty="0"/>
              <a:t>11-manna</a:t>
            </a:r>
          </a:p>
          <a:p>
            <a:endParaRPr lang="sv-SE" dirty="0"/>
          </a:p>
        </p:txBody>
      </p:sp>
      <p:pic>
        <p:nvPicPr>
          <p:cNvPr id="5" name="Picture 4">
            <a:extLst>
              <a:ext uri="{FF2B5EF4-FFF2-40B4-BE49-F238E27FC236}">
                <a16:creationId xmlns:a16="http://schemas.microsoft.com/office/drawing/2014/main" id="{63621403-DC11-C75D-A420-9830FB804EAD}"/>
              </a:ext>
            </a:extLst>
          </p:cNvPr>
          <p:cNvPicPr>
            <a:picLocks noChangeAspect="1"/>
          </p:cNvPicPr>
          <p:nvPr/>
        </p:nvPicPr>
        <p:blipFill>
          <a:blip r:embed="rId2"/>
          <a:stretch>
            <a:fillRect/>
          </a:stretch>
        </p:blipFill>
        <p:spPr>
          <a:xfrm>
            <a:off x="6096000" y="2340234"/>
            <a:ext cx="5667375"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2507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0DF1-A9E5-046C-4389-D87CFF040960}"/>
              </a:ext>
            </a:extLst>
          </p:cNvPr>
          <p:cNvSpPr>
            <a:spLocks noGrp="1"/>
          </p:cNvSpPr>
          <p:nvPr>
            <p:ph type="title"/>
          </p:nvPr>
        </p:nvSpPr>
        <p:spPr/>
        <p:txBody>
          <a:bodyPr/>
          <a:lstStyle/>
          <a:p>
            <a:r>
              <a:rPr lang="sv-SE" u="sng" dirty="0"/>
              <a:t>Föräldragrupp</a:t>
            </a:r>
          </a:p>
        </p:txBody>
      </p:sp>
      <p:sp>
        <p:nvSpPr>
          <p:cNvPr id="3" name="Content Placeholder 2">
            <a:extLst>
              <a:ext uri="{FF2B5EF4-FFF2-40B4-BE49-F238E27FC236}">
                <a16:creationId xmlns:a16="http://schemas.microsoft.com/office/drawing/2014/main" id="{1D82BC1F-D1FB-956E-C3EE-D662155AB700}"/>
              </a:ext>
            </a:extLst>
          </p:cNvPr>
          <p:cNvSpPr>
            <a:spLocks noGrp="1"/>
          </p:cNvSpPr>
          <p:nvPr>
            <p:ph idx="1"/>
          </p:nvPr>
        </p:nvSpPr>
        <p:spPr/>
        <p:txBody>
          <a:bodyPr/>
          <a:lstStyle/>
          <a:p>
            <a:r>
              <a:rPr lang="sv-SE" dirty="0"/>
              <a:t>Niklas Bergström</a:t>
            </a:r>
          </a:p>
          <a:p>
            <a:r>
              <a:rPr lang="sv-SE" dirty="0"/>
              <a:t>Mia Ekman</a:t>
            </a:r>
          </a:p>
          <a:p>
            <a:r>
              <a:rPr lang="sv-SE" dirty="0"/>
              <a:t>Fler intresserade?</a:t>
            </a:r>
          </a:p>
        </p:txBody>
      </p:sp>
    </p:spTree>
    <p:extLst>
      <p:ext uri="{BB962C8B-B14F-4D97-AF65-F5344CB8AC3E}">
        <p14:creationId xmlns:p14="http://schemas.microsoft.com/office/powerpoint/2010/main" val="62866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2C9D-3BA7-670A-4F06-1769A53C7EB5}"/>
              </a:ext>
            </a:extLst>
          </p:cNvPr>
          <p:cNvSpPr>
            <a:spLocks noGrp="1"/>
          </p:cNvSpPr>
          <p:nvPr>
            <p:ph type="title"/>
          </p:nvPr>
        </p:nvSpPr>
        <p:spPr/>
        <p:txBody>
          <a:bodyPr/>
          <a:lstStyle/>
          <a:p>
            <a:r>
              <a:rPr lang="sv-SE" u="sng" dirty="0"/>
              <a:t>Truppen 2023</a:t>
            </a:r>
          </a:p>
        </p:txBody>
      </p:sp>
      <p:sp>
        <p:nvSpPr>
          <p:cNvPr id="3" name="Content Placeholder 2">
            <a:extLst>
              <a:ext uri="{FF2B5EF4-FFF2-40B4-BE49-F238E27FC236}">
                <a16:creationId xmlns:a16="http://schemas.microsoft.com/office/drawing/2014/main" id="{50414E63-BFB3-6FD3-9AC1-206F1B077CA2}"/>
              </a:ext>
            </a:extLst>
          </p:cNvPr>
          <p:cNvSpPr>
            <a:spLocks noGrp="1"/>
          </p:cNvSpPr>
          <p:nvPr>
            <p:ph idx="1"/>
          </p:nvPr>
        </p:nvSpPr>
        <p:spPr>
          <a:xfrm>
            <a:off x="642257" y="2758686"/>
            <a:ext cx="6756918" cy="1813314"/>
          </a:xfrm>
        </p:spPr>
        <p:txBody>
          <a:bodyPr>
            <a:normAutofit lnSpcReduction="10000"/>
          </a:bodyPr>
          <a:lstStyle/>
          <a:p>
            <a:r>
              <a:rPr lang="sv-SE" dirty="0"/>
              <a:t>31 </a:t>
            </a:r>
            <a:r>
              <a:rPr lang="sv-SE" dirty="0" err="1"/>
              <a:t>st</a:t>
            </a:r>
            <a:r>
              <a:rPr lang="sv-SE" dirty="0"/>
              <a:t> spelare</a:t>
            </a:r>
          </a:p>
          <a:p>
            <a:r>
              <a:rPr lang="sv-SE" dirty="0"/>
              <a:t>3 nya spelare under vintersäsongen: Agaton, Mikael och Rafik</a:t>
            </a:r>
          </a:p>
          <a:p>
            <a:r>
              <a:rPr lang="sv-SE" dirty="0"/>
              <a:t>I det stora hela stopp för fler spelare </a:t>
            </a:r>
          </a:p>
        </p:txBody>
      </p:sp>
      <p:pic>
        <p:nvPicPr>
          <p:cNvPr id="7" name="Picture 6">
            <a:extLst>
              <a:ext uri="{FF2B5EF4-FFF2-40B4-BE49-F238E27FC236}">
                <a16:creationId xmlns:a16="http://schemas.microsoft.com/office/drawing/2014/main" id="{C7B9CBD3-AE7F-2484-DB7A-46B05E5B08CB}"/>
              </a:ext>
            </a:extLst>
          </p:cNvPr>
          <p:cNvPicPr>
            <a:picLocks noChangeAspect="1"/>
          </p:cNvPicPr>
          <p:nvPr/>
        </p:nvPicPr>
        <p:blipFill>
          <a:blip r:embed="rId2"/>
          <a:stretch>
            <a:fillRect/>
          </a:stretch>
        </p:blipFill>
        <p:spPr>
          <a:xfrm>
            <a:off x="7399175" y="654969"/>
            <a:ext cx="4275136" cy="5656932"/>
          </a:xfrm>
          <a:prstGeom prst="rect">
            <a:avLst/>
          </a:prstGeom>
        </p:spPr>
      </p:pic>
    </p:spTree>
    <p:extLst>
      <p:ext uri="{BB962C8B-B14F-4D97-AF65-F5344CB8AC3E}">
        <p14:creationId xmlns:p14="http://schemas.microsoft.com/office/powerpoint/2010/main" val="187751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2C9D-3BA7-670A-4F06-1769A53C7EB5}"/>
              </a:ext>
            </a:extLst>
          </p:cNvPr>
          <p:cNvSpPr>
            <a:spLocks noGrp="1"/>
          </p:cNvSpPr>
          <p:nvPr>
            <p:ph type="title"/>
          </p:nvPr>
        </p:nvSpPr>
        <p:spPr/>
        <p:txBody>
          <a:bodyPr/>
          <a:lstStyle/>
          <a:p>
            <a:r>
              <a:rPr lang="sv-SE" u="sng" dirty="0"/>
              <a:t>Ledare 2023</a:t>
            </a:r>
          </a:p>
        </p:txBody>
      </p:sp>
      <p:sp>
        <p:nvSpPr>
          <p:cNvPr id="3" name="Content Placeholder 2">
            <a:extLst>
              <a:ext uri="{FF2B5EF4-FFF2-40B4-BE49-F238E27FC236}">
                <a16:creationId xmlns:a16="http://schemas.microsoft.com/office/drawing/2014/main" id="{50414E63-BFB3-6FD3-9AC1-206F1B077CA2}"/>
              </a:ext>
            </a:extLst>
          </p:cNvPr>
          <p:cNvSpPr>
            <a:spLocks noGrp="1"/>
          </p:cNvSpPr>
          <p:nvPr>
            <p:ph idx="1"/>
          </p:nvPr>
        </p:nvSpPr>
        <p:spPr/>
        <p:txBody>
          <a:bodyPr>
            <a:normAutofit/>
          </a:bodyPr>
          <a:lstStyle/>
          <a:p>
            <a:pPr marL="0" indent="0">
              <a:buNone/>
            </a:pPr>
            <a:r>
              <a:rPr lang="sv-SE" u="sng" dirty="0"/>
              <a:t>Tränare</a:t>
            </a:r>
          </a:p>
          <a:p>
            <a:r>
              <a:rPr lang="sv-SE" dirty="0"/>
              <a:t>Frida Adoue (Leos mamma)</a:t>
            </a:r>
          </a:p>
          <a:p>
            <a:r>
              <a:rPr lang="sv-SE" dirty="0"/>
              <a:t>Jonas </a:t>
            </a:r>
            <a:r>
              <a:rPr lang="sv-SE" dirty="0" err="1"/>
              <a:t>Kvarnerud</a:t>
            </a:r>
            <a:r>
              <a:rPr lang="sv-SE" dirty="0"/>
              <a:t> (Emils pappa)</a:t>
            </a:r>
          </a:p>
          <a:p>
            <a:r>
              <a:rPr lang="sv-SE" dirty="0"/>
              <a:t>Jan Eriksson (</a:t>
            </a:r>
            <a:r>
              <a:rPr lang="sv-SE" dirty="0" err="1"/>
              <a:t>Vilmers</a:t>
            </a:r>
            <a:r>
              <a:rPr lang="sv-SE" dirty="0"/>
              <a:t> pappa)</a:t>
            </a:r>
          </a:p>
          <a:p>
            <a:r>
              <a:rPr lang="sv-SE" dirty="0"/>
              <a:t>Robert Berlin (Victors pappa)</a:t>
            </a:r>
          </a:p>
          <a:p>
            <a:pPr marL="0" indent="0">
              <a:buNone/>
            </a:pPr>
            <a:r>
              <a:rPr lang="sv-SE" u="sng" dirty="0"/>
              <a:t>Ledare</a:t>
            </a:r>
          </a:p>
          <a:p>
            <a:r>
              <a:rPr lang="sv-SE" dirty="0"/>
              <a:t>Maria (Mia) Ekman (Olivers mamma)</a:t>
            </a:r>
          </a:p>
        </p:txBody>
      </p:sp>
      <p:pic>
        <p:nvPicPr>
          <p:cNvPr id="2050" name="Picture 2">
            <a:extLst>
              <a:ext uri="{FF2B5EF4-FFF2-40B4-BE49-F238E27FC236}">
                <a16:creationId xmlns:a16="http://schemas.microsoft.com/office/drawing/2014/main" id="{9B50329C-A267-5419-523D-5256B69EC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718" y="1618050"/>
            <a:ext cx="5364325" cy="380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15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406-F3C8-A0C8-57E7-DE07FE9069F8}"/>
              </a:ext>
            </a:extLst>
          </p:cNvPr>
          <p:cNvSpPr>
            <a:spLocks noGrp="1"/>
          </p:cNvSpPr>
          <p:nvPr>
            <p:ph type="title"/>
          </p:nvPr>
        </p:nvSpPr>
        <p:spPr>
          <a:xfrm>
            <a:off x="838200" y="365125"/>
            <a:ext cx="10515600" cy="1623066"/>
          </a:xfrm>
        </p:spPr>
        <p:txBody>
          <a:bodyPr>
            <a:normAutofit fontScale="90000"/>
          </a:bodyPr>
          <a:lstStyle/>
          <a:p>
            <a:r>
              <a:rPr lang="sv-SE" u="sng" dirty="0"/>
              <a:t>Vår filosofi - långsiktighet</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2400" dirty="0">
                <a:effectLst/>
                <a:latin typeface="Calibri" panose="020F0502020204030204" pitchFamily="34" charset="0"/>
                <a:ea typeface="Calibri" panose="020F0502020204030204" pitchFamily="34" charset="0"/>
                <a:cs typeface="Times New Roman" panose="02020603050405020304" pitchFamily="18" charset="0"/>
              </a:rPr>
              <a:t>Vårt mål är att barnen ska tycka det är kul att komma till träningen och få dem att tycka om att röra på sig. Få så många som möjligt vilja hålla på med idrott på ett eller annat sätt så länge som möjligt.</a:t>
            </a:r>
            <a:endParaRPr lang="sv-SE" sz="2400" dirty="0"/>
          </a:p>
        </p:txBody>
      </p:sp>
      <p:sp>
        <p:nvSpPr>
          <p:cNvPr id="3" name="Content Placeholder 2">
            <a:extLst>
              <a:ext uri="{FF2B5EF4-FFF2-40B4-BE49-F238E27FC236}">
                <a16:creationId xmlns:a16="http://schemas.microsoft.com/office/drawing/2014/main" id="{F04F43DB-9FF9-8B82-A3DF-DDE318D0BABF}"/>
              </a:ext>
            </a:extLst>
          </p:cNvPr>
          <p:cNvSpPr>
            <a:spLocks noGrp="1"/>
          </p:cNvSpPr>
          <p:nvPr>
            <p:ph idx="1"/>
          </p:nvPr>
        </p:nvSpPr>
        <p:spPr>
          <a:xfrm>
            <a:off x="838200" y="2337353"/>
            <a:ext cx="10515600" cy="4351338"/>
          </a:xfrm>
        </p:spPr>
        <p:txBody>
          <a:bodyPr>
            <a:normAutofit/>
          </a:bodyPr>
          <a:lstStyle/>
          <a:p>
            <a:r>
              <a:rPr lang="sv-SE" dirty="0"/>
              <a:t>TNIS – en klubb för alla</a:t>
            </a:r>
          </a:p>
          <a:p>
            <a:pPr marL="0" indent="0">
              <a:lnSpc>
                <a:spcPct val="100000"/>
              </a:lnSpc>
              <a:buNone/>
            </a:pPr>
            <a:r>
              <a:rPr lang="sv-SE" u="sng" dirty="0"/>
              <a:t>Träningar:</a:t>
            </a:r>
            <a:r>
              <a:rPr lang="sv-SE" dirty="0"/>
              <a:t> </a:t>
            </a:r>
            <a:r>
              <a:rPr lang="sv-SE" sz="2400" dirty="0"/>
              <a:t>Vi försöker att alltid vara väl förberedda inför alla träningar, med en tydlig plan vad som ska tränas på.</a:t>
            </a:r>
          </a:p>
          <a:p>
            <a:pPr marL="0" indent="0">
              <a:lnSpc>
                <a:spcPct val="100000"/>
              </a:lnSpc>
              <a:buNone/>
            </a:pPr>
            <a:r>
              <a:rPr lang="sv-SE" u="sng" dirty="0"/>
              <a:t>Matcher:</a:t>
            </a:r>
            <a:r>
              <a:rPr lang="sv-SE" dirty="0"/>
              <a:t> </a:t>
            </a:r>
            <a:r>
              <a:rPr lang="sv-SE" sz="2400" dirty="0"/>
              <a:t>Stor trupp, men 2 lag i serie. Generellt ingen indelning mellan lagen, utan mixade lag, med nya lagkamrater i varje match. Inställning och </a:t>
            </a:r>
            <a:r>
              <a:rPr lang="sv-SE" sz="2400" dirty="0" err="1"/>
              <a:t>kämparglöd</a:t>
            </a:r>
            <a:r>
              <a:rPr lang="sv-SE" sz="2400" dirty="0"/>
              <a:t> är det viktigaste. 10-11 spelare/ match. Enstaka fall anpassning efter motstånd.</a:t>
            </a:r>
          </a:p>
          <a:p>
            <a:pPr marL="0" indent="0">
              <a:lnSpc>
                <a:spcPct val="100000"/>
              </a:lnSpc>
              <a:buNone/>
            </a:pPr>
            <a:r>
              <a:rPr lang="sv-SE" u="sng" dirty="0"/>
              <a:t>Positioner:</a:t>
            </a:r>
            <a:r>
              <a:rPr lang="sv-SE" dirty="0"/>
              <a:t> </a:t>
            </a:r>
            <a:r>
              <a:rPr lang="sv-SE" sz="2400" dirty="0"/>
              <a:t>Vi kommer fortsätta rulla runt killarna på olika positioner, men mer och mer lyssna var de tycker det är roligast att spela och försöker anpassa efter önskemål, men även efter egna tankar/idéer.</a:t>
            </a:r>
          </a:p>
          <a:p>
            <a:pPr marL="0" indent="0">
              <a:buNone/>
            </a:pPr>
            <a:endParaRPr lang="sv-SE" dirty="0"/>
          </a:p>
        </p:txBody>
      </p:sp>
    </p:spTree>
    <p:extLst>
      <p:ext uri="{BB962C8B-B14F-4D97-AF65-F5344CB8AC3E}">
        <p14:creationId xmlns:p14="http://schemas.microsoft.com/office/powerpoint/2010/main" val="126681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406-F3C8-A0C8-57E7-DE07FE9069F8}"/>
              </a:ext>
            </a:extLst>
          </p:cNvPr>
          <p:cNvSpPr>
            <a:spLocks noGrp="1"/>
          </p:cNvSpPr>
          <p:nvPr>
            <p:ph type="title"/>
          </p:nvPr>
        </p:nvSpPr>
        <p:spPr>
          <a:xfrm>
            <a:off x="838200" y="365125"/>
            <a:ext cx="10515600" cy="1623066"/>
          </a:xfrm>
        </p:spPr>
        <p:txBody>
          <a:bodyPr>
            <a:normAutofit/>
          </a:bodyPr>
          <a:lstStyle/>
          <a:p>
            <a:r>
              <a:rPr lang="sv-SE" u="sng" dirty="0"/>
              <a:t>Spelidé</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2400" dirty="0"/>
          </a:p>
        </p:txBody>
      </p:sp>
      <p:sp>
        <p:nvSpPr>
          <p:cNvPr id="3" name="Content Placeholder 2">
            <a:extLst>
              <a:ext uri="{FF2B5EF4-FFF2-40B4-BE49-F238E27FC236}">
                <a16:creationId xmlns:a16="http://schemas.microsoft.com/office/drawing/2014/main" id="{F04F43DB-9FF9-8B82-A3DF-DDE318D0BABF}"/>
              </a:ext>
            </a:extLst>
          </p:cNvPr>
          <p:cNvSpPr>
            <a:spLocks noGrp="1"/>
          </p:cNvSpPr>
          <p:nvPr>
            <p:ph idx="1"/>
          </p:nvPr>
        </p:nvSpPr>
        <p:spPr>
          <a:xfrm>
            <a:off x="838200" y="1619075"/>
            <a:ext cx="10515600" cy="4616610"/>
          </a:xfrm>
        </p:spPr>
        <p:txBody>
          <a:bodyPr>
            <a:normAutofit lnSpcReduction="10000"/>
          </a:bodyPr>
          <a:lstStyle/>
          <a:p>
            <a:r>
              <a:rPr lang="sv-SE" dirty="0"/>
              <a:t>Vi vill utveckla ett passningsorienterat spel med mycket rörelse</a:t>
            </a:r>
          </a:p>
          <a:p>
            <a:endParaRPr lang="sv-SE" dirty="0"/>
          </a:p>
          <a:p>
            <a:r>
              <a:rPr lang="sv-SE" dirty="0"/>
              <a:t>Nycklar till att vårt spel ska fungera</a:t>
            </a:r>
          </a:p>
          <a:p>
            <a:pPr lvl="1">
              <a:buFont typeface="Wingdings" panose="05000000000000000000" pitchFamily="2" charset="2"/>
              <a:buChar char="§"/>
            </a:pPr>
            <a:r>
              <a:rPr lang="sv-SE" dirty="0"/>
              <a:t>Positionsspel</a:t>
            </a:r>
          </a:p>
          <a:p>
            <a:pPr lvl="1">
              <a:buFont typeface="Wingdings" panose="05000000000000000000" pitchFamily="2" charset="2"/>
              <a:buChar char="§"/>
            </a:pPr>
            <a:r>
              <a:rPr lang="sv-SE" dirty="0"/>
              <a:t>Trygghet med bollen, våga hålla i och slå rätt passning</a:t>
            </a:r>
          </a:p>
          <a:p>
            <a:pPr lvl="1">
              <a:buFont typeface="Wingdings" panose="05000000000000000000" pitchFamily="2" charset="2"/>
              <a:buChar char="§"/>
            </a:pPr>
            <a:r>
              <a:rPr lang="sv-SE" dirty="0"/>
              <a:t>Fysik – orka spela 3 x 20 min med bibehållen rörelse</a:t>
            </a:r>
          </a:p>
          <a:p>
            <a:pPr lvl="1">
              <a:buFont typeface="Wingdings" panose="05000000000000000000" pitchFamily="2" charset="2"/>
              <a:buChar char="§"/>
            </a:pPr>
            <a:endParaRPr lang="sv-SE" dirty="0"/>
          </a:p>
          <a:p>
            <a:r>
              <a:rPr lang="sv-SE" dirty="0"/>
              <a:t>Vårt träningsupplägg försöker adressera ovanstående punkter</a:t>
            </a:r>
          </a:p>
          <a:p>
            <a:pPr lvl="1">
              <a:buFont typeface="Wingdings" panose="05000000000000000000" pitchFamily="2" charset="2"/>
              <a:buChar char="§"/>
            </a:pPr>
            <a:r>
              <a:rPr lang="sv-SE" dirty="0"/>
              <a:t>Större fokus på </a:t>
            </a:r>
            <a:r>
              <a:rPr lang="sv-SE" dirty="0" err="1"/>
              <a:t>fys</a:t>
            </a:r>
            <a:r>
              <a:rPr lang="sv-SE" dirty="0"/>
              <a:t> under försäsong</a:t>
            </a:r>
          </a:p>
          <a:p>
            <a:pPr lvl="1">
              <a:buFont typeface="Wingdings" panose="05000000000000000000" pitchFamily="2" charset="2"/>
              <a:buChar char="§"/>
            </a:pPr>
            <a:r>
              <a:rPr lang="sv-SE" dirty="0"/>
              <a:t>Våga nöta teknik</a:t>
            </a:r>
          </a:p>
          <a:p>
            <a:pPr lvl="1">
              <a:buFont typeface="Wingdings" panose="05000000000000000000" pitchFamily="2" charset="2"/>
              <a:buChar char="§"/>
            </a:pPr>
            <a:r>
              <a:rPr lang="sv-SE" dirty="0"/>
              <a:t>Våga misslyckas på träning!</a:t>
            </a:r>
          </a:p>
          <a:p>
            <a:pPr marL="0" indent="0">
              <a:buNone/>
            </a:pPr>
            <a:endParaRPr lang="sv-SE" dirty="0"/>
          </a:p>
        </p:txBody>
      </p:sp>
    </p:spTree>
    <p:extLst>
      <p:ext uri="{BB962C8B-B14F-4D97-AF65-F5344CB8AC3E}">
        <p14:creationId xmlns:p14="http://schemas.microsoft.com/office/powerpoint/2010/main" val="157161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47C0-A882-63A9-8982-DEC190BA7850}"/>
              </a:ext>
            </a:extLst>
          </p:cNvPr>
          <p:cNvSpPr>
            <a:spLocks noGrp="1"/>
          </p:cNvSpPr>
          <p:nvPr>
            <p:ph type="title"/>
          </p:nvPr>
        </p:nvSpPr>
        <p:spPr/>
        <p:txBody>
          <a:bodyPr/>
          <a:lstStyle/>
          <a:p>
            <a:r>
              <a:rPr lang="sv-SE" u="sng" dirty="0"/>
              <a:t>Allmänna förhållningsregler</a:t>
            </a:r>
          </a:p>
        </p:txBody>
      </p:sp>
      <p:sp>
        <p:nvSpPr>
          <p:cNvPr id="3" name="Content Placeholder 2">
            <a:extLst>
              <a:ext uri="{FF2B5EF4-FFF2-40B4-BE49-F238E27FC236}">
                <a16:creationId xmlns:a16="http://schemas.microsoft.com/office/drawing/2014/main" id="{6352B3B6-8DA7-76EE-9E19-0D7E805AD97B}"/>
              </a:ext>
            </a:extLst>
          </p:cNvPr>
          <p:cNvSpPr>
            <a:spLocks noGrp="1"/>
          </p:cNvSpPr>
          <p:nvPr>
            <p:ph sz="half" idx="1"/>
          </p:nvPr>
        </p:nvSpPr>
        <p:spPr/>
        <p:txBody>
          <a:bodyPr>
            <a:normAutofit/>
          </a:bodyPr>
          <a:lstStyle/>
          <a:p>
            <a:pPr marL="0" indent="0">
              <a:buNone/>
            </a:pPr>
            <a:r>
              <a:rPr lang="sv-SE" u="sng" dirty="0"/>
              <a:t>Föräldrar</a:t>
            </a:r>
          </a:p>
          <a:p>
            <a:r>
              <a:rPr lang="sv-SE" sz="2400" dirty="0"/>
              <a:t>Svara på kallelser: Vår grund för all förberedelse och en förutsättning för att kunna vara med på match. </a:t>
            </a:r>
          </a:p>
          <a:p>
            <a:r>
              <a:rPr lang="sv-SE" sz="2400" dirty="0"/>
              <a:t>Förberedelser: Hjälp era barn att komma förberedda både till träningar och match – rätt kläder efter väder, all utrustning, i tid och med energi.</a:t>
            </a:r>
          </a:p>
          <a:p>
            <a:r>
              <a:rPr lang="sv-SE" sz="2400" dirty="0"/>
              <a:t>Medlemsavgifter: Betala avgift i tid, en förutsättning för klubbens verksamhet.</a:t>
            </a:r>
          </a:p>
        </p:txBody>
      </p:sp>
      <p:sp>
        <p:nvSpPr>
          <p:cNvPr id="4" name="Content Placeholder 3">
            <a:extLst>
              <a:ext uri="{FF2B5EF4-FFF2-40B4-BE49-F238E27FC236}">
                <a16:creationId xmlns:a16="http://schemas.microsoft.com/office/drawing/2014/main" id="{36F6AC45-F19D-B821-9AD8-FC2D6407065F}"/>
              </a:ext>
            </a:extLst>
          </p:cNvPr>
          <p:cNvSpPr>
            <a:spLocks noGrp="1"/>
          </p:cNvSpPr>
          <p:nvPr>
            <p:ph sz="half" idx="2"/>
          </p:nvPr>
        </p:nvSpPr>
        <p:spPr/>
        <p:txBody>
          <a:bodyPr>
            <a:normAutofit/>
          </a:bodyPr>
          <a:lstStyle/>
          <a:p>
            <a:pPr marL="0" indent="0">
              <a:buNone/>
            </a:pPr>
            <a:r>
              <a:rPr lang="sv-SE" u="sng" dirty="0"/>
              <a:t>Spelare</a:t>
            </a:r>
          </a:p>
          <a:p>
            <a:r>
              <a:rPr lang="sv-SE" sz="2400" dirty="0"/>
              <a:t>Uppföra sig bra mot alla</a:t>
            </a:r>
          </a:p>
          <a:p>
            <a:r>
              <a:rPr lang="sv-SE" sz="2400" dirty="0"/>
              <a:t>Peppa och stötta varandra</a:t>
            </a:r>
          </a:p>
          <a:p>
            <a:r>
              <a:rPr lang="sv-SE" sz="2400" dirty="0"/>
              <a:t>Komma i tid</a:t>
            </a:r>
          </a:p>
          <a:p>
            <a:r>
              <a:rPr lang="sv-SE" sz="2400" dirty="0"/>
              <a:t>Lyssna på tränarna</a:t>
            </a:r>
          </a:p>
        </p:txBody>
      </p:sp>
    </p:spTree>
    <p:extLst>
      <p:ext uri="{BB962C8B-B14F-4D97-AF65-F5344CB8AC3E}">
        <p14:creationId xmlns:p14="http://schemas.microsoft.com/office/powerpoint/2010/main" val="26881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8232E-56BE-6D3E-71AF-007F35FB089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0C29B11-0E51-0202-40EA-801FFCCFF338}"/>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CFC0FE80-0E83-A849-25AC-409A1B9E7626}"/>
              </a:ext>
            </a:extLst>
          </p:cNvPr>
          <p:cNvSpPr>
            <a:spLocks noGrp="1"/>
          </p:cNvSpPr>
          <p:nvPr>
            <p:ph sz="half" idx="2"/>
          </p:nvPr>
        </p:nvSpPr>
        <p:spPr/>
        <p:txBody>
          <a:bodyPr/>
          <a:lstStyle/>
          <a:p>
            <a:endParaRPr lang="sv-SE"/>
          </a:p>
        </p:txBody>
      </p:sp>
      <p:pic>
        <p:nvPicPr>
          <p:cNvPr id="6" name="Bildobjekt 5">
            <a:extLst>
              <a:ext uri="{FF2B5EF4-FFF2-40B4-BE49-F238E27FC236}">
                <a16:creationId xmlns:a16="http://schemas.microsoft.com/office/drawing/2014/main" id="{D318874F-7D30-1708-077F-DEC1E67E628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86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63E9A2-88AA-F700-3773-AADBE15DC15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A4367229-75C6-E7D5-70B1-078B5015B0F6}"/>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DC2A0C9E-AC0C-2318-30DD-93186A6A6504}"/>
              </a:ext>
            </a:extLst>
          </p:cNvPr>
          <p:cNvSpPr>
            <a:spLocks noGrp="1"/>
          </p:cNvSpPr>
          <p:nvPr>
            <p:ph sz="half" idx="2"/>
          </p:nvPr>
        </p:nvSpPr>
        <p:spPr/>
        <p:txBody>
          <a:bodyPr/>
          <a:lstStyle/>
          <a:p>
            <a:endParaRPr lang="sv-SE"/>
          </a:p>
        </p:txBody>
      </p:sp>
      <p:pic>
        <p:nvPicPr>
          <p:cNvPr id="1026" name="Picture 2">
            <a:extLst>
              <a:ext uri="{FF2B5EF4-FFF2-40B4-BE49-F238E27FC236}">
                <a16:creationId xmlns:a16="http://schemas.microsoft.com/office/drawing/2014/main" id="{1040BD6F-B290-D1C2-D1D1-FEC60A0D8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71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662</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Raleway</vt:lpstr>
      <vt:lpstr>Wingdings</vt:lpstr>
      <vt:lpstr>Office Theme</vt:lpstr>
      <vt:lpstr>Anpassad formgivning</vt:lpstr>
      <vt:lpstr>PowerPoint Presentation</vt:lpstr>
      <vt:lpstr>Agenda</vt:lpstr>
      <vt:lpstr>Truppen 2023</vt:lpstr>
      <vt:lpstr>Ledare 2023</vt:lpstr>
      <vt:lpstr>Vår filosofi - långsiktighet Vårt mål är att barnen ska tycka det är kul att komma till träningen och få dem att tycka om att röra på sig. Få så många som möjligt vilja hålla på med idrott på ett eller annat sätt så länge som möjligt.</vt:lpstr>
      <vt:lpstr>Spelidé </vt:lpstr>
      <vt:lpstr>Allmänna förhållningsregler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Fotbollsförälder – Allmäna tips &amp; råd</vt:lpstr>
      <vt:lpstr>Kalender 2023</vt:lpstr>
      <vt:lpstr>Träningstider 2023</vt:lpstr>
      <vt:lpstr>Arbetspass föräldrar</vt:lpstr>
      <vt:lpstr>Långsiktigt mål – Gothia Cup</vt:lpstr>
      <vt:lpstr>Föräldragrupp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Frida Adoue</dc:creator>
  <cp:lastModifiedBy>Frida Adoue</cp:lastModifiedBy>
  <cp:revision>4</cp:revision>
  <dcterms:created xsi:type="dcterms:W3CDTF">2023-03-25T09:25:46Z</dcterms:created>
  <dcterms:modified xsi:type="dcterms:W3CDTF">2023-04-04T14:11:45Z</dcterms:modified>
</cp:coreProperties>
</file>