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0"/>
  </p:notesMasterIdLst>
  <p:handoutMasterIdLst>
    <p:handoutMasterId r:id="rId11"/>
  </p:handoutMasterIdLst>
  <p:sldIdLst>
    <p:sldId id="1938" r:id="rId2"/>
    <p:sldId id="258" r:id="rId3"/>
    <p:sldId id="257" r:id="rId4"/>
    <p:sldId id="259" r:id="rId5"/>
    <p:sldId id="260" r:id="rId6"/>
    <p:sldId id="263" r:id="rId7"/>
    <p:sldId id="264" r:id="rId8"/>
    <p:sldId id="265" r:id="rId9"/>
  </p:sldIdLst>
  <p:sldSz cx="12192000" cy="6858000"/>
  <p:notesSz cx="6858000" cy="9144000"/>
  <p:defaultTextStyle>
    <a:defPPr rtl="0">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60071"/>
    <a:srgbClr val="FF7676"/>
    <a:srgbClr val="6A1F60"/>
    <a:srgbClr val="CA4F67"/>
    <a:srgbClr val="0796D0"/>
    <a:srgbClr val="C60B68"/>
    <a:srgbClr val="F7D6D6"/>
    <a:srgbClr val="A69AC7"/>
    <a:srgbClr val="EACA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8BFEC-1C85-4061-AF7B-0909E31A59B6}" v="58" dt="2024-06-17T08:43:00.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042"/>
  </p:normalViewPr>
  <p:slideViewPr>
    <p:cSldViewPr snapToGrid="0">
      <p:cViewPr>
        <p:scale>
          <a:sx n="74" d="100"/>
          <a:sy n="74" d="100"/>
        </p:scale>
        <p:origin x="1950" y="792"/>
      </p:cViewPr>
      <p:guideLst>
        <p:guide orient="horz" pos="2160"/>
        <p:guide pos="3840"/>
      </p:guideLst>
    </p:cSldViewPr>
  </p:slideViewPr>
  <p:notesTextViewPr>
    <p:cViewPr>
      <p:scale>
        <a:sx n="1" d="1"/>
        <a:sy n="1" d="1"/>
      </p:scale>
      <p:origin x="0" y="0"/>
    </p:cViewPr>
  </p:notesTextViewPr>
  <p:notesViewPr>
    <p:cSldViewPr snapToGrid="0">
      <p:cViewPr varScale="1">
        <p:scale>
          <a:sx n="93" d="100"/>
          <a:sy n="93" d="100"/>
        </p:scale>
        <p:origin x="295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la Frisk" userId="08b8ebbb-ac89-43e1-9d6e-2a2b7b690f56" providerId="ADAL" clId="{3338BFEC-1C85-4061-AF7B-0909E31A59B6}"/>
    <pc:docChg chg="undo custSel delSld modSld sldOrd">
      <pc:chgData name="Ingela Frisk" userId="08b8ebbb-ac89-43e1-9d6e-2a2b7b690f56" providerId="ADAL" clId="{3338BFEC-1C85-4061-AF7B-0909E31A59B6}" dt="2024-06-17T08:50:20.798" v="6207" actId="20577"/>
      <pc:docMkLst>
        <pc:docMk/>
      </pc:docMkLst>
      <pc:sldChg chg="addSp delSp modSp mod">
        <pc:chgData name="Ingela Frisk" userId="08b8ebbb-ac89-43e1-9d6e-2a2b7b690f56" providerId="ADAL" clId="{3338BFEC-1C85-4061-AF7B-0909E31A59B6}" dt="2024-06-04T06:10:17.309" v="2479" actId="207"/>
        <pc:sldMkLst>
          <pc:docMk/>
          <pc:sldMk cId="0" sldId="257"/>
        </pc:sldMkLst>
        <pc:spChg chg="mod">
          <ac:chgData name="Ingela Frisk" userId="08b8ebbb-ac89-43e1-9d6e-2a2b7b690f56" providerId="ADAL" clId="{3338BFEC-1C85-4061-AF7B-0909E31A59B6}" dt="2024-06-04T06:10:17.309" v="2479" actId="207"/>
          <ac:spMkLst>
            <pc:docMk/>
            <pc:sldMk cId="0" sldId="257"/>
            <ac:spMk id="2" creationId="{00000000-0000-0000-0000-000000000000}"/>
          </ac:spMkLst>
        </pc:spChg>
        <pc:spChg chg="mod">
          <ac:chgData name="Ingela Frisk" userId="08b8ebbb-ac89-43e1-9d6e-2a2b7b690f56" providerId="ADAL" clId="{3338BFEC-1C85-4061-AF7B-0909E31A59B6}" dt="2024-06-04T06:10:14.439" v="2478" actId="207"/>
          <ac:spMkLst>
            <pc:docMk/>
            <pc:sldMk cId="0" sldId="257"/>
            <ac:spMk id="3" creationId="{00000000-0000-0000-0000-000000000000}"/>
          </ac:spMkLst>
        </pc:spChg>
        <pc:picChg chg="del mod">
          <ac:chgData name="Ingela Frisk" userId="08b8ebbb-ac89-43e1-9d6e-2a2b7b690f56" providerId="ADAL" clId="{3338BFEC-1C85-4061-AF7B-0909E31A59B6}" dt="2024-06-04T05:50:20.653" v="719" actId="478"/>
          <ac:picMkLst>
            <pc:docMk/>
            <pc:sldMk cId="0" sldId="257"/>
            <ac:picMk id="4" creationId="{00000000-0000-0000-0000-000000000000}"/>
          </ac:picMkLst>
        </pc:picChg>
        <pc:picChg chg="add mod">
          <ac:chgData name="Ingela Frisk" userId="08b8ebbb-ac89-43e1-9d6e-2a2b7b690f56" providerId="ADAL" clId="{3338BFEC-1C85-4061-AF7B-0909E31A59B6}" dt="2024-06-04T06:03:49.624" v="1789" actId="1076"/>
          <ac:picMkLst>
            <pc:docMk/>
            <pc:sldMk cId="0" sldId="257"/>
            <ac:picMk id="3074" creationId="{F53553BA-D703-3EF0-894D-A9AB3445ECA7}"/>
          </ac:picMkLst>
        </pc:picChg>
        <pc:picChg chg="add mod">
          <ac:chgData name="Ingela Frisk" userId="08b8ebbb-ac89-43e1-9d6e-2a2b7b690f56" providerId="ADAL" clId="{3338BFEC-1C85-4061-AF7B-0909E31A59B6}" dt="2024-06-04T06:03:39.991" v="1785" actId="1076"/>
          <ac:picMkLst>
            <pc:docMk/>
            <pc:sldMk cId="0" sldId="257"/>
            <ac:picMk id="3076" creationId="{85920B11-05B8-F7CC-899D-53A69800FD37}"/>
          </ac:picMkLst>
        </pc:picChg>
        <pc:picChg chg="mod">
          <ac:chgData name="Ingela Frisk" userId="08b8ebbb-ac89-43e1-9d6e-2a2b7b690f56" providerId="ADAL" clId="{3338BFEC-1C85-4061-AF7B-0909E31A59B6}" dt="2024-06-04T06:03:48.263" v="1788" actId="1076"/>
          <ac:picMkLst>
            <pc:docMk/>
            <pc:sldMk cId="0" sldId="257"/>
            <ac:picMk id="13314" creationId="{00000000-0000-0000-0000-000000000000}"/>
          </ac:picMkLst>
        </pc:picChg>
        <pc:picChg chg="del">
          <ac:chgData name="Ingela Frisk" userId="08b8ebbb-ac89-43e1-9d6e-2a2b7b690f56" providerId="ADAL" clId="{3338BFEC-1C85-4061-AF7B-0909E31A59B6}" dt="2024-06-04T05:47:00.490" v="624" actId="478"/>
          <ac:picMkLst>
            <pc:docMk/>
            <pc:sldMk cId="0" sldId="257"/>
            <ac:picMk id="13316" creationId="{00000000-0000-0000-0000-000000000000}"/>
          </ac:picMkLst>
        </pc:picChg>
        <pc:picChg chg="mod">
          <ac:chgData name="Ingela Frisk" userId="08b8ebbb-ac89-43e1-9d6e-2a2b7b690f56" providerId="ADAL" clId="{3338BFEC-1C85-4061-AF7B-0909E31A59B6}" dt="2024-06-04T06:03:56.178" v="1792" actId="14100"/>
          <ac:picMkLst>
            <pc:docMk/>
            <pc:sldMk cId="0" sldId="257"/>
            <ac:picMk id="13318" creationId="{00000000-0000-0000-0000-000000000000}"/>
          </ac:picMkLst>
        </pc:picChg>
        <pc:picChg chg="mod">
          <ac:chgData name="Ingela Frisk" userId="08b8ebbb-ac89-43e1-9d6e-2a2b7b690f56" providerId="ADAL" clId="{3338BFEC-1C85-4061-AF7B-0909E31A59B6}" dt="2024-06-04T06:03:45.857" v="1787" actId="1076"/>
          <ac:picMkLst>
            <pc:docMk/>
            <pc:sldMk cId="0" sldId="257"/>
            <ac:picMk id="13320" creationId="{00000000-0000-0000-0000-000000000000}"/>
          </ac:picMkLst>
        </pc:picChg>
        <pc:picChg chg="mod">
          <ac:chgData name="Ingela Frisk" userId="08b8ebbb-ac89-43e1-9d6e-2a2b7b690f56" providerId="ADAL" clId="{3338BFEC-1C85-4061-AF7B-0909E31A59B6}" dt="2024-06-04T06:03:43.646" v="1786" actId="1076"/>
          <ac:picMkLst>
            <pc:docMk/>
            <pc:sldMk cId="0" sldId="257"/>
            <ac:picMk id="13322" creationId="{00000000-0000-0000-0000-000000000000}"/>
          </ac:picMkLst>
        </pc:picChg>
        <pc:picChg chg="del mod">
          <ac:chgData name="Ingela Frisk" userId="08b8ebbb-ac89-43e1-9d6e-2a2b7b690f56" providerId="ADAL" clId="{3338BFEC-1C85-4061-AF7B-0909E31A59B6}" dt="2024-06-04T05:53:06.030" v="867" actId="478"/>
          <ac:picMkLst>
            <pc:docMk/>
            <pc:sldMk cId="0" sldId="257"/>
            <ac:picMk id="13324" creationId="{00000000-0000-0000-0000-000000000000}"/>
          </ac:picMkLst>
        </pc:picChg>
        <pc:picChg chg="del mod">
          <ac:chgData name="Ingela Frisk" userId="08b8ebbb-ac89-43e1-9d6e-2a2b7b690f56" providerId="ADAL" clId="{3338BFEC-1C85-4061-AF7B-0909E31A59B6}" dt="2024-06-04T05:52:07.649" v="863" actId="478"/>
          <ac:picMkLst>
            <pc:docMk/>
            <pc:sldMk cId="0" sldId="257"/>
            <ac:picMk id="13326" creationId="{00000000-0000-0000-0000-000000000000}"/>
          </ac:picMkLst>
        </pc:picChg>
        <pc:picChg chg="mod">
          <ac:chgData name="Ingela Frisk" userId="08b8ebbb-ac89-43e1-9d6e-2a2b7b690f56" providerId="ADAL" clId="{3338BFEC-1C85-4061-AF7B-0909E31A59B6}" dt="2024-06-04T06:03:33.344" v="1782" actId="1076"/>
          <ac:picMkLst>
            <pc:docMk/>
            <pc:sldMk cId="0" sldId="257"/>
            <ac:picMk id="13330" creationId="{00000000-0000-0000-0000-000000000000}"/>
          </ac:picMkLst>
        </pc:picChg>
        <pc:picChg chg="mod">
          <ac:chgData name="Ingela Frisk" userId="08b8ebbb-ac89-43e1-9d6e-2a2b7b690f56" providerId="ADAL" clId="{3338BFEC-1C85-4061-AF7B-0909E31A59B6}" dt="2024-06-04T06:03:38.990" v="1784" actId="1076"/>
          <ac:picMkLst>
            <pc:docMk/>
            <pc:sldMk cId="0" sldId="257"/>
            <ac:picMk id="13334" creationId="{00000000-0000-0000-0000-000000000000}"/>
          </ac:picMkLst>
        </pc:picChg>
      </pc:sldChg>
      <pc:sldChg chg="modSp mod ord">
        <pc:chgData name="Ingela Frisk" userId="08b8ebbb-ac89-43e1-9d6e-2a2b7b690f56" providerId="ADAL" clId="{3338BFEC-1C85-4061-AF7B-0909E31A59B6}" dt="2024-06-17T08:46:14.575" v="5911" actId="20577"/>
        <pc:sldMkLst>
          <pc:docMk/>
          <pc:sldMk cId="0" sldId="258"/>
        </pc:sldMkLst>
        <pc:spChg chg="mod">
          <ac:chgData name="Ingela Frisk" userId="08b8ebbb-ac89-43e1-9d6e-2a2b7b690f56" providerId="ADAL" clId="{3338BFEC-1C85-4061-AF7B-0909E31A59B6}" dt="2024-06-17T08:44:20.751" v="5794" actId="5793"/>
          <ac:spMkLst>
            <pc:docMk/>
            <pc:sldMk cId="0" sldId="258"/>
            <ac:spMk id="2" creationId="{00000000-0000-0000-0000-000000000000}"/>
          </ac:spMkLst>
        </pc:spChg>
        <pc:spChg chg="mod">
          <ac:chgData name="Ingela Frisk" userId="08b8ebbb-ac89-43e1-9d6e-2a2b7b690f56" providerId="ADAL" clId="{3338BFEC-1C85-4061-AF7B-0909E31A59B6}" dt="2024-06-17T08:46:14.575" v="5911" actId="20577"/>
          <ac:spMkLst>
            <pc:docMk/>
            <pc:sldMk cId="0" sldId="258"/>
            <ac:spMk id="3" creationId="{00000000-0000-0000-0000-000000000000}"/>
          </ac:spMkLst>
        </pc:spChg>
      </pc:sldChg>
      <pc:sldChg chg="modSp mod ord">
        <pc:chgData name="Ingela Frisk" userId="08b8ebbb-ac89-43e1-9d6e-2a2b7b690f56" providerId="ADAL" clId="{3338BFEC-1C85-4061-AF7B-0909E31A59B6}" dt="2024-06-17T08:43:49.746" v="5773" actId="1076"/>
        <pc:sldMkLst>
          <pc:docMk/>
          <pc:sldMk cId="0" sldId="259"/>
        </pc:sldMkLst>
        <pc:spChg chg="mod">
          <ac:chgData name="Ingela Frisk" userId="08b8ebbb-ac89-43e1-9d6e-2a2b7b690f56" providerId="ADAL" clId="{3338BFEC-1C85-4061-AF7B-0909E31A59B6}" dt="2024-06-17T08:43:49.746" v="5773" actId="1076"/>
          <ac:spMkLst>
            <pc:docMk/>
            <pc:sldMk cId="0" sldId="259"/>
            <ac:spMk id="2" creationId="{00000000-0000-0000-0000-000000000000}"/>
          </ac:spMkLst>
        </pc:spChg>
        <pc:spChg chg="mod">
          <ac:chgData name="Ingela Frisk" userId="08b8ebbb-ac89-43e1-9d6e-2a2b7b690f56" providerId="ADAL" clId="{3338BFEC-1C85-4061-AF7B-0909E31A59B6}" dt="2024-06-17T08:43:47.168" v="5772" actId="1076"/>
          <ac:spMkLst>
            <pc:docMk/>
            <pc:sldMk cId="0" sldId="259"/>
            <ac:spMk id="3" creationId="{00000000-0000-0000-0000-000000000000}"/>
          </ac:spMkLst>
        </pc:spChg>
      </pc:sldChg>
      <pc:sldChg chg="addSp modSp mod">
        <pc:chgData name="Ingela Frisk" userId="08b8ebbb-ac89-43e1-9d6e-2a2b7b690f56" providerId="ADAL" clId="{3338BFEC-1C85-4061-AF7B-0909E31A59B6}" dt="2024-06-05T05:36:35.805" v="3413" actId="313"/>
        <pc:sldMkLst>
          <pc:docMk/>
          <pc:sldMk cId="0" sldId="260"/>
        </pc:sldMkLst>
        <pc:spChg chg="mod">
          <ac:chgData name="Ingela Frisk" userId="08b8ebbb-ac89-43e1-9d6e-2a2b7b690f56" providerId="ADAL" clId="{3338BFEC-1C85-4061-AF7B-0909E31A59B6}" dt="2024-06-04T12:17:10.862" v="2618" actId="1076"/>
          <ac:spMkLst>
            <pc:docMk/>
            <pc:sldMk cId="0" sldId="260"/>
            <ac:spMk id="2" creationId="{00000000-0000-0000-0000-000000000000}"/>
          </ac:spMkLst>
        </pc:spChg>
        <pc:spChg chg="mod">
          <ac:chgData name="Ingela Frisk" userId="08b8ebbb-ac89-43e1-9d6e-2a2b7b690f56" providerId="ADAL" clId="{3338BFEC-1C85-4061-AF7B-0909E31A59B6}" dt="2024-06-05T05:36:35.805" v="3413" actId="313"/>
          <ac:spMkLst>
            <pc:docMk/>
            <pc:sldMk cId="0" sldId="260"/>
            <ac:spMk id="3" creationId="{00000000-0000-0000-0000-000000000000}"/>
          </ac:spMkLst>
        </pc:spChg>
        <pc:picChg chg="add mod">
          <ac:chgData name="Ingela Frisk" userId="08b8ebbb-ac89-43e1-9d6e-2a2b7b690f56" providerId="ADAL" clId="{3338BFEC-1C85-4061-AF7B-0909E31A59B6}" dt="2024-06-05T05:34:58.340" v="3286" actId="1076"/>
          <ac:picMkLst>
            <pc:docMk/>
            <pc:sldMk cId="0" sldId="260"/>
            <ac:picMk id="4" creationId="{3ED50836-96CA-C631-A245-25985856590B}"/>
          </ac:picMkLst>
        </pc:picChg>
        <pc:picChg chg="mod">
          <ac:chgData name="Ingela Frisk" userId="08b8ebbb-ac89-43e1-9d6e-2a2b7b690f56" providerId="ADAL" clId="{3338BFEC-1C85-4061-AF7B-0909E31A59B6}" dt="2024-06-05T05:35:03.793" v="3287" actId="1076"/>
          <ac:picMkLst>
            <pc:docMk/>
            <pc:sldMk cId="0" sldId="260"/>
            <ac:picMk id="5122" creationId="{00000000-0000-0000-0000-000000000000}"/>
          </ac:picMkLst>
        </pc:picChg>
        <pc:picChg chg="mod">
          <ac:chgData name="Ingela Frisk" userId="08b8ebbb-ac89-43e1-9d6e-2a2b7b690f56" providerId="ADAL" clId="{3338BFEC-1C85-4061-AF7B-0909E31A59B6}" dt="2024-06-05T05:34:42.102" v="3282" actId="1076"/>
          <ac:picMkLst>
            <pc:docMk/>
            <pc:sldMk cId="0" sldId="260"/>
            <ac:picMk id="5124" creationId="{00000000-0000-0000-0000-000000000000}"/>
          </ac:picMkLst>
        </pc:picChg>
      </pc:sldChg>
      <pc:sldChg chg="modSp del mod">
        <pc:chgData name="Ingela Frisk" userId="08b8ebbb-ac89-43e1-9d6e-2a2b7b690f56" providerId="ADAL" clId="{3338BFEC-1C85-4061-AF7B-0909E31A59B6}" dt="2024-06-05T05:36:48.028" v="3414" actId="47"/>
        <pc:sldMkLst>
          <pc:docMk/>
          <pc:sldMk cId="0" sldId="262"/>
        </pc:sldMkLst>
        <pc:spChg chg="mod">
          <ac:chgData name="Ingela Frisk" userId="08b8ebbb-ac89-43e1-9d6e-2a2b7b690f56" providerId="ADAL" clId="{3338BFEC-1C85-4061-AF7B-0909E31A59B6}" dt="2024-06-04T12:23:55.553" v="3277" actId="255"/>
          <ac:spMkLst>
            <pc:docMk/>
            <pc:sldMk cId="0" sldId="262"/>
            <ac:spMk id="2" creationId="{00000000-0000-0000-0000-000000000000}"/>
          </ac:spMkLst>
        </pc:spChg>
        <pc:spChg chg="mod">
          <ac:chgData name="Ingela Frisk" userId="08b8ebbb-ac89-43e1-9d6e-2a2b7b690f56" providerId="ADAL" clId="{3338BFEC-1C85-4061-AF7B-0909E31A59B6}" dt="2024-06-04T12:23:59.795" v="3278" actId="1076"/>
          <ac:spMkLst>
            <pc:docMk/>
            <pc:sldMk cId="0" sldId="262"/>
            <ac:spMk id="3" creationId="{00000000-0000-0000-0000-000000000000}"/>
          </ac:spMkLst>
        </pc:spChg>
      </pc:sldChg>
      <pc:sldChg chg="modSp mod">
        <pc:chgData name="Ingela Frisk" userId="08b8ebbb-ac89-43e1-9d6e-2a2b7b690f56" providerId="ADAL" clId="{3338BFEC-1C85-4061-AF7B-0909E31A59B6}" dt="2024-06-17T08:50:20.798" v="6207" actId="20577"/>
        <pc:sldMkLst>
          <pc:docMk/>
          <pc:sldMk cId="0" sldId="263"/>
        </pc:sldMkLst>
        <pc:spChg chg="mod">
          <ac:chgData name="Ingela Frisk" userId="08b8ebbb-ac89-43e1-9d6e-2a2b7b690f56" providerId="ADAL" clId="{3338BFEC-1C85-4061-AF7B-0909E31A59B6}" dt="2024-06-05T05:37:30.412" v="3449" actId="1076"/>
          <ac:spMkLst>
            <pc:docMk/>
            <pc:sldMk cId="0" sldId="263"/>
            <ac:spMk id="2" creationId="{00000000-0000-0000-0000-000000000000}"/>
          </ac:spMkLst>
        </pc:spChg>
        <pc:spChg chg="mod">
          <ac:chgData name="Ingela Frisk" userId="08b8ebbb-ac89-43e1-9d6e-2a2b7b690f56" providerId="ADAL" clId="{3338BFEC-1C85-4061-AF7B-0909E31A59B6}" dt="2024-06-17T08:50:20.798" v="6207" actId="20577"/>
          <ac:spMkLst>
            <pc:docMk/>
            <pc:sldMk cId="0" sldId="263"/>
            <ac:spMk id="3" creationId="{00000000-0000-0000-0000-000000000000}"/>
          </ac:spMkLst>
        </pc:spChg>
        <pc:picChg chg="mod">
          <ac:chgData name="Ingela Frisk" userId="08b8ebbb-ac89-43e1-9d6e-2a2b7b690f56" providerId="ADAL" clId="{3338BFEC-1C85-4061-AF7B-0909E31A59B6}" dt="2024-06-05T06:26:27.284" v="4127" actId="1076"/>
          <ac:picMkLst>
            <pc:docMk/>
            <pc:sldMk cId="0" sldId="263"/>
            <ac:picMk id="6" creationId="{00000000-0000-0000-0000-000000000000}"/>
          </ac:picMkLst>
        </pc:picChg>
        <pc:picChg chg="mod">
          <ac:chgData name="Ingela Frisk" userId="08b8ebbb-ac89-43e1-9d6e-2a2b7b690f56" providerId="ADAL" clId="{3338BFEC-1C85-4061-AF7B-0909E31A59B6}" dt="2024-06-05T05:37:41.606" v="3454" actId="1076"/>
          <ac:picMkLst>
            <pc:docMk/>
            <pc:sldMk cId="0" sldId="263"/>
            <ac:picMk id="2050" creationId="{00000000-0000-0000-0000-000000000000}"/>
          </ac:picMkLst>
        </pc:picChg>
        <pc:picChg chg="mod">
          <ac:chgData name="Ingela Frisk" userId="08b8ebbb-ac89-43e1-9d6e-2a2b7b690f56" providerId="ADAL" clId="{3338BFEC-1C85-4061-AF7B-0909E31A59B6}" dt="2024-06-05T05:37:35.870" v="3451" actId="1076"/>
          <ac:picMkLst>
            <pc:docMk/>
            <pc:sldMk cId="0" sldId="263"/>
            <ac:picMk id="2052" creationId="{00000000-0000-0000-0000-000000000000}"/>
          </ac:picMkLst>
        </pc:picChg>
      </pc:sldChg>
      <pc:sldChg chg="addSp delSp modSp mod">
        <pc:chgData name="Ingela Frisk" userId="08b8ebbb-ac89-43e1-9d6e-2a2b7b690f56" providerId="ADAL" clId="{3338BFEC-1C85-4061-AF7B-0909E31A59B6}" dt="2024-06-17T08:45:00.663" v="5795" actId="207"/>
        <pc:sldMkLst>
          <pc:docMk/>
          <pc:sldMk cId="0" sldId="264"/>
        </pc:sldMkLst>
        <pc:spChg chg="mod">
          <ac:chgData name="Ingela Frisk" userId="08b8ebbb-ac89-43e1-9d6e-2a2b7b690f56" providerId="ADAL" clId="{3338BFEC-1C85-4061-AF7B-0909E31A59B6}" dt="2024-06-17T08:31:59.292" v="4926" actId="1076"/>
          <ac:spMkLst>
            <pc:docMk/>
            <pc:sldMk cId="0" sldId="264"/>
            <ac:spMk id="2" creationId="{00000000-0000-0000-0000-000000000000}"/>
          </ac:spMkLst>
        </pc:spChg>
        <pc:spChg chg="mod">
          <ac:chgData name="Ingela Frisk" userId="08b8ebbb-ac89-43e1-9d6e-2a2b7b690f56" providerId="ADAL" clId="{3338BFEC-1C85-4061-AF7B-0909E31A59B6}" dt="2024-06-17T08:45:00.663" v="5795" actId="207"/>
          <ac:spMkLst>
            <pc:docMk/>
            <pc:sldMk cId="0" sldId="264"/>
            <ac:spMk id="3" creationId="{00000000-0000-0000-0000-000000000000}"/>
          </ac:spMkLst>
        </pc:spChg>
        <pc:picChg chg="add del mod">
          <ac:chgData name="Ingela Frisk" userId="08b8ebbb-ac89-43e1-9d6e-2a2b7b690f56" providerId="ADAL" clId="{3338BFEC-1C85-4061-AF7B-0909E31A59B6}" dt="2024-06-04T05:35:53.590" v="218" actId="478"/>
          <ac:picMkLst>
            <pc:docMk/>
            <pc:sldMk cId="0" sldId="264"/>
            <ac:picMk id="4" creationId="{E7DAD691-3BF0-F7ED-5976-F7BEB94F3554}"/>
          </ac:picMkLst>
        </pc:picChg>
        <pc:picChg chg="del mod">
          <ac:chgData name="Ingela Frisk" userId="08b8ebbb-ac89-43e1-9d6e-2a2b7b690f56" providerId="ADAL" clId="{3338BFEC-1C85-4061-AF7B-0909E31A59B6}" dt="2024-06-04T05:38:14.136" v="224" actId="478"/>
          <ac:picMkLst>
            <pc:docMk/>
            <pc:sldMk cId="0" sldId="264"/>
            <ac:picMk id="6" creationId="{00000000-0000-0000-0000-000000000000}"/>
          </ac:picMkLst>
        </pc:picChg>
        <pc:picChg chg="mod">
          <ac:chgData name="Ingela Frisk" userId="08b8ebbb-ac89-43e1-9d6e-2a2b7b690f56" providerId="ADAL" clId="{3338BFEC-1C85-4061-AF7B-0909E31A59B6}" dt="2024-06-04T05:34:59.029" v="215" actId="14100"/>
          <ac:picMkLst>
            <pc:docMk/>
            <pc:sldMk cId="0" sldId="264"/>
            <ac:picMk id="7" creationId="{00000000-0000-0000-0000-000000000000}"/>
          </ac:picMkLst>
        </pc:picChg>
        <pc:picChg chg="del mod">
          <ac:chgData name="Ingela Frisk" userId="08b8ebbb-ac89-43e1-9d6e-2a2b7b690f56" providerId="ADAL" clId="{3338BFEC-1C85-4061-AF7B-0909E31A59B6}" dt="2024-06-04T05:34:35.981" v="208" actId="478"/>
          <ac:picMkLst>
            <pc:docMk/>
            <pc:sldMk cId="0" sldId="264"/>
            <ac:picMk id="8" creationId="{00000000-0000-0000-0000-000000000000}"/>
          </ac:picMkLst>
        </pc:picChg>
        <pc:picChg chg="add mod">
          <ac:chgData name="Ingela Frisk" userId="08b8ebbb-ac89-43e1-9d6e-2a2b7b690f56" providerId="ADAL" clId="{3338BFEC-1C85-4061-AF7B-0909E31A59B6}" dt="2024-06-04T05:36:01.610" v="222" actId="1076"/>
          <ac:picMkLst>
            <pc:docMk/>
            <pc:sldMk cId="0" sldId="264"/>
            <ac:picMk id="1028" creationId="{C4D86593-8A81-93F1-E2D4-D302F8512C3E}"/>
          </ac:picMkLst>
        </pc:picChg>
        <pc:picChg chg="add mod">
          <ac:chgData name="Ingela Frisk" userId="08b8ebbb-ac89-43e1-9d6e-2a2b7b690f56" providerId="ADAL" clId="{3338BFEC-1C85-4061-AF7B-0909E31A59B6}" dt="2024-06-04T05:38:24.264" v="229" actId="1076"/>
          <ac:picMkLst>
            <pc:docMk/>
            <pc:sldMk cId="0" sldId="264"/>
            <ac:picMk id="1030" creationId="{665B34BF-B5D9-22BB-D2A9-35DEED6CDC11}"/>
          </ac:picMkLst>
        </pc:picChg>
        <pc:picChg chg="mod">
          <ac:chgData name="Ingela Frisk" userId="08b8ebbb-ac89-43e1-9d6e-2a2b7b690f56" providerId="ADAL" clId="{3338BFEC-1C85-4061-AF7B-0909E31A59B6}" dt="2024-06-03T11:36:08.674" v="167" actId="1440"/>
          <ac:picMkLst>
            <pc:docMk/>
            <pc:sldMk cId="0" sldId="264"/>
            <ac:picMk id="6146" creationId="{00000000-0000-0000-0000-000000000000}"/>
          </ac:picMkLst>
        </pc:picChg>
      </pc:sldChg>
      <pc:sldChg chg="addSp delSp modSp mod">
        <pc:chgData name="Ingela Frisk" userId="08b8ebbb-ac89-43e1-9d6e-2a2b7b690f56" providerId="ADAL" clId="{3338BFEC-1C85-4061-AF7B-0909E31A59B6}" dt="2024-06-17T08:45:18.498" v="5797" actId="1076"/>
        <pc:sldMkLst>
          <pc:docMk/>
          <pc:sldMk cId="0" sldId="265"/>
        </pc:sldMkLst>
        <pc:spChg chg="mod">
          <ac:chgData name="Ingela Frisk" userId="08b8ebbb-ac89-43e1-9d6e-2a2b7b690f56" providerId="ADAL" clId="{3338BFEC-1C85-4061-AF7B-0909E31A59B6}" dt="2024-06-17T08:45:18.498" v="5797" actId="1076"/>
          <ac:spMkLst>
            <pc:docMk/>
            <pc:sldMk cId="0" sldId="265"/>
            <ac:spMk id="2" creationId="{00000000-0000-0000-0000-000000000000}"/>
          </ac:spMkLst>
        </pc:spChg>
        <pc:spChg chg="mod">
          <ac:chgData name="Ingela Frisk" userId="08b8ebbb-ac89-43e1-9d6e-2a2b7b690f56" providerId="ADAL" clId="{3338BFEC-1C85-4061-AF7B-0909E31A59B6}" dt="2024-06-17T08:43:03.958" v="5768" actId="1076"/>
          <ac:spMkLst>
            <pc:docMk/>
            <pc:sldMk cId="0" sldId="265"/>
            <ac:spMk id="3" creationId="{00000000-0000-0000-0000-000000000000}"/>
          </ac:spMkLst>
        </pc:spChg>
        <pc:picChg chg="mod">
          <ac:chgData name="Ingela Frisk" userId="08b8ebbb-ac89-43e1-9d6e-2a2b7b690f56" providerId="ADAL" clId="{3338BFEC-1C85-4061-AF7B-0909E31A59B6}" dt="2024-06-04T05:31:55.096" v="200" actId="14100"/>
          <ac:picMkLst>
            <pc:docMk/>
            <pc:sldMk cId="0" sldId="265"/>
            <ac:picMk id="5" creationId="{00000000-0000-0000-0000-000000000000}"/>
          </ac:picMkLst>
        </pc:picChg>
        <pc:picChg chg="add mod">
          <ac:chgData name="Ingela Frisk" userId="08b8ebbb-ac89-43e1-9d6e-2a2b7b690f56" providerId="ADAL" clId="{3338BFEC-1C85-4061-AF7B-0909E31A59B6}" dt="2024-06-17T08:42:53.234" v="5765" actId="1076"/>
          <ac:picMkLst>
            <pc:docMk/>
            <pc:sldMk cId="0" sldId="265"/>
            <ac:picMk id="4098" creationId="{B7350599-39C4-D5E9-2F7F-B82BA24B580F}"/>
          </ac:picMkLst>
        </pc:picChg>
        <pc:picChg chg="del mod">
          <ac:chgData name="Ingela Frisk" userId="08b8ebbb-ac89-43e1-9d6e-2a2b7b690f56" providerId="ADAL" clId="{3338BFEC-1C85-4061-AF7B-0909E31A59B6}" dt="2024-06-17T08:40:47.469" v="5474" actId="478"/>
          <ac:picMkLst>
            <pc:docMk/>
            <pc:sldMk cId="0" sldId="265"/>
            <ac:picMk id="5122" creationId="{00000000-0000-0000-0000-000000000000}"/>
          </ac:picMkLst>
        </pc:picChg>
        <pc:picChg chg="mod">
          <ac:chgData name="Ingela Frisk" userId="08b8ebbb-ac89-43e1-9d6e-2a2b7b690f56" providerId="ADAL" clId="{3338BFEC-1C85-4061-AF7B-0909E31A59B6}" dt="2024-06-17T08:32:56.299" v="4986" actId="1076"/>
          <ac:picMkLst>
            <pc:docMk/>
            <pc:sldMk cId="0" sldId="265"/>
            <ac:picMk id="5124" creationId="{00000000-0000-0000-0000-000000000000}"/>
          </ac:picMkLst>
        </pc:picChg>
        <pc:picChg chg="mod">
          <ac:chgData name="Ingela Frisk" userId="08b8ebbb-ac89-43e1-9d6e-2a2b7b690f56" providerId="ADAL" clId="{3338BFEC-1C85-4061-AF7B-0909E31A59B6}" dt="2024-06-17T08:42:55.798" v="5766" actId="1076"/>
          <ac:picMkLst>
            <pc:docMk/>
            <pc:sldMk cId="0" sldId="265"/>
            <ac:picMk id="5126" creationId="{00000000-0000-0000-0000-000000000000}"/>
          </ac:picMkLst>
        </pc:picChg>
        <pc:picChg chg="del mod">
          <ac:chgData name="Ingela Frisk" userId="08b8ebbb-ac89-43e1-9d6e-2a2b7b690f56" providerId="ADAL" clId="{3338BFEC-1C85-4061-AF7B-0909E31A59B6}" dt="2024-06-04T05:31:48.616" v="197" actId="478"/>
          <ac:picMkLst>
            <pc:docMk/>
            <pc:sldMk cId="0" sldId="265"/>
            <ac:picMk id="22530" creationId="{00000000-0000-0000-0000-000000000000}"/>
          </ac:picMkLst>
        </pc:picChg>
      </pc:sldChg>
      <pc:sldChg chg="del">
        <pc:chgData name="Ingela Frisk" userId="08b8ebbb-ac89-43e1-9d6e-2a2b7b690f56" providerId="ADAL" clId="{3338BFEC-1C85-4061-AF7B-0909E31A59B6}" dt="2024-06-04T05:32:56.685" v="206" actId="47"/>
        <pc:sldMkLst>
          <pc:docMk/>
          <pc:sldMk cId="0" sldId="266"/>
        </pc:sldMkLst>
      </pc:sldChg>
      <pc:sldChg chg="del">
        <pc:chgData name="Ingela Frisk" userId="08b8ebbb-ac89-43e1-9d6e-2a2b7b690f56" providerId="ADAL" clId="{3338BFEC-1C85-4061-AF7B-0909E31A59B6}" dt="2024-06-04T05:32:55.191" v="205" actId="47"/>
        <pc:sldMkLst>
          <pc:docMk/>
          <pc:sldMk cId="0" sldId="267"/>
        </pc:sldMkLst>
      </pc:sldChg>
      <pc:sldChg chg="addSp delSp modSp mod">
        <pc:chgData name="Ingela Frisk" userId="08b8ebbb-ac89-43e1-9d6e-2a2b7b690f56" providerId="ADAL" clId="{3338BFEC-1C85-4061-AF7B-0909E31A59B6}" dt="2024-06-04T05:42:43.649" v="240" actId="14100"/>
        <pc:sldMkLst>
          <pc:docMk/>
          <pc:sldMk cId="2159875524" sldId="1938"/>
        </pc:sldMkLst>
        <pc:spChg chg="add del mod">
          <ac:chgData name="Ingela Frisk" userId="08b8ebbb-ac89-43e1-9d6e-2a2b7b690f56" providerId="ADAL" clId="{3338BFEC-1C85-4061-AF7B-0909E31A59B6}" dt="2024-06-04T05:42:25.355" v="235" actId="478"/>
          <ac:spMkLst>
            <pc:docMk/>
            <pc:sldMk cId="2159875524" sldId="1938"/>
            <ac:spMk id="3" creationId="{E3F0B144-0C2C-A1E4-F2EA-C2CBB6A11A88}"/>
          </ac:spMkLst>
        </pc:spChg>
        <pc:spChg chg="mod">
          <ac:chgData name="Ingela Frisk" userId="08b8ebbb-ac89-43e1-9d6e-2a2b7b690f56" providerId="ADAL" clId="{3338BFEC-1C85-4061-AF7B-0909E31A59B6}" dt="2024-06-04T05:39:08.059" v="233" actId="255"/>
          <ac:spMkLst>
            <pc:docMk/>
            <pc:sldMk cId="2159875524" sldId="1938"/>
            <ac:spMk id="18" creationId="{57D62F16-F75C-6B98-2080-BECC2DE82C16}"/>
          </ac:spMkLst>
        </pc:spChg>
        <pc:picChg chg="del">
          <ac:chgData name="Ingela Frisk" userId="08b8ebbb-ac89-43e1-9d6e-2a2b7b690f56" providerId="ADAL" clId="{3338BFEC-1C85-4061-AF7B-0909E31A59B6}" dt="2024-06-04T05:39:10.825" v="234" actId="478"/>
          <ac:picMkLst>
            <pc:docMk/>
            <pc:sldMk cId="2159875524" sldId="1938"/>
            <ac:picMk id="21" creationId="{AC8B7BBA-26C8-CB53-DE41-470B696859EA}"/>
          </ac:picMkLst>
        </pc:picChg>
        <pc:picChg chg="add mod">
          <ac:chgData name="Ingela Frisk" userId="08b8ebbb-ac89-43e1-9d6e-2a2b7b690f56" providerId="ADAL" clId="{3338BFEC-1C85-4061-AF7B-0909E31A59B6}" dt="2024-06-04T05:42:43.649" v="240" actId="14100"/>
          <ac:picMkLst>
            <pc:docMk/>
            <pc:sldMk cId="2159875524" sldId="1938"/>
            <ac:picMk id="2050" creationId="{0501431F-9F50-BF52-288A-8E4FFB74BA8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7CE89E9-45C7-3D4B-E28D-C7FD95F7AE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B41C613-F8DD-66CF-B82E-E0349C4640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2907C-B7FD-4BEA-83AA-A7A3B4A0A4F9}" type="datetime1">
              <a:rPr lang="sv-SE" smtClean="0"/>
              <a:t>2024-06-03</a:t>
            </a:fld>
            <a:endParaRPr lang="sv-SE" dirty="0"/>
          </a:p>
        </p:txBody>
      </p:sp>
      <p:sp>
        <p:nvSpPr>
          <p:cNvPr id="4" name="Platshållare för sidfot 3">
            <a:extLst>
              <a:ext uri="{FF2B5EF4-FFF2-40B4-BE49-F238E27FC236}">
                <a16:creationId xmlns:a16="http://schemas.microsoft.com/office/drawing/2014/main" id="{0743570E-CB8F-1BFF-7317-203E8EA43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A93C501-4641-6CEF-F2EA-30017274E9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B717E-43D0-413B-A689-E21A52DC5756}" type="slidenum">
              <a:rPr lang="sv-SE" smtClean="0"/>
              <a:t>‹#›</a:t>
            </a:fld>
            <a:endParaRPr lang="sv-SE"/>
          </a:p>
        </p:txBody>
      </p:sp>
    </p:spTree>
    <p:extLst>
      <p:ext uri="{BB962C8B-B14F-4D97-AF65-F5344CB8AC3E}">
        <p14:creationId xmlns:p14="http://schemas.microsoft.com/office/powerpoint/2010/main" val="28828790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US" sz="1200"/>
            </a:lvl1pPr>
          </a:lstStyle>
          <a:p>
            <a:fld id="{F04CA3B1-5932-4306-884D-B8790FFC34B4}" type="datetime1">
              <a:rPr lang="sv-SE" smtClean="0"/>
              <a:pPr/>
              <a:t>2024-06-03</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US"/>
            </a:defPPr>
          </a:lstStyle>
          <a:p>
            <a:pPr rt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US"/>
            </a:def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US" sz="1200"/>
            </a:lvl1pPr>
          </a:lstStyle>
          <a:p>
            <a:pPr rtl="0"/>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E98F99F9-2769-4C52-8EE2-7278119F0A16}" type="slidenum">
              <a:rPr lang="sv-SE" noProof="0" smtClean="0"/>
              <a:t>‹#›</a:t>
            </a:fld>
            <a:endParaRPr lang="sv-SE" noProof="0"/>
          </a:p>
        </p:txBody>
      </p:sp>
    </p:spTree>
    <p:extLst>
      <p:ext uri="{BB962C8B-B14F-4D97-AF65-F5344CB8AC3E}">
        <p14:creationId xmlns:p14="http://schemas.microsoft.com/office/powerpoint/2010/main" val="26129259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US" sz="1200" kern="1200">
        <a:solidFill>
          <a:schemeClr val="tx1"/>
        </a:solidFill>
        <a:latin typeface="+mn-lt"/>
        <a:ea typeface="+mn-ea"/>
        <a:cs typeface="+mn-cs"/>
      </a:defRPr>
    </a:lvl1pPr>
    <a:lvl2pPr marL="457200" algn="l" defTabSz="914400" rtl="0" eaLnBrk="1" latinLnBrk="0" hangingPunct="1">
      <a:defRPr lang="en-US" sz="1200" kern="1200">
        <a:solidFill>
          <a:schemeClr val="tx1"/>
        </a:solidFill>
        <a:latin typeface="+mn-lt"/>
        <a:ea typeface="+mn-ea"/>
        <a:cs typeface="+mn-cs"/>
      </a:defRPr>
    </a:lvl2pPr>
    <a:lvl3pPr marL="914400" algn="l" defTabSz="914400" rtl="0" eaLnBrk="1" latinLnBrk="0" hangingPunct="1">
      <a:defRPr lang="en-US" sz="1200" kern="1200">
        <a:solidFill>
          <a:schemeClr val="tx1"/>
        </a:solidFill>
        <a:latin typeface="+mn-lt"/>
        <a:ea typeface="+mn-ea"/>
        <a:cs typeface="+mn-cs"/>
      </a:defRPr>
    </a:lvl3pPr>
    <a:lvl4pPr marL="1371600" algn="l" defTabSz="914400" rtl="0" eaLnBrk="1" latinLnBrk="0" hangingPunct="1">
      <a:defRPr lang="en-US" sz="1200" kern="1200">
        <a:solidFill>
          <a:schemeClr val="tx1"/>
        </a:solidFill>
        <a:latin typeface="+mn-lt"/>
        <a:ea typeface="+mn-ea"/>
        <a:cs typeface="+mn-cs"/>
      </a:defRPr>
    </a:lvl4pPr>
    <a:lvl5pPr marL="1828800" algn="l" defTabSz="914400" rtl="0" eaLnBrk="1" latinLnBrk="0" hangingPunct="1">
      <a:defRPr lang="en-US" sz="1200" kern="1200">
        <a:solidFill>
          <a:schemeClr val="tx1"/>
        </a:solidFill>
        <a:latin typeface="+mn-lt"/>
        <a:ea typeface="+mn-ea"/>
        <a:cs typeface="+mn-cs"/>
      </a:defRPr>
    </a:lvl5pPr>
    <a:lvl6pPr marL="2286000" algn="l" defTabSz="914400" rtl="0" eaLnBrk="1" latinLnBrk="0" hangingPunct="1">
      <a:defRPr lang="en-US" sz="1200" kern="1200">
        <a:solidFill>
          <a:schemeClr val="tx1"/>
        </a:solidFill>
        <a:latin typeface="+mn-lt"/>
        <a:ea typeface="+mn-ea"/>
        <a:cs typeface="+mn-cs"/>
      </a:defRPr>
    </a:lvl6pPr>
    <a:lvl7pPr marL="2743200" algn="l" defTabSz="914400" rtl="0" eaLnBrk="1" latinLnBrk="0" hangingPunct="1">
      <a:defRPr lang="en-US" sz="1200" kern="1200">
        <a:solidFill>
          <a:schemeClr val="tx1"/>
        </a:solidFill>
        <a:latin typeface="+mn-lt"/>
        <a:ea typeface="+mn-ea"/>
        <a:cs typeface="+mn-cs"/>
      </a:defRPr>
    </a:lvl7pPr>
    <a:lvl8pPr marL="3200400" algn="l" defTabSz="914400" rtl="0" eaLnBrk="1" latinLnBrk="0" hangingPunct="1">
      <a:defRPr lang="en-US" sz="1200" kern="1200">
        <a:solidFill>
          <a:schemeClr val="tx1"/>
        </a:solidFill>
        <a:latin typeface="+mn-lt"/>
        <a:ea typeface="+mn-ea"/>
        <a:cs typeface="+mn-cs"/>
      </a:defRPr>
    </a:lvl8pPr>
    <a:lvl9pPr marL="3657600" algn="l" defTabSz="914400" rtl="0" eaLnBrk="1" latinLnBrk="0" hangingPunct="1">
      <a:defRPr lang="en-U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98F99F9-2769-4C52-8EE2-7278119F0A16}" type="slidenum">
              <a:rPr lang="sv-SE" smtClean="0"/>
              <a:t>1</a:t>
            </a:fld>
            <a:endParaRPr lang="sv-SE"/>
          </a:p>
        </p:txBody>
      </p:sp>
    </p:spTree>
    <p:extLst>
      <p:ext uri="{BB962C8B-B14F-4D97-AF65-F5344CB8AC3E}">
        <p14:creationId xmlns:p14="http://schemas.microsoft.com/office/powerpoint/2010/main" val="210697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1A03A7DE-E2C6-D3DE-2D3C-0E50AB453153}"/>
              </a:ext>
            </a:extLst>
          </p:cNvPr>
          <p:cNvSpPr/>
          <p:nvPr userDrawn="1"/>
        </p:nvSpPr>
        <p:spPr>
          <a:xfrm>
            <a:off x="492348" y="822701"/>
            <a:ext cx="5439251" cy="5439251"/>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stStyle>
          <a:p>
            <a:pPr algn="ctr" rtl="0"/>
            <a:endParaRPr lang="sv-SE" noProof="0"/>
          </a:p>
        </p:txBody>
      </p:sp>
      <p:sp>
        <p:nvSpPr>
          <p:cNvPr id="6" name="Ellips 5">
            <a:extLst>
              <a:ext uri="{FF2B5EF4-FFF2-40B4-BE49-F238E27FC236}">
                <a16:creationId xmlns:a16="http://schemas.microsoft.com/office/drawing/2014/main" id="{E9155AC3-4048-A012-522F-9975DD4374A4}"/>
              </a:ext>
            </a:extLst>
          </p:cNvPr>
          <p:cNvSpPr/>
          <p:nvPr userDrawn="1"/>
        </p:nvSpPr>
        <p:spPr>
          <a:xfrm>
            <a:off x="11352413" y="1318559"/>
            <a:ext cx="389835" cy="38983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stStyle>
          <a:p>
            <a:pPr algn="ctr" rtl="0"/>
            <a:endParaRPr lang="sv-SE" noProof="0"/>
          </a:p>
        </p:txBody>
      </p:sp>
      <p:sp>
        <p:nvSpPr>
          <p:cNvPr id="9" name="Ellips 8">
            <a:extLst>
              <a:ext uri="{FF2B5EF4-FFF2-40B4-BE49-F238E27FC236}">
                <a16:creationId xmlns:a16="http://schemas.microsoft.com/office/drawing/2014/main" id="{C66BC318-7E9C-A53F-C445-78301FFF7C95}"/>
              </a:ext>
            </a:extLst>
          </p:cNvPr>
          <p:cNvSpPr/>
          <p:nvPr userDrawn="1"/>
        </p:nvSpPr>
        <p:spPr>
          <a:xfrm>
            <a:off x="638841" y="5012346"/>
            <a:ext cx="837678" cy="837678"/>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stStyle>
          <a:p>
            <a:pPr algn="ctr" rtl="0"/>
            <a:endParaRPr lang="sv-SE" noProof="0"/>
          </a:p>
        </p:txBody>
      </p:sp>
      <p:sp>
        <p:nvSpPr>
          <p:cNvPr id="11" name="Frihandsfigur 12">
            <a:extLst>
              <a:ext uri="{FF2B5EF4-FFF2-40B4-BE49-F238E27FC236}">
                <a16:creationId xmlns:a16="http://schemas.microsoft.com/office/drawing/2014/main" id="{EC2B4886-6DF6-0A57-7118-513A7AAA40F3}"/>
              </a:ext>
            </a:extLst>
          </p:cNvPr>
          <p:cNvSpPr/>
          <p:nvPr userDrawn="1"/>
        </p:nvSpPr>
        <p:spPr>
          <a:xfrm>
            <a:off x="9853347" y="0"/>
            <a:ext cx="1499066" cy="1061910"/>
          </a:xfrm>
          <a:custGeom>
            <a:avLst/>
            <a:gdLst>
              <a:gd name="connsiteX0" fmla="*/ 70097 w 1499066"/>
              <a:gd name="connsiteY0" fmla="*/ 0 h 1061910"/>
              <a:gd name="connsiteX1" fmla="*/ 1428969 w 1499066"/>
              <a:gd name="connsiteY1" fmla="*/ 0 h 1061910"/>
              <a:gd name="connsiteX2" fmla="*/ 1440164 w 1499066"/>
              <a:gd name="connsiteY2" fmla="*/ 20625 h 1061910"/>
              <a:gd name="connsiteX3" fmla="*/ 1499066 w 1499066"/>
              <a:gd name="connsiteY3" fmla="*/ 312377 h 1061910"/>
              <a:gd name="connsiteX4" fmla="*/ 749533 w 1499066"/>
              <a:gd name="connsiteY4" fmla="*/ 1061910 h 1061910"/>
              <a:gd name="connsiteX5" fmla="*/ 0 w 1499066"/>
              <a:gd name="connsiteY5" fmla="*/ 312377 h 1061910"/>
              <a:gd name="connsiteX6" fmla="*/ 58902 w 1499066"/>
              <a:gd name="connsiteY6" fmla="*/ 20625 h 10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66" h="1061910">
                <a:moveTo>
                  <a:pt x="70097" y="0"/>
                </a:moveTo>
                <a:lnTo>
                  <a:pt x="1428969" y="0"/>
                </a:lnTo>
                <a:lnTo>
                  <a:pt x="1440164" y="20625"/>
                </a:lnTo>
                <a:cubicBezTo>
                  <a:pt x="1478092" y="110298"/>
                  <a:pt x="1499066" y="208888"/>
                  <a:pt x="1499066" y="312377"/>
                </a:cubicBezTo>
                <a:cubicBezTo>
                  <a:pt x="1499066" y="726333"/>
                  <a:pt x="1163489" y="1061910"/>
                  <a:pt x="749533" y="1061910"/>
                </a:cubicBezTo>
                <a:cubicBezTo>
                  <a:pt x="335577" y="1061910"/>
                  <a:pt x="0" y="726333"/>
                  <a:pt x="0" y="312377"/>
                </a:cubicBezTo>
                <a:cubicBezTo>
                  <a:pt x="0" y="208888"/>
                  <a:pt x="20974" y="110298"/>
                  <a:pt x="58902" y="20625"/>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4" name="Rubrik 1">
            <a:extLst>
              <a:ext uri="{FF2B5EF4-FFF2-40B4-BE49-F238E27FC236}">
                <a16:creationId xmlns:a16="http://schemas.microsoft.com/office/drawing/2014/main" id="{4BF993BB-6145-4D1C-B438-D1350312F172}"/>
              </a:ext>
            </a:extLst>
          </p:cNvPr>
          <p:cNvSpPr>
            <a:spLocks noGrp="1"/>
          </p:cNvSpPr>
          <p:nvPr>
            <p:ph type="title" hasCustomPrompt="1"/>
          </p:nvPr>
        </p:nvSpPr>
        <p:spPr>
          <a:xfrm>
            <a:off x="6300216" y="2130552"/>
            <a:ext cx="4590288" cy="1764792"/>
          </a:xfrm>
        </p:spPr>
        <p:txBody>
          <a:bodyPr rtlCol="0" anchor="t">
            <a:noAutofit/>
          </a:bodyPr>
          <a:lstStyle>
            <a:lvl1pPr>
              <a:defRPr lang="en-US" sz="5400" b="1">
                <a:solidFill>
                  <a:schemeClr val="tx2"/>
                </a:solidFill>
                <a:latin typeface="+mn-lt"/>
              </a:defRPr>
            </a:lvl1pPr>
          </a:lstStyle>
          <a:p>
            <a:pPr rtl="0"/>
            <a:r>
              <a:rPr lang="sv-SE" noProof="0"/>
              <a:t>Klicka här för att ändra format</a:t>
            </a:r>
          </a:p>
        </p:txBody>
      </p:sp>
      <p:sp>
        <p:nvSpPr>
          <p:cNvPr id="7" name="Platshållare för bild 6">
            <a:extLst>
              <a:ext uri="{FF2B5EF4-FFF2-40B4-BE49-F238E27FC236}">
                <a16:creationId xmlns:a16="http://schemas.microsoft.com/office/drawing/2014/main" id="{50EBEF97-3620-43B4-9D9A-099216F75396}"/>
              </a:ext>
            </a:extLst>
          </p:cNvPr>
          <p:cNvSpPr>
            <a:spLocks noGrp="1"/>
          </p:cNvSpPr>
          <p:nvPr>
            <p:ph type="pic" sz="quarter" idx="10" hasCustomPrompt="1"/>
          </p:nvPr>
        </p:nvSpPr>
        <p:spPr>
          <a:xfrm>
            <a:off x="1005840" y="1316736"/>
            <a:ext cx="4325112" cy="4325112"/>
          </a:xfrm>
          <a:noFill/>
        </p:spPr>
        <p:txBody>
          <a:bodyPr rtlCol="0" anchor="ctr">
            <a:noAutofit/>
          </a:bodyPr>
          <a:lstStyle>
            <a:lvl1pPr algn="ctr">
              <a:defRPr lang="en-US"/>
            </a:lvl1pPr>
          </a:lstStyle>
          <a:p>
            <a:pPr rtl="0"/>
            <a:r>
              <a:rPr lang="sv-SE" noProof="0"/>
              <a:t>Klicka på ikonen för att lägga till bild</a:t>
            </a:r>
          </a:p>
        </p:txBody>
      </p:sp>
      <p:sp>
        <p:nvSpPr>
          <p:cNvPr id="12" name="Underrubrik 2">
            <a:extLst>
              <a:ext uri="{FF2B5EF4-FFF2-40B4-BE49-F238E27FC236}">
                <a16:creationId xmlns:a16="http://schemas.microsoft.com/office/drawing/2014/main" id="{64030515-78CF-D472-B3D6-9EE48BCA2662}"/>
              </a:ext>
            </a:extLst>
          </p:cNvPr>
          <p:cNvSpPr>
            <a:spLocks noGrp="1"/>
          </p:cNvSpPr>
          <p:nvPr>
            <p:ph type="subTitle" idx="1" hasCustomPrompt="1"/>
          </p:nvPr>
        </p:nvSpPr>
        <p:spPr>
          <a:xfrm>
            <a:off x="6298598" y="3895344"/>
            <a:ext cx="4591906" cy="1024128"/>
          </a:xfrm>
        </p:spPr>
        <p:txBody>
          <a:bodyPr rtlCol="0">
            <a:noAutofit/>
          </a:bodyPr>
          <a:lstStyle>
            <a:lvl1pPr marL="0" indent="0" algn="l">
              <a:lnSpc>
                <a:spcPct val="100000"/>
              </a:lnSpc>
              <a:buNone/>
              <a:defRPr lang="en-US" sz="2200" b="1">
                <a:solidFill>
                  <a:schemeClr val="tx2"/>
                </a:solidFill>
                <a:latin typeface="Segoe UI Semibold" panose="020B0702040204020203" pitchFamily="34" charset="0"/>
                <a:cs typeface="Segoe UI Semibold" panose="020B0702040204020203" pitchFamily="34" charset="0"/>
              </a:defRPr>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rtl="0"/>
            <a:r>
              <a:rPr lang="sv-SE" noProof="0"/>
              <a:t>Klicka om du vill redigera mall för underrubrikformat</a:t>
            </a:r>
          </a:p>
        </p:txBody>
      </p:sp>
    </p:spTree>
    <p:extLst>
      <p:ext uri="{BB962C8B-B14F-4D97-AF65-F5344CB8AC3E}">
        <p14:creationId xmlns:p14="http://schemas.microsoft.com/office/powerpoint/2010/main" val="317296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ihandsfigur 9">
            <a:extLst>
              <a:ext uri="{FF2B5EF4-FFF2-40B4-BE49-F238E27FC236}">
                <a16:creationId xmlns:a16="http://schemas.microsoft.com/office/drawing/2014/main" id="{B016AB6E-3D8A-906E-416F-9B68623EA747}"/>
              </a:ext>
            </a:extLst>
          </p:cNvPr>
          <p:cNvSpPr/>
          <p:nvPr userDrawn="1"/>
        </p:nvSpPr>
        <p:spPr>
          <a:xfrm>
            <a:off x="6912398" y="4482109"/>
            <a:ext cx="5279603" cy="2386909"/>
          </a:xfrm>
          <a:custGeom>
            <a:avLst/>
            <a:gdLst>
              <a:gd name="connsiteX0" fmla="*/ 3601541 w 5279603"/>
              <a:gd name="connsiteY0" fmla="*/ 0 h 2386909"/>
              <a:gd name="connsiteX1" fmla="*/ 5123083 w 5279603"/>
              <a:gd name="connsiteY1" fmla="*/ 307185 h 2386909"/>
              <a:gd name="connsiteX2" fmla="*/ 5279603 w 5279603"/>
              <a:gd name="connsiteY2" fmla="*/ 377947 h 2386909"/>
              <a:gd name="connsiteX3" fmla="*/ 5279603 w 5279603"/>
              <a:gd name="connsiteY3" fmla="*/ 2386909 h 2386909"/>
              <a:gd name="connsiteX4" fmla="*/ 0 w 5279603"/>
              <a:gd name="connsiteY4" fmla="*/ 2386909 h 2386909"/>
              <a:gd name="connsiteX5" fmla="*/ 78053 w 5279603"/>
              <a:gd name="connsiteY5" fmla="*/ 2214261 h 2386909"/>
              <a:gd name="connsiteX6" fmla="*/ 3601541 w 5279603"/>
              <a:gd name="connsiteY6" fmla="*/ 0 h 238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603" h="2386909">
                <a:moveTo>
                  <a:pt x="3601541" y="0"/>
                </a:moveTo>
                <a:cubicBezTo>
                  <a:pt x="4141255" y="0"/>
                  <a:pt x="4655422" y="109382"/>
                  <a:pt x="5123083" y="307185"/>
                </a:cubicBezTo>
                <a:lnTo>
                  <a:pt x="5279603" y="377947"/>
                </a:lnTo>
                <a:lnTo>
                  <a:pt x="5279603" y="2386909"/>
                </a:lnTo>
                <a:lnTo>
                  <a:pt x="0" y="2386909"/>
                </a:lnTo>
                <a:lnTo>
                  <a:pt x="78053" y="2214261"/>
                </a:lnTo>
                <a:cubicBezTo>
                  <a:pt x="709351" y="904104"/>
                  <a:pt x="2049863" y="0"/>
                  <a:pt x="3601541"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6" name="Frihandsfigur 7">
            <a:extLst>
              <a:ext uri="{FF2B5EF4-FFF2-40B4-BE49-F238E27FC236}">
                <a16:creationId xmlns:a16="http://schemas.microsoft.com/office/drawing/2014/main" id="{471EA21E-8904-9B80-6EAB-BA76819B4C23}"/>
              </a:ext>
            </a:extLst>
          </p:cNvPr>
          <p:cNvSpPr/>
          <p:nvPr userDrawn="1"/>
        </p:nvSpPr>
        <p:spPr>
          <a:xfrm>
            <a:off x="6188287" y="5875583"/>
            <a:ext cx="1499066" cy="993434"/>
          </a:xfrm>
          <a:custGeom>
            <a:avLst/>
            <a:gdLst>
              <a:gd name="connsiteX0" fmla="*/ 749533 w 1499066"/>
              <a:gd name="connsiteY0" fmla="*/ 0 h 993434"/>
              <a:gd name="connsiteX1" fmla="*/ 1499066 w 1499066"/>
              <a:gd name="connsiteY1" fmla="*/ 749533 h 993434"/>
              <a:gd name="connsiteX2" fmla="*/ 1483838 w 1499066"/>
              <a:gd name="connsiteY2" fmla="*/ 900590 h 993434"/>
              <a:gd name="connsiteX3" fmla="*/ 1455018 w 1499066"/>
              <a:gd name="connsiteY3" fmla="*/ 993434 h 993434"/>
              <a:gd name="connsiteX4" fmla="*/ 44048 w 1499066"/>
              <a:gd name="connsiteY4" fmla="*/ 993434 h 993434"/>
              <a:gd name="connsiteX5" fmla="*/ 15228 w 1499066"/>
              <a:gd name="connsiteY5" fmla="*/ 900590 h 993434"/>
              <a:gd name="connsiteX6" fmla="*/ 0 w 1499066"/>
              <a:gd name="connsiteY6" fmla="*/ 749533 h 993434"/>
              <a:gd name="connsiteX7" fmla="*/ 749533 w 1499066"/>
              <a:gd name="connsiteY7" fmla="*/ 0 h 99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9066" h="993434">
                <a:moveTo>
                  <a:pt x="749533" y="0"/>
                </a:moveTo>
                <a:cubicBezTo>
                  <a:pt x="1163489" y="0"/>
                  <a:pt x="1499066" y="335577"/>
                  <a:pt x="1499066" y="749533"/>
                </a:cubicBezTo>
                <a:cubicBezTo>
                  <a:pt x="1499066" y="801278"/>
                  <a:pt x="1493823" y="851798"/>
                  <a:pt x="1483838" y="900590"/>
                </a:cubicBezTo>
                <a:lnTo>
                  <a:pt x="1455018" y="993434"/>
                </a:lnTo>
                <a:lnTo>
                  <a:pt x="44048" y="993434"/>
                </a:lnTo>
                <a:lnTo>
                  <a:pt x="15228" y="900590"/>
                </a:lnTo>
                <a:cubicBezTo>
                  <a:pt x="5244" y="851798"/>
                  <a:pt x="0" y="801278"/>
                  <a:pt x="0" y="749533"/>
                </a:cubicBezTo>
                <a:cubicBezTo>
                  <a:pt x="0" y="335577"/>
                  <a:pt x="335577" y="0"/>
                  <a:pt x="749533"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stStyle>
          <a:p>
            <a:pPr algn="ctr" rtl="0"/>
            <a:endParaRPr lang="en-US" sz="1800" dirty="0"/>
          </a:p>
        </p:txBody>
      </p:sp>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rtlCol="0" anchor="t" anchorCtr="0">
            <a:noAutofit/>
          </a:bodyPr>
          <a:lstStyle>
            <a:lvl1pPr algn="ctr">
              <a:defRPr lang="en-US" sz="3200" b="1">
                <a:solidFill>
                  <a:schemeClr val="tx2"/>
                </a:solidFill>
                <a:latin typeface="+mn-lt"/>
              </a:defRPr>
            </a:lvl1pPr>
          </a:lstStyle>
          <a:p>
            <a:pPr rtl="0"/>
            <a:r>
              <a:rPr lang="sv-SE" noProof="0"/>
              <a:t>Klicka här för att ändra format</a:t>
            </a:r>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noAutofit/>
          </a:bodyPr>
          <a:lstStyle>
            <a:defPPr>
              <a:defRPr lang="en-US"/>
            </a:defPPr>
          </a:lstStyle>
          <a:p>
            <a:pPr rtl="0"/>
            <a:fld id="{D1BC2EDA-D519-4F34-BF3F-BFFF500F4B03}" type="slidenum">
              <a:rPr lang="sv-SE" noProof="0" smtClean="0"/>
              <a:t>‹#›</a:t>
            </a:fld>
            <a:endParaRPr lang="sv-SE" noProof="0"/>
          </a:p>
        </p:txBody>
      </p:sp>
      <p:sp>
        <p:nvSpPr>
          <p:cNvPr id="17" name="Platshållare för innehåll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029200" cy="4096512"/>
          </a:xfrm>
          <a:noFill/>
          <a:ln w="12700">
            <a:noFill/>
            <a:prstDash val="dash"/>
          </a:ln>
        </p:spPr>
        <p:txBody>
          <a:bodyPr lIns="91440" rIns="91440" rtlCol="0">
            <a:noAutofit/>
          </a:bodyPr>
          <a:lstStyle>
            <a:lvl1pPr>
              <a:lnSpc>
                <a:spcPct val="100000"/>
              </a:lnSpc>
              <a:defRPr lang="en-US" sz="1800">
                <a:solidFill>
                  <a:schemeClr val="tx2"/>
                </a:solidFill>
              </a:defRPr>
            </a:lvl1pPr>
          </a:lstStyle>
          <a:p>
            <a:pPr lvl="0" rtl="0"/>
            <a:r>
              <a:rPr lang="sv-SE" noProof="0"/>
              <a:t>Redigera format för bakgrundstext</a:t>
            </a:r>
          </a:p>
        </p:txBody>
      </p:sp>
      <p:sp>
        <p:nvSpPr>
          <p:cNvPr id="16" name="Platshållare för innehåll 16">
            <a:extLst>
              <a:ext uri="{FF2B5EF4-FFF2-40B4-BE49-F238E27FC236}">
                <a16:creationId xmlns:a16="http://schemas.microsoft.com/office/drawing/2014/main" id="{09C5826C-6081-DF9F-2832-3E46BA58C61C}"/>
              </a:ext>
            </a:extLst>
          </p:cNvPr>
          <p:cNvSpPr>
            <a:spLocks noGrp="1"/>
          </p:cNvSpPr>
          <p:nvPr>
            <p:ph sz="quarter" idx="16" hasCustomPrompt="1"/>
          </p:nvPr>
        </p:nvSpPr>
        <p:spPr>
          <a:xfrm>
            <a:off x="6419088" y="2002536"/>
            <a:ext cx="5029200" cy="4096512"/>
          </a:xfrm>
          <a:noFill/>
          <a:ln w="12700">
            <a:noFill/>
            <a:prstDash val="dash"/>
          </a:ln>
        </p:spPr>
        <p:txBody>
          <a:bodyPr lIns="91440" rIns="91440" rtlCol="0">
            <a:noAutofit/>
          </a:bodyPr>
          <a:lstStyle>
            <a:lvl1pPr>
              <a:lnSpc>
                <a:spcPct val="100000"/>
              </a:lnSpc>
              <a:defRPr lang="en-US" sz="1800">
                <a:solidFill>
                  <a:schemeClr val="tx2"/>
                </a:solidFill>
              </a:defRPr>
            </a:lvl1pPr>
          </a:lstStyle>
          <a:p>
            <a:pPr lvl="0" rtl="0"/>
            <a:r>
              <a:rPr lang="sv-SE" noProof="0"/>
              <a:t>Redigera format för bakgrundstext</a:t>
            </a:r>
          </a:p>
        </p:txBody>
      </p:sp>
      <p:pic>
        <p:nvPicPr>
          <p:cNvPr id="11" name="Grafik 10">
            <a:extLst>
              <a:ext uri="{FF2B5EF4-FFF2-40B4-BE49-F238E27FC236}">
                <a16:creationId xmlns:a16="http://schemas.microsoft.com/office/drawing/2014/main" id="{9CB50393-ACAA-59FB-EDD9-D6A45246EE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080" y="5824445"/>
            <a:ext cx="735041" cy="735041"/>
          </a:xfrm>
          <a:prstGeom prst="rect">
            <a:avLst/>
          </a:prstGeom>
        </p:spPr>
      </p:pic>
    </p:spTree>
    <p:extLst>
      <p:ext uri="{BB962C8B-B14F-4D97-AF65-F5344CB8AC3E}">
        <p14:creationId xmlns:p14="http://schemas.microsoft.com/office/powerpoint/2010/main" val="253617974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rubrik">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ihandsfigur 17">
            <a:extLst>
              <a:ext uri="{FF2B5EF4-FFF2-40B4-BE49-F238E27FC236}">
                <a16:creationId xmlns:a16="http://schemas.microsoft.com/office/drawing/2014/main" id="{B85198C3-2E2B-8874-B190-913F6956F27F}"/>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7" name="Frihandsfigur 21">
            <a:extLst>
              <a:ext uri="{FF2B5EF4-FFF2-40B4-BE49-F238E27FC236}">
                <a16:creationId xmlns:a16="http://schemas.microsoft.com/office/drawing/2014/main" id="{9C80863B-5076-EB08-18A2-8E31F090A5C9}"/>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2" name="Frihandsfigur 23">
            <a:extLst>
              <a:ext uri="{FF2B5EF4-FFF2-40B4-BE49-F238E27FC236}">
                <a16:creationId xmlns:a16="http://schemas.microsoft.com/office/drawing/2014/main" id="{BDD0B550-942E-F4E9-B09A-16F6C4F00DE0}"/>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5" name="Ellips 14">
            <a:extLst>
              <a:ext uri="{FF2B5EF4-FFF2-40B4-BE49-F238E27FC236}">
                <a16:creationId xmlns:a16="http://schemas.microsoft.com/office/drawing/2014/main" id="{B00450AD-469A-81EC-8D58-093490CDE6F4}"/>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stStyle>
          <a:p>
            <a:pPr algn="ctr" rtl="0"/>
            <a:endParaRPr lang="en-US" sz="1800" dirty="0"/>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en-US"/>
            </a:defPPr>
          </a:lstStyle>
          <a:p>
            <a:pPr rtl="0"/>
            <a:fld id="{D1BC2EDA-D519-4F34-BF3F-BFFF500F4B03}" type="slidenum">
              <a:rPr lang="sv-SE" noProof="0" smtClean="0"/>
              <a:t>‹#›</a:t>
            </a:fld>
            <a:endParaRPr lang="sv-SE" noProof="0"/>
          </a:p>
        </p:txBody>
      </p:sp>
      <p:sp>
        <p:nvSpPr>
          <p:cNvPr id="2" name="Rubrik 3">
            <a:extLst>
              <a:ext uri="{FF2B5EF4-FFF2-40B4-BE49-F238E27FC236}">
                <a16:creationId xmlns:a16="http://schemas.microsoft.com/office/drawing/2014/main" id="{B5760B73-B111-FFDC-8074-91B4C106EE14}"/>
              </a:ext>
            </a:extLst>
          </p:cNvPr>
          <p:cNvSpPr>
            <a:spLocks noGrp="1"/>
          </p:cNvSpPr>
          <p:nvPr>
            <p:ph type="title" hasCustomPrompt="1"/>
          </p:nvPr>
        </p:nvSpPr>
        <p:spPr>
          <a:xfrm>
            <a:off x="521208" y="566928"/>
            <a:ext cx="11119104" cy="640080"/>
          </a:xfrm>
        </p:spPr>
        <p:txBody>
          <a:bodyPr rtlCol="0" anchor="t" anchorCtr="0">
            <a:noAutofit/>
          </a:bodyPr>
          <a:lstStyle>
            <a:lvl1pPr algn="ctr">
              <a:defRPr lang="en-US" sz="3200" b="1">
                <a:solidFill>
                  <a:schemeClr val="tx2"/>
                </a:solidFill>
                <a:latin typeface="+mn-lt"/>
              </a:defRPr>
            </a:lvl1pPr>
          </a:lstStyle>
          <a:p>
            <a:pPr rtl="0"/>
            <a:r>
              <a:rPr lang="sv-SE" noProof="0"/>
              <a:t>Klicka här för att ändra format</a:t>
            </a:r>
          </a:p>
        </p:txBody>
      </p:sp>
    </p:spTree>
    <p:extLst>
      <p:ext uri="{BB962C8B-B14F-4D97-AF65-F5344CB8AC3E}">
        <p14:creationId xmlns:p14="http://schemas.microsoft.com/office/powerpoint/2010/main" val="166644162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ihandsfigur 17">
            <a:extLst>
              <a:ext uri="{FF2B5EF4-FFF2-40B4-BE49-F238E27FC236}">
                <a16:creationId xmlns:a16="http://schemas.microsoft.com/office/drawing/2014/main" id="{B85198C3-2E2B-8874-B190-913F6956F27F}"/>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7" name="Frihandsfigur 21">
            <a:extLst>
              <a:ext uri="{FF2B5EF4-FFF2-40B4-BE49-F238E27FC236}">
                <a16:creationId xmlns:a16="http://schemas.microsoft.com/office/drawing/2014/main" id="{9C80863B-5076-EB08-18A2-8E31F090A5C9}"/>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2" name="Frihandsfigur 23">
            <a:extLst>
              <a:ext uri="{FF2B5EF4-FFF2-40B4-BE49-F238E27FC236}">
                <a16:creationId xmlns:a16="http://schemas.microsoft.com/office/drawing/2014/main" id="{BDD0B550-942E-F4E9-B09A-16F6C4F00DE0}"/>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5" name="Ellips 14">
            <a:extLst>
              <a:ext uri="{FF2B5EF4-FFF2-40B4-BE49-F238E27FC236}">
                <a16:creationId xmlns:a16="http://schemas.microsoft.com/office/drawing/2014/main" id="{B00450AD-469A-81EC-8D58-093490CDE6F4}"/>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stStyle>
          <a:p>
            <a:pPr algn="ctr" rtl="0"/>
            <a:endParaRPr lang="en-US" sz="1800" dirty="0"/>
          </a:p>
        </p:txBody>
      </p:sp>
    </p:spTree>
    <p:extLst>
      <p:ext uri="{BB962C8B-B14F-4D97-AF65-F5344CB8AC3E}">
        <p14:creationId xmlns:p14="http://schemas.microsoft.com/office/powerpoint/2010/main" val="144893309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F5A9AC5-96DC-44A3-8D6E-60D7A9ED60BF}" type="datetimeFigureOut">
              <a:rPr lang="sv-SE" smtClean="0"/>
              <a:pPr/>
              <a:t>2024-06-03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690D8E4-728B-47D7-BD7F-9AA2F527ED2E}" type="slidenum">
              <a:rPr lang="sv-SE" smtClean="0"/>
              <a:pPr/>
              <a:t>‹#›</a:t>
            </a:fld>
            <a:endParaRPr lang="sv-SE"/>
          </a:p>
        </p:txBody>
      </p:sp>
    </p:spTree>
    <p:extLst>
      <p:ext uri="{BB962C8B-B14F-4D97-AF65-F5344CB8AC3E}">
        <p14:creationId xmlns:p14="http://schemas.microsoft.com/office/powerpoint/2010/main" val="24313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med bildtex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rtlCol="0" anchor="t" anchorCtr="0">
            <a:noAutofit/>
          </a:bodyPr>
          <a:lstStyle>
            <a:lvl1pPr algn="ctr">
              <a:defRPr lang="en-US" sz="3200" b="1">
                <a:solidFill>
                  <a:schemeClr val="tx2"/>
                </a:solidFill>
                <a:latin typeface="+mn-lt"/>
              </a:defRPr>
            </a:lvl1pPr>
          </a:lstStyle>
          <a:p>
            <a:pPr rtl="0"/>
            <a:r>
              <a:rPr lang="sv-SE" noProof="0"/>
              <a:t>Klicka här för att ändra format</a:t>
            </a:r>
          </a:p>
        </p:txBody>
      </p:sp>
      <p:sp>
        <p:nvSpPr>
          <p:cNvPr id="16" name="Platshållare för media 15">
            <a:extLst>
              <a:ext uri="{FF2B5EF4-FFF2-40B4-BE49-F238E27FC236}">
                <a16:creationId xmlns:a16="http://schemas.microsoft.com/office/drawing/2014/main" id="{0D165AF2-A462-FCF3-81AE-ADB955740CCB}"/>
              </a:ext>
            </a:extLst>
          </p:cNvPr>
          <p:cNvSpPr>
            <a:spLocks noGrp="1"/>
          </p:cNvSpPr>
          <p:nvPr>
            <p:ph type="media" sz="quarter" idx="10"/>
          </p:nvPr>
        </p:nvSpPr>
        <p:spPr>
          <a:xfrm>
            <a:off x="640080" y="1847088"/>
            <a:ext cx="7424928" cy="3776472"/>
          </a:xfrm>
        </p:spPr>
        <p:txBody>
          <a:bodyPr rtlCol="0">
            <a:noAutofit/>
          </a:bodyPr>
          <a:lstStyle>
            <a:lvl1pPr>
              <a:defRPr lang="en-US">
                <a:solidFill>
                  <a:schemeClr val="tx2"/>
                </a:solidFill>
              </a:defRPr>
            </a:lvl1pPr>
          </a:lstStyle>
          <a:p>
            <a:pPr rtl="0"/>
            <a:r>
              <a:rPr lang="sv-SE" noProof="0"/>
              <a:t>Klicka på ikonen för att lägga till ett medieklipp</a:t>
            </a:r>
          </a:p>
        </p:txBody>
      </p:sp>
      <p:sp>
        <p:nvSpPr>
          <p:cNvPr id="5" name="Frihandsfigur 2">
            <a:extLst>
              <a:ext uri="{FF2B5EF4-FFF2-40B4-BE49-F238E27FC236}">
                <a16:creationId xmlns:a16="http://schemas.microsoft.com/office/drawing/2014/main" id="{5CA8910C-D8ED-5254-9603-C499A3F69701}"/>
              </a:ext>
            </a:extLst>
          </p:cNvPr>
          <p:cNvSpPr/>
          <p:nvPr userDrawn="1"/>
        </p:nvSpPr>
        <p:spPr>
          <a:xfrm flipV="1">
            <a:off x="6483077" y="1921304"/>
            <a:ext cx="5708922" cy="4941678"/>
          </a:xfrm>
          <a:custGeom>
            <a:avLst/>
            <a:gdLst>
              <a:gd name="connsiteX0" fmla="*/ 2681883 w 4953666"/>
              <a:gd name="connsiteY0" fmla="*/ 4293658 h 4294315"/>
              <a:gd name="connsiteX1" fmla="*/ 2962801 w 4953666"/>
              <a:gd name="connsiteY1" fmla="*/ 4285537 h 4294315"/>
              <a:gd name="connsiteX2" fmla="*/ 4834127 w 4953666"/>
              <a:gd name="connsiteY2" fmla="*/ 3330444 h 4294315"/>
              <a:gd name="connsiteX3" fmla="*/ 4953666 w 4953666"/>
              <a:gd name="connsiteY3" fmla="*/ 3175947 h 4294315"/>
              <a:gd name="connsiteX4" fmla="*/ 4953666 w 4953666"/>
              <a:gd name="connsiteY4" fmla="*/ 0 h 4294315"/>
              <a:gd name="connsiteX5" fmla="*/ 481203 w 4953666"/>
              <a:gd name="connsiteY5" fmla="*/ 0 h 4294315"/>
              <a:gd name="connsiteX6" fmla="*/ 354529 w 4953666"/>
              <a:gd name="connsiteY6" fmla="*/ 200752 h 4294315"/>
              <a:gd name="connsiteX7" fmla="*/ 8771 w 4953666"/>
              <a:gd name="connsiteY7" fmla="*/ 1767440 h 4294315"/>
              <a:gd name="connsiteX8" fmla="*/ 2681883 w 4953666"/>
              <a:gd name="connsiteY8" fmla="*/ 4293658 h 429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666" h="4294315">
                <a:moveTo>
                  <a:pt x="2681883" y="4293658"/>
                </a:moveTo>
                <a:cubicBezTo>
                  <a:pt x="2774620" y="4295683"/>
                  <a:pt x="2868342" y="4293047"/>
                  <a:pt x="2962801" y="4285537"/>
                </a:cubicBezTo>
                <a:cubicBezTo>
                  <a:pt x="3718476" y="4225460"/>
                  <a:pt x="4378268" y="3864871"/>
                  <a:pt x="4834127" y="3330444"/>
                </a:cubicBezTo>
                <a:lnTo>
                  <a:pt x="4953666" y="3175947"/>
                </a:lnTo>
                <a:lnTo>
                  <a:pt x="4953666" y="0"/>
                </a:lnTo>
                <a:lnTo>
                  <a:pt x="481203" y="0"/>
                </a:lnTo>
                <a:lnTo>
                  <a:pt x="354529" y="200752"/>
                </a:lnTo>
                <a:cubicBezTo>
                  <a:pt x="94175" y="660824"/>
                  <a:pt x="-36273" y="1200867"/>
                  <a:pt x="8771" y="1767440"/>
                </a:cubicBezTo>
                <a:cubicBezTo>
                  <a:pt x="121380" y="3183873"/>
                  <a:pt x="1290828" y="4263270"/>
                  <a:pt x="2681883" y="4293658"/>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4" name="Frihandsfigur 7">
            <a:extLst>
              <a:ext uri="{FF2B5EF4-FFF2-40B4-BE49-F238E27FC236}">
                <a16:creationId xmlns:a16="http://schemas.microsoft.com/office/drawing/2014/main" id="{0FCE207E-49DC-89F0-6C2E-AEDEB1A668DB}"/>
              </a:ext>
            </a:extLst>
          </p:cNvPr>
          <p:cNvSpPr/>
          <p:nvPr userDrawn="1"/>
        </p:nvSpPr>
        <p:spPr>
          <a:xfrm>
            <a:off x="11201466" y="1425943"/>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8" name="Platshållare för text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8412480" y="2715768"/>
            <a:ext cx="3364992" cy="3017520"/>
          </a:xfrm>
        </p:spPr>
        <p:txBody>
          <a:bodyPr rtlCol="0" anchor="b">
            <a:noAutofit/>
          </a:bodyPr>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a:p>
            <a:pPr lvl="1" rtl="0"/>
            <a:r>
              <a:rPr lang="sv-SE" noProof="0"/>
              <a:t>Nivå två</a:t>
            </a:r>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noAutofit/>
          </a:bodyPr>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noAutofit/>
          </a:bodyPr>
          <a:lstStyle>
            <a:defPPr>
              <a:defRPr lang="en-US"/>
            </a:defPPr>
          </a:lstStyle>
          <a:p>
            <a:pPr rtl="0"/>
            <a:fld id="{D1BC2EDA-D519-4F34-BF3F-BFFF500F4B03}" type="slidenum">
              <a:rPr lang="sv-SE" noProof="0" smtClean="0"/>
              <a:t>‹#›</a:t>
            </a:fld>
            <a:endParaRPr lang="sv-SE" noProof="0"/>
          </a:p>
        </p:txBody>
      </p:sp>
    </p:spTree>
    <p:extLst>
      <p:ext uri="{BB962C8B-B14F-4D97-AF65-F5344CB8AC3E}">
        <p14:creationId xmlns:p14="http://schemas.microsoft.com/office/powerpoint/2010/main" val="66691949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guide id="3" orient="horz" pos="3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ed lista">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rtlCol="0" anchor="t" anchorCtr="0">
            <a:normAutofit/>
          </a:bodyPr>
          <a:lstStyle>
            <a:lvl1pPr algn="ctr">
              <a:defRPr lang="en-US" sz="3200" b="1">
                <a:solidFill>
                  <a:schemeClr val="tx2"/>
                </a:solidFill>
                <a:latin typeface="+mn-lt"/>
              </a:defRPr>
            </a:lvl1pPr>
          </a:lstStyle>
          <a:p>
            <a:pPr rtl="0"/>
            <a:r>
              <a:rPr lang="sv-SE" noProof="0"/>
              <a:t>Klicka här för att ändra format</a:t>
            </a:r>
          </a:p>
        </p:txBody>
      </p:sp>
      <p:sp>
        <p:nvSpPr>
          <p:cNvPr id="6" name="Frihandsfigur 3">
            <a:extLst>
              <a:ext uri="{FF2B5EF4-FFF2-40B4-BE49-F238E27FC236}">
                <a16:creationId xmlns:a16="http://schemas.microsoft.com/office/drawing/2014/main" id="{8D76C9A2-7310-AC9A-D74B-465F4A044014}"/>
              </a:ext>
            </a:extLst>
          </p:cNvPr>
          <p:cNvSpPr/>
          <p:nvPr userDrawn="1"/>
        </p:nvSpPr>
        <p:spPr>
          <a:xfrm>
            <a:off x="8612029" y="3432619"/>
            <a:ext cx="3586781" cy="3425381"/>
          </a:xfrm>
          <a:custGeom>
            <a:avLst/>
            <a:gdLst>
              <a:gd name="connsiteX0" fmla="*/ 2057400 w 3586781"/>
              <a:gd name="connsiteY0" fmla="*/ 0 h 3425381"/>
              <a:gd name="connsiteX1" fmla="*/ 3512202 w 3586781"/>
              <a:gd name="connsiteY1" fmla="*/ 602599 h 3425381"/>
              <a:gd name="connsiteX2" fmla="*/ 3586781 w 3586781"/>
              <a:gd name="connsiteY2" fmla="*/ 684657 h 3425381"/>
              <a:gd name="connsiteX3" fmla="*/ 3586781 w 3586781"/>
              <a:gd name="connsiteY3" fmla="*/ 3425381 h 3425381"/>
              <a:gd name="connsiteX4" fmla="*/ 523691 w 3586781"/>
              <a:gd name="connsiteY4" fmla="*/ 3425381 h 3425381"/>
              <a:gd name="connsiteX5" fmla="*/ 469810 w 3586781"/>
              <a:gd name="connsiteY5" fmla="*/ 3366098 h 3425381"/>
              <a:gd name="connsiteX6" fmla="*/ 0 w 3586781"/>
              <a:gd name="connsiteY6" fmla="*/ 2057400 h 3425381"/>
              <a:gd name="connsiteX7" fmla="*/ 2057400 w 3586781"/>
              <a:gd name="connsiteY7" fmla="*/ 0 h 342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6781" h="3425381">
                <a:moveTo>
                  <a:pt x="2057400" y="0"/>
                </a:moveTo>
                <a:cubicBezTo>
                  <a:pt x="2625535" y="0"/>
                  <a:pt x="3139885" y="230282"/>
                  <a:pt x="3512202" y="602599"/>
                </a:cubicBezTo>
                <a:lnTo>
                  <a:pt x="3586781" y="684657"/>
                </a:lnTo>
                <a:lnTo>
                  <a:pt x="3586781" y="3425381"/>
                </a:lnTo>
                <a:lnTo>
                  <a:pt x="523691" y="3425381"/>
                </a:lnTo>
                <a:lnTo>
                  <a:pt x="469810" y="3366098"/>
                </a:lnTo>
                <a:cubicBezTo>
                  <a:pt x="176310" y="3010458"/>
                  <a:pt x="0" y="2554519"/>
                  <a:pt x="0" y="2057400"/>
                </a:cubicBezTo>
                <a:cubicBezTo>
                  <a:pt x="0" y="921129"/>
                  <a:pt x="921129" y="0"/>
                  <a:pt x="2057400" y="0"/>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8" name="Rektangulär 7">
            <a:extLst>
              <a:ext uri="{FF2B5EF4-FFF2-40B4-BE49-F238E27FC236}">
                <a16:creationId xmlns:a16="http://schemas.microsoft.com/office/drawing/2014/main" id="{CCC7F2D7-0500-18AD-893F-3BFF96B94526}"/>
              </a:ext>
            </a:extLst>
          </p:cNvPr>
          <p:cNvSpPr/>
          <p:nvPr userDrawn="1"/>
        </p:nvSpPr>
        <p:spPr>
          <a:xfrm>
            <a:off x="637622" y="1953365"/>
            <a:ext cx="5149695" cy="3684552"/>
          </a:xfrm>
          <a:prstGeom prst="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12" name="Ellips 11">
            <a:extLst>
              <a:ext uri="{FF2B5EF4-FFF2-40B4-BE49-F238E27FC236}">
                <a16:creationId xmlns:a16="http://schemas.microsoft.com/office/drawing/2014/main" id="{D1B05A4D-E9FB-4913-E53E-1DE2DC2D9B04}"/>
              </a:ext>
            </a:extLst>
          </p:cNvPr>
          <p:cNvSpPr/>
          <p:nvPr userDrawn="1"/>
        </p:nvSpPr>
        <p:spPr>
          <a:xfrm>
            <a:off x="8558269" y="6194361"/>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15" name="Frihandsfigur 1">
            <a:extLst>
              <a:ext uri="{FF2B5EF4-FFF2-40B4-BE49-F238E27FC236}">
                <a16:creationId xmlns:a16="http://schemas.microsoft.com/office/drawing/2014/main" id="{CC1FF5F2-E394-6897-C493-6584D74D8CEB}"/>
              </a:ext>
            </a:extLst>
          </p:cNvPr>
          <p:cNvSpPr/>
          <p:nvPr userDrawn="1"/>
        </p:nvSpPr>
        <p:spPr>
          <a:xfrm rot="16200000">
            <a:off x="446860" y="-169312"/>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22" name="Platshållare för innehåll 2">
            <a:extLst>
              <a:ext uri="{FF2B5EF4-FFF2-40B4-BE49-F238E27FC236}">
                <a16:creationId xmlns:a16="http://schemas.microsoft.com/office/drawing/2014/main" id="{D0478807-656D-4B2C-5C1E-4A08154F6567}"/>
              </a:ext>
            </a:extLst>
          </p:cNvPr>
          <p:cNvSpPr txBox="1">
            <a:spLocks/>
          </p:cNvSpPr>
          <p:nvPr userDrawn="1"/>
        </p:nvSpPr>
        <p:spPr>
          <a:xfrm>
            <a:off x="824131" y="2343177"/>
            <a:ext cx="4557428" cy="283048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en-US"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en-US" sz="1200" kern="1200">
                <a:solidFill>
                  <a:schemeClr val="tx1"/>
                </a:solidFill>
                <a:latin typeface="+mn-lt"/>
                <a:ea typeface="+mn-ea"/>
                <a:cs typeface="+mn-cs"/>
              </a:defRPr>
            </a:lvl9pPr>
          </a:lstStyle>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1. </a:t>
            </a:r>
          </a:p>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2. </a:t>
            </a:r>
          </a:p>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3. </a:t>
            </a:r>
          </a:p>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4.</a:t>
            </a:r>
          </a:p>
        </p:txBody>
      </p:sp>
      <p:grpSp>
        <p:nvGrpSpPr>
          <p:cNvPr id="23" name="Grupp 22">
            <a:extLst>
              <a:ext uri="{FF2B5EF4-FFF2-40B4-BE49-F238E27FC236}">
                <a16:creationId xmlns:a16="http://schemas.microsoft.com/office/drawing/2014/main" id="{FA8D9022-B854-F233-7BEE-8185E402F657}"/>
              </a:ext>
            </a:extLst>
          </p:cNvPr>
          <p:cNvGrpSpPr/>
          <p:nvPr userDrawn="1"/>
        </p:nvGrpSpPr>
        <p:grpSpPr>
          <a:xfrm>
            <a:off x="1203700" y="2891437"/>
            <a:ext cx="4183547" cy="2282229"/>
            <a:chOff x="6448201" y="2832180"/>
            <a:chExt cx="4483608" cy="2139696"/>
          </a:xfrm>
        </p:grpSpPr>
        <p:cxnSp>
          <p:nvCxnSpPr>
            <p:cNvPr id="24" name="Rak 23">
              <a:extLst>
                <a:ext uri="{FF2B5EF4-FFF2-40B4-BE49-F238E27FC236}">
                  <a16:creationId xmlns:a16="http://schemas.microsoft.com/office/drawing/2014/main" id="{A1459528-99D6-5A0F-AEFA-AC4E7BC126D1}"/>
                </a:ext>
              </a:extLst>
            </p:cNvPr>
            <p:cNvCxnSpPr>
              <a:cxnSpLocks/>
            </p:cNvCxnSpPr>
            <p:nvPr/>
          </p:nvCxnSpPr>
          <p:spPr>
            <a:xfrm>
              <a:off x="6448201" y="283218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5A5AD794-5E76-98BF-3FC7-85579E091361}"/>
                </a:ext>
              </a:extLst>
            </p:cNvPr>
            <p:cNvCxnSpPr>
              <a:cxnSpLocks/>
            </p:cNvCxnSpPr>
            <p:nvPr/>
          </p:nvCxnSpPr>
          <p:spPr>
            <a:xfrm>
              <a:off x="6448201" y="353322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CEDD1146-913C-8E63-E619-A08A11AAF125}"/>
                </a:ext>
              </a:extLst>
            </p:cNvPr>
            <p:cNvCxnSpPr>
              <a:cxnSpLocks/>
            </p:cNvCxnSpPr>
            <p:nvPr/>
          </p:nvCxnSpPr>
          <p:spPr>
            <a:xfrm>
              <a:off x="6448201" y="423426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943E402-60F2-D003-3878-233462D26AA9}"/>
                </a:ext>
              </a:extLst>
            </p:cNvPr>
            <p:cNvCxnSpPr>
              <a:cxnSpLocks/>
            </p:cNvCxnSpPr>
            <p:nvPr/>
          </p:nvCxnSpPr>
          <p:spPr>
            <a:xfrm>
              <a:off x="6454297" y="4971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Platshållare för text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1144528" y="2454311"/>
            <a:ext cx="4557428"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sp>
        <p:nvSpPr>
          <p:cNvPr id="30" name="Platshållare för text 17">
            <a:extLst>
              <a:ext uri="{FF2B5EF4-FFF2-40B4-BE49-F238E27FC236}">
                <a16:creationId xmlns:a16="http://schemas.microsoft.com/office/drawing/2014/main" id="{D366D221-FD48-C909-F65B-085F44205EBB}"/>
              </a:ext>
            </a:extLst>
          </p:cNvPr>
          <p:cNvSpPr>
            <a:spLocks noGrp="1"/>
          </p:cNvSpPr>
          <p:nvPr>
            <p:ph type="body" sz="quarter" idx="15" hasCustomPrompt="1"/>
          </p:nvPr>
        </p:nvSpPr>
        <p:spPr>
          <a:xfrm>
            <a:off x="1144528" y="3222369"/>
            <a:ext cx="4557428"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sp>
        <p:nvSpPr>
          <p:cNvPr id="31" name="Platshållare för text 17">
            <a:extLst>
              <a:ext uri="{FF2B5EF4-FFF2-40B4-BE49-F238E27FC236}">
                <a16:creationId xmlns:a16="http://schemas.microsoft.com/office/drawing/2014/main" id="{9BD84418-94A8-777A-FEF5-E2B3E93F44C2}"/>
              </a:ext>
            </a:extLst>
          </p:cNvPr>
          <p:cNvSpPr>
            <a:spLocks noGrp="1"/>
          </p:cNvSpPr>
          <p:nvPr>
            <p:ph type="body" sz="quarter" idx="16" hasCustomPrompt="1"/>
          </p:nvPr>
        </p:nvSpPr>
        <p:spPr>
          <a:xfrm>
            <a:off x="1144528" y="3992637"/>
            <a:ext cx="4557428"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sp>
        <p:nvSpPr>
          <p:cNvPr id="32" name="Platshållare för text 17">
            <a:extLst>
              <a:ext uri="{FF2B5EF4-FFF2-40B4-BE49-F238E27FC236}">
                <a16:creationId xmlns:a16="http://schemas.microsoft.com/office/drawing/2014/main" id="{EFF35093-CCA2-ABAA-FBB6-03256FB06BD9}"/>
              </a:ext>
            </a:extLst>
          </p:cNvPr>
          <p:cNvSpPr>
            <a:spLocks noGrp="1"/>
          </p:cNvSpPr>
          <p:nvPr>
            <p:ph type="body" sz="quarter" idx="17" hasCustomPrompt="1"/>
          </p:nvPr>
        </p:nvSpPr>
        <p:spPr>
          <a:xfrm>
            <a:off x="1144528" y="4775296"/>
            <a:ext cx="4557428"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sp>
        <p:nvSpPr>
          <p:cNvPr id="21" name="Platshållare för bild 20">
            <a:extLst>
              <a:ext uri="{FF2B5EF4-FFF2-40B4-BE49-F238E27FC236}">
                <a16:creationId xmlns:a16="http://schemas.microsoft.com/office/drawing/2014/main" id="{1E8918F9-D4D2-6FB5-B4FD-8FB3A979A274}"/>
              </a:ext>
            </a:extLst>
          </p:cNvPr>
          <p:cNvSpPr>
            <a:spLocks noGrp="1"/>
          </p:cNvSpPr>
          <p:nvPr>
            <p:ph type="pic" sz="quarter" idx="14"/>
          </p:nvPr>
        </p:nvSpPr>
        <p:spPr>
          <a:xfrm>
            <a:off x="6437376" y="2002536"/>
            <a:ext cx="5120640" cy="3685032"/>
          </a:xfrm>
        </p:spPr>
        <p:txBody>
          <a:bodyPr rtlCol="0"/>
          <a:lstStyle>
            <a:defPPr>
              <a:defRPr lang="en-US"/>
            </a:defPPr>
          </a:lstStyle>
          <a:p>
            <a:pPr rtl="0"/>
            <a:r>
              <a:rPr lang="sv-SE" noProof="0"/>
              <a:t>Klicka på ikonen för att lägga till en bild</a:t>
            </a:r>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en-US"/>
            </a:defPPr>
          </a:lstStyle>
          <a:p>
            <a:pPr rtl="0"/>
            <a:fld id="{D1BC2EDA-D519-4F34-BF3F-BFFF500F4B03}" type="slidenum">
              <a:rPr lang="sv-SE" noProof="0" smtClean="0"/>
              <a:t>‹#›</a:t>
            </a:fld>
            <a:endParaRPr lang="sv-SE" noProof="0"/>
          </a:p>
        </p:txBody>
      </p:sp>
    </p:spTree>
    <p:extLst>
      <p:ext uri="{BB962C8B-B14F-4D97-AF65-F5344CB8AC3E}">
        <p14:creationId xmlns:p14="http://schemas.microsoft.com/office/powerpoint/2010/main" val="167936795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ed bildtex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85AC3F0E-B550-5DF3-6FEE-B1EFAC15A05B}"/>
              </a:ext>
            </a:extLst>
          </p:cNvPr>
          <p:cNvSpPr/>
          <p:nvPr userDrawn="1"/>
        </p:nvSpPr>
        <p:spPr>
          <a:xfrm>
            <a:off x="5622727" y="3014462"/>
            <a:ext cx="642974" cy="64297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stStyle>
          <a:p>
            <a:pPr algn="ctr" rtl="0"/>
            <a:endParaRPr lang="sv-SE" noProof="0"/>
          </a:p>
        </p:txBody>
      </p:sp>
      <p:sp>
        <p:nvSpPr>
          <p:cNvPr id="5" name="Frihandsfigur 17">
            <a:extLst>
              <a:ext uri="{FF2B5EF4-FFF2-40B4-BE49-F238E27FC236}">
                <a16:creationId xmlns:a16="http://schemas.microsoft.com/office/drawing/2014/main" id="{4B8B6206-1D28-8534-BE4D-6893F8FE67B7}"/>
              </a:ext>
            </a:extLst>
          </p:cNvPr>
          <p:cNvSpPr/>
          <p:nvPr userDrawn="1"/>
        </p:nvSpPr>
        <p:spPr>
          <a:xfrm>
            <a:off x="8484620" y="5988532"/>
            <a:ext cx="2953834" cy="883756"/>
          </a:xfrm>
          <a:custGeom>
            <a:avLst/>
            <a:gdLst>
              <a:gd name="connsiteX0" fmla="*/ 1476917 w 2953834"/>
              <a:gd name="connsiteY0" fmla="*/ 0 h 883756"/>
              <a:gd name="connsiteX1" fmla="*/ 2950639 w 2953834"/>
              <a:gd name="connsiteY1" fmla="*/ 877123 h 883756"/>
              <a:gd name="connsiteX2" fmla="*/ 2953834 w 2953834"/>
              <a:gd name="connsiteY2" fmla="*/ 883756 h 883756"/>
              <a:gd name="connsiteX3" fmla="*/ 0 w 2953834"/>
              <a:gd name="connsiteY3" fmla="*/ 883756 h 883756"/>
              <a:gd name="connsiteX4" fmla="*/ 3195 w 2953834"/>
              <a:gd name="connsiteY4" fmla="*/ 877123 h 883756"/>
              <a:gd name="connsiteX5" fmla="*/ 1476917 w 2953834"/>
              <a:gd name="connsiteY5" fmla="*/ 0 h 88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834" h="883756">
                <a:moveTo>
                  <a:pt x="1476917" y="0"/>
                </a:moveTo>
                <a:cubicBezTo>
                  <a:pt x="2113290" y="0"/>
                  <a:pt x="2666825" y="354669"/>
                  <a:pt x="2950639" y="877123"/>
                </a:cubicBezTo>
                <a:lnTo>
                  <a:pt x="2953834" y="883756"/>
                </a:lnTo>
                <a:lnTo>
                  <a:pt x="0" y="883756"/>
                </a:lnTo>
                <a:lnTo>
                  <a:pt x="3195" y="877123"/>
                </a:lnTo>
                <a:cubicBezTo>
                  <a:pt x="287009" y="354669"/>
                  <a:pt x="840544" y="0"/>
                  <a:pt x="147691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1" name="Ellips 10">
            <a:extLst>
              <a:ext uri="{FF2B5EF4-FFF2-40B4-BE49-F238E27FC236}">
                <a16:creationId xmlns:a16="http://schemas.microsoft.com/office/drawing/2014/main" id="{7F5405D2-9527-BA12-A7AC-4B93151CCBC5}"/>
              </a:ext>
            </a:extLst>
          </p:cNvPr>
          <p:cNvSpPr/>
          <p:nvPr userDrawn="1"/>
        </p:nvSpPr>
        <p:spPr>
          <a:xfrm>
            <a:off x="8484620" y="6069965"/>
            <a:ext cx="510053" cy="510053"/>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stStyle>
          <a:p>
            <a:pPr algn="ctr" rtl="0"/>
            <a:endParaRPr lang="sv-SE" noProof="0"/>
          </a:p>
        </p:txBody>
      </p:sp>
      <p:sp>
        <p:nvSpPr>
          <p:cNvPr id="14" name="Frihandsfigur 10">
            <a:extLst>
              <a:ext uri="{FF2B5EF4-FFF2-40B4-BE49-F238E27FC236}">
                <a16:creationId xmlns:a16="http://schemas.microsoft.com/office/drawing/2014/main" id="{A0CC5EDC-49D4-6111-36CB-3C8A2D02A8DE}"/>
              </a:ext>
            </a:extLst>
          </p:cNvPr>
          <p:cNvSpPr/>
          <p:nvPr userDrawn="1"/>
        </p:nvSpPr>
        <p:spPr>
          <a:xfrm>
            <a:off x="0" y="0"/>
            <a:ext cx="6306096" cy="5630799"/>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rtlCol="0" anchor="t" anchorCtr="0">
            <a:noAutofit/>
          </a:bodyPr>
          <a:lstStyle>
            <a:lvl1pPr algn="ctr">
              <a:defRPr lang="en-US" sz="3200" b="1">
                <a:solidFill>
                  <a:schemeClr val="tx2"/>
                </a:solidFill>
                <a:latin typeface="+mn-lt"/>
              </a:defRPr>
            </a:lvl1pPr>
          </a:lstStyle>
          <a:p>
            <a:pPr rtl="0"/>
            <a:r>
              <a:rPr lang="sv-SE" noProof="0"/>
              <a:t>Klicka här för att ändra format</a:t>
            </a:r>
          </a:p>
        </p:txBody>
      </p:sp>
      <p:sp>
        <p:nvSpPr>
          <p:cNvPr id="21" name="Platshållare för bild 20">
            <a:extLst>
              <a:ext uri="{FF2B5EF4-FFF2-40B4-BE49-F238E27FC236}">
                <a16:creationId xmlns:a16="http://schemas.microsoft.com/office/drawing/2014/main" id="{1E8918F9-D4D2-6FB5-B4FD-8FB3A979A274}"/>
              </a:ext>
            </a:extLst>
          </p:cNvPr>
          <p:cNvSpPr>
            <a:spLocks noGrp="1"/>
          </p:cNvSpPr>
          <p:nvPr>
            <p:ph type="pic" sz="quarter" idx="14"/>
          </p:nvPr>
        </p:nvSpPr>
        <p:spPr>
          <a:xfrm>
            <a:off x="6437376" y="2002536"/>
            <a:ext cx="5120640" cy="3685032"/>
          </a:xfrm>
        </p:spPr>
        <p:txBody>
          <a:bodyPr rtlCol="0">
            <a:noAutofit/>
          </a:bodyPr>
          <a:lstStyle>
            <a:defPPr>
              <a:defRPr lang="en-US"/>
            </a:defPPr>
          </a:lstStyle>
          <a:p>
            <a:pPr rtl="0"/>
            <a:r>
              <a:rPr lang="sv-SE" noProof="0"/>
              <a:t>Klicka på ikonen för att lägga till en bild</a:t>
            </a:r>
          </a:p>
        </p:txBody>
      </p:sp>
      <p:sp>
        <p:nvSpPr>
          <p:cNvPr id="17" name="Platshållare för innehåll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138928" cy="3685032"/>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en-US" sz="2000">
                <a:solidFill>
                  <a:schemeClr val="tx2"/>
                </a:solidFill>
              </a:defRPr>
            </a:lvl1pPr>
          </a:lstStyle>
          <a:p>
            <a:pPr lvl="0" rtl="0"/>
            <a:r>
              <a:rPr lang="sv-SE" noProof="0"/>
              <a:t>Redigera format för bakgrundstext</a:t>
            </a:r>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noAutofit/>
          </a:bodyPr>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noAutofit/>
          </a:bodyPr>
          <a:lstStyle>
            <a:defPPr>
              <a:defRPr lang="en-US"/>
            </a:defPPr>
          </a:lstStyle>
          <a:p>
            <a:pPr rtl="0"/>
            <a:fld id="{D1BC2EDA-D519-4F34-BF3F-BFFF500F4B03}" type="slidenum">
              <a:rPr lang="sv-SE" noProof="0" smtClean="0"/>
              <a:t>‹#›</a:t>
            </a:fld>
            <a:endParaRPr lang="sv-SE" noProof="0"/>
          </a:p>
        </p:txBody>
      </p:sp>
    </p:spTree>
    <p:extLst>
      <p:ext uri="{BB962C8B-B14F-4D97-AF65-F5344CB8AC3E}">
        <p14:creationId xmlns:p14="http://schemas.microsoft.com/office/powerpoint/2010/main" val="91152299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rihandsfigur 14">
            <a:extLst>
              <a:ext uri="{FF2B5EF4-FFF2-40B4-BE49-F238E27FC236}">
                <a16:creationId xmlns:a16="http://schemas.microsoft.com/office/drawing/2014/main" id="{82D433C4-79DD-42C5-9147-9E5DDECB6624}"/>
              </a:ext>
            </a:extLst>
          </p:cNvPr>
          <p:cNvSpPr/>
          <p:nvPr userDrawn="1"/>
        </p:nvSpPr>
        <p:spPr>
          <a:xfrm>
            <a:off x="8544421" y="1377730"/>
            <a:ext cx="3658597" cy="5494558"/>
          </a:xfrm>
          <a:custGeom>
            <a:avLst/>
            <a:gdLst>
              <a:gd name="connsiteX0" fmla="*/ 3224347 w 3658597"/>
              <a:gd name="connsiteY0" fmla="*/ 0 h 5494558"/>
              <a:gd name="connsiteX1" fmla="*/ 3554018 w 3658597"/>
              <a:gd name="connsiteY1" fmla="*/ 16647 h 5494558"/>
              <a:gd name="connsiteX2" fmla="*/ 3658597 w 3658597"/>
              <a:gd name="connsiteY2" fmla="*/ 29936 h 5494558"/>
              <a:gd name="connsiteX3" fmla="*/ 3658597 w 3658597"/>
              <a:gd name="connsiteY3" fmla="*/ 5494558 h 5494558"/>
              <a:gd name="connsiteX4" fmla="*/ 935531 w 3658597"/>
              <a:gd name="connsiteY4" fmla="*/ 5494558 h 5494558"/>
              <a:gd name="connsiteX5" fmla="*/ 736284 w 3658597"/>
              <a:gd name="connsiteY5" fmla="*/ 5275331 h 5494558"/>
              <a:gd name="connsiteX6" fmla="*/ 0 w 3658597"/>
              <a:gd name="connsiteY6" fmla="*/ 3224347 h 5494558"/>
              <a:gd name="connsiteX7" fmla="*/ 3224347 w 3658597"/>
              <a:gd name="connsiteY7" fmla="*/ 0 h 549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597" h="5494558">
                <a:moveTo>
                  <a:pt x="3224347" y="0"/>
                </a:moveTo>
                <a:cubicBezTo>
                  <a:pt x="3335644" y="0"/>
                  <a:pt x="3445625" y="5639"/>
                  <a:pt x="3554018" y="16647"/>
                </a:cubicBezTo>
                <a:lnTo>
                  <a:pt x="3658597" y="29936"/>
                </a:lnTo>
                <a:lnTo>
                  <a:pt x="3658597" y="5494558"/>
                </a:lnTo>
                <a:lnTo>
                  <a:pt x="935531" y="5494558"/>
                </a:lnTo>
                <a:lnTo>
                  <a:pt x="736284" y="5275331"/>
                </a:lnTo>
                <a:cubicBezTo>
                  <a:pt x="276312" y="4717974"/>
                  <a:pt x="0" y="4003429"/>
                  <a:pt x="0" y="3224347"/>
                </a:cubicBezTo>
                <a:cubicBezTo>
                  <a:pt x="0" y="1443589"/>
                  <a:pt x="1443589" y="0"/>
                  <a:pt x="322434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7" name="Frihandsfigur 12">
            <a:extLst>
              <a:ext uri="{FF2B5EF4-FFF2-40B4-BE49-F238E27FC236}">
                <a16:creationId xmlns:a16="http://schemas.microsoft.com/office/drawing/2014/main" id="{B6078FDE-6CEC-993E-3339-544DEDA6AB82}"/>
              </a:ext>
            </a:extLst>
          </p:cNvPr>
          <p:cNvSpPr/>
          <p:nvPr userDrawn="1"/>
        </p:nvSpPr>
        <p:spPr>
          <a:xfrm>
            <a:off x="-11551" y="0"/>
            <a:ext cx="1175601" cy="1651285"/>
          </a:xfrm>
          <a:custGeom>
            <a:avLst/>
            <a:gdLst>
              <a:gd name="connsiteX0" fmla="*/ 0 w 1858209"/>
              <a:gd name="connsiteY0" fmla="*/ 0 h 2610096"/>
              <a:gd name="connsiteX1" fmla="*/ 1532533 w 1858209"/>
              <a:gd name="connsiteY1" fmla="*/ 0 h 2610096"/>
              <a:gd name="connsiteX2" fmla="*/ 1579125 w 1858209"/>
              <a:gd name="connsiteY2" fmla="*/ 62307 h 2610096"/>
              <a:gd name="connsiteX3" fmla="*/ 1858209 w 1858209"/>
              <a:gd name="connsiteY3" fmla="*/ 975965 h 2610096"/>
              <a:gd name="connsiteX4" fmla="*/ 224078 w 1858209"/>
              <a:gd name="connsiteY4" fmla="*/ 2610096 h 2610096"/>
              <a:gd name="connsiteX5" fmla="*/ 56998 w 1858209"/>
              <a:gd name="connsiteY5" fmla="*/ 2601659 h 2610096"/>
              <a:gd name="connsiteX6" fmla="*/ 0 w 1858209"/>
              <a:gd name="connsiteY6" fmla="*/ 2592960 h 26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209" h="2610096">
                <a:moveTo>
                  <a:pt x="0" y="0"/>
                </a:moveTo>
                <a:lnTo>
                  <a:pt x="1532533" y="0"/>
                </a:lnTo>
                <a:lnTo>
                  <a:pt x="1579125" y="62307"/>
                </a:lnTo>
                <a:cubicBezTo>
                  <a:pt x="1755324" y="323116"/>
                  <a:pt x="1858209" y="637525"/>
                  <a:pt x="1858209" y="975965"/>
                </a:cubicBezTo>
                <a:cubicBezTo>
                  <a:pt x="1858209" y="1878471"/>
                  <a:pt x="1126584" y="2610096"/>
                  <a:pt x="224078" y="2610096"/>
                </a:cubicBezTo>
                <a:cubicBezTo>
                  <a:pt x="167671" y="2610096"/>
                  <a:pt x="111932" y="2607238"/>
                  <a:pt x="56998" y="2601659"/>
                </a:cubicBezTo>
                <a:lnTo>
                  <a:pt x="0" y="259296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2" name="Ellips 11">
            <a:extLst>
              <a:ext uri="{FF2B5EF4-FFF2-40B4-BE49-F238E27FC236}">
                <a16:creationId xmlns:a16="http://schemas.microsoft.com/office/drawing/2014/main" id="{DE6A9E29-841B-F63A-A4FB-958C2A39A40A}"/>
              </a:ext>
            </a:extLst>
          </p:cNvPr>
          <p:cNvSpPr/>
          <p:nvPr userDrawn="1"/>
        </p:nvSpPr>
        <p:spPr>
          <a:xfrm>
            <a:off x="7897386" y="4880996"/>
            <a:ext cx="1499065" cy="1499065"/>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stStyle>
          <a:p>
            <a:pPr algn="ctr" rtl="0"/>
            <a:endParaRPr lang="sv-SE" noProof="0"/>
          </a:p>
        </p:txBody>
      </p:sp>
      <p:sp>
        <p:nvSpPr>
          <p:cNvPr id="15" name="Ellips 14">
            <a:extLst>
              <a:ext uri="{FF2B5EF4-FFF2-40B4-BE49-F238E27FC236}">
                <a16:creationId xmlns:a16="http://schemas.microsoft.com/office/drawing/2014/main" id="{541E8E1F-3A86-62FC-58AB-E196456B4583}"/>
              </a:ext>
            </a:extLst>
          </p:cNvPr>
          <p:cNvSpPr/>
          <p:nvPr userDrawn="1"/>
        </p:nvSpPr>
        <p:spPr>
          <a:xfrm>
            <a:off x="651124" y="1169282"/>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stStyle>
          <a:p>
            <a:pPr algn="ctr" rtl="0"/>
            <a:endParaRPr lang="sv-SE"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stStyle>
          <a:p>
            <a:pPr algn="ctr" rtl="0"/>
            <a:endParaRPr lang="en-US" sz="1800" dirty="0"/>
          </a:p>
        </p:txBody>
      </p:sp>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rtlCol="0" anchor="t" anchorCtr="0">
            <a:noAutofit/>
          </a:bodyPr>
          <a:lstStyle>
            <a:lvl1pPr algn="ctr">
              <a:defRPr lang="en-US" sz="3200" b="1">
                <a:solidFill>
                  <a:schemeClr val="tx2"/>
                </a:solidFill>
                <a:latin typeface="+mn-lt"/>
              </a:defRPr>
            </a:lvl1pPr>
          </a:lstStyle>
          <a:p>
            <a:pPr rtl="0"/>
            <a:r>
              <a:rPr lang="sv-SE" noProof="0"/>
              <a:t>Klicka här för att ändra format</a:t>
            </a:r>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noAutofit/>
          </a:bodyPr>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noAutofit/>
          </a:bodyPr>
          <a:lstStyle>
            <a:defPPr>
              <a:defRPr lang="en-US"/>
            </a:defPPr>
          </a:lstStyle>
          <a:p>
            <a:pPr rtl="0"/>
            <a:fld id="{D1BC2EDA-D519-4F34-BF3F-BFFF500F4B03}" type="slidenum">
              <a:rPr lang="sv-SE" noProof="0" smtClean="0"/>
              <a:t>‹#›</a:t>
            </a:fld>
            <a:endParaRPr lang="sv-SE" noProof="0"/>
          </a:p>
        </p:txBody>
      </p:sp>
      <p:sp>
        <p:nvSpPr>
          <p:cNvPr id="17" name="Platshållare för innehåll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138928" cy="3685032"/>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en-US" sz="2000">
                <a:solidFill>
                  <a:schemeClr val="tx2"/>
                </a:solidFill>
              </a:defRPr>
            </a:lvl1pPr>
          </a:lstStyle>
          <a:p>
            <a:pPr lvl="0" rtl="0"/>
            <a:r>
              <a:rPr lang="sv-SE" noProof="0"/>
              <a:t>Redigera format för bakgrundstext</a:t>
            </a:r>
          </a:p>
        </p:txBody>
      </p:sp>
      <p:sp>
        <p:nvSpPr>
          <p:cNvPr id="16" name="Platshållare för innehåll 16">
            <a:extLst>
              <a:ext uri="{FF2B5EF4-FFF2-40B4-BE49-F238E27FC236}">
                <a16:creationId xmlns:a16="http://schemas.microsoft.com/office/drawing/2014/main" id="{09C5826C-6081-DF9F-2832-3E46BA58C61C}"/>
              </a:ext>
            </a:extLst>
          </p:cNvPr>
          <p:cNvSpPr>
            <a:spLocks noGrp="1"/>
          </p:cNvSpPr>
          <p:nvPr>
            <p:ph sz="quarter" idx="16" hasCustomPrompt="1"/>
          </p:nvPr>
        </p:nvSpPr>
        <p:spPr>
          <a:xfrm>
            <a:off x="6419088" y="2002536"/>
            <a:ext cx="5138928" cy="3685032"/>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en-US" sz="2000">
                <a:solidFill>
                  <a:schemeClr val="tx2"/>
                </a:solidFill>
              </a:defRPr>
            </a:lvl1pPr>
          </a:lstStyle>
          <a:p>
            <a:pPr lvl="0" rtl="0"/>
            <a:r>
              <a:rPr lang="sv-SE" noProof="0"/>
              <a:t>Redigera format för bakgrundstext</a:t>
            </a:r>
          </a:p>
        </p:txBody>
      </p:sp>
    </p:spTree>
    <p:extLst>
      <p:ext uri="{BB962C8B-B14F-4D97-AF65-F5344CB8AC3E}">
        <p14:creationId xmlns:p14="http://schemas.microsoft.com/office/powerpoint/2010/main" val="314754430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a">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3" name="Ellips 32">
            <a:extLst>
              <a:ext uri="{FF2B5EF4-FFF2-40B4-BE49-F238E27FC236}">
                <a16:creationId xmlns:a16="http://schemas.microsoft.com/office/drawing/2014/main" id="{EA15E1F6-FCC0-B1B8-8F0A-02FAAB3F0D1E}"/>
              </a:ext>
            </a:extLst>
          </p:cNvPr>
          <p:cNvSpPr/>
          <p:nvPr userDrawn="1"/>
        </p:nvSpPr>
        <p:spPr>
          <a:xfrm>
            <a:off x="9965453" y="5422957"/>
            <a:ext cx="600979" cy="600979"/>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35" name="Frihandsfigur 7">
            <a:extLst>
              <a:ext uri="{FF2B5EF4-FFF2-40B4-BE49-F238E27FC236}">
                <a16:creationId xmlns:a16="http://schemas.microsoft.com/office/drawing/2014/main" id="{8A0AB697-65DD-D82E-FD2B-BB10E141E719}"/>
              </a:ext>
            </a:extLst>
          </p:cNvPr>
          <p:cNvSpPr/>
          <p:nvPr userDrawn="1"/>
        </p:nvSpPr>
        <p:spPr>
          <a:xfrm>
            <a:off x="0" y="684941"/>
            <a:ext cx="5739305" cy="6173059"/>
          </a:xfrm>
          <a:custGeom>
            <a:avLst/>
            <a:gdLst>
              <a:gd name="connsiteX0" fmla="*/ 2105216 w 5739305"/>
              <a:gd name="connsiteY0" fmla="*/ 0 h 6173059"/>
              <a:gd name="connsiteX1" fmla="*/ 5739305 w 5739305"/>
              <a:gd name="connsiteY1" fmla="*/ 3634089 h 6173059"/>
              <a:gd name="connsiteX2" fmla="*/ 4909456 w 5739305"/>
              <a:gd name="connsiteY2" fmla="*/ 5945707 h 6173059"/>
              <a:gd name="connsiteX3" fmla="*/ 4702825 w 5739305"/>
              <a:gd name="connsiteY3" fmla="*/ 6173059 h 6173059"/>
              <a:gd name="connsiteX4" fmla="*/ 0 w 5739305"/>
              <a:gd name="connsiteY4" fmla="*/ 6173059 h 6173059"/>
              <a:gd name="connsiteX5" fmla="*/ 0 w 5739305"/>
              <a:gd name="connsiteY5" fmla="*/ 675505 h 6173059"/>
              <a:gd name="connsiteX6" fmla="*/ 73362 w 5739305"/>
              <a:gd name="connsiteY6" fmla="*/ 620646 h 6173059"/>
              <a:gd name="connsiteX7" fmla="*/ 2105216 w 5739305"/>
              <a:gd name="connsiteY7" fmla="*/ 0 h 617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9305" h="6173059">
                <a:moveTo>
                  <a:pt x="2105216" y="0"/>
                </a:moveTo>
                <a:cubicBezTo>
                  <a:pt x="4112268" y="0"/>
                  <a:pt x="5739305" y="1627037"/>
                  <a:pt x="5739305" y="3634089"/>
                </a:cubicBezTo>
                <a:cubicBezTo>
                  <a:pt x="5739305" y="4512174"/>
                  <a:pt x="5427880" y="5317522"/>
                  <a:pt x="4909456" y="5945707"/>
                </a:cubicBezTo>
                <a:lnTo>
                  <a:pt x="4702825" y="6173059"/>
                </a:lnTo>
                <a:lnTo>
                  <a:pt x="0" y="6173059"/>
                </a:lnTo>
                <a:lnTo>
                  <a:pt x="0" y="675505"/>
                </a:lnTo>
                <a:lnTo>
                  <a:pt x="73362" y="620646"/>
                </a:lnTo>
                <a:cubicBezTo>
                  <a:pt x="653367" y="228802"/>
                  <a:pt x="1352572" y="0"/>
                  <a:pt x="2105216" y="0"/>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39" name="Ellips 38">
            <a:extLst>
              <a:ext uri="{FF2B5EF4-FFF2-40B4-BE49-F238E27FC236}">
                <a16:creationId xmlns:a16="http://schemas.microsoft.com/office/drawing/2014/main" id="{6DF637CE-F1AA-EB3D-67EB-815F56FFB509}"/>
              </a:ext>
            </a:extLst>
          </p:cNvPr>
          <p:cNvSpPr/>
          <p:nvPr userDrawn="1"/>
        </p:nvSpPr>
        <p:spPr>
          <a:xfrm>
            <a:off x="3500869" y="447695"/>
            <a:ext cx="1499065" cy="1499065"/>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8" name="Rektangulär 7">
            <a:extLst>
              <a:ext uri="{FF2B5EF4-FFF2-40B4-BE49-F238E27FC236}">
                <a16:creationId xmlns:a16="http://schemas.microsoft.com/office/drawing/2014/main" id="{CCC7F2D7-0500-18AD-893F-3BFF96B94526}"/>
              </a:ext>
            </a:extLst>
          </p:cNvPr>
          <p:cNvSpPr/>
          <p:nvPr userDrawn="1"/>
        </p:nvSpPr>
        <p:spPr>
          <a:xfrm>
            <a:off x="6412386" y="1273861"/>
            <a:ext cx="5149695" cy="4264053"/>
          </a:xfrm>
          <a:prstGeom prst="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stStyle>
          <a:p>
            <a:pPr algn="ctr" rtl="0"/>
            <a:endParaRPr lang="en-US" sz="1800" dirty="0"/>
          </a:p>
        </p:txBody>
      </p:sp>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rtlCol="0" anchor="t" anchorCtr="0">
            <a:normAutofit/>
          </a:bodyPr>
          <a:lstStyle>
            <a:lvl1pPr algn="l">
              <a:defRPr lang="en-US" sz="3200" b="1">
                <a:solidFill>
                  <a:schemeClr val="tx2"/>
                </a:solidFill>
                <a:latin typeface="+mn-lt"/>
              </a:defRPr>
            </a:lvl1pPr>
          </a:lstStyle>
          <a:p>
            <a:pPr rtl="0"/>
            <a:r>
              <a:rPr lang="sv-SE" noProof="0"/>
              <a:t>Klicka här för att ändra format</a:t>
            </a:r>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en-US"/>
            </a:defPPr>
          </a:lstStyle>
          <a:p>
            <a:pPr rtl="0"/>
            <a:fld id="{D1BC2EDA-D519-4F34-BF3F-BFFF500F4B03}" type="slidenum">
              <a:rPr lang="sv-SE" noProof="0" smtClean="0"/>
              <a:t>‹#›</a:t>
            </a:fld>
            <a:endParaRPr lang="sv-SE" noProof="0"/>
          </a:p>
        </p:txBody>
      </p:sp>
      <p:sp>
        <p:nvSpPr>
          <p:cNvPr id="18" name="Platshållare för text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7155536" y="1605845"/>
            <a:ext cx="4090669"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sp>
        <p:nvSpPr>
          <p:cNvPr id="30" name="Platshållare för text 17">
            <a:extLst>
              <a:ext uri="{FF2B5EF4-FFF2-40B4-BE49-F238E27FC236}">
                <a16:creationId xmlns:a16="http://schemas.microsoft.com/office/drawing/2014/main" id="{D366D221-FD48-C909-F65B-085F44205EBB}"/>
              </a:ext>
            </a:extLst>
          </p:cNvPr>
          <p:cNvSpPr>
            <a:spLocks noGrp="1"/>
          </p:cNvSpPr>
          <p:nvPr>
            <p:ph type="body" sz="quarter" idx="15" hasCustomPrompt="1"/>
          </p:nvPr>
        </p:nvSpPr>
        <p:spPr>
          <a:xfrm>
            <a:off x="7155536" y="2373903"/>
            <a:ext cx="4090669"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sp>
        <p:nvSpPr>
          <p:cNvPr id="31" name="Platshållare för text 17">
            <a:extLst>
              <a:ext uri="{FF2B5EF4-FFF2-40B4-BE49-F238E27FC236}">
                <a16:creationId xmlns:a16="http://schemas.microsoft.com/office/drawing/2014/main" id="{9BD84418-94A8-777A-FEF5-E2B3E93F44C2}"/>
              </a:ext>
            </a:extLst>
          </p:cNvPr>
          <p:cNvSpPr>
            <a:spLocks noGrp="1"/>
          </p:cNvSpPr>
          <p:nvPr>
            <p:ph type="body" sz="quarter" idx="16" hasCustomPrompt="1"/>
          </p:nvPr>
        </p:nvSpPr>
        <p:spPr>
          <a:xfrm>
            <a:off x="7155536" y="3144171"/>
            <a:ext cx="4090669"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sp>
        <p:nvSpPr>
          <p:cNvPr id="32" name="Platshållare för text 17">
            <a:extLst>
              <a:ext uri="{FF2B5EF4-FFF2-40B4-BE49-F238E27FC236}">
                <a16:creationId xmlns:a16="http://schemas.microsoft.com/office/drawing/2014/main" id="{EFF35093-CCA2-ABAA-FBB6-03256FB06BD9}"/>
              </a:ext>
            </a:extLst>
          </p:cNvPr>
          <p:cNvSpPr>
            <a:spLocks noGrp="1"/>
          </p:cNvSpPr>
          <p:nvPr>
            <p:ph type="body" sz="quarter" idx="17" hasCustomPrompt="1"/>
          </p:nvPr>
        </p:nvSpPr>
        <p:spPr>
          <a:xfrm>
            <a:off x="7155536" y="3926830"/>
            <a:ext cx="4090669"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grpSp>
        <p:nvGrpSpPr>
          <p:cNvPr id="4" name="Grupp 3">
            <a:extLst>
              <a:ext uri="{FF2B5EF4-FFF2-40B4-BE49-F238E27FC236}">
                <a16:creationId xmlns:a16="http://schemas.microsoft.com/office/drawing/2014/main" id="{E93D01B9-382B-1FFC-B0E8-50A5B1AA53F2}"/>
              </a:ext>
            </a:extLst>
          </p:cNvPr>
          <p:cNvGrpSpPr/>
          <p:nvPr userDrawn="1"/>
        </p:nvGrpSpPr>
        <p:grpSpPr>
          <a:xfrm>
            <a:off x="7155536" y="2000952"/>
            <a:ext cx="3844355" cy="3094988"/>
            <a:chOff x="6448201" y="2832180"/>
            <a:chExt cx="4489704" cy="2901696"/>
          </a:xfrm>
        </p:grpSpPr>
        <p:cxnSp>
          <p:nvCxnSpPr>
            <p:cNvPr id="5" name="Rak 4">
              <a:extLst>
                <a:ext uri="{FF2B5EF4-FFF2-40B4-BE49-F238E27FC236}">
                  <a16:creationId xmlns:a16="http://schemas.microsoft.com/office/drawing/2014/main" id="{2DE06067-B8E1-70ED-D2D3-44CF8CDCDA07}"/>
                </a:ext>
              </a:extLst>
            </p:cNvPr>
            <p:cNvCxnSpPr>
              <a:cxnSpLocks/>
            </p:cNvCxnSpPr>
            <p:nvPr/>
          </p:nvCxnSpPr>
          <p:spPr>
            <a:xfrm>
              <a:off x="6448201" y="283218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Rak 6">
              <a:extLst>
                <a:ext uri="{FF2B5EF4-FFF2-40B4-BE49-F238E27FC236}">
                  <a16:creationId xmlns:a16="http://schemas.microsoft.com/office/drawing/2014/main" id="{830DAD0A-6F95-3AC2-7012-1BFF86880C36}"/>
                </a:ext>
              </a:extLst>
            </p:cNvPr>
            <p:cNvCxnSpPr>
              <a:cxnSpLocks/>
            </p:cNvCxnSpPr>
            <p:nvPr/>
          </p:nvCxnSpPr>
          <p:spPr>
            <a:xfrm>
              <a:off x="6448201" y="353322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668BE1B0-4E81-D3BC-6252-7981ADD19C22}"/>
                </a:ext>
              </a:extLst>
            </p:cNvPr>
            <p:cNvCxnSpPr>
              <a:cxnSpLocks/>
            </p:cNvCxnSpPr>
            <p:nvPr/>
          </p:nvCxnSpPr>
          <p:spPr>
            <a:xfrm>
              <a:off x="6448201" y="423426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D402BDCE-1B33-A927-9656-8B1F13D3E546}"/>
                </a:ext>
              </a:extLst>
            </p:cNvPr>
            <p:cNvCxnSpPr>
              <a:cxnSpLocks/>
            </p:cNvCxnSpPr>
            <p:nvPr/>
          </p:nvCxnSpPr>
          <p:spPr>
            <a:xfrm>
              <a:off x="6454297" y="4971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Rak 13">
              <a:extLst>
                <a:ext uri="{FF2B5EF4-FFF2-40B4-BE49-F238E27FC236}">
                  <a16:creationId xmlns:a16="http://schemas.microsoft.com/office/drawing/2014/main" id="{2E0822DF-56EF-F16B-1D58-9C3EAC7944A0}"/>
                </a:ext>
              </a:extLst>
            </p:cNvPr>
            <p:cNvCxnSpPr>
              <a:cxnSpLocks/>
            </p:cNvCxnSpPr>
            <p:nvPr/>
          </p:nvCxnSpPr>
          <p:spPr>
            <a:xfrm>
              <a:off x="6460393" y="5733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Platshållare för innehåll 2">
            <a:extLst>
              <a:ext uri="{FF2B5EF4-FFF2-40B4-BE49-F238E27FC236}">
                <a16:creationId xmlns:a16="http://schemas.microsoft.com/office/drawing/2014/main" id="{B70A54A3-3D1B-FF08-2460-114DA5BF6D5A}"/>
              </a:ext>
            </a:extLst>
          </p:cNvPr>
          <p:cNvSpPr txBox="1">
            <a:spLocks/>
          </p:cNvSpPr>
          <p:nvPr userDrawn="1"/>
        </p:nvSpPr>
        <p:spPr>
          <a:xfrm>
            <a:off x="6812124" y="1474457"/>
            <a:ext cx="4187767" cy="406564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en-US"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en-US" sz="1200" kern="1200">
                <a:solidFill>
                  <a:schemeClr val="tx1"/>
                </a:solidFill>
                <a:latin typeface="+mn-lt"/>
                <a:ea typeface="+mn-ea"/>
                <a:cs typeface="+mn-cs"/>
              </a:defRPr>
            </a:lvl9pPr>
          </a:lstStyle>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1. </a:t>
            </a:r>
          </a:p>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2. </a:t>
            </a:r>
          </a:p>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3. </a:t>
            </a:r>
          </a:p>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4. </a:t>
            </a:r>
          </a:p>
          <a:p>
            <a:pPr rtl="0">
              <a:lnSpc>
                <a:spcPct val="150000"/>
              </a:lnSpc>
            </a:pPr>
            <a:r>
              <a:rPr lang="sv-SE" sz="2200" b="1" noProof="0">
                <a:solidFill>
                  <a:schemeClr val="tx2"/>
                </a:solidFill>
                <a:latin typeface="Segoe UI Semibold" panose="020B0502040204020203" pitchFamily="34" charset="0"/>
                <a:cs typeface="Segoe UI Semibold" panose="020B0502040204020203" pitchFamily="34" charset="0"/>
              </a:rPr>
              <a:t>5.</a:t>
            </a:r>
          </a:p>
        </p:txBody>
      </p:sp>
      <p:sp>
        <p:nvSpPr>
          <p:cNvPr id="28" name="Platshållare för text 17">
            <a:extLst>
              <a:ext uri="{FF2B5EF4-FFF2-40B4-BE49-F238E27FC236}">
                <a16:creationId xmlns:a16="http://schemas.microsoft.com/office/drawing/2014/main" id="{6FF71D66-09F6-C545-173C-E4918A91F006}"/>
              </a:ext>
            </a:extLst>
          </p:cNvPr>
          <p:cNvSpPr>
            <a:spLocks noGrp="1"/>
          </p:cNvSpPr>
          <p:nvPr>
            <p:ph type="body" sz="quarter" idx="18" hasCustomPrompt="1"/>
          </p:nvPr>
        </p:nvSpPr>
        <p:spPr>
          <a:xfrm>
            <a:off x="7155536" y="4693042"/>
            <a:ext cx="4090669" cy="477764"/>
          </a:xfrm>
        </p:spPr>
        <p:txBody>
          <a:bodyPr rtlCol="0"/>
          <a:lstStyle>
            <a:lvl1pPr>
              <a:lnSpc>
                <a:spcPct val="100000"/>
              </a:lnSpc>
              <a:spcBef>
                <a:spcPts val="0"/>
              </a:spcBef>
              <a:spcAft>
                <a:spcPts val="0"/>
              </a:spcAft>
              <a:defRPr lang="en-US"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lang="en-US" sz="1800">
                <a:solidFill>
                  <a:schemeClr val="tx2"/>
                </a:solidFill>
              </a:defRPr>
            </a:lvl2pPr>
          </a:lstStyle>
          <a:p>
            <a:pPr lvl="0" rtl="0"/>
            <a:r>
              <a:rPr lang="sv-SE" noProof="0"/>
              <a:t>Redigera format för bakgrundstext</a:t>
            </a:r>
          </a:p>
        </p:txBody>
      </p:sp>
      <p:pic>
        <p:nvPicPr>
          <p:cNvPr id="37" name="Platshållare för bild 10">
            <a:extLst>
              <a:ext uri="{FF2B5EF4-FFF2-40B4-BE49-F238E27FC236}">
                <a16:creationId xmlns:a16="http://schemas.microsoft.com/office/drawing/2014/main" id="{670B5801-42BD-259B-180E-B4706551C0A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10406331" y="598826"/>
            <a:ext cx="2384497" cy="1186841"/>
          </a:xfrm>
          <a:prstGeom prst="rect">
            <a:avLst/>
          </a:prstGeom>
          <a:noFill/>
          <a:effectLst>
            <a:outerShdw blurRad="66753" dist="39609" dir="12780000" sx="101109" sy="101109" algn="t" rotWithShape="0">
              <a:prstClr val="black">
                <a:alpha val="17409"/>
              </a:prstClr>
            </a:outerShdw>
          </a:effectLst>
        </p:spPr>
      </p:pic>
    </p:spTree>
    <p:extLst>
      <p:ext uri="{BB962C8B-B14F-4D97-AF65-F5344CB8AC3E}">
        <p14:creationId xmlns:p14="http://schemas.microsoft.com/office/powerpoint/2010/main" val="2078635403"/>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ihandsfigur 22">
            <a:extLst>
              <a:ext uri="{FF2B5EF4-FFF2-40B4-BE49-F238E27FC236}">
                <a16:creationId xmlns:a16="http://schemas.microsoft.com/office/drawing/2014/main" id="{CCB0938D-C7B4-782B-BFAF-F503DE1CAEF0}"/>
              </a:ext>
            </a:extLst>
          </p:cNvPr>
          <p:cNvSpPr/>
          <p:nvPr userDrawn="1"/>
        </p:nvSpPr>
        <p:spPr>
          <a:xfrm>
            <a:off x="-14287" y="4334114"/>
            <a:ext cx="1149441" cy="1499066"/>
          </a:xfrm>
          <a:custGeom>
            <a:avLst/>
            <a:gdLst>
              <a:gd name="connsiteX0" fmla="*/ 399908 w 1149441"/>
              <a:gd name="connsiteY0" fmla="*/ 0 h 1499066"/>
              <a:gd name="connsiteX1" fmla="*/ 1149441 w 1149441"/>
              <a:gd name="connsiteY1" fmla="*/ 749533 h 1499066"/>
              <a:gd name="connsiteX2" fmla="*/ 399908 w 1149441"/>
              <a:gd name="connsiteY2" fmla="*/ 1499066 h 1499066"/>
              <a:gd name="connsiteX3" fmla="*/ 108156 w 1149441"/>
              <a:gd name="connsiteY3" fmla="*/ 1440164 h 1499066"/>
              <a:gd name="connsiteX4" fmla="*/ 0 w 1149441"/>
              <a:gd name="connsiteY4" fmla="*/ 1381459 h 1499066"/>
              <a:gd name="connsiteX5" fmla="*/ 0 w 1149441"/>
              <a:gd name="connsiteY5" fmla="*/ 117607 h 1499066"/>
              <a:gd name="connsiteX6" fmla="*/ 108156 w 1149441"/>
              <a:gd name="connsiteY6" fmla="*/ 58902 h 1499066"/>
              <a:gd name="connsiteX7" fmla="*/ 399908 w 1149441"/>
              <a:gd name="connsiteY7" fmla="*/ 0 h 149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441" h="1499066">
                <a:moveTo>
                  <a:pt x="399908" y="0"/>
                </a:moveTo>
                <a:cubicBezTo>
                  <a:pt x="813864" y="0"/>
                  <a:pt x="1149441" y="335577"/>
                  <a:pt x="1149441" y="749533"/>
                </a:cubicBezTo>
                <a:cubicBezTo>
                  <a:pt x="1149441" y="1163489"/>
                  <a:pt x="813864" y="1499066"/>
                  <a:pt x="399908" y="1499066"/>
                </a:cubicBezTo>
                <a:cubicBezTo>
                  <a:pt x="296419" y="1499066"/>
                  <a:pt x="197829" y="1478093"/>
                  <a:pt x="108156" y="1440164"/>
                </a:cubicBezTo>
                <a:lnTo>
                  <a:pt x="0" y="1381459"/>
                </a:lnTo>
                <a:lnTo>
                  <a:pt x="0" y="117607"/>
                </a:lnTo>
                <a:lnTo>
                  <a:pt x="108156" y="58902"/>
                </a:lnTo>
                <a:cubicBezTo>
                  <a:pt x="197829" y="20974"/>
                  <a:pt x="296419" y="0"/>
                  <a:pt x="399908"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2" name="Frihandsfigur 19">
            <a:extLst>
              <a:ext uri="{FF2B5EF4-FFF2-40B4-BE49-F238E27FC236}">
                <a16:creationId xmlns:a16="http://schemas.microsoft.com/office/drawing/2014/main" id="{27AD3143-C49E-0951-0DB8-A9ABF0AB7E13}"/>
              </a:ext>
            </a:extLst>
          </p:cNvPr>
          <p:cNvSpPr/>
          <p:nvPr userDrawn="1"/>
        </p:nvSpPr>
        <p:spPr>
          <a:xfrm>
            <a:off x="6018661" y="-1535"/>
            <a:ext cx="6184356" cy="5906209"/>
          </a:xfrm>
          <a:custGeom>
            <a:avLst/>
            <a:gdLst>
              <a:gd name="connsiteX0" fmla="*/ 605352 w 6184356"/>
              <a:gd name="connsiteY0" fmla="*/ 0 h 5906209"/>
              <a:gd name="connsiteX1" fmla="*/ 6184356 w 6184356"/>
              <a:gd name="connsiteY1" fmla="*/ 0 h 5906209"/>
              <a:gd name="connsiteX2" fmla="*/ 6184356 w 6184356"/>
              <a:gd name="connsiteY2" fmla="*/ 5104584 h 5906209"/>
              <a:gd name="connsiteX3" fmla="*/ 5989771 w 6184356"/>
              <a:gd name="connsiteY3" fmla="*/ 5250092 h 5906209"/>
              <a:gd name="connsiteX4" fmla="*/ 3841790 w 6184356"/>
              <a:gd name="connsiteY4" fmla="*/ 5906209 h 5906209"/>
              <a:gd name="connsiteX5" fmla="*/ 0 w 6184356"/>
              <a:gd name="connsiteY5" fmla="*/ 2064419 h 5906209"/>
              <a:gd name="connsiteX6" fmla="*/ 463684 w 6184356"/>
              <a:gd name="connsiteY6" fmla="*/ 233194 h 590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4356" h="5906209">
                <a:moveTo>
                  <a:pt x="605352" y="0"/>
                </a:moveTo>
                <a:lnTo>
                  <a:pt x="6184356" y="0"/>
                </a:lnTo>
                <a:lnTo>
                  <a:pt x="6184356" y="5104584"/>
                </a:lnTo>
                <a:lnTo>
                  <a:pt x="5989771" y="5250092"/>
                </a:lnTo>
                <a:cubicBezTo>
                  <a:pt x="5376618" y="5664330"/>
                  <a:pt x="4637451" y="5906209"/>
                  <a:pt x="3841790" y="5906209"/>
                </a:cubicBezTo>
                <a:cubicBezTo>
                  <a:pt x="1720028" y="5906209"/>
                  <a:pt x="0" y="4186181"/>
                  <a:pt x="0" y="2064419"/>
                </a:cubicBezTo>
                <a:cubicBezTo>
                  <a:pt x="0" y="1401369"/>
                  <a:pt x="167972" y="777550"/>
                  <a:pt x="463684" y="23319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solidFill>
                <a:schemeClr val="tx2"/>
              </a:solidFill>
            </a:endParaRPr>
          </a:p>
        </p:txBody>
      </p:sp>
      <p:pic>
        <p:nvPicPr>
          <p:cNvPr id="16" name="Platshållare för bild 10">
            <a:extLst>
              <a:ext uri="{FF2B5EF4-FFF2-40B4-BE49-F238E27FC236}">
                <a16:creationId xmlns:a16="http://schemas.microsoft.com/office/drawing/2014/main" id="{354EAA14-8DA6-82B8-268B-6AC90131138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2964226" y="-5834"/>
            <a:ext cx="2384497" cy="1186841"/>
          </a:xfrm>
          <a:prstGeom prst="rect">
            <a:avLst/>
          </a:prstGeom>
          <a:noFill/>
          <a:effectLst>
            <a:outerShdw blurRad="66753" dist="39609" dir="12780000" sx="101109" sy="101109" algn="t" rotWithShape="0">
              <a:prstClr val="black">
                <a:alpha val="17409"/>
              </a:prstClr>
            </a:outerShdw>
          </a:effectLst>
        </p:spPr>
      </p:pic>
      <p:sp>
        <p:nvSpPr>
          <p:cNvPr id="22" name="Ellips 21">
            <a:extLst>
              <a:ext uri="{FF2B5EF4-FFF2-40B4-BE49-F238E27FC236}">
                <a16:creationId xmlns:a16="http://schemas.microsoft.com/office/drawing/2014/main" id="{91F142C3-F309-0D74-D5C5-3EAB19D43031}"/>
              </a:ext>
            </a:extLst>
          </p:cNvPr>
          <p:cNvSpPr/>
          <p:nvPr userDrawn="1"/>
        </p:nvSpPr>
        <p:spPr>
          <a:xfrm>
            <a:off x="5689666" y="1067784"/>
            <a:ext cx="635955" cy="63595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stStyle>
          <a:p>
            <a:pPr algn="ctr" rtl="0"/>
            <a:endParaRPr lang="en-US" sz="1800" dirty="0"/>
          </a:p>
        </p:txBody>
      </p:sp>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rtlCol="0" anchor="t" anchorCtr="0">
            <a:normAutofit/>
          </a:bodyPr>
          <a:lstStyle>
            <a:lvl1pPr algn="l">
              <a:defRPr lang="en-US" sz="3200" b="1">
                <a:solidFill>
                  <a:schemeClr val="tx2"/>
                </a:solidFill>
                <a:latin typeface="+mn-lt"/>
              </a:defRPr>
            </a:lvl1pPr>
          </a:lstStyle>
          <a:p>
            <a:pPr rtl="0"/>
            <a:r>
              <a:rPr lang="sv-SE" noProof="0"/>
              <a:t>Klicka här för att ändra format</a:t>
            </a:r>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en-US"/>
            </a:defPPr>
          </a:lstStyle>
          <a:p>
            <a:pPr rtl="0"/>
            <a:fld id="{D1BC2EDA-D519-4F34-BF3F-BFFF500F4B03}" type="slidenum">
              <a:rPr lang="sv-SE" noProof="0" smtClean="0"/>
              <a:t>‹#›</a:t>
            </a:fld>
            <a:endParaRPr lang="sv-SE" noProof="0"/>
          </a:p>
        </p:txBody>
      </p:sp>
      <p:sp>
        <p:nvSpPr>
          <p:cNvPr id="23" name="Platshållare för innehåll 16">
            <a:extLst>
              <a:ext uri="{FF2B5EF4-FFF2-40B4-BE49-F238E27FC236}">
                <a16:creationId xmlns:a16="http://schemas.microsoft.com/office/drawing/2014/main" id="{A56C6565-B97C-5C01-FA9D-8CF1B20447E2}"/>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en-US" sz="2000">
                <a:solidFill>
                  <a:schemeClr val="tx2"/>
                </a:solidFill>
              </a:defRPr>
            </a:lvl1pPr>
          </a:lstStyle>
          <a:p>
            <a:pPr lvl="0" rtl="0"/>
            <a:r>
              <a:rPr lang="sv-SE" noProof="0"/>
              <a:t>Redigera format för bakgrundstext</a:t>
            </a:r>
          </a:p>
        </p:txBody>
      </p:sp>
    </p:spTree>
    <p:extLst>
      <p:ext uri="{BB962C8B-B14F-4D97-AF65-F5344CB8AC3E}">
        <p14:creationId xmlns:p14="http://schemas.microsoft.com/office/powerpoint/2010/main" val="3146778155"/>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2">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rihandsfigur 13">
            <a:extLst>
              <a:ext uri="{FF2B5EF4-FFF2-40B4-BE49-F238E27FC236}">
                <a16:creationId xmlns:a16="http://schemas.microsoft.com/office/drawing/2014/main" id="{3444D42C-1BDD-684F-2ED7-CBF2B31FA0BD}"/>
              </a:ext>
            </a:extLst>
          </p:cNvPr>
          <p:cNvSpPr/>
          <p:nvPr userDrawn="1"/>
        </p:nvSpPr>
        <p:spPr>
          <a:xfrm>
            <a:off x="0" y="-11017"/>
            <a:ext cx="5797960" cy="5177077"/>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6" name="Ellips 5">
            <a:extLst>
              <a:ext uri="{FF2B5EF4-FFF2-40B4-BE49-F238E27FC236}">
                <a16:creationId xmlns:a16="http://schemas.microsoft.com/office/drawing/2014/main" id="{2B266F6B-F29A-5957-62EB-27F8C2FAEB4C}"/>
              </a:ext>
            </a:extLst>
          </p:cNvPr>
          <p:cNvSpPr/>
          <p:nvPr userDrawn="1"/>
        </p:nvSpPr>
        <p:spPr>
          <a:xfrm>
            <a:off x="5282616" y="378865"/>
            <a:ext cx="813384" cy="813384"/>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pic>
        <p:nvPicPr>
          <p:cNvPr id="8" name="Platshållare för bild 10">
            <a:extLst>
              <a:ext uri="{FF2B5EF4-FFF2-40B4-BE49-F238E27FC236}">
                <a16:creationId xmlns:a16="http://schemas.microsoft.com/office/drawing/2014/main" id="{C18B912F-D300-065E-2807-E2EA07EBA5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263206" y="5671159"/>
            <a:ext cx="2384497" cy="1186841"/>
          </a:xfrm>
          <a:prstGeom prst="rect">
            <a:avLst/>
          </a:prstGeom>
          <a:noFill/>
          <a:effectLst>
            <a:outerShdw blurRad="66753" dist="39609" dir="12780000" sx="101109" sy="101109" algn="t" rotWithShape="0">
              <a:prstClr val="black">
                <a:alpha val="17409"/>
              </a:prstClr>
            </a:outerShdw>
          </a:effectLst>
        </p:spPr>
      </p:pic>
      <p:sp>
        <p:nvSpPr>
          <p:cNvPr id="13" name="Ellips 12">
            <a:extLst>
              <a:ext uri="{FF2B5EF4-FFF2-40B4-BE49-F238E27FC236}">
                <a16:creationId xmlns:a16="http://schemas.microsoft.com/office/drawing/2014/main" id="{10AC709F-F9A3-D8F0-A42E-A2C94191DFC0}"/>
              </a:ext>
            </a:extLst>
          </p:cNvPr>
          <p:cNvSpPr/>
          <p:nvPr userDrawn="1"/>
        </p:nvSpPr>
        <p:spPr>
          <a:xfrm>
            <a:off x="6875619" y="5909834"/>
            <a:ext cx="397747" cy="397747"/>
          </a:xfrm>
          <a:prstGeom prst="ellipse">
            <a:avLst/>
          </a:prstGeom>
          <a:solidFill>
            <a:schemeClr val="accent6">
              <a:alpha val="303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stStyle>
          <a:p>
            <a:pPr algn="ctr" rtl="0"/>
            <a:endParaRPr lang="en-US" sz="1800" dirty="0"/>
          </a:p>
        </p:txBody>
      </p:sp>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rtlCol="0" anchor="t" anchorCtr="0">
            <a:normAutofit/>
          </a:bodyPr>
          <a:lstStyle>
            <a:lvl1pPr algn="l">
              <a:defRPr lang="en-US" sz="3200" b="1">
                <a:solidFill>
                  <a:schemeClr val="tx2"/>
                </a:solidFill>
                <a:latin typeface="+mn-lt"/>
              </a:defRPr>
            </a:lvl1pPr>
          </a:lstStyle>
          <a:p>
            <a:pPr rtl="0"/>
            <a:r>
              <a:rPr lang="sv-SE" noProof="0"/>
              <a:t>Klicka här för att ändra format</a:t>
            </a:r>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en-US"/>
            </a:defPPr>
          </a:lstStyle>
          <a:p>
            <a:pPr rtl="0"/>
            <a:fld id="{D1BC2EDA-D519-4F34-BF3F-BFFF500F4B03}" type="slidenum">
              <a:rPr lang="sv-SE" noProof="0" smtClean="0"/>
              <a:t>‹#›</a:t>
            </a:fld>
            <a:endParaRPr lang="sv-SE" noProof="0"/>
          </a:p>
        </p:txBody>
      </p:sp>
      <p:sp>
        <p:nvSpPr>
          <p:cNvPr id="23" name="Platshållare för innehåll 16">
            <a:extLst>
              <a:ext uri="{FF2B5EF4-FFF2-40B4-BE49-F238E27FC236}">
                <a16:creationId xmlns:a16="http://schemas.microsoft.com/office/drawing/2014/main" id="{A56C6565-B97C-5C01-FA9D-8CF1B20447E2}"/>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en-US" sz="2000">
                <a:solidFill>
                  <a:schemeClr val="tx2"/>
                </a:solidFill>
              </a:defRPr>
            </a:lvl1pPr>
          </a:lstStyle>
          <a:p>
            <a:pPr lvl="0" rtl="0"/>
            <a:r>
              <a:rPr lang="sv-SE" noProof="0"/>
              <a:t>Redigera format för bakgrundstext</a:t>
            </a:r>
          </a:p>
        </p:txBody>
      </p:sp>
    </p:spTree>
    <p:extLst>
      <p:ext uri="{BB962C8B-B14F-4D97-AF65-F5344CB8AC3E}">
        <p14:creationId xmlns:p14="http://schemas.microsoft.com/office/powerpoint/2010/main" val="147803514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3">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ihandsfigur 17">
            <a:extLst>
              <a:ext uri="{FF2B5EF4-FFF2-40B4-BE49-F238E27FC236}">
                <a16:creationId xmlns:a16="http://schemas.microsoft.com/office/drawing/2014/main" id="{B85198C3-2E2B-8874-B190-913F6956F27F}"/>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7" name="Frihandsfigur 21">
            <a:extLst>
              <a:ext uri="{FF2B5EF4-FFF2-40B4-BE49-F238E27FC236}">
                <a16:creationId xmlns:a16="http://schemas.microsoft.com/office/drawing/2014/main" id="{9C80863B-5076-EB08-18A2-8E31F090A5C9}"/>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2" name="Frihandsfigur 23">
            <a:extLst>
              <a:ext uri="{FF2B5EF4-FFF2-40B4-BE49-F238E27FC236}">
                <a16:creationId xmlns:a16="http://schemas.microsoft.com/office/drawing/2014/main" id="{BDD0B550-942E-F4E9-B09A-16F6C4F00DE0}"/>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rtl="0"/>
            <a:endParaRPr lang="sv-SE" noProof="0"/>
          </a:p>
        </p:txBody>
      </p:sp>
      <p:sp>
        <p:nvSpPr>
          <p:cNvPr id="15" name="Ellips 14">
            <a:extLst>
              <a:ext uri="{FF2B5EF4-FFF2-40B4-BE49-F238E27FC236}">
                <a16:creationId xmlns:a16="http://schemas.microsoft.com/office/drawing/2014/main" id="{B00450AD-469A-81EC-8D58-093490CDE6F4}"/>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sv-SE"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stStyle>
          <a:p>
            <a:pPr algn="ctr" rtl="0"/>
            <a:endParaRPr lang="en-US" sz="1800" dirty="0"/>
          </a:p>
        </p:txBody>
      </p:sp>
      <p:sp>
        <p:nvSpPr>
          <p:cNvPr id="10" name="Rubrik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rtlCol="0" anchor="t" anchorCtr="0">
            <a:normAutofit/>
          </a:bodyPr>
          <a:lstStyle>
            <a:lvl1pPr algn="l">
              <a:defRPr lang="en-US" sz="3200" b="1">
                <a:solidFill>
                  <a:schemeClr val="tx2"/>
                </a:solidFill>
                <a:latin typeface="+mn-lt"/>
              </a:defRPr>
            </a:lvl1pPr>
          </a:lstStyle>
          <a:p>
            <a:pPr rtl="0"/>
            <a:r>
              <a:rPr lang="sv-SE" noProof="0"/>
              <a:t>Klicka här för att ändra format</a:t>
            </a:r>
          </a:p>
        </p:txBody>
      </p:sp>
      <p:sp>
        <p:nvSpPr>
          <p:cNvPr id="19" name="Platshållare för sidfot 18">
            <a:extLst>
              <a:ext uri="{FF2B5EF4-FFF2-40B4-BE49-F238E27FC236}">
                <a16:creationId xmlns:a16="http://schemas.microsoft.com/office/drawing/2014/main" id="{7EAB2424-7563-1DC0-626C-6310A612A59B}"/>
              </a:ext>
            </a:extLst>
          </p:cNvPr>
          <p:cNvSpPr>
            <a:spLocks noGrp="1"/>
          </p:cNvSpPr>
          <p:nvPr>
            <p:ph type="ftr" sz="quarter" idx="12"/>
          </p:nvPr>
        </p:nvSpPr>
        <p:spPr/>
        <p:txBody>
          <a:bodyPr rtlCol="0"/>
          <a:lstStyle>
            <a:defPPr>
              <a:defRPr lang="en-US"/>
            </a:defPPr>
          </a:lstStyle>
          <a:p>
            <a:pPr rtl="0"/>
            <a:endParaRPr lang="sv-SE" noProof="0"/>
          </a:p>
        </p:txBody>
      </p:sp>
      <p:sp>
        <p:nvSpPr>
          <p:cNvPr id="20" name="Platshållare för bildnumm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rtlCol="0"/>
          <a:lstStyle>
            <a:defPPr>
              <a:defRPr lang="en-US"/>
            </a:defPPr>
          </a:lstStyle>
          <a:p>
            <a:pPr rtl="0"/>
            <a:fld id="{D1BC2EDA-D519-4F34-BF3F-BFFF500F4B03}" type="slidenum">
              <a:rPr lang="sv-SE" noProof="0" smtClean="0"/>
              <a:t>‹#›</a:t>
            </a:fld>
            <a:endParaRPr lang="sv-SE" noProof="0"/>
          </a:p>
        </p:txBody>
      </p:sp>
      <p:sp>
        <p:nvSpPr>
          <p:cNvPr id="23" name="Platshållare för innehåll 16">
            <a:extLst>
              <a:ext uri="{FF2B5EF4-FFF2-40B4-BE49-F238E27FC236}">
                <a16:creationId xmlns:a16="http://schemas.microsoft.com/office/drawing/2014/main" id="{A56C6565-B97C-5C01-FA9D-8CF1B20447E2}"/>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en-US" sz="2000">
                <a:solidFill>
                  <a:schemeClr val="tx2"/>
                </a:solidFill>
              </a:defRPr>
            </a:lvl1pPr>
          </a:lstStyle>
          <a:p>
            <a:pPr lvl="0" rtl="0"/>
            <a:r>
              <a:rPr lang="sv-SE" noProof="0"/>
              <a:t>Redigera format för bakgrundstext</a:t>
            </a:r>
          </a:p>
        </p:txBody>
      </p:sp>
    </p:spTree>
    <p:extLst>
      <p:ext uri="{BB962C8B-B14F-4D97-AF65-F5344CB8AC3E}">
        <p14:creationId xmlns:p14="http://schemas.microsoft.com/office/powerpoint/2010/main" val="302874483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1208" y="448056"/>
            <a:ext cx="6876288" cy="640080"/>
          </a:xfrm>
          <a:prstGeom prst="rect">
            <a:avLst/>
          </a:prstGeom>
        </p:spPr>
        <p:txBody>
          <a:bodyPr vert="horz" lIns="91440" tIns="45720" rIns="91440" bIns="45720" rtlCol="0" anchor="b" anchorCtr="0">
            <a:noAutofit/>
          </a:bodyPr>
          <a:lstStyle>
            <a:defPPr>
              <a:defRPr lang="en-US"/>
            </a:defPPr>
          </a:lstStyle>
          <a:p>
            <a:pPr rtl="0"/>
            <a:r>
              <a:rPr lang="sv-SE" noProof="0"/>
              <a:t>Klicka här för att ändra format</a:t>
            </a:r>
          </a:p>
        </p:txBody>
      </p:sp>
      <p:sp>
        <p:nvSpPr>
          <p:cNvPr id="3" name="Platshållare för text 2"/>
          <p:cNvSpPr>
            <a:spLocks noGrp="1"/>
          </p:cNvSpPr>
          <p:nvPr>
            <p:ph type="body" idx="1"/>
          </p:nvPr>
        </p:nvSpPr>
        <p:spPr>
          <a:xfrm>
            <a:off x="539496" y="1435608"/>
            <a:ext cx="4416552" cy="3977640"/>
          </a:xfrm>
          <a:prstGeom prst="rect">
            <a:avLst/>
          </a:prstGeom>
        </p:spPr>
        <p:txBody>
          <a:bodyPr vert="horz" lIns="91440" tIns="45720" rIns="91440" bIns="45720" rtlCol="0">
            <a:noAutofit/>
          </a:bodyPr>
          <a:lstStyle>
            <a:defPPr>
              <a:defRPr lang="en-US"/>
            </a:def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sidfot 4"/>
          <p:cNvSpPr>
            <a:spLocks noGrp="1"/>
          </p:cNvSpPr>
          <p:nvPr>
            <p:ph type="ftr" sz="quarter" idx="3"/>
          </p:nvPr>
        </p:nvSpPr>
        <p:spPr>
          <a:xfrm>
            <a:off x="539496" y="6126480"/>
            <a:ext cx="4114800" cy="365125"/>
          </a:xfrm>
          <a:prstGeom prst="rect">
            <a:avLst/>
          </a:prstGeom>
        </p:spPr>
        <p:txBody>
          <a:bodyPr vert="horz" lIns="91440" tIns="45720" rIns="91440" bIns="45720" rtlCol="0" anchor="ctr">
            <a:noAutofit/>
          </a:bodyPr>
          <a:lstStyle>
            <a:lvl1pPr algn="l">
              <a:defRPr lang="en-US" sz="1400" baseline="0">
                <a:solidFill>
                  <a:schemeClr val="bg2">
                    <a:lumMod val="50000"/>
                  </a:schemeClr>
                </a:solidFill>
              </a:defRPr>
            </a:lvl1pPr>
          </a:lstStyle>
          <a:p>
            <a:pPr rtl="0"/>
            <a:endParaRPr lang="sv-SE" noProof="0"/>
          </a:p>
        </p:txBody>
      </p:sp>
      <p:sp>
        <p:nvSpPr>
          <p:cNvPr id="6" name="Platshållare för bildnummer 5"/>
          <p:cNvSpPr>
            <a:spLocks noGrp="1"/>
          </p:cNvSpPr>
          <p:nvPr>
            <p:ph type="sldNum" sz="quarter" idx="4"/>
          </p:nvPr>
        </p:nvSpPr>
        <p:spPr>
          <a:xfrm>
            <a:off x="8897112" y="6190487"/>
            <a:ext cx="2743200" cy="365760"/>
          </a:xfrm>
          <a:prstGeom prst="rect">
            <a:avLst/>
          </a:prstGeom>
        </p:spPr>
        <p:txBody>
          <a:bodyPr vert="horz" lIns="91440" tIns="45720" rIns="91440" bIns="45720" rtlCol="0" anchor="ctr">
            <a:noAutofit/>
          </a:bodyPr>
          <a:lstStyle>
            <a:lvl1pPr algn="r">
              <a:defRPr lang="en-US" sz="1200" baseline="0">
                <a:solidFill>
                  <a:schemeClr val="tx1">
                    <a:lumMod val="65000"/>
                    <a:lumOff val="35000"/>
                  </a:schemeClr>
                </a:solidFill>
              </a:defRPr>
            </a:lvl1pPr>
          </a:lstStyle>
          <a:p>
            <a:pPr rtl="0"/>
            <a:fld id="{D1BC2EDA-D519-4F34-BF3F-BFFF500F4B03}" type="slidenum">
              <a:rPr lang="sv-SE" noProof="0" smtClean="0"/>
              <a:t>‹#›</a:t>
            </a:fld>
            <a:endParaRPr lang="sv-SE" noProof="0"/>
          </a:p>
        </p:txBody>
      </p:sp>
    </p:spTree>
    <p:extLst>
      <p:ext uri="{BB962C8B-B14F-4D97-AF65-F5344CB8AC3E}">
        <p14:creationId xmlns:p14="http://schemas.microsoft.com/office/powerpoint/2010/main" val="2240362562"/>
      </p:ext>
    </p:extLst>
  </p:cSld>
  <p:clrMap bg1="lt1" tx1="dk1" bg2="lt2" tx2="dk2" accent1="accent1" accent2="accent2" accent3="accent3" accent4="accent4" accent5="accent5" accent6="accent6" hlink="hlink" folHlink="folHlink"/>
  <p:sldLayoutIdLst>
    <p:sldLayoutId id="2147483663"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spcBef>
          <a:spcPct val="0"/>
        </a:spcBef>
        <a:buNone/>
        <a:defRPr lang="en-US"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en-US" sz="1200" kern="1200">
          <a:solidFill>
            <a:schemeClr val="tx1"/>
          </a:solidFill>
          <a:latin typeface="+mn-lt"/>
          <a:ea typeface="+mn-ea"/>
          <a:cs typeface="+mn-cs"/>
        </a:defRPr>
      </a:lvl9pPr>
    </p:bodyStyle>
    <p:other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19E9CFE-1820-51D6-3F5B-5FD2FCD3B736}"/>
              </a:ext>
            </a:extLst>
          </p:cNvPr>
          <p:cNvSpPr>
            <a:spLocks noGrp="1"/>
          </p:cNvSpPr>
          <p:nvPr>
            <p:ph type="title"/>
          </p:nvPr>
        </p:nvSpPr>
        <p:spPr>
          <a:xfrm>
            <a:off x="6300215" y="2130552"/>
            <a:ext cx="5268007" cy="1764792"/>
          </a:xfrm>
        </p:spPr>
        <p:txBody>
          <a:bodyPr rtlCol="0"/>
          <a:lstStyle>
            <a:defPPr>
              <a:defRPr lang="en-US"/>
            </a:defPPr>
          </a:lstStyle>
          <a:p>
            <a:pPr rtl="0"/>
            <a:r>
              <a:rPr lang="sv-SE" dirty="0"/>
              <a:t>EXPLOSIVITET</a:t>
            </a:r>
          </a:p>
        </p:txBody>
      </p:sp>
      <p:sp>
        <p:nvSpPr>
          <p:cNvPr id="18" name="Underrubrik 17">
            <a:extLst>
              <a:ext uri="{FF2B5EF4-FFF2-40B4-BE49-F238E27FC236}">
                <a16:creationId xmlns:a16="http://schemas.microsoft.com/office/drawing/2014/main" id="{57D62F16-F75C-6B98-2080-BECC2DE82C16}"/>
              </a:ext>
            </a:extLst>
          </p:cNvPr>
          <p:cNvSpPr>
            <a:spLocks noGrp="1"/>
          </p:cNvSpPr>
          <p:nvPr>
            <p:ph type="subTitle" idx="1"/>
          </p:nvPr>
        </p:nvSpPr>
        <p:spPr/>
        <p:txBody>
          <a:bodyPr rtlCol="0">
            <a:normAutofit/>
          </a:bodyPr>
          <a:lstStyle>
            <a:defPPr>
              <a:defRPr lang="en-US"/>
            </a:defPPr>
          </a:lstStyle>
          <a:p>
            <a:pPr rtl="0"/>
            <a:r>
              <a:rPr lang="sv-SE" sz="3600" b="1" dirty="0">
                <a:solidFill>
                  <a:schemeClr val="tx2"/>
                </a:solidFill>
                <a:latin typeface="Segoe UI Semibold" panose="020B0502040204020203" pitchFamily="34" charset="0"/>
                <a:cs typeface="Segoe UI Semibold" panose="020B0502040204020203" pitchFamily="34" charset="0"/>
              </a:rPr>
              <a:t>Innebandy 2024</a:t>
            </a:r>
          </a:p>
        </p:txBody>
      </p:sp>
      <p:pic>
        <p:nvPicPr>
          <p:cNvPr id="2050" name="Picture 2" descr="Running Fast PNG Pic | PNG All">
            <a:extLst>
              <a:ext uri="{FF2B5EF4-FFF2-40B4-BE49-F238E27FC236}">
                <a16:creationId xmlns:a16="http://schemas.microsoft.com/office/drawing/2014/main" id="{0501431F-9F50-BF52-288A-8E4FFB74B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85" y="1813951"/>
            <a:ext cx="4081725" cy="320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3004" y="-355574"/>
            <a:ext cx="8229600" cy="1143000"/>
          </a:xfrm>
        </p:spPr>
        <p:txBody>
          <a:bodyPr>
            <a:normAutofit/>
          </a:bodyPr>
          <a:lstStyle/>
          <a:p>
            <a:r>
              <a:rPr lang="sv-SE" b="1" dirty="0">
                <a:solidFill>
                  <a:schemeClr val="accent5">
                    <a:lumMod val="75000"/>
                  </a:schemeClr>
                </a:solidFill>
              </a:rPr>
              <a:t>EXPLOSIVITET – TÄNK PÅ ATT…</a:t>
            </a:r>
          </a:p>
        </p:txBody>
      </p:sp>
      <p:sp>
        <p:nvSpPr>
          <p:cNvPr id="3" name="Platshållare för innehåll 2"/>
          <p:cNvSpPr>
            <a:spLocks noGrp="1"/>
          </p:cNvSpPr>
          <p:nvPr>
            <p:ph idx="1"/>
          </p:nvPr>
        </p:nvSpPr>
        <p:spPr>
          <a:xfrm>
            <a:off x="473004" y="1030014"/>
            <a:ext cx="11245991" cy="5040560"/>
          </a:xfrm>
        </p:spPr>
        <p:txBody>
          <a:bodyPr>
            <a:noAutofit/>
          </a:bodyPr>
          <a:lstStyle/>
          <a:p>
            <a:pPr>
              <a:buNone/>
            </a:pPr>
            <a:r>
              <a:rPr lang="sv-SE" sz="2000" dirty="0"/>
              <a:t>NÄR DU JOBBAR MED SNABBHET OCH EXPLOSIVITET ÄR DET ABSOLUT NÖDVÄNDIGT ATT DU TAR I 100 % PÅ ALLA ÖVNINGAR FÖR ATT DE SKA HA ÖNSKAD EFFEKT. ATT KÖRA SNABBHESTRÄNING OCH TA I TILL 80-90 % ÄR INGEN IDÉ!!</a:t>
            </a:r>
          </a:p>
          <a:p>
            <a:pPr>
              <a:buNone/>
            </a:pPr>
            <a:r>
              <a:rPr lang="sv-SE" sz="2000" dirty="0"/>
              <a:t>EFTER VARJE SET DÄR DU TAGIT I MAX VILAR DU MINST EN MINUT SÅ ATT DU KAN GE 100 % ÄVEN I NÄSTA SET. OM DU KÄNNER DIG TRÖTT OCH MÄRKER ATT DU INTE KAN TA I LIKA BRA SOM I FÖRRA RUNDAN SÅ VILAR DU LITE LÄNGRE… DET ÄR VIKTIGT ATT DU KAN TA I ALLT VAD DU KAN VARJE SET. </a:t>
            </a:r>
          </a:p>
          <a:p>
            <a:pPr>
              <a:buNone/>
            </a:pPr>
            <a:r>
              <a:rPr lang="sv-SE" sz="2000" dirty="0"/>
              <a:t>VÄLJ 6-10 AV DE EXPLOSEVA ÖVNINGARNA VARJE TRÄNINGSTILLFÄLLE OCH VÄLJ GÄRNA FRÅN DE OLIKA FÄRGERNA (HOPP, SNABBA FÖTTER, MEDICINBOLL, KETTLEBELT). KOM IHÅG ATT ALLTID BÖRJA MED LITE RÖRLIGHET OCH LÖPTEKNIK SÅ DU ÄR ORDENTLIGT VARM INNAN DU BÖRJAR TA I MAX!!</a:t>
            </a:r>
          </a:p>
          <a:p>
            <a:pPr>
              <a:buNone/>
            </a:pPr>
            <a:r>
              <a:rPr lang="sv-SE" sz="18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1192" y="-567819"/>
            <a:ext cx="8229600" cy="1143000"/>
          </a:xfrm>
        </p:spPr>
        <p:txBody>
          <a:bodyPr>
            <a:normAutofit/>
          </a:bodyPr>
          <a:lstStyle/>
          <a:p>
            <a:r>
              <a:rPr lang="sv-SE" sz="3200" b="1" dirty="0">
                <a:solidFill>
                  <a:schemeClr val="accent5">
                    <a:lumMod val="75000"/>
                  </a:schemeClr>
                </a:solidFill>
              </a:rPr>
              <a:t>UPPVÄRMNING- DYNAMISK RÖRLIGHET</a:t>
            </a:r>
          </a:p>
        </p:txBody>
      </p:sp>
      <p:sp>
        <p:nvSpPr>
          <p:cNvPr id="3" name="Platshållare för innehåll 2"/>
          <p:cNvSpPr>
            <a:spLocks noGrp="1"/>
          </p:cNvSpPr>
          <p:nvPr>
            <p:ph idx="1"/>
          </p:nvPr>
        </p:nvSpPr>
        <p:spPr>
          <a:xfrm>
            <a:off x="371192" y="567858"/>
            <a:ext cx="11615595" cy="6381328"/>
          </a:xfrm>
        </p:spPr>
        <p:txBody>
          <a:bodyPr>
            <a:normAutofit fontScale="40000" lnSpcReduction="20000"/>
          </a:bodyPr>
          <a:lstStyle/>
          <a:p>
            <a:pPr>
              <a:buNone/>
            </a:pPr>
            <a:r>
              <a:rPr lang="sv-SE" sz="3700" b="1" dirty="0">
                <a:solidFill>
                  <a:schemeClr val="accent5">
                    <a:lumMod val="75000"/>
                  </a:schemeClr>
                </a:solidFill>
              </a:rPr>
              <a:t>VÄRM UPP ORDENTLIGT I CA 5 – 10 MIN  MED BÅDE LÖPTEKNIK OCH RÖRLIGHETSÖVNINGAR INNAN DU BÖRJAR MED DE EXPLOSIVA ÖVNINGARNA. DU KAN VÄLJA FRÅN ÖVNINGARNA NEDAN  ELLER GÖRA EGNA, HUVUDSAKEN ÄR ATT DU KÄNNER DIG ORDENTLIGT UPPVÄRMD INNAN DU BÖRJAR MED DE EXPLOSIVA ÖVNINGARNA DÄR DU SKA TA I MAX!!</a:t>
            </a:r>
            <a:endParaRPr lang="sv-SE" dirty="0">
              <a:solidFill>
                <a:schemeClr val="accent5">
                  <a:lumMod val="75000"/>
                </a:schemeClr>
              </a:solidFill>
            </a:endParaRPr>
          </a:p>
          <a:p>
            <a:pPr>
              <a:buNone/>
            </a:pPr>
            <a:r>
              <a:rPr lang="sv-SE" sz="3700" dirty="0"/>
              <a:t>”LARVER”</a:t>
            </a:r>
          </a:p>
          <a:p>
            <a:pPr>
              <a:buNone/>
            </a:pPr>
            <a:r>
              <a:rPr lang="sv-SE" sz="3700" dirty="0"/>
              <a:t>”SVINGAR”</a:t>
            </a:r>
          </a:p>
          <a:p>
            <a:pPr>
              <a:buNone/>
            </a:pPr>
            <a:r>
              <a:rPr lang="sv-SE" sz="3700" dirty="0"/>
              <a:t>UTFALL MED KICK</a:t>
            </a:r>
          </a:p>
          <a:p>
            <a:pPr>
              <a:buNone/>
            </a:pPr>
            <a:r>
              <a:rPr lang="sv-SE" sz="3700" dirty="0"/>
              <a:t>”DRAKAR”</a:t>
            </a:r>
          </a:p>
          <a:p>
            <a:pPr>
              <a:buNone/>
            </a:pPr>
            <a:r>
              <a:rPr lang="sv-SE" sz="3700" dirty="0"/>
              <a:t>LEJON + KLIV FRAM OCH ROTERA</a:t>
            </a:r>
          </a:p>
          <a:p>
            <a:pPr>
              <a:buNone/>
            </a:pPr>
            <a:r>
              <a:rPr lang="sv-SE" sz="3700" dirty="0"/>
              <a:t>RULLA UPP FRÅN RYGGLIGGANDE TILL STÅENDE</a:t>
            </a:r>
          </a:p>
          <a:p>
            <a:pPr>
              <a:buNone/>
            </a:pPr>
            <a:r>
              <a:rPr lang="sv-SE" sz="3700" dirty="0"/>
              <a:t>SITT I SUMO MED HÄNDERNA I GOLVET, STRÄCK PÅ BENEN SÅ MYCKET DU KAN </a:t>
            </a:r>
          </a:p>
          <a:p>
            <a:pPr>
              <a:buNone/>
            </a:pPr>
            <a:r>
              <a:rPr lang="sv-SE" sz="3700" dirty="0"/>
              <a:t>”SUMOROTATION”</a:t>
            </a:r>
          </a:p>
        </p:txBody>
      </p:sp>
      <p:pic>
        <p:nvPicPr>
          <p:cNvPr id="13314" name="Picture 2" descr="http://www.thebabynetwork.se/baby/uploads/images/larv.png"/>
          <p:cNvPicPr>
            <a:picLocks noChangeAspect="1" noChangeArrowheads="1"/>
          </p:cNvPicPr>
          <p:nvPr/>
        </p:nvPicPr>
        <p:blipFill>
          <a:blip r:embed="rId2" cstate="print"/>
          <a:srcRect/>
          <a:stretch>
            <a:fillRect/>
          </a:stretch>
        </p:blipFill>
        <p:spPr bwMode="auto">
          <a:xfrm>
            <a:off x="3709095" y="1478426"/>
            <a:ext cx="979713" cy="1200150"/>
          </a:xfrm>
          <a:prstGeom prst="rect">
            <a:avLst/>
          </a:prstGeom>
          <a:ln>
            <a:noFill/>
          </a:ln>
          <a:effectLst>
            <a:softEdge rad="112500"/>
          </a:effectLst>
        </p:spPr>
      </p:pic>
      <p:pic>
        <p:nvPicPr>
          <p:cNvPr id="13318" name="Picture 6" descr="http://media.outsideonline.com/images/~t4eWZ1azrNS_QI68v-Whh0mnBkNeYdMQ~promo217619296.jpg"/>
          <p:cNvPicPr>
            <a:picLocks noChangeAspect="1" noChangeArrowheads="1"/>
          </p:cNvPicPr>
          <p:nvPr/>
        </p:nvPicPr>
        <p:blipFill>
          <a:blip r:embed="rId3" cstate="print"/>
          <a:srcRect/>
          <a:stretch>
            <a:fillRect/>
          </a:stretch>
        </p:blipFill>
        <p:spPr bwMode="auto">
          <a:xfrm>
            <a:off x="6937659" y="2504892"/>
            <a:ext cx="1994128" cy="1121697"/>
          </a:xfrm>
          <a:prstGeom prst="rect">
            <a:avLst/>
          </a:prstGeom>
          <a:noFill/>
        </p:spPr>
      </p:pic>
      <p:pic>
        <p:nvPicPr>
          <p:cNvPr id="13320" name="Picture 8" descr="https://idrottsvetaren.files.wordpress.com/2012/10/draken.jpg"/>
          <p:cNvPicPr>
            <a:picLocks noChangeAspect="1" noChangeArrowheads="1"/>
          </p:cNvPicPr>
          <p:nvPr/>
        </p:nvPicPr>
        <p:blipFill>
          <a:blip r:embed="rId4" cstate="print"/>
          <a:srcRect/>
          <a:stretch>
            <a:fillRect/>
          </a:stretch>
        </p:blipFill>
        <p:spPr bwMode="auto">
          <a:xfrm>
            <a:off x="2740911" y="3062147"/>
            <a:ext cx="1517340" cy="910404"/>
          </a:xfrm>
          <a:prstGeom prst="rect">
            <a:avLst/>
          </a:prstGeom>
          <a:ln>
            <a:noFill/>
          </a:ln>
          <a:effectLst>
            <a:softEdge rad="112500"/>
          </a:effectLst>
        </p:spPr>
      </p:pic>
      <p:pic>
        <p:nvPicPr>
          <p:cNvPr id="13322" name="Picture 10" descr="http://www.womenshealth.se/cldocpart/32523.jpg"/>
          <p:cNvPicPr>
            <a:picLocks noChangeAspect="1" noChangeArrowheads="1"/>
          </p:cNvPicPr>
          <p:nvPr/>
        </p:nvPicPr>
        <p:blipFill>
          <a:blip r:embed="rId5" cstate="print"/>
          <a:srcRect/>
          <a:stretch>
            <a:fillRect/>
          </a:stretch>
        </p:blipFill>
        <p:spPr bwMode="auto">
          <a:xfrm>
            <a:off x="5420319" y="3626590"/>
            <a:ext cx="1517340" cy="979949"/>
          </a:xfrm>
          <a:prstGeom prst="rect">
            <a:avLst/>
          </a:prstGeom>
          <a:noFill/>
        </p:spPr>
      </p:pic>
      <p:pic>
        <p:nvPicPr>
          <p:cNvPr id="13330" name="Picture 18" descr="http://www.womenshealth.se/cldocpart/22718.jpg"/>
          <p:cNvPicPr>
            <a:picLocks noChangeAspect="1" noChangeArrowheads="1"/>
          </p:cNvPicPr>
          <p:nvPr/>
        </p:nvPicPr>
        <p:blipFill>
          <a:blip r:embed="rId6" cstate="print"/>
          <a:srcRect/>
          <a:stretch>
            <a:fillRect/>
          </a:stretch>
        </p:blipFill>
        <p:spPr bwMode="auto">
          <a:xfrm>
            <a:off x="3393824" y="5672073"/>
            <a:ext cx="1340312" cy="893542"/>
          </a:xfrm>
          <a:prstGeom prst="rect">
            <a:avLst/>
          </a:prstGeom>
          <a:noFill/>
        </p:spPr>
      </p:pic>
      <p:pic>
        <p:nvPicPr>
          <p:cNvPr id="13334" name="Picture 22" descr="http://static.wixstatic.com/media/c44c4a_02717dc5cab34041b4e8cca0a1a8fb6f.jpg/v1/fill/w_288,h_197,al_c,q_75,usm_0.50_1.20_0.00/c44c4a_02717dc5cab34041b4e8cca0a1a8fb6f.jpg"/>
          <p:cNvPicPr>
            <a:picLocks noChangeAspect="1" noChangeArrowheads="1"/>
          </p:cNvPicPr>
          <p:nvPr/>
        </p:nvPicPr>
        <p:blipFill>
          <a:blip r:embed="rId7" cstate="print"/>
          <a:srcRect/>
          <a:stretch>
            <a:fillRect/>
          </a:stretch>
        </p:blipFill>
        <p:spPr bwMode="auto">
          <a:xfrm>
            <a:off x="7809406" y="4116565"/>
            <a:ext cx="1670985" cy="1143000"/>
          </a:xfrm>
          <a:prstGeom prst="rect">
            <a:avLst/>
          </a:prstGeom>
          <a:ln>
            <a:noFill/>
          </a:ln>
          <a:effectLst>
            <a:softEdge rad="112500"/>
          </a:effectLst>
        </p:spPr>
      </p:pic>
      <p:pic>
        <p:nvPicPr>
          <p:cNvPr id="3074" name="Picture 2" descr="Lilly Physical Therapy: The 3 Best Warm Up Exercises For Hitting the Slopes!">
            <a:extLst>
              <a:ext uri="{FF2B5EF4-FFF2-40B4-BE49-F238E27FC236}">
                <a16:creationId xmlns:a16="http://schemas.microsoft.com/office/drawing/2014/main" id="{F53553BA-D703-3EF0-894D-A9AB3445EC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6468"/>
          <a:stretch/>
        </p:blipFill>
        <p:spPr bwMode="auto">
          <a:xfrm>
            <a:off x="5047721" y="2022442"/>
            <a:ext cx="195188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mo Squat To Stand Deals | juliannakunstler.com">
            <a:extLst>
              <a:ext uri="{FF2B5EF4-FFF2-40B4-BE49-F238E27FC236}">
                <a16:creationId xmlns:a16="http://schemas.microsoft.com/office/drawing/2014/main" id="{85920B11-05B8-F7CC-899D-53A69800FD3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482" t="24406" r="17441" b="8280"/>
          <a:stretch/>
        </p:blipFill>
        <p:spPr bwMode="auto">
          <a:xfrm>
            <a:off x="9773906" y="4928233"/>
            <a:ext cx="1919366" cy="1190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637" y="135921"/>
            <a:ext cx="6876288" cy="640080"/>
          </a:xfrm>
        </p:spPr>
        <p:txBody>
          <a:bodyPr/>
          <a:lstStyle/>
          <a:p>
            <a:r>
              <a:rPr lang="sv-SE" b="1" dirty="0">
                <a:solidFill>
                  <a:srgbClr val="00B050"/>
                </a:solidFill>
              </a:rPr>
              <a:t> </a:t>
            </a:r>
            <a:r>
              <a:rPr lang="sv-SE" sz="3600" b="1" dirty="0">
                <a:solidFill>
                  <a:schemeClr val="accent5">
                    <a:lumMod val="75000"/>
                  </a:schemeClr>
                </a:solidFill>
              </a:rPr>
              <a:t>UPPVÄRMNING - LÖPTEKNIK</a:t>
            </a:r>
          </a:p>
        </p:txBody>
      </p:sp>
      <p:sp>
        <p:nvSpPr>
          <p:cNvPr id="3" name="Platshållare för innehåll 2"/>
          <p:cNvSpPr>
            <a:spLocks noGrp="1"/>
          </p:cNvSpPr>
          <p:nvPr>
            <p:ph idx="1"/>
          </p:nvPr>
        </p:nvSpPr>
        <p:spPr>
          <a:xfrm>
            <a:off x="251637" y="872716"/>
            <a:ext cx="11940363" cy="5112568"/>
          </a:xfrm>
        </p:spPr>
        <p:txBody>
          <a:bodyPr>
            <a:noAutofit/>
          </a:bodyPr>
          <a:lstStyle/>
          <a:p>
            <a:pPr>
              <a:buNone/>
            </a:pPr>
            <a:r>
              <a:rPr lang="sv-SE" sz="1400" dirty="0"/>
              <a:t>EFTER RÖRLIGHETSÖVNINGARNA GÖR DU LITE LÖPTEKNIKSÖVNINGAR.  SPRING EN STRÄCKA PÅ CA 15 M OCH GÖR VARJE ÖVNING 2-3 VARV. </a:t>
            </a:r>
          </a:p>
          <a:p>
            <a:pPr marL="228600" indent="-228600">
              <a:buFont typeface="+mj-lt"/>
              <a:buAutoNum type="arabicPeriod"/>
            </a:pPr>
            <a:r>
              <a:rPr lang="sv-SE" dirty="0"/>
              <a:t>SPRING ”MED VRISTEN”, KORTA SNABBA STEG</a:t>
            </a:r>
          </a:p>
          <a:p>
            <a:pPr marL="228600" indent="-228600">
              <a:buFont typeface="+mj-lt"/>
              <a:buAutoNum type="arabicPeriod"/>
            </a:pPr>
            <a:r>
              <a:rPr lang="sv-SE" dirty="0"/>
              <a:t>HOPPA TRE SMÅ KORTA HOPP PÅ ETT BEN OCH BYT SEDAN SÅ SNABBT DU KAN OCH HOPPA TRE SMÅ HOPP MED ANDRA BENET</a:t>
            </a:r>
          </a:p>
          <a:p>
            <a:pPr marL="228600" indent="-228600">
              <a:buFont typeface="+mj-lt"/>
              <a:buAutoNum type="arabicPeriod"/>
            </a:pPr>
            <a:r>
              <a:rPr lang="sv-SE" dirty="0"/>
              <a:t>SPRING PÅ FRAMFOTEN MED LITE FRAMÅTLUTAD KROPP, HÖGA KNÄN OCH ANVÄND DINA ARMAR. FOKUSERA PÅ ATT LYFTA KNÄT HÖGT OCH SEDAN SNABBT TRYCKA NER FOTEN MOT MARKEN.  </a:t>
            </a:r>
          </a:p>
          <a:p>
            <a:pPr marL="228600" indent="-228600">
              <a:buFont typeface="+mj-lt"/>
              <a:buAutoNum type="arabicPeriod"/>
            </a:pPr>
            <a:r>
              <a:rPr lang="sv-SE" dirty="0"/>
              <a:t>SPRING OCH LYFT DITT HÖGRA KNÄ SÅ SNABBT DU KAN VARTANNAT STEG</a:t>
            </a:r>
          </a:p>
          <a:p>
            <a:pPr marL="228600" indent="-228600">
              <a:buFont typeface="+mj-lt"/>
              <a:buAutoNum type="arabicPeriod"/>
            </a:pPr>
            <a:r>
              <a:rPr lang="sv-SE" dirty="0"/>
              <a:t>SAMMA SAK MED DITT VÄNSTRA KNÄ…</a:t>
            </a:r>
          </a:p>
          <a:p>
            <a:pPr marL="228600" indent="-228600">
              <a:buFont typeface="+mj-lt"/>
              <a:buAutoNum type="arabicPeriod"/>
            </a:pPr>
            <a:r>
              <a:rPr lang="sv-SE" dirty="0"/>
              <a:t>”RAVELLISTEG”, SPRING MED RAKA BEN SOM DU SNABBT DRAR NER MOT MARKEN</a:t>
            </a:r>
          </a:p>
          <a:p>
            <a:pPr marL="228600" indent="-228600">
              <a:buFont typeface="+mj-lt"/>
              <a:buAutoNum type="arabicPeriod"/>
            </a:pPr>
            <a:r>
              <a:rPr lang="sv-SE" dirty="0"/>
              <a:t>HOPPA  JÄMFOTAHOPP MED VRISTERNA (STRÄCKTA KNÄN), STRÄVA EFTER EN KÄNSLA AV ATT STUDSA SOM EN BOLL…</a:t>
            </a:r>
          </a:p>
          <a:p>
            <a:pPr marL="228600" indent="-228600">
              <a:buFont typeface="+mj-lt"/>
              <a:buAutoNum type="arabicPeriod"/>
            </a:pPr>
            <a:r>
              <a:rPr lang="sv-SE" dirty="0"/>
              <a:t>HOPPA PÅ ETT BEN, SÅ LÅNGA HOPP DU KAN. HOPPA 4 HOPP PÅ VÄ BEN OCH SÅ DIREKT 4 HOPP PÅ HÖGER OSV.</a:t>
            </a:r>
          </a:p>
          <a:p>
            <a:pPr marL="228600" indent="-228600">
              <a:buFont typeface="+mj-lt"/>
              <a:buAutoNum type="arabicPeriod"/>
            </a:pPr>
            <a:r>
              <a:rPr lang="sv-SE" dirty="0"/>
              <a:t>”MÅNGSTEG”, LÖP MED LÅNGA SPÄNSTIGA HOPP. FÖRSÖK FÅ VARJE STEG SÅ LÅNGT SOM MÖJLIGT OCH STRÄVA EFTER KÄNSLAN AV ATT STUDSA SOM EN BOLL…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dn-img.health.com/sites/default/files/migration/img/mag/2012/06/broad-jump-tuck-400x400.jpg"/>
          <p:cNvPicPr>
            <a:picLocks noChangeAspect="1" noChangeArrowheads="1"/>
          </p:cNvPicPr>
          <p:nvPr/>
        </p:nvPicPr>
        <p:blipFill>
          <a:blip r:embed="rId2" cstate="print"/>
          <a:srcRect/>
          <a:stretch>
            <a:fillRect/>
          </a:stretch>
        </p:blipFill>
        <p:spPr bwMode="auto">
          <a:xfrm>
            <a:off x="11100048" y="958294"/>
            <a:ext cx="936104" cy="936104"/>
          </a:xfrm>
          <a:prstGeom prst="rect">
            <a:avLst/>
          </a:prstGeom>
          <a:noFill/>
        </p:spPr>
      </p:pic>
      <p:pic>
        <p:nvPicPr>
          <p:cNvPr id="5122" name="Picture 2" descr="http://media3.popsugar-assets.com/files/2014/10/15/126/n/28443503/8a897fe405e8bf0e_box-jump-25RPom3.xxxlarge/i/Tip-Starting-both-feet-ground-jump-up-onto-box.jpg"/>
          <p:cNvPicPr>
            <a:picLocks noChangeAspect="1" noChangeArrowheads="1"/>
          </p:cNvPicPr>
          <p:nvPr/>
        </p:nvPicPr>
        <p:blipFill>
          <a:blip r:embed="rId3" cstate="print"/>
          <a:srcRect/>
          <a:stretch>
            <a:fillRect/>
          </a:stretch>
        </p:blipFill>
        <p:spPr bwMode="auto">
          <a:xfrm>
            <a:off x="11100048" y="3298372"/>
            <a:ext cx="936104" cy="936104"/>
          </a:xfrm>
          <a:prstGeom prst="rect">
            <a:avLst/>
          </a:prstGeom>
          <a:noFill/>
        </p:spPr>
      </p:pic>
      <p:sp>
        <p:nvSpPr>
          <p:cNvPr id="2" name="Rubrik 1"/>
          <p:cNvSpPr>
            <a:spLocks noGrp="1"/>
          </p:cNvSpPr>
          <p:nvPr>
            <p:ph type="title"/>
          </p:nvPr>
        </p:nvSpPr>
        <p:spPr>
          <a:xfrm>
            <a:off x="264714" y="-198407"/>
            <a:ext cx="9252520" cy="1124744"/>
          </a:xfrm>
        </p:spPr>
        <p:txBody>
          <a:bodyPr>
            <a:normAutofit/>
          </a:bodyPr>
          <a:lstStyle/>
          <a:p>
            <a:r>
              <a:rPr lang="sv-SE" b="1" dirty="0">
                <a:solidFill>
                  <a:srgbClr val="00B050"/>
                </a:solidFill>
              </a:rPr>
              <a:t> </a:t>
            </a:r>
            <a:r>
              <a:rPr lang="sv-SE" b="1" dirty="0">
                <a:solidFill>
                  <a:schemeClr val="accent5">
                    <a:lumMod val="75000"/>
                  </a:schemeClr>
                </a:solidFill>
              </a:rPr>
              <a:t>EXPLOSIVITET (HOPP)</a:t>
            </a:r>
            <a:br>
              <a:rPr lang="sv-SE" b="1" dirty="0">
                <a:solidFill>
                  <a:schemeClr val="accent5">
                    <a:lumMod val="75000"/>
                  </a:schemeClr>
                </a:solidFill>
              </a:rPr>
            </a:br>
            <a:endParaRPr lang="sv-SE" sz="2200" b="1" dirty="0">
              <a:solidFill>
                <a:schemeClr val="accent5">
                  <a:lumMod val="75000"/>
                </a:schemeClr>
              </a:solidFill>
            </a:endParaRPr>
          </a:p>
        </p:txBody>
      </p:sp>
      <p:sp>
        <p:nvSpPr>
          <p:cNvPr id="3" name="Platshållare för innehåll 2"/>
          <p:cNvSpPr>
            <a:spLocks noGrp="1"/>
          </p:cNvSpPr>
          <p:nvPr>
            <p:ph idx="1"/>
          </p:nvPr>
        </p:nvSpPr>
        <p:spPr>
          <a:xfrm>
            <a:off x="155848" y="575760"/>
            <a:ext cx="11199724" cy="5445224"/>
          </a:xfrm>
        </p:spPr>
        <p:txBody>
          <a:bodyPr>
            <a:noAutofit/>
          </a:bodyPr>
          <a:lstStyle/>
          <a:p>
            <a:r>
              <a:rPr lang="sv-SE" sz="1600" b="1" dirty="0">
                <a:solidFill>
                  <a:srgbClr val="0070C0"/>
                </a:solidFill>
              </a:rPr>
              <a:t>TUCKJUMPS</a:t>
            </a:r>
            <a:r>
              <a:rPr lang="sv-SE" sz="1600" dirty="0">
                <a:solidFill>
                  <a:srgbClr val="0070C0"/>
                </a:solidFill>
              </a:rPr>
              <a:t>, 3 x 10. HOPPA MED BÅDA FÖTTERNA OCH DRA KNÄNA UPP MOT MAGEN. HOPPA SÅ HÖGT DU KAN OCH STRÄVA EFTER ATT HOPPA SÅ HÖGT SOM MÖJLIGT SAMT ATT HA SÅ KORT ”GOLVTID” SOM MÖJLIGT MELLAN VARJE HOPP. </a:t>
            </a:r>
          </a:p>
          <a:p>
            <a:r>
              <a:rPr lang="sv-SE" sz="1600" b="1" dirty="0">
                <a:solidFill>
                  <a:srgbClr val="0070C0"/>
                </a:solidFill>
              </a:rPr>
              <a:t>MAX GRODHOPP</a:t>
            </a:r>
            <a:r>
              <a:rPr lang="sv-SE" sz="1600" dirty="0">
                <a:solidFill>
                  <a:srgbClr val="0070C0"/>
                </a:solidFill>
              </a:rPr>
              <a:t>, 3 x 10. HOPPA 10 SÅ LÅNGA HOPP DU KAN PÅ RAD. FÖRSÖK ATT HA KORT ”GOLVTID” MELLAN HOPPEN.</a:t>
            </a:r>
          </a:p>
          <a:p>
            <a:r>
              <a:rPr lang="sv-SE" sz="1600" b="1" dirty="0">
                <a:solidFill>
                  <a:srgbClr val="0070C0"/>
                </a:solidFill>
              </a:rPr>
              <a:t>HÖGA BOXHOPP </a:t>
            </a:r>
            <a:r>
              <a:rPr lang="sv-SE" sz="1600" dirty="0">
                <a:solidFill>
                  <a:srgbClr val="0070C0"/>
                </a:solidFill>
              </a:rPr>
              <a:t>3 x 10. HITTA EN BOX ELLER LIKNANDE SOM ÄR SÅ HÖG ATT DU PRECIS KAN TA DIG UPP PÅ DEN DÅ DU HOPPAR JÄMTOTA. </a:t>
            </a:r>
          </a:p>
          <a:p>
            <a:r>
              <a:rPr lang="sv-SE" sz="1600" b="1" dirty="0">
                <a:solidFill>
                  <a:srgbClr val="0070C0"/>
                </a:solidFill>
              </a:rPr>
              <a:t>BOXHOPP</a:t>
            </a:r>
            <a:r>
              <a:rPr lang="sv-SE" sz="1600" dirty="0">
                <a:solidFill>
                  <a:srgbClr val="0070C0"/>
                </a:solidFill>
              </a:rPr>
              <a:t>, 3 x 15. HITTA EN BOX ELLER LIKNANDE SOM ÄR ”LAGOM” HÖG SÅ DU KAN STARTA PÅ BOXEN, HOPPA NER OCH SEDAN DIREKT STUDSA UPP IGEN UTAN ATT LANDA. </a:t>
            </a:r>
          </a:p>
          <a:p>
            <a:r>
              <a:rPr lang="sv-SE" sz="1600" b="1" dirty="0">
                <a:solidFill>
                  <a:srgbClr val="0070C0"/>
                </a:solidFill>
              </a:rPr>
              <a:t>HOPP FRÅN BOX ÖVER HÄCK</a:t>
            </a:r>
            <a:r>
              <a:rPr lang="sv-SE" sz="1600" dirty="0">
                <a:solidFill>
                  <a:srgbClr val="0070C0"/>
                </a:solidFill>
              </a:rPr>
              <a:t>, 3 x 10. STÅ PÅ EN GANSKA HÖG BOX, HOPPA NER OCH SEDA I ETT DIREKT STUDS ÖVER HÄCKEN. FÖRSÖK ATT HA SÅ KORT ”GOLVTID” SOM MÖJLIGT!</a:t>
            </a:r>
          </a:p>
          <a:p>
            <a:r>
              <a:rPr lang="sv-SE" sz="1600" b="1" dirty="0">
                <a:solidFill>
                  <a:srgbClr val="0070C0"/>
                </a:solidFill>
              </a:rPr>
              <a:t>HOPP ÖVER HÄCKAR, </a:t>
            </a:r>
            <a:r>
              <a:rPr lang="sv-SE" sz="1600" dirty="0">
                <a:solidFill>
                  <a:srgbClr val="0070C0"/>
                </a:solidFill>
              </a:rPr>
              <a:t>5 x 6/8. HOPPA JÄMFOTA ÖVER 6-8 HÄCKAR. STRÄVA SOM VANLIGT EFTER KORT ”GOLVTID” OCH EN ”STUDSBOLLKÄNSLA”</a:t>
            </a:r>
            <a:endParaRPr lang="sv-SE" sz="1600" b="1" dirty="0">
              <a:solidFill>
                <a:srgbClr val="0070C0"/>
              </a:solidFill>
            </a:endParaRPr>
          </a:p>
          <a:p>
            <a:endParaRPr lang="sv-SE" sz="1600" dirty="0">
              <a:solidFill>
                <a:srgbClr val="0070C0"/>
              </a:solidFill>
            </a:endParaRPr>
          </a:p>
        </p:txBody>
      </p:sp>
      <p:pic>
        <p:nvPicPr>
          <p:cNvPr id="4" name="Picture 2" descr="http://www.runnersworld.se/cldocpart/129201.jpg">
            <a:extLst>
              <a:ext uri="{FF2B5EF4-FFF2-40B4-BE49-F238E27FC236}">
                <a16:creationId xmlns:a16="http://schemas.microsoft.com/office/drawing/2014/main" id="{3ED50836-96CA-C631-A245-25985856590B}"/>
              </a:ext>
            </a:extLst>
          </p:cNvPr>
          <p:cNvPicPr>
            <a:picLocks noChangeAspect="1" noChangeArrowheads="1"/>
          </p:cNvPicPr>
          <p:nvPr/>
        </p:nvPicPr>
        <p:blipFill>
          <a:blip r:embed="rId4" cstate="print"/>
          <a:srcRect/>
          <a:stretch>
            <a:fillRect/>
          </a:stretch>
        </p:blipFill>
        <p:spPr bwMode="auto">
          <a:xfrm>
            <a:off x="10885999" y="2189234"/>
            <a:ext cx="963304" cy="64220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13401144_1331668140194061_692119546_n.jpg"/>
          <p:cNvPicPr>
            <a:picLocks noChangeAspect="1"/>
          </p:cNvPicPr>
          <p:nvPr/>
        </p:nvPicPr>
        <p:blipFill>
          <a:blip r:embed="rId2" cstate="print"/>
          <a:stretch>
            <a:fillRect/>
          </a:stretch>
        </p:blipFill>
        <p:spPr>
          <a:xfrm rot="10800000">
            <a:off x="11116770" y="4038359"/>
            <a:ext cx="846241" cy="633799"/>
          </a:xfrm>
          <a:prstGeom prst="rect">
            <a:avLst/>
          </a:prstGeom>
        </p:spPr>
      </p:pic>
      <p:pic>
        <p:nvPicPr>
          <p:cNvPr id="2050" name="Picture 2" descr="http://aktivtraening.dk/files/bonnier-atr/imagecache/430x250/loeber-i-hoej-fart-2.jpg"/>
          <p:cNvPicPr>
            <a:picLocks noChangeAspect="1" noChangeArrowheads="1"/>
          </p:cNvPicPr>
          <p:nvPr/>
        </p:nvPicPr>
        <p:blipFill>
          <a:blip r:embed="rId3" cstate="print"/>
          <a:srcRect/>
          <a:stretch>
            <a:fillRect/>
          </a:stretch>
        </p:blipFill>
        <p:spPr bwMode="auto">
          <a:xfrm>
            <a:off x="10887783" y="58407"/>
            <a:ext cx="1304217" cy="758266"/>
          </a:xfrm>
          <a:prstGeom prst="rect">
            <a:avLst/>
          </a:prstGeom>
          <a:noFill/>
        </p:spPr>
      </p:pic>
      <p:sp>
        <p:nvSpPr>
          <p:cNvPr id="2" name="Rubrik 1"/>
          <p:cNvSpPr>
            <a:spLocks noGrp="1"/>
          </p:cNvSpPr>
          <p:nvPr>
            <p:ph type="title"/>
          </p:nvPr>
        </p:nvSpPr>
        <p:spPr>
          <a:xfrm>
            <a:off x="64009" y="-446372"/>
            <a:ext cx="10667775" cy="1143000"/>
          </a:xfrm>
        </p:spPr>
        <p:txBody>
          <a:bodyPr>
            <a:normAutofit/>
          </a:bodyPr>
          <a:lstStyle/>
          <a:p>
            <a:r>
              <a:rPr lang="sv-SE" sz="3200" b="1" dirty="0">
                <a:solidFill>
                  <a:schemeClr val="accent5">
                    <a:lumMod val="75000"/>
                  </a:schemeClr>
                </a:solidFill>
              </a:rPr>
              <a:t>EXPLOSIVITET – SNABBA FÖTTER</a:t>
            </a:r>
            <a:endParaRPr lang="sv-SE" sz="3200" dirty="0">
              <a:solidFill>
                <a:schemeClr val="accent5">
                  <a:lumMod val="75000"/>
                </a:schemeClr>
              </a:solidFill>
            </a:endParaRPr>
          </a:p>
        </p:txBody>
      </p:sp>
      <p:sp>
        <p:nvSpPr>
          <p:cNvPr id="3" name="Platshållare för innehåll 2"/>
          <p:cNvSpPr>
            <a:spLocks noGrp="1"/>
          </p:cNvSpPr>
          <p:nvPr>
            <p:ph idx="1"/>
          </p:nvPr>
        </p:nvSpPr>
        <p:spPr>
          <a:xfrm>
            <a:off x="104861" y="908263"/>
            <a:ext cx="11982278" cy="5355995"/>
          </a:xfrm>
        </p:spPr>
        <p:txBody>
          <a:bodyPr>
            <a:noAutofit/>
          </a:bodyPr>
          <a:lstStyle/>
          <a:p>
            <a:r>
              <a:rPr lang="sv-SE" sz="1600" b="1" dirty="0">
                <a:solidFill>
                  <a:srgbClr val="FF0066"/>
                </a:solidFill>
              </a:rPr>
              <a:t>ÖVNINGAR I STEGE, 8-10 RUNDOR. </a:t>
            </a:r>
            <a:r>
              <a:rPr lang="sv-SE" sz="1600" dirty="0">
                <a:solidFill>
                  <a:srgbClr val="FF0066"/>
                </a:solidFill>
              </a:rPr>
              <a:t>OLIKA ÖVNINGAR FÖR SNABBA FÖTTER I STEGEN. EX TVÅ FÖTTER I VARJE RUTA, HOPPA UT/IN, SPRING PÅ SIDAN TVÅ FRAM &amp; TVÅ BAK M.M. (FINNS MASSOR AV OLIKA STEGÖVNINGAR PÅ NÄTET). AVSLUTA VARJE RUNDA I STGEN MED CA 5 METERS MAX RYCK. KOM IHÅG ATT HÅLLA VIKTEN PÅ FRAMFOTEN I ALLA ÖVNINGAR!!</a:t>
            </a:r>
            <a:endParaRPr lang="sv-SE" sz="1600" dirty="0">
              <a:solidFill>
                <a:srgbClr val="FF0066"/>
              </a:solidFill>
              <a:sym typeface="Wingdings" pitchFamily="2" charset="2"/>
            </a:endParaRPr>
          </a:p>
          <a:p>
            <a:r>
              <a:rPr lang="sv-SE" sz="1600" b="1" dirty="0">
                <a:solidFill>
                  <a:srgbClr val="FF0066"/>
                </a:solidFill>
                <a:sym typeface="Wingdings" pitchFamily="2" charset="2"/>
              </a:rPr>
              <a:t>SIDA/SIDA </a:t>
            </a:r>
            <a:r>
              <a:rPr lang="sv-SE" sz="1600" dirty="0">
                <a:solidFill>
                  <a:srgbClr val="FF0066"/>
                </a:solidFill>
                <a:sym typeface="Wingdings" pitchFamily="2" charset="2"/>
              </a:rPr>
              <a:t>4 x 20 SEK. STÅ VID ETT STRECK PÅ ETT BEN OCH HOPPA SÅ SNABBT DU KAN SIDA/SIDA ÖVER STRECKET. </a:t>
            </a:r>
          </a:p>
          <a:p>
            <a:r>
              <a:rPr lang="sv-SE" sz="1600" b="1" dirty="0">
                <a:solidFill>
                  <a:srgbClr val="FF0066"/>
                </a:solidFill>
                <a:sym typeface="Wingdings" pitchFamily="2" charset="2"/>
              </a:rPr>
              <a:t>FRAM/BAK </a:t>
            </a:r>
            <a:r>
              <a:rPr lang="sv-SE" sz="1600" dirty="0">
                <a:solidFill>
                  <a:srgbClr val="FF0066"/>
                </a:solidFill>
                <a:sym typeface="Wingdings" pitchFamily="2" charset="2"/>
              </a:rPr>
              <a:t>4 x 20 SEK. STÅ BAKOM ETT STRECK PÅ ETT BEN OCH HOPPA SÅ SNABBT DU KAN FRAM/BAK ÖVER STRECKET.</a:t>
            </a:r>
          </a:p>
          <a:p>
            <a:r>
              <a:rPr lang="sv-SE" sz="1600" b="1" dirty="0">
                <a:solidFill>
                  <a:srgbClr val="FF0066"/>
                </a:solidFill>
                <a:sym typeface="Wingdings" pitchFamily="2" charset="2"/>
              </a:rPr>
              <a:t>VIKTPLATTA </a:t>
            </a:r>
            <a:r>
              <a:rPr lang="sv-SE" sz="1600" dirty="0">
                <a:solidFill>
                  <a:srgbClr val="FF0066"/>
                </a:solidFill>
                <a:sym typeface="Wingdings" pitchFamily="2" charset="2"/>
              </a:rPr>
              <a:t>4 X 20 SEK. STÅ FRAMFÖR EN STOR VIKTPLATTA MED EN HÖJD PÅ CA 3-5 CM. SPRING NU MED SÅ SNABBA FÖTTER DU KAN UPP OCH NER PÅ PLATTAN.</a:t>
            </a:r>
          </a:p>
          <a:p>
            <a:r>
              <a:rPr lang="sv-SE" sz="1600" b="1" dirty="0">
                <a:solidFill>
                  <a:srgbClr val="FF0066"/>
                </a:solidFill>
                <a:sym typeface="Wingdings" pitchFamily="2" charset="2"/>
              </a:rPr>
              <a:t>”FALLANDE STARTER”, </a:t>
            </a:r>
            <a:r>
              <a:rPr lang="sv-SE" sz="1600" dirty="0">
                <a:solidFill>
                  <a:srgbClr val="FF0066"/>
                </a:solidFill>
                <a:sym typeface="Wingdings" pitchFamily="2" charset="2"/>
              </a:rPr>
              <a:t>10 GGR. STÅ MED FÖTTERNA TILLSAMMANS , GÅ UPP PÅ TÅ OCH LUTA FRAMÅT TILLS DU KÄNNER ATT DU NÄSTAN RAMLAR ÖVER. SEDAN GÖR DU EN MAX LÖPNING PÅ CA 10-20 METER (VILA CA 1 MINUT) MELLAN VARJE MAXLÖPNING</a:t>
            </a:r>
          </a:p>
        </p:txBody>
      </p:sp>
      <p:pic>
        <p:nvPicPr>
          <p:cNvPr id="2052" name="Picture 4" descr="http://www.lagersport.dk/media/catalog/product/cache/1/image/9df78eab33525d08d6e5fb8d27136e95/a/g/agility-ladder.jpg"/>
          <p:cNvPicPr>
            <a:picLocks noChangeAspect="1" noChangeArrowheads="1"/>
          </p:cNvPicPr>
          <p:nvPr/>
        </p:nvPicPr>
        <p:blipFill>
          <a:blip r:embed="rId4" cstate="print"/>
          <a:srcRect/>
          <a:stretch>
            <a:fillRect/>
          </a:stretch>
        </p:blipFill>
        <p:spPr bwMode="auto">
          <a:xfrm rot="851744">
            <a:off x="9559491" y="548846"/>
            <a:ext cx="943678" cy="28854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ironedge.com.au/blog/wp-content/uploads/2014/04/Wall-Ball-Thrusters-535x395.jpg"/>
          <p:cNvPicPr>
            <a:picLocks noChangeAspect="1" noChangeArrowheads="1"/>
          </p:cNvPicPr>
          <p:nvPr/>
        </p:nvPicPr>
        <p:blipFill>
          <a:blip r:embed="rId2" cstate="print"/>
          <a:srcRect/>
          <a:stretch>
            <a:fillRect/>
          </a:stretch>
        </p:blipFill>
        <p:spPr bwMode="auto">
          <a:xfrm>
            <a:off x="10146196" y="5594370"/>
            <a:ext cx="1711499" cy="1263630"/>
          </a:xfrm>
          <a:prstGeom prst="rect">
            <a:avLst/>
          </a:prstGeom>
          <a:ln>
            <a:noFill/>
          </a:ln>
          <a:effectLst>
            <a:softEdge rad="112500"/>
          </a:effectLst>
        </p:spPr>
      </p:pic>
      <p:sp>
        <p:nvSpPr>
          <p:cNvPr id="2" name="Rubrik 1"/>
          <p:cNvSpPr>
            <a:spLocks noGrp="1"/>
          </p:cNvSpPr>
          <p:nvPr>
            <p:ph type="title"/>
          </p:nvPr>
        </p:nvSpPr>
        <p:spPr>
          <a:xfrm>
            <a:off x="184333" y="187804"/>
            <a:ext cx="7131682" cy="640080"/>
          </a:xfrm>
        </p:spPr>
        <p:txBody>
          <a:bodyPr>
            <a:normAutofit fontScale="90000"/>
          </a:bodyPr>
          <a:lstStyle/>
          <a:p>
            <a:r>
              <a:rPr lang="sv-SE" b="1" dirty="0">
                <a:solidFill>
                  <a:srgbClr val="00B050"/>
                </a:solidFill>
              </a:rPr>
              <a:t>EXPLOSIVITET - MEDICINBOLL </a:t>
            </a:r>
            <a:br>
              <a:rPr lang="sv-SE" b="1" dirty="0">
                <a:solidFill>
                  <a:srgbClr val="00B050"/>
                </a:solidFill>
              </a:rPr>
            </a:br>
            <a:endParaRPr lang="sv-SE" sz="2000" dirty="0"/>
          </a:p>
        </p:txBody>
      </p:sp>
      <p:sp>
        <p:nvSpPr>
          <p:cNvPr id="3" name="Platshållare för innehåll 2"/>
          <p:cNvSpPr>
            <a:spLocks noGrp="1"/>
          </p:cNvSpPr>
          <p:nvPr>
            <p:ph idx="1"/>
          </p:nvPr>
        </p:nvSpPr>
        <p:spPr>
          <a:xfrm>
            <a:off x="103034" y="701225"/>
            <a:ext cx="10043162" cy="5445224"/>
          </a:xfrm>
        </p:spPr>
        <p:txBody>
          <a:bodyPr>
            <a:noAutofit/>
          </a:bodyPr>
          <a:lstStyle/>
          <a:p>
            <a:r>
              <a:rPr lang="sv-SE" sz="1800" b="1" dirty="0">
                <a:solidFill>
                  <a:srgbClr val="006600"/>
                </a:solidFill>
              </a:rPr>
              <a:t> UPPKAST </a:t>
            </a:r>
            <a:r>
              <a:rPr lang="sv-SE" sz="1800" dirty="0">
                <a:solidFill>
                  <a:srgbClr val="006600"/>
                </a:solidFill>
              </a:rPr>
              <a:t>3 x 12. STARTA RÖRELSEN MED BOLLEN OVANFÖR HUVUDET. BÖJ PÅ BENEN SÅ DJUPT DU KAN SAMTIDIGT SOM DU FÖR BOLLEN NER MOT GOLVET I EN SNABB RÖRELSE OCH KASTA DEN SEDAN UPPÅT SÅ HÖGT DU KAN. ANVÄND KRAFTEN FRÅN </a:t>
            </a:r>
          </a:p>
          <a:p>
            <a:r>
              <a:rPr lang="sv-SE" sz="1800" b="1" dirty="0">
                <a:solidFill>
                  <a:srgbClr val="006600"/>
                </a:solidFill>
              </a:rPr>
              <a:t>SITUPS KAST, </a:t>
            </a:r>
            <a:r>
              <a:rPr lang="sv-SE" sz="1800" dirty="0">
                <a:solidFill>
                  <a:srgbClr val="006600"/>
                </a:solidFill>
              </a:rPr>
              <a:t>3 x 12. LIGG PÅ GOLVET FRAMFÖR EN VÄGG (CA 2 METER IFRÅN). HÅLL BOLLEN BAKOM HUVUDET OCH LYFT HÖFTEN. GÖR SEDAN EN SITUP OCH KASTA BOLLENSÅ HÅRT DU KAN I VÄGGEN. </a:t>
            </a:r>
          </a:p>
          <a:p>
            <a:r>
              <a:rPr lang="sv-SE" sz="1800" b="1" dirty="0">
                <a:solidFill>
                  <a:srgbClr val="006600"/>
                </a:solidFill>
              </a:rPr>
              <a:t>ROTATIONSKAST, </a:t>
            </a:r>
            <a:r>
              <a:rPr lang="sv-SE" sz="1800" dirty="0">
                <a:solidFill>
                  <a:srgbClr val="006600"/>
                </a:solidFill>
              </a:rPr>
              <a:t>4 x 10. STÅ MED SIDAN MOT EN VÄGG (CA 3-5 METER IFRÅN). GÖR EN ROTERANDE RÖRELSE OCH KASTA BOLLEN SÅ HÅRT DU KAN I VÄGGEN.  UPPREPA 10 GGR OCH BYT SEDAN SIDA. </a:t>
            </a:r>
          </a:p>
          <a:p>
            <a:r>
              <a:rPr lang="sv-SE" sz="1800" b="1" dirty="0">
                <a:solidFill>
                  <a:srgbClr val="006600"/>
                </a:solidFill>
              </a:rPr>
              <a:t>WALL BALLS </a:t>
            </a:r>
            <a:r>
              <a:rPr lang="sv-SE" sz="1800" dirty="0">
                <a:solidFill>
                  <a:srgbClr val="006600"/>
                </a:solidFill>
              </a:rPr>
              <a:t>3 x 12. STÅ NÄRA EN VÄGG MED BOLLEN MOT BRÖSTET. BÖJ DIG I EN DJUP SQUAT OCH KASTA SEDAN BOLLEN SÅ HÖGT DU KAN MOT VÄGGEN GENOM ATT ANVÄNDA KRAFTEN FRÅN BENEN.</a:t>
            </a:r>
          </a:p>
        </p:txBody>
      </p:sp>
      <p:pic>
        <p:nvPicPr>
          <p:cNvPr id="1026" name="Picture 2" descr="http://hefitness.se/media/catalog/product/cache/2/image/9df78eab33525d08d6e5fb8d27136e95/m/e/medicinboll_3kg_large.jpg"/>
          <p:cNvPicPr>
            <a:picLocks noChangeAspect="1" noChangeArrowheads="1"/>
          </p:cNvPicPr>
          <p:nvPr/>
        </p:nvPicPr>
        <p:blipFill>
          <a:blip r:embed="rId3" cstate="print"/>
          <a:srcRect/>
          <a:stretch>
            <a:fillRect/>
          </a:stretch>
        </p:blipFill>
        <p:spPr bwMode="auto">
          <a:xfrm>
            <a:off x="9624392" y="1"/>
            <a:ext cx="1043608" cy="973813"/>
          </a:xfrm>
          <a:prstGeom prst="rect">
            <a:avLst/>
          </a:prstGeom>
          <a:noFill/>
        </p:spPr>
      </p:pic>
      <p:pic>
        <p:nvPicPr>
          <p:cNvPr id="7" name="Bildobjekt 6" descr="13390929_1331668016860740_1413745315_n.jpg"/>
          <p:cNvPicPr>
            <a:picLocks noChangeAspect="1"/>
          </p:cNvPicPr>
          <p:nvPr/>
        </p:nvPicPr>
        <p:blipFill>
          <a:blip r:embed="rId4" cstate="print"/>
          <a:stretch>
            <a:fillRect/>
          </a:stretch>
        </p:blipFill>
        <p:spPr>
          <a:xfrm rot="10800000">
            <a:off x="10515888" y="2950994"/>
            <a:ext cx="1262670" cy="945688"/>
          </a:xfrm>
          <a:prstGeom prst="rect">
            <a:avLst/>
          </a:prstGeom>
          <a:ln>
            <a:noFill/>
          </a:ln>
          <a:effectLst>
            <a:softEdge rad="112500"/>
          </a:effectLst>
        </p:spPr>
      </p:pic>
      <p:pic>
        <p:nvPicPr>
          <p:cNvPr id="1028" name="Picture 4" descr="The Best Medicine Ball Workout for Explosive Power and Strength - Men's  Journal">
            <a:extLst>
              <a:ext uri="{FF2B5EF4-FFF2-40B4-BE49-F238E27FC236}">
                <a16:creationId xmlns:a16="http://schemas.microsoft.com/office/drawing/2014/main" id="{C4D86593-8A81-93F1-E2D4-D302F8512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779" y="4126868"/>
            <a:ext cx="1460779" cy="1263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cine Ball Toss - Peanut Butter Fingers">
            <a:extLst>
              <a:ext uri="{FF2B5EF4-FFF2-40B4-BE49-F238E27FC236}">
                <a16:creationId xmlns:a16="http://schemas.microsoft.com/office/drawing/2014/main" id="{665B34BF-B5D9-22BB-D2A9-35DEED6CDC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779" y="1107868"/>
            <a:ext cx="1636182" cy="1227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382059_1331667960194079_152675085_n.jpg"/>
          <p:cNvPicPr>
            <a:picLocks noChangeAspect="1"/>
          </p:cNvPicPr>
          <p:nvPr/>
        </p:nvPicPr>
        <p:blipFill>
          <a:blip r:embed="rId2" cstate="print"/>
          <a:stretch>
            <a:fillRect/>
          </a:stretch>
        </p:blipFill>
        <p:spPr>
          <a:xfrm rot="16200000">
            <a:off x="10269105" y="2700408"/>
            <a:ext cx="1581972" cy="1184831"/>
          </a:xfrm>
          <a:prstGeom prst="rect">
            <a:avLst/>
          </a:prstGeom>
          <a:ln>
            <a:noFill/>
          </a:ln>
          <a:effectLst>
            <a:softEdge rad="112500"/>
          </a:effectLst>
        </p:spPr>
      </p:pic>
      <p:sp>
        <p:nvSpPr>
          <p:cNvPr id="2" name="Rubrik 1"/>
          <p:cNvSpPr>
            <a:spLocks noGrp="1"/>
          </p:cNvSpPr>
          <p:nvPr>
            <p:ph type="title"/>
          </p:nvPr>
        </p:nvSpPr>
        <p:spPr>
          <a:xfrm>
            <a:off x="244300" y="783997"/>
            <a:ext cx="9261524" cy="594191"/>
          </a:xfrm>
        </p:spPr>
        <p:txBody>
          <a:bodyPr>
            <a:normAutofit fontScale="90000"/>
          </a:bodyPr>
          <a:lstStyle/>
          <a:p>
            <a:r>
              <a:rPr lang="sv-SE" sz="4000" b="1" dirty="0">
                <a:solidFill>
                  <a:schemeClr val="accent6">
                    <a:lumMod val="60000"/>
                    <a:lumOff val="40000"/>
                  </a:schemeClr>
                </a:solidFill>
              </a:rPr>
              <a:t>EXPLOSIVITET – STÅNG OCH KETTLEBELT </a:t>
            </a:r>
            <a:br>
              <a:rPr lang="sv-SE" b="1" dirty="0">
                <a:solidFill>
                  <a:schemeClr val="accent6">
                    <a:lumMod val="60000"/>
                    <a:lumOff val="40000"/>
                  </a:schemeClr>
                </a:solidFill>
              </a:rPr>
            </a:br>
            <a:br>
              <a:rPr lang="sv-SE" sz="2000" b="1" dirty="0">
                <a:solidFill>
                  <a:srgbClr val="00B050"/>
                </a:solidFill>
              </a:rPr>
            </a:br>
            <a:endParaRPr lang="sv-SE" sz="2000" dirty="0"/>
          </a:p>
        </p:txBody>
      </p:sp>
      <p:sp>
        <p:nvSpPr>
          <p:cNvPr id="3" name="Platshållare för innehåll 2"/>
          <p:cNvSpPr>
            <a:spLocks noGrp="1"/>
          </p:cNvSpPr>
          <p:nvPr>
            <p:ph idx="1"/>
          </p:nvPr>
        </p:nvSpPr>
        <p:spPr>
          <a:xfrm>
            <a:off x="244300" y="1132437"/>
            <a:ext cx="9542037" cy="4974336"/>
          </a:xfrm>
        </p:spPr>
        <p:txBody>
          <a:bodyPr>
            <a:noAutofit/>
          </a:bodyPr>
          <a:lstStyle/>
          <a:p>
            <a:r>
              <a:rPr lang="sv-SE" sz="1800" b="1" dirty="0">
                <a:solidFill>
                  <a:srgbClr val="7030A0"/>
                </a:solidFill>
              </a:rPr>
              <a:t>SQUATS MED STÅNG</a:t>
            </a:r>
            <a:r>
              <a:rPr lang="sv-SE" sz="1800" dirty="0">
                <a:solidFill>
                  <a:srgbClr val="7030A0"/>
                </a:solidFill>
              </a:rPr>
              <a:t>, 3 x 6/8. HÄR SKA DU LASTA PÅ SÅ MYCKET PÅ STÅNGEN SÅ ATT DU INTE ORKAR MER ÄN CA 6 SQUATS. ALTERNATIVT TA LITTE MINDRE VIKTER PÅ STÅNGEN OCH GÖR CA 8-10 SQUATS MED FOKUS PÅ ATT GÖRA RÖRELSEN UPPÅT SÅ SNABBT SOM MÖJLIGT (NÄSTAN SOM ATT DU SKA HOPPA)</a:t>
            </a:r>
          </a:p>
          <a:p>
            <a:r>
              <a:rPr lang="sv-SE" sz="1800" b="1" dirty="0">
                <a:solidFill>
                  <a:srgbClr val="7030A0"/>
                </a:solidFill>
              </a:rPr>
              <a:t>STEP UPS, </a:t>
            </a:r>
            <a:r>
              <a:rPr lang="sv-SE" sz="1800" dirty="0">
                <a:solidFill>
                  <a:srgbClr val="7030A0"/>
                </a:solidFill>
              </a:rPr>
              <a:t>4 x 6. ETT BEN PÅ EN BOX (SOM ÄR SÅ HÖG ATT VINKELN I KNÄT BLIR CA 90 GRADER) OCH STÅNG PÅ AXLARNA. KLIV UPP OCH DRA UPP MOTSATT KNÄ SÅ SNABBT DU KAN. GÖR CA 6 GÅNGER PÅ ETT BEN OCH BYRT SEDAN SIDA. </a:t>
            </a:r>
          </a:p>
          <a:p>
            <a:r>
              <a:rPr lang="sv-SE" sz="1800" b="1" dirty="0">
                <a:solidFill>
                  <a:srgbClr val="7030A0"/>
                </a:solidFill>
              </a:rPr>
              <a:t>FRIVÄNDNING (CLEAN) , </a:t>
            </a:r>
            <a:r>
              <a:rPr lang="sv-SE" sz="1800" dirty="0">
                <a:solidFill>
                  <a:srgbClr val="7030A0"/>
                </a:solidFill>
              </a:rPr>
              <a:t>3 x 68. DETTA ÄR EN SVÅR TEKNISK ÖVNING ATT GÖRA RÄTT SÅ KIKA GÄRNA PÅ LITE YOUTUBEKLIPP MED TIPS PÅ TEKNIK OM DU EJ GJORT DEN FÖRUT. </a:t>
            </a:r>
          </a:p>
          <a:p>
            <a:r>
              <a:rPr lang="sv-SE" sz="1800" b="1" dirty="0">
                <a:solidFill>
                  <a:srgbClr val="7030A0"/>
                </a:solidFill>
              </a:rPr>
              <a:t>KETTLEBELT SVING, </a:t>
            </a:r>
            <a:r>
              <a:rPr lang="sv-SE" sz="1800" dirty="0">
                <a:solidFill>
                  <a:srgbClr val="7030A0"/>
                </a:solidFill>
              </a:rPr>
              <a:t>3 x 8. SVINGA MED RAK RYGG OCH VIKTEN NÄRA RUMPAN. TÄNK PÅ ATT ANVÄNDA KRAFTEN FRÅN RYGGEN OCH RUMPAN (INTE FRÅN ARMARNA)</a:t>
            </a:r>
            <a:endParaRPr lang="sv-SE" sz="1800" b="1" dirty="0">
              <a:solidFill>
                <a:srgbClr val="7030A0"/>
              </a:solidFill>
            </a:endParaRPr>
          </a:p>
        </p:txBody>
      </p:sp>
      <p:pic>
        <p:nvPicPr>
          <p:cNvPr id="5124" name="Picture 4" descr="http://louiseemretsson.com/wp-content/uploads/2016/01/benb%C3%B6j.jpg"/>
          <p:cNvPicPr>
            <a:picLocks noChangeAspect="1" noChangeArrowheads="1"/>
          </p:cNvPicPr>
          <p:nvPr/>
        </p:nvPicPr>
        <p:blipFill>
          <a:blip r:embed="rId3" cstate="print"/>
          <a:srcRect/>
          <a:stretch>
            <a:fillRect/>
          </a:stretch>
        </p:blipFill>
        <p:spPr bwMode="auto">
          <a:xfrm>
            <a:off x="9786337" y="918319"/>
            <a:ext cx="1866169" cy="1245560"/>
          </a:xfrm>
          <a:prstGeom prst="rect">
            <a:avLst/>
          </a:prstGeom>
          <a:noFill/>
        </p:spPr>
      </p:pic>
      <p:pic>
        <p:nvPicPr>
          <p:cNvPr id="5126" name="Picture 6" descr="http://cdn-mf0.heartyhosting.com/sites/mensfitness.com/files/styles/photo_gallery_full/public/kettlebell_swing_main_0.jpg?itok=HdqVm3HH"/>
          <p:cNvPicPr>
            <a:picLocks noChangeAspect="1" noChangeArrowheads="1"/>
          </p:cNvPicPr>
          <p:nvPr/>
        </p:nvPicPr>
        <p:blipFill>
          <a:blip r:embed="rId4" cstate="print"/>
          <a:srcRect/>
          <a:stretch>
            <a:fillRect/>
          </a:stretch>
        </p:blipFill>
        <p:spPr bwMode="auto">
          <a:xfrm>
            <a:off x="10218819" y="5314894"/>
            <a:ext cx="1663507" cy="1439466"/>
          </a:xfrm>
          <a:prstGeom prst="rect">
            <a:avLst/>
          </a:prstGeom>
          <a:ln>
            <a:noFill/>
          </a:ln>
          <a:effectLst>
            <a:softEdge rad="112500"/>
          </a:effectLst>
        </p:spPr>
      </p:pic>
      <p:pic>
        <p:nvPicPr>
          <p:cNvPr id="4098" name="Picture 2" descr="The Power Clean">
            <a:extLst>
              <a:ext uri="{FF2B5EF4-FFF2-40B4-BE49-F238E27FC236}">
                <a16:creationId xmlns:a16="http://schemas.microsoft.com/office/drawing/2014/main" id="{B7350599-39C4-D5E9-2F7F-B82BA24B5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8400" y="4187449"/>
            <a:ext cx="2004346" cy="1127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owerpoint-självstudie">
  <a:themeElements>
    <a:clrScheme name="Custom 27">
      <a:dk1>
        <a:srgbClr val="000000"/>
      </a:dk1>
      <a:lt1>
        <a:srgbClr val="FFFFFF"/>
      </a:lt1>
      <a:dk2>
        <a:srgbClr val="005F73"/>
      </a:dk2>
      <a:lt2>
        <a:srgbClr val="E7E6E6"/>
      </a:lt2>
      <a:accent1>
        <a:srgbClr val="6A205F"/>
      </a:accent1>
      <a:accent2>
        <a:srgbClr val="C74F66"/>
      </a:accent2>
      <a:accent3>
        <a:srgbClr val="C40C67"/>
      </a:accent3>
      <a:accent4>
        <a:srgbClr val="FF7675"/>
      </a:accent4>
      <a:accent5>
        <a:srgbClr val="0696D0"/>
      </a:accent5>
      <a:accent6>
        <a:srgbClr val="360070"/>
      </a:accent6>
      <a:hlink>
        <a:srgbClr val="0563C1"/>
      </a:hlink>
      <a:folHlink>
        <a:srgbClr val="954F72"/>
      </a:folHlink>
    </a:clrScheme>
    <a:fontScheme name="Custom 2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1038_TF23161501_Win32" id="{D2F31699-798A-4A63-AEE5-FE068E79C187}" vid="{72E3DDE2-2461-481A-8ACF-25AF86B2F4F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Känner sig överbelastad</Template>
  <TotalTime>20010</TotalTime>
  <Words>1226</Words>
  <Application>Microsoft Office PowerPoint</Application>
  <PresentationFormat>Bredbild</PresentationFormat>
  <Paragraphs>52</Paragraphs>
  <Slides>8</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Calibri</vt:lpstr>
      <vt:lpstr>Segoe UI</vt:lpstr>
      <vt:lpstr>Segoe UI Semibold</vt:lpstr>
      <vt:lpstr>Wingdings</vt:lpstr>
      <vt:lpstr>powerpoint-självstudie</vt:lpstr>
      <vt:lpstr>EXPLOSIVITET</vt:lpstr>
      <vt:lpstr>EXPLOSIVITET – TÄNK PÅ ATT…</vt:lpstr>
      <vt:lpstr>UPPVÄRMNING- DYNAMISK RÖRLIGHET</vt:lpstr>
      <vt:lpstr> UPPVÄRMNING - LÖPTEKNIK</vt:lpstr>
      <vt:lpstr> EXPLOSIVITET (HOPP) </vt:lpstr>
      <vt:lpstr>EXPLOSIVITET – SNABBA FÖTTER</vt:lpstr>
      <vt:lpstr>EXPLOSIVITET - MEDICINBOLL  </vt:lpstr>
      <vt:lpstr>EXPLOSIVITET – STÅNG OCH KETTLEBELT   </vt:lpstr>
    </vt:vector>
  </TitlesOfParts>
  <Company>Kalix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Ingela Frisk</dc:creator>
  <cp:lastModifiedBy>Ingela Frisk</cp:lastModifiedBy>
  <cp:revision>1</cp:revision>
  <dcterms:created xsi:type="dcterms:W3CDTF">2024-06-03T11:19:57Z</dcterms:created>
  <dcterms:modified xsi:type="dcterms:W3CDTF">2024-06-17T08:50:25Z</dcterms:modified>
</cp:coreProperties>
</file>