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1e5b6e8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1e5b6e8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c7e9668e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c7e9668e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bd5f9bd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bd5f9bd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1e5b6e83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1e5b6e83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bd5f9bdb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bd5f9bdb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bd5f9bdb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bd5f9bdb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c7e9668e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c7e9668e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bd5f9bdb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bd5f9bdb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c7e966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c7e966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c7e9668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c7e9668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d5f9bd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bd5f9bdb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bd5f9bdb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bd5f9bdb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1f28624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1f28624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ba5ef57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ba5ef57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c7e9668e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c7e9668e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raikus.se/Docu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5300">
                <a:solidFill>
                  <a:schemeClr val="lt1"/>
                </a:solidFill>
              </a:rPr>
              <a:t>Föräldramöte  2024</a:t>
            </a:r>
            <a:endParaRPr sz="53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0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500">
                <a:solidFill>
                  <a:schemeClr val="lt1"/>
                </a:solidFill>
              </a:rPr>
              <a:t>Välkommen</a:t>
            </a:r>
            <a:endParaRPr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Ekonomi 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Status ekonomi, dagens kassa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Kostnader för säsongens kommande cuper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Kommande avgifter för cuper 300 kr/cup?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Intjäning från Zäta Cup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Anordna upp till 2 st “egna” försäljningsaktiviteter/säsong?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Spons på kläder?</a:t>
            </a:r>
            <a:endParaRPr sz="2300">
              <a:solidFill>
                <a:schemeClr val="dk1"/>
              </a:solidFill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sv" sz="2300">
                <a:solidFill>
                  <a:schemeClr val="dk1"/>
                </a:solidFill>
              </a:rPr>
              <a:t>Mjukisdress + tjocka jacka =1467kr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Säsongens matcher</a:t>
            </a:r>
            <a:endParaRPr sz="2820" u="sng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 b="1">
                <a:solidFill>
                  <a:schemeClr val="dk1"/>
                </a:solidFill>
              </a:rPr>
              <a:t>SERIESPEL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2300">
                <a:solidFill>
                  <a:schemeClr val="dk1"/>
                </a:solidFill>
              </a:rPr>
              <a:t>Vi har anmält 2 lag (Timrå 1 och 2) i två olika serier. 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Barn hoppar mellan. Inget fast lag. Alla tillhör Timrå IK U11.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" sz="2300">
                <a:solidFill>
                  <a:schemeClr val="dk1"/>
                </a:solidFill>
              </a:rPr>
              <a:t>Svara snabbt på kallelser så tränarna har tid att planera.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2300" b="1">
                <a:solidFill>
                  <a:schemeClr val="dk1"/>
                </a:solidFill>
              </a:rPr>
              <a:t>CUP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2300">
                <a:solidFill>
                  <a:schemeClr val="dk1"/>
                </a:solidFill>
              </a:rPr>
              <a:t>Vår egna Anton Lander cup v.42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2300">
                <a:solidFill>
                  <a:schemeClr val="dk1"/>
                </a:solidFill>
              </a:rPr>
              <a:t>Ulf Dahlén cup i Östersund 24-26/1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250" y="0"/>
            <a:ext cx="44297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7142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580825"/>
            <a:ext cx="85206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720"/>
              <a:t>Anton Lander Cup</a:t>
            </a:r>
            <a:endParaRPr sz="372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2209425" y="1725525"/>
            <a:ext cx="4725150" cy="26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254" y="70775"/>
            <a:ext cx="4180147" cy="50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Åtgärdstrappan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1" y="0"/>
            <a:ext cx="9104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244"/>
              <a:t>Övrigt	</a:t>
            </a:r>
            <a:endParaRPr sz="3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098" y="1017725"/>
            <a:ext cx="5131125" cy="391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AGENDA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Organisationen runt laget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Träningar 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Övrigt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Timrå IKs verksamhetsplan för ungdomar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Ekonomi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Säsongens matcher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Anton Lander cup 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Värdegrundspyramid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Koneskvenstrappan</a:t>
            </a:r>
            <a:endParaRPr sz="1325"/>
          </a:p>
          <a:p>
            <a:pPr marL="457200" lvl="0" indent="-3127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AutoNum type="arabicPeriod"/>
            </a:pPr>
            <a:r>
              <a:rPr lang="sv" sz="1325"/>
              <a:t>Övrigt</a:t>
            </a:r>
            <a:endParaRPr sz="1325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33" u="sng"/>
              <a:t>Timrå IK U11</a:t>
            </a:r>
            <a:endParaRPr sz="3133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00200" cy="3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 b="1">
                <a:solidFill>
                  <a:schemeClr val="dk1"/>
                </a:solidFill>
              </a:rPr>
              <a:t>Lagledare				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Josefine Rundén 					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 b="1">
                <a:solidFill>
                  <a:schemeClr val="dk1"/>
                </a:solidFill>
              </a:rPr>
              <a:t>Tränare					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Andreas Jansson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Johan Svedin (huvudtränare) 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Magnus Lilja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Hugo Antonsson (målvaktsansvarig)						 								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724775" y="1152475"/>
            <a:ext cx="3378000" cy="3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2"/>
                </a:solidFill>
              </a:rPr>
              <a:t>Kassör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Elinore Lilja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2"/>
                </a:solidFill>
              </a:rPr>
              <a:t>Materialförvaltare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Henrik Sahlin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André Häggström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Elias Håård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Andreas Engström (ibland)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2"/>
                </a:solidFill>
              </a:rPr>
              <a:t>Spelare</a:t>
            </a:r>
            <a:r>
              <a:rPr lang="sv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2"/>
                </a:solidFill>
              </a:rPr>
              <a:t>22 st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Träningar</a:t>
            </a:r>
            <a:r>
              <a:rPr lang="sv" sz="2820"/>
              <a:t> </a:t>
            </a:r>
            <a:r>
              <a:rPr lang="sv" sz="2820" b="1"/>
              <a:t>  Inför</a:t>
            </a:r>
            <a:r>
              <a:rPr lang="sv" sz="2820"/>
              <a:t> - </a:t>
            </a:r>
            <a:r>
              <a:rPr lang="sv" sz="2020">
                <a:solidFill>
                  <a:schemeClr val="dk2"/>
                </a:solidFill>
              </a:rPr>
              <a:t>Under</a:t>
            </a:r>
            <a:r>
              <a:rPr lang="sv" sz="2820"/>
              <a:t> - </a:t>
            </a:r>
            <a:r>
              <a:rPr lang="sv" sz="2020">
                <a:solidFill>
                  <a:schemeClr val="dk2"/>
                </a:solidFill>
              </a:rPr>
              <a:t>Efter</a:t>
            </a:r>
            <a:endParaRPr sz="202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26800" y="1121700"/>
            <a:ext cx="8040300" cy="40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935" b="1" i="1">
                <a:solidFill>
                  <a:schemeClr val="dk1"/>
                </a:solidFill>
              </a:rPr>
              <a:t>Säg hej till alla!</a:t>
            </a:r>
            <a:endParaRPr sz="1935"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535">
                <a:solidFill>
                  <a:schemeClr val="dk1"/>
                </a:solidFill>
              </a:rPr>
              <a:t>Förberedelse</a:t>
            </a:r>
            <a:endParaRPr sz="1535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Kom i tid för att skapa bästa förutsättningen för barnen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sv" sz="1200">
                <a:solidFill>
                  <a:schemeClr val="dk1"/>
                </a:solidFill>
              </a:rPr>
              <a:t>Men vi förstår att 16-tiderna är svåra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Mätta i magen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Rätt material - Tröjfärg, mållis etc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sv" sz="1200">
                <a:solidFill>
                  <a:schemeClr val="dk1"/>
                </a:solidFill>
              </a:rPr>
              <a:t>Kolla på tavlan vid förrådet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500">
                <a:solidFill>
                  <a:schemeClr val="dk1"/>
                </a:solidFill>
              </a:rPr>
              <a:t>Omklädningsrum</a:t>
            </a:r>
            <a:endParaRPr sz="15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Lära känna varandra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Lämna barnen själva, dvs </a:t>
            </a:r>
            <a:r>
              <a:rPr lang="sv" sz="1300" b="1">
                <a:solidFill>
                  <a:schemeClr val="dk1"/>
                </a:solidFill>
              </a:rPr>
              <a:t>inga föräldrar, syskon, kusiner, farmor, mormor etc i omklädningsrum!</a:t>
            </a:r>
            <a:endParaRPr sz="1300"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sv" sz="1200">
                <a:solidFill>
                  <a:schemeClr val="dk1"/>
                </a:solidFill>
              </a:rPr>
              <a:t>Målet är att barnen ska kunna knyta skridskorna själva i slutet av säsongen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Språk - sjysta med varandra på och utanför is.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Ordning och reda!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 b="1">
                <a:solidFill>
                  <a:schemeClr val="dk1"/>
                </a:solidFill>
              </a:rPr>
              <a:t>Inga mobiltelefoner!!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sv" sz="1200">
                <a:solidFill>
                  <a:schemeClr val="dk1"/>
                </a:solidFill>
              </a:rPr>
              <a:t>Inget godis, chips, läsk m.m i omklädningsrum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Träningar</a:t>
            </a:r>
            <a:r>
              <a:rPr lang="sv" sz="2820"/>
              <a:t>   </a:t>
            </a:r>
            <a:r>
              <a:rPr lang="sv" sz="2020">
                <a:solidFill>
                  <a:schemeClr val="dk2"/>
                </a:solidFill>
              </a:rPr>
              <a:t>Inför</a:t>
            </a:r>
            <a:r>
              <a:rPr lang="sv" sz="2820"/>
              <a:t> - </a:t>
            </a:r>
            <a:r>
              <a:rPr lang="sv" sz="2820" b="1"/>
              <a:t>Under</a:t>
            </a:r>
            <a:r>
              <a:rPr lang="sv" sz="2820"/>
              <a:t> - </a:t>
            </a:r>
            <a:r>
              <a:rPr lang="sv" sz="2020">
                <a:solidFill>
                  <a:schemeClr val="dk2"/>
                </a:solidFill>
              </a:rPr>
              <a:t>Efter</a:t>
            </a:r>
            <a:endParaRPr sz="282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252975" y="1121775"/>
            <a:ext cx="4817700" cy="40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3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635">
                <a:solidFill>
                  <a:schemeClr val="dk1"/>
                </a:solidFill>
              </a:rPr>
              <a:t>Fokus på isträningarna</a:t>
            </a:r>
            <a:endParaRPr sz="1635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Fortsätta med grunderna i skridskoteknik och klubbteknik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Puckövningar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Smålagspel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Tävlingsinslag är prioriterade inslag på isträningarna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300">
                <a:solidFill>
                  <a:schemeClr val="dk1"/>
                </a:solidFill>
              </a:rPr>
              <a:t>	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600">
                <a:solidFill>
                  <a:schemeClr val="dk1"/>
                </a:solidFill>
              </a:rPr>
              <a:t>Position</a:t>
            </a:r>
            <a:endParaRPr sz="16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sv" sz="1300">
                <a:solidFill>
                  <a:schemeClr val="dk1"/>
                </a:solidFill>
              </a:rPr>
              <a:t>Alla ska spela på alla positioner 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Alla spelare har möjlighet att vara målvakt (minska ned antalet successivt)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11700" y="1121775"/>
            <a:ext cx="38385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1"/>
                </a:solidFill>
              </a:rPr>
              <a:t>ALLA SKA BLI SEDDA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1"/>
                </a:solidFill>
              </a:rPr>
              <a:t>Samträning med U9</a:t>
            </a:r>
            <a:endParaRPr sz="16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Fler istider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Lärande från varandra U9/U10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sv" sz="1300">
                <a:solidFill>
                  <a:schemeClr val="dk1"/>
                </a:solidFill>
              </a:rPr>
              <a:t>för både spelare och ledare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Anpassade övningar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Mer effektiva träningar – lite väntan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sv" sz="1600" b="1">
                <a:solidFill>
                  <a:schemeClr val="dk1"/>
                </a:solidFill>
              </a:rPr>
              <a:t>Hantering av incidenter</a:t>
            </a:r>
            <a:endParaRPr sz="16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Incidenter och händelser ska hanteras omgående av tränare/lagledare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3-varnings metoden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Träningar </a:t>
            </a:r>
            <a:r>
              <a:rPr lang="sv" sz="2820"/>
              <a:t>  </a:t>
            </a:r>
            <a:r>
              <a:rPr lang="sv" sz="2020">
                <a:solidFill>
                  <a:schemeClr val="dk2"/>
                </a:solidFill>
              </a:rPr>
              <a:t>Inför</a:t>
            </a:r>
            <a:r>
              <a:rPr lang="sv" sz="2820"/>
              <a:t> </a:t>
            </a:r>
            <a:r>
              <a:rPr lang="sv" sz="2020">
                <a:solidFill>
                  <a:schemeClr val="dk2"/>
                </a:solidFill>
              </a:rPr>
              <a:t>- Under</a:t>
            </a:r>
            <a:r>
              <a:rPr lang="sv" sz="2820"/>
              <a:t> - </a:t>
            </a:r>
            <a:r>
              <a:rPr lang="sv" sz="2820" b="1"/>
              <a:t>Efter</a:t>
            </a:r>
            <a:endParaRPr sz="2820"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26800" y="1017725"/>
            <a:ext cx="6460800" cy="40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635" b="1">
                <a:solidFill>
                  <a:schemeClr val="dk1"/>
                </a:solidFill>
              </a:rPr>
              <a:t>Efter avslutad ispass</a:t>
            </a:r>
            <a:endParaRPr sz="1635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Av från isen omgående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Använd skydd på skridskorna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600" b="1">
                <a:solidFill>
                  <a:schemeClr val="dk1"/>
                </a:solidFill>
              </a:rPr>
              <a:t>Omklädningrum</a:t>
            </a:r>
            <a:endParaRPr sz="16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Lära känna varandra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Lämna barnen själva - ledare turas om att vistas i omklädningsrummet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>
                <a:solidFill>
                  <a:schemeClr val="dk1"/>
                </a:solidFill>
              </a:rPr>
              <a:t>Dusch efter träning och match (Rekommendation)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sv" sz="1300" b="1">
                <a:solidFill>
                  <a:schemeClr val="dk1"/>
                </a:solidFill>
              </a:rPr>
              <a:t>Inga mobiltelefoner i omklädningsrummet!!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Samträning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Delas in i grupper tillsammans med u12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/>
              <a:t>Stationsträningar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ÖVRIGT</a:t>
            </a:r>
            <a:endParaRPr sz="2820" b="1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26800" y="1017725"/>
            <a:ext cx="6710400" cy="40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Vid behov av slipning så ställ skridskorna i skridskostället inne till höger i förrådet. Hälarna utåt = vill ha slipat</a:t>
            </a:r>
            <a:endParaRPr sz="1600">
              <a:solidFill>
                <a:schemeClr val="dk1"/>
              </a:solidFill>
            </a:endParaRPr>
          </a:p>
          <a:p>
            <a:pPr marL="13716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sv" sz="1600">
                <a:solidFill>
                  <a:schemeClr val="dk1"/>
                </a:solidFill>
              </a:rPr>
              <a:t>Lämna efter träning, slipade till nästa träning och ligger i barnens backar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Inga föräldrar i båset (om ej önskemål finns från ledare)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Frånvaro meddelas alltid via kallelsen i appen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50% i träningsnärvaro för matchspel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Workplanner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Tränarna följer SIF´s uppsatta riktlinjer för tränarutbildningar i största möjliga mån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22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 u="sng"/>
              <a:t>Timrå Iks verksamhetsplan</a:t>
            </a:r>
            <a:endParaRPr sz="2820" u="sng"/>
          </a:p>
        </p:txBody>
      </p:sp>
      <p:sp>
        <p:nvSpPr>
          <p:cNvPr id="111" name="Google Shape;111;p21" title="Film om hemmaplansmodellen "/>
          <p:cNvSpPr txBox="1">
            <a:spLocks noGrp="1"/>
          </p:cNvSpPr>
          <p:nvPr>
            <p:ph type="body" idx="1"/>
          </p:nvPr>
        </p:nvSpPr>
        <p:spPr>
          <a:xfrm>
            <a:off x="311700" y="1130250"/>
            <a:ext cx="645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solidFill>
                  <a:schemeClr val="dk1"/>
                </a:solidFill>
              </a:rPr>
              <a:t>MÅLEN MED U11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Att med hjälp av mindre isytor, i både träning och match, skapa en bra grund för tempofylld och intensiv ishockey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 Att via tematräningar, stationsträningar och nivåanpassning skapa förutsättningar för bra teknikutveckling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Att få spelarna att förstå och efterleva begreppet Ordning och reda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Värdegrundsarbete med barnen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Konsekvenstrappan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1600">
                <a:solidFill>
                  <a:schemeClr val="dk1"/>
                </a:solidFill>
              </a:rPr>
              <a:t>VÄRDEORD - Ansvar, Trygghet, Utveckling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v" sz="2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https://www.timraikus.se/Document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900" y="0"/>
            <a:ext cx="15621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Bildspel på skärmen (16:9)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Föräldramöte  2024</vt:lpstr>
      <vt:lpstr>AGENDA</vt:lpstr>
      <vt:lpstr>Timrå IK U11 </vt:lpstr>
      <vt:lpstr>Träningar   Inför - Under - Efter</vt:lpstr>
      <vt:lpstr>Träningar   Inför - Under - Efter</vt:lpstr>
      <vt:lpstr>Träningar   Inför - Under - Efter</vt:lpstr>
      <vt:lpstr>Samträning</vt:lpstr>
      <vt:lpstr>ÖVRIGT</vt:lpstr>
      <vt:lpstr>Timrå Iks verksamhetsplan</vt:lpstr>
      <vt:lpstr>Ekonomi </vt:lpstr>
      <vt:lpstr>Säsongens matcher</vt:lpstr>
      <vt:lpstr>PowerPoint-presentation</vt:lpstr>
      <vt:lpstr>Anton Lander Cup</vt:lpstr>
      <vt:lpstr>PowerPoint-presentation</vt:lpstr>
      <vt:lpstr>Åtgärdstrappan</vt:lpstr>
      <vt:lpstr>Övrigt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2024</dc:title>
  <dc:creator>Josefine Rundén</dc:creator>
  <cp:lastModifiedBy>Josefine Rundén</cp:lastModifiedBy>
  <cp:revision>1</cp:revision>
  <dcterms:modified xsi:type="dcterms:W3CDTF">2024-08-25T16:18:00Z</dcterms:modified>
</cp:coreProperties>
</file>