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75" r:id="rId3"/>
    <p:sldId id="267" r:id="rId4"/>
    <p:sldId id="258" r:id="rId5"/>
    <p:sldId id="274" r:id="rId6"/>
    <p:sldId id="268" r:id="rId7"/>
    <p:sldId id="260" r:id="rId8"/>
    <p:sldId id="262" r:id="rId9"/>
    <p:sldId id="263" r:id="rId10"/>
    <p:sldId id="270" r:id="rId11"/>
    <p:sldId id="264" r:id="rId12"/>
    <p:sldId id="271" r:id="rId13"/>
    <p:sldId id="272" r:id="rId14"/>
    <p:sldId id="269" r:id="rId15"/>
    <p:sldId id="273" r:id="rId16"/>
    <p:sldId id="26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999F0-29CD-4D20-8719-B0CF836E41A9}" v="87" dt="2018-11-12T21:12:01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5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925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89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389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69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91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0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792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42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054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745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32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60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31836-46F4-4F4F-8CB1-02D120025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Matchklocka NHK-arena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C5E18-B15C-455D-A347-E90F67395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88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3D84F1-DA68-42CE-9AEA-22334C24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Utvisning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2724E-97EF-48BE-9AA5-5410ED7B1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000" dirty="0"/>
              <a:t>Klicka på knapparna beroende på vilket lag som får utvisning</a:t>
            </a:r>
          </a:p>
          <a:p>
            <a:endParaRPr lang="sv-SE" sz="2000" dirty="0"/>
          </a:p>
          <a:p>
            <a:r>
              <a:rPr lang="sv-SE" sz="2000" b="1" dirty="0"/>
              <a:t>TA BORT UTVISNING</a:t>
            </a:r>
          </a:p>
          <a:p>
            <a:r>
              <a:rPr lang="sv-SE" sz="2000" dirty="0"/>
              <a:t>Samma knappar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1A1707B1-1317-4076-A7F5-75BAB646F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BC08DCB5-7A85-44CF-BEBD-C1CCD60EC10D}"/>
              </a:ext>
            </a:extLst>
          </p:cNvPr>
          <p:cNvSpPr/>
          <p:nvPr/>
        </p:nvSpPr>
        <p:spPr>
          <a:xfrm>
            <a:off x="5380383" y="3429000"/>
            <a:ext cx="58309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877112E6-EAB0-47D8-813E-9261D467C632}"/>
              </a:ext>
            </a:extLst>
          </p:cNvPr>
          <p:cNvSpPr/>
          <p:nvPr/>
        </p:nvSpPr>
        <p:spPr>
          <a:xfrm rot="10800000">
            <a:off x="9435548" y="3429000"/>
            <a:ext cx="583093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95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2955DA-50DF-4970-8CC4-C4F6BADF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UTVISNINGAR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93A4FAA-296F-4E10-BD4D-6020A388E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888" y="1323975"/>
            <a:ext cx="5105400" cy="38290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BD6ADD-3BDE-4A5B-8FD9-7E42F736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Klicka i den tid som utvisningen ska vara</a:t>
            </a:r>
          </a:p>
          <a:p>
            <a:r>
              <a:rPr lang="sv-SE" dirty="0"/>
              <a:t>Om det är ex 2+2 – tryck F2 och översta 02.00 +</a:t>
            </a:r>
          </a:p>
          <a:p>
            <a:r>
              <a:rPr lang="sv-SE" dirty="0"/>
              <a:t>Ta bort utvisning; tryck SHIFT+ samma knappar som </a:t>
            </a:r>
            <a:r>
              <a:rPr lang="sv-SE"/>
              <a:t>för utvisning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52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9AA3B-099F-4CEC-BD8D-43BC2FA7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Timeout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9383B3-BD2C-4B96-AF49-CE689D3A8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741C346F-F8B9-4D24-996F-BE21FDAFB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3EBBDA6B-DCB5-46C8-BE52-0302519003C5}"/>
              </a:ext>
            </a:extLst>
          </p:cNvPr>
          <p:cNvSpPr/>
          <p:nvPr/>
        </p:nvSpPr>
        <p:spPr>
          <a:xfrm rot="16200000">
            <a:off x="7675931" y="4752890"/>
            <a:ext cx="664332" cy="48463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A6C31895-3BD0-448D-B95C-5AEE19BB09E4}"/>
              </a:ext>
            </a:extLst>
          </p:cNvPr>
          <p:cNvSpPr/>
          <p:nvPr/>
        </p:nvSpPr>
        <p:spPr>
          <a:xfrm rot="10800000">
            <a:off x="7281146" y="4663041"/>
            <a:ext cx="484632" cy="70409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17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84C08-DF4F-4949-957A-9A9F4C80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HOME knappen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93D5A0-7BA6-481A-BB67-CC36976C4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/>
          <a:p>
            <a:r>
              <a:rPr lang="sv-SE" sz="2000" dirty="0"/>
              <a:t>För att flytta period manuellt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BFCD8995-DFC4-448A-9331-E59CE04ED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3DC97C5F-1D86-48F3-8DC8-B44B0C5A2417}"/>
              </a:ext>
            </a:extLst>
          </p:cNvPr>
          <p:cNvSpPr/>
          <p:nvPr/>
        </p:nvSpPr>
        <p:spPr>
          <a:xfrm>
            <a:off x="6824870" y="1444487"/>
            <a:ext cx="484632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98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755EB8-6A51-4DFD-854D-20BE0FCE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Om frågan kommer upp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04C2573-4FE5-43AB-89B3-F804572E9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979" y="788276"/>
            <a:ext cx="6621517" cy="55809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8882DE-8CAE-4F2A-B8AE-5FAD764C0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… klicka ”</a:t>
            </a:r>
            <a:r>
              <a:rPr lang="sv-SE" sz="2400" dirty="0" err="1"/>
              <a:t>Reset</a:t>
            </a:r>
            <a:r>
              <a:rPr lang="sv-SE" sz="2400" dirty="0"/>
              <a:t> </a:t>
            </a:r>
            <a:r>
              <a:rPr lang="sv-SE" sz="2400" dirty="0" err="1"/>
              <a:t>time</a:t>
            </a:r>
            <a:r>
              <a:rPr lang="sv-SE" sz="2400" dirty="0"/>
              <a:t> </a:t>
            </a:r>
            <a:r>
              <a:rPr lang="sv-SE" sz="2400" dirty="0" err="1"/>
              <a:t>only</a:t>
            </a:r>
            <a:r>
              <a:rPr lang="sv-SE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11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8BCDC-FF03-4C45-9817-5324792F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Ändra klockan manuellt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DD061-9537-4816-A11C-20444C05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5DD9E523-1EC1-410C-9712-846DA6D87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A8B7EE1-5390-4084-AAB1-C0A86ABD4C1C}"/>
              </a:ext>
            </a:extLst>
          </p:cNvPr>
          <p:cNvSpPr/>
          <p:nvPr/>
        </p:nvSpPr>
        <p:spPr>
          <a:xfrm>
            <a:off x="8140478" y="1432834"/>
            <a:ext cx="484632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64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01016-7A77-4BDF-A137-519DE44C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b="1" dirty="0" err="1"/>
              <a:t>Download</a:t>
            </a:r>
            <a:r>
              <a:rPr lang="sv-SE" sz="4000" b="1" dirty="0"/>
              <a:t> </a:t>
            </a:r>
            <a:r>
              <a:rPr lang="sv-SE" sz="4000" b="1" dirty="0" err="1"/>
              <a:t>previous</a:t>
            </a:r>
            <a:r>
              <a:rPr lang="sv-SE" sz="4000" b="1" dirty="0"/>
              <a:t> game?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1C73551-B6CF-4AE1-BEBE-4F01A0C1C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898327"/>
            <a:ext cx="6240462" cy="468034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4298F-2F5E-46B2-AF99-FC2419AEF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Klicka X om du ska ställa om matchtiden,</a:t>
            </a:r>
          </a:p>
          <a:p>
            <a:r>
              <a:rPr lang="sv-SE" sz="2000" dirty="0"/>
              <a:t>Dvs göra egna inställningar</a:t>
            </a:r>
          </a:p>
        </p:txBody>
      </p:sp>
    </p:spTree>
    <p:extLst>
      <p:ext uri="{BB962C8B-B14F-4D97-AF65-F5344CB8AC3E}">
        <p14:creationId xmlns:p14="http://schemas.microsoft.com/office/powerpoint/2010/main" val="359531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AF1CBB-1562-4C4B-8998-497DE0F7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Flytta tid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26310770-BCFB-40D8-BAA2-028AD5616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853" y="821634"/>
            <a:ext cx="6745356" cy="524786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F8C36B-357F-4737-B1C5-052242BF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10E40-735F-4207-8EED-3AEA540A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143000"/>
            <a:ext cx="3549121" cy="1828800"/>
          </a:xfrm>
        </p:spPr>
        <p:txBody>
          <a:bodyPr>
            <a:noAutofit/>
          </a:bodyPr>
          <a:lstStyle/>
          <a:p>
            <a:r>
              <a:rPr lang="sv-SE" sz="4000" b="1" dirty="0"/>
              <a:t>Justera inställningar – ställa matchtid</a:t>
            </a:r>
            <a:endParaRPr lang="sv-SE" sz="4000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DC47442-2949-471A-9F2C-6DCEF2528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888" y="1323975"/>
            <a:ext cx="5923790" cy="45202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09B165-6713-45DB-85AA-697DE438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Välj ”</a:t>
            </a:r>
            <a:r>
              <a:rPr lang="sv-SE" sz="2400" dirty="0" err="1"/>
              <a:t>select</a:t>
            </a:r>
            <a:r>
              <a:rPr lang="sv-SE" sz="2400" dirty="0"/>
              <a:t>”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05D3438E-31BC-4953-BADC-7A10F31ED054}"/>
              </a:ext>
            </a:extLst>
          </p:cNvPr>
          <p:cNvSpPr/>
          <p:nvPr/>
        </p:nvSpPr>
        <p:spPr>
          <a:xfrm>
            <a:off x="5117592" y="2729484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59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CA7D7-4A3F-4737-AC9A-05C7274F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b="1" dirty="0"/>
              <a:t>Justera inställningar – ställa matchtid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9A3B01-6E10-452B-8874-5129D0024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833242" y="-47297"/>
            <a:ext cx="5596759" cy="679494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32C04B-1687-49A0-A1AA-81DC95367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Ishockey är förvalt           (se den inrutade bilden)</a:t>
            </a:r>
          </a:p>
          <a:p>
            <a:r>
              <a:rPr lang="sv-SE" sz="2400" b="1" dirty="0"/>
              <a:t>Välj Settings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BFAA270C-39AD-46C2-93F0-3E0F2B1BD7EF}"/>
              </a:ext>
            </a:extLst>
          </p:cNvPr>
          <p:cNvSpPr/>
          <p:nvPr/>
        </p:nvSpPr>
        <p:spPr>
          <a:xfrm rot="5400000">
            <a:off x="9660835" y="2939796"/>
            <a:ext cx="484632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21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E58BA-61B2-4963-879D-51B3A5D2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Ställ in matchtid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ED64AC-0BF2-4D77-8D95-8F514DA58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v-SE" sz="2400" dirty="0"/>
              <a:t>Förinställt 3 perioder + en extraperiod</a:t>
            </a:r>
          </a:p>
          <a:p>
            <a:pPr marL="342900" indent="-342900">
              <a:buAutoNum type="arabicPeriod"/>
            </a:pPr>
            <a:r>
              <a:rPr lang="sv-SE" sz="2400" dirty="0"/>
              <a:t>Klicka på </a:t>
            </a:r>
            <a:r>
              <a:rPr lang="sv-SE" sz="2400" dirty="0" err="1"/>
              <a:t>Setting</a:t>
            </a:r>
            <a:r>
              <a:rPr lang="sv-SE" sz="2400" dirty="0"/>
              <a:t> &amp; </a:t>
            </a:r>
            <a:r>
              <a:rPr lang="sv-SE" sz="2400" dirty="0" err="1"/>
              <a:t>pause</a:t>
            </a:r>
            <a:endParaRPr lang="sv-SE" sz="240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79CE4FE-0C24-4C8C-B4B8-0353EDBF2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171090" y="299545"/>
            <a:ext cx="6716110" cy="5927834"/>
          </a:xfr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231A0769-23E9-45AF-B656-82100069A0CD}"/>
              </a:ext>
            </a:extLst>
          </p:cNvPr>
          <p:cNvSpPr/>
          <p:nvPr/>
        </p:nvSpPr>
        <p:spPr>
          <a:xfrm>
            <a:off x="4681886" y="2286000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9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B8FBB-CEED-496B-9BF4-C04E1D46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128" y="95131"/>
            <a:ext cx="3549121" cy="1371600"/>
          </a:xfrm>
        </p:spPr>
        <p:txBody>
          <a:bodyPr>
            <a:normAutofit/>
          </a:bodyPr>
          <a:lstStyle/>
          <a:p>
            <a:r>
              <a:rPr lang="sv-SE" sz="4000" b="1" dirty="0"/>
              <a:t>Ställ in matchtid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6CA378B-DF27-491B-9E83-65B19339E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262562" y="898326"/>
            <a:ext cx="6611386" cy="48663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6F7F3F-88F0-47D2-9DC0-B4A26B42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934817"/>
            <a:ext cx="3549121" cy="4828052"/>
          </a:xfrm>
        </p:spPr>
        <p:txBody>
          <a:bodyPr>
            <a:normAutofit/>
          </a:bodyPr>
          <a:lstStyle/>
          <a:p>
            <a:r>
              <a:rPr lang="sv-SE" dirty="0"/>
              <a:t>OBS!</a:t>
            </a:r>
          </a:p>
          <a:p>
            <a:r>
              <a:rPr lang="sv-SE" dirty="0"/>
              <a:t>Man måste ställa in tiden för varje enskild period!</a:t>
            </a:r>
          </a:p>
          <a:p>
            <a:pPr marL="342900" indent="-342900">
              <a:buAutoNum type="arabicPeriod"/>
            </a:pPr>
            <a:r>
              <a:rPr lang="sv-SE" dirty="0"/>
              <a:t>Välj period genom att klicka på ”</a:t>
            </a:r>
            <a:r>
              <a:rPr lang="sv-SE" dirty="0" err="1"/>
              <a:t>select</a:t>
            </a:r>
            <a:r>
              <a:rPr lang="sv-SE" dirty="0"/>
              <a:t> period”</a:t>
            </a:r>
          </a:p>
          <a:p>
            <a:pPr marL="342900" indent="-342900">
              <a:buAutoNum type="arabicPeriod"/>
            </a:pPr>
            <a:r>
              <a:rPr lang="sv-SE" dirty="0"/>
              <a:t>Gå med pilarna för att välja den period tid ska ställas in för</a:t>
            </a:r>
          </a:p>
          <a:p>
            <a:pPr marL="342900" indent="-342900">
              <a:buAutoNum type="arabicPeriod"/>
            </a:pPr>
            <a:r>
              <a:rPr lang="sv-SE" dirty="0"/>
              <a:t>Bekräfta genom att klicka på ”</a:t>
            </a:r>
            <a:r>
              <a:rPr lang="sv-SE" dirty="0" err="1"/>
              <a:t>Enter</a:t>
            </a:r>
            <a:r>
              <a:rPr lang="sv-SE" dirty="0"/>
              <a:t>”</a:t>
            </a:r>
          </a:p>
          <a:p>
            <a:pPr marL="342900" indent="-342900">
              <a:buAutoNum type="arabicPeriod"/>
            </a:pPr>
            <a:r>
              <a:rPr lang="sv-SE" dirty="0"/>
              <a:t>Klicka sedan på min: gå med pilarna för att välja matchtid</a:t>
            </a:r>
          </a:p>
          <a:p>
            <a:pPr marL="342900" indent="-342900">
              <a:buAutoNum type="arabicPeriod"/>
            </a:pPr>
            <a:r>
              <a:rPr lang="sv-SE" dirty="0"/>
              <a:t>Bekräfta genom att klicka på ”</a:t>
            </a:r>
            <a:r>
              <a:rPr lang="sv-SE" dirty="0" err="1"/>
              <a:t>Enter</a:t>
            </a:r>
            <a:r>
              <a:rPr lang="sv-SE" dirty="0"/>
              <a:t>”</a:t>
            </a:r>
          </a:p>
          <a:p>
            <a:pPr marL="342900" indent="-342900">
              <a:buAutoNum type="arabicPeriod"/>
            </a:pPr>
            <a:r>
              <a:rPr lang="sv-SE" dirty="0"/>
              <a:t>För att ställa in </a:t>
            </a:r>
            <a:r>
              <a:rPr lang="sv-SE" dirty="0" err="1"/>
              <a:t>paustid</a:t>
            </a:r>
            <a:r>
              <a:rPr lang="sv-SE" dirty="0"/>
              <a:t>; klicka på ”</a:t>
            </a:r>
            <a:r>
              <a:rPr lang="sv-SE" dirty="0" err="1"/>
              <a:t>Pause</a:t>
            </a:r>
            <a:r>
              <a:rPr lang="sv-SE" dirty="0"/>
              <a:t>”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476362D8-3CA1-46EC-8D65-BC9724E404BC}"/>
              </a:ext>
            </a:extLst>
          </p:cNvPr>
          <p:cNvSpPr/>
          <p:nvPr/>
        </p:nvSpPr>
        <p:spPr>
          <a:xfrm>
            <a:off x="4823791" y="3089194"/>
            <a:ext cx="698846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CFDE5DDF-4EAC-4952-BECC-13E4F6332758}"/>
              </a:ext>
            </a:extLst>
          </p:cNvPr>
          <p:cNvSpPr/>
          <p:nvPr/>
        </p:nvSpPr>
        <p:spPr>
          <a:xfrm rot="10800000">
            <a:off x="10071653" y="4134215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E13060FA-3ECB-4856-9E7C-43A6AA616853}"/>
              </a:ext>
            </a:extLst>
          </p:cNvPr>
          <p:cNvSpPr/>
          <p:nvPr/>
        </p:nvSpPr>
        <p:spPr>
          <a:xfrm rot="16200000">
            <a:off x="8984973" y="5047488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nedåt 9">
            <a:extLst>
              <a:ext uri="{FF2B5EF4-FFF2-40B4-BE49-F238E27FC236}">
                <a16:creationId xmlns:a16="http://schemas.microsoft.com/office/drawing/2014/main" id="{C3178BA7-EF0F-434C-B365-805D985E1CAD}"/>
              </a:ext>
            </a:extLst>
          </p:cNvPr>
          <p:cNvSpPr/>
          <p:nvPr/>
        </p:nvSpPr>
        <p:spPr>
          <a:xfrm rot="5400000">
            <a:off x="9829336" y="2930392"/>
            <a:ext cx="484632" cy="80223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10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E5BD9ED-07E9-4FD9-8AE7-1A6AB10A5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FD1CF74-D14B-4FF6-998F-B13D1DAED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267DEBC-A320-4DB0-9EA3-D4EF6B280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0A2C889-7791-474B-B35C-4CEC73048B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C5AD303-B121-49B0-B54E-B0C86C5418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1E1A4E4-789B-4942-8EED-E02259A23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A1737FA-CB40-469E-861A-F4844F631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06BD5E81-44E1-45CA-AD93-F1DA30AC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Välj</a:t>
            </a:r>
            <a:r>
              <a:rPr lang="en-US" sz="4000" b="1" dirty="0"/>
              <a:t> </a:t>
            </a:r>
            <a:r>
              <a:rPr lang="en-US" sz="4000" b="1" dirty="0" err="1"/>
              <a:t>periodpaus</a:t>
            </a:r>
            <a:endParaRPr lang="en-US" sz="40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EE5CBC-447F-44A3-A6A9-A7E61DEE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1" y="2666999"/>
            <a:ext cx="3333496" cy="38530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Välj</a:t>
            </a:r>
            <a:r>
              <a:rPr lang="en-US" sz="2400" dirty="0"/>
              <a:t> “Select pause “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Välj</a:t>
            </a:r>
            <a:r>
              <a:rPr lang="en-US" sz="2400" dirty="0"/>
              <a:t> </a:t>
            </a:r>
            <a:r>
              <a:rPr lang="en-US" sz="2400" dirty="0" err="1"/>
              <a:t>vilken</a:t>
            </a:r>
            <a:r>
              <a:rPr lang="en-US" sz="2400" dirty="0"/>
              <a:t> paus </a:t>
            </a:r>
            <a:r>
              <a:rPr lang="en-US" sz="2400" dirty="0" err="1"/>
              <a:t>som</a:t>
            </a:r>
            <a:r>
              <a:rPr lang="en-US" sz="2400" dirty="0"/>
              <a:t> ska </a:t>
            </a:r>
            <a:r>
              <a:rPr lang="en-US" sz="2400" dirty="0" err="1"/>
              <a:t>ställas</a:t>
            </a:r>
            <a:r>
              <a:rPr lang="en-US" sz="2400" dirty="0"/>
              <a:t> in, </a:t>
            </a:r>
            <a:r>
              <a:rPr lang="en-US" sz="2400" dirty="0" err="1"/>
              <a:t>använd</a:t>
            </a:r>
            <a:r>
              <a:rPr lang="en-US" sz="2400" dirty="0"/>
              <a:t> </a:t>
            </a:r>
            <a:r>
              <a:rPr lang="en-US" sz="2400" dirty="0" err="1"/>
              <a:t>pilarna</a:t>
            </a:r>
            <a:r>
              <a:rPr lang="en-US" sz="2400" dirty="0"/>
              <a:t>, </a:t>
            </a:r>
            <a:r>
              <a:rPr lang="en-US" sz="2400" dirty="0" err="1"/>
              <a:t>bekräfta</a:t>
            </a:r>
            <a:r>
              <a:rPr lang="en-US" sz="2400" dirty="0"/>
              <a:t> med “Enter”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err="1"/>
              <a:t>Klicka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“Min”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välj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minuter</a:t>
            </a:r>
            <a:r>
              <a:rPr lang="en-US" sz="2400" dirty="0"/>
              <a:t>, </a:t>
            </a:r>
            <a:r>
              <a:rPr lang="en-US" sz="2400" dirty="0" err="1"/>
              <a:t>använd</a:t>
            </a:r>
            <a:r>
              <a:rPr lang="en-US" sz="2400" dirty="0"/>
              <a:t> </a:t>
            </a:r>
            <a:r>
              <a:rPr lang="en-US" sz="2400" dirty="0" err="1"/>
              <a:t>pilarna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bekräfta</a:t>
            </a:r>
            <a:r>
              <a:rPr lang="en-US" sz="2400" dirty="0"/>
              <a:t> </a:t>
            </a:r>
            <a:r>
              <a:rPr lang="en-US" sz="2400" dirty="0" err="1"/>
              <a:t>val</a:t>
            </a:r>
            <a:r>
              <a:rPr lang="en-US" sz="2400" dirty="0"/>
              <a:t> ,med “Enter”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Se till </a:t>
            </a:r>
            <a:r>
              <a:rPr lang="en-US" sz="2400" dirty="0" err="1"/>
              <a:t>att</a:t>
            </a:r>
            <a:r>
              <a:rPr lang="en-US" sz="2400" dirty="0"/>
              <a:t> ”Auto”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förbockat</a:t>
            </a:r>
            <a:endParaRPr lang="en-US" sz="2400" dirty="0"/>
          </a:p>
          <a:p>
            <a:pPr algn="l"/>
            <a:endParaRPr lang="en-US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9E683B5-8358-4831-ACCF-41578C606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4366" y="1317430"/>
            <a:ext cx="6460434" cy="477857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6CA5A17F-146C-4EF4-BA53-FEADF2DB1751}"/>
              </a:ext>
            </a:extLst>
          </p:cNvPr>
          <p:cNvSpPr/>
          <p:nvPr/>
        </p:nvSpPr>
        <p:spPr>
          <a:xfrm>
            <a:off x="4651512" y="3464399"/>
            <a:ext cx="883777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CB2B1A5D-8E61-49F6-AFDE-17C323A9BDA0}"/>
              </a:ext>
            </a:extLst>
          </p:cNvPr>
          <p:cNvSpPr/>
          <p:nvPr/>
        </p:nvSpPr>
        <p:spPr>
          <a:xfrm>
            <a:off x="4817806" y="3949031"/>
            <a:ext cx="717483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C732EED9-C9E3-4225-9B2B-81B2FE041FA1}"/>
              </a:ext>
            </a:extLst>
          </p:cNvPr>
          <p:cNvSpPr/>
          <p:nvPr/>
        </p:nvSpPr>
        <p:spPr>
          <a:xfrm>
            <a:off x="8344138" y="3797440"/>
            <a:ext cx="336944" cy="58309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5CB11C00-2DDD-4DFD-939A-51F59308A74E}"/>
              </a:ext>
            </a:extLst>
          </p:cNvPr>
          <p:cNvSpPr/>
          <p:nvPr/>
        </p:nvSpPr>
        <p:spPr>
          <a:xfrm rot="10800000">
            <a:off x="10124661" y="4638261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il: nedåt 19">
            <a:extLst>
              <a:ext uri="{FF2B5EF4-FFF2-40B4-BE49-F238E27FC236}">
                <a16:creationId xmlns:a16="http://schemas.microsoft.com/office/drawing/2014/main" id="{B8B74C27-3EDE-457D-97F3-5C7B00C7BF3A}"/>
              </a:ext>
            </a:extLst>
          </p:cNvPr>
          <p:cNvSpPr/>
          <p:nvPr/>
        </p:nvSpPr>
        <p:spPr>
          <a:xfrm rot="10800000">
            <a:off x="9276520" y="5381895"/>
            <a:ext cx="484632" cy="71410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AE51D2-046B-4F0B-B005-262C30EF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För att starta klockan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21FD8F-24D2-4537-8046-C707EA2F6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v-SE" sz="2000" dirty="0"/>
              <a:t>Klicka på ”Play” uppe i hörnet</a:t>
            </a:r>
          </a:p>
          <a:p>
            <a:pPr marL="342900" indent="-342900">
              <a:buAutoNum type="arabicPeriod"/>
            </a:pPr>
            <a:r>
              <a:rPr lang="sv-SE" sz="2000" dirty="0"/>
              <a:t>Sedan dyker bild om sammanställning av inställningarna upp</a:t>
            </a:r>
          </a:p>
        </p:txBody>
      </p:sp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D99DB648-3413-42D4-80C2-B413A18E6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434" y="898326"/>
            <a:ext cx="6979890" cy="512410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9753A9C3-A8F7-4E3F-9CFC-BBFA575C1549}"/>
              </a:ext>
            </a:extLst>
          </p:cNvPr>
          <p:cNvSpPr/>
          <p:nvPr/>
        </p:nvSpPr>
        <p:spPr>
          <a:xfrm rot="5400000">
            <a:off x="9621077" y="2192896"/>
            <a:ext cx="484632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51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4096D-4F22-4877-B4F1-A807E57D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51" y="530087"/>
            <a:ext cx="3684036" cy="1391478"/>
          </a:xfrm>
        </p:spPr>
        <p:txBody>
          <a:bodyPr>
            <a:noAutofit/>
          </a:bodyPr>
          <a:lstStyle/>
          <a:p>
            <a:r>
              <a:rPr lang="sv-SE" sz="4000" b="1" dirty="0"/>
              <a:t>När match-inställningar är klara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C71AC2-2BAD-4D76-A531-A0A578526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… Tryck ”</a:t>
            </a:r>
            <a:r>
              <a:rPr lang="sv-SE" sz="2000" dirty="0" err="1"/>
              <a:t>Enter</a:t>
            </a:r>
            <a:r>
              <a:rPr lang="sv-SE" sz="2000" dirty="0"/>
              <a:t>” tills att denna bild kommer upp. </a:t>
            </a:r>
          </a:p>
          <a:p>
            <a:r>
              <a:rPr lang="sv-SE" sz="2000" dirty="0"/>
              <a:t>Här kan du läsa alla inställningar som är gjorda för matchen. Om de inte stämmer, gör om dem från början</a:t>
            </a:r>
          </a:p>
          <a:p>
            <a:r>
              <a:rPr lang="sv-SE" sz="2000" dirty="0"/>
              <a:t>Om allt stämmer – tryck ”</a:t>
            </a:r>
            <a:r>
              <a:rPr lang="sv-SE" sz="2000" dirty="0" err="1"/>
              <a:t>Enter</a:t>
            </a:r>
            <a:r>
              <a:rPr lang="sv-SE" sz="2000" dirty="0"/>
              <a:t>”</a:t>
            </a:r>
          </a:p>
          <a:p>
            <a:r>
              <a:rPr lang="sv-SE" sz="2000" dirty="0"/>
              <a:t>Därefter- starta tiden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2E45CF8-3D10-44E1-B249-CD2744B5A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626" y="1323974"/>
            <a:ext cx="6096000" cy="4639503"/>
          </a:xfr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6B4ADA64-1B58-4F92-B39E-705B58DF2226}"/>
              </a:ext>
            </a:extLst>
          </p:cNvPr>
          <p:cNvSpPr/>
          <p:nvPr/>
        </p:nvSpPr>
        <p:spPr>
          <a:xfrm rot="16002256">
            <a:off x="9011478" y="5721161"/>
            <a:ext cx="978408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05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4C0BD-A0A4-41BA-A3B3-38E0AFFF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Mål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3412A46-0C0D-4218-8552-557DE6DFA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888" y="1323975"/>
            <a:ext cx="5105400" cy="38290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938960-B423-401D-9C34-3FCE4B6BB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Klicka på knapparna +1, vilken sida är beroende på vilket lag som gjorde mål</a:t>
            </a: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2DEA9743-B1A0-4186-A6E8-61FAE1CC8CB3}"/>
              </a:ext>
            </a:extLst>
          </p:cNvPr>
          <p:cNvSpPr/>
          <p:nvPr/>
        </p:nvSpPr>
        <p:spPr>
          <a:xfrm>
            <a:off x="5745415" y="3643884"/>
            <a:ext cx="701170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0CDD132D-66F0-43AA-AA06-B3D796A80DD9}"/>
              </a:ext>
            </a:extLst>
          </p:cNvPr>
          <p:cNvSpPr/>
          <p:nvPr/>
        </p:nvSpPr>
        <p:spPr>
          <a:xfrm rot="10800000">
            <a:off x="9183757" y="3643884"/>
            <a:ext cx="583095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186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TM03457464[[fn=Utdelning]]</Template>
  <TotalTime>80</TotalTime>
  <Words>345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Parallax</vt:lpstr>
      <vt:lpstr>Matchklocka NHK-arena</vt:lpstr>
      <vt:lpstr>Justera inställningar – ställa matchtid</vt:lpstr>
      <vt:lpstr>Justera inställningar – ställa matchtid</vt:lpstr>
      <vt:lpstr>Ställ in matchtid</vt:lpstr>
      <vt:lpstr>Ställ in matchtid</vt:lpstr>
      <vt:lpstr>Välj periodpaus</vt:lpstr>
      <vt:lpstr>För att starta klockan</vt:lpstr>
      <vt:lpstr>När match-inställningar är klara </vt:lpstr>
      <vt:lpstr>Mål</vt:lpstr>
      <vt:lpstr>Utvisning</vt:lpstr>
      <vt:lpstr>UTVISNINGAR</vt:lpstr>
      <vt:lpstr>Timeout</vt:lpstr>
      <vt:lpstr>HOME knappen</vt:lpstr>
      <vt:lpstr>Om frågan kommer upp</vt:lpstr>
      <vt:lpstr>Ändra klockan manuellt</vt:lpstr>
      <vt:lpstr>Download previous game?</vt:lpstr>
      <vt:lpstr>Flytta 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Matchklocka NHK-arena</dc:title>
  <dc:creator>Carolina Klockmo</dc:creator>
  <cp:lastModifiedBy>Svahn, Magnus M.</cp:lastModifiedBy>
  <cp:revision>5</cp:revision>
  <dcterms:created xsi:type="dcterms:W3CDTF">2018-10-16T18:43:49Z</dcterms:created>
  <dcterms:modified xsi:type="dcterms:W3CDTF">2018-11-15T12:25:08Z</dcterms:modified>
</cp:coreProperties>
</file>