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1"/>
  </p:notesMasterIdLst>
  <p:sldIdLst>
    <p:sldId id="275" r:id="rId2"/>
    <p:sldId id="274" r:id="rId3"/>
    <p:sldId id="276" r:id="rId4"/>
    <p:sldId id="277" r:id="rId5"/>
    <p:sldId id="283" r:id="rId6"/>
    <p:sldId id="278" r:id="rId7"/>
    <p:sldId id="279" r:id="rId8"/>
    <p:sldId id="280" r:id="rId9"/>
    <p:sldId id="282" r:id="rId1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5">
          <p15:clr>
            <a:srgbClr val="A4A3A4"/>
          </p15:clr>
        </p15:guide>
        <p15:guide id="2" orient="horz" pos="760">
          <p15:clr>
            <a:srgbClr val="A4A3A4"/>
          </p15:clr>
        </p15:guide>
        <p15:guide id="3" orient="horz" pos="3024">
          <p15:clr>
            <a:srgbClr val="A4A3A4"/>
          </p15:clr>
        </p15:guide>
        <p15:guide id="4" orient="horz" pos="497">
          <p15:clr>
            <a:srgbClr val="A4A3A4"/>
          </p15:clr>
        </p15:guide>
        <p15:guide id="5" orient="horz" pos="1612">
          <p15:clr>
            <a:srgbClr val="A4A3A4"/>
          </p15:clr>
        </p15:guide>
        <p15:guide id="6" orient="horz" pos="1101">
          <p15:clr>
            <a:srgbClr val="A4A3A4"/>
          </p15:clr>
        </p15:guide>
        <p15:guide id="7" pos="479">
          <p15:clr>
            <a:srgbClr val="A4A3A4"/>
          </p15:clr>
        </p15:guide>
        <p15:guide id="8" pos="5409">
          <p15:clr>
            <a:srgbClr val="A4A3A4"/>
          </p15:clr>
        </p15:guide>
        <p15:guide id="9" pos="2882">
          <p15:clr>
            <a:srgbClr val="A4A3A4"/>
          </p15:clr>
        </p15:guide>
        <p15:guide id="10" pos="6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77"/>
    <a:srgbClr val="A6A6A6"/>
    <a:srgbClr val="729BD7"/>
    <a:srgbClr val="0571BF"/>
    <a:srgbClr val="055EA1"/>
    <a:srgbClr val="B9CA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84" autoAdjust="0"/>
  </p:normalViewPr>
  <p:slideViewPr>
    <p:cSldViewPr snapToGrid="0" snapToObjects="1">
      <p:cViewPr varScale="1">
        <p:scale>
          <a:sx n="115" d="100"/>
          <a:sy n="115" d="100"/>
        </p:scale>
        <p:origin x="408" y="67"/>
      </p:cViewPr>
      <p:guideLst>
        <p:guide orient="horz" pos="2815"/>
        <p:guide orient="horz" pos="760"/>
        <p:guide orient="horz" pos="3024"/>
        <p:guide orient="horz" pos="497"/>
        <p:guide orient="horz" pos="1612"/>
        <p:guide orient="horz" pos="1101"/>
        <p:guide pos="479"/>
        <p:guide pos="5409"/>
        <p:guide pos="2882"/>
        <p:guide pos="621"/>
      </p:guideLst>
    </p:cSldViewPr>
  </p:slideViewPr>
  <p:notesTextViewPr>
    <p:cViewPr>
      <p:scale>
        <a:sx n="100" d="100"/>
        <a:sy n="100" d="100"/>
      </p:scale>
      <p:origin x="0" y="0"/>
    </p:cViewPr>
  </p:notesTextViewPr>
  <p:sorterViewPr>
    <p:cViewPr>
      <p:scale>
        <a:sx n="142" d="100"/>
        <a:sy n="1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2D9CD-94CD-4FD1-9DC4-C5D63CE217A6}" type="datetimeFigureOut">
              <a:rPr lang="en-GB" smtClean="0"/>
              <a:pPr/>
              <a:t>27/08/2018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045C7-F70F-494A-913C-4046F0CBA4F9}" type="slidenum">
              <a:rPr lang="en-GB" smtClean="0"/>
              <a:pPr/>
              <a:t>‹#›</a:t>
            </a:fld>
            <a:endParaRPr lang="en-GB"/>
          </a:p>
        </p:txBody>
      </p:sp>
    </p:spTree>
    <p:extLst>
      <p:ext uri="{BB962C8B-B14F-4D97-AF65-F5344CB8AC3E}">
        <p14:creationId xmlns:p14="http://schemas.microsoft.com/office/powerpoint/2010/main" val="44770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2</a:t>
            </a:fld>
            <a:endParaRPr lang="en-GB"/>
          </a:p>
        </p:txBody>
      </p:sp>
    </p:spTree>
    <p:extLst>
      <p:ext uri="{BB962C8B-B14F-4D97-AF65-F5344CB8AC3E}">
        <p14:creationId xmlns:p14="http://schemas.microsoft.com/office/powerpoint/2010/main" val="199910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3</a:t>
            </a:fld>
            <a:endParaRPr lang="en-GB"/>
          </a:p>
        </p:txBody>
      </p:sp>
    </p:spTree>
    <p:extLst>
      <p:ext uri="{BB962C8B-B14F-4D97-AF65-F5344CB8AC3E}">
        <p14:creationId xmlns:p14="http://schemas.microsoft.com/office/powerpoint/2010/main" val="40764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4</a:t>
            </a:fld>
            <a:endParaRPr lang="en-GB"/>
          </a:p>
        </p:txBody>
      </p:sp>
    </p:spTree>
    <p:extLst>
      <p:ext uri="{BB962C8B-B14F-4D97-AF65-F5344CB8AC3E}">
        <p14:creationId xmlns:p14="http://schemas.microsoft.com/office/powerpoint/2010/main" val="178419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5</a:t>
            </a:fld>
            <a:endParaRPr lang="en-GB"/>
          </a:p>
        </p:txBody>
      </p:sp>
    </p:spTree>
    <p:extLst>
      <p:ext uri="{BB962C8B-B14F-4D97-AF65-F5344CB8AC3E}">
        <p14:creationId xmlns:p14="http://schemas.microsoft.com/office/powerpoint/2010/main" val="298181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6</a:t>
            </a:fld>
            <a:endParaRPr lang="en-GB"/>
          </a:p>
        </p:txBody>
      </p:sp>
    </p:spTree>
    <p:extLst>
      <p:ext uri="{BB962C8B-B14F-4D97-AF65-F5344CB8AC3E}">
        <p14:creationId xmlns:p14="http://schemas.microsoft.com/office/powerpoint/2010/main" val="214196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7</a:t>
            </a:fld>
            <a:endParaRPr lang="en-GB"/>
          </a:p>
        </p:txBody>
      </p:sp>
    </p:spTree>
    <p:extLst>
      <p:ext uri="{BB962C8B-B14F-4D97-AF65-F5344CB8AC3E}">
        <p14:creationId xmlns:p14="http://schemas.microsoft.com/office/powerpoint/2010/main" val="75799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8</a:t>
            </a:fld>
            <a:endParaRPr lang="en-GB"/>
          </a:p>
        </p:txBody>
      </p:sp>
    </p:spTree>
    <p:extLst>
      <p:ext uri="{BB962C8B-B14F-4D97-AF65-F5344CB8AC3E}">
        <p14:creationId xmlns:p14="http://schemas.microsoft.com/office/powerpoint/2010/main" val="161633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CB045C7-F70F-494A-913C-4046F0CBA4F9}" type="slidenum">
              <a:rPr lang="en-GB" smtClean="0"/>
              <a:pPr/>
              <a:t>9</a:t>
            </a:fld>
            <a:endParaRPr lang="en-GB"/>
          </a:p>
        </p:txBody>
      </p:sp>
    </p:spTree>
    <p:extLst>
      <p:ext uri="{BB962C8B-B14F-4D97-AF65-F5344CB8AC3E}">
        <p14:creationId xmlns:p14="http://schemas.microsoft.com/office/powerpoint/2010/main" val="120184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33D9-0C27-465F-9019-9E2F45E9AC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sv-SE"/>
          </a:p>
        </p:txBody>
      </p:sp>
      <p:sp>
        <p:nvSpPr>
          <p:cNvPr id="3" name="Subtitle 2">
            <a:extLst>
              <a:ext uri="{FF2B5EF4-FFF2-40B4-BE49-F238E27FC236}">
                <a16:creationId xmlns:a16="http://schemas.microsoft.com/office/drawing/2014/main" id="{B0CE4FEB-D0DB-454C-B8FA-8482B3927B3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E28F5DE0-11D7-490C-8587-A9833D2AC8B9}"/>
              </a:ext>
            </a:extLst>
          </p:cNvPr>
          <p:cNvSpPr>
            <a:spLocks noGrp="1"/>
          </p:cNvSpPr>
          <p:nvPr>
            <p:ph type="dt" sz="half" idx="10"/>
          </p:nvPr>
        </p:nvSpPr>
        <p:spPr/>
        <p:txBody>
          <a:bodyPr/>
          <a:lstStyle/>
          <a:p>
            <a:r>
              <a:rPr lang="sv-SE"/>
              <a:t>SELUBVN / 2018-08-16</a:t>
            </a:r>
            <a:endParaRPr lang="sv-SE" dirty="0"/>
          </a:p>
        </p:txBody>
      </p:sp>
      <p:sp>
        <p:nvSpPr>
          <p:cNvPr id="5" name="Footer Placeholder 4">
            <a:extLst>
              <a:ext uri="{FF2B5EF4-FFF2-40B4-BE49-F238E27FC236}">
                <a16:creationId xmlns:a16="http://schemas.microsoft.com/office/drawing/2014/main" id="{7BE49BAE-97CB-4227-A682-7A150B8B04C0}"/>
              </a:ext>
            </a:extLst>
          </p:cNvPr>
          <p:cNvSpPr>
            <a:spLocks noGrp="1"/>
          </p:cNvSpPr>
          <p:nvPr>
            <p:ph type="ftr" sz="quarter" idx="11"/>
          </p:nvPr>
        </p:nvSpPr>
        <p:spPr/>
        <p:txBody>
          <a:bodyPr/>
          <a:lstStyle/>
          <a:p>
            <a:r>
              <a:rPr lang="sv-SE"/>
              <a:t>Confidential</a:t>
            </a:r>
            <a:endParaRPr lang="sv-SE" dirty="0"/>
          </a:p>
        </p:txBody>
      </p:sp>
      <p:sp>
        <p:nvSpPr>
          <p:cNvPr id="6" name="Slide Number Placeholder 5">
            <a:extLst>
              <a:ext uri="{FF2B5EF4-FFF2-40B4-BE49-F238E27FC236}">
                <a16:creationId xmlns:a16="http://schemas.microsoft.com/office/drawing/2014/main" id="{0E65B847-F927-4B57-A7A6-2114F33A1AC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749060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72C8-6ED9-46E6-ACD1-378824C49641}"/>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756FF5F-1F32-44E2-9CD6-04E0CED585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085B7CB-DB1D-455A-9FE6-53CDE9AE1776}"/>
              </a:ext>
            </a:extLst>
          </p:cNvPr>
          <p:cNvSpPr>
            <a:spLocks noGrp="1"/>
          </p:cNvSpPr>
          <p:nvPr>
            <p:ph type="dt" sz="half" idx="10"/>
          </p:nvPr>
        </p:nvSpPr>
        <p:spPr/>
        <p:txBody>
          <a:bodyPr/>
          <a:lstStyle/>
          <a:p>
            <a:r>
              <a:rPr lang="sv-SE"/>
              <a:t>SELUBVN / 2018-08-16</a:t>
            </a:r>
            <a:endParaRPr lang="sv-SE" dirty="0"/>
          </a:p>
        </p:txBody>
      </p:sp>
      <p:sp>
        <p:nvSpPr>
          <p:cNvPr id="5" name="Footer Placeholder 4">
            <a:extLst>
              <a:ext uri="{FF2B5EF4-FFF2-40B4-BE49-F238E27FC236}">
                <a16:creationId xmlns:a16="http://schemas.microsoft.com/office/drawing/2014/main" id="{5FE59E51-912A-4632-9996-1F0A4C7EF9AD}"/>
              </a:ext>
            </a:extLst>
          </p:cNvPr>
          <p:cNvSpPr>
            <a:spLocks noGrp="1"/>
          </p:cNvSpPr>
          <p:nvPr>
            <p:ph type="ftr" sz="quarter" idx="11"/>
          </p:nvPr>
        </p:nvSpPr>
        <p:spPr/>
        <p:txBody>
          <a:bodyPr/>
          <a:lstStyle/>
          <a:p>
            <a:r>
              <a:rPr lang="sv-SE"/>
              <a:t>Confidential</a:t>
            </a:r>
            <a:endParaRPr lang="sv-SE" dirty="0"/>
          </a:p>
        </p:txBody>
      </p:sp>
      <p:sp>
        <p:nvSpPr>
          <p:cNvPr id="6" name="Slide Number Placeholder 5">
            <a:extLst>
              <a:ext uri="{FF2B5EF4-FFF2-40B4-BE49-F238E27FC236}">
                <a16:creationId xmlns:a16="http://schemas.microsoft.com/office/drawing/2014/main" id="{5615CCE7-F933-4B15-BD57-F929DC43FC8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662160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23711-DF67-4EAE-A281-979701B7671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DDB4F2B7-C2D9-4A51-ADFE-4B3FB6E4F721}"/>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5A26AED-AD3C-45B7-BC75-7254228E745D}"/>
              </a:ext>
            </a:extLst>
          </p:cNvPr>
          <p:cNvSpPr>
            <a:spLocks noGrp="1"/>
          </p:cNvSpPr>
          <p:nvPr>
            <p:ph type="dt" sz="half" idx="10"/>
          </p:nvPr>
        </p:nvSpPr>
        <p:spPr/>
        <p:txBody>
          <a:bodyPr/>
          <a:lstStyle/>
          <a:p>
            <a:r>
              <a:rPr lang="sv-SE"/>
              <a:t>SELUBVN / 2018-08-16</a:t>
            </a:r>
            <a:endParaRPr lang="sv-SE" dirty="0"/>
          </a:p>
        </p:txBody>
      </p:sp>
      <p:sp>
        <p:nvSpPr>
          <p:cNvPr id="5" name="Footer Placeholder 4">
            <a:extLst>
              <a:ext uri="{FF2B5EF4-FFF2-40B4-BE49-F238E27FC236}">
                <a16:creationId xmlns:a16="http://schemas.microsoft.com/office/drawing/2014/main" id="{D310E759-9BD2-41D9-91D9-BD8B26C65232}"/>
              </a:ext>
            </a:extLst>
          </p:cNvPr>
          <p:cNvSpPr>
            <a:spLocks noGrp="1"/>
          </p:cNvSpPr>
          <p:nvPr>
            <p:ph type="ftr" sz="quarter" idx="11"/>
          </p:nvPr>
        </p:nvSpPr>
        <p:spPr/>
        <p:txBody>
          <a:bodyPr/>
          <a:lstStyle/>
          <a:p>
            <a:r>
              <a:rPr lang="sv-SE"/>
              <a:t>Confidential</a:t>
            </a:r>
            <a:endParaRPr lang="sv-SE" dirty="0"/>
          </a:p>
        </p:txBody>
      </p:sp>
      <p:sp>
        <p:nvSpPr>
          <p:cNvPr id="6" name="Slide Number Placeholder 5">
            <a:extLst>
              <a:ext uri="{FF2B5EF4-FFF2-40B4-BE49-F238E27FC236}">
                <a16:creationId xmlns:a16="http://schemas.microsoft.com/office/drawing/2014/main" id="{74D4AE7B-70CF-4CEB-9D0F-C61E29CF4FB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451045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itle, subtitle &amp;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68250"/>
            <a:ext cx="7831211" cy="716889"/>
          </a:xfrm>
        </p:spPr>
        <p:txBody>
          <a:bodyPr anchor="b" anchorCtr="0"/>
          <a:lstStyle>
            <a:lvl1pPr>
              <a:defRPr/>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7" name="Slide Number Placeholder 6"/>
          <p:cNvSpPr>
            <a:spLocks noGrp="1"/>
          </p:cNvSpPr>
          <p:nvPr>
            <p:ph type="sldNum" sz="quarter" idx="12"/>
          </p:nvPr>
        </p:nvSpPr>
        <p:spPr>
          <a:xfrm>
            <a:off x="3924000" y="4726800"/>
            <a:ext cx="1144800" cy="108000"/>
          </a:xfrm>
          <a:prstGeom prst="rect">
            <a:avLst/>
          </a:prstGeom>
        </p:spPr>
        <p:txBody>
          <a:bodyPr lIns="0" tIns="0" rIns="0" bIns="0" anchor="ctr" anchorCtr="0"/>
          <a:lstStyle>
            <a:lvl1pPr algn="ctr">
              <a:defRPr sz="800">
                <a:solidFill>
                  <a:srgbClr val="1E1C77"/>
                </a:solidFill>
              </a:defRPr>
            </a:lvl1pPr>
          </a:lstStyle>
          <a:p>
            <a:r>
              <a:rPr lang="en-GB" dirty="0"/>
              <a:t>Slide </a:t>
            </a:r>
            <a:fld id="{A4DDAF4F-D1E8-4495-A8C3-6DF87AF61388}" type="slidenum">
              <a:rPr lang="en-GB" smtClean="0"/>
              <a:pPr/>
              <a:t>‹#›</a:t>
            </a:fld>
            <a:endParaRPr lang="en-GB" dirty="0"/>
          </a:p>
        </p:txBody>
      </p:sp>
      <p:sp>
        <p:nvSpPr>
          <p:cNvPr id="14" name="Content Placeholder 2"/>
          <p:cNvSpPr>
            <a:spLocks noGrp="1"/>
          </p:cNvSpPr>
          <p:nvPr>
            <p:ph idx="14" hasCustomPrompt="1"/>
          </p:nvPr>
        </p:nvSpPr>
        <p:spPr>
          <a:xfrm>
            <a:off x="755577" y="1498378"/>
            <a:ext cx="7831210" cy="2686455"/>
          </a:xfrm>
        </p:spPr>
        <p:txBody>
          <a:bodyPr/>
          <a:lstStyle>
            <a:lvl1pPr>
              <a:defRPr/>
            </a:lvl1pPr>
            <a:lvl2pPr>
              <a:defRPr/>
            </a:lvl2pPr>
            <a:lvl3pPr>
              <a:defRPr/>
            </a:lvl3pPr>
            <a:lvl4pPr>
              <a:defRPr/>
            </a:lvl4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8" name="Text Placeholder 2"/>
          <p:cNvSpPr>
            <a:spLocks noGrp="1"/>
          </p:cNvSpPr>
          <p:nvPr>
            <p:ph type="body" idx="16" hasCustomPrompt="1"/>
          </p:nvPr>
        </p:nvSpPr>
        <p:spPr>
          <a:xfrm>
            <a:off x="757851" y="900751"/>
            <a:ext cx="7831210" cy="285024"/>
          </a:xfrm>
        </p:spPr>
        <p:txBody>
          <a:bodyPr anchor="b">
            <a:normAutofit/>
          </a:bodyPr>
          <a:lstStyle>
            <a:lvl1pPr marL="219075" indent="-219075">
              <a:buFont typeface="Arial" panose="020B0604020202020204" pitchFamily="34" charset="0"/>
              <a:buChar char="−"/>
              <a:defRPr sz="16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
        <p:nvSpPr>
          <p:cNvPr id="9" name="Date Placeholder 6"/>
          <p:cNvSpPr txBox="1">
            <a:spLocks/>
          </p:cNvSpPr>
          <p:nvPr userDrawn="1"/>
        </p:nvSpPr>
        <p:spPr>
          <a:xfrm>
            <a:off x="920809" y="4727072"/>
            <a:ext cx="1098406" cy="108000"/>
          </a:xfrm>
          <a:prstGeom prst="rect">
            <a:avLst/>
          </a:prstGeom>
        </p:spPr>
        <p:txBody>
          <a:bodyPr vert="horz" lIns="0" tIns="0" rIns="0" bIns="0" rtlCol="0" anchor="ct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kern="0" dirty="0">
                <a:solidFill>
                  <a:srgbClr val="1E1C77"/>
                </a:solidFill>
              </a:rPr>
              <a:t>© Alfa Laval</a:t>
            </a:r>
            <a:endParaRPr lang="en-GB" sz="800" kern="0" dirty="0">
              <a:solidFill>
                <a:srgbClr val="1E1C77"/>
              </a:solidFill>
            </a:endParaRPr>
          </a:p>
        </p:txBody>
      </p:sp>
      <p:sp>
        <p:nvSpPr>
          <p:cNvPr id="10" name="Footer Placeholder 3">
            <a:extLst>
              <a:ext uri="{FF2B5EF4-FFF2-40B4-BE49-F238E27FC236}">
                <a16:creationId xmlns:a16="http://schemas.microsoft.com/office/drawing/2014/main" id="{F2607472-A23C-4CAE-B653-1BBF9135CFE1}"/>
              </a:ext>
            </a:extLst>
          </p:cNvPr>
          <p:cNvSpPr>
            <a:spLocks noGrp="1"/>
          </p:cNvSpPr>
          <p:nvPr>
            <p:ph type="ftr" sz="quarter" idx="3"/>
          </p:nvPr>
        </p:nvSpPr>
        <p:spPr>
          <a:xfrm>
            <a:off x="6116" y="4903200"/>
            <a:ext cx="829560" cy="108000"/>
          </a:xfrm>
          <a:prstGeom prst="rect">
            <a:avLst/>
          </a:prstGeom>
        </p:spPr>
        <p:txBody>
          <a:bodyPr vert="horz" lIns="91440" tIns="45720" rIns="91440" bIns="45720" rtlCol="0" anchor="ctr"/>
          <a:lstStyle>
            <a:lvl1pPr algn="l">
              <a:defRPr sz="500">
                <a:solidFill>
                  <a:schemeClr val="bg1"/>
                </a:solidFill>
              </a:defRPr>
            </a:lvl1pPr>
          </a:lstStyle>
          <a:p>
            <a:r>
              <a:rPr lang="sv-SE" dirty="0"/>
              <a:t>Confidential</a:t>
            </a:r>
          </a:p>
        </p:txBody>
      </p:sp>
      <p:sp>
        <p:nvSpPr>
          <p:cNvPr id="13" name="Date Placeholder 4">
            <a:extLst>
              <a:ext uri="{FF2B5EF4-FFF2-40B4-BE49-F238E27FC236}">
                <a16:creationId xmlns:a16="http://schemas.microsoft.com/office/drawing/2014/main" id="{22D0C24B-997A-4410-A4D4-087C6A4F73D7}"/>
              </a:ext>
            </a:extLst>
          </p:cNvPr>
          <p:cNvSpPr>
            <a:spLocks noGrp="1"/>
          </p:cNvSpPr>
          <p:nvPr>
            <p:ph type="dt" sz="half" idx="2"/>
          </p:nvPr>
        </p:nvSpPr>
        <p:spPr>
          <a:xfrm>
            <a:off x="6117" y="4998124"/>
            <a:ext cx="1332000" cy="108000"/>
          </a:xfrm>
          <a:prstGeom prst="rect">
            <a:avLst/>
          </a:prstGeom>
        </p:spPr>
        <p:txBody>
          <a:bodyPr vert="horz" lIns="91440" tIns="45720" rIns="91440" bIns="45720" rtlCol="0" anchor="ctr"/>
          <a:lstStyle>
            <a:lvl1pPr algn="l">
              <a:defRPr sz="500">
                <a:solidFill>
                  <a:schemeClr val="bg1"/>
                </a:solidFill>
              </a:defRPr>
            </a:lvl1pPr>
          </a:lstStyle>
          <a:p>
            <a:r>
              <a:rPr lang="sv-SE"/>
              <a:t>SELUBVN / 2018-08-16</a:t>
            </a:r>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itle, subtitle &amp; 2 columns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75565"/>
            <a:ext cx="7831211" cy="709574"/>
          </a:xfrm>
        </p:spPr>
        <p:txBody>
          <a:bodyPr anchor="b" anchorCtr="0"/>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5" name="Slide Number Placeholder 4"/>
          <p:cNvSpPr>
            <a:spLocks noGrp="1"/>
          </p:cNvSpPr>
          <p:nvPr>
            <p:ph type="sldNum" sz="quarter" idx="12"/>
          </p:nvPr>
        </p:nvSpPr>
        <p:spPr>
          <a:xfrm>
            <a:off x="3924000" y="4726800"/>
            <a:ext cx="1144800" cy="108000"/>
          </a:xfrm>
          <a:prstGeom prst="rect">
            <a:avLst/>
          </a:prstGeom>
        </p:spPr>
        <p:txBody>
          <a:bodyPr lIns="0" tIns="0" rIns="0" bIns="0" anchor="ctr" anchorCtr="0"/>
          <a:lstStyle>
            <a:lvl1pPr algn="ctr">
              <a:defRPr sz="800">
                <a:solidFill>
                  <a:srgbClr val="1E1C77"/>
                </a:solidFill>
              </a:defRPr>
            </a:lvl1pPr>
          </a:lstStyle>
          <a:p>
            <a:r>
              <a:rPr lang="en-GB" dirty="0"/>
              <a:t>Slide </a:t>
            </a:r>
            <a:fld id="{A4DDAF4F-D1E8-4495-A8C3-6DF87AF61388}" type="slidenum">
              <a:rPr lang="en-GB" smtClean="0"/>
              <a:pPr/>
              <a:t>‹#›</a:t>
            </a:fld>
            <a:endParaRPr lang="en-GB" dirty="0"/>
          </a:p>
        </p:txBody>
      </p:sp>
      <p:sp>
        <p:nvSpPr>
          <p:cNvPr id="7" name="Platshållare för innehåll 6"/>
          <p:cNvSpPr>
            <a:spLocks noGrp="1"/>
          </p:cNvSpPr>
          <p:nvPr>
            <p:ph sz="quarter" idx="13" hasCustomPrompt="1"/>
          </p:nvPr>
        </p:nvSpPr>
        <p:spPr>
          <a:xfrm>
            <a:off x="752464" y="1495934"/>
            <a:ext cx="3321467"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12" name="Platshållare för innehåll 6"/>
          <p:cNvSpPr>
            <a:spLocks noGrp="1"/>
          </p:cNvSpPr>
          <p:nvPr>
            <p:ph sz="quarter" idx="15" hasCustomPrompt="1"/>
          </p:nvPr>
        </p:nvSpPr>
        <p:spPr>
          <a:xfrm>
            <a:off x="4272075" y="1495934"/>
            <a:ext cx="4314711"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9" name="Text Placeholder 2"/>
          <p:cNvSpPr>
            <a:spLocks noGrp="1"/>
          </p:cNvSpPr>
          <p:nvPr>
            <p:ph type="body" idx="16" hasCustomPrompt="1"/>
          </p:nvPr>
        </p:nvSpPr>
        <p:spPr>
          <a:xfrm>
            <a:off x="757851" y="900751"/>
            <a:ext cx="7831210" cy="285024"/>
          </a:xfrm>
        </p:spPr>
        <p:txBody>
          <a:bodyPr anchor="b">
            <a:normAutofit/>
          </a:bodyPr>
          <a:lstStyle>
            <a:lvl1pPr marL="219075" indent="-219075">
              <a:buFont typeface="Arial" panose="020B0604020202020204" pitchFamily="34" charset="0"/>
              <a:buChar char="−"/>
              <a:defRPr sz="1600" b="0">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
        <p:nvSpPr>
          <p:cNvPr id="13" name="Date Placeholder 6"/>
          <p:cNvSpPr txBox="1">
            <a:spLocks/>
          </p:cNvSpPr>
          <p:nvPr userDrawn="1"/>
        </p:nvSpPr>
        <p:spPr>
          <a:xfrm>
            <a:off x="920809" y="4727072"/>
            <a:ext cx="1098406" cy="108000"/>
          </a:xfrm>
          <a:prstGeom prst="rect">
            <a:avLst/>
          </a:prstGeom>
        </p:spPr>
        <p:txBody>
          <a:bodyPr vert="horz" lIns="0" tIns="0" rIns="0" bIns="0" rtlCol="0" anchor="ct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kern="0" dirty="0">
                <a:solidFill>
                  <a:srgbClr val="1E1C77"/>
                </a:solidFill>
              </a:rPr>
              <a:t>© Alfa Laval</a:t>
            </a:r>
            <a:endParaRPr lang="en-GB" sz="800" kern="0" dirty="0">
              <a:solidFill>
                <a:srgbClr val="1E1C77"/>
              </a:solidFill>
            </a:endParaRPr>
          </a:p>
        </p:txBody>
      </p:sp>
      <p:sp>
        <p:nvSpPr>
          <p:cNvPr id="14" name="Footer Placeholder 3">
            <a:extLst>
              <a:ext uri="{FF2B5EF4-FFF2-40B4-BE49-F238E27FC236}">
                <a16:creationId xmlns:a16="http://schemas.microsoft.com/office/drawing/2014/main" id="{508A4748-7C09-43D4-BF25-D17545534A52}"/>
              </a:ext>
            </a:extLst>
          </p:cNvPr>
          <p:cNvSpPr>
            <a:spLocks noGrp="1"/>
          </p:cNvSpPr>
          <p:nvPr>
            <p:ph type="ftr" sz="quarter" idx="3"/>
          </p:nvPr>
        </p:nvSpPr>
        <p:spPr>
          <a:xfrm>
            <a:off x="6116" y="4903200"/>
            <a:ext cx="829560" cy="108000"/>
          </a:xfrm>
          <a:prstGeom prst="rect">
            <a:avLst/>
          </a:prstGeom>
        </p:spPr>
        <p:txBody>
          <a:bodyPr vert="horz" lIns="91440" tIns="45720" rIns="91440" bIns="45720" rtlCol="0" anchor="ctr"/>
          <a:lstStyle>
            <a:lvl1pPr algn="l">
              <a:defRPr sz="500">
                <a:solidFill>
                  <a:schemeClr val="bg1"/>
                </a:solidFill>
              </a:defRPr>
            </a:lvl1pPr>
          </a:lstStyle>
          <a:p>
            <a:r>
              <a:rPr lang="sv-SE" dirty="0"/>
              <a:t>Confidential</a:t>
            </a:r>
          </a:p>
        </p:txBody>
      </p:sp>
      <p:sp>
        <p:nvSpPr>
          <p:cNvPr id="15" name="Date Placeholder 4">
            <a:extLst>
              <a:ext uri="{FF2B5EF4-FFF2-40B4-BE49-F238E27FC236}">
                <a16:creationId xmlns:a16="http://schemas.microsoft.com/office/drawing/2014/main" id="{DF92AD78-50C3-4CFC-B6BC-14E0A5EB7D61}"/>
              </a:ext>
            </a:extLst>
          </p:cNvPr>
          <p:cNvSpPr>
            <a:spLocks noGrp="1"/>
          </p:cNvSpPr>
          <p:nvPr>
            <p:ph type="dt" sz="half" idx="2"/>
          </p:nvPr>
        </p:nvSpPr>
        <p:spPr>
          <a:xfrm>
            <a:off x="6117" y="4998124"/>
            <a:ext cx="1332000" cy="108000"/>
          </a:xfrm>
          <a:prstGeom prst="rect">
            <a:avLst/>
          </a:prstGeom>
        </p:spPr>
        <p:txBody>
          <a:bodyPr vert="horz" lIns="91440" tIns="45720" rIns="91440" bIns="45720" rtlCol="0" anchor="ctr"/>
          <a:lstStyle>
            <a:lvl1pPr algn="l">
              <a:defRPr sz="500">
                <a:solidFill>
                  <a:schemeClr val="bg1"/>
                </a:solidFill>
              </a:defRPr>
            </a:lvl1pPr>
          </a:lstStyle>
          <a:p>
            <a:r>
              <a:rPr lang="sv-SE"/>
              <a:t>SELUBVN / 2018-08-16</a:t>
            </a:r>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Title &amp; 2 columns bulle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75565"/>
            <a:ext cx="7831211" cy="709574"/>
          </a:xfrm>
        </p:spPr>
        <p:txBody>
          <a:bodyPr anchor="b" anchorCtr="0"/>
          <a:lstStyle>
            <a:lvl1pPr>
              <a:defRPr baseline="0"/>
            </a:lvl1pPr>
          </a:lstStyle>
          <a:p>
            <a:r>
              <a:rPr lang="sv-SE" dirty="0" err="1"/>
              <a:t>Click</a:t>
            </a:r>
            <a:r>
              <a:rPr lang="sv-SE" dirty="0"/>
              <a:t> </a:t>
            </a:r>
            <a:r>
              <a:rPr lang="sv-SE" dirty="0" err="1"/>
              <a:t>to</a:t>
            </a:r>
            <a:r>
              <a:rPr lang="sv-SE" dirty="0"/>
              <a:t> </a:t>
            </a:r>
            <a:r>
              <a:rPr lang="sv-SE" dirty="0" err="1"/>
              <a:t>add</a:t>
            </a:r>
            <a:r>
              <a:rPr lang="sv-SE" dirty="0"/>
              <a:t> </a:t>
            </a:r>
            <a:r>
              <a:rPr lang="sv-SE" dirty="0" err="1"/>
              <a:t>title</a:t>
            </a:r>
            <a:endParaRPr lang="en-GB" dirty="0"/>
          </a:p>
        </p:txBody>
      </p:sp>
      <p:sp>
        <p:nvSpPr>
          <p:cNvPr id="5" name="Slide Number Placeholder 4"/>
          <p:cNvSpPr>
            <a:spLocks noGrp="1"/>
          </p:cNvSpPr>
          <p:nvPr>
            <p:ph type="sldNum" sz="quarter" idx="12"/>
          </p:nvPr>
        </p:nvSpPr>
        <p:spPr>
          <a:xfrm>
            <a:off x="3924000" y="4726800"/>
            <a:ext cx="1144800" cy="108000"/>
          </a:xfrm>
          <a:prstGeom prst="rect">
            <a:avLst/>
          </a:prstGeom>
        </p:spPr>
        <p:txBody>
          <a:bodyPr lIns="0" tIns="0" rIns="0" bIns="0" anchor="ctr" anchorCtr="0"/>
          <a:lstStyle>
            <a:lvl1pPr algn="ctr">
              <a:defRPr sz="800">
                <a:solidFill>
                  <a:srgbClr val="1E1C77"/>
                </a:solidFill>
              </a:defRPr>
            </a:lvl1pPr>
          </a:lstStyle>
          <a:p>
            <a:r>
              <a:rPr lang="en-GB" dirty="0"/>
              <a:t>Slide </a:t>
            </a:r>
            <a:fld id="{A4DDAF4F-D1E8-4495-A8C3-6DF87AF61388}" type="slidenum">
              <a:rPr lang="en-GB" smtClean="0"/>
              <a:pPr/>
              <a:t>‹#›</a:t>
            </a:fld>
            <a:endParaRPr lang="en-GB" dirty="0"/>
          </a:p>
        </p:txBody>
      </p:sp>
      <p:sp>
        <p:nvSpPr>
          <p:cNvPr id="7" name="Platshållare för innehåll 6"/>
          <p:cNvSpPr>
            <a:spLocks noGrp="1"/>
          </p:cNvSpPr>
          <p:nvPr>
            <p:ph sz="quarter" idx="13" hasCustomPrompt="1"/>
          </p:nvPr>
        </p:nvSpPr>
        <p:spPr>
          <a:xfrm>
            <a:off x="752464" y="1495934"/>
            <a:ext cx="3321467"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12" name="Platshållare för innehåll 6"/>
          <p:cNvSpPr>
            <a:spLocks noGrp="1"/>
          </p:cNvSpPr>
          <p:nvPr>
            <p:ph sz="quarter" idx="15" hasCustomPrompt="1"/>
          </p:nvPr>
        </p:nvSpPr>
        <p:spPr>
          <a:xfrm>
            <a:off x="4272075" y="1495934"/>
            <a:ext cx="4314711" cy="2688899"/>
          </a:xfrm>
        </p:spPr>
        <p:txBody>
          <a:bodyPr/>
          <a:lstStyle>
            <a:lvl1pPr>
              <a:defRPr/>
            </a:lvl1pPr>
            <a:lvl2pPr>
              <a:defRPr/>
            </a:lvl2pPr>
            <a:lvl3pPr>
              <a:defRPr/>
            </a:lvl3pPr>
            <a:lvl4pPr>
              <a:defRPr/>
            </a:lvl4pPr>
            <a:lvl5pPr>
              <a:defRPr/>
            </a:lvl5pPr>
          </a:lstStyle>
          <a:p>
            <a:pPr lvl="0"/>
            <a:r>
              <a:rPr lang="sv-SE" dirty="0" err="1"/>
              <a:t>Click</a:t>
            </a:r>
            <a:r>
              <a:rPr lang="sv-SE" dirty="0"/>
              <a:t> </a:t>
            </a:r>
            <a:r>
              <a:rPr lang="sv-SE" dirty="0" err="1"/>
              <a:t>to</a:t>
            </a:r>
            <a:r>
              <a:rPr lang="sv-SE" dirty="0"/>
              <a:t>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p:txBody>
      </p:sp>
      <p:sp>
        <p:nvSpPr>
          <p:cNvPr id="8" name="Date Placeholder 6"/>
          <p:cNvSpPr txBox="1">
            <a:spLocks/>
          </p:cNvSpPr>
          <p:nvPr userDrawn="1"/>
        </p:nvSpPr>
        <p:spPr>
          <a:xfrm>
            <a:off x="920809" y="4727072"/>
            <a:ext cx="1098406" cy="108000"/>
          </a:xfrm>
          <a:prstGeom prst="rect">
            <a:avLst/>
          </a:prstGeom>
        </p:spPr>
        <p:txBody>
          <a:bodyPr vert="horz" lIns="0" tIns="0" rIns="0" bIns="0" rtlCol="0" anchor="ct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kern="0" dirty="0">
                <a:solidFill>
                  <a:srgbClr val="1E1C77"/>
                </a:solidFill>
              </a:rPr>
              <a:t>© Alfa Laval</a:t>
            </a:r>
            <a:endParaRPr lang="en-GB" sz="800" kern="0" dirty="0">
              <a:solidFill>
                <a:srgbClr val="1E1C77"/>
              </a:solidFill>
            </a:endParaRPr>
          </a:p>
        </p:txBody>
      </p:sp>
      <p:sp>
        <p:nvSpPr>
          <p:cNvPr id="9" name="Footer Placeholder 3">
            <a:extLst>
              <a:ext uri="{FF2B5EF4-FFF2-40B4-BE49-F238E27FC236}">
                <a16:creationId xmlns:a16="http://schemas.microsoft.com/office/drawing/2014/main" id="{F329EEAF-B621-49D7-AAAE-4BDEF32F00F5}"/>
              </a:ext>
            </a:extLst>
          </p:cNvPr>
          <p:cNvSpPr>
            <a:spLocks noGrp="1"/>
          </p:cNvSpPr>
          <p:nvPr>
            <p:ph type="ftr" sz="quarter" idx="3"/>
          </p:nvPr>
        </p:nvSpPr>
        <p:spPr>
          <a:xfrm>
            <a:off x="6116" y="4903200"/>
            <a:ext cx="829560" cy="108000"/>
          </a:xfrm>
          <a:prstGeom prst="rect">
            <a:avLst/>
          </a:prstGeom>
        </p:spPr>
        <p:txBody>
          <a:bodyPr vert="horz" lIns="91440" tIns="45720" rIns="91440" bIns="45720" rtlCol="0" anchor="ctr"/>
          <a:lstStyle>
            <a:lvl1pPr algn="l">
              <a:defRPr sz="500">
                <a:solidFill>
                  <a:schemeClr val="bg1"/>
                </a:solidFill>
              </a:defRPr>
            </a:lvl1pPr>
          </a:lstStyle>
          <a:p>
            <a:r>
              <a:rPr lang="sv-SE" dirty="0"/>
              <a:t>Confidential</a:t>
            </a:r>
          </a:p>
        </p:txBody>
      </p:sp>
      <p:sp>
        <p:nvSpPr>
          <p:cNvPr id="13" name="Date Placeholder 4">
            <a:extLst>
              <a:ext uri="{FF2B5EF4-FFF2-40B4-BE49-F238E27FC236}">
                <a16:creationId xmlns:a16="http://schemas.microsoft.com/office/drawing/2014/main" id="{8266D490-A38A-4784-AE39-AA58F06E17A1}"/>
              </a:ext>
            </a:extLst>
          </p:cNvPr>
          <p:cNvSpPr>
            <a:spLocks noGrp="1"/>
          </p:cNvSpPr>
          <p:nvPr>
            <p:ph type="dt" sz="half" idx="2"/>
          </p:nvPr>
        </p:nvSpPr>
        <p:spPr>
          <a:xfrm>
            <a:off x="6117" y="4998124"/>
            <a:ext cx="1332000" cy="108000"/>
          </a:xfrm>
          <a:prstGeom prst="rect">
            <a:avLst/>
          </a:prstGeom>
        </p:spPr>
        <p:txBody>
          <a:bodyPr vert="horz" lIns="91440" tIns="45720" rIns="91440" bIns="45720" rtlCol="0" anchor="ctr"/>
          <a:lstStyle>
            <a:lvl1pPr algn="l">
              <a:defRPr sz="500">
                <a:solidFill>
                  <a:schemeClr val="bg1"/>
                </a:solidFill>
              </a:defRPr>
            </a:lvl1pPr>
          </a:lstStyle>
          <a:p>
            <a:r>
              <a:rPr lang="sv-SE"/>
              <a:t>SELUBVN / 2018-08-16</a:t>
            </a:r>
            <a:endParaRPr lang="sv-SE" dirty="0"/>
          </a:p>
        </p:txBody>
      </p:sp>
    </p:spTree>
    <p:extLst>
      <p:ext uri="{BB962C8B-B14F-4D97-AF65-F5344CB8AC3E}">
        <p14:creationId xmlns:p14="http://schemas.microsoft.com/office/powerpoint/2010/main" val="1910435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 Title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555" y="753465"/>
            <a:ext cx="3631234" cy="2398480"/>
          </a:xfrm>
        </p:spPr>
        <p:txBody>
          <a:bodyPr/>
          <a:lstStyle>
            <a:lvl1pPr>
              <a:defRPr baseline="0"/>
            </a:lvl1pPr>
          </a:lstStyle>
          <a:p>
            <a:r>
              <a:rPr lang="en-US" dirty="0"/>
              <a:t>Small image</a:t>
            </a:r>
            <a:br>
              <a:rPr lang="en-US" dirty="0"/>
            </a:br>
            <a:r>
              <a:rPr lang="en-US" dirty="0"/>
              <a:t>and big </a:t>
            </a:r>
            <a:br>
              <a:rPr lang="en-US" dirty="0"/>
            </a:br>
            <a:r>
              <a:rPr lang="en-US" dirty="0"/>
              <a:t>title</a:t>
            </a:r>
            <a:endParaRPr lang="en-GB" dirty="0"/>
          </a:p>
        </p:txBody>
      </p:sp>
      <p:sp>
        <p:nvSpPr>
          <p:cNvPr id="5" name="Slide Number Placeholder 4"/>
          <p:cNvSpPr>
            <a:spLocks noGrp="1"/>
          </p:cNvSpPr>
          <p:nvPr>
            <p:ph type="sldNum" sz="quarter" idx="12"/>
          </p:nvPr>
        </p:nvSpPr>
        <p:spPr>
          <a:xfrm>
            <a:off x="3924000" y="4726800"/>
            <a:ext cx="1144800" cy="108000"/>
          </a:xfrm>
          <a:prstGeom prst="rect">
            <a:avLst/>
          </a:prstGeom>
        </p:spPr>
        <p:txBody>
          <a:bodyPr lIns="0" tIns="0" rIns="0" bIns="0" anchor="ctr" anchorCtr="0"/>
          <a:lstStyle>
            <a:lvl1pPr algn="ctr">
              <a:defRPr sz="800">
                <a:solidFill>
                  <a:srgbClr val="1E1C77"/>
                </a:solidFill>
              </a:defRPr>
            </a:lvl1pPr>
          </a:lstStyle>
          <a:p>
            <a:r>
              <a:rPr lang="en-GB" dirty="0"/>
              <a:t>Slide </a:t>
            </a:r>
            <a:fld id="{A4DDAF4F-D1E8-4495-A8C3-6DF87AF61388}" type="slidenum">
              <a:rPr lang="en-GB" smtClean="0"/>
              <a:pPr/>
              <a:t>‹#›</a:t>
            </a:fld>
            <a:endParaRPr lang="en-GB" dirty="0"/>
          </a:p>
        </p:txBody>
      </p:sp>
      <p:sp>
        <p:nvSpPr>
          <p:cNvPr id="4" name="Picture Placeholder 3"/>
          <p:cNvSpPr>
            <a:spLocks noGrp="1"/>
          </p:cNvSpPr>
          <p:nvPr>
            <p:ph type="pic" sz="quarter" idx="13"/>
          </p:nvPr>
        </p:nvSpPr>
        <p:spPr>
          <a:xfrm>
            <a:off x="756000" y="756000"/>
            <a:ext cx="3524400" cy="3679200"/>
          </a:xfrm>
        </p:spPr>
        <p:txBody>
          <a:bodyPr/>
          <a:lstStyle/>
          <a:p>
            <a:r>
              <a:rPr lang="en-US"/>
              <a:t>Click icon to add picture</a:t>
            </a:r>
          </a:p>
        </p:txBody>
      </p:sp>
      <p:sp>
        <p:nvSpPr>
          <p:cNvPr id="7" name="Date Placeholder 6"/>
          <p:cNvSpPr txBox="1">
            <a:spLocks/>
          </p:cNvSpPr>
          <p:nvPr userDrawn="1"/>
        </p:nvSpPr>
        <p:spPr>
          <a:xfrm>
            <a:off x="920809" y="4727072"/>
            <a:ext cx="1098406" cy="108000"/>
          </a:xfrm>
          <a:prstGeom prst="rect">
            <a:avLst/>
          </a:prstGeom>
        </p:spPr>
        <p:txBody>
          <a:bodyPr vert="horz" lIns="0" tIns="0" rIns="0" bIns="0" rtlCol="0" anchor="ctr"/>
          <a:lstStyle>
            <a:defPPr>
              <a:defRPr lang="en-US"/>
            </a:defPPr>
            <a:lvl1pPr marL="0" algn="l" defTabSz="914400" rtl="0" eaLnBrk="1" latinLnBrk="0" hangingPunct="1">
              <a:defRPr sz="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kern="0" dirty="0">
                <a:solidFill>
                  <a:srgbClr val="1E1C77"/>
                </a:solidFill>
              </a:rPr>
              <a:t>© Alfa Laval</a:t>
            </a:r>
            <a:endParaRPr lang="en-GB" sz="800" kern="0" dirty="0">
              <a:solidFill>
                <a:srgbClr val="1E1C77"/>
              </a:solidFill>
            </a:endParaRPr>
          </a:p>
        </p:txBody>
      </p:sp>
      <p:sp>
        <p:nvSpPr>
          <p:cNvPr id="8" name="Footer Placeholder 3">
            <a:extLst>
              <a:ext uri="{FF2B5EF4-FFF2-40B4-BE49-F238E27FC236}">
                <a16:creationId xmlns:a16="http://schemas.microsoft.com/office/drawing/2014/main" id="{D90E1137-8895-4A6E-9179-204E7C5F130D}"/>
              </a:ext>
            </a:extLst>
          </p:cNvPr>
          <p:cNvSpPr>
            <a:spLocks noGrp="1"/>
          </p:cNvSpPr>
          <p:nvPr>
            <p:ph type="ftr" sz="quarter" idx="3"/>
          </p:nvPr>
        </p:nvSpPr>
        <p:spPr>
          <a:xfrm>
            <a:off x="6116" y="4903200"/>
            <a:ext cx="829560" cy="108000"/>
          </a:xfrm>
          <a:prstGeom prst="rect">
            <a:avLst/>
          </a:prstGeom>
        </p:spPr>
        <p:txBody>
          <a:bodyPr vert="horz" lIns="91440" tIns="45720" rIns="91440" bIns="45720" rtlCol="0" anchor="ctr"/>
          <a:lstStyle>
            <a:lvl1pPr algn="l">
              <a:defRPr sz="500">
                <a:solidFill>
                  <a:schemeClr val="bg1"/>
                </a:solidFill>
              </a:defRPr>
            </a:lvl1pPr>
          </a:lstStyle>
          <a:p>
            <a:r>
              <a:rPr lang="sv-SE" dirty="0"/>
              <a:t>Confidential</a:t>
            </a:r>
          </a:p>
        </p:txBody>
      </p:sp>
      <p:sp>
        <p:nvSpPr>
          <p:cNvPr id="11" name="Date Placeholder 4">
            <a:extLst>
              <a:ext uri="{FF2B5EF4-FFF2-40B4-BE49-F238E27FC236}">
                <a16:creationId xmlns:a16="http://schemas.microsoft.com/office/drawing/2014/main" id="{510FD6FD-EDE3-4336-8E0E-F01F672772EC}"/>
              </a:ext>
            </a:extLst>
          </p:cNvPr>
          <p:cNvSpPr>
            <a:spLocks noGrp="1"/>
          </p:cNvSpPr>
          <p:nvPr>
            <p:ph type="dt" sz="half" idx="2"/>
          </p:nvPr>
        </p:nvSpPr>
        <p:spPr>
          <a:xfrm>
            <a:off x="6117" y="4998124"/>
            <a:ext cx="1332000" cy="108000"/>
          </a:xfrm>
          <a:prstGeom prst="rect">
            <a:avLst/>
          </a:prstGeom>
        </p:spPr>
        <p:txBody>
          <a:bodyPr vert="horz" lIns="91440" tIns="45720" rIns="91440" bIns="45720" rtlCol="0" anchor="ctr"/>
          <a:lstStyle>
            <a:lvl1pPr algn="l">
              <a:defRPr sz="500">
                <a:solidFill>
                  <a:schemeClr val="bg1"/>
                </a:solidFill>
              </a:defRPr>
            </a:lvl1pPr>
          </a:lstStyle>
          <a:p>
            <a:r>
              <a:rPr lang="sv-SE"/>
              <a:t>SELUBVN / 2018-08-16</a:t>
            </a:r>
            <a:endParaRPr lang="sv-SE" dirty="0"/>
          </a:p>
        </p:txBody>
      </p:sp>
    </p:spTree>
    <p:extLst>
      <p:ext uri="{BB962C8B-B14F-4D97-AF65-F5344CB8AC3E}">
        <p14:creationId xmlns:p14="http://schemas.microsoft.com/office/powerpoint/2010/main" val="319907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52E4-B029-4FC4-A7D3-EFDF4BBBDA8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4B154AD2-0874-46B6-95F4-9D3C5B2335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90BA3B7-F22F-4491-9B01-594CAE0CA215}"/>
              </a:ext>
            </a:extLst>
          </p:cNvPr>
          <p:cNvSpPr>
            <a:spLocks noGrp="1"/>
          </p:cNvSpPr>
          <p:nvPr>
            <p:ph type="dt" sz="half" idx="10"/>
          </p:nvPr>
        </p:nvSpPr>
        <p:spPr/>
        <p:txBody>
          <a:bodyPr/>
          <a:lstStyle/>
          <a:p>
            <a:r>
              <a:rPr lang="sv-SE"/>
              <a:t>SELUBVN / 2018-08-16</a:t>
            </a:r>
            <a:endParaRPr lang="sv-SE" dirty="0"/>
          </a:p>
        </p:txBody>
      </p:sp>
      <p:sp>
        <p:nvSpPr>
          <p:cNvPr id="5" name="Footer Placeholder 4">
            <a:extLst>
              <a:ext uri="{FF2B5EF4-FFF2-40B4-BE49-F238E27FC236}">
                <a16:creationId xmlns:a16="http://schemas.microsoft.com/office/drawing/2014/main" id="{565CED42-B634-495E-AFD6-8A36D1F33E28}"/>
              </a:ext>
            </a:extLst>
          </p:cNvPr>
          <p:cNvSpPr>
            <a:spLocks noGrp="1"/>
          </p:cNvSpPr>
          <p:nvPr>
            <p:ph type="ftr" sz="quarter" idx="11"/>
          </p:nvPr>
        </p:nvSpPr>
        <p:spPr/>
        <p:txBody>
          <a:bodyPr/>
          <a:lstStyle/>
          <a:p>
            <a:r>
              <a:rPr lang="sv-SE"/>
              <a:t>Confidential</a:t>
            </a:r>
            <a:endParaRPr lang="sv-SE" dirty="0"/>
          </a:p>
        </p:txBody>
      </p:sp>
      <p:sp>
        <p:nvSpPr>
          <p:cNvPr id="6" name="Slide Number Placeholder 5">
            <a:extLst>
              <a:ext uri="{FF2B5EF4-FFF2-40B4-BE49-F238E27FC236}">
                <a16:creationId xmlns:a16="http://schemas.microsoft.com/office/drawing/2014/main" id="{101D8D94-F58E-4DAC-B43C-FF8551084277}"/>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01279072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A8B8-F737-4E08-913D-4124333E635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90311CEF-CCA8-40D4-B4AE-1A195F0D20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3FDEFB-9819-4AD8-9ADC-2F0D3DF9398A}"/>
              </a:ext>
            </a:extLst>
          </p:cNvPr>
          <p:cNvSpPr>
            <a:spLocks noGrp="1"/>
          </p:cNvSpPr>
          <p:nvPr>
            <p:ph type="dt" sz="half" idx="10"/>
          </p:nvPr>
        </p:nvSpPr>
        <p:spPr/>
        <p:txBody>
          <a:bodyPr/>
          <a:lstStyle/>
          <a:p>
            <a:r>
              <a:rPr lang="sv-SE"/>
              <a:t>SELUBVN / 2018-08-16</a:t>
            </a:r>
            <a:endParaRPr lang="sv-SE" dirty="0"/>
          </a:p>
        </p:txBody>
      </p:sp>
      <p:sp>
        <p:nvSpPr>
          <p:cNvPr id="5" name="Footer Placeholder 4">
            <a:extLst>
              <a:ext uri="{FF2B5EF4-FFF2-40B4-BE49-F238E27FC236}">
                <a16:creationId xmlns:a16="http://schemas.microsoft.com/office/drawing/2014/main" id="{2DDED588-3DA3-4B2E-9E6D-D643D562F802}"/>
              </a:ext>
            </a:extLst>
          </p:cNvPr>
          <p:cNvSpPr>
            <a:spLocks noGrp="1"/>
          </p:cNvSpPr>
          <p:nvPr>
            <p:ph type="ftr" sz="quarter" idx="11"/>
          </p:nvPr>
        </p:nvSpPr>
        <p:spPr/>
        <p:txBody>
          <a:bodyPr/>
          <a:lstStyle/>
          <a:p>
            <a:r>
              <a:rPr lang="sv-SE"/>
              <a:t>Confidential</a:t>
            </a:r>
            <a:endParaRPr lang="sv-SE" dirty="0"/>
          </a:p>
        </p:txBody>
      </p:sp>
      <p:sp>
        <p:nvSpPr>
          <p:cNvPr id="6" name="Slide Number Placeholder 5">
            <a:extLst>
              <a:ext uri="{FF2B5EF4-FFF2-40B4-BE49-F238E27FC236}">
                <a16:creationId xmlns:a16="http://schemas.microsoft.com/office/drawing/2014/main" id="{E712C578-C7E2-46BB-80B0-75283418E14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19388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9B6D-AB5F-4101-BEA2-BE1C825E8BCC}"/>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50A94A69-E91B-47B8-BC8F-75225A3AB34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E958F329-9BA1-4664-923C-B9EC49CBE55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AEEA6D12-B1A1-4D5D-AAE1-018311A2C086}"/>
              </a:ext>
            </a:extLst>
          </p:cNvPr>
          <p:cNvSpPr>
            <a:spLocks noGrp="1"/>
          </p:cNvSpPr>
          <p:nvPr>
            <p:ph type="dt" sz="half" idx="10"/>
          </p:nvPr>
        </p:nvSpPr>
        <p:spPr/>
        <p:txBody>
          <a:bodyPr/>
          <a:lstStyle/>
          <a:p>
            <a:r>
              <a:rPr lang="sv-SE"/>
              <a:t>SELUBVN / 2018-08-16</a:t>
            </a:r>
            <a:endParaRPr lang="sv-SE" dirty="0"/>
          </a:p>
        </p:txBody>
      </p:sp>
      <p:sp>
        <p:nvSpPr>
          <p:cNvPr id="6" name="Footer Placeholder 5">
            <a:extLst>
              <a:ext uri="{FF2B5EF4-FFF2-40B4-BE49-F238E27FC236}">
                <a16:creationId xmlns:a16="http://schemas.microsoft.com/office/drawing/2014/main" id="{66E8FF40-69F0-47CD-A4AE-346F0FBEFEBB}"/>
              </a:ext>
            </a:extLst>
          </p:cNvPr>
          <p:cNvSpPr>
            <a:spLocks noGrp="1"/>
          </p:cNvSpPr>
          <p:nvPr>
            <p:ph type="ftr" sz="quarter" idx="11"/>
          </p:nvPr>
        </p:nvSpPr>
        <p:spPr/>
        <p:txBody>
          <a:bodyPr/>
          <a:lstStyle/>
          <a:p>
            <a:r>
              <a:rPr lang="sv-SE"/>
              <a:t>Confidential</a:t>
            </a:r>
            <a:endParaRPr lang="sv-SE" dirty="0"/>
          </a:p>
        </p:txBody>
      </p:sp>
      <p:sp>
        <p:nvSpPr>
          <p:cNvPr id="7" name="Slide Number Placeholder 6">
            <a:extLst>
              <a:ext uri="{FF2B5EF4-FFF2-40B4-BE49-F238E27FC236}">
                <a16:creationId xmlns:a16="http://schemas.microsoft.com/office/drawing/2014/main" id="{C976EA65-E1A5-4413-9E1F-B4E41BAE573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655875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E5FB-101C-429B-8F49-27462EA4E78A}"/>
              </a:ext>
            </a:extLst>
          </p:cNvPr>
          <p:cNvSpPr>
            <a:spLocks noGrp="1"/>
          </p:cNvSpPr>
          <p:nvPr>
            <p:ph type="title"/>
          </p:nvPr>
        </p:nvSpPr>
        <p:spPr>
          <a:xfrm>
            <a:off x="629841" y="273844"/>
            <a:ext cx="7886700" cy="994172"/>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EAE54C3F-BD7A-4B04-B9AC-0620868C2C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ACEBE6E-C931-460A-8AEC-E0491F1C058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2631AB07-FFB7-4DC6-A476-78B0C3E51C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DC32BB3-6342-4CC8-9390-F583DB3F9F48}"/>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D39695AE-C76F-4F46-8A4C-317579A8AE8E}"/>
              </a:ext>
            </a:extLst>
          </p:cNvPr>
          <p:cNvSpPr>
            <a:spLocks noGrp="1"/>
          </p:cNvSpPr>
          <p:nvPr>
            <p:ph type="dt" sz="half" idx="10"/>
          </p:nvPr>
        </p:nvSpPr>
        <p:spPr/>
        <p:txBody>
          <a:bodyPr/>
          <a:lstStyle/>
          <a:p>
            <a:r>
              <a:rPr lang="sv-SE"/>
              <a:t>SELUBVN / 2018-08-16</a:t>
            </a:r>
            <a:endParaRPr lang="sv-SE" dirty="0"/>
          </a:p>
        </p:txBody>
      </p:sp>
      <p:sp>
        <p:nvSpPr>
          <p:cNvPr id="8" name="Footer Placeholder 7">
            <a:extLst>
              <a:ext uri="{FF2B5EF4-FFF2-40B4-BE49-F238E27FC236}">
                <a16:creationId xmlns:a16="http://schemas.microsoft.com/office/drawing/2014/main" id="{D91C9C51-8A53-480C-B464-2320726E51A1}"/>
              </a:ext>
            </a:extLst>
          </p:cNvPr>
          <p:cNvSpPr>
            <a:spLocks noGrp="1"/>
          </p:cNvSpPr>
          <p:nvPr>
            <p:ph type="ftr" sz="quarter" idx="11"/>
          </p:nvPr>
        </p:nvSpPr>
        <p:spPr/>
        <p:txBody>
          <a:bodyPr/>
          <a:lstStyle/>
          <a:p>
            <a:r>
              <a:rPr lang="sv-SE"/>
              <a:t>Confidential</a:t>
            </a:r>
            <a:endParaRPr lang="sv-SE" dirty="0"/>
          </a:p>
        </p:txBody>
      </p:sp>
      <p:sp>
        <p:nvSpPr>
          <p:cNvPr id="9" name="Slide Number Placeholder 8">
            <a:extLst>
              <a:ext uri="{FF2B5EF4-FFF2-40B4-BE49-F238E27FC236}">
                <a16:creationId xmlns:a16="http://schemas.microsoft.com/office/drawing/2014/main" id="{779E3912-E24E-4F7C-A3C9-E63526DD276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23706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BF7E-409E-4BDF-8840-2A67EFB0D81E}"/>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18ADD6B8-6959-469F-87F1-08EC37EC0D80}"/>
              </a:ext>
            </a:extLst>
          </p:cNvPr>
          <p:cNvSpPr>
            <a:spLocks noGrp="1"/>
          </p:cNvSpPr>
          <p:nvPr>
            <p:ph type="dt" sz="half" idx="10"/>
          </p:nvPr>
        </p:nvSpPr>
        <p:spPr/>
        <p:txBody>
          <a:bodyPr/>
          <a:lstStyle/>
          <a:p>
            <a:r>
              <a:rPr lang="sv-SE"/>
              <a:t>SELUBVN / 2018-08-16</a:t>
            </a:r>
            <a:endParaRPr lang="sv-SE" dirty="0"/>
          </a:p>
        </p:txBody>
      </p:sp>
      <p:sp>
        <p:nvSpPr>
          <p:cNvPr id="4" name="Footer Placeholder 3">
            <a:extLst>
              <a:ext uri="{FF2B5EF4-FFF2-40B4-BE49-F238E27FC236}">
                <a16:creationId xmlns:a16="http://schemas.microsoft.com/office/drawing/2014/main" id="{B6856616-C69A-49CB-8F36-2B68EAFD2FA6}"/>
              </a:ext>
            </a:extLst>
          </p:cNvPr>
          <p:cNvSpPr>
            <a:spLocks noGrp="1"/>
          </p:cNvSpPr>
          <p:nvPr>
            <p:ph type="ftr" sz="quarter" idx="11"/>
          </p:nvPr>
        </p:nvSpPr>
        <p:spPr/>
        <p:txBody>
          <a:bodyPr/>
          <a:lstStyle/>
          <a:p>
            <a:r>
              <a:rPr lang="sv-SE"/>
              <a:t>Confidential</a:t>
            </a:r>
            <a:endParaRPr lang="sv-SE" dirty="0"/>
          </a:p>
        </p:txBody>
      </p:sp>
      <p:sp>
        <p:nvSpPr>
          <p:cNvPr id="5" name="Slide Number Placeholder 4">
            <a:extLst>
              <a:ext uri="{FF2B5EF4-FFF2-40B4-BE49-F238E27FC236}">
                <a16:creationId xmlns:a16="http://schemas.microsoft.com/office/drawing/2014/main" id="{7A9DA061-C93B-4AEC-933E-28A5246DD1A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779765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472EB-4C03-4665-92A6-C2BD5244CA63}"/>
              </a:ext>
            </a:extLst>
          </p:cNvPr>
          <p:cNvSpPr>
            <a:spLocks noGrp="1"/>
          </p:cNvSpPr>
          <p:nvPr>
            <p:ph type="dt" sz="half" idx="10"/>
          </p:nvPr>
        </p:nvSpPr>
        <p:spPr/>
        <p:txBody>
          <a:bodyPr/>
          <a:lstStyle/>
          <a:p>
            <a:r>
              <a:rPr lang="sv-SE"/>
              <a:t>SELUBVN / 2018-08-16</a:t>
            </a:r>
            <a:endParaRPr lang="sv-SE" dirty="0"/>
          </a:p>
        </p:txBody>
      </p:sp>
      <p:sp>
        <p:nvSpPr>
          <p:cNvPr id="3" name="Footer Placeholder 2">
            <a:extLst>
              <a:ext uri="{FF2B5EF4-FFF2-40B4-BE49-F238E27FC236}">
                <a16:creationId xmlns:a16="http://schemas.microsoft.com/office/drawing/2014/main" id="{693E5075-9AF2-4135-BED5-A6A065479F6F}"/>
              </a:ext>
            </a:extLst>
          </p:cNvPr>
          <p:cNvSpPr>
            <a:spLocks noGrp="1"/>
          </p:cNvSpPr>
          <p:nvPr>
            <p:ph type="ftr" sz="quarter" idx="11"/>
          </p:nvPr>
        </p:nvSpPr>
        <p:spPr/>
        <p:txBody>
          <a:bodyPr/>
          <a:lstStyle/>
          <a:p>
            <a:r>
              <a:rPr lang="sv-SE"/>
              <a:t>Confidential</a:t>
            </a:r>
            <a:endParaRPr lang="sv-SE" dirty="0"/>
          </a:p>
        </p:txBody>
      </p:sp>
      <p:sp>
        <p:nvSpPr>
          <p:cNvPr id="4" name="Slide Number Placeholder 3">
            <a:extLst>
              <a:ext uri="{FF2B5EF4-FFF2-40B4-BE49-F238E27FC236}">
                <a16:creationId xmlns:a16="http://schemas.microsoft.com/office/drawing/2014/main" id="{FBD3E0D7-1893-432B-B66B-3BE6E8E8ED9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516368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5B77-DC0E-4275-A836-1ADDBDA348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C6FBAFF5-3A68-42AA-AF4B-680A078F535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BF42F0FE-6A08-4AC1-A970-702B9CA9706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27846B-4634-4ECA-80E6-A50909CBC2DE}"/>
              </a:ext>
            </a:extLst>
          </p:cNvPr>
          <p:cNvSpPr>
            <a:spLocks noGrp="1"/>
          </p:cNvSpPr>
          <p:nvPr>
            <p:ph type="dt" sz="half" idx="10"/>
          </p:nvPr>
        </p:nvSpPr>
        <p:spPr/>
        <p:txBody>
          <a:bodyPr/>
          <a:lstStyle/>
          <a:p>
            <a:r>
              <a:rPr lang="sv-SE"/>
              <a:t>SELUBVN / 2018-08-16</a:t>
            </a:r>
            <a:endParaRPr lang="sv-SE" dirty="0"/>
          </a:p>
        </p:txBody>
      </p:sp>
      <p:sp>
        <p:nvSpPr>
          <p:cNvPr id="6" name="Footer Placeholder 5">
            <a:extLst>
              <a:ext uri="{FF2B5EF4-FFF2-40B4-BE49-F238E27FC236}">
                <a16:creationId xmlns:a16="http://schemas.microsoft.com/office/drawing/2014/main" id="{CBA38F37-7DA9-4BD3-B46B-E9C86BFCFEB6}"/>
              </a:ext>
            </a:extLst>
          </p:cNvPr>
          <p:cNvSpPr>
            <a:spLocks noGrp="1"/>
          </p:cNvSpPr>
          <p:nvPr>
            <p:ph type="ftr" sz="quarter" idx="11"/>
          </p:nvPr>
        </p:nvSpPr>
        <p:spPr/>
        <p:txBody>
          <a:bodyPr/>
          <a:lstStyle/>
          <a:p>
            <a:r>
              <a:rPr lang="sv-SE"/>
              <a:t>Confidential</a:t>
            </a:r>
            <a:endParaRPr lang="sv-SE" dirty="0"/>
          </a:p>
        </p:txBody>
      </p:sp>
      <p:sp>
        <p:nvSpPr>
          <p:cNvPr id="7" name="Slide Number Placeholder 6">
            <a:extLst>
              <a:ext uri="{FF2B5EF4-FFF2-40B4-BE49-F238E27FC236}">
                <a16:creationId xmlns:a16="http://schemas.microsoft.com/office/drawing/2014/main" id="{3AD5461F-F3CD-4F10-9F57-AA8C9F63CF6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74993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2422-7B91-4488-B04E-099BE2931C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498CCE2-3064-4C53-A198-2D084AAC9C6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Text Placeholder 3">
            <a:extLst>
              <a:ext uri="{FF2B5EF4-FFF2-40B4-BE49-F238E27FC236}">
                <a16:creationId xmlns:a16="http://schemas.microsoft.com/office/drawing/2014/main" id="{F05E653F-2737-472F-A44D-42628605F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FE13112-4410-4544-938D-FD6382BC1238}"/>
              </a:ext>
            </a:extLst>
          </p:cNvPr>
          <p:cNvSpPr>
            <a:spLocks noGrp="1"/>
          </p:cNvSpPr>
          <p:nvPr>
            <p:ph type="dt" sz="half" idx="10"/>
          </p:nvPr>
        </p:nvSpPr>
        <p:spPr/>
        <p:txBody>
          <a:bodyPr/>
          <a:lstStyle/>
          <a:p>
            <a:r>
              <a:rPr lang="sv-SE"/>
              <a:t>SELUBVN / 2018-08-16</a:t>
            </a:r>
            <a:endParaRPr lang="sv-SE" dirty="0"/>
          </a:p>
        </p:txBody>
      </p:sp>
      <p:sp>
        <p:nvSpPr>
          <p:cNvPr id="6" name="Footer Placeholder 5">
            <a:extLst>
              <a:ext uri="{FF2B5EF4-FFF2-40B4-BE49-F238E27FC236}">
                <a16:creationId xmlns:a16="http://schemas.microsoft.com/office/drawing/2014/main" id="{756DAB98-F540-4681-9BB7-CCACFF5D6283}"/>
              </a:ext>
            </a:extLst>
          </p:cNvPr>
          <p:cNvSpPr>
            <a:spLocks noGrp="1"/>
          </p:cNvSpPr>
          <p:nvPr>
            <p:ph type="ftr" sz="quarter" idx="11"/>
          </p:nvPr>
        </p:nvSpPr>
        <p:spPr/>
        <p:txBody>
          <a:bodyPr/>
          <a:lstStyle/>
          <a:p>
            <a:r>
              <a:rPr lang="sv-SE"/>
              <a:t>Confidential</a:t>
            </a:r>
            <a:endParaRPr lang="sv-SE" dirty="0"/>
          </a:p>
        </p:txBody>
      </p:sp>
      <p:sp>
        <p:nvSpPr>
          <p:cNvPr id="7" name="Slide Number Placeholder 6">
            <a:extLst>
              <a:ext uri="{FF2B5EF4-FFF2-40B4-BE49-F238E27FC236}">
                <a16:creationId xmlns:a16="http://schemas.microsoft.com/office/drawing/2014/main" id="{A81DD9EF-16B1-48A1-AA1B-057BD0C05CC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743066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A5409-C25A-4876-8BB5-9D27EF5C35B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12BC10DA-2E03-4861-94DB-772223E00FF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FF3AB27-28C9-4A56-A5E6-34C035B2B9E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v-SE"/>
              <a:t>SELUBVN / 2018-08-16</a:t>
            </a:r>
            <a:endParaRPr lang="sv-SE" dirty="0"/>
          </a:p>
        </p:txBody>
      </p:sp>
      <p:sp>
        <p:nvSpPr>
          <p:cNvPr id="5" name="Footer Placeholder 4">
            <a:extLst>
              <a:ext uri="{FF2B5EF4-FFF2-40B4-BE49-F238E27FC236}">
                <a16:creationId xmlns:a16="http://schemas.microsoft.com/office/drawing/2014/main" id="{D7A85384-80A0-4362-B7CD-9581F9D8574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Confidential</a:t>
            </a:r>
            <a:endParaRPr lang="sv-SE" dirty="0"/>
          </a:p>
        </p:txBody>
      </p:sp>
      <p:sp>
        <p:nvSpPr>
          <p:cNvPr id="6" name="Slide Number Placeholder 5">
            <a:extLst>
              <a:ext uri="{FF2B5EF4-FFF2-40B4-BE49-F238E27FC236}">
                <a16:creationId xmlns:a16="http://schemas.microsoft.com/office/drawing/2014/main" id="{E89F9083-4D80-4814-99E4-18DD1C7A3ED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
        <p:nvSpPr>
          <p:cNvPr id="7" name="Platshållare för sidfot 4">
            <a:extLst>
              <a:ext uri="{FF2B5EF4-FFF2-40B4-BE49-F238E27FC236}">
                <a16:creationId xmlns:a16="http://schemas.microsoft.com/office/drawing/2014/main" id="{ED75F701-C9D1-410B-B8FE-3C96F4C298F8}"/>
              </a:ext>
            </a:extLst>
          </p:cNvPr>
          <p:cNvSpPr txBox="1">
            <a:spLocks/>
          </p:cNvSpPr>
          <p:nvPr userDrawn="1"/>
        </p:nvSpPr>
        <p:spPr>
          <a:xfrm>
            <a:off x="7560000" y="4658470"/>
            <a:ext cx="1440000" cy="17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bg1"/>
                </a:solidFill>
              </a:rPr>
              <a:t>www.alfalaval.com</a:t>
            </a:r>
          </a:p>
        </p:txBody>
      </p:sp>
    </p:spTree>
    <p:extLst>
      <p:ext uri="{BB962C8B-B14F-4D97-AF65-F5344CB8AC3E}">
        <p14:creationId xmlns:p14="http://schemas.microsoft.com/office/powerpoint/2010/main" val="41866656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1" r:id="rId12"/>
    <p:sldLayoutId id="2147483654" r:id="rId13"/>
    <p:sldLayoutId id="2147483667" r:id="rId14"/>
    <p:sldLayoutId id="2147483662" r:id="rId1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2BF9F5-0995-47CE-B5CC-1158EFE8190A}"/>
              </a:ext>
            </a:extLst>
          </p:cNvPr>
          <p:cNvSpPr>
            <a:spLocks noGrp="1"/>
          </p:cNvSpPr>
          <p:nvPr>
            <p:ph type="ctrTitle"/>
          </p:nvPr>
        </p:nvSpPr>
        <p:spPr/>
        <p:txBody>
          <a:bodyPr>
            <a:normAutofit/>
          </a:bodyPr>
          <a:lstStyle/>
          <a:p>
            <a:r>
              <a:rPr lang="sv-SE" sz="5400" b="1" dirty="0"/>
              <a:t>Föräldramöte PF11-09</a:t>
            </a:r>
            <a:br>
              <a:rPr lang="sv-SE" sz="5400" b="1" dirty="0"/>
            </a:br>
            <a:r>
              <a:rPr lang="sv-SE" sz="5400" b="1" dirty="0"/>
              <a:t>2018-08-27 </a:t>
            </a:r>
          </a:p>
        </p:txBody>
      </p:sp>
      <p:sp>
        <p:nvSpPr>
          <p:cNvPr id="4" name="Date Placeholder 3">
            <a:extLst>
              <a:ext uri="{FF2B5EF4-FFF2-40B4-BE49-F238E27FC236}">
                <a16:creationId xmlns:a16="http://schemas.microsoft.com/office/drawing/2014/main" id="{C622DC7B-8E1A-4A3D-AE09-768DE53E2795}"/>
              </a:ext>
            </a:extLst>
          </p:cNvPr>
          <p:cNvSpPr>
            <a:spLocks noGrp="1"/>
          </p:cNvSpPr>
          <p:nvPr>
            <p:ph type="dt" sz="half" idx="10"/>
          </p:nvPr>
        </p:nvSpPr>
        <p:spPr/>
        <p:txBody>
          <a:bodyPr/>
          <a:lstStyle/>
          <a:p>
            <a:endParaRPr lang="sv-SE" dirty="0"/>
          </a:p>
          <a:p>
            <a:endParaRPr lang="sv-SE" dirty="0"/>
          </a:p>
        </p:txBody>
      </p:sp>
      <p:sp>
        <p:nvSpPr>
          <p:cNvPr id="5" name="Footer Placeholder 4">
            <a:extLst>
              <a:ext uri="{FF2B5EF4-FFF2-40B4-BE49-F238E27FC236}">
                <a16:creationId xmlns:a16="http://schemas.microsoft.com/office/drawing/2014/main" id="{41DCFBA9-DE72-4DB9-BC7C-3A23999E2DBC}"/>
              </a:ext>
            </a:extLst>
          </p:cNvPr>
          <p:cNvSpPr>
            <a:spLocks noGrp="1"/>
          </p:cNvSpPr>
          <p:nvPr>
            <p:ph type="ftr" sz="quarter" idx="11"/>
          </p:nvPr>
        </p:nvSpPr>
        <p:spPr/>
        <p:txBody>
          <a:bodyPr/>
          <a:lstStyle/>
          <a:p>
            <a:r>
              <a:rPr lang="sv-SE" dirty="0"/>
              <a:t>2018-08-27</a:t>
            </a:r>
          </a:p>
        </p:txBody>
      </p:sp>
      <p:sp>
        <p:nvSpPr>
          <p:cNvPr id="6" name="Slide Number Placeholder 5">
            <a:extLst>
              <a:ext uri="{FF2B5EF4-FFF2-40B4-BE49-F238E27FC236}">
                <a16:creationId xmlns:a16="http://schemas.microsoft.com/office/drawing/2014/main" id="{D030E3B3-53B4-4C8F-9BC8-92BC4D2B4595}"/>
              </a:ext>
            </a:extLst>
          </p:cNvPr>
          <p:cNvSpPr>
            <a:spLocks noGrp="1"/>
          </p:cNvSpPr>
          <p:nvPr>
            <p:ph type="sldNum" sz="quarter" idx="12"/>
          </p:nvPr>
        </p:nvSpPr>
        <p:spPr/>
        <p:txBody>
          <a:bodyPr/>
          <a:lstStyle/>
          <a:p>
            <a:fld id="{6113E31D-E2AB-40D1-8B51-AFA5AFEF393A}" type="slidenum">
              <a:rPr lang="en-US" smtClean="0"/>
              <a:t>1</a:t>
            </a:fld>
            <a:endParaRPr lang="en-US" dirty="0"/>
          </a:p>
        </p:txBody>
      </p:sp>
      <p:pic>
        <p:nvPicPr>
          <p:cNvPr id="9" name="Picture 8">
            <a:extLst>
              <a:ext uri="{FF2B5EF4-FFF2-40B4-BE49-F238E27FC236}">
                <a16:creationId xmlns:a16="http://schemas.microsoft.com/office/drawing/2014/main" id="{E1A7A352-0D1A-4C05-8C39-A8CC7149728C}"/>
              </a:ext>
            </a:extLst>
          </p:cNvPr>
          <p:cNvPicPr>
            <a:picLocks noChangeAspect="1"/>
          </p:cNvPicPr>
          <p:nvPr/>
        </p:nvPicPr>
        <p:blipFill>
          <a:blip r:embed="rId2"/>
          <a:stretch>
            <a:fillRect/>
          </a:stretch>
        </p:blipFill>
        <p:spPr>
          <a:xfrm>
            <a:off x="3886140" y="2701528"/>
            <a:ext cx="1371719" cy="1783235"/>
          </a:xfrm>
          <a:prstGeom prst="rect">
            <a:avLst/>
          </a:prstGeom>
        </p:spPr>
      </p:pic>
    </p:spTree>
    <p:extLst>
      <p:ext uri="{BB962C8B-B14F-4D97-AF65-F5344CB8AC3E}">
        <p14:creationId xmlns:p14="http://schemas.microsoft.com/office/powerpoint/2010/main" val="428603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Agenda</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p:txBody>
          <a:bodyPr>
            <a:normAutofit lnSpcReduction="10000"/>
          </a:bodyPr>
          <a:lstStyle/>
          <a:p>
            <a:r>
              <a:rPr lang="sv-SE" sz="2800" dirty="0"/>
              <a:t>Presentation av tränare och styrelse </a:t>
            </a:r>
          </a:p>
          <a:p>
            <a:r>
              <a:rPr lang="sv-SE" sz="2800" dirty="0"/>
              <a:t>Information om klubben (styrelsen)</a:t>
            </a:r>
          </a:p>
          <a:p>
            <a:r>
              <a:rPr lang="sv-SE" sz="2800" dirty="0"/>
              <a:t>Information om laget, träningar och matcher (Ingrid, Thomas, Niklas)</a:t>
            </a:r>
          </a:p>
          <a:p>
            <a:r>
              <a:rPr lang="sv-SE" sz="2800" dirty="0"/>
              <a:t>Laget.se (Barbro)</a:t>
            </a:r>
          </a:p>
          <a:p>
            <a:r>
              <a:rPr lang="sv-SE" sz="2800" dirty="0"/>
              <a:t>Föräldrar (Barbro)</a:t>
            </a:r>
          </a:p>
          <a:p>
            <a:r>
              <a:rPr lang="sv-SE" sz="2800" dirty="0"/>
              <a:t>Tränarsituationen</a:t>
            </a:r>
          </a:p>
          <a:p>
            <a:endParaRPr lang="sv-SE" dirty="0"/>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260404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Presentation</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a:xfrm>
            <a:off x="628650" y="1369219"/>
            <a:ext cx="3301774" cy="3263504"/>
          </a:xfrm>
        </p:spPr>
        <p:txBody>
          <a:bodyPr>
            <a:normAutofit/>
          </a:bodyPr>
          <a:lstStyle/>
          <a:p>
            <a:r>
              <a:rPr lang="sv-SE" sz="2800" dirty="0"/>
              <a:t>Presentation av tränare och styrelse </a:t>
            </a:r>
          </a:p>
          <a:p>
            <a:pPr marL="0" indent="0">
              <a:buNone/>
            </a:pPr>
            <a:endParaRPr lang="sv-SE" dirty="0"/>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pic>
        <p:nvPicPr>
          <p:cNvPr id="5" name="Bildobjekt 4">
            <a:extLst>
              <a:ext uri="{FF2B5EF4-FFF2-40B4-BE49-F238E27FC236}">
                <a16:creationId xmlns:a16="http://schemas.microsoft.com/office/drawing/2014/main" id="{CBADFD5C-98AB-4A0A-AE6C-1937352FAD3C}"/>
              </a:ext>
            </a:extLst>
          </p:cNvPr>
          <p:cNvPicPr>
            <a:picLocks noChangeAspect="1"/>
          </p:cNvPicPr>
          <p:nvPr/>
        </p:nvPicPr>
        <p:blipFill>
          <a:blip r:embed="rId4"/>
          <a:stretch>
            <a:fillRect/>
          </a:stretch>
        </p:blipFill>
        <p:spPr>
          <a:xfrm>
            <a:off x="4320758" y="1268015"/>
            <a:ext cx="2705684" cy="3640062"/>
          </a:xfrm>
          <a:prstGeom prst="rect">
            <a:avLst/>
          </a:prstGeom>
        </p:spPr>
      </p:pic>
    </p:spTree>
    <p:extLst>
      <p:ext uri="{BB962C8B-B14F-4D97-AF65-F5344CB8AC3E}">
        <p14:creationId xmlns:p14="http://schemas.microsoft.com/office/powerpoint/2010/main" val="174193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Klubben</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a:xfrm>
            <a:off x="628650" y="1369219"/>
            <a:ext cx="6002550" cy="3263504"/>
          </a:xfrm>
        </p:spPr>
        <p:txBody>
          <a:bodyPr>
            <a:normAutofit/>
          </a:bodyPr>
          <a:lstStyle/>
          <a:p>
            <a:r>
              <a:rPr lang="sv-SE" dirty="0"/>
              <a:t>THIF 80 år</a:t>
            </a:r>
          </a:p>
          <a:p>
            <a:r>
              <a:rPr lang="sv-SE" dirty="0"/>
              <a:t>De olika lagen</a:t>
            </a:r>
          </a:p>
          <a:p>
            <a:pPr marL="0" indent="0">
              <a:buNone/>
            </a:pPr>
            <a:endParaRPr lang="sv-SE" dirty="0"/>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124180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Laget </a:t>
            </a:r>
            <a:r>
              <a:rPr lang="sv-SE" sz="4800"/>
              <a:t>– PF11-09</a:t>
            </a:r>
            <a:endParaRPr lang="sv-SE" sz="4800" dirty="0"/>
          </a:p>
        </p:txBody>
      </p:sp>
      <p:pic>
        <p:nvPicPr>
          <p:cNvPr id="4" name="Platshållare för innehåll 3">
            <a:extLst>
              <a:ext uri="{FF2B5EF4-FFF2-40B4-BE49-F238E27FC236}">
                <a16:creationId xmlns:a16="http://schemas.microsoft.com/office/drawing/2014/main" id="{D2F68067-50FC-43D3-95CF-09B6FE87CDC0}"/>
              </a:ext>
            </a:extLst>
          </p:cNvPr>
          <p:cNvPicPr>
            <a:picLocks noGrp="1" noChangeAspect="1"/>
          </p:cNvPicPr>
          <p:nvPr>
            <p:ph idx="1"/>
          </p:nvPr>
        </p:nvPicPr>
        <p:blipFill>
          <a:blip r:embed="rId3"/>
          <a:stretch>
            <a:fillRect/>
          </a:stretch>
        </p:blipFill>
        <p:spPr>
          <a:xfrm>
            <a:off x="1831641" y="1418140"/>
            <a:ext cx="4349749" cy="3262312"/>
          </a:xfrm>
        </p:spPr>
      </p:pic>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4"/>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363233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Träningar och matcher</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p:txBody>
          <a:bodyPr>
            <a:normAutofit/>
          </a:bodyPr>
          <a:lstStyle/>
          <a:p>
            <a:r>
              <a:rPr lang="sv-SE" dirty="0"/>
              <a:t>Träning ute: Måndag 17-18, Fredag 16.30-17.30</a:t>
            </a:r>
          </a:p>
          <a:p>
            <a:r>
              <a:rPr lang="sv-SE" dirty="0"/>
              <a:t>Träning inne:</a:t>
            </a:r>
          </a:p>
          <a:p>
            <a:r>
              <a:rPr lang="sv-SE" dirty="0"/>
              <a:t>Matcher:</a:t>
            </a:r>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pic>
        <p:nvPicPr>
          <p:cNvPr id="2" name="Bildobjekt 1">
            <a:extLst>
              <a:ext uri="{FF2B5EF4-FFF2-40B4-BE49-F238E27FC236}">
                <a16:creationId xmlns:a16="http://schemas.microsoft.com/office/drawing/2014/main" id="{6AA78821-344B-4A5C-99EA-A637E6DE1009}"/>
              </a:ext>
            </a:extLst>
          </p:cNvPr>
          <p:cNvPicPr>
            <a:picLocks noChangeAspect="1"/>
          </p:cNvPicPr>
          <p:nvPr/>
        </p:nvPicPr>
        <p:blipFill>
          <a:blip r:embed="rId4"/>
          <a:stretch>
            <a:fillRect/>
          </a:stretch>
        </p:blipFill>
        <p:spPr>
          <a:xfrm>
            <a:off x="4572000" y="2159633"/>
            <a:ext cx="4267570" cy="2584928"/>
          </a:xfrm>
          <a:prstGeom prst="rect">
            <a:avLst/>
          </a:prstGeom>
        </p:spPr>
      </p:pic>
    </p:spTree>
    <p:extLst>
      <p:ext uri="{BB962C8B-B14F-4D97-AF65-F5344CB8AC3E}">
        <p14:creationId xmlns:p14="http://schemas.microsoft.com/office/powerpoint/2010/main" val="104279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Laget.se</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a:xfrm>
            <a:off x="628650" y="1369219"/>
            <a:ext cx="5923350" cy="3263504"/>
          </a:xfrm>
        </p:spPr>
        <p:txBody>
          <a:bodyPr>
            <a:normAutofit/>
          </a:bodyPr>
          <a:lstStyle/>
          <a:p>
            <a:pPr marL="0" indent="0">
              <a:buNone/>
            </a:pPr>
            <a:r>
              <a:rPr lang="sv-SE" dirty="0"/>
              <a:t>På laget.se finns all information om klubben samt om laget. Här finns kalender med alla aktiviteter</a:t>
            </a:r>
          </a:p>
          <a:p>
            <a:pPr marL="0" indent="0">
              <a:buNone/>
            </a:pPr>
            <a:endParaRPr lang="sv-SE" dirty="0"/>
          </a:p>
          <a:p>
            <a:r>
              <a:rPr lang="sv-SE" dirty="0"/>
              <a:t>Nya medlemmar får mail med inloggningsuppgifter</a:t>
            </a:r>
          </a:p>
          <a:p>
            <a:r>
              <a:rPr lang="sv-SE" dirty="0"/>
              <a:t>Läs varje vecka</a:t>
            </a:r>
          </a:p>
          <a:p>
            <a:r>
              <a:rPr lang="sv-SE" dirty="0"/>
              <a:t>Svara på mail om deltagande mm</a:t>
            </a:r>
          </a:p>
          <a:p>
            <a:r>
              <a:rPr lang="sv-SE" dirty="0"/>
              <a:t>Säg till om ni saknar konto eller om fler kontaktuppgifter skall läggas till</a:t>
            </a:r>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99045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Föräldrar</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a:xfrm>
            <a:off x="628650" y="1369219"/>
            <a:ext cx="6412950" cy="3263504"/>
          </a:xfrm>
        </p:spPr>
        <p:txBody>
          <a:bodyPr>
            <a:normAutofit/>
          </a:bodyPr>
          <a:lstStyle/>
          <a:p>
            <a:pPr marL="0" indent="0">
              <a:buNone/>
            </a:pPr>
            <a:r>
              <a:rPr lang="sv-SE" dirty="0"/>
              <a:t>Klubben drivs helt ideellt vilket betyder att alla behöver bidra. Barnen brukar tycka att det är roligt och om vi är många som delar på det blir varje insats ganska liten</a:t>
            </a:r>
          </a:p>
          <a:p>
            <a:r>
              <a:rPr lang="sv-SE" dirty="0"/>
              <a:t>Stå i kiosken vid hemmamatcher</a:t>
            </a:r>
          </a:p>
          <a:p>
            <a:r>
              <a:rPr lang="sv-SE" dirty="0"/>
              <a:t>Insamling till loppis 1 gång per år</a:t>
            </a:r>
          </a:p>
          <a:p>
            <a:r>
              <a:rPr lang="sv-SE" dirty="0"/>
              <a:t>Loppis den 6 juni</a:t>
            </a:r>
          </a:p>
          <a:p>
            <a:r>
              <a:rPr lang="sv-SE" dirty="0"/>
              <a:t>Lejonmarknad</a:t>
            </a:r>
          </a:p>
          <a:p>
            <a:r>
              <a:rPr lang="sv-SE" dirty="0"/>
              <a:t>Lagföräldrar som kan organisera detta och annat praktiskt kring laget sökes</a:t>
            </a:r>
          </a:p>
          <a:p>
            <a:endParaRPr lang="sv-SE" dirty="0"/>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413154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522F8E8-F88A-4C03-95BC-4325F3A58BB2}"/>
              </a:ext>
            </a:extLst>
          </p:cNvPr>
          <p:cNvSpPr>
            <a:spLocks noGrp="1"/>
          </p:cNvSpPr>
          <p:nvPr>
            <p:ph type="title"/>
          </p:nvPr>
        </p:nvSpPr>
        <p:spPr/>
        <p:txBody>
          <a:bodyPr>
            <a:normAutofit/>
          </a:bodyPr>
          <a:lstStyle/>
          <a:p>
            <a:r>
              <a:rPr lang="sv-SE" sz="4800" dirty="0"/>
              <a:t>Tränarsituationen</a:t>
            </a:r>
          </a:p>
        </p:txBody>
      </p:sp>
      <p:sp>
        <p:nvSpPr>
          <p:cNvPr id="11" name="Content Placeholder 10">
            <a:extLst>
              <a:ext uri="{FF2B5EF4-FFF2-40B4-BE49-F238E27FC236}">
                <a16:creationId xmlns:a16="http://schemas.microsoft.com/office/drawing/2014/main" id="{8F6B53E3-74B9-40BE-97D3-065309B35588}"/>
              </a:ext>
            </a:extLst>
          </p:cNvPr>
          <p:cNvSpPr>
            <a:spLocks noGrp="1"/>
          </p:cNvSpPr>
          <p:nvPr>
            <p:ph idx="1"/>
          </p:nvPr>
        </p:nvSpPr>
        <p:spPr>
          <a:xfrm>
            <a:off x="628650" y="1369219"/>
            <a:ext cx="6412950" cy="3263504"/>
          </a:xfrm>
        </p:spPr>
        <p:txBody>
          <a:bodyPr>
            <a:normAutofit/>
          </a:bodyPr>
          <a:lstStyle/>
          <a:p>
            <a:pPr marL="0" indent="0">
              <a:buNone/>
            </a:pPr>
            <a:r>
              <a:rPr lang="sv-SE" dirty="0"/>
              <a:t>Laget har vuxit! </a:t>
            </a:r>
          </a:p>
          <a:p>
            <a:pPr marL="0" indent="0">
              <a:buNone/>
            </a:pPr>
            <a:r>
              <a:rPr lang="sv-SE" dirty="0"/>
              <a:t>Fler barn födda 12 har börjat och nu behövs det fler tränare och kanske dela upp laget i två. Oavsett vilket behövs det fler tränare</a:t>
            </a:r>
          </a:p>
          <a:p>
            <a:pPr marL="0" indent="0">
              <a:buNone/>
            </a:pPr>
            <a:endParaRPr lang="sv-SE" dirty="0"/>
          </a:p>
          <a:p>
            <a:pPr marL="0" indent="0">
              <a:buNone/>
            </a:pPr>
            <a:r>
              <a:rPr lang="sv-SE" dirty="0"/>
              <a:t>Vad innebär det och vad man behöver kunna?</a:t>
            </a:r>
          </a:p>
        </p:txBody>
      </p:sp>
      <p:pic>
        <p:nvPicPr>
          <p:cNvPr id="3" name="Picture 2">
            <a:extLst>
              <a:ext uri="{FF2B5EF4-FFF2-40B4-BE49-F238E27FC236}">
                <a16:creationId xmlns:a16="http://schemas.microsoft.com/office/drawing/2014/main" id="{92DB52BF-B8B9-4EF1-BDA7-D910BBD85E37}"/>
              </a:ext>
            </a:extLst>
          </p:cNvPr>
          <p:cNvPicPr>
            <a:picLocks noChangeAspect="1"/>
          </p:cNvPicPr>
          <p:nvPr/>
        </p:nvPicPr>
        <p:blipFill>
          <a:blip r:embed="rId3"/>
          <a:stretch>
            <a:fillRect/>
          </a:stretch>
        </p:blipFill>
        <p:spPr>
          <a:xfrm>
            <a:off x="7143631" y="376398"/>
            <a:ext cx="1371719" cy="1783235"/>
          </a:xfrm>
          <a:prstGeom prst="rect">
            <a:avLst/>
          </a:prstGeom>
        </p:spPr>
      </p:pic>
    </p:spTree>
    <p:extLst>
      <p:ext uri="{BB962C8B-B14F-4D97-AF65-F5344CB8AC3E}">
        <p14:creationId xmlns:p14="http://schemas.microsoft.com/office/powerpoint/2010/main" val="288521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232</Words>
  <Application>Microsoft Office PowerPoint</Application>
  <PresentationFormat>On-screen Show (16:9)</PresentationFormat>
  <Paragraphs>47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Föräldramöte PF11-09 2018-08-27 </vt:lpstr>
      <vt:lpstr>Agenda</vt:lpstr>
      <vt:lpstr>Presentation</vt:lpstr>
      <vt:lpstr>Klubben</vt:lpstr>
      <vt:lpstr>Laget – PF11-09</vt:lpstr>
      <vt:lpstr>Träningar och matcher</vt:lpstr>
      <vt:lpstr>Laget.se</vt:lpstr>
      <vt:lpstr>Föräldrar</vt:lpstr>
      <vt:lpstr>Tränarsituationen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THIF PF11-09 + 12</dc:title>
  <dc:creator>Barbro Vessman</dc:creator>
  <cp:lastModifiedBy>Barbro Vessman</cp:lastModifiedBy>
  <cp:revision>12</cp:revision>
  <dcterms:created xsi:type="dcterms:W3CDTF">2018-08-16T16:43:33Z</dcterms:created>
  <dcterms:modified xsi:type="dcterms:W3CDTF">2018-08-27T14:13:16Z</dcterms:modified>
</cp:coreProperties>
</file>