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vert="horz" wrap="none" lIns="82474" tIns="41237" rIns="82474" bIns="41237" anchorCtr="0" compatLnSpc="0"/>
          <a:lstStyle/>
          <a:p>
            <a:pPr hangingPunct="0">
              <a:defRPr sz="1400"/>
            </a:pPr>
            <a:endParaRPr lang="sv-S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Platshållare för datum 2"/>
          <p:cNvSpPr txBox="1">
            <a:spLocks noGrp="1"/>
          </p:cNvSpPr>
          <p:nvPr>
            <p:ph type="dt" sz="quarter" idx="1"/>
          </p:nvPr>
        </p:nvSpPr>
        <p:spPr>
          <a:xfrm>
            <a:off x="3845852" y="0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vert="horz" wrap="none" lIns="82474" tIns="41237" rIns="82474" bIns="41237" anchorCtr="0" compatLnSpc="0"/>
          <a:lstStyle/>
          <a:p>
            <a:pPr algn="r" hangingPunct="0">
              <a:defRPr sz="1400"/>
            </a:pPr>
            <a:endParaRPr lang="sv-S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Platshållare för sidfot 3"/>
          <p:cNvSpPr txBox="1">
            <a:spLocks noGrp="1"/>
          </p:cNvSpPr>
          <p:nvPr>
            <p:ph type="ftr" sz="quarter" idx="2"/>
          </p:nvPr>
        </p:nvSpPr>
        <p:spPr>
          <a:xfrm>
            <a:off x="0" y="9434996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vert="horz" wrap="none" lIns="82474" tIns="41237" rIns="82474" bIns="41237" anchor="b" anchorCtr="0" compatLnSpc="0"/>
          <a:lstStyle/>
          <a:p>
            <a:pPr hangingPunct="0">
              <a:defRPr sz="1400"/>
            </a:pPr>
            <a:endParaRPr lang="sv-S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Platshållare för bildnummer 4"/>
          <p:cNvSpPr txBox="1">
            <a:spLocks noGrp="1"/>
          </p:cNvSpPr>
          <p:nvPr>
            <p:ph type="sldNum" sz="quarter" idx="3"/>
          </p:nvPr>
        </p:nvSpPr>
        <p:spPr>
          <a:xfrm>
            <a:off x="3845852" y="9434996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vert="horz" wrap="none" lIns="82474" tIns="41237" rIns="82474" bIns="41237" anchor="b" anchorCtr="0" compatLnSpc="0"/>
          <a:lstStyle/>
          <a:p>
            <a:pPr algn="r" hangingPunct="0">
              <a:defRPr sz="1400"/>
            </a:pPr>
            <a:fld id="{821E4FDD-1DF4-4702-A61A-866BEF354DD8}" type="slidenum">
              <a:rPr lang="sv-SE" sz="1300">
                <a:latin typeface="Arial" pitchFamily="18"/>
                <a:ea typeface="Microsoft YaHei" pitchFamily="2"/>
                <a:cs typeface="Mangal" pitchFamily="2"/>
              </a:rPr>
              <a:pPr algn="r" hangingPunct="0">
                <a:defRPr sz="1400"/>
              </a:pPr>
              <a:t>‹#›</a:t>
            </a:fld>
            <a:endParaRPr lang="sv-SE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04452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55650"/>
            <a:ext cx="4960937" cy="372268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3"/>
          </p:nvPr>
        </p:nvSpPr>
        <p:spPr>
          <a:xfrm>
            <a:off x="679479" y="4717331"/>
            <a:ext cx="5435510" cy="44688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sv-SE"/>
          </a:p>
        </p:txBody>
      </p:sp>
      <p:sp>
        <p:nvSpPr>
          <p:cNvPr id="4" name="Platshållare för sidhuvud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sv-SE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5" name="Platshållare för datum 4"/>
          <p:cNvSpPr txBox="1">
            <a:spLocks noGrp="1"/>
          </p:cNvSpPr>
          <p:nvPr>
            <p:ph type="dt" idx="1"/>
          </p:nvPr>
        </p:nvSpPr>
        <p:spPr>
          <a:xfrm>
            <a:off x="3845852" y="0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sv-SE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sidfot 5"/>
          <p:cNvSpPr txBox="1">
            <a:spLocks noGrp="1"/>
          </p:cNvSpPr>
          <p:nvPr>
            <p:ph type="ftr" sz="quarter" idx="4"/>
          </p:nvPr>
        </p:nvSpPr>
        <p:spPr>
          <a:xfrm>
            <a:off x="0" y="9434996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sv-SE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/>
          <p:cNvSpPr txBox="1">
            <a:spLocks noGrp="1"/>
          </p:cNvSpPr>
          <p:nvPr>
            <p:ph type="sldNum" sz="quarter" idx="5"/>
          </p:nvPr>
        </p:nvSpPr>
        <p:spPr>
          <a:xfrm>
            <a:off x="3845852" y="9434996"/>
            <a:ext cx="2948616" cy="4962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sv-SE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020A3E4-5B7C-42F7-BBBC-1DBCDD119E1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2479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sv-S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679479" y="4717331"/>
            <a:ext cx="5435510" cy="4469208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8C4E0C-C63A-4AA3-A442-1476C172A77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6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1C7FCD-6F62-4A30-A8F2-61C3F4DC8DAC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0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452596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596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C2328B-749C-47FE-B6DE-2F89320D3C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559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825608-98A1-47B2-BFDB-F5F38C7FD6D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34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9EA472-80FE-4631-A769-CA3CD617D94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46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F086BF-7D34-4680-9B21-E3B24E5590E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21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A4EFD8-C414-4820-B210-C5701862F65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761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8279F5-0E14-4A88-9C40-AA29481291D1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380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EF54B8-C27B-4D65-A1B5-EA340A8BB4AF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539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710D29-4BBB-42D7-A323-87BFAFF30AA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63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6071E5-9EB3-4427-8B87-7A850E800FF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148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C44D24-BEF4-4DDE-B423-8FD65822A09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665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BBB846-C4C9-4E01-80EB-AC6E86BA47F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78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AE2EA7-EF4D-4EC0-88CC-E9E42F28BBB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185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8292539-F09A-4663-B736-A64CB0D48451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A6628C-25C7-471C-A6E3-FBBBCC2EF7C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012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E0491A-ABCB-4D9C-8726-44DB0EDD1F8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209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66FB85-A7B7-40C4-B80C-72EEBEE9FADF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110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84D38F-ECCA-4831-BAA8-B1DA8AC4977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223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1D1536-E1A6-4DB1-89C1-4E4E1E1CCAC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810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E17C04-6B94-486E-A700-541AD3374E5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52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CFEAF0-F48F-4A64-81AE-C6C54BA1185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217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D24299F-2A59-4E96-B73E-C9A2992ABE27}" type="datetime1">
              <a:rPr lang="sv-SE" smtClean="0"/>
              <a:pPr lvl="0"/>
              <a:t>2015-04-07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98C777-CB87-4512-98F6-35EC91E2E2C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685799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Click to edit the title text formatKlicka här för att ändra format</a:t>
            </a:r>
          </a:p>
        </p:txBody>
      </p:sp>
      <p:sp>
        <p:nvSpPr>
          <p:cNvPr id="3" name="Platshållare för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sv-SE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D24299F-2A59-4E96-B73E-C9A2992ABE27}" type="datetime1">
              <a:rPr lang="sv-SE"/>
              <a:pPr lvl="0"/>
              <a:t>2015-04-07</a:t>
            </a:fld>
            <a:endParaRPr lang="sv-SE"/>
          </a:p>
        </p:txBody>
      </p:sp>
      <p:sp>
        <p:nvSpPr>
          <p:cNvPr id="4" name="Platshållare för sidfot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sv-SE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sv-SE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D71DF08-CDBB-46FF-912D-5420F574ECC7}" type="slidenum">
              <a:t>‹#›</a:t>
            </a:fld>
            <a:endParaRPr lang="sv-SE"/>
          </a:p>
        </p:txBody>
      </p:sp>
      <p:sp>
        <p:nvSpPr>
          <p:cNvPr id="6" name="Platshållare för text 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sv-SE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sv-SE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Click to edit the title text formatKlicka här för att ändra format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sv-SE"/>
              <a:t>Click to edit the outline text format</a:t>
            </a:r>
          </a:p>
          <a:p>
            <a:pPr lvl="1"/>
            <a:r>
              <a:rPr lang="sv-SE"/>
              <a:t>Second Outline Level</a:t>
            </a:r>
          </a:p>
          <a:p>
            <a:pPr lvl="2"/>
            <a:r>
              <a:rPr lang="sv-SE"/>
              <a:t>Third Outline Level</a:t>
            </a:r>
          </a:p>
          <a:p>
            <a:pPr lvl="3"/>
            <a:r>
              <a:rPr lang="sv-SE"/>
              <a:t>Fourth Outline Level</a:t>
            </a:r>
          </a:p>
          <a:p>
            <a:pPr lvl="4"/>
            <a:r>
              <a:rPr lang="sv-SE"/>
              <a:t>Fifth Outline Level</a:t>
            </a:r>
          </a:p>
          <a:p>
            <a:pPr lvl="5"/>
            <a:r>
              <a:rPr lang="sv-SE"/>
              <a:t>Sixth Outline Level</a:t>
            </a:r>
          </a:p>
          <a:p>
            <a:pPr lvl="6"/>
            <a:r>
              <a:rPr lang="sv-SE"/>
              <a:t>Seventh Outline Level</a:t>
            </a:r>
          </a:p>
          <a:p>
            <a:pPr lvl="7"/>
            <a:r>
              <a:rPr lang="sv-SE"/>
              <a:t>Eighth Outline Level</a:t>
            </a:r>
          </a:p>
          <a:p>
            <a:pPr lvl="0"/>
            <a:r>
              <a:rPr lang="sv-SE"/>
              <a:t>Ninth Outline LevelKlicka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sv-SE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8292539-F09A-4663-B736-A64CB0D48451}" type="datetime1">
              <a:rPr lang="sv-SE"/>
              <a:pPr lvl="0"/>
              <a:t>2015-04-07</a:t>
            </a:fld>
            <a:endParaRPr lang="sv-SE"/>
          </a:p>
        </p:txBody>
      </p:sp>
      <p:sp>
        <p:nvSpPr>
          <p:cNvPr id="5" name="Platshållare för sidfot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sv-SE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sv-SE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8F4C42F-E914-4551-82F3-97DEEB62CC8C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sv-SE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titleStyle>
    <p:bodyStyle>
      <a:lvl1pPr lvl="0">
        <a:buSzPct val="45000"/>
        <a:buFont typeface="StarSymbol"/>
        <a:buChar char="●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1pPr>
      <a:lvl2pPr lvl="1">
        <a:buSzPct val="75000"/>
        <a:buFont typeface="StarSymbol"/>
        <a:buChar char="–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2pPr>
      <a:lvl3pPr lvl="2">
        <a:buSzPct val="45000"/>
        <a:buFont typeface="StarSymbol"/>
        <a:buChar char="●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3pPr>
      <a:lvl4pPr lvl="3">
        <a:buSzPct val="75000"/>
        <a:buFont typeface="StarSymbol"/>
        <a:buChar char="–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4pPr>
      <a:lvl5pPr lvl="4">
        <a:buSzPct val="45000"/>
        <a:buFont typeface="StarSymbol"/>
        <a:buChar char="●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5pPr>
      <a:lvl6pPr lvl="5">
        <a:buSzPct val="45000"/>
        <a:buFont typeface="StarSymbol"/>
        <a:buChar char="●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6pPr>
      <a:lvl7pPr lvl="6">
        <a:buSzPct val="45000"/>
        <a:buFont typeface="StarSymbol"/>
        <a:buChar char="●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7pPr>
      <a:lvl8pPr lvl="7">
        <a:buSzPct val="45000"/>
        <a:buFont typeface="StarSymbol"/>
        <a:buChar char="●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sv-SE" sz="3200" b="0" i="0" u="none" strike="noStrike" spc="0">
          <a:solidFill>
            <a:srgbClr val="000000"/>
          </a:solidFill>
          <a:latin typeface="Calibri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539640" y="548640"/>
            <a:ext cx="7772039" cy="1469520"/>
          </a:xfrm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Tabergs SK P98</a:t>
            </a:r>
          </a:p>
        </p:txBody>
      </p:sp>
      <p:sp>
        <p:nvSpPr>
          <p:cNvPr id="3" name="Underrubrik 2"/>
          <p:cNvSpPr txBox="1">
            <a:spLocks noGrp="1"/>
          </p:cNvSpPr>
          <p:nvPr>
            <p:ph type="subTitle" idx="4294967295"/>
          </p:nvPr>
        </p:nvSpPr>
        <p:spPr>
          <a:xfrm>
            <a:off x="1475640" y="2781000"/>
            <a:ext cx="5915519" cy="2204639"/>
          </a:xfrm>
          <a:solidFill>
            <a:srgbClr val="FF0000"/>
          </a:solidFill>
          <a:ln w="0">
            <a:solidFill>
              <a:srgbClr val="376092"/>
            </a:solidFill>
            <a:prstDash val="solid"/>
          </a:ln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spcAft>
                <a:spcPts val="0"/>
              </a:spcAft>
              <a:buNone/>
            </a:pPr>
            <a:r>
              <a:rPr lang="sv-SE" sz="4400" dirty="0">
                <a:solidFill>
                  <a:srgbClr val="FFFFFF"/>
                </a:solidFill>
                <a:latin typeface="Calibri" pitchFamily="18"/>
              </a:rPr>
              <a:t>Säsongen </a:t>
            </a:r>
            <a:r>
              <a:rPr lang="sv-SE" sz="4400" dirty="0" smtClean="0">
                <a:solidFill>
                  <a:srgbClr val="FFFFFF"/>
                </a:solidFill>
                <a:latin typeface="Calibri" pitchFamily="18"/>
              </a:rPr>
              <a:t>2015</a:t>
            </a:r>
            <a:endParaRPr lang="sv-SE" sz="4400" dirty="0">
              <a:solidFill>
                <a:srgbClr val="FFFFFF"/>
              </a:solidFill>
              <a:latin typeface="Calibri" pitchFamily="18"/>
            </a:endParaRPr>
          </a:p>
          <a:p>
            <a:pPr marL="0" lvl="0" indent="0" algn="ctr">
              <a:spcAft>
                <a:spcPts val="0"/>
              </a:spcAft>
              <a:buNone/>
            </a:pPr>
            <a:endParaRPr lang="sv-SE" sz="4400" dirty="0">
              <a:solidFill>
                <a:srgbClr val="FFFFFF"/>
              </a:solidFill>
              <a:latin typeface="Calibri" pitchFamily="18"/>
            </a:endParaRPr>
          </a:p>
          <a:p>
            <a:pPr marL="0" lvl="0" indent="0" algn="ctr">
              <a:spcAft>
                <a:spcPts val="0"/>
              </a:spcAft>
              <a:buNone/>
            </a:pPr>
            <a:endParaRPr lang="sv-SE" sz="4400" dirty="0">
              <a:solidFill>
                <a:srgbClr val="FFFFFF"/>
              </a:solidFill>
              <a:latin typeface="Calibri" pitchFamily="18"/>
            </a:endParaRPr>
          </a:p>
        </p:txBody>
      </p:sp>
      <p:sp>
        <p:nvSpPr>
          <p:cNvPr id="4" name="Höger 3"/>
          <p:cNvSpPr/>
          <p:nvPr/>
        </p:nvSpPr>
        <p:spPr>
          <a:xfrm>
            <a:off x="7668360" y="6093359"/>
            <a:ext cx="978120" cy="4842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4F81BD"/>
          </a:solidFill>
          <a:ln w="25560">
            <a:solidFill>
              <a:srgbClr val="3A5F8B"/>
            </a:solidFill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sv-S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darstab 2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Ledarstab </a:t>
            </a:r>
            <a:r>
              <a:rPr lang="sv-SE" smtClean="0">
                <a:solidFill>
                  <a:srgbClr val="FFFFFF"/>
                </a:solidFill>
              </a:rPr>
              <a:t>2015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Huvudtränare: Michael Lyck.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Biträdande tränare: </a:t>
            </a:r>
            <a:r>
              <a:rPr lang="sv-SE" dirty="0" smtClean="0">
                <a:latin typeface="Calibri" pitchFamily="18"/>
              </a:rPr>
              <a:t>Jon Millback.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Lagledare: Peter Kling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Uppgifter/Ansvari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Uppgifter/Ansvariga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Kioskansvarig: Yvonne Kling.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err="1">
                <a:latin typeface="Calibri" pitchFamily="18"/>
              </a:rPr>
              <a:t>Tvättansvarig</a:t>
            </a:r>
            <a:r>
              <a:rPr lang="sv-SE" dirty="0">
                <a:latin typeface="Calibri" pitchFamily="18"/>
              </a:rPr>
              <a:t>: Yvonne Kling.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SISU Rapportering: </a:t>
            </a:r>
            <a:r>
              <a:rPr lang="sv-SE" dirty="0" smtClean="0">
                <a:latin typeface="Calibri" pitchFamily="18"/>
              </a:rPr>
              <a:t>Peter Kling.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Hemsidan: </a:t>
            </a:r>
            <a:r>
              <a:rPr lang="sv-SE" dirty="0">
                <a:latin typeface="Calibri" pitchFamily="18"/>
              </a:rPr>
              <a:t>(Laget sidan) </a:t>
            </a:r>
            <a:r>
              <a:rPr lang="sv-SE" dirty="0" smtClean="0">
                <a:latin typeface="Calibri" pitchFamily="18"/>
              </a:rPr>
              <a:t>Jon Millback.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 Bjuda in motståndare: Micke.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 </a:t>
            </a:r>
            <a:r>
              <a:rPr lang="sv-SE" dirty="0" smtClean="0">
                <a:latin typeface="Calibri" pitchFamily="18"/>
              </a:rPr>
              <a:t>Rapportering matchresultat: Peter Kling.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sv-SE" dirty="0">
                <a:latin typeface="Calibri" pitchFamily="18"/>
              </a:rPr>
              <a:t>	</a:t>
            </a:r>
          </a:p>
          <a:p>
            <a:pPr marL="0" lvl="0" indent="0">
              <a:spcBef>
                <a:spcPts val="638"/>
              </a:spcBef>
              <a:buNone/>
            </a:pPr>
            <a:endParaRPr lang="sv-SE" dirty="0">
              <a:latin typeface="Calibri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Uppgifter/Ansvarig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Uppgifter/Ansvariga	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Kalla domare: Peter Kling.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Utvecklingssamtal: Micke och Jon.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Kontaktlista uppdateras läggs in laget sidan: Jon.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Budning </a:t>
            </a:r>
            <a:r>
              <a:rPr lang="sv-SE" dirty="0">
                <a:latin typeface="Calibri" pitchFamily="18"/>
              </a:rPr>
              <a:t>till match: Micke via laget sidan.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Träningsmatcher: Spelat 3 DM Matcher samt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sv-SE" dirty="0" smtClean="0">
                <a:latin typeface="Calibri" pitchFamily="18"/>
              </a:rPr>
              <a:t>ska vi försöka få till en träningsmatch till.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Grusträning: Start 5/2 18.30-20.00.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Budning till match: Lagetsidan, Micke.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>
                <a:latin typeface="Calibri" pitchFamily="18"/>
              </a:rPr>
              <a:t>Annan träning </a:t>
            </a:r>
            <a:r>
              <a:rPr lang="sv-SE" dirty="0" err="1">
                <a:latin typeface="Calibri" pitchFamily="18"/>
              </a:rPr>
              <a:t>gympass</a:t>
            </a:r>
            <a:r>
              <a:rPr lang="sv-SE" dirty="0">
                <a:latin typeface="Calibri" pitchFamily="18"/>
              </a:rPr>
              <a:t> tex: Micke.</a:t>
            </a:r>
          </a:p>
          <a:p>
            <a:pPr marL="0" lvl="0" indent="0">
              <a:spcBef>
                <a:spcPts val="638"/>
              </a:spcBef>
              <a:buNone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sv-SE" dirty="0">
              <a:latin typeface="Calibri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Uppgifter/Ansvari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Uppgifter/Ansvariga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Försäsongsträning: Tränat sedan december med A-laget.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Träningsdagar: Måndag, Tisdag samt Torsdagar 18.30-20.00.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Annan träning kommer läggas in framöver samt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sv-SE" dirty="0" smtClean="0">
                <a:latin typeface="Calibri" pitchFamily="18"/>
              </a:rPr>
              <a:t>pingisturnering mm.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Samarbete med A-laget vi kommer träna ihop 2 gånger/vecka.</a:t>
            </a: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sv-SE" dirty="0">
              <a:latin typeface="Calibri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Övr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Övrigt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Vi kommer spela i en P98/99 serie.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Kapten Pontus Kling samt Filip Allansson-       Pettersson.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Cup vi jobbar med att åka på Cup i höst.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Målsättning ha kul och utvecklas som </a:t>
            </a:r>
            <a:r>
              <a:rPr lang="sv-SE" dirty="0" err="1" smtClean="0">
                <a:latin typeface="Calibri" pitchFamily="18"/>
              </a:rPr>
              <a:t>indivder</a:t>
            </a:r>
            <a:r>
              <a:rPr lang="sv-SE" dirty="0" smtClean="0">
                <a:latin typeface="Calibri" pitchFamily="18"/>
              </a:rPr>
              <a:t> och lag.</a:t>
            </a:r>
          </a:p>
          <a:p>
            <a:pPr marL="0" lvl="0" indent="0">
              <a:spcBef>
                <a:spcPts val="638"/>
              </a:spcBef>
              <a:buFont typeface="Arial" pitchFamily="32"/>
              <a:buChar char="•"/>
            </a:pPr>
            <a:r>
              <a:rPr lang="sv-SE" dirty="0" smtClean="0">
                <a:latin typeface="Calibri" pitchFamily="18"/>
              </a:rPr>
              <a:t>Vid bortamatch ser var och en till att det finns skjuts för killarna.</a:t>
            </a:r>
          </a:p>
          <a:p>
            <a:pPr marL="432000" lvl="1" indent="0">
              <a:spcBef>
                <a:spcPts val="638"/>
              </a:spcBef>
              <a:buNone/>
            </a:pPr>
            <a:endParaRPr lang="sv-SE" dirty="0">
              <a:latin typeface="Calibri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Övr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539640" y="260640"/>
            <a:ext cx="8229240" cy="1142640"/>
          </a:xfrm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>
                <a:solidFill>
                  <a:srgbClr val="FFFFFF"/>
                </a:solidFill>
              </a:rPr>
              <a:t>Övrigt</a:t>
            </a:r>
          </a:p>
        </p:txBody>
      </p:sp>
      <p:sp>
        <p:nvSpPr>
          <p:cNvPr id="3" name="Platshållare för innehåll 2"/>
          <p:cNvSpPr txBox="1">
            <a:spLocks noGrp="1"/>
          </p:cNvSpPr>
          <p:nvPr>
            <p:ph type="body" idx="4294967295"/>
          </p:nvPr>
        </p:nvSpPr>
        <p:spPr>
          <a:xfrm>
            <a:off x="467544" y="1484784"/>
            <a:ext cx="8229240" cy="4525560"/>
          </a:xfrm>
          <a:solidFill>
            <a:srgbClr val="00B0F0"/>
          </a:solidFill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v-SE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>
              <a:spcBef>
                <a:spcPts val="638"/>
              </a:spcBef>
              <a:buNone/>
            </a:pPr>
            <a:endParaRPr lang="sv-SE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r>
              <a:rPr lang="sv-SE" dirty="0" smtClean="0">
                <a:latin typeface="Calibri" pitchFamily="18"/>
              </a:rPr>
              <a:t>              Nu ser vi fram emot en rolig och</a:t>
            </a:r>
          </a:p>
          <a:p>
            <a:pPr marL="0" lvl="0" indent="0">
              <a:spcBef>
                <a:spcPts val="638"/>
              </a:spcBef>
              <a:buNone/>
            </a:pPr>
            <a:r>
              <a:rPr lang="sv-SE" dirty="0">
                <a:latin typeface="Calibri" pitchFamily="18"/>
              </a:rPr>
              <a:t> </a:t>
            </a:r>
            <a:r>
              <a:rPr lang="sv-SE" dirty="0" smtClean="0">
                <a:latin typeface="Calibri" pitchFamily="18"/>
              </a:rPr>
              <a:t>                  spännande säsong 2015. </a:t>
            </a:r>
            <a:endParaRPr lang="sv-SE" dirty="0">
              <a:latin typeface="Calibri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235</Words>
  <Application>Microsoft Office PowerPoint</Application>
  <PresentationFormat>Bildspel på skärmen (4:3)</PresentationFormat>
  <Paragraphs>45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Default</vt:lpstr>
      <vt:lpstr>Default 1</vt:lpstr>
      <vt:lpstr>Tabergs SK P98</vt:lpstr>
      <vt:lpstr>Ledarstab 2015</vt:lpstr>
      <vt:lpstr>Uppgifter/Ansvariga</vt:lpstr>
      <vt:lpstr>Uppgifter/Ansvariga </vt:lpstr>
      <vt:lpstr>Uppgifter/Ansvariga</vt:lpstr>
      <vt:lpstr>Övrigt</vt:lpstr>
      <vt:lpstr>Övrigt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Tabergs SK P98</dc:title>
  <dc:creator>Micke Lyck</dc:creator>
  <cp:lastModifiedBy>micke.lyck</cp:lastModifiedBy>
  <cp:revision>10</cp:revision>
  <cp:lastPrinted>2014-01-28T07:42:39Z</cp:lastPrinted>
  <dcterms:modified xsi:type="dcterms:W3CDTF">2015-04-07T16:03:12Z</dcterms:modified>
</cp:coreProperties>
</file>