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64" r:id="rId5"/>
    <p:sldId id="259" r:id="rId6"/>
    <p:sldId id="261" r:id="rId7"/>
    <p:sldId id="267" r:id="rId8"/>
    <p:sldId id="269" r:id="rId9"/>
    <p:sldId id="270" r:id="rId10"/>
    <p:sldId id="268" r:id="rId11"/>
    <p:sldId id="271" r:id="rId12"/>
    <p:sldId id="272" r:id="rId13"/>
    <p:sldId id="273" r:id="rId14"/>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38" y="35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062638-FB34-4769-A428-D5FA122F833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A3A6101-6832-471C-BF9F-E38CDE8AA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D2E97BD-C978-4E01-948C-76BCA862EAA8}"/>
              </a:ext>
            </a:extLst>
          </p:cNvPr>
          <p:cNvSpPr>
            <a:spLocks noGrp="1"/>
          </p:cNvSpPr>
          <p:nvPr>
            <p:ph type="dt" sz="half" idx="10"/>
          </p:nvPr>
        </p:nvSpPr>
        <p:spPr/>
        <p:txBody>
          <a:bodyPr/>
          <a:lstStyle/>
          <a:p>
            <a:fld id="{964E4E56-15AB-47B6-8C69-CFEBFE04A5EF}" type="datetimeFigureOut">
              <a:rPr lang="sv-SE" smtClean="0"/>
              <a:t>2023-03-26</a:t>
            </a:fld>
            <a:endParaRPr lang="sv-SE" dirty="0"/>
          </a:p>
        </p:txBody>
      </p:sp>
      <p:sp>
        <p:nvSpPr>
          <p:cNvPr id="5" name="Platshållare för sidfot 4">
            <a:extLst>
              <a:ext uri="{FF2B5EF4-FFF2-40B4-BE49-F238E27FC236}">
                <a16:creationId xmlns:a16="http://schemas.microsoft.com/office/drawing/2014/main" id="{377C7A5E-4510-4531-B9D9-4D7DC74B4851}"/>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EE9E0510-3D8D-48D0-853F-2A54276C412A}"/>
              </a:ext>
            </a:extLst>
          </p:cNvPr>
          <p:cNvSpPr>
            <a:spLocks noGrp="1"/>
          </p:cNvSpPr>
          <p:nvPr>
            <p:ph type="sldNum" sz="quarter" idx="12"/>
          </p:nvPr>
        </p:nvSpPr>
        <p:spPr/>
        <p:txBody>
          <a:bodyPr/>
          <a:lstStyle/>
          <a:p>
            <a:fld id="{81AB0B46-24AB-4BAD-BDB0-15376D6EEA0A}" type="slidenum">
              <a:rPr lang="sv-SE" smtClean="0"/>
              <a:t>‹#›</a:t>
            </a:fld>
            <a:endParaRPr lang="sv-SE" dirty="0"/>
          </a:p>
        </p:txBody>
      </p:sp>
    </p:spTree>
    <p:extLst>
      <p:ext uri="{BB962C8B-B14F-4D97-AF65-F5344CB8AC3E}">
        <p14:creationId xmlns:p14="http://schemas.microsoft.com/office/powerpoint/2010/main" val="3265654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BB9ACF-CCD3-4673-8D0D-DF03831E8BE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B83B629-83EE-4CA4-8FFD-F76CB7645AAA}"/>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A5FACB7-0C34-4981-BF89-9690D4AAFAC0}"/>
              </a:ext>
            </a:extLst>
          </p:cNvPr>
          <p:cNvSpPr>
            <a:spLocks noGrp="1"/>
          </p:cNvSpPr>
          <p:nvPr>
            <p:ph type="dt" sz="half" idx="10"/>
          </p:nvPr>
        </p:nvSpPr>
        <p:spPr/>
        <p:txBody>
          <a:bodyPr/>
          <a:lstStyle/>
          <a:p>
            <a:fld id="{964E4E56-15AB-47B6-8C69-CFEBFE04A5EF}" type="datetimeFigureOut">
              <a:rPr lang="sv-SE" smtClean="0"/>
              <a:t>2023-03-26</a:t>
            </a:fld>
            <a:endParaRPr lang="sv-SE" dirty="0"/>
          </a:p>
        </p:txBody>
      </p:sp>
      <p:sp>
        <p:nvSpPr>
          <p:cNvPr id="5" name="Platshållare för sidfot 4">
            <a:extLst>
              <a:ext uri="{FF2B5EF4-FFF2-40B4-BE49-F238E27FC236}">
                <a16:creationId xmlns:a16="http://schemas.microsoft.com/office/drawing/2014/main" id="{26FDFD4D-99A6-445F-9A63-B400EFE179C8}"/>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7C5D6DEC-22C2-41EA-9218-FBF2C58D2765}"/>
              </a:ext>
            </a:extLst>
          </p:cNvPr>
          <p:cNvSpPr>
            <a:spLocks noGrp="1"/>
          </p:cNvSpPr>
          <p:nvPr>
            <p:ph type="sldNum" sz="quarter" idx="12"/>
          </p:nvPr>
        </p:nvSpPr>
        <p:spPr/>
        <p:txBody>
          <a:bodyPr/>
          <a:lstStyle/>
          <a:p>
            <a:fld id="{81AB0B46-24AB-4BAD-BDB0-15376D6EEA0A}" type="slidenum">
              <a:rPr lang="sv-SE" smtClean="0"/>
              <a:t>‹#›</a:t>
            </a:fld>
            <a:endParaRPr lang="sv-SE" dirty="0"/>
          </a:p>
        </p:txBody>
      </p:sp>
    </p:spTree>
    <p:extLst>
      <p:ext uri="{BB962C8B-B14F-4D97-AF65-F5344CB8AC3E}">
        <p14:creationId xmlns:p14="http://schemas.microsoft.com/office/powerpoint/2010/main" val="331421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4C5648D-4830-45BB-B535-E0CA57E031C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3313A90-E392-4221-811C-247AFC8F3708}"/>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E4B2E6E-0F28-47A7-9F6C-FB95FBD66102}"/>
              </a:ext>
            </a:extLst>
          </p:cNvPr>
          <p:cNvSpPr>
            <a:spLocks noGrp="1"/>
          </p:cNvSpPr>
          <p:nvPr>
            <p:ph type="dt" sz="half" idx="10"/>
          </p:nvPr>
        </p:nvSpPr>
        <p:spPr/>
        <p:txBody>
          <a:bodyPr/>
          <a:lstStyle/>
          <a:p>
            <a:fld id="{964E4E56-15AB-47B6-8C69-CFEBFE04A5EF}" type="datetimeFigureOut">
              <a:rPr lang="sv-SE" smtClean="0"/>
              <a:t>2023-03-26</a:t>
            </a:fld>
            <a:endParaRPr lang="sv-SE" dirty="0"/>
          </a:p>
        </p:txBody>
      </p:sp>
      <p:sp>
        <p:nvSpPr>
          <p:cNvPr id="5" name="Platshållare för sidfot 4">
            <a:extLst>
              <a:ext uri="{FF2B5EF4-FFF2-40B4-BE49-F238E27FC236}">
                <a16:creationId xmlns:a16="http://schemas.microsoft.com/office/drawing/2014/main" id="{FFD68658-F563-4612-B247-EC6A7434CE8D}"/>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B679625D-0FD3-47BC-BE3C-6067D75376BE}"/>
              </a:ext>
            </a:extLst>
          </p:cNvPr>
          <p:cNvSpPr>
            <a:spLocks noGrp="1"/>
          </p:cNvSpPr>
          <p:nvPr>
            <p:ph type="sldNum" sz="quarter" idx="12"/>
          </p:nvPr>
        </p:nvSpPr>
        <p:spPr/>
        <p:txBody>
          <a:bodyPr/>
          <a:lstStyle/>
          <a:p>
            <a:fld id="{81AB0B46-24AB-4BAD-BDB0-15376D6EEA0A}" type="slidenum">
              <a:rPr lang="sv-SE" smtClean="0"/>
              <a:t>‹#›</a:t>
            </a:fld>
            <a:endParaRPr lang="sv-SE" dirty="0"/>
          </a:p>
        </p:txBody>
      </p:sp>
    </p:spTree>
    <p:extLst>
      <p:ext uri="{BB962C8B-B14F-4D97-AF65-F5344CB8AC3E}">
        <p14:creationId xmlns:p14="http://schemas.microsoft.com/office/powerpoint/2010/main" val="20255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DA1E6F-2384-4978-A006-07BF98B8B6D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DBAD150-12EB-4DD7-A90A-1D6EE97D327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7754AC6-7F36-4C2B-A86E-247646F1C5A6}"/>
              </a:ext>
            </a:extLst>
          </p:cNvPr>
          <p:cNvSpPr>
            <a:spLocks noGrp="1"/>
          </p:cNvSpPr>
          <p:nvPr>
            <p:ph type="dt" sz="half" idx="10"/>
          </p:nvPr>
        </p:nvSpPr>
        <p:spPr/>
        <p:txBody>
          <a:bodyPr/>
          <a:lstStyle/>
          <a:p>
            <a:fld id="{964E4E56-15AB-47B6-8C69-CFEBFE04A5EF}" type="datetimeFigureOut">
              <a:rPr lang="sv-SE" smtClean="0"/>
              <a:t>2023-03-26</a:t>
            </a:fld>
            <a:endParaRPr lang="sv-SE" dirty="0"/>
          </a:p>
        </p:txBody>
      </p:sp>
      <p:sp>
        <p:nvSpPr>
          <p:cNvPr id="5" name="Platshållare för sidfot 4">
            <a:extLst>
              <a:ext uri="{FF2B5EF4-FFF2-40B4-BE49-F238E27FC236}">
                <a16:creationId xmlns:a16="http://schemas.microsoft.com/office/drawing/2014/main" id="{AC178030-84FE-4411-8301-BC22981FCA68}"/>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66163CA8-673D-4DAB-9A01-DBE932C719F3}"/>
              </a:ext>
            </a:extLst>
          </p:cNvPr>
          <p:cNvSpPr>
            <a:spLocks noGrp="1"/>
          </p:cNvSpPr>
          <p:nvPr>
            <p:ph type="sldNum" sz="quarter" idx="12"/>
          </p:nvPr>
        </p:nvSpPr>
        <p:spPr/>
        <p:txBody>
          <a:bodyPr/>
          <a:lstStyle/>
          <a:p>
            <a:fld id="{81AB0B46-24AB-4BAD-BDB0-15376D6EEA0A}" type="slidenum">
              <a:rPr lang="sv-SE" smtClean="0"/>
              <a:t>‹#›</a:t>
            </a:fld>
            <a:endParaRPr lang="sv-SE" dirty="0"/>
          </a:p>
        </p:txBody>
      </p:sp>
    </p:spTree>
    <p:extLst>
      <p:ext uri="{BB962C8B-B14F-4D97-AF65-F5344CB8AC3E}">
        <p14:creationId xmlns:p14="http://schemas.microsoft.com/office/powerpoint/2010/main" val="371207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2B2552-C024-4F23-8637-2529255F5CB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4E03AA2-BA32-44DD-82E4-6CFCFFBF40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CC275CCF-23F7-48D9-ACD7-D3933734AB76}"/>
              </a:ext>
            </a:extLst>
          </p:cNvPr>
          <p:cNvSpPr>
            <a:spLocks noGrp="1"/>
          </p:cNvSpPr>
          <p:nvPr>
            <p:ph type="dt" sz="half" idx="10"/>
          </p:nvPr>
        </p:nvSpPr>
        <p:spPr/>
        <p:txBody>
          <a:bodyPr/>
          <a:lstStyle/>
          <a:p>
            <a:fld id="{964E4E56-15AB-47B6-8C69-CFEBFE04A5EF}" type="datetimeFigureOut">
              <a:rPr lang="sv-SE" smtClean="0"/>
              <a:t>2023-03-26</a:t>
            </a:fld>
            <a:endParaRPr lang="sv-SE" dirty="0"/>
          </a:p>
        </p:txBody>
      </p:sp>
      <p:sp>
        <p:nvSpPr>
          <p:cNvPr id="5" name="Platshållare för sidfot 4">
            <a:extLst>
              <a:ext uri="{FF2B5EF4-FFF2-40B4-BE49-F238E27FC236}">
                <a16:creationId xmlns:a16="http://schemas.microsoft.com/office/drawing/2014/main" id="{131421A5-F8A5-48DF-A126-DFC6BA214CDC}"/>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1B237FC7-4BBB-4372-AAF9-E9F24D9F3B7C}"/>
              </a:ext>
            </a:extLst>
          </p:cNvPr>
          <p:cNvSpPr>
            <a:spLocks noGrp="1"/>
          </p:cNvSpPr>
          <p:nvPr>
            <p:ph type="sldNum" sz="quarter" idx="12"/>
          </p:nvPr>
        </p:nvSpPr>
        <p:spPr/>
        <p:txBody>
          <a:bodyPr/>
          <a:lstStyle/>
          <a:p>
            <a:fld id="{81AB0B46-24AB-4BAD-BDB0-15376D6EEA0A}" type="slidenum">
              <a:rPr lang="sv-SE" smtClean="0"/>
              <a:t>‹#›</a:t>
            </a:fld>
            <a:endParaRPr lang="sv-SE" dirty="0"/>
          </a:p>
        </p:txBody>
      </p:sp>
    </p:spTree>
    <p:extLst>
      <p:ext uri="{BB962C8B-B14F-4D97-AF65-F5344CB8AC3E}">
        <p14:creationId xmlns:p14="http://schemas.microsoft.com/office/powerpoint/2010/main" val="336370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464679-23CE-456C-A616-4F18430049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D27C09C-0BDD-4148-9A6F-624AA709C7AD}"/>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9C8C647-AE03-4124-887A-FA5EA81E7926}"/>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E84CAD0-AA2E-44F3-8E88-03A5759DF3EC}"/>
              </a:ext>
            </a:extLst>
          </p:cNvPr>
          <p:cNvSpPr>
            <a:spLocks noGrp="1"/>
          </p:cNvSpPr>
          <p:nvPr>
            <p:ph type="dt" sz="half" idx="10"/>
          </p:nvPr>
        </p:nvSpPr>
        <p:spPr/>
        <p:txBody>
          <a:bodyPr/>
          <a:lstStyle/>
          <a:p>
            <a:fld id="{964E4E56-15AB-47B6-8C69-CFEBFE04A5EF}" type="datetimeFigureOut">
              <a:rPr lang="sv-SE" smtClean="0"/>
              <a:t>2023-03-26</a:t>
            </a:fld>
            <a:endParaRPr lang="sv-SE" dirty="0"/>
          </a:p>
        </p:txBody>
      </p:sp>
      <p:sp>
        <p:nvSpPr>
          <p:cNvPr id="6" name="Platshållare för sidfot 5">
            <a:extLst>
              <a:ext uri="{FF2B5EF4-FFF2-40B4-BE49-F238E27FC236}">
                <a16:creationId xmlns:a16="http://schemas.microsoft.com/office/drawing/2014/main" id="{F803C70B-B47B-4F7E-9A87-C5BBE6891826}"/>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5BEF82D4-7A34-48CC-A6DB-DC8D7647803F}"/>
              </a:ext>
            </a:extLst>
          </p:cNvPr>
          <p:cNvSpPr>
            <a:spLocks noGrp="1"/>
          </p:cNvSpPr>
          <p:nvPr>
            <p:ph type="sldNum" sz="quarter" idx="12"/>
          </p:nvPr>
        </p:nvSpPr>
        <p:spPr/>
        <p:txBody>
          <a:bodyPr/>
          <a:lstStyle/>
          <a:p>
            <a:fld id="{81AB0B46-24AB-4BAD-BDB0-15376D6EEA0A}" type="slidenum">
              <a:rPr lang="sv-SE" smtClean="0"/>
              <a:t>‹#›</a:t>
            </a:fld>
            <a:endParaRPr lang="sv-SE" dirty="0"/>
          </a:p>
        </p:txBody>
      </p:sp>
    </p:spTree>
    <p:extLst>
      <p:ext uri="{BB962C8B-B14F-4D97-AF65-F5344CB8AC3E}">
        <p14:creationId xmlns:p14="http://schemas.microsoft.com/office/powerpoint/2010/main" val="157354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2650DC-18B7-4C3A-BDCB-42629C9E758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A02604E-8ACB-43BB-BA9F-E3553D6B0A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5CB5E050-0F4A-42E8-8614-72AC3D75B34E}"/>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69C2B1F-E3AF-4DAE-889B-4CEB80897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53E1EF65-BB8F-45E2-AB31-EAE220469850}"/>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6DC9952-DF6E-476D-A529-38BA842E6D5F}"/>
              </a:ext>
            </a:extLst>
          </p:cNvPr>
          <p:cNvSpPr>
            <a:spLocks noGrp="1"/>
          </p:cNvSpPr>
          <p:nvPr>
            <p:ph type="dt" sz="half" idx="10"/>
          </p:nvPr>
        </p:nvSpPr>
        <p:spPr/>
        <p:txBody>
          <a:bodyPr/>
          <a:lstStyle/>
          <a:p>
            <a:fld id="{964E4E56-15AB-47B6-8C69-CFEBFE04A5EF}" type="datetimeFigureOut">
              <a:rPr lang="sv-SE" smtClean="0"/>
              <a:t>2023-03-26</a:t>
            </a:fld>
            <a:endParaRPr lang="sv-SE" dirty="0"/>
          </a:p>
        </p:txBody>
      </p:sp>
      <p:sp>
        <p:nvSpPr>
          <p:cNvPr id="8" name="Platshållare för sidfot 7">
            <a:extLst>
              <a:ext uri="{FF2B5EF4-FFF2-40B4-BE49-F238E27FC236}">
                <a16:creationId xmlns:a16="http://schemas.microsoft.com/office/drawing/2014/main" id="{0C987682-0688-4CFF-8C5A-F53E5AC302B7}"/>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CDA0AB4F-1870-4EC6-AD28-6A23A5679782}"/>
              </a:ext>
            </a:extLst>
          </p:cNvPr>
          <p:cNvSpPr>
            <a:spLocks noGrp="1"/>
          </p:cNvSpPr>
          <p:nvPr>
            <p:ph type="sldNum" sz="quarter" idx="12"/>
          </p:nvPr>
        </p:nvSpPr>
        <p:spPr/>
        <p:txBody>
          <a:bodyPr/>
          <a:lstStyle/>
          <a:p>
            <a:fld id="{81AB0B46-24AB-4BAD-BDB0-15376D6EEA0A}" type="slidenum">
              <a:rPr lang="sv-SE" smtClean="0"/>
              <a:t>‹#›</a:t>
            </a:fld>
            <a:endParaRPr lang="sv-SE" dirty="0"/>
          </a:p>
        </p:txBody>
      </p:sp>
    </p:spTree>
    <p:extLst>
      <p:ext uri="{BB962C8B-B14F-4D97-AF65-F5344CB8AC3E}">
        <p14:creationId xmlns:p14="http://schemas.microsoft.com/office/powerpoint/2010/main" val="358774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FAFFF9-5896-47FC-846E-6C3CC18BF84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2A4915C-9B85-411A-B646-80BEA4545425}"/>
              </a:ext>
            </a:extLst>
          </p:cNvPr>
          <p:cNvSpPr>
            <a:spLocks noGrp="1"/>
          </p:cNvSpPr>
          <p:nvPr>
            <p:ph type="dt" sz="half" idx="10"/>
          </p:nvPr>
        </p:nvSpPr>
        <p:spPr/>
        <p:txBody>
          <a:bodyPr/>
          <a:lstStyle/>
          <a:p>
            <a:fld id="{964E4E56-15AB-47B6-8C69-CFEBFE04A5EF}" type="datetimeFigureOut">
              <a:rPr lang="sv-SE" smtClean="0"/>
              <a:t>2023-03-26</a:t>
            </a:fld>
            <a:endParaRPr lang="sv-SE" dirty="0"/>
          </a:p>
        </p:txBody>
      </p:sp>
      <p:sp>
        <p:nvSpPr>
          <p:cNvPr id="4" name="Platshållare för sidfot 3">
            <a:extLst>
              <a:ext uri="{FF2B5EF4-FFF2-40B4-BE49-F238E27FC236}">
                <a16:creationId xmlns:a16="http://schemas.microsoft.com/office/drawing/2014/main" id="{59EB59A5-B00A-48F2-AF5D-607A3E34537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A0DA3975-03AE-4AEB-899D-008D3C475938}"/>
              </a:ext>
            </a:extLst>
          </p:cNvPr>
          <p:cNvSpPr>
            <a:spLocks noGrp="1"/>
          </p:cNvSpPr>
          <p:nvPr>
            <p:ph type="sldNum" sz="quarter" idx="12"/>
          </p:nvPr>
        </p:nvSpPr>
        <p:spPr/>
        <p:txBody>
          <a:bodyPr/>
          <a:lstStyle/>
          <a:p>
            <a:fld id="{81AB0B46-24AB-4BAD-BDB0-15376D6EEA0A}" type="slidenum">
              <a:rPr lang="sv-SE" smtClean="0"/>
              <a:t>‹#›</a:t>
            </a:fld>
            <a:endParaRPr lang="sv-SE" dirty="0"/>
          </a:p>
        </p:txBody>
      </p:sp>
    </p:spTree>
    <p:extLst>
      <p:ext uri="{BB962C8B-B14F-4D97-AF65-F5344CB8AC3E}">
        <p14:creationId xmlns:p14="http://schemas.microsoft.com/office/powerpoint/2010/main" val="140979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90A1592-2F92-4375-A221-CA3ECE88D854}"/>
              </a:ext>
            </a:extLst>
          </p:cNvPr>
          <p:cNvSpPr>
            <a:spLocks noGrp="1"/>
          </p:cNvSpPr>
          <p:nvPr>
            <p:ph type="dt" sz="half" idx="10"/>
          </p:nvPr>
        </p:nvSpPr>
        <p:spPr/>
        <p:txBody>
          <a:bodyPr/>
          <a:lstStyle/>
          <a:p>
            <a:fld id="{964E4E56-15AB-47B6-8C69-CFEBFE04A5EF}" type="datetimeFigureOut">
              <a:rPr lang="sv-SE" smtClean="0"/>
              <a:t>2023-03-26</a:t>
            </a:fld>
            <a:endParaRPr lang="sv-SE" dirty="0"/>
          </a:p>
        </p:txBody>
      </p:sp>
      <p:sp>
        <p:nvSpPr>
          <p:cNvPr id="3" name="Platshållare för sidfot 2">
            <a:extLst>
              <a:ext uri="{FF2B5EF4-FFF2-40B4-BE49-F238E27FC236}">
                <a16:creationId xmlns:a16="http://schemas.microsoft.com/office/drawing/2014/main" id="{EEDB4D05-6815-4B56-91F6-6096903DA5E7}"/>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A685D57B-695A-4121-962D-CC7721FCC5A7}"/>
              </a:ext>
            </a:extLst>
          </p:cNvPr>
          <p:cNvSpPr>
            <a:spLocks noGrp="1"/>
          </p:cNvSpPr>
          <p:nvPr>
            <p:ph type="sldNum" sz="quarter" idx="12"/>
          </p:nvPr>
        </p:nvSpPr>
        <p:spPr/>
        <p:txBody>
          <a:bodyPr/>
          <a:lstStyle/>
          <a:p>
            <a:fld id="{81AB0B46-24AB-4BAD-BDB0-15376D6EEA0A}" type="slidenum">
              <a:rPr lang="sv-SE" smtClean="0"/>
              <a:t>‹#›</a:t>
            </a:fld>
            <a:endParaRPr lang="sv-SE" dirty="0"/>
          </a:p>
        </p:txBody>
      </p:sp>
    </p:spTree>
    <p:extLst>
      <p:ext uri="{BB962C8B-B14F-4D97-AF65-F5344CB8AC3E}">
        <p14:creationId xmlns:p14="http://schemas.microsoft.com/office/powerpoint/2010/main" val="4099084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DBA75E-D45B-456F-98D1-B3BC77C660A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CDBB3B4-963A-4AF9-917D-3E204198D2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CF23C4E-F065-4CCD-AB2B-4BEBF61D9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03081C1F-8C56-4119-AEA3-80CA4B55E9B5}"/>
              </a:ext>
            </a:extLst>
          </p:cNvPr>
          <p:cNvSpPr>
            <a:spLocks noGrp="1"/>
          </p:cNvSpPr>
          <p:nvPr>
            <p:ph type="dt" sz="half" idx="10"/>
          </p:nvPr>
        </p:nvSpPr>
        <p:spPr/>
        <p:txBody>
          <a:bodyPr/>
          <a:lstStyle/>
          <a:p>
            <a:fld id="{964E4E56-15AB-47B6-8C69-CFEBFE04A5EF}" type="datetimeFigureOut">
              <a:rPr lang="sv-SE" smtClean="0"/>
              <a:t>2023-03-26</a:t>
            </a:fld>
            <a:endParaRPr lang="sv-SE" dirty="0"/>
          </a:p>
        </p:txBody>
      </p:sp>
      <p:sp>
        <p:nvSpPr>
          <p:cNvPr id="6" name="Platshållare för sidfot 5">
            <a:extLst>
              <a:ext uri="{FF2B5EF4-FFF2-40B4-BE49-F238E27FC236}">
                <a16:creationId xmlns:a16="http://schemas.microsoft.com/office/drawing/2014/main" id="{7BC27EC2-A9EB-448C-8ED0-BCE1BF0D1FF2}"/>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262DF654-59C9-4B7A-9630-F68727F0CB82}"/>
              </a:ext>
            </a:extLst>
          </p:cNvPr>
          <p:cNvSpPr>
            <a:spLocks noGrp="1"/>
          </p:cNvSpPr>
          <p:nvPr>
            <p:ph type="sldNum" sz="quarter" idx="12"/>
          </p:nvPr>
        </p:nvSpPr>
        <p:spPr/>
        <p:txBody>
          <a:bodyPr/>
          <a:lstStyle/>
          <a:p>
            <a:fld id="{81AB0B46-24AB-4BAD-BDB0-15376D6EEA0A}" type="slidenum">
              <a:rPr lang="sv-SE" smtClean="0"/>
              <a:t>‹#›</a:t>
            </a:fld>
            <a:endParaRPr lang="sv-SE" dirty="0"/>
          </a:p>
        </p:txBody>
      </p:sp>
    </p:spTree>
    <p:extLst>
      <p:ext uri="{BB962C8B-B14F-4D97-AF65-F5344CB8AC3E}">
        <p14:creationId xmlns:p14="http://schemas.microsoft.com/office/powerpoint/2010/main" val="399055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4D4337-25E8-4706-9CF2-3A54342E485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DC19CAD-EB9F-4704-8458-5D731A0419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C92077D8-FDC8-405D-8E02-B52E5BD83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B3326C7B-7473-4057-A543-8871A7A7CB37}"/>
              </a:ext>
            </a:extLst>
          </p:cNvPr>
          <p:cNvSpPr>
            <a:spLocks noGrp="1"/>
          </p:cNvSpPr>
          <p:nvPr>
            <p:ph type="dt" sz="half" idx="10"/>
          </p:nvPr>
        </p:nvSpPr>
        <p:spPr/>
        <p:txBody>
          <a:bodyPr/>
          <a:lstStyle/>
          <a:p>
            <a:fld id="{964E4E56-15AB-47B6-8C69-CFEBFE04A5EF}" type="datetimeFigureOut">
              <a:rPr lang="sv-SE" smtClean="0"/>
              <a:t>2023-03-26</a:t>
            </a:fld>
            <a:endParaRPr lang="sv-SE" dirty="0"/>
          </a:p>
        </p:txBody>
      </p:sp>
      <p:sp>
        <p:nvSpPr>
          <p:cNvPr id="6" name="Platshållare för sidfot 5">
            <a:extLst>
              <a:ext uri="{FF2B5EF4-FFF2-40B4-BE49-F238E27FC236}">
                <a16:creationId xmlns:a16="http://schemas.microsoft.com/office/drawing/2014/main" id="{F0A0CD47-4AAB-40B5-B889-929415FFC8E9}"/>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17BC5F02-C9FB-409C-8205-B859037E4646}"/>
              </a:ext>
            </a:extLst>
          </p:cNvPr>
          <p:cNvSpPr>
            <a:spLocks noGrp="1"/>
          </p:cNvSpPr>
          <p:nvPr>
            <p:ph type="sldNum" sz="quarter" idx="12"/>
          </p:nvPr>
        </p:nvSpPr>
        <p:spPr/>
        <p:txBody>
          <a:bodyPr/>
          <a:lstStyle/>
          <a:p>
            <a:fld id="{81AB0B46-24AB-4BAD-BDB0-15376D6EEA0A}" type="slidenum">
              <a:rPr lang="sv-SE" smtClean="0"/>
              <a:t>‹#›</a:t>
            </a:fld>
            <a:endParaRPr lang="sv-SE" dirty="0"/>
          </a:p>
        </p:txBody>
      </p:sp>
    </p:spTree>
    <p:extLst>
      <p:ext uri="{BB962C8B-B14F-4D97-AF65-F5344CB8AC3E}">
        <p14:creationId xmlns:p14="http://schemas.microsoft.com/office/powerpoint/2010/main" val="344393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6AA7CDF-8E85-4EFB-8EA5-19F5B8F8D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D607F56-CCFD-41ED-AFB3-966CD773C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A681EB7-29EA-4ABA-B3DD-E6FDB70409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E4E56-15AB-47B6-8C69-CFEBFE04A5EF}" type="datetimeFigureOut">
              <a:rPr lang="sv-SE" smtClean="0"/>
              <a:t>2023-03-26</a:t>
            </a:fld>
            <a:endParaRPr lang="sv-SE" dirty="0"/>
          </a:p>
        </p:txBody>
      </p:sp>
      <p:sp>
        <p:nvSpPr>
          <p:cNvPr id="5" name="Platshållare för sidfot 4">
            <a:extLst>
              <a:ext uri="{FF2B5EF4-FFF2-40B4-BE49-F238E27FC236}">
                <a16:creationId xmlns:a16="http://schemas.microsoft.com/office/drawing/2014/main" id="{6000F4D6-4851-4447-83D1-020CE9A11F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A8FDAC2D-819B-4B5D-B95F-E58078287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B0B46-24AB-4BAD-BDB0-15376D6EEA0A}" type="slidenum">
              <a:rPr lang="sv-SE" smtClean="0"/>
              <a:t>‹#›</a:t>
            </a:fld>
            <a:endParaRPr lang="sv-SE" dirty="0"/>
          </a:p>
        </p:txBody>
      </p:sp>
    </p:spTree>
    <p:extLst>
      <p:ext uri="{BB962C8B-B14F-4D97-AF65-F5344CB8AC3E}">
        <p14:creationId xmlns:p14="http://schemas.microsoft.com/office/powerpoint/2010/main" val="406819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file:////var/folders/k8/prt7qcy15918r7b_lhk5sdlm0000gn/T/com.microsoft.Word/WebArchiveCopyPasteTempFiles/wUM6iuschznVN6DsRC71zJ9McNwCSd2ly-iGkKKppZYFn7-UJX8EZz1cjzGIkd2Jhmx5aQ=s170"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7F0AE3-1686-4A45-82AF-3CA01C3FD591}"/>
              </a:ext>
            </a:extLst>
          </p:cNvPr>
          <p:cNvSpPr>
            <a:spLocks noGrp="1"/>
          </p:cNvSpPr>
          <p:nvPr>
            <p:ph type="title"/>
          </p:nvPr>
        </p:nvSpPr>
        <p:spPr/>
        <p:txBody>
          <a:bodyPr>
            <a:normAutofit/>
          </a:bodyPr>
          <a:lstStyle/>
          <a:p>
            <a:pPr algn="ctr"/>
            <a:r>
              <a:rPr lang="sv-SE" sz="6000" b="1" dirty="0">
                <a:solidFill>
                  <a:schemeClr val="bg1"/>
                </a:solidFill>
              </a:rPr>
              <a:t>Välkomna säsongen 2023 - 2024</a:t>
            </a:r>
          </a:p>
        </p:txBody>
      </p:sp>
      <p:sp>
        <p:nvSpPr>
          <p:cNvPr id="3" name="Platshållare för innehåll 2">
            <a:extLst>
              <a:ext uri="{FF2B5EF4-FFF2-40B4-BE49-F238E27FC236}">
                <a16:creationId xmlns:a16="http://schemas.microsoft.com/office/drawing/2014/main" id="{DBC8661F-B7FD-4A4A-B9E2-9B4A375F3130}"/>
              </a:ext>
            </a:extLst>
          </p:cNvPr>
          <p:cNvSpPr>
            <a:spLocks noGrp="1"/>
          </p:cNvSpPr>
          <p:nvPr>
            <p:ph idx="1"/>
          </p:nvPr>
        </p:nvSpPr>
        <p:spPr/>
        <p:txBody>
          <a:bodyPr>
            <a:normAutofit/>
          </a:bodyPr>
          <a:lstStyle/>
          <a:p>
            <a:pPr marL="0" indent="0">
              <a:buNone/>
            </a:pPr>
            <a:endParaRPr lang="sv-SE" dirty="0">
              <a:solidFill>
                <a:schemeClr val="bg1"/>
              </a:solidFill>
            </a:endParaRPr>
          </a:p>
          <a:p>
            <a:pPr marL="0" indent="0">
              <a:buNone/>
            </a:pPr>
            <a:r>
              <a:rPr lang="sv-SE" dirty="0">
                <a:solidFill>
                  <a:schemeClr val="bg1"/>
                </a:solidFill>
              </a:rPr>
              <a:t> </a:t>
            </a:r>
          </a:p>
        </p:txBody>
      </p:sp>
      <p:pic>
        <p:nvPicPr>
          <p:cNvPr id="4" name="Bildobjekt 3">
            <a:extLst>
              <a:ext uri="{FF2B5EF4-FFF2-40B4-BE49-F238E27FC236}">
                <a16:creationId xmlns:a16="http://schemas.microsoft.com/office/drawing/2014/main" id="{AF06A1C4-2893-44C9-A796-CEA496A8624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878" b="99458" l="3973" r="95753">
                        <a14:foregroundMark x1="6986" y1="44444" x2="6986" y2="44444"/>
                        <a14:foregroundMark x1="7123" y1="44173" x2="7123" y2="44173"/>
                        <a14:foregroundMark x1="41918" y1="79133" x2="41918" y2="79133"/>
                        <a14:foregroundMark x1="45068" y1="79675" x2="45068" y2="79675"/>
                        <a14:foregroundMark x1="49041" y1="86450" x2="49041" y2="86450"/>
                        <a14:foregroundMark x1="48630" y1="77507" x2="48630" y2="77507"/>
                        <a14:foregroundMark x1="52055" y1="76694" x2="52055" y2="76694"/>
                        <a14:foregroundMark x1="55205" y1="76965" x2="55205" y2="76965"/>
                        <a14:foregroundMark x1="53699" y1="48509" x2="53699" y2="48509"/>
                        <a14:foregroundMark x1="50685" y1="42547" x2="50685" y2="42547"/>
                        <a14:foregroundMark x1="49589" y1="46070" x2="49589" y2="46070"/>
                        <a14:foregroundMark x1="49589" y1="46070" x2="49589" y2="46070"/>
                        <a14:foregroundMark x1="49589" y1="46070" x2="49589" y2="46070"/>
                        <a14:foregroundMark x1="50137" y1="50136" x2="50137" y2="50136"/>
                        <a14:foregroundMark x1="50137" y1="47967" x2="50137" y2="47967"/>
                        <a14:foregroundMark x1="50137" y1="47967" x2="50137" y2="47967"/>
                        <a14:foregroundMark x1="50137" y1="47967" x2="50137" y2="47967"/>
                        <a14:foregroundMark x1="50274" y1="47154" x2="50274" y2="47154"/>
                        <a14:foregroundMark x1="52055" y1="62060" x2="52055" y2="62060"/>
                        <a14:foregroundMark x1="46575" y1="62060" x2="46575" y2="62060"/>
                        <a14:foregroundMark x1="38767" y1="6233" x2="38767" y2="6233"/>
                        <a14:foregroundMark x1="38767" y1="6233" x2="38767" y2="6233"/>
                        <a14:foregroundMark x1="23699" y1="74255" x2="23699" y2="74255"/>
                        <a14:foregroundMark x1="23699" y1="74526" x2="23699" y2="74526"/>
                        <a14:foregroundMark x1="26027" y1="72900" x2="26027" y2="72900"/>
                        <a14:foregroundMark x1="26027" y1="72900" x2="26027" y2="72900"/>
                        <a14:foregroundMark x1="50548" y1="98645" x2="50548" y2="98645"/>
                        <a14:foregroundMark x1="67534" y1="83740" x2="67534" y2="83740"/>
                        <a14:foregroundMark x1="67534" y1="83740" x2="67534" y2="83740"/>
                        <a14:foregroundMark x1="42055" y1="95393" x2="42055" y2="95393"/>
                        <a14:foregroundMark x1="42055" y1="95393" x2="42055" y2="95393"/>
                        <a14:foregroundMark x1="53699" y1="97561" x2="51644" y2="99458"/>
                        <a14:foregroundMark x1="44247" y1="97290" x2="46438" y2="99458"/>
                        <a14:foregroundMark x1="50822" y1="39295" x2="50822" y2="39295"/>
                        <a14:foregroundMark x1="50822" y1="39295" x2="50822" y2="39295"/>
                        <a14:foregroundMark x1="50822" y1="39295" x2="50822" y2="39295"/>
                        <a14:foregroundMark x1="50274" y1="37940" x2="50274" y2="37940"/>
                        <a14:foregroundMark x1="50274" y1="37940" x2="50274" y2="37940"/>
                        <a14:foregroundMark x1="47534" y1="36314" x2="47534" y2="36314"/>
                        <a14:foregroundMark x1="47534" y1="36314" x2="47534" y2="36314"/>
                        <a14:foregroundMark x1="45890" y1="42005" x2="45890" y2="42005"/>
                        <a14:foregroundMark x1="45890" y1="42005" x2="45890" y2="42005"/>
                        <a14:foregroundMark x1="46164" y1="49051" x2="46164" y2="49051"/>
                        <a14:foregroundMark x1="48082" y1="49322" x2="48082" y2="49322"/>
                        <a14:foregroundMark x1="48082" y1="49322" x2="48082" y2="49322"/>
                        <a14:foregroundMark x1="49863" y1="46612" x2="49863" y2="46612"/>
                        <a14:foregroundMark x1="49863" y1="46612" x2="49863" y2="46612"/>
                        <a14:foregroundMark x1="49726" y1="44444" x2="49726" y2="44444"/>
                        <a14:foregroundMark x1="49726" y1="44444" x2="49726" y2="44444"/>
                        <a14:foregroundMark x1="50137" y1="37127" x2="47671" y2="50678"/>
                        <a14:foregroundMark x1="47671" y1="50678" x2="47808" y2="50678"/>
                        <a14:foregroundMark x1="6027" y1="49051" x2="7808" y2="38753"/>
                        <a14:foregroundMark x1="3425" y1="36314" x2="3014" y2="49864"/>
                        <a14:foregroundMark x1="3014" y1="49864" x2="7671" y2="39024"/>
                        <a14:foregroundMark x1="7671" y1="39024" x2="3973" y2="36314"/>
                        <a14:foregroundMark x1="78904" y1="23848" x2="71370" y2="16802"/>
                        <a14:foregroundMark x1="95753" y1="37669" x2="89589" y2="47154"/>
                        <a14:foregroundMark x1="89589" y1="47154" x2="90000" y2="49864"/>
                        <a14:foregroundMark x1="6849" y1="42276" x2="5479" y2="48780"/>
                        <a14:foregroundMark x1="19726" y1="24661" x2="29178" y2="16260"/>
                      </a14:backgroundRemoval>
                    </a14:imgEffect>
                  </a14:imgLayer>
                </a14:imgProps>
              </a:ext>
            </a:extLst>
          </a:blip>
          <a:stretch>
            <a:fillRect/>
          </a:stretch>
        </p:blipFill>
        <p:spPr>
          <a:xfrm>
            <a:off x="2124892" y="1596371"/>
            <a:ext cx="8172071" cy="4130813"/>
          </a:xfrm>
          <a:prstGeom prst="rect">
            <a:avLst/>
          </a:prstGeom>
        </p:spPr>
      </p:pic>
    </p:spTree>
    <p:extLst>
      <p:ext uri="{BB962C8B-B14F-4D97-AF65-F5344CB8AC3E}">
        <p14:creationId xmlns:p14="http://schemas.microsoft.com/office/powerpoint/2010/main" val="1163465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1B55AD-7990-42C8-99E7-866B194568FA}"/>
              </a:ext>
            </a:extLst>
          </p:cNvPr>
          <p:cNvSpPr>
            <a:spLocks noGrp="1"/>
          </p:cNvSpPr>
          <p:nvPr>
            <p:ph type="title"/>
          </p:nvPr>
        </p:nvSpPr>
        <p:spPr/>
        <p:txBody>
          <a:bodyPr>
            <a:normAutofit/>
          </a:bodyPr>
          <a:lstStyle/>
          <a:p>
            <a:pPr algn="ctr"/>
            <a:r>
              <a:rPr lang="sv-SE" sz="6000" b="1" dirty="0">
                <a:solidFill>
                  <a:schemeClr val="bg1"/>
                </a:solidFill>
              </a:rPr>
              <a:t>”off </a:t>
            </a:r>
            <a:r>
              <a:rPr lang="sv-SE" sz="6000" b="1" dirty="0" err="1">
                <a:solidFill>
                  <a:schemeClr val="bg1"/>
                </a:solidFill>
              </a:rPr>
              <a:t>ice</a:t>
            </a:r>
            <a:r>
              <a:rPr lang="sv-SE" sz="6000" b="1" dirty="0">
                <a:solidFill>
                  <a:schemeClr val="bg1"/>
                </a:solidFill>
              </a:rPr>
              <a:t>” träning u16 ÖHF</a:t>
            </a:r>
          </a:p>
        </p:txBody>
      </p:sp>
      <p:sp>
        <p:nvSpPr>
          <p:cNvPr id="3" name="Platshållare för innehåll 2">
            <a:extLst>
              <a:ext uri="{FF2B5EF4-FFF2-40B4-BE49-F238E27FC236}">
                <a16:creationId xmlns:a16="http://schemas.microsoft.com/office/drawing/2014/main" id="{E86DBFDF-0C8C-444A-AC9D-840DAFF7C3D6}"/>
              </a:ext>
            </a:extLst>
          </p:cNvPr>
          <p:cNvSpPr>
            <a:spLocks noGrp="1"/>
          </p:cNvSpPr>
          <p:nvPr>
            <p:ph idx="1"/>
          </p:nvPr>
        </p:nvSpPr>
        <p:spPr/>
        <p:txBody>
          <a:bodyPr>
            <a:normAutofit/>
          </a:bodyPr>
          <a:lstStyle/>
          <a:p>
            <a:r>
              <a:rPr lang="sv-SE" dirty="0">
                <a:solidFill>
                  <a:schemeClr val="bg1"/>
                </a:solidFill>
              </a:rPr>
              <a:t>Start vecka 14 vid MSA. (28Tkr + 129kr/månad)</a:t>
            </a:r>
          </a:p>
          <a:p>
            <a:r>
              <a:rPr lang="sv-SE" dirty="0">
                <a:solidFill>
                  <a:schemeClr val="bg1"/>
                </a:solidFill>
              </a:rPr>
              <a:t>Egen träning vecka 27 – 30. </a:t>
            </a:r>
          </a:p>
          <a:p>
            <a:r>
              <a:rPr lang="sv-SE" dirty="0">
                <a:solidFill>
                  <a:schemeClr val="bg1"/>
                </a:solidFill>
              </a:rPr>
              <a:t>Återsamling vecka 31 med </a:t>
            </a:r>
            <a:r>
              <a:rPr lang="sv-SE" dirty="0" err="1">
                <a:solidFill>
                  <a:schemeClr val="bg1"/>
                </a:solidFill>
              </a:rPr>
              <a:t>fys</a:t>
            </a:r>
            <a:r>
              <a:rPr lang="sv-SE" dirty="0">
                <a:solidFill>
                  <a:schemeClr val="bg1"/>
                </a:solidFill>
              </a:rPr>
              <a:t>-test. </a:t>
            </a:r>
          </a:p>
          <a:p>
            <a:r>
              <a:rPr lang="sv-SE" dirty="0">
                <a:solidFill>
                  <a:schemeClr val="bg1"/>
                </a:solidFill>
              </a:rPr>
              <a:t>Vecka 32 </a:t>
            </a:r>
            <a:r>
              <a:rPr lang="sv-SE" dirty="0" err="1">
                <a:solidFill>
                  <a:schemeClr val="bg1"/>
                </a:solidFill>
              </a:rPr>
              <a:t>ispass</a:t>
            </a:r>
            <a:r>
              <a:rPr lang="sv-SE" dirty="0">
                <a:solidFill>
                  <a:schemeClr val="bg1"/>
                </a:solidFill>
              </a:rPr>
              <a:t> + fys. </a:t>
            </a:r>
          </a:p>
          <a:p>
            <a:pPr marL="0" indent="0">
              <a:buNone/>
            </a:pPr>
            <a:br>
              <a:rPr lang="sv-SE" dirty="0">
                <a:solidFill>
                  <a:schemeClr val="bg1"/>
                </a:solidFill>
              </a:rPr>
            </a:br>
            <a:r>
              <a:rPr lang="sv-SE" dirty="0">
                <a:solidFill>
                  <a:schemeClr val="bg1"/>
                </a:solidFill>
              </a:rPr>
              <a:t>Upplägg MSA är 5 pass/vecka som Liv Forsberg genomför. </a:t>
            </a:r>
          </a:p>
          <a:p>
            <a:pPr marL="0" indent="0">
              <a:buNone/>
            </a:pPr>
            <a:r>
              <a:rPr lang="sv-SE" dirty="0">
                <a:solidFill>
                  <a:schemeClr val="bg1"/>
                </a:solidFill>
              </a:rPr>
              <a:t>Ytterligare ett pass kan tillkomma som istränare håller i ex löpning. </a:t>
            </a:r>
          </a:p>
          <a:p>
            <a:pPr marL="0" indent="0">
              <a:buNone/>
            </a:pPr>
            <a:r>
              <a:rPr lang="sv-SE" dirty="0">
                <a:solidFill>
                  <a:schemeClr val="bg1"/>
                </a:solidFill>
              </a:rPr>
              <a:t>Sista sida visar </a:t>
            </a:r>
            <a:r>
              <a:rPr lang="sv-SE" dirty="0" err="1">
                <a:solidFill>
                  <a:schemeClr val="bg1"/>
                </a:solidFill>
              </a:rPr>
              <a:t>Fys</a:t>
            </a:r>
            <a:r>
              <a:rPr lang="sv-SE" dirty="0">
                <a:solidFill>
                  <a:schemeClr val="bg1"/>
                </a:solidFill>
              </a:rPr>
              <a:t>-schemat april månad.</a:t>
            </a:r>
          </a:p>
        </p:txBody>
      </p:sp>
    </p:spTree>
    <p:extLst>
      <p:ext uri="{BB962C8B-B14F-4D97-AF65-F5344CB8AC3E}">
        <p14:creationId xmlns:p14="http://schemas.microsoft.com/office/powerpoint/2010/main" val="1802702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5F9DB-32CD-4CDA-80F9-07122C003A33}"/>
              </a:ext>
            </a:extLst>
          </p:cNvPr>
          <p:cNvSpPr>
            <a:spLocks noGrp="1"/>
          </p:cNvSpPr>
          <p:nvPr>
            <p:ph type="title"/>
          </p:nvPr>
        </p:nvSpPr>
        <p:spPr>
          <a:xfrm>
            <a:off x="838200" y="365126"/>
            <a:ext cx="10515600" cy="669348"/>
          </a:xfrm>
        </p:spPr>
        <p:txBody>
          <a:bodyPr>
            <a:normAutofit fontScale="90000"/>
          </a:bodyPr>
          <a:lstStyle/>
          <a:p>
            <a:pPr algn="ctr"/>
            <a:r>
              <a:rPr lang="sv-SE" b="1" dirty="0">
                <a:solidFill>
                  <a:schemeClr val="bg1"/>
                </a:solidFill>
              </a:rPr>
              <a:t>Kommande aktiviteter mm</a:t>
            </a:r>
          </a:p>
        </p:txBody>
      </p:sp>
      <p:sp>
        <p:nvSpPr>
          <p:cNvPr id="3" name="Platshållare för innehåll 2">
            <a:extLst>
              <a:ext uri="{FF2B5EF4-FFF2-40B4-BE49-F238E27FC236}">
                <a16:creationId xmlns:a16="http://schemas.microsoft.com/office/drawing/2014/main" id="{92FAAC36-DA96-4577-B833-A41A0AE0A5E8}"/>
              </a:ext>
            </a:extLst>
          </p:cNvPr>
          <p:cNvSpPr>
            <a:spLocks noGrp="1"/>
          </p:cNvSpPr>
          <p:nvPr>
            <p:ph idx="1"/>
          </p:nvPr>
        </p:nvSpPr>
        <p:spPr>
          <a:xfrm>
            <a:off x="838200" y="1034474"/>
            <a:ext cx="10515600" cy="4351338"/>
          </a:xfrm>
        </p:spPr>
        <p:txBody>
          <a:bodyPr>
            <a:normAutofit fontScale="92500" lnSpcReduction="10000"/>
          </a:bodyPr>
          <a:lstStyle/>
          <a:p>
            <a:pPr marL="0" indent="0">
              <a:buNone/>
            </a:pPr>
            <a:r>
              <a:rPr lang="sv-SE" dirty="0">
                <a:solidFill>
                  <a:schemeClr val="bg1"/>
                </a:solidFill>
              </a:rPr>
              <a:t>- ”springskytte” i </a:t>
            </a:r>
            <a:r>
              <a:rPr lang="sv-SE" dirty="0" err="1">
                <a:solidFill>
                  <a:schemeClr val="bg1"/>
                </a:solidFill>
              </a:rPr>
              <a:t>Kvaved</a:t>
            </a:r>
            <a:r>
              <a:rPr lang="sv-SE" dirty="0">
                <a:solidFill>
                  <a:schemeClr val="bg1"/>
                </a:solidFill>
              </a:rPr>
              <a:t>.</a:t>
            </a:r>
          </a:p>
          <a:p>
            <a:pPr marL="0" indent="0">
              <a:buNone/>
            </a:pPr>
            <a:r>
              <a:rPr lang="sv-SE" dirty="0">
                <a:solidFill>
                  <a:schemeClr val="bg1"/>
                </a:solidFill>
              </a:rPr>
              <a:t>- Iceman (Triathlon). </a:t>
            </a:r>
          </a:p>
          <a:p>
            <a:pPr marL="0" indent="0">
              <a:buNone/>
            </a:pPr>
            <a:r>
              <a:rPr lang="sv-SE" dirty="0">
                <a:solidFill>
                  <a:schemeClr val="bg1"/>
                </a:solidFill>
              </a:rPr>
              <a:t>- </a:t>
            </a:r>
            <a:r>
              <a:rPr lang="sv-SE" dirty="0" err="1">
                <a:solidFill>
                  <a:schemeClr val="bg1"/>
                </a:solidFill>
              </a:rPr>
              <a:t>Teambuildning</a:t>
            </a:r>
            <a:r>
              <a:rPr lang="sv-SE" dirty="0">
                <a:solidFill>
                  <a:schemeClr val="bg1"/>
                </a:solidFill>
              </a:rPr>
              <a:t>.</a:t>
            </a:r>
          </a:p>
          <a:p>
            <a:pPr>
              <a:buFontTx/>
              <a:buChar char="-"/>
            </a:pPr>
            <a:r>
              <a:rPr lang="sv-SE" dirty="0">
                <a:solidFill>
                  <a:schemeClr val="bg1"/>
                </a:solidFill>
              </a:rPr>
              <a:t>Uppstartscamp börjar vecka 32 i samband med Victor Hedman Hockeyskola</a:t>
            </a:r>
          </a:p>
          <a:p>
            <a:pPr marL="0" indent="0">
              <a:buNone/>
            </a:pPr>
            <a:r>
              <a:rPr lang="sv-SE" dirty="0">
                <a:solidFill>
                  <a:schemeClr val="bg1"/>
                </a:solidFill>
              </a:rPr>
              <a:t>- </a:t>
            </a:r>
            <a:r>
              <a:rPr lang="sv-SE" dirty="0" err="1">
                <a:solidFill>
                  <a:schemeClr val="bg1"/>
                </a:solidFill>
              </a:rPr>
              <a:t>Prosharp</a:t>
            </a:r>
            <a:endParaRPr lang="sv-SE" dirty="0">
              <a:solidFill>
                <a:schemeClr val="bg1"/>
              </a:solidFill>
            </a:endParaRPr>
          </a:p>
          <a:p>
            <a:pPr marL="0" indent="0">
              <a:buNone/>
            </a:pPr>
            <a:endParaRPr lang="sv-SE" dirty="0">
              <a:solidFill>
                <a:schemeClr val="bg1"/>
              </a:solidFill>
            </a:endParaRPr>
          </a:p>
          <a:p>
            <a:pPr marL="0" indent="0">
              <a:buNone/>
            </a:pPr>
            <a:r>
              <a:rPr lang="sv-SE" dirty="0">
                <a:solidFill>
                  <a:schemeClr val="bg1"/>
                </a:solidFill>
              </a:rPr>
              <a:t>Kommunikation: </a:t>
            </a:r>
            <a:r>
              <a:rPr lang="sv-SE" dirty="0" err="1">
                <a:solidFill>
                  <a:schemeClr val="bg1"/>
                </a:solidFill>
              </a:rPr>
              <a:t>Supertext</a:t>
            </a:r>
            <a:r>
              <a:rPr lang="sv-SE" dirty="0">
                <a:solidFill>
                  <a:schemeClr val="bg1"/>
                </a:solidFill>
              </a:rPr>
              <a:t> och laget.se samt </a:t>
            </a:r>
            <a:r>
              <a:rPr lang="sv-SE" dirty="0" err="1">
                <a:solidFill>
                  <a:schemeClr val="bg1"/>
                </a:solidFill>
              </a:rPr>
              <a:t>instagram</a:t>
            </a:r>
            <a:r>
              <a:rPr lang="sv-SE" dirty="0">
                <a:solidFill>
                  <a:schemeClr val="bg1"/>
                </a:solidFill>
              </a:rPr>
              <a:t>.</a:t>
            </a:r>
          </a:p>
          <a:p>
            <a:pPr marL="0" indent="0">
              <a:buNone/>
            </a:pPr>
            <a:endParaRPr lang="sv-SE" dirty="0">
              <a:solidFill>
                <a:schemeClr val="bg1"/>
              </a:solidFill>
            </a:endParaRPr>
          </a:p>
          <a:p>
            <a:pPr marL="0" indent="0">
              <a:buNone/>
            </a:pPr>
            <a:r>
              <a:rPr lang="sv-SE" dirty="0">
                <a:solidFill>
                  <a:schemeClr val="bg1"/>
                </a:solidFill>
              </a:rPr>
              <a:t>Nytt matchställ, eventuellt också damasker ingår. Sponsring för övrig utrustning (ex klubba, knäskydd mm) pågår.</a:t>
            </a:r>
          </a:p>
        </p:txBody>
      </p:sp>
    </p:spTree>
    <p:extLst>
      <p:ext uri="{BB962C8B-B14F-4D97-AF65-F5344CB8AC3E}">
        <p14:creationId xmlns:p14="http://schemas.microsoft.com/office/powerpoint/2010/main" val="4164913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21524B-80D7-6D18-1BEE-C0B4106BC2A4}"/>
              </a:ext>
            </a:extLst>
          </p:cNvPr>
          <p:cNvSpPr>
            <a:spLocks noGrp="1"/>
          </p:cNvSpPr>
          <p:nvPr>
            <p:ph type="title"/>
          </p:nvPr>
        </p:nvSpPr>
        <p:spPr>
          <a:xfrm>
            <a:off x="838200" y="365125"/>
            <a:ext cx="10515600" cy="299893"/>
          </a:xfrm>
        </p:spPr>
        <p:txBody>
          <a:bodyPr>
            <a:normAutofit fontScale="90000"/>
          </a:bodyPr>
          <a:lstStyle/>
          <a:p>
            <a:r>
              <a:rPr lang="sv-SE" dirty="0"/>
              <a:t>  </a:t>
            </a:r>
          </a:p>
        </p:txBody>
      </p:sp>
      <p:graphicFrame>
        <p:nvGraphicFramePr>
          <p:cNvPr id="4" name="Platshållare för innehåll 3">
            <a:extLst>
              <a:ext uri="{FF2B5EF4-FFF2-40B4-BE49-F238E27FC236}">
                <a16:creationId xmlns:a16="http://schemas.microsoft.com/office/drawing/2014/main" id="{E24A1B3A-050D-D5D5-7518-CAC128633F8E}"/>
              </a:ext>
            </a:extLst>
          </p:cNvPr>
          <p:cNvGraphicFramePr>
            <a:graphicFrameLocks noGrp="1"/>
          </p:cNvGraphicFramePr>
          <p:nvPr>
            <p:ph idx="1"/>
            <p:extLst>
              <p:ext uri="{D42A27DB-BD31-4B8C-83A1-F6EECF244321}">
                <p14:modId xmlns:p14="http://schemas.microsoft.com/office/powerpoint/2010/main" val="2141585886"/>
              </p:ext>
            </p:extLst>
          </p:nvPr>
        </p:nvGraphicFramePr>
        <p:xfrm>
          <a:off x="1736522" y="365125"/>
          <a:ext cx="9162391" cy="6358960"/>
        </p:xfrm>
        <a:graphic>
          <a:graphicData uri="http://schemas.openxmlformats.org/drawingml/2006/table">
            <a:tbl>
              <a:tblPr>
                <a:tableStyleId>{5C22544A-7EE6-4342-B048-85BDC9FD1C3A}</a:tableStyleId>
              </a:tblPr>
              <a:tblGrid>
                <a:gridCol w="631426">
                  <a:extLst>
                    <a:ext uri="{9D8B030D-6E8A-4147-A177-3AD203B41FA5}">
                      <a16:colId xmlns:a16="http://schemas.microsoft.com/office/drawing/2014/main" val="1082889984"/>
                    </a:ext>
                  </a:extLst>
                </a:gridCol>
                <a:gridCol w="1706193">
                  <a:extLst>
                    <a:ext uri="{9D8B030D-6E8A-4147-A177-3AD203B41FA5}">
                      <a16:colId xmlns:a16="http://schemas.microsoft.com/office/drawing/2014/main" val="3403039187"/>
                    </a:ext>
                  </a:extLst>
                </a:gridCol>
                <a:gridCol w="1706193">
                  <a:extLst>
                    <a:ext uri="{9D8B030D-6E8A-4147-A177-3AD203B41FA5}">
                      <a16:colId xmlns:a16="http://schemas.microsoft.com/office/drawing/2014/main" val="1638183933"/>
                    </a:ext>
                  </a:extLst>
                </a:gridCol>
                <a:gridCol w="1706193">
                  <a:extLst>
                    <a:ext uri="{9D8B030D-6E8A-4147-A177-3AD203B41FA5}">
                      <a16:colId xmlns:a16="http://schemas.microsoft.com/office/drawing/2014/main" val="226800066"/>
                    </a:ext>
                  </a:extLst>
                </a:gridCol>
                <a:gridCol w="1706193">
                  <a:extLst>
                    <a:ext uri="{9D8B030D-6E8A-4147-A177-3AD203B41FA5}">
                      <a16:colId xmlns:a16="http://schemas.microsoft.com/office/drawing/2014/main" val="793459256"/>
                    </a:ext>
                  </a:extLst>
                </a:gridCol>
                <a:gridCol w="1706193">
                  <a:extLst>
                    <a:ext uri="{9D8B030D-6E8A-4147-A177-3AD203B41FA5}">
                      <a16:colId xmlns:a16="http://schemas.microsoft.com/office/drawing/2014/main" val="2583387535"/>
                    </a:ext>
                  </a:extLst>
                </a:gridCol>
              </a:tblGrid>
              <a:tr h="171201">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30062409"/>
                  </a:ext>
                </a:extLst>
              </a:tr>
              <a:tr h="171201">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20194727"/>
                  </a:ext>
                </a:extLst>
              </a:tr>
              <a:tr h="171201">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54806819"/>
                  </a:ext>
                </a:extLst>
              </a:tr>
              <a:tr h="220117">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800" u="none" strike="noStrike">
                          <a:effectLst/>
                        </a:rPr>
                        <a:t>Datum </a:t>
                      </a:r>
                      <a:endParaRPr lang="sv-SE" sz="8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800" u="none" strike="noStrike">
                          <a:effectLst/>
                        </a:rPr>
                        <a:t>Tema</a:t>
                      </a:r>
                      <a:endParaRPr lang="sv-SE" sz="8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800" u="none" strike="noStrike">
                          <a:effectLst/>
                        </a:rPr>
                        <a:t>Tid </a:t>
                      </a:r>
                      <a:endParaRPr lang="sv-SE" sz="8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800" u="none" strike="noStrike">
                          <a:effectLst/>
                        </a:rPr>
                        <a:t>Plats </a:t>
                      </a:r>
                      <a:endParaRPr lang="sv-SE" sz="8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800" u="none" strike="noStrike">
                          <a:effectLst/>
                        </a:rPr>
                        <a:t>Coach </a:t>
                      </a:r>
                      <a:endParaRPr lang="sv-SE" sz="8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1764171292"/>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2023-04-01</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4124295502"/>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2023-04-02</a:t>
                      </a:r>
                      <a:endParaRPr lang="sv-SE" sz="700" b="0" i="0" u="none" strike="noStrike">
                        <a:solidFill>
                          <a:srgbClr val="FF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1032073217"/>
                  </a:ext>
                </a:extLst>
              </a:tr>
              <a:tr h="187508">
                <a:tc>
                  <a:txBody>
                    <a:bodyPr/>
                    <a:lstStyle/>
                    <a:p>
                      <a:pPr algn="ctr" fontAlgn="b"/>
                      <a:r>
                        <a:rPr lang="sv-SE" sz="700" u="none" strike="noStrike">
                          <a:effectLst/>
                        </a:rPr>
                        <a:t>V.14</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2023-04-03</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Styrketräning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19.00-20.15</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Föreningsgym, MSA</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Liv Forsberg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3714842914"/>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2023-04-04</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Konditionsträning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17.45-19.00</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Utomhus, MSA</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Liv Forsberg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2789377394"/>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2023-04-05</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Styrketräning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19.00-20.15</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Föreningsgym, MSA</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Liv Forsberg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2022342497"/>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2023-04-06</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Skärtorsdag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859926727"/>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2023-04-07</a:t>
                      </a:r>
                      <a:endParaRPr lang="sv-SE" sz="700" b="0" i="0" u="none" strike="noStrike">
                        <a:solidFill>
                          <a:srgbClr val="FF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Långfredag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685359817"/>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2023-04-08</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Påskafton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627477936"/>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2023-04-09</a:t>
                      </a:r>
                      <a:endParaRPr lang="sv-SE" sz="700" b="0" i="0" u="none" strike="noStrike">
                        <a:solidFill>
                          <a:srgbClr val="FF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Påskdagen</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2868728138"/>
                  </a:ext>
                </a:extLst>
              </a:tr>
              <a:tr h="187508">
                <a:tc>
                  <a:txBody>
                    <a:bodyPr/>
                    <a:lstStyle/>
                    <a:p>
                      <a:pPr algn="ctr" fontAlgn="b"/>
                      <a:r>
                        <a:rPr lang="sv-SE" sz="700" u="none" strike="noStrike">
                          <a:effectLst/>
                        </a:rPr>
                        <a:t>V.15</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2023-04-10</a:t>
                      </a:r>
                      <a:endParaRPr lang="sv-SE" sz="700" b="0" i="0" u="none" strike="noStrike">
                        <a:solidFill>
                          <a:srgbClr val="FF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dirty="0">
                          <a:effectLst/>
                        </a:rPr>
                        <a:t>Annandag påsk </a:t>
                      </a:r>
                      <a:endParaRPr lang="sv-SE" sz="700" b="0" i="0" u="none" strike="noStrike" dirty="0">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4259162496"/>
                  </a:ext>
                </a:extLst>
              </a:tr>
              <a:tr h="187508">
                <a:tc>
                  <a:txBody>
                    <a:bodyPr/>
                    <a:lstStyle/>
                    <a:p>
                      <a:pPr algn="ctr" fontAlgn="b"/>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2023-04-11</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Konditionsträning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17.45-19.00</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Utomhus, MSA</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Liv Forsberg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2242151765"/>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2023-04-12</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Styrketräning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19.00-20.15</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Föreningsgym, MSA</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Liv Forsberg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1977276563"/>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2023-04-13</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FAQ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17.45-19.00</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Utomhus, MSA</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Liv Forsberg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1529973942"/>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2023-04-14</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527548715"/>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2023-04-15</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2118203915"/>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2023-04-16</a:t>
                      </a:r>
                      <a:endParaRPr lang="sv-SE" sz="700" b="0" i="0" u="none" strike="noStrike">
                        <a:solidFill>
                          <a:srgbClr val="FF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CARS</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14.00-15.15</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Grupprum</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Liv Forsberg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629323776"/>
                  </a:ext>
                </a:extLst>
              </a:tr>
              <a:tr h="187508">
                <a:tc>
                  <a:txBody>
                    <a:bodyPr/>
                    <a:lstStyle/>
                    <a:p>
                      <a:pPr algn="ctr" fontAlgn="b"/>
                      <a:r>
                        <a:rPr lang="sv-SE" sz="700" u="none" strike="noStrike">
                          <a:effectLst/>
                        </a:rPr>
                        <a:t>V.16</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2023-04-17</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Styrketräning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19.00-20.15</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Föreningsgym, MSA</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Liv Forsberg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1227182210"/>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2023-04-18</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Konditionsträning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17.45-19.00</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Utomhus, MSA</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Liv Forsberg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3346122478"/>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2023-04-19</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Styrketräning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19.00-20.15</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Föreningsgym, MSA</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Liv Forsberg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3653316456"/>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2023-04-20</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FAQ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17.45-19.00</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Utomhus, MSA</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Liv Forsberg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631723309"/>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2023-04-21</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1788320153"/>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2023-04-22</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3179559129"/>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2023-04-23</a:t>
                      </a:r>
                      <a:endParaRPr lang="sv-SE" sz="700" b="0" i="0" u="none" strike="noStrike">
                        <a:solidFill>
                          <a:srgbClr val="FF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CARS</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14.00-15.15</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Grupprum</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Liv Forsberg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829655107"/>
                  </a:ext>
                </a:extLst>
              </a:tr>
              <a:tr h="187508">
                <a:tc>
                  <a:txBody>
                    <a:bodyPr/>
                    <a:lstStyle/>
                    <a:p>
                      <a:pPr algn="ctr" fontAlgn="b"/>
                      <a:r>
                        <a:rPr lang="sv-SE" sz="700" u="none" strike="noStrike">
                          <a:effectLst/>
                        </a:rPr>
                        <a:t>V.17</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2023-04-24</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Styrketräning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19.00-20.15</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Föreningsgym, MSA</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Liv Forsberg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3697715833"/>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2023-04-25</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Konditionsträning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17.45-19.00</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Utomhus, MSA</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Liv Forsberg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2812645293"/>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2023-04-26</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Styrketräning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19.00-20.15</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Föreningsgym, MSA</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Liv Forsberg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4269621334"/>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2023-04-27</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FAQ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17.45-19.00</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Utomhus, MSA</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Liv Forsberg</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874791542"/>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2023-04-28</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2859973277"/>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2023-04-29</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4146348011"/>
                  </a:ext>
                </a:extLst>
              </a:tr>
              <a:tr h="187508">
                <a:tc>
                  <a:txBody>
                    <a:bodyPr/>
                    <a:lstStyle/>
                    <a:p>
                      <a:pPr algn="l" fontAlgn="b"/>
                      <a:endParaRPr lang="sv-SE"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sv-SE" sz="700" u="none" strike="noStrike">
                          <a:effectLst/>
                        </a:rPr>
                        <a:t>2023-04-30</a:t>
                      </a:r>
                      <a:endParaRPr lang="sv-SE" sz="700" b="0" i="0" u="none" strike="noStrike">
                        <a:solidFill>
                          <a:srgbClr val="FF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a:effectLst/>
                        </a:rPr>
                        <a:t> </a:t>
                      </a:r>
                      <a:endParaRPr lang="sv-SE" sz="700" b="0" i="0" u="none" strike="noStrike">
                        <a:solidFill>
                          <a:srgbClr val="000000"/>
                        </a:solidFill>
                        <a:effectLst/>
                        <a:latin typeface="Cordia New" panose="020B0304020202020204" pitchFamily="34" charset="-34"/>
                        <a:cs typeface="Cordia New" panose="020B0304020202020204" pitchFamily="34" charset="-34"/>
                      </a:endParaRPr>
                    </a:p>
                  </a:txBody>
                  <a:tcPr marL="0" marR="0" marT="0" marB="0" anchor="b"/>
                </a:tc>
                <a:tc>
                  <a:txBody>
                    <a:bodyPr/>
                    <a:lstStyle/>
                    <a:p>
                      <a:pPr algn="ctr" fontAlgn="b"/>
                      <a:r>
                        <a:rPr lang="sv-SE" sz="700" u="none" strike="noStrike" dirty="0">
                          <a:effectLst/>
                        </a:rPr>
                        <a:t> </a:t>
                      </a:r>
                      <a:endParaRPr lang="sv-SE" sz="700" b="0" i="0" u="none" strike="noStrike" dirty="0">
                        <a:solidFill>
                          <a:srgbClr val="000000"/>
                        </a:solidFill>
                        <a:effectLst/>
                        <a:latin typeface="Cordia New" panose="020B0304020202020204" pitchFamily="34" charset="-34"/>
                        <a:cs typeface="Cordia New" panose="020B0304020202020204" pitchFamily="34" charset="-34"/>
                      </a:endParaRPr>
                    </a:p>
                  </a:txBody>
                  <a:tcPr marL="0" marR="0" marT="0" marB="0" anchor="b"/>
                </a:tc>
                <a:extLst>
                  <a:ext uri="{0D108BD9-81ED-4DB2-BD59-A6C34878D82A}">
                    <a16:rowId xmlns:a16="http://schemas.microsoft.com/office/drawing/2014/main" val="2982725618"/>
                  </a:ext>
                </a:extLst>
              </a:tr>
            </a:tbl>
          </a:graphicData>
        </a:graphic>
      </p:graphicFrame>
      <p:pic>
        <p:nvPicPr>
          <p:cNvPr id="5" name="Bildobjekt 4" descr="/var/folders/k8/prt7qcy15918r7b_lhk5sdlm0000gn/T/com.microsoft.Word/WebArchiveCopyPasteTempFiles/wUM6iuschznVN6DsRC71zJ9McNwCSd2ly-iGkKKppZYFn7-UJX8EZz1cjzGIkd2Jhmx5aQ=s170">
            <a:extLst>
              <a:ext uri="{FF2B5EF4-FFF2-40B4-BE49-F238E27FC236}">
                <a16:creationId xmlns:a16="http://schemas.microsoft.com/office/drawing/2014/main" id="{01DFD6DC-2338-9C42-9D6D-F71CA2D4163E}"/>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90467" y="-21605"/>
            <a:ext cx="1887323" cy="452617"/>
          </a:xfrm>
          <a:prstGeom prst="rect">
            <a:avLst/>
          </a:prstGeom>
          <a:noFill/>
        </p:spPr>
      </p:pic>
    </p:spTree>
    <p:extLst>
      <p:ext uri="{BB962C8B-B14F-4D97-AF65-F5344CB8AC3E}">
        <p14:creationId xmlns:p14="http://schemas.microsoft.com/office/powerpoint/2010/main" val="2992519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FEFAFC-9314-3F6F-6E55-30AC2A4CBCBE}"/>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5E3681CF-42E5-7AB4-4886-691D3648B2BA}"/>
              </a:ext>
            </a:extLst>
          </p:cNvPr>
          <p:cNvSpPr>
            <a:spLocks noGrp="1"/>
          </p:cNvSpPr>
          <p:nvPr>
            <p:ph idx="1"/>
          </p:nvPr>
        </p:nvSpPr>
        <p:spPr/>
        <p:txBody>
          <a:bodyPr/>
          <a:lstStyle/>
          <a:p>
            <a:endParaRPr lang="sv-SE"/>
          </a:p>
        </p:txBody>
      </p:sp>
      <p:pic>
        <p:nvPicPr>
          <p:cNvPr id="5" name="Bildobjekt 4">
            <a:extLst>
              <a:ext uri="{FF2B5EF4-FFF2-40B4-BE49-F238E27FC236}">
                <a16:creationId xmlns:a16="http://schemas.microsoft.com/office/drawing/2014/main" id="{C318FF69-085E-E73E-6A80-427CF2A5F92B}"/>
              </a:ext>
            </a:extLst>
          </p:cNvPr>
          <p:cNvPicPr>
            <a:picLocks noChangeAspect="1"/>
          </p:cNvPicPr>
          <p:nvPr/>
        </p:nvPicPr>
        <p:blipFill>
          <a:blip r:embed="rId2"/>
          <a:stretch>
            <a:fillRect/>
          </a:stretch>
        </p:blipFill>
        <p:spPr>
          <a:xfrm>
            <a:off x="73892" y="0"/>
            <a:ext cx="11776364" cy="6858000"/>
          </a:xfrm>
          <a:prstGeom prst="rect">
            <a:avLst/>
          </a:prstGeom>
        </p:spPr>
      </p:pic>
    </p:spTree>
    <p:extLst>
      <p:ext uri="{BB962C8B-B14F-4D97-AF65-F5344CB8AC3E}">
        <p14:creationId xmlns:p14="http://schemas.microsoft.com/office/powerpoint/2010/main" val="66992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AC1FB04-2F06-4D79-BB7D-C8239AFF5C39}"/>
              </a:ext>
            </a:extLst>
          </p:cNvPr>
          <p:cNvPicPr>
            <a:picLocks noChangeAspect="1"/>
          </p:cNvPicPr>
          <p:nvPr/>
        </p:nvPicPr>
        <p:blipFill rotWithShape="1">
          <a:blip r:embed="rId3"/>
          <a:srcRect l="46917" t="18666" r="24584" b="7704"/>
          <a:stretch/>
        </p:blipFill>
        <p:spPr>
          <a:xfrm>
            <a:off x="7934960" y="1056640"/>
            <a:ext cx="3474720" cy="5049520"/>
          </a:xfrm>
          <a:prstGeom prst="rect">
            <a:avLst/>
          </a:prstGeom>
        </p:spPr>
      </p:pic>
      <p:sp>
        <p:nvSpPr>
          <p:cNvPr id="4" name="textruta 3">
            <a:extLst>
              <a:ext uri="{FF2B5EF4-FFF2-40B4-BE49-F238E27FC236}">
                <a16:creationId xmlns:a16="http://schemas.microsoft.com/office/drawing/2014/main" id="{F62FD166-5D46-4843-BB7A-B295A1855C72}"/>
              </a:ext>
            </a:extLst>
          </p:cNvPr>
          <p:cNvSpPr txBox="1"/>
          <p:nvPr/>
        </p:nvSpPr>
        <p:spPr>
          <a:xfrm>
            <a:off x="2152882" y="1223064"/>
            <a:ext cx="4904509" cy="5078313"/>
          </a:xfrm>
          <a:prstGeom prst="rect">
            <a:avLst/>
          </a:prstGeom>
          <a:noFill/>
        </p:spPr>
        <p:txBody>
          <a:bodyPr wrap="square" rtlCol="0">
            <a:spAutoFit/>
          </a:bodyPr>
          <a:lstStyle/>
          <a:p>
            <a:r>
              <a:rPr lang="sv-SE" sz="2800" dirty="0">
                <a:solidFill>
                  <a:schemeClr val="bg1"/>
                </a:solidFill>
              </a:rPr>
              <a:t>Ishockeyföreningarna har en 3 årig överenskommelse som beskriver en gemensam modell - avsiktsförklaring för ungdomshockeyn i Örnsköldsvik. Modellen syftar till att skapa förutsättningarna till bredd och elit i distriktets hockeyverksamhet. </a:t>
            </a:r>
          </a:p>
          <a:p>
            <a:endParaRPr lang="sv-SE" dirty="0">
              <a:solidFill>
                <a:schemeClr val="bg1"/>
              </a:solidFill>
            </a:endParaRPr>
          </a:p>
          <a:p>
            <a:endParaRPr lang="sv-SE" dirty="0">
              <a:solidFill>
                <a:schemeClr val="bg1"/>
              </a:solidFill>
            </a:endParaRPr>
          </a:p>
          <a:p>
            <a:endParaRPr lang="sv-SE" dirty="0">
              <a:solidFill>
                <a:schemeClr val="bg1"/>
              </a:solidFill>
            </a:endParaRPr>
          </a:p>
          <a:p>
            <a:endParaRPr lang="sv-SE" dirty="0">
              <a:solidFill>
                <a:schemeClr val="bg1"/>
              </a:solidFill>
            </a:endParaRPr>
          </a:p>
        </p:txBody>
      </p:sp>
    </p:spTree>
    <p:extLst>
      <p:ext uri="{BB962C8B-B14F-4D97-AF65-F5344CB8AC3E}">
        <p14:creationId xmlns:p14="http://schemas.microsoft.com/office/powerpoint/2010/main" val="552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3E580A-25ED-4593-AF76-6D807A8F3877}"/>
              </a:ext>
            </a:extLst>
          </p:cNvPr>
          <p:cNvSpPr>
            <a:spLocks noGrp="1"/>
          </p:cNvSpPr>
          <p:nvPr>
            <p:ph type="title"/>
          </p:nvPr>
        </p:nvSpPr>
        <p:spPr>
          <a:xfrm>
            <a:off x="838200" y="193965"/>
            <a:ext cx="10515600" cy="1496723"/>
          </a:xfrm>
        </p:spPr>
        <p:txBody>
          <a:bodyPr/>
          <a:lstStyle/>
          <a:p>
            <a:pPr algn="ctr"/>
            <a:r>
              <a:rPr lang="sv-SE" sz="6000" b="1" dirty="0">
                <a:solidFill>
                  <a:schemeClr val="bg1"/>
                </a:solidFill>
              </a:rPr>
              <a:t>Struktur</a:t>
            </a:r>
            <a:r>
              <a:rPr lang="sv-SE" b="1" dirty="0">
                <a:solidFill>
                  <a:schemeClr val="bg1"/>
                </a:solidFill>
              </a:rPr>
              <a:t> säsongen 2023-2024</a:t>
            </a:r>
          </a:p>
        </p:txBody>
      </p:sp>
      <p:sp>
        <p:nvSpPr>
          <p:cNvPr id="3" name="Platshållare för innehåll 2">
            <a:extLst>
              <a:ext uri="{FF2B5EF4-FFF2-40B4-BE49-F238E27FC236}">
                <a16:creationId xmlns:a16="http://schemas.microsoft.com/office/drawing/2014/main" id="{28F28D0C-4F1A-49B9-B523-54A04F8580F8}"/>
              </a:ext>
            </a:extLst>
          </p:cNvPr>
          <p:cNvSpPr>
            <a:spLocks noGrp="1"/>
          </p:cNvSpPr>
          <p:nvPr>
            <p:ph sz="half" idx="1"/>
          </p:nvPr>
        </p:nvSpPr>
        <p:spPr>
          <a:xfrm>
            <a:off x="838200" y="1272619"/>
            <a:ext cx="5478101" cy="5363136"/>
          </a:xfrm>
        </p:spPr>
        <p:txBody>
          <a:bodyPr>
            <a:normAutofit fontScale="77500" lnSpcReduction="20000"/>
          </a:bodyPr>
          <a:lstStyle/>
          <a:p>
            <a:pPr marL="0" indent="0">
              <a:buNone/>
            </a:pPr>
            <a:endParaRPr lang="sv-SE" dirty="0">
              <a:solidFill>
                <a:schemeClr val="bg1"/>
              </a:solidFill>
            </a:endParaRPr>
          </a:p>
          <a:p>
            <a:pPr marL="0" indent="0">
              <a:buNone/>
            </a:pPr>
            <a:endParaRPr lang="sv-SE" dirty="0">
              <a:solidFill>
                <a:schemeClr val="bg1"/>
              </a:solidFill>
            </a:endParaRPr>
          </a:p>
          <a:p>
            <a:pPr marL="0" indent="0">
              <a:buNone/>
            </a:pPr>
            <a:r>
              <a:rPr lang="sv-SE" dirty="0">
                <a:solidFill>
                  <a:schemeClr val="bg1"/>
                </a:solidFill>
              </a:rPr>
              <a:t>Modo Hockey </a:t>
            </a:r>
          </a:p>
          <a:p>
            <a:pPr marL="0" indent="0">
              <a:buNone/>
            </a:pPr>
            <a:r>
              <a:rPr lang="sv-SE" u="sng" dirty="0">
                <a:solidFill>
                  <a:schemeClr val="bg1"/>
                </a:solidFill>
              </a:rPr>
              <a:t>Struktur enligt överenskommelse </a:t>
            </a:r>
            <a:r>
              <a:rPr lang="sv-SE" dirty="0">
                <a:solidFill>
                  <a:schemeClr val="bg1"/>
                </a:solidFill>
              </a:rPr>
              <a:t>från u15 och u16 (j18, 20, A-lag)</a:t>
            </a:r>
          </a:p>
          <a:p>
            <a:pPr marL="0" indent="0">
              <a:buNone/>
            </a:pPr>
            <a:endParaRPr lang="sv-SE" dirty="0">
              <a:solidFill>
                <a:schemeClr val="bg1"/>
              </a:solidFill>
            </a:endParaRPr>
          </a:p>
          <a:p>
            <a:pPr marL="0" indent="0">
              <a:buNone/>
            </a:pPr>
            <a:endParaRPr lang="sv-SE" dirty="0">
              <a:solidFill>
                <a:schemeClr val="bg1"/>
              </a:solidFill>
            </a:endParaRPr>
          </a:p>
          <a:p>
            <a:pPr marL="0" indent="0">
              <a:buNone/>
            </a:pPr>
            <a:r>
              <a:rPr lang="sv-SE" dirty="0">
                <a:solidFill>
                  <a:schemeClr val="bg1"/>
                </a:solidFill>
              </a:rPr>
              <a:t>Övriga:</a:t>
            </a:r>
          </a:p>
          <a:p>
            <a:pPr marL="0" indent="0">
              <a:buNone/>
            </a:pPr>
            <a:r>
              <a:rPr lang="sv-SE" i="1" dirty="0">
                <a:solidFill>
                  <a:schemeClr val="bg1"/>
                </a:solidFill>
              </a:rPr>
              <a:t>Husum och Anundsjö</a:t>
            </a:r>
            <a:r>
              <a:rPr lang="sv-SE" dirty="0">
                <a:solidFill>
                  <a:schemeClr val="bg1"/>
                </a:solidFill>
              </a:rPr>
              <a:t> har inga spelare/lag i aktuellt åldersintervall.</a:t>
            </a:r>
          </a:p>
          <a:p>
            <a:pPr marL="0" indent="0">
              <a:buNone/>
            </a:pPr>
            <a:r>
              <a:rPr lang="sv-SE" u="sng" dirty="0">
                <a:solidFill>
                  <a:schemeClr val="bg1"/>
                </a:solidFill>
              </a:rPr>
              <a:t>Struktur enligt överenskommelse </a:t>
            </a:r>
            <a:r>
              <a:rPr lang="sv-SE" dirty="0">
                <a:solidFill>
                  <a:schemeClr val="bg1"/>
                </a:solidFill>
              </a:rPr>
              <a:t>från u15 och u16. </a:t>
            </a:r>
          </a:p>
          <a:p>
            <a:pPr marL="0" indent="0">
              <a:buNone/>
            </a:pPr>
            <a:r>
              <a:rPr lang="sv-SE" dirty="0">
                <a:solidFill>
                  <a:schemeClr val="bg1"/>
                </a:solidFill>
              </a:rPr>
              <a:t>Att u16R lag ”2” är ÖHF u16 för att ”trappan” till J18 lokal samt elit finns för spelare.</a:t>
            </a:r>
          </a:p>
          <a:p>
            <a:pPr marL="0" indent="0">
              <a:buNone/>
            </a:pPr>
            <a:r>
              <a:rPr lang="sv-SE" dirty="0">
                <a:solidFill>
                  <a:schemeClr val="bg1"/>
                </a:solidFill>
              </a:rPr>
              <a:t>KB65 – 18 lokal blir ett snedstreckslag/ÖHF. </a:t>
            </a:r>
          </a:p>
          <a:p>
            <a:pPr marL="0" indent="0">
              <a:buNone/>
            </a:pPr>
            <a:endParaRPr lang="sv-SE" dirty="0">
              <a:solidFill>
                <a:schemeClr val="bg1"/>
              </a:solidFill>
            </a:endParaRPr>
          </a:p>
        </p:txBody>
      </p:sp>
      <p:pic>
        <p:nvPicPr>
          <p:cNvPr id="6" name="Platshållare för innehåll 5">
            <a:extLst>
              <a:ext uri="{FF2B5EF4-FFF2-40B4-BE49-F238E27FC236}">
                <a16:creationId xmlns:a16="http://schemas.microsoft.com/office/drawing/2014/main" id="{03662F7D-0869-4D67-AAD6-C1F8C5BB229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195415" y="1690688"/>
            <a:ext cx="1411800" cy="985625"/>
          </a:xfrm>
          <a:prstGeom prst="rect">
            <a:avLst/>
          </a:prstGeom>
        </p:spPr>
      </p:pic>
      <p:sp>
        <p:nvSpPr>
          <p:cNvPr id="7" name="Rektangel 6">
            <a:extLst>
              <a:ext uri="{FF2B5EF4-FFF2-40B4-BE49-F238E27FC236}">
                <a16:creationId xmlns:a16="http://schemas.microsoft.com/office/drawing/2014/main" id="{A99BD509-0553-4CCA-9B32-30739D467D01}"/>
              </a:ext>
            </a:extLst>
          </p:cNvPr>
          <p:cNvSpPr/>
          <p:nvPr/>
        </p:nvSpPr>
        <p:spPr>
          <a:xfrm>
            <a:off x="7224455" y="3098393"/>
            <a:ext cx="838430" cy="661214"/>
          </a:xfrm>
          <a:prstGeom prst="rect">
            <a:avLst/>
          </a:prstGeom>
          <a:solidFill>
            <a:schemeClr val="accent1">
              <a:lumMod val="40000"/>
              <a:lumOff val="6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500" dirty="0">
                <a:ln>
                  <a:solidFill>
                    <a:srgbClr val="04163E"/>
                  </a:solidFill>
                </a:ln>
              </a:rPr>
              <a:t>U16</a:t>
            </a:r>
            <a:r>
              <a:rPr lang="sv-SE" sz="1500" b="1" dirty="0">
                <a:ln>
                  <a:solidFill>
                    <a:srgbClr val="04163E"/>
                  </a:solidFill>
                </a:ln>
              </a:rPr>
              <a:t>R</a:t>
            </a:r>
          </a:p>
        </p:txBody>
      </p:sp>
      <p:sp>
        <p:nvSpPr>
          <p:cNvPr id="8" name="Rektangel 7">
            <a:extLst>
              <a:ext uri="{FF2B5EF4-FFF2-40B4-BE49-F238E27FC236}">
                <a16:creationId xmlns:a16="http://schemas.microsoft.com/office/drawing/2014/main" id="{4E58A182-E8AA-4441-944B-DF46D2811ACA}"/>
              </a:ext>
            </a:extLst>
          </p:cNvPr>
          <p:cNvSpPr/>
          <p:nvPr/>
        </p:nvSpPr>
        <p:spPr>
          <a:xfrm>
            <a:off x="8062886" y="3098393"/>
            <a:ext cx="838430" cy="661214"/>
          </a:xfrm>
          <a:prstGeom prst="rect">
            <a:avLst/>
          </a:prstGeom>
          <a:solidFill>
            <a:schemeClr val="accent1">
              <a:lumMod val="60000"/>
              <a:lumOff val="4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500" b="1" dirty="0">
                <a:ln>
                  <a:solidFill>
                    <a:srgbClr val="04163E"/>
                  </a:solidFill>
                </a:ln>
              </a:rPr>
              <a:t>J18L</a:t>
            </a:r>
          </a:p>
        </p:txBody>
      </p:sp>
      <p:sp>
        <p:nvSpPr>
          <p:cNvPr id="9" name="Rektangel 8">
            <a:extLst>
              <a:ext uri="{FF2B5EF4-FFF2-40B4-BE49-F238E27FC236}">
                <a16:creationId xmlns:a16="http://schemas.microsoft.com/office/drawing/2014/main" id="{77E47857-5C71-411C-9261-076AEF3395F0}"/>
              </a:ext>
            </a:extLst>
          </p:cNvPr>
          <p:cNvSpPr/>
          <p:nvPr/>
        </p:nvSpPr>
        <p:spPr>
          <a:xfrm>
            <a:off x="8901315" y="3098393"/>
            <a:ext cx="838430" cy="661214"/>
          </a:xfrm>
          <a:prstGeom prst="rect">
            <a:avLst/>
          </a:prstGeom>
          <a:solidFill>
            <a:schemeClr val="accent1">
              <a:lumMod val="7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500" b="1" dirty="0">
                <a:ln>
                  <a:solidFill>
                    <a:srgbClr val="04163E"/>
                  </a:solidFill>
                </a:ln>
              </a:rPr>
              <a:t>J18R</a:t>
            </a:r>
          </a:p>
        </p:txBody>
      </p:sp>
      <p:sp>
        <p:nvSpPr>
          <p:cNvPr id="10" name="Rektangel 9">
            <a:extLst>
              <a:ext uri="{FF2B5EF4-FFF2-40B4-BE49-F238E27FC236}">
                <a16:creationId xmlns:a16="http://schemas.microsoft.com/office/drawing/2014/main" id="{4A5B3D31-8BD9-4806-8C13-5EA77B3625F5}"/>
              </a:ext>
            </a:extLst>
          </p:cNvPr>
          <p:cNvSpPr/>
          <p:nvPr/>
        </p:nvSpPr>
        <p:spPr>
          <a:xfrm>
            <a:off x="9742356" y="3098393"/>
            <a:ext cx="838430" cy="661214"/>
          </a:xfrm>
          <a:prstGeom prst="rect">
            <a:avLst/>
          </a:prstGeom>
          <a:solidFill>
            <a:schemeClr val="accent1">
              <a:lumMod val="5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500" b="1" dirty="0">
                <a:ln>
                  <a:solidFill>
                    <a:srgbClr val="04163E"/>
                  </a:solidFill>
                </a:ln>
              </a:rPr>
              <a:t>J20R</a:t>
            </a:r>
          </a:p>
        </p:txBody>
      </p:sp>
      <p:pic>
        <p:nvPicPr>
          <p:cNvPr id="12" name="Bildobjekt 11">
            <a:extLst>
              <a:ext uri="{FF2B5EF4-FFF2-40B4-BE49-F238E27FC236}">
                <a16:creationId xmlns:a16="http://schemas.microsoft.com/office/drawing/2014/main" id="{76450C41-7E97-45A8-B7FE-8BDE6BC5CC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2789" y="2767931"/>
            <a:ext cx="642947" cy="839152"/>
          </a:xfrm>
          <a:prstGeom prst="rect">
            <a:avLst/>
          </a:prstGeom>
        </p:spPr>
      </p:pic>
      <p:pic>
        <p:nvPicPr>
          <p:cNvPr id="13" name="Bildobjekt 12">
            <a:extLst>
              <a:ext uri="{FF2B5EF4-FFF2-40B4-BE49-F238E27FC236}">
                <a16:creationId xmlns:a16="http://schemas.microsoft.com/office/drawing/2014/main" id="{345970A5-FB00-486A-8EF5-5BC640E2AE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589" y="2886866"/>
            <a:ext cx="538046" cy="670926"/>
          </a:xfrm>
          <a:prstGeom prst="rect">
            <a:avLst/>
          </a:prstGeom>
        </p:spPr>
      </p:pic>
      <p:pic>
        <p:nvPicPr>
          <p:cNvPr id="14" name="Bildobjekt 13">
            <a:extLst>
              <a:ext uri="{FF2B5EF4-FFF2-40B4-BE49-F238E27FC236}">
                <a16:creationId xmlns:a16="http://schemas.microsoft.com/office/drawing/2014/main" id="{9D97564E-1382-4BFA-9DDE-2FB921244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1214" y="2880836"/>
            <a:ext cx="538046" cy="682985"/>
          </a:xfrm>
          <a:prstGeom prst="rect">
            <a:avLst/>
          </a:prstGeom>
        </p:spPr>
      </p:pic>
      <p:pic>
        <p:nvPicPr>
          <p:cNvPr id="16" name="Bildobjekt 15">
            <a:extLst>
              <a:ext uri="{FF2B5EF4-FFF2-40B4-BE49-F238E27FC236}">
                <a16:creationId xmlns:a16="http://schemas.microsoft.com/office/drawing/2014/main" id="{B55D8F05-D213-461D-9B07-E644DA4605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0882" y="2890367"/>
            <a:ext cx="680874" cy="663921"/>
          </a:xfrm>
          <a:prstGeom prst="rect">
            <a:avLst/>
          </a:prstGeom>
        </p:spPr>
      </p:pic>
      <p:pic>
        <p:nvPicPr>
          <p:cNvPr id="17" name="Bildobjekt 16">
            <a:extLst>
              <a:ext uri="{FF2B5EF4-FFF2-40B4-BE49-F238E27FC236}">
                <a16:creationId xmlns:a16="http://schemas.microsoft.com/office/drawing/2014/main" id="{66059D78-27D6-45EF-A77F-FA5C8B9BF6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9229" y="2897655"/>
            <a:ext cx="610719" cy="623188"/>
          </a:xfrm>
          <a:prstGeom prst="rect">
            <a:avLst/>
          </a:prstGeom>
        </p:spPr>
      </p:pic>
      <p:sp>
        <p:nvSpPr>
          <p:cNvPr id="18" name="Rektangel 17">
            <a:extLst>
              <a:ext uri="{FF2B5EF4-FFF2-40B4-BE49-F238E27FC236}">
                <a16:creationId xmlns:a16="http://schemas.microsoft.com/office/drawing/2014/main" id="{8F20CE9C-933E-4212-AB7C-8BD52A48991E}"/>
              </a:ext>
            </a:extLst>
          </p:cNvPr>
          <p:cNvSpPr/>
          <p:nvPr/>
        </p:nvSpPr>
        <p:spPr>
          <a:xfrm>
            <a:off x="10580786" y="3098393"/>
            <a:ext cx="838430" cy="661214"/>
          </a:xfrm>
          <a:prstGeom prst="rect">
            <a:avLst/>
          </a:prstGeom>
          <a:solidFill>
            <a:srgbClr val="1F2C4E"/>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b="1" dirty="0">
                <a:ln>
                  <a:solidFill>
                    <a:srgbClr val="04163E"/>
                  </a:solidFill>
                </a:ln>
              </a:rPr>
              <a:t>A-lag</a:t>
            </a:r>
          </a:p>
        </p:txBody>
      </p:sp>
    </p:spTree>
    <p:extLst>
      <p:ext uri="{BB962C8B-B14F-4D97-AF65-F5344CB8AC3E}">
        <p14:creationId xmlns:p14="http://schemas.microsoft.com/office/powerpoint/2010/main" val="415335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Likbent triangel 1">
            <a:extLst>
              <a:ext uri="{FF2B5EF4-FFF2-40B4-BE49-F238E27FC236}">
                <a16:creationId xmlns:a16="http://schemas.microsoft.com/office/drawing/2014/main" id="{389D4AB6-0FBE-4162-859F-D7E0960BF349}"/>
              </a:ext>
            </a:extLst>
          </p:cNvPr>
          <p:cNvSpPr/>
          <p:nvPr/>
        </p:nvSpPr>
        <p:spPr>
          <a:xfrm>
            <a:off x="3050217" y="312755"/>
            <a:ext cx="4752528" cy="5493949"/>
          </a:xfrm>
          <a:prstGeom prst="triangle">
            <a:avLst>
              <a:gd name="adj" fmla="val 49809"/>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Frihandsfigur 41">
            <a:extLst>
              <a:ext uri="{FF2B5EF4-FFF2-40B4-BE49-F238E27FC236}">
                <a16:creationId xmlns:a16="http://schemas.microsoft.com/office/drawing/2014/main" id="{68CB64E9-65DF-4EEA-8761-0EB28EACCA62}"/>
              </a:ext>
            </a:extLst>
          </p:cNvPr>
          <p:cNvSpPr/>
          <p:nvPr/>
        </p:nvSpPr>
        <p:spPr>
          <a:xfrm>
            <a:off x="5441850" y="3589821"/>
            <a:ext cx="1845423" cy="917494"/>
          </a:xfrm>
          <a:custGeom>
            <a:avLst/>
            <a:gdLst>
              <a:gd name="connsiteX0" fmla="*/ 0 w 905346"/>
              <a:gd name="connsiteY0" fmla="*/ 9053 h 959667"/>
              <a:gd name="connsiteX1" fmla="*/ 516047 w 905346"/>
              <a:gd name="connsiteY1" fmla="*/ 0 h 959667"/>
              <a:gd name="connsiteX2" fmla="*/ 905346 w 905346"/>
              <a:gd name="connsiteY2" fmla="*/ 959667 h 959667"/>
              <a:gd name="connsiteX3" fmla="*/ 63374 w 905346"/>
              <a:gd name="connsiteY3" fmla="*/ 959667 h 959667"/>
              <a:gd name="connsiteX4" fmla="*/ 0 w 905346"/>
              <a:gd name="connsiteY4" fmla="*/ 9053 h 959667"/>
              <a:gd name="connsiteX0" fmla="*/ 1281 w 841972"/>
              <a:gd name="connsiteY0" fmla="*/ 27121 h 959667"/>
              <a:gd name="connsiteX1" fmla="*/ 452673 w 841972"/>
              <a:gd name="connsiteY1" fmla="*/ 0 h 959667"/>
              <a:gd name="connsiteX2" fmla="*/ 841972 w 841972"/>
              <a:gd name="connsiteY2" fmla="*/ 959667 h 959667"/>
              <a:gd name="connsiteX3" fmla="*/ 0 w 841972"/>
              <a:gd name="connsiteY3" fmla="*/ 959667 h 959667"/>
              <a:gd name="connsiteX4" fmla="*/ 1281 w 841972"/>
              <a:gd name="connsiteY4" fmla="*/ 27121 h 959667"/>
              <a:gd name="connsiteX0" fmla="*/ 0 w 886872"/>
              <a:gd name="connsiteY0" fmla="*/ 27121 h 959667"/>
              <a:gd name="connsiteX1" fmla="*/ 497573 w 886872"/>
              <a:gd name="connsiteY1" fmla="*/ 0 h 959667"/>
              <a:gd name="connsiteX2" fmla="*/ 886872 w 886872"/>
              <a:gd name="connsiteY2" fmla="*/ 959667 h 959667"/>
              <a:gd name="connsiteX3" fmla="*/ 44900 w 886872"/>
              <a:gd name="connsiteY3" fmla="*/ 959667 h 959667"/>
              <a:gd name="connsiteX4" fmla="*/ 0 w 886872"/>
              <a:gd name="connsiteY4" fmla="*/ 27121 h 959667"/>
              <a:gd name="connsiteX0" fmla="*/ 1281 w 888153"/>
              <a:gd name="connsiteY0" fmla="*/ 27121 h 977735"/>
              <a:gd name="connsiteX1" fmla="*/ 498854 w 888153"/>
              <a:gd name="connsiteY1" fmla="*/ 0 h 977735"/>
              <a:gd name="connsiteX2" fmla="*/ 888153 w 888153"/>
              <a:gd name="connsiteY2" fmla="*/ 959667 h 977735"/>
              <a:gd name="connsiteX3" fmla="*/ 0 w 888153"/>
              <a:gd name="connsiteY3" fmla="*/ 977735 h 977735"/>
              <a:gd name="connsiteX4" fmla="*/ 1281 w 888153"/>
              <a:gd name="connsiteY4" fmla="*/ 27121 h 977735"/>
              <a:gd name="connsiteX0" fmla="*/ 1281 w 888153"/>
              <a:gd name="connsiteY0" fmla="*/ 0 h 950614"/>
              <a:gd name="connsiteX1" fmla="*/ 498854 w 888153"/>
              <a:gd name="connsiteY1" fmla="*/ 9015 h 950614"/>
              <a:gd name="connsiteX2" fmla="*/ 888153 w 888153"/>
              <a:gd name="connsiteY2" fmla="*/ 932546 h 950614"/>
              <a:gd name="connsiteX3" fmla="*/ 0 w 888153"/>
              <a:gd name="connsiteY3" fmla="*/ 950614 h 950614"/>
              <a:gd name="connsiteX4" fmla="*/ 1281 w 888153"/>
              <a:gd name="connsiteY4" fmla="*/ 0 h 950614"/>
              <a:gd name="connsiteX0" fmla="*/ 1281 w 888153"/>
              <a:gd name="connsiteY0" fmla="*/ 19 h 950633"/>
              <a:gd name="connsiteX1" fmla="*/ 498854 w 888153"/>
              <a:gd name="connsiteY1" fmla="*/ 0 h 950633"/>
              <a:gd name="connsiteX2" fmla="*/ 888153 w 888153"/>
              <a:gd name="connsiteY2" fmla="*/ 932565 h 950633"/>
              <a:gd name="connsiteX3" fmla="*/ 0 w 888153"/>
              <a:gd name="connsiteY3" fmla="*/ 950633 h 950633"/>
              <a:gd name="connsiteX4" fmla="*/ 1281 w 888153"/>
              <a:gd name="connsiteY4" fmla="*/ 19 h 950633"/>
              <a:gd name="connsiteX0" fmla="*/ 1281 w 888153"/>
              <a:gd name="connsiteY0" fmla="*/ 9053 h 959667"/>
              <a:gd name="connsiteX1" fmla="*/ 611991 w 888153"/>
              <a:gd name="connsiteY1" fmla="*/ 0 h 959667"/>
              <a:gd name="connsiteX2" fmla="*/ 888153 w 888153"/>
              <a:gd name="connsiteY2" fmla="*/ 941599 h 959667"/>
              <a:gd name="connsiteX3" fmla="*/ 0 w 888153"/>
              <a:gd name="connsiteY3" fmla="*/ 959667 h 959667"/>
              <a:gd name="connsiteX4" fmla="*/ 1281 w 888153"/>
              <a:gd name="connsiteY4" fmla="*/ 9053 h 959667"/>
              <a:gd name="connsiteX0" fmla="*/ 1281 w 901120"/>
              <a:gd name="connsiteY0" fmla="*/ 9053 h 959667"/>
              <a:gd name="connsiteX1" fmla="*/ 901120 w 901120"/>
              <a:gd name="connsiteY1" fmla="*/ 0 h 959667"/>
              <a:gd name="connsiteX2" fmla="*/ 888153 w 901120"/>
              <a:gd name="connsiteY2" fmla="*/ 941599 h 959667"/>
              <a:gd name="connsiteX3" fmla="*/ 0 w 901120"/>
              <a:gd name="connsiteY3" fmla="*/ 959667 h 959667"/>
              <a:gd name="connsiteX4" fmla="*/ 1281 w 901120"/>
              <a:gd name="connsiteY4" fmla="*/ 9053 h 959667"/>
              <a:gd name="connsiteX0" fmla="*/ 1281 w 1170996"/>
              <a:gd name="connsiteY0" fmla="*/ 9053 h 959667"/>
              <a:gd name="connsiteX1" fmla="*/ 901120 w 1170996"/>
              <a:gd name="connsiteY1" fmla="*/ 0 h 959667"/>
              <a:gd name="connsiteX2" fmla="*/ 1170996 w 1170996"/>
              <a:gd name="connsiteY2" fmla="*/ 950634 h 959667"/>
              <a:gd name="connsiteX3" fmla="*/ 0 w 1170996"/>
              <a:gd name="connsiteY3" fmla="*/ 959667 h 959667"/>
              <a:gd name="connsiteX4" fmla="*/ 1281 w 1170996"/>
              <a:gd name="connsiteY4" fmla="*/ 9053 h 959667"/>
              <a:gd name="connsiteX0" fmla="*/ 1281 w 1170996"/>
              <a:gd name="connsiteY0" fmla="*/ 9053 h 959667"/>
              <a:gd name="connsiteX1" fmla="*/ 894834 w 1170996"/>
              <a:gd name="connsiteY1" fmla="*/ 0 h 959667"/>
              <a:gd name="connsiteX2" fmla="*/ 1170996 w 1170996"/>
              <a:gd name="connsiteY2" fmla="*/ 950634 h 959667"/>
              <a:gd name="connsiteX3" fmla="*/ 0 w 1170996"/>
              <a:gd name="connsiteY3" fmla="*/ 959667 h 959667"/>
              <a:gd name="connsiteX4" fmla="*/ 1281 w 1170996"/>
              <a:gd name="connsiteY4" fmla="*/ 9053 h 959667"/>
              <a:gd name="connsiteX0" fmla="*/ 1281 w 1164711"/>
              <a:gd name="connsiteY0" fmla="*/ 9053 h 959668"/>
              <a:gd name="connsiteX1" fmla="*/ 894834 w 1164711"/>
              <a:gd name="connsiteY1" fmla="*/ 0 h 959668"/>
              <a:gd name="connsiteX2" fmla="*/ 1164711 w 1164711"/>
              <a:gd name="connsiteY2" fmla="*/ 959668 h 959668"/>
              <a:gd name="connsiteX3" fmla="*/ 0 w 1164711"/>
              <a:gd name="connsiteY3" fmla="*/ 959667 h 959668"/>
              <a:gd name="connsiteX4" fmla="*/ 1281 w 1164711"/>
              <a:gd name="connsiteY4" fmla="*/ 9053 h 959668"/>
              <a:gd name="connsiteX0" fmla="*/ 1281 w 1164711"/>
              <a:gd name="connsiteY0" fmla="*/ 20 h 950635"/>
              <a:gd name="connsiteX1" fmla="*/ 941693 w 1164711"/>
              <a:gd name="connsiteY1" fmla="*/ 0 h 950635"/>
              <a:gd name="connsiteX2" fmla="*/ 1164711 w 1164711"/>
              <a:gd name="connsiteY2" fmla="*/ 950635 h 950635"/>
              <a:gd name="connsiteX3" fmla="*/ 0 w 1164711"/>
              <a:gd name="connsiteY3" fmla="*/ 950634 h 950635"/>
              <a:gd name="connsiteX4" fmla="*/ 1281 w 1164711"/>
              <a:gd name="connsiteY4" fmla="*/ 20 h 950635"/>
              <a:gd name="connsiteX0" fmla="*/ 1281 w 1199855"/>
              <a:gd name="connsiteY0" fmla="*/ 20 h 950635"/>
              <a:gd name="connsiteX1" fmla="*/ 941693 w 1199855"/>
              <a:gd name="connsiteY1" fmla="*/ 0 h 950635"/>
              <a:gd name="connsiteX2" fmla="*/ 1199855 w 1199855"/>
              <a:gd name="connsiteY2" fmla="*/ 950635 h 950635"/>
              <a:gd name="connsiteX3" fmla="*/ 0 w 1199855"/>
              <a:gd name="connsiteY3" fmla="*/ 950634 h 950635"/>
              <a:gd name="connsiteX4" fmla="*/ 1281 w 1199855"/>
              <a:gd name="connsiteY4" fmla="*/ 20 h 950635"/>
              <a:gd name="connsiteX0" fmla="*/ 1281 w 1193969"/>
              <a:gd name="connsiteY0" fmla="*/ 20 h 950635"/>
              <a:gd name="connsiteX1" fmla="*/ 941693 w 1193969"/>
              <a:gd name="connsiteY1" fmla="*/ 0 h 950635"/>
              <a:gd name="connsiteX2" fmla="*/ 1193969 w 1193969"/>
              <a:gd name="connsiteY2" fmla="*/ 950635 h 950635"/>
              <a:gd name="connsiteX3" fmla="*/ 0 w 1193969"/>
              <a:gd name="connsiteY3" fmla="*/ 950634 h 950635"/>
              <a:gd name="connsiteX4" fmla="*/ 1281 w 1193969"/>
              <a:gd name="connsiteY4" fmla="*/ 20 h 950635"/>
              <a:gd name="connsiteX0" fmla="*/ 1281 w 1193969"/>
              <a:gd name="connsiteY0" fmla="*/ 20 h 950635"/>
              <a:gd name="connsiteX1" fmla="*/ 935807 w 1193969"/>
              <a:gd name="connsiteY1" fmla="*/ 0 h 950635"/>
              <a:gd name="connsiteX2" fmla="*/ 1193969 w 1193969"/>
              <a:gd name="connsiteY2" fmla="*/ 950635 h 950635"/>
              <a:gd name="connsiteX3" fmla="*/ 0 w 1193969"/>
              <a:gd name="connsiteY3" fmla="*/ 950634 h 950635"/>
              <a:gd name="connsiteX4" fmla="*/ 1281 w 1193969"/>
              <a:gd name="connsiteY4" fmla="*/ 20 h 95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969" h="950635">
                <a:moveTo>
                  <a:pt x="1281" y="20"/>
                </a:moveTo>
                <a:lnTo>
                  <a:pt x="935807" y="0"/>
                </a:lnTo>
                <a:lnTo>
                  <a:pt x="1193969" y="950635"/>
                </a:lnTo>
                <a:lnTo>
                  <a:pt x="0" y="950634"/>
                </a:lnTo>
                <a:lnTo>
                  <a:pt x="1281" y="20"/>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Frihandsfigur 40">
            <a:extLst>
              <a:ext uri="{FF2B5EF4-FFF2-40B4-BE49-F238E27FC236}">
                <a16:creationId xmlns:a16="http://schemas.microsoft.com/office/drawing/2014/main" id="{D4C74B60-2162-4668-9573-38D5F3973078}"/>
              </a:ext>
            </a:extLst>
          </p:cNvPr>
          <p:cNvSpPr/>
          <p:nvPr/>
        </p:nvSpPr>
        <p:spPr>
          <a:xfrm>
            <a:off x="5447392" y="2594759"/>
            <a:ext cx="1451263" cy="1088139"/>
          </a:xfrm>
          <a:custGeom>
            <a:avLst/>
            <a:gdLst>
              <a:gd name="connsiteX0" fmla="*/ 0 w 905346"/>
              <a:gd name="connsiteY0" fmla="*/ 9053 h 959667"/>
              <a:gd name="connsiteX1" fmla="*/ 516047 w 905346"/>
              <a:gd name="connsiteY1" fmla="*/ 0 h 959667"/>
              <a:gd name="connsiteX2" fmla="*/ 905346 w 905346"/>
              <a:gd name="connsiteY2" fmla="*/ 959667 h 959667"/>
              <a:gd name="connsiteX3" fmla="*/ 63374 w 905346"/>
              <a:gd name="connsiteY3" fmla="*/ 959667 h 959667"/>
              <a:gd name="connsiteX4" fmla="*/ 0 w 905346"/>
              <a:gd name="connsiteY4" fmla="*/ 9053 h 959667"/>
              <a:gd name="connsiteX0" fmla="*/ 1281 w 841972"/>
              <a:gd name="connsiteY0" fmla="*/ 27121 h 959667"/>
              <a:gd name="connsiteX1" fmla="*/ 452673 w 841972"/>
              <a:gd name="connsiteY1" fmla="*/ 0 h 959667"/>
              <a:gd name="connsiteX2" fmla="*/ 841972 w 841972"/>
              <a:gd name="connsiteY2" fmla="*/ 959667 h 959667"/>
              <a:gd name="connsiteX3" fmla="*/ 0 w 841972"/>
              <a:gd name="connsiteY3" fmla="*/ 959667 h 959667"/>
              <a:gd name="connsiteX4" fmla="*/ 1281 w 841972"/>
              <a:gd name="connsiteY4" fmla="*/ 27121 h 959667"/>
              <a:gd name="connsiteX0" fmla="*/ 0 w 886872"/>
              <a:gd name="connsiteY0" fmla="*/ 27121 h 959667"/>
              <a:gd name="connsiteX1" fmla="*/ 497573 w 886872"/>
              <a:gd name="connsiteY1" fmla="*/ 0 h 959667"/>
              <a:gd name="connsiteX2" fmla="*/ 886872 w 886872"/>
              <a:gd name="connsiteY2" fmla="*/ 959667 h 959667"/>
              <a:gd name="connsiteX3" fmla="*/ 44900 w 886872"/>
              <a:gd name="connsiteY3" fmla="*/ 959667 h 959667"/>
              <a:gd name="connsiteX4" fmla="*/ 0 w 886872"/>
              <a:gd name="connsiteY4" fmla="*/ 27121 h 959667"/>
              <a:gd name="connsiteX0" fmla="*/ 1281 w 888153"/>
              <a:gd name="connsiteY0" fmla="*/ 27121 h 977735"/>
              <a:gd name="connsiteX1" fmla="*/ 498854 w 888153"/>
              <a:gd name="connsiteY1" fmla="*/ 0 h 977735"/>
              <a:gd name="connsiteX2" fmla="*/ 888153 w 888153"/>
              <a:gd name="connsiteY2" fmla="*/ 959667 h 977735"/>
              <a:gd name="connsiteX3" fmla="*/ 0 w 888153"/>
              <a:gd name="connsiteY3" fmla="*/ 977735 h 977735"/>
              <a:gd name="connsiteX4" fmla="*/ 1281 w 888153"/>
              <a:gd name="connsiteY4" fmla="*/ 27121 h 977735"/>
              <a:gd name="connsiteX0" fmla="*/ 1281 w 888153"/>
              <a:gd name="connsiteY0" fmla="*/ 0 h 950614"/>
              <a:gd name="connsiteX1" fmla="*/ 498854 w 888153"/>
              <a:gd name="connsiteY1" fmla="*/ 9015 h 950614"/>
              <a:gd name="connsiteX2" fmla="*/ 888153 w 888153"/>
              <a:gd name="connsiteY2" fmla="*/ 932546 h 950614"/>
              <a:gd name="connsiteX3" fmla="*/ 0 w 888153"/>
              <a:gd name="connsiteY3" fmla="*/ 950614 h 950614"/>
              <a:gd name="connsiteX4" fmla="*/ 1281 w 888153"/>
              <a:gd name="connsiteY4" fmla="*/ 0 h 950614"/>
              <a:gd name="connsiteX0" fmla="*/ 1281 w 888153"/>
              <a:gd name="connsiteY0" fmla="*/ 19 h 950633"/>
              <a:gd name="connsiteX1" fmla="*/ 498854 w 888153"/>
              <a:gd name="connsiteY1" fmla="*/ 0 h 950633"/>
              <a:gd name="connsiteX2" fmla="*/ 888153 w 888153"/>
              <a:gd name="connsiteY2" fmla="*/ 932565 h 950633"/>
              <a:gd name="connsiteX3" fmla="*/ 0 w 888153"/>
              <a:gd name="connsiteY3" fmla="*/ 950633 h 950633"/>
              <a:gd name="connsiteX4" fmla="*/ 1281 w 888153"/>
              <a:gd name="connsiteY4" fmla="*/ 19 h 950633"/>
              <a:gd name="connsiteX0" fmla="*/ 1281 w 888153"/>
              <a:gd name="connsiteY0" fmla="*/ 9053 h 959667"/>
              <a:gd name="connsiteX1" fmla="*/ 611991 w 888153"/>
              <a:gd name="connsiteY1" fmla="*/ 0 h 959667"/>
              <a:gd name="connsiteX2" fmla="*/ 888153 w 888153"/>
              <a:gd name="connsiteY2" fmla="*/ 941599 h 959667"/>
              <a:gd name="connsiteX3" fmla="*/ 0 w 888153"/>
              <a:gd name="connsiteY3" fmla="*/ 959667 h 959667"/>
              <a:gd name="connsiteX4" fmla="*/ 1281 w 888153"/>
              <a:gd name="connsiteY4" fmla="*/ 9053 h 959667"/>
              <a:gd name="connsiteX0" fmla="*/ 1281 w 888153"/>
              <a:gd name="connsiteY0" fmla="*/ 0 h 950614"/>
              <a:gd name="connsiteX1" fmla="*/ 712557 w 888153"/>
              <a:gd name="connsiteY1" fmla="*/ 9015 h 950614"/>
              <a:gd name="connsiteX2" fmla="*/ 888153 w 888153"/>
              <a:gd name="connsiteY2" fmla="*/ 932546 h 950614"/>
              <a:gd name="connsiteX3" fmla="*/ 0 w 888153"/>
              <a:gd name="connsiteY3" fmla="*/ 950614 h 950614"/>
              <a:gd name="connsiteX4" fmla="*/ 1281 w 888153"/>
              <a:gd name="connsiteY4" fmla="*/ 0 h 950614"/>
              <a:gd name="connsiteX0" fmla="*/ 1281 w 976148"/>
              <a:gd name="connsiteY0" fmla="*/ 0 h 950614"/>
              <a:gd name="connsiteX1" fmla="*/ 712557 w 976148"/>
              <a:gd name="connsiteY1" fmla="*/ 9015 h 950614"/>
              <a:gd name="connsiteX2" fmla="*/ 976148 w 976148"/>
              <a:gd name="connsiteY2" fmla="*/ 950614 h 950614"/>
              <a:gd name="connsiteX3" fmla="*/ 0 w 976148"/>
              <a:gd name="connsiteY3" fmla="*/ 950614 h 950614"/>
              <a:gd name="connsiteX4" fmla="*/ 1281 w 976148"/>
              <a:gd name="connsiteY4" fmla="*/ 0 h 950614"/>
              <a:gd name="connsiteX0" fmla="*/ 1281 w 1013861"/>
              <a:gd name="connsiteY0" fmla="*/ 0 h 958650"/>
              <a:gd name="connsiteX1" fmla="*/ 712557 w 1013861"/>
              <a:gd name="connsiteY1" fmla="*/ 9015 h 958650"/>
              <a:gd name="connsiteX2" fmla="*/ 1013861 w 1013861"/>
              <a:gd name="connsiteY2" fmla="*/ 958650 h 958650"/>
              <a:gd name="connsiteX3" fmla="*/ 0 w 1013861"/>
              <a:gd name="connsiteY3" fmla="*/ 950614 h 958650"/>
              <a:gd name="connsiteX4" fmla="*/ 1281 w 1013861"/>
              <a:gd name="connsiteY4" fmla="*/ 0 h 958650"/>
              <a:gd name="connsiteX0" fmla="*/ 1281 w 1013861"/>
              <a:gd name="connsiteY0" fmla="*/ 0 h 958650"/>
              <a:gd name="connsiteX1" fmla="*/ 706240 w 1013861"/>
              <a:gd name="connsiteY1" fmla="*/ 9015 h 958650"/>
              <a:gd name="connsiteX2" fmla="*/ 1013861 w 1013861"/>
              <a:gd name="connsiteY2" fmla="*/ 958650 h 958650"/>
              <a:gd name="connsiteX3" fmla="*/ 0 w 1013861"/>
              <a:gd name="connsiteY3" fmla="*/ 950614 h 958650"/>
              <a:gd name="connsiteX4" fmla="*/ 1281 w 1013861"/>
              <a:gd name="connsiteY4" fmla="*/ 0 h 958650"/>
              <a:gd name="connsiteX0" fmla="*/ 1281 w 1007544"/>
              <a:gd name="connsiteY0" fmla="*/ 0 h 958650"/>
              <a:gd name="connsiteX1" fmla="*/ 706240 w 1007544"/>
              <a:gd name="connsiteY1" fmla="*/ 9015 h 958650"/>
              <a:gd name="connsiteX2" fmla="*/ 1007544 w 1007544"/>
              <a:gd name="connsiteY2" fmla="*/ 958650 h 958650"/>
              <a:gd name="connsiteX3" fmla="*/ 0 w 1007544"/>
              <a:gd name="connsiteY3" fmla="*/ 950614 h 958650"/>
              <a:gd name="connsiteX4" fmla="*/ 1281 w 1007544"/>
              <a:gd name="connsiteY4" fmla="*/ 0 h 958650"/>
              <a:gd name="connsiteX0" fmla="*/ 1281 w 1007544"/>
              <a:gd name="connsiteY0" fmla="*/ 0 h 962687"/>
              <a:gd name="connsiteX1" fmla="*/ 706240 w 1007544"/>
              <a:gd name="connsiteY1" fmla="*/ 13052 h 962687"/>
              <a:gd name="connsiteX2" fmla="*/ 1007544 w 1007544"/>
              <a:gd name="connsiteY2" fmla="*/ 962687 h 962687"/>
              <a:gd name="connsiteX3" fmla="*/ 0 w 1007544"/>
              <a:gd name="connsiteY3" fmla="*/ 954651 h 962687"/>
              <a:gd name="connsiteX4" fmla="*/ 1281 w 1007544"/>
              <a:gd name="connsiteY4" fmla="*/ 0 h 962687"/>
              <a:gd name="connsiteX0" fmla="*/ 1281 w 1007544"/>
              <a:gd name="connsiteY0" fmla="*/ 0 h 962687"/>
              <a:gd name="connsiteX1" fmla="*/ 696766 w 1007544"/>
              <a:gd name="connsiteY1" fmla="*/ 9015 h 962687"/>
              <a:gd name="connsiteX2" fmla="*/ 1007544 w 1007544"/>
              <a:gd name="connsiteY2" fmla="*/ 962687 h 962687"/>
              <a:gd name="connsiteX3" fmla="*/ 0 w 1007544"/>
              <a:gd name="connsiteY3" fmla="*/ 954651 h 962687"/>
              <a:gd name="connsiteX4" fmla="*/ 1281 w 1007544"/>
              <a:gd name="connsiteY4" fmla="*/ 0 h 962687"/>
              <a:gd name="connsiteX0" fmla="*/ 1281 w 1007544"/>
              <a:gd name="connsiteY0" fmla="*/ 0 h 962687"/>
              <a:gd name="connsiteX1" fmla="*/ 696766 w 1007544"/>
              <a:gd name="connsiteY1" fmla="*/ 4977 h 962687"/>
              <a:gd name="connsiteX2" fmla="*/ 1007544 w 1007544"/>
              <a:gd name="connsiteY2" fmla="*/ 962687 h 962687"/>
              <a:gd name="connsiteX3" fmla="*/ 0 w 1007544"/>
              <a:gd name="connsiteY3" fmla="*/ 954651 h 962687"/>
              <a:gd name="connsiteX4" fmla="*/ 1281 w 1007544"/>
              <a:gd name="connsiteY4" fmla="*/ 0 h 962687"/>
              <a:gd name="connsiteX0" fmla="*/ 1281 w 1007544"/>
              <a:gd name="connsiteY0" fmla="*/ 3098 h 965785"/>
              <a:gd name="connsiteX1" fmla="*/ 693608 w 1007544"/>
              <a:gd name="connsiteY1" fmla="*/ 0 h 965785"/>
              <a:gd name="connsiteX2" fmla="*/ 1007544 w 1007544"/>
              <a:gd name="connsiteY2" fmla="*/ 965785 h 965785"/>
              <a:gd name="connsiteX3" fmla="*/ 0 w 1007544"/>
              <a:gd name="connsiteY3" fmla="*/ 957749 h 965785"/>
              <a:gd name="connsiteX4" fmla="*/ 1281 w 1007544"/>
              <a:gd name="connsiteY4" fmla="*/ 3098 h 965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44" h="965785">
                <a:moveTo>
                  <a:pt x="1281" y="3098"/>
                </a:moveTo>
                <a:lnTo>
                  <a:pt x="693608" y="0"/>
                </a:lnTo>
                <a:lnTo>
                  <a:pt x="1007544" y="965785"/>
                </a:lnTo>
                <a:lnTo>
                  <a:pt x="0" y="957749"/>
                </a:lnTo>
                <a:lnTo>
                  <a:pt x="1281" y="3098"/>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Frihandsfigur 39">
            <a:extLst>
              <a:ext uri="{FF2B5EF4-FFF2-40B4-BE49-F238E27FC236}">
                <a16:creationId xmlns:a16="http://schemas.microsoft.com/office/drawing/2014/main" id="{B7C66FAF-F92E-47D6-A259-77CD111753BE}"/>
              </a:ext>
            </a:extLst>
          </p:cNvPr>
          <p:cNvSpPr/>
          <p:nvPr/>
        </p:nvSpPr>
        <p:spPr>
          <a:xfrm>
            <a:off x="5447392" y="1393957"/>
            <a:ext cx="1006371" cy="1219588"/>
          </a:xfrm>
          <a:custGeom>
            <a:avLst/>
            <a:gdLst>
              <a:gd name="connsiteX0" fmla="*/ 0 w 905346"/>
              <a:gd name="connsiteY0" fmla="*/ 9053 h 959667"/>
              <a:gd name="connsiteX1" fmla="*/ 516047 w 905346"/>
              <a:gd name="connsiteY1" fmla="*/ 0 h 959667"/>
              <a:gd name="connsiteX2" fmla="*/ 905346 w 905346"/>
              <a:gd name="connsiteY2" fmla="*/ 959667 h 959667"/>
              <a:gd name="connsiteX3" fmla="*/ 63374 w 905346"/>
              <a:gd name="connsiteY3" fmla="*/ 959667 h 959667"/>
              <a:gd name="connsiteX4" fmla="*/ 0 w 905346"/>
              <a:gd name="connsiteY4" fmla="*/ 9053 h 959667"/>
              <a:gd name="connsiteX0" fmla="*/ 1281 w 841972"/>
              <a:gd name="connsiteY0" fmla="*/ 27121 h 959667"/>
              <a:gd name="connsiteX1" fmla="*/ 452673 w 841972"/>
              <a:gd name="connsiteY1" fmla="*/ 0 h 959667"/>
              <a:gd name="connsiteX2" fmla="*/ 841972 w 841972"/>
              <a:gd name="connsiteY2" fmla="*/ 959667 h 959667"/>
              <a:gd name="connsiteX3" fmla="*/ 0 w 841972"/>
              <a:gd name="connsiteY3" fmla="*/ 959667 h 959667"/>
              <a:gd name="connsiteX4" fmla="*/ 1281 w 841972"/>
              <a:gd name="connsiteY4" fmla="*/ 27121 h 959667"/>
              <a:gd name="connsiteX0" fmla="*/ 0 w 886872"/>
              <a:gd name="connsiteY0" fmla="*/ 27121 h 959667"/>
              <a:gd name="connsiteX1" fmla="*/ 497573 w 886872"/>
              <a:gd name="connsiteY1" fmla="*/ 0 h 959667"/>
              <a:gd name="connsiteX2" fmla="*/ 886872 w 886872"/>
              <a:gd name="connsiteY2" fmla="*/ 959667 h 959667"/>
              <a:gd name="connsiteX3" fmla="*/ 44900 w 886872"/>
              <a:gd name="connsiteY3" fmla="*/ 959667 h 959667"/>
              <a:gd name="connsiteX4" fmla="*/ 0 w 886872"/>
              <a:gd name="connsiteY4" fmla="*/ 27121 h 959667"/>
              <a:gd name="connsiteX0" fmla="*/ 1281 w 888153"/>
              <a:gd name="connsiteY0" fmla="*/ 27121 h 977735"/>
              <a:gd name="connsiteX1" fmla="*/ 498854 w 888153"/>
              <a:gd name="connsiteY1" fmla="*/ 0 h 977735"/>
              <a:gd name="connsiteX2" fmla="*/ 888153 w 888153"/>
              <a:gd name="connsiteY2" fmla="*/ 959667 h 977735"/>
              <a:gd name="connsiteX3" fmla="*/ 0 w 888153"/>
              <a:gd name="connsiteY3" fmla="*/ 977735 h 977735"/>
              <a:gd name="connsiteX4" fmla="*/ 1281 w 888153"/>
              <a:gd name="connsiteY4" fmla="*/ 27121 h 977735"/>
              <a:gd name="connsiteX0" fmla="*/ 1281 w 888153"/>
              <a:gd name="connsiteY0" fmla="*/ 0 h 950614"/>
              <a:gd name="connsiteX1" fmla="*/ 498854 w 888153"/>
              <a:gd name="connsiteY1" fmla="*/ 9015 h 950614"/>
              <a:gd name="connsiteX2" fmla="*/ 888153 w 888153"/>
              <a:gd name="connsiteY2" fmla="*/ 932546 h 950614"/>
              <a:gd name="connsiteX3" fmla="*/ 0 w 888153"/>
              <a:gd name="connsiteY3" fmla="*/ 950614 h 950614"/>
              <a:gd name="connsiteX4" fmla="*/ 1281 w 888153"/>
              <a:gd name="connsiteY4" fmla="*/ 0 h 950614"/>
              <a:gd name="connsiteX0" fmla="*/ 1281 w 888153"/>
              <a:gd name="connsiteY0" fmla="*/ 19 h 950633"/>
              <a:gd name="connsiteX1" fmla="*/ 498854 w 888153"/>
              <a:gd name="connsiteY1" fmla="*/ 0 h 950633"/>
              <a:gd name="connsiteX2" fmla="*/ 888153 w 888153"/>
              <a:gd name="connsiteY2" fmla="*/ 932565 h 950633"/>
              <a:gd name="connsiteX3" fmla="*/ 0 w 888153"/>
              <a:gd name="connsiteY3" fmla="*/ 950633 h 950633"/>
              <a:gd name="connsiteX4" fmla="*/ 1281 w 888153"/>
              <a:gd name="connsiteY4" fmla="*/ 19 h 950633"/>
              <a:gd name="connsiteX0" fmla="*/ 1281 w 998990"/>
              <a:gd name="connsiteY0" fmla="*/ 19 h 950633"/>
              <a:gd name="connsiteX1" fmla="*/ 498854 w 998990"/>
              <a:gd name="connsiteY1" fmla="*/ 0 h 950633"/>
              <a:gd name="connsiteX2" fmla="*/ 998990 w 998990"/>
              <a:gd name="connsiteY2" fmla="*/ 932565 h 950633"/>
              <a:gd name="connsiteX3" fmla="*/ 0 w 998990"/>
              <a:gd name="connsiteY3" fmla="*/ 950633 h 950633"/>
              <a:gd name="connsiteX4" fmla="*/ 1281 w 998990"/>
              <a:gd name="connsiteY4" fmla="*/ 19 h 950633"/>
              <a:gd name="connsiteX0" fmla="*/ 1281 w 1026700"/>
              <a:gd name="connsiteY0" fmla="*/ 19 h 953657"/>
              <a:gd name="connsiteX1" fmla="*/ 498854 w 1026700"/>
              <a:gd name="connsiteY1" fmla="*/ 0 h 953657"/>
              <a:gd name="connsiteX2" fmla="*/ 1026700 w 1026700"/>
              <a:gd name="connsiteY2" fmla="*/ 953657 h 953657"/>
              <a:gd name="connsiteX3" fmla="*/ 0 w 1026700"/>
              <a:gd name="connsiteY3" fmla="*/ 950633 h 953657"/>
              <a:gd name="connsiteX4" fmla="*/ 1281 w 1026700"/>
              <a:gd name="connsiteY4" fmla="*/ 19 h 953657"/>
              <a:gd name="connsiteX0" fmla="*/ 1281 w 1026700"/>
              <a:gd name="connsiteY0" fmla="*/ 19 h 953657"/>
              <a:gd name="connsiteX1" fmla="*/ 498854 w 1026700"/>
              <a:gd name="connsiteY1" fmla="*/ 0 h 953657"/>
              <a:gd name="connsiteX2" fmla="*/ 1026700 w 1026700"/>
              <a:gd name="connsiteY2" fmla="*/ 953657 h 953657"/>
              <a:gd name="connsiteX3" fmla="*/ 0 w 1026700"/>
              <a:gd name="connsiteY3" fmla="*/ 947100 h 953657"/>
              <a:gd name="connsiteX4" fmla="*/ 1281 w 1026700"/>
              <a:gd name="connsiteY4" fmla="*/ 19 h 953657"/>
              <a:gd name="connsiteX0" fmla="*/ 1281 w 1026700"/>
              <a:gd name="connsiteY0" fmla="*/ 19 h 947100"/>
              <a:gd name="connsiteX1" fmla="*/ 498854 w 1026700"/>
              <a:gd name="connsiteY1" fmla="*/ 0 h 947100"/>
              <a:gd name="connsiteX2" fmla="*/ 1026700 w 1026700"/>
              <a:gd name="connsiteY2" fmla="*/ 946592 h 947100"/>
              <a:gd name="connsiteX3" fmla="*/ 0 w 1026700"/>
              <a:gd name="connsiteY3" fmla="*/ 947100 h 947100"/>
              <a:gd name="connsiteX4" fmla="*/ 1281 w 1026700"/>
              <a:gd name="connsiteY4" fmla="*/ 19 h 947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700" h="947100">
                <a:moveTo>
                  <a:pt x="1281" y="19"/>
                </a:moveTo>
                <a:lnTo>
                  <a:pt x="498854" y="0"/>
                </a:lnTo>
                <a:lnTo>
                  <a:pt x="1026700" y="946592"/>
                </a:lnTo>
                <a:lnTo>
                  <a:pt x="0" y="947100"/>
                </a:lnTo>
                <a:lnTo>
                  <a:pt x="1281" y="19"/>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Frihandsfigur 43">
            <a:extLst>
              <a:ext uri="{FF2B5EF4-FFF2-40B4-BE49-F238E27FC236}">
                <a16:creationId xmlns:a16="http://schemas.microsoft.com/office/drawing/2014/main" id="{36C2329B-8350-4C6E-8157-677398E79375}"/>
              </a:ext>
            </a:extLst>
          </p:cNvPr>
          <p:cNvSpPr/>
          <p:nvPr/>
        </p:nvSpPr>
        <p:spPr>
          <a:xfrm>
            <a:off x="5010794" y="183043"/>
            <a:ext cx="930894" cy="1211720"/>
          </a:xfrm>
          <a:custGeom>
            <a:avLst/>
            <a:gdLst>
              <a:gd name="connsiteX0" fmla="*/ 0 w 998547"/>
              <a:gd name="connsiteY0" fmla="*/ 1211720 h 1211720"/>
              <a:gd name="connsiteX1" fmla="*/ 499273 w 998547"/>
              <a:gd name="connsiteY1" fmla="*/ 0 h 1211720"/>
              <a:gd name="connsiteX2" fmla="*/ 998547 w 998547"/>
              <a:gd name="connsiteY2" fmla="*/ 1211720 h 1211720"/>
              <a:gd name="connsiteX3" fmla="*/ 0 w 998547"/>
              <a:gd name="connsiteY3" fmla="*/ 1211720 h 1211720"/>
              <a:gd name="connsiteX0" fmla="*/ 0 w 998547"/>
              <a:gd name="connsiteY0" fmla="*/ 1211720 h 1211720"/>
              <a:gd name="connsiteX1" fmla="*/ 499273 w 998547"/>
              <a:gd name="connsiteY1" fmla="*/ 0 h 1211720"/>
              <a:gd name="connsiteX2" fmla="*/ 998547 w 998547"/>
              <a:gd name="connsiteY2" fmla="*/ 1211720 h 1211720"/>
              <a:gd name="connsiteX3" fmla="*/ 506342 w 998547"/>
              <a:gd name="connsiteY3" fmla="*/ 1209580 h 1211720"/>
              <a:gd name="connsiteX4" fmla="*/ 0 w 998547"/>
              <a:gd name="connsiteY4" fmla="*/ 1211720 h 1211720"/>
              <a:gd name="connsiteX0" fmla="*/ 0 w 501590"/>
              <a:gd name="connsiteY0" fmla="*/ 944783 h 1211720"/>
              <a:gd name="connsiteX1" fmla="*/ 2316 w 501590"/>
              <a:gd name="connsiteY1" fmla="*/ 0 h 1211720"/>
              <a:gd name="connsiteX2" fmla="*/ 501590 w 501590"/>
              <a:gd name="connsiteY2" fmla="*/ 1211720 h 1211720"/>
              <a:gd name="connsiteX3" fmla="*/ 9385 w 501590"/>
              <a:gd name="connsiteY3" fmla="*/ 1209580 h 1211720"/>
              <a:gd name="connsiteX4" fmla="*/ 0 w 501590"/>
              <a:gd name="connsiteY4" fmla="*/ 944783 h 1211720"/>
              <a:gd name="connsiteX0" fmla="*/ 0 w 501590"/>
              <a:gd name="connsiteY0" fmla="*/ 944783 h 1211720"/>
              <a:gd name="connsiteX1" fmla="*/ 3705 w 501590"/>
              <a:gd name="connsiteY1" fmla="*/ 692745 h 1211720"/>
              <a:gd name="connsiteX2" fmla="*/ 2316 w 501590"/>
              <a:gd name="connsiteY2" fmla="*/ 0 h 1211720"/>
              <a:gd name="connsiteX3" fmla="*/ 501590 w 501590"/>
              <a:gd name="connsiteY3" fmla="*/ 1211720 h 1211720"/>
              <a:gd name="connsiteX4" fmla="*/ 9385 w 501590"/>
              <a:gd name="connsiteY4" fmla="*/ 1209580 h 1211720"/>
              <a:gd name="connsiteX5" fmla="*/ 0 w 501590"/>
              <a:gd name="connsiteY5" fmla="*/ 944783 h 1211720"/>
              <a:gd name="connsiteX0" fmla="*/ 388181 w 889771"/>
              <a:gd name="connsiteY0" fmla="*/ 944783 h 1211720"/>
              <a:gd name="connsiteX1" fmla="*/ 0 w 889771"/>
              <a:gd name="connsiteY1" fmla="*/ 942643 h 1211720"/>
              <a:gd name="connsiteX2" fmla="*/ 390497 w 889771"/>
              <a:gd name="connsiteY2" fmla="*/ 0 h 1211720"/>
              <a:gd name="connsiteX3" fmla="*/ 889771 w 889771"/>
              <a:gd name="connsiteY3" fmla="*/ 1211720 h 1211720"/>
              <a:gd name="connsiteX4" fmla="*/ 397566 w 889771"/>
              <a:gd name="connsiteY4" fmla="*/ 1209580 h 1211720"/>
              <a:gd name="connsiteX5" fmla="*/ 388181 w 889771"/>
              <a:gd name="connsiteY5" fmla="*/ 944783 h 1211720"/>
              <a:gd name="connsiteX0" fmla="*/ 397857 w 889771"/>
              <a:gd name="connsiteY0" fmla="*/ 1043964 h 1211720"/>
              <a:gd name="connsiteX1" fmla="*/ 0 w 889771"/>
              <a:gd name="connsiteY1" fmla="*/ 942643 h 1211720"/>
              <a:gd name="connsiteX2" fmla="*/ 390497 w 889771"/>
              <a:gd name="connsiteY2" fmla="*/ 0 h 1211720"/>
              <a:gd name="connsiteX3" fmla="*/ 889771 w 889771"/>
              <a:gd name="connsiteY3" fmla="*/ 1211720 h 1211720"/>
              <a:gd name="connsiteX4" fmla="*/ 397566 w 889771"/>
              <a:gd name="connsiteY4" fmla="*/ 1209580 h 1211720"/>
              <a:gd name="connsiteX5" fmla="*/ 397857 w 889771"/>
              <a:gd name="connsiteY5" fmla="*/ 1043964 h 1211720"/>
              <a:gd name="connsiteX0" fmla="*/ 438980 w 930894"/>
              <a:gd name="connsiteY0" fmla="*/ 1043964 h 1211720"/>
              <a:gd name="connsiteX1" fmla="*/ 0 w 930894"/>
              <a:gd name="connsiteY1" fmla="*/ 1041824 h 1211720"/>
              <a:gd name="connsiteX2" fmla="*/ 431620 w 930894"/>
              <a:gd name="connsiteY2" fmla="*/ 0 h 1211720"/>
              <a:gd name="connsiteX3" fmla="*/ 930894 w 930894"/>
              <a:gd name="connsiteY3" fmla="*/ 1211720 h 1211720"/>
              <a:gd name="connsiteX4" fmla="*/ 438689 w 930894"/>
              <a:gd name="connsiteY4" fmla="*/ 1209580 h 1211720"/>
              <a:gd name="connsiteX5" fmla="*/ 438980 w 930894"/>
              <a:gd name="connsiteY5" fmla="*/ 1043964 h 121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0894" h="1211720">
                <a:moveTo>
                  <a:pt x="438980" y="1043964"/>
                </a:moveTo>
                <a:lnTo>
                  <a:pt x="0" y="1041824"/>
                </a:lnTo>
                <a:lnTo>
                  <a:pt x="431620" y="0"/>
                </a:lnTo>
                <a:lnTo>
                  <a:pt x="930894" y="1211720"/>
                </a:lnTo>
                <a:lnTo>
                  <a:pt x="438689" y="1209580"/>
                </a:lnTo>
                <a:lnTo>
                  <a:pt x="438980" y="1043964"/>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Frihandsfigur 42">
            <a:extLst>
              <a:ext uri="{FF2B5EF4-FFF2-40B4-BE49-F238E27FC236}">
                <a16:creationId xmlns:a16="http://schemas.microsoft.com/office/drawing/2014/main" id="{7AC2194A-E648-479C-9A0F-3505A83099D9}"/>
              </a:ext>
            </a:extLst>
          </p:cNvPr>
          <p:cNvSpPr/>
          <p:nvPr/>
        </p:nvSpPr>
        <p:spPr>
          <a:xfrm>
            <a:off x="3068082" y="4368602"/>
            <a:ext cx="4745905" cy="1440877"/>
          </a:xfrm>
          <a:custGeom>
            <a:avLst/>
            <a:gdLst>
              <a:gd name="connsiteX0" fmla="*/ 516103 w 4745904"/>
              <a:gd name="connsiteY0" fmla="*/ 0 h 1279038"/>
              <a:gd name="connsiteX1" fmla="*/ 4212971 w 4745904"/>
              <a:gd name="connsiteY1" fmla="*/ 5609 h 1279038"/>
              <a:gd name="connsiteX2" fmla="*/ 4745904 w 4745904"/>
              <a:gd name="connsiteY2" fmla="*/ 1273428 h 1279038"/>
              <a:gd name="connsiteX3" fmla="*/ 0 w 4745904"/>
              <a:gd name="connsiteY3" fmla="*/ 1279038 h 1279038"/>
              <a:gd name="connsiteX4" fmla="*/ 516103 w 4745904"/>
              <a:gd name="connsiteY4" fmla="*/ 0 h 1279038"/>
              <a:gd name="connsiteX0" fmla="*/ 516103 w 4745904"/>
              <a:gd name="connsiteY0" fmla="*/ 0 h 1279038"/>
              <a:gd name="connsiteX1" fmla="*/ 1971171 w 4745904"/>
              <a:gd name="connsiteY1" fmla="*/ 36 h 1279038"/>
              <a:gd name="connsiteX2" fmla="*/ 4212971 w 4745904"/>
              <a:gd name="connsiteY2" fmla="*/ 5609 h 1279038"/>
              <a:gd name="connsiteX3" fmla="*/ 4745904 w 4745904"/>
              <a:gd name="connsiteY3" fmla="*/ 1273428 h 1279038"/>
              <a:gd name="connsiteX4" fmla="*/ 0 w 4745904"/>
              <a:gd name="connsiteY4" fmla="*/ 1279038 h 1279038"/>
              <a:gd name="connsiteX5" fmla="*/ 516103 w 4745904"/>
              <a:gd name="connsiteY5" fmla="*/ 0 h 1279038"/>
              <a:gd name="connsiteX0" fmla="*/ 516103 w 4745904"/>
              <a:gd name="connsiteY0" fmla="*/ 0 h 1279038"/>
              <a:gd name="connsiteX1" fmla="*/ 2366956 w 4745904"/>
              <a:gd name="connsiteY1" fmla="*/ 6860 h 1279038"/>
              <a:gd name="connsiteX2" fmla="*/ 4212971 w 4745904"/>
              <a:gd name="connsiteY2" fmla="*/ 5609 h 1279038"/>
              <a:gd name="connsiteX3" fmla="*/ 4745904 w 4745904"/>
              <a:gd name="connsiteY3" fmla="*/ 1273428 h 1279038"/>
              <a:gd name="connsiteX4" fmla="*/ 0 w 4745904"/>
              <a:gd name="connsiteY4" fmla="*/ 1279038 h 1279038"/>
              <a:gd name="connsiteX5" fmla="*/ 516103 w 4745904"/>
              <a:gd name="connsiteY5" fmla="*/ 0 h 1279038"/>
              <a:gd name="connsiteX0" fmla="*/ 516103 w 4745904"/>
              <a:gd name="connsiteY0" fmla="*/ 0 h 1279038"/>
              <a:gd name="connsiteX1" fmla="*/ 2107649 w 4745904"/>
              <a:gd name="connsiteY1" fmla="*/ 36 h 1279038"/>
              <a:gd name="connsiteX2" fmla="*/ 2366956 w 4745904"/>
              <a:gd name="connsiteY2" fmla="*/ 6860 h 1279038"/>
              <a:gd name="connsiteX3" fmla="*/ 4212971 w 4745904"/>
              <a:gd name="connsiteY3" fmla="*/ 5609 h 1279038"/>
              <a:gd name="connsiteX4" fmla="*/ 4745904 w 4745904"/>
              <a:gd name="connsiteY4" fmla="*/ 1273428 h 1279038"/>
              <a:gd name="connsiteX5" fmla="*/ 0 w 4745904"/>
              <a:gd name="connsiteY5" fmla="*/ 1279038 h 1279038"/>
              <a:gd name="connsiteX6" fmla="*/ 516103 w 4745904"/>
              <a:gd name="connsiteY6" fmla="*/ 0 h 1279038"/>
              <a:gd name="connsiteX0" fmla="*/ 516103 w 4745904"/>
              <a:gd name="connsiteY0" fmla="*/ 218328 h 1497366"/>
              <a:gd name="connsiteX1" fmla="*/ 2360133 w 4745904"/>
              <a:gd name="connsiteY1" fmla="*/ 0 h 1497366"/>
              <a:gd name="connsiteX2" fmla="*/ 2366956 w 4745904"/>
              <a:gd name="connsiteY2" fmla="*/ 225188 h 1497366"/>
              <a:gd name="connsiteX3" fmla="*/ 4212971 w 4745904"/>
              <a:gd name="connsiteY3" fmla="*/ 223937 h 1497366"/>
              <a:gd name="connsiteX4" fmla="*/ 4745904 w 4745904"/>
              <a:gd name="connsiteY4" fmla="*/ 1491756 h 1497366"/>
              <a:gd name="connsiteX5" fmla="*/ 0 w 4745904"/>
              <a:gd name="connsiteY5" fmla="*/ 1497366 h 1497366"/>
              <a:gd name="connsiteX6" fmla="*/ 516103 w 4745904"/>
              <a:gd name="connsiteY6" fmla="*/ 218328 h 1497366"/>
              <a:gd name="connsiteX0" fmla="*/ 516103 w 4745904"/>
              <a:gd name="connsiteY0" fmla="*/ 218328 h 1497366"/>
              <a:gd name="connsiteX1" fmla="*/ 1181678 w 4745904"/>
              <a:gd name="connsiteY1" fmla="*/ 143895 h 1497366"/>
              <a:gd name="connsiteX2" fmla="*/ 2360133 w 4745904"/>
              <a:gd name="connsiteY2" fmla="*/ 0 h 1497366"/>
              <a:gd name="connsiteX3" fmla="*/ 2366956 w 4745904"/>
              <a:gd name="connsiteY3" fmla="*/ 225188 h 1497366"/>
              <a:gd name="connsiteX4" fmla="*/ 4212971 w 4745904"/>
              <a:gd name="connsiteY4" fmla="*/ 223937 h 1497366"/>
              <a:gd name="connsiteX5" fmla="*/ 4745904 w 4745904"/>
              <a:gd name="connsiteY5" fmla="*/ 1491756 h 1497366"/>
              <a:gd name="connsiteX6" fmla="*/ 0 w 4745904"/>
              <a:gd name="connsiteY6" fmla="*/ 1497366 h 1497366"/>
              <a:gd name="connsiteX7" fmla="*/ 516103 w 4745904"/>
              <a:gd name="connsiteY7" fmla="*/ 218328 h 1497366"/>
              <a:gd name="connsiteX0" fmla="*/ 516103 w 4745904"/>
              <a:gd name="connsiteY0" fmla="*/ 218328 h 1497366"/>
              <a:gd name="connsiteX1" fmla="*/ 617135 w 4745904"/>
              <a:gd name="connsiteY1" fmla="*/ 772 h 1497366"/>
              <a:gd name="connsiteX2" fmla="*/ 2360133 w 4745904"/>
              <a:gd name="connsiteY2" fmla="*/ 0 h 1497366"/>
              <a:gd name="connsiteX3" fmla="*/ 2366956 w 4745904"/>
              <a:gd name="connsiteY3" fmla="*/ 225188 h 1497366"/>
              <a:gd name="connsiteX4" fmla="*/ 4212971 w 4745904"/>
              <a:gd name="connsiteY4" fmla="*/ 223937 h 1497366"/>
              <a:gd name="connsiteX5" fmla="*/ 4745904 w 4745904"/>
              <a:gd name="connsiteY5" fmla="*/ 1491756 h 1497366"/>
              <a:gd name="connsiteX6" fmla="*/ 0 w 4745904"/>
              <a:gd name="connsiteY6" fmla="*/ 1497366 h 1497366"/>
              <a:gd name="connsiteX7" fmla="*/ 516103 w 4745904"/>
              <a:gd name="connsiteY7" fmla="*/ 218328 h 1497366"/>
              <a:gd name="connsiteX0" fmla="*/ 0 w 4745904"/>
              <a:gd name="connsiteY0" fmla="*/ 1497366 h 1497366"/>
              <a:gd name="connsiteX1" fmla="*/ 617135 w 4745904"/>
              <a:gd name="connsiteY1" fmla="*/ 772 h 1497366"/>
              <a:gd name="connsiteX2" fmla="*/ 2360133 w 4745904"/>
              <a:gd name="connsiteY2" fmla="*/ 0 h 1497366"/>
              <a:gd name="connsiteX3" fmla="*/ 2366956 w 4745904"/>
              <a:gd name="connsiteY3" fmla="*/ 225188 h 1497366"/>
              <a:gd name="connsiteX4" fmla="*/ 4212971 w 4745904"/>
              <a:gd name="connsiteY4" fmla="*/ 223937 h 1497366"/>
              <a:gd name="connsiteX5" fmla="*/ 4745904 w 4745904"/>
              <a:gd name="connsiteY5" fmla="*/ 1491756 h 1497366"/>
              <a:gd name="connsiteX6" fmla="*/ 0 w 4745904"/>
              <a:gd name="connsiteY6" fmla="*/ 1497366 h 1497366"/>
              <a:gd name="connsiteX0" fmla="*/ 0 w 4749880"/>
              <a:gd name="connsiteY0" fmla="*/ 1497366 h 1511634"/>
              <a:gd name="connsiteX1" fmla="*/ 617135 w 4749880"/>
              <a:gd name="connsiteY1" fmla="*/ 772 h 1511634"/>
              <a:gd name="connsiteX2" fmla="*/ 2360133 w 4749880"/>
              <a:gd name="connsiteY2" fmla="*/ 0 h 1511634"/>
              <a:gd name="connsiteX3" fmla="*/ 2366956 w 4749880"/>
              <a:gd name="connsiteY3" fmla="*/ 225188 h 1511634"/>
              <a:gd name="connsiteX4" fmla="*/ 4212971 w 4749880"/>
              <a:gd name="connsiteY4" fmla="*/ 223937 h 1511634"/>
              <a:gd name="connsiteX5" fmla="*/ 4749880 w 4749880"/>
              <a:gd name="connsiteY5" fmla="*/ 1511634 h 1511634"/>
              <a:gd name="connsiteX6" fmla="*/ 0 w 4749880"/>
              <a:gd name="connsiteY6" fmla="*/ 1497366 h 1511634"/>
              <a:gd name="connsiteX0" fmla="*/ 0 w 4749880"/>
              <a:gd name="connsiteY0" fmla="*/ 1509292 h 1511634"/>
              <a:gd name="connsiteX1" fmla="*/ 617135 w 4749880"/>
              <a:gd name="connsiteY1" fmla="*/ 772 h 1511634"/>
              <a:gd name="connsiteX2" fmla="*/ 2360133 w 4749880"/>
              <a:gd name="connsiteY2" fmla="*/ 0 h 1511634"/>
              <a:gd name="connsiteX3" fmla="*/ 2366956 w 4749880"/>
              <a:gd name="connsiteY3" fmla="*/ 225188 h 1511634"/>
              <a:gd name="connsiteX4" fmla="*/ 4212971 w 4749880"/>
              <a:gd name="connsiteY4" fmla="*/ 223937 h 1511634"/>
              <a:gd name="connsiteX5" fmla="*/ 4749880 w 4749880"/>
              <a:gd name="connsiteY5" fmla="*/ 1511634 h 1511634"/>
              <a:gd name="connsiteX6" fmla="*/ 0 w 4749880"/>
              <a:gd name="connsiteY6" fmla="*/ 1509292 h 1511634"/>
              <a:gd name="connsiteX0" fmla="*/ 0 w 4745905"/>
              <a:gd name="connsiteY0" fmla="*/ 1513267 h 1513267"/>
              <a:gd name="connsiteX1" fmla="*/ 613160 w 4745905"/>
              <a:gd name="connsiteY1" fmla="*/ 772 h 1513267"/>
              <a:gd name="connsiteX2" fmla="*/ 2356158 w 4745905"/>
              <a:gd name="connsiteY2" fmla="*/ 0 h 1513267"/>
              <a:gd name="connsiteX3" fmla="*/ 2362981 w 4745905"/>
              <a:gd name="connsiteY3" fmla="*/ 225188 h 1513267"/>
              <a:gd name="connsiteX4" fmla="*/ 4208996 w 4745905"/>
              <a:gd name="connsiteY4" fmla="*/ 223937 h 1513267"/>
              <a:gd name="connsiteX5" fmla="*/ 4745905 w 4745905"/>
              <a:gd name="connsiteY5" fmla="*/ 1511634 h 1513267"/>
              <a:gd name="connsiteX6" fmla="*/ 0 w 4745905"/>
              <a:gd name="connsiteY6" fmla="*/ 1513267 h 1513267"/>
              <a:gd name="connsiteX0" fmla="*/ 0 w 4745905"/>
              <a:gd name="connsiteY0" fmla="*/ 1513267 h 1513267"/>
              <a:gd name="connsiteX1" fmla="*/ 613160 w 4745905"/>
              <a:gd name="connsiteY1" fmla="*/ 772 h 1513267"/>
              <a:gd name="connsiteX2" fmla="*/ 2356158 w 4745905"/>
              <a:gd name="connsiteY2" fmla="*/ 0 h 1513267"/>
              <a:gd name="connsiteX3" fmla="*/ 2351551 w 4745905"/>
              <a:gd name="connsiteY3" fmla="*/ 225188 h 1513267"/>
              <a:gd name="connsiteX4" fmla="*/ 4208996 w 4745905"/>
              <a:gd name="connsiteY4" fmla="*/ 223937 h 1513267"/>
              <a:gd name="connsiteX5" fmla="*/ 4745905 w 4745905"/>
              <a:gd name="connsiteY5" fmla="*/ 1511634 h 1513267"/>
              <a:gd name="connsiteX6" fmla="*/ 0 w 4745905"/>
              <a:gd name="connsiteY6" fmla="*/ 1513267 h 1513267"/>
              <a:gd name="connsiteX0" fmla="*/ 0 w 4745905"/>
              <a:gd name="connsiteY0" fmla="*/ 1512495 h 1512495"/>
              <a:gd name="connsiteX1" fmla="*/ 613160 w 4745905"/>
              <a:gd name="connsiteY1" fmla="*/ 0 h 1512495"/>
              <a:gd name="connsiteX2" fmla="*/ 2352348 w 4745905"/>
              <a:gd name="connsiteY2" fmla="*/ 67808 h 1512495"/>
              <a:gd name="connsiteX3" fmla="*/ 2351551 w 4745905"/>
              <a:gd name="connsiteY3" fmla="*/ 224416 h 1512495"/>
              <a:gd name="connsiteX4" fmla="*/ 4208996 w 4745905"/>
              <a:gd name="connsiteY4" fmla="*/ 223165 h 1512495"/>
              <a:gd name="connsiteX5" fmla="*/ 4745905 w 4745905"/>
              <a:gd name="connsiteY5" fmla="*/ 1510862 h 1512495"/>
              <a:gd name="connsiteX6" fmla="*/ 0 w 4745905"/>
              <a:gd name="connsiteY6" fmla="*/ 1512495 h 1512495"/>
              <a:gd name="connsiteX0" fmla="*/ 0 w 4745905"/>
              <a:gd name="connsiteY0" fmla="*/ 1447725 h 1447725"/>
              <a:gd name="connsiteX1" fmla="*/ 575060 w 4745905"/>
              <a:gd name="connsiteY1" fmla="*/ 0 h 1447725"/>
              <a:gd name="connsiteX2" fmla="*/ 2352348 w 4745905"/>
              <a:gd name="connsiteY2" fmla="*/ 3038 h 1447725"/>
              <a:gd name="connsiteX3" fmla="*/ 2351551 w 4745905"/>
              <a:gd name="connsiteY3" fmla="*/ 159646 h 1447725"/>
              <a:gd name="connsiteX4" fmla="*/ 4208996 w 4745905"/>
              <a:gd name="connsiteY4" fmla="*/ 158395 h 1447725"/>
              <a:gd name="connsiteX5" fmla="*/ 4745905 w 4745905"/>
              <a:gd name="connsiteY5" fmla="*/ 1446092 h 1447725"/>
              <a:gd name="connsiteX6" fmla="*/ 0 w 4745905"/>
              <a:gd name="connsiteY6" fmla="*/ 1447725 h 1447725"/>
              <a:gd name="connsiteX0" fmla="*/ 0 w 4745905"/>
              <a:gd name="connsiteY0" fmla="*/ 1444687 h 1444687"/>
              <a:gd name="connsiteX1" fmla="*/ 575060 w 4745905"/>
              <a:gd name="connsiteY1" fmla="*/ 8392 h 1444687"/>
              <a:gd name="connsiteX2" fmla="*/ 2352348 w 4745905"/>
              <a:gd name="connsiteY2" fmla="*/ 0 h 1444687"/>
              <a:gd name="connsiteX3" fmla="*/ 2351551 w 4745905"/>
              <a:gd name="connsiteY3" fmla="*/ 156608 h 1444687"/>
              <a:gd name="connsiteX4" fmla="*/ 4208996 w 4745905"/>
              <a:gd name="connsiteY4" fmla="*/ 155357 h 1444687"/>
              <a:gd name="connsiteX5" fmla="*/ 4745905 w 4745905"/>
              <a:gd name="connsiteY5" fmla="*/ 1443054 h 1444687"/>
              <a:gd name="connsiteX6" fmla="*/ 0 w 4745905"/>
              <a:gd name="connsiteY6" fmla="*/ 1444687 h 1444687"/>
              <a:gd name="connsiteX0" fmla="*/ 0 w 4745905"/>
              <a:gd name="connsiteY0" fmla="*/ 1436295 h 1436295"/>
              <a:gd name="connsiteX1" fmla="*/ 575060 w 4745905"/>
              <a:gd name="connsiteY1" fmla="*/ 0 h 1436295"/>
              <a:gd name="connsiteX2" fmla="*/ 2352348 w 4745905"/>
              <a:gd name="connsiteY2" fmla="*/ 3038 h 1436295"/>
              <a:gd name="connsiteX3" fmla="*/ 2351551 w 4745905"/>
              <a:gd name="connsiteY3" fmla="*/ 148216 h 1436295"/>
              <a:gd name="connsiteX4" fmla="*/ 4208996 w 4745905"/>
              <a:gd name="connsiteY4" fmla="*/ 146965 h 1436295"/>
              <a:gd name="connsiteX5" fmla="*/ 4745905 w 4745905"/>
              <a:gd name="connsiteY5" fmla="*/ 1434662 h 1436295"/>
              <a:gd name="connsiteX6" fmla="*/ 0 w 4745905"/>
              <a:gd name="connsiteY6" fmla="*/ 1436295 h 1436295"/>
              <a:gd name="connsiteX0" fmla="*/ 0 w 4745905"/>
              <a:gd name="connsiteY0" fmla="*/ 1440877 h 1440877"/>
              <a:gd name="connsiteX1" fmla="*/ 575060 w 4745905"/>
              <a:gd name="connsiteY1" fmla="*/ 4582 h 1440877"/>
              <a:gd name="connsiteX2" fmla="*/ 2352348 w 4745905"/>
              <a:gd name="connsiteY2" fmla="*/ 0 h 1440877"/>
              <a:gd name="connsiteX3" fmla="*/ 2351551 w 4745905"/>
              <a:gd name="connsiteY3" fmla="*/ 152798 h 1440877"/>
              <a:gd name="connsiteX4" fmla="*/ 4208996 w 4745905"/>
              <a:gd name="connsiteY4" fmla="*/ 151547 h 1440877"/>
              <a:gd name="connsiteX5" fmla="*/ 4745905 w 4745905"/>
              <a:gd name="connsiteY5" fmla="*/ 1439244 h 1440877"/>
              <a:gd name="connsiteX6" fmla="*/ 0 w 4745905"/>
              <a:gd name="connsiteY6" fmla="*/ 1440877 h 144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5905" h="1440877">
                <a:moveTo>
                  <a:pt x="0" y="1440877"/>
                </a:moveTo>
                <a:lnTo>
                  <a:pt x="575060" y="4582"/>
                </a:lnTo>
                <a:lnTo>
                  <a:pt x="2352348" y="0"/>
                </a:lnTo>
                <a:cubicBezTo>
                  <a:pt x="2350812" y="75063"/>
                  <a:pt x="2353087" y="77735"/>
                  <a:pt x="2351551" y="152798"/>
                </a:cubicBezTo>
                <a:lnTo>
                  <a:pt x="4208996" y="151547"/>
                </a:lnTo>
                <a:lnTo>
                  <a:pt x="4745905" y="1439244"/>
                </a:lnTo>
                <a:lnTo>
                  <a:pt x="0" y="1440877"/>
                </a:ln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a:extLst>
              <a:ext uri="{FF2B5EF4-FFF2-40B4-BE49-F238E27FC236}">
                <a16:creationId xmlns:a16="http://schemas.microsoft.com/office/drawing/2014/main" id="{DA460A80-CB5C-486C-9C97-9312DA2C9277}"/>
              </a:ext>
            </a:extLst>
          </p:cNvPr>
          <p:cNvSpPr txBox="1"/>
          <p:nvPr/>
        </p:nvSpPr>
        <p:spPr>
          <a:xfrm>
            <a:off x="3528454" y="4849233"/>
            <a:ext cx="3887620" cy="615553"/>
          </a:xfrm>
          <a:prstGeom prst="rect">
            <a:avLst/>
          </a:prstGeom>
          <a:noFill/>
        </p:spPr>
        <p:txBody>
          <a:bodyPr wrap="square" rtlCol="0">
            <a:spAutoFit/>
          </a:bodyPr>
          <a:lstStyle>
            <a:defPPr>
              <a:defRPr lang="sv-SE"/>
            </a:defPPr>
            <a:lvl1pPr>
              <a:defRPr sz="2000" b="1">
                <a:solidFill>
                  <a:schemeClr val="bg1"/>
                </a:solidFill>
              </a:defRPr>
            </a:lvl1pPr>
          </a:lstStyle>
          <a:p>
            <a:pPr algn="ctr"/>
            <a:r>
              <a:rPr lang="sv-SE" dirty="0">
                <a:solidFill>
                  <a:schemeClr val="tx1"/>
                </a:solidFill>
              </a:rPr>
              <a:t>U15, alla ungdomsföreningar.</a:t>
            </a:r>
          </a:p>
          <a:p>
            <a:pPr algn="ctr"/>
            <a:r>
              <a:rPr lang="sv-SE" sz="1400" dirty="0">
                <a:solidFill>
                  <a:schemeClr val="tx1"/>
                </a:solidFill>
              </a:rPr>
              <a:t>Samverkan kring träning och match.</a:t>
            </a:r>
          </a:p>
        </p:txBody>
      </p:sp>
      <p:sp>
        <p:nvSpPr>
          <p:cNvPr id="11" name="Ellips 10">
            <a:extLst>
              <a:ext uri="{FF2B5EF4-FFF2-40B4-BE49-F238E27FC236}">
                <a16:creationId xmlns:a16="http://schemas.microsoft.com/office/drawing/2014/main" id="{EFEF1CA4-0A34-4ACB-ABA7-A03AF8951FC8}"/>
              </a:ext>
            </a:extLst>
          </p:cNvPr>
          <p:cNvSpPr/>
          <p:nvPr/>
        </p:nvSpPr>
        <p:spPr>
          <a:xfrm>
            <a:off x="5358662" y="789083"/>
            <a:ext cx="167526" cy="167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Ellips 14">
            <a:extLst>
              <a:ext uri="{FF2B5EF4-FFF2-40B4-BE49-F238E27FC236}">
                <a16:creationId xmlns:a16="http://schemas.microsoft.com/office/drawing/2014/main" id="{F5EE1D66-1CC2-4794-B6A5-2931FE09E2DF}"/>
              </a:ext>
            </a:extLst>
          </p:cNvPr>
          <p:cNvSpPr/>
          <p:nvPr/>
        </p:nvSpPr>
        <p:spPr>
          <a:xfrm>
            <a:off x="5241431" y="4664314"/>
            <a:ext cx="167526" cy="167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6" name="Bildobjekt 15">
            <a:extLst>
              <a:ext uri="{FF2B5EF4-FFF2-40B4-BE49-F238E27FC236}">
                <a16:creationId xmlns:a16="http://schemas.microsoft.com/office/drawing/2014/main" id="{A13C038B-9918-4531-A580-EE78315068A3}"/>
              </a:ext>
            </a:extLst>
          </p:cNvPr>
          <p:cNvPicPr>
            <a:picLocks noChangeAspect="1"/>
          </p:cNvPicPr>
          <p:nvPr/>
        </p:nvPicPr>
        <p:blipFill rotWithShape="1">
          <a:blip r:embed="rId3"/>
          <a:srcRect l="46917" t="18666" r="24584" b="7704"/>
          <a:stretch/>
        </p:blipFill>
        <p:spPr>
          <a:xfrm>
            <a:off x="9096072" y="4279826"/>
            <a:ext cx="1067948" cy="1551960"/>
          </a:xfrm>
          <a:prstGeom prst="rect">
            <a:avLst/>
          </a:prstGeom>
        </p:spPr>
      </p:pic>
      <p:sp>
        <p:nvSpPr>
          <p:cNvPr id="17" name="textruta 16">
            <a:extLst>
              <a:ext uri="{FF2B5EF4-FFF2-40B4-BE49-F238E27FC236}">
                <a16:creationId xmlns:a16="http://schemas.microsoft.com/office/drawing/2014/main" id="{E9CFF876-5CDB-43ED-AF9C-1E6D69E7BCCB}"/>
              </a:ext>
            </a:extLst>
          </p:cNvPr>
          <p:cNvSpPr txBox="1"/>
          <p:nvPr/>
        </p:nvSpPr>
        <p:spPr>
          <a:xfrm>
            <a:off x="7217530" y="3816387"/>
            <a:ext cx="1444626" cy="400110"/>
          </a:xfrm>
          <a:prstGeom prst="rect">
            <a:avLst/>
          </a:prstGeom>
          <a:noFill/>
        </p:spPr>
        <p:txBody>
          <a:bodyPr wrap="none" rtlCol="0">
            <a:spAutoFit/>
          </a:bodyPr>
          <a:lstStyle>
            <a:defPPr>
              <a:defRPr lang="sv-SE"/>
            </a:defPPr>
            <a:lvl1pPr>
              <a:defRPr sz="2000" b="1">
                <a:solidFill>
                  <a:schemeClr val="bg1"/>
                </a:solidFill>
              </a:defRPr>
            </a:lvl1pPr>
          </a:lstStyle>
          <a:p>
            <a:r>
              <a:rPr lang="sv-SE" dirty="0"/>
              <a:t>MODO J16E</a:t>
            </a:r>
          </a:p>
        </p:txBody>
      </p:sp>
      <p:sp>
        <p:nvSpPr>
          <p:cNvPr id="18" name="textruta 17">
            <a:extLst>
              <a:ext uri="{FF2B5EF4-FFF2-40B4-BE49-F238E27FC236}">
                <a16:creationId xmlns:a16="http://schemas.microsoft.com/office/drawing/2014/main" id="{4226BD3B-4F82-42EA-8CFB-A8C599F9354D}"/>
              </a:ext>
            </a:extLst>
          </p:cNvPr>
          <p:cNvSpPr txBox="1"/>
          <p:nvPr/>
        </p:nvSpPr>
        <p:spPr>
          <a:xfrm>
            <a:off x="6735644" y="2790746"/>
            <a:ext cx="1444626" cy="400110"/>
          </a:xfrm>
          <a:prstGeom prst="rect">
            <a:avLst/>
          </a:prstGeom>
          <a:noFill/>
        </p:spPr>
        <p:txBody>
          <a:bodyPr wrap="none" rtlCol="0">
            <a:spAutoFit/>
          </a:bodyPr>
          <a:lstStyle>
            <a:defPPr>
              <a:defRPr lang="sv-SE"/>
            </a:defPPr>
            <a:lvl1pPr>
              <a:defRPr sz="2000" b="1">
                <a:solidFill>
                  <a:schemeClr val="bg1"/>
                </a:solidFill>
              </a:defRPr>
            </a:lvl1pPr>
          </a:lstStyle>
          <a:p>
            <a:r>
              <a:rPr lang="sv-SE" dirty="0"/>
              <a:t>MODO J18E</a:t>
            </a:r>
          </a:p>
        </p:txBody>
      </p:sp>
      <p:sp>
        <p:nvSpPr>
          <p:cNvPr id="19" name="textruta 18">
            <a:extLst>
              <a:ext uri="{FF2B5EF4-FFF2-40B4-BE49-F238E27FC236}">
                <a16:creationId xmlns:a16="http://schemas.microsoft.com/office/drawing/2014/main" id="{FED8F57F-1F3A-4577-A64A-648E2A14BC73}"/>
              </a:ext>
            </a:extLst>
          </p:cNvPr>
          <p:cNvSpPr txBox="1"/>
          <p:nvPr/>
        </p:nvSpPr>
        <p:spPr>
          <a:xfrm>
            <a:off x="6241048" y="1518982"/>
            <a:ext cx="1566454" cy="400110"/>
          </a:xfrm>
          <a:prstGeom prst="rect">
            <a:avLst/>
          </a:prstGeom>
          <a:noFill/>
        </p:spPr>
        <p:txBody>
          <a:bodyPr wrap="none" rtlCol="0">
            <a:spAutoFit/>
          </a:bodyPr>
          <a:lstStyle>
            <a:defPPr>
              <a:defRPr lang="sv-SE"/>
            </a:defPPr>
            <a:lvl1pPr>
              <a:defRPr sz="2000" b="1">
                <a:solidFill>
                  <a:schemeClr val="bg1"/>
                </a:solidFill>
              </a:defRPr>
            </a:lvl1pPr>
          </a:lstStyle>
          <a:p>
            <a:r>
              <a:rPr lang="sv-SE" dirty="0"/>
              <a:t>MODO J20SE</a:t>
            </a:r>
          </a:p>
        </p:txBody>
      </p:sp>
      <p:sp>
        <p:nvSpPr>
          <p:cNvPr id="20" name="textruta 19">
            <a:extLst>
              <a:ext uri="{FF2B5EF4-FFF2-40B4-BE49-F238E27FC236}">
                <a16:creationId xmlns:a16="http://schemas.microsoft.com/office/drawing/2014/main" id="{77AD6EB9-AB07-443C-9CCC-6FCD5E76AA03}"/>
              </a:ext>
            </a:extLst>
          </p:cNvPr>
          <p:cNvSpPr txBox="1"/>
          <p:nvPr/>
        </p:nvSpPr>
        <p:spPr>
          <a:xfrm>
            <a:off x="5902120" y="614694"/>
            <a:ext cx="1519968" cy="400110"/>
          </a:xfrm>
          <a:prstGeom prst="rect">
            <a:avLst/>
          </a:prstGeom>
          <a:noFill/>
        </p:spPr>
        <p:txBody>
          <a:bodyPr wrap="none" rtlCol="0">
            <a:spAutoFit/>
          </a:bodyPr>
          <a:lstStyle>
            <a:defPPr>
              <a:defRPr lang="sv-SE"/>
            </a:defPPr>
            <a:lvl1pPr>
              <a:defRPr>
                <a:solidFill>
                  <a:schemeClr val="bg1"/>
                </a:solidFill>
              </a:defRPr>
            </a:lvl1pPr>
          </a:lstStyle>
          <a:p>
            <a:r>
              <a:rPr lang="sv-SE" sz="2000" b="1" dirty="0"/>
              <a:t>MODO A-lag</a:t>
            </a:r>
          </a:p>
        </p:txBody>
      </p:sp>
      <p:sp>
        <p:nvSpPr>
          <p:cNvPr id="21" name="textruta 20">
            <a:extLst>
              <a:ext uri="{FF2B5EF4-FFF2-40B4-BE49-F238E27FC236}">
                <a16:creationId xmlns:a16="http://schemas.microsoft.com/office/drawing/2014/main" id="{CCF68CDF-C9CB-4142-91B7-DF2A2875C859}"/>
              </a:ext>
            </a:extLst>
          </p:cNvPr>
          <p:cNvSpPr txBox="1"/>
          <p:nvPr/>
        </p:nvSpPr>
        <p:spPr>
          <a:xfrm>
            <a:off x="3308824" y="1383031"/>
            <a:ext cx="1239442" cy="400110"/>
          </a:xfrm>
          <a:prstGeom prst="rect">
            <a:avLst/>
          </a:prstGeom>
          <a:noFill/>
        </p:spPr>
        <p:txBody>
          <a:bodyPr wrap="none" rtlCol="0">
            <a:spAutoFit/>
          </a:bodyPr>
          <a:lstStyle>
            <a:defPPr>
              <a:defRPr lang="sv-SE"/>
            </a:defPPr>
            <a:lvl1pPr>
              <a:defRPr sz="2000" b="1">
                <a:solidFill>
                  <a:schemeClr val="bg1"/>
                </a:solidFill>
              </a:defRPr>
            </a:lvl1pPr>
          </a:lstStyle>
          <a:p>
            <a:r>
              <a:rPr lang="sv-SE" dirty="0"/>
              <a:t>ÖHF A-lag</a:t>
            </a:r>
          </a:p>
        </p:txBody>
      </p:sp>
      <p:sp>
        <p:nvSpPr>
          <p:cNvPr id="22" name="textruta 21">
            <a:extLst>
              <a:ext uri="{FF2B5EF4-FFF2-40B4-BE49-F238E27FC236}">
                <a16:creationId xmlns:a16="http://schemas.microsoft.com/office/drawing/2014/main" id="{BE7A3AD9-57BB-4B2D-A940-89400EDED124}"/>
              </a:ext>
            </a:extLst>
          </p:cNvPr>
          <p:cNvSpPr txBox="1"/>
          <p:nvPr/>
        </p:nvSpPr>
        <p:spPr>
          <a:xfrm>
            <a:off x="3104303" y="2163053"/>
            <a:ext cx="1164101" cy="400110"/>
          </a:xfrm>
          <a:prstGeom prst="rect">
            <a:avLst/>
          </a:prstGeom>
          <a:noFill/>
        </p:spPr>
        <p:txBody>
          <a:bodyPr wrap="none" rtlCol="0">
            <a:spAutoFit/>
          </a:bodyPr>
          <a:lstStyle>
            <a:defPPr>
              <a:defRPr lang="sv-SE"/>
            </a:defPPr>
            <a:lvl1pPr>
              <a:defRPr sz="2000" b="1">
                <a:solidFill>
                  <a:schemeClr val="bg1"/>
                </a:solidFill>
              </a:defRPr>
            </a:lvl1pPr>
          </a:lstStyle>
          <a:p>
            <a:r>
              <a:rPr lang="sv-SE" dirty="0"/>
              <a:t>ÖHF J20E</a:t>
            </a:r>
          </a:p>
        </p:txBody>
      </p:sp>
      <p:cxnSp>
        <p:nvCxnSpPr>
          <p:cNvPr id="23" name="Rak koppling 22">
            <a:extLst>
              <a:ext uri="{FF2B5EF4-FFF2-40B4-BE49-F238E27FC236}">
                <a16:creationId xmlns:a16="http://schemas.microsoft.com/office/drawing/2014/main" id="{361A70BC-3985-40F8-A3D6-5DFDC17FFEF4}"/>
              </a:ext>
            </a:extLst>
          </p:cNvPr>
          <p:cNvCxnSpPr>
            <a:cxnSpLocks/>
          </p:cNvCxnSpPr>
          <p:nvPr/>
        </p:nvCxnSpPr>
        <p:spPr>
          <a:xfrm>
            <a:off x="4756251" y="1852036"/>
            <a:ext cx="691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3434DEF1-FBF0-4993-8C0E-3673677DC444}"/>
              </a:ext>
            </a:extLst>
          </p:cNvPr>
          <p:cNvSpPr txBox="1"/>
          <p:nvPr/>
        </p:nvSpPr>
        <p:spPr>
          <a:xfrm>
            <a:off x="2771662" y="3007471"/>
            <a:ext cx="1164101" cy="400110"/>
          </a:xfrm>
          <a:prstGeom prst="rect">
            <a:avLst/>
          </a:prstGeom>
          <a:noFill/>
        </p:spPr>
        <p:txBody>
          <a:bodyPr wrap="none" rtlCol="0">
            <a:spAutoFit/>
          </a:bodyPr>
          <a:lstStyle>
            <a:defPPr>
              <a:defRPr lang="sv-SE"/>
            </a:defPPr>
            <a:lvl1pPr>
              <a:defRPr sz="2000" b="1">
                <a:solidFill>
                  <a:schemeClr val="bg1"/>
                </a:solidFill>
              </a:defRPr>
            </a:lvl1pPr>
          </a:lstStyle>
          <a:p>
            <a:r>
              <a:rPr lang="sv-SE" dirty="0"/>
              <a:t>ÖHF J18E</a:t>
            </a:r>
          </a:p>
        </p:txBody>
      </p:sp>
      <p:sp>
        <p:nvSpPr>
          <p:cNvPr id="25" name="textruta 24">
            <a:extLst>
              <a:ext uri="{FF2B5EF4-FFF2-40B4-BE49-F238E27FC236}">
                <a16:creationId xmlns:a16="http://schemas.microsoft.com/office/drawing/2014/main" id="{4CBF63BD-CDD0-4C3D-A77F-85026260955C}"/>
              </a:ext>
            </a:extLst>
          </p:cNvPr>
          <p:cNvSpPr txBox="1"/>
          <p:nvPr/>
        </p:nvSpPr>
        <p:spPr>
          <a:xfrm>
            <a:off x="2244860" y="3616332"/>
            <a:ext cx="1796839" cy="400110"/>
          </a:xfrm>
          <a:prstGeom prst="rect">
            <a:avLst/>
          </a:prstGeom>
          <a:noFill/>
          <a:ln>
            <a:solidFill>
              <a:schemeClr val="bg1">
                <a:lumMod val="85000"/>
              </a:schemeClr>
            </a:solidFill>
            <a:prstDash val="sysDash"/>
          </a:ln>
        </p:spPr>
        <p:txBody>
          <a:bodyPr wrap="none" rtlCol="0">
            <a:spAutoFit/>
          </a:bodyPr>
          <a:lstStyle>
            <a:defPPr>
              <a:defRPr lang="sv-SE"/>
            </a:defPPr>
            <a:lvl1pPr>
              <a:defRPr sz="2000" b="1">
                <a:solidFill>
                  <a:schemeClr val="bg1"/>
                </a:solidFill>
              </a:defRPr>
            </a:lvl1pPr>
          </a:lstStyle>
          <a:p>
            <a:r>
              <a:rPr lang="sv-SE" dirty="0"/>
              <a:t>ÖHF/KB65 J18L</a:t>
            </a:r>
          </a:p>
        </p:txBody>
      </p:sp>
      <p:sp>
        <p:nvSpPr>
          <p:cNvPr id="26" name="textruta 25">
            <a:extLst>
              <a:ext uri="{FF2B5EF4-FFF2-40B4-BE49-F238E27FC236}">
                <a16:creationId xmlns:a16="http://schemas.microsoft.com/office/drawing/2014/main" id="{DDBEF927-D288-4BE2-BEF7-B74D4AD750CE}"/>
              </a:ext>
            </a:extLst>
          </p:cNvPr>
          <p:cNvSpPr txBox="1"/>
          <p:nvPr/>
        </p:nvSpPr>
        <p:spPr>
          <a:xfrm>
            <a:off x="314960" y="4033835"/>
            <a:ext cx="3215755" cy="400110"/>
          </a:xfrm>
          <a:prstGeom prst="rect">
            <a:avLst/>
          </a:prstGeom>
          <a:noFill/>
        </p:spPr>
        <p:txBody>
          <a:bodyPr wrap="square" rtlCol="0">
            <a:spAutoFit/>
          </a:bodyPr>
          <a:lstStyle>
            <a:defPPr>
              <a:defRPr lang="sv-SE"/>
            </a:defPPr>
            <a:lvl1pPr>
              <a:defRPr sz="2000" b="1">
                <a:solidFill>
                  <a:schemeClr val="bg1"/>
                </a:solidFill>
              </a:defRPr>
            </a:lvl1pPr>
          </a:lstStyle>
          <a:p>
            <a:r>
              <a:rPr lang="sv-SE" dirty="0"/>
              <a:t>ÖHF/Svedjeholmen J16E</a:t>
            </a:r>
          </a:p>
        </p:txBody>
      </p:sp>
      <p:cxnSp>
        <p:nvCxnSpPr>
          <p:cNvPr id="27" name="Rak 70">
            <a:extLst>
              <a:ext uri="{FF2B5EF4-FFF2-40B4-BE49-F238E27FC236}">
                <a16:creationId xmlns:a16="http://schemas.microsoft.com/office/drawing/2014/main" id="{6DA67AC6-523B-4AAE-A6D9-1AC73500A687}"/>
              </a:ext>
            </a:extLst>
          </p:cNvPr>
          <p:cNvCxnSpPr/>
          <p:nvPr/>
        </p:nvCxnSpPr>
        <p:spPr>
          <a:xfrm>
            <a:off x="390107" y="5938887"/>
            <a:ext cx="11352551"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8" name="Bildobjekt 27">
            <a:extLst>
              <a:ext uri="{FF2B5EF4-FFF2-40B4-BE49-F238E27FC236}">
                <a16:creationId xmlns:a16="http://schemas.microsoft.com/office/drawing/2014/main" id="{53BC66BD-7A93-44B1-ACB5-A79F4851B9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0168" y="6093023"/>
            <a:ext cx="461734" cy="687689"/>
          </a:xfrm>
          <a:prstGeom prst="rect">
            <a:avLst/>
          </a:prstGeom>
        </p:spPr>
      </p:pic>
      <p:pic>
        <p:nvPicPr>
          <p:cNvPr id="29" name="Bildobjekt 28">
            <a:extLst>
              <a:ext uri="{FF2B5EF4-FFF2-40B4-BE49-F238E27FC236}">
                <a16:creationId xmlns:a16="http://schemas.microsoft.com/office/drawing/2014/main" id="{528F52E3-4708-4D55-9CD9-646C0363EC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5484" y="6165963"/>
            <a:ext cx="896112" cy="448056"/>
          </a:xfrm>
          <a:prstGeom prst="rect">
            <a:avLst/>
          </a:prstGeom>
        </p:spPr>
      </p:pic>
      <p:pic>
        <p:nvPicPr>
          <p:cNvPr id="30" name="Bildobjekt 29">
            <a:extLst>
              <a:ext uri="{FF2B5EF4-FFF2-40B4-BE49-F238E27FC236}">
                <a16:creationId xmlns:a16="http://schemas.microsoft.com/office/drawing/2014/main" id="{60FF5FC2-3700-417E-9935-DA873336A0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1189" y="6115335"/>
            <a:ext cx="462456" cy="576668"/>
          </a:xfrm>
          <a:prstGeom prst="rect">
            <a:avLst/>
          </a:prstGeom>
        </p:spPr>
      </p:pic>
      <p:pic>
        <p:nvPicPr>
          <p:cNvPr id="31" name="Bildobjekt 30">
            <a:extLst>
              <a:ext uri="{FF2B5EF4-FFF2-40B4-BE49-F238E27FC236}">
                <a16:creationId xmlns:a16="http://schemas.microsoft.com/office/drawing/2014/main" id="{EC755CA4-F78F-4DE7-B973-44AF1E1DFD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5340" y="6068721"/>
            <a:ext cx="524062" cy="665234"/>
          </a:xfrm>
          <a:prstGeom prst="rect">
            <a:avLst/>
          </a:prstGeom>
        </p:spPr>
      </p:pic>
      <p:pic>
        <p:nvPicPr>
          <p:cNvPr id="32" name="Bildobjekt 31">
            <a:extLst>
              <a:ext uri="{FF2B5EF4-FFF2-40B4-BE49-F238E27FC236}">
                <a16:creationId xmlns:a16="http://schemas.microsoft.com/office/drawing/2014/main" id="{85E26847-D0DC-471C-B25E-58691C17F0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3212" y="6145410"/>
            <a:ext cx="699490" cy="468609"/>
          </a:xfrm>
          <a:prstGeom prst="rect">
            <a:avLst/>
          </a:prstGeom>
        </p:spPr>
      </p:pic>
      <p:pic>
        <p:nvPicPr>
          <p:cNvPr id="33" name="Bildobjekt 32">
            <a:extLst>
              <a:ext uri="{FF2B5EF4-FFF2-40B4-BE49-F238E27FC236}">
                <a16:creationId xmlns:a16="http://schemas.microsoft.com/office/drawing/2014/main" id="{4B4FD3DD-59DA-421E-8C82-57925187B5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9973" y="6108918"/>
            <a:ext cx="536680" cy="523317"/>
          </a:xfrm>
          <a:prstGeom prst="rect">
            <a:avLst/>
          </a:prstGeom>
        </p:spPr>
      </p:pic>
      <p:pic>
        <p:nvPicPr>
          <p:cNvPr id="34" name="Bildobjekt 33">
            <a:extLst>
              <a:ext uri="{FF2B5EF4-FFF2-40B4-BE49-F238E27FC236}">
                <a16:creationId xmlns:a16="http://schemas.microsoft.com/office/drawing/2014/main" id="{97EFCBE5-829A-47DC-A6E8-E932B0D70FA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68497" y="6127765"/>
            <a:ext cx="562466" cy="573950"/>
          </a:xfrm>
          <a:prstGeom prst="rect">
            <a:avLst/>
          </a:prstGeom>
        </p:spPr>
      </p:pic>
      <p:pic>
        <p:nvPicPr>
          <p:cNvPr id="54" name="Bildobjekt 53">
            <a:extLst>
              <a:ext uri="{FF2B5EF4-FFF2-40B4-BE49-F238E27FC236}">
                <a16:creationId xmlns:a16="http://schemas.microsoft.com/office/drawing/2014/main" id="{0C3D469D-E116-4198-9375-A94EACAA91A5}"/>
              </a:ext>
            </a:extLst>
          </p:cNvPr>
          <p:cNvPicPr/>
          <p:nvPr/>
        </p:nvPicPr>
        <p:blipFill rotWithShape="1">
          <a:blip r:embed="rId11"/>
          <a:srcRect l="2328" t="20902" r="84936" b="59498"/>
          <a:stretch/>
        </p:blipFill>
        <p:spPr bwMode="auto">
          <a:xfrm>
            <a:off x="8272964" y="6071071"/>
            <a:ext cx="659765" cy="571500"/>
          </a:xfrm>
          <a:prstGeom prst="rect">
            <a:avLst/>
          </a:prstGeom>
          <a:ln>
            <a:noFill/>
          </a:ln>
          <a:extLst>
            <a:ext uri="{53640926-AAD7-44D8-BBD7-CCE9431645EC}">
              <a14:shadowObscured xmlns:a14="http://schemas.microsoft.com/office/drawing/2010/main"/>
            </a:ext>
          </a:extLst>
        </p:spPr>
      </p:pic>
      <p:sp>
        <p:nvSpPr>
          <p:cNvPr id="64" name="Frihandsfigur: Form 63">
            <a:extLst>
              <a:ext uri="{FF2B5EF4-FFF2-40B4-BE49-F238E27FC236}">
                <a16:creationId xmlns:a16="http://schemas.microsoft.com/office/drawing/2014/main" id="{FF124801-02EF-4E14-A6D4-A54ADC018AE9}"/>
              </a:ext>
            </a:extLst>
          </p:cNvPr>
          <p:cNvSpPr/>
          <p:nvPr/>
        </p:nvSpPr>
        <p:spPr>
          <a:xfrm>
            <a:off x="4993419" y="1001864"/>
            <a:ext cx="988340" cy="3657600"/>
          </a:xfrm>
          <a:custGeom>
            <a:avLst/>
            <a:gdLst>
              <a:gd name="connsiteX0" fmla="*/ 540689 w 988340"/>
              <a:gd name="connsiteY0" fmla="*/ 0 h 3657600"/>
              <a:gd name="connsiteX1" fmla="*/ 516835 w 988340"/>
              <a:gd name="connsiteY1" fmla="*/ 103367 h 3657600"/>
              <a:gd name="connsiteX2" fmla="*/ 500932 w 988340"/>
              <a:gd name="connsiteY2" fmla="*/ 151075 h 3657600"/>
              <a:gd name="connsiteX3" fmla="*/ 461176 w 988340"/>
              <a:gd name="connsiteY3" fmla="*/ 206734 h 3657600"/>
              <a:gd name="connsiteX4" fmla="*/ 437322 w 988340"/>
              <a:gd name="connsiteY4" fmla="*/ 262393 h 3657600"/>
              <a:gd name="connsiteX5" fmla="*/ 429371 w 988340"/>
              <a:gd name="connsiteY5" fmla="*/ 286247 h 3657600"/>
              <a:gd name="connsiteX6" fmla="*/ 405517 w 988340"/>
              <a:gd name="connsiteY6" fmla="*/ 310101 h 3657600"/>
              <a:gd name="connsiteX7" fmla="*/ 397565 w 988340"/>
              <a:gd name="connsiteY7" fmla="*/ 349858 h 3657600"/>
              <a:gd name="connsiteX8" fmla="*/ 389614 w 988340"/>
              <a:gd name="connsiteY8" fmla="*/ 373712 h 3657600"/>
              <a:gd name="connsiteX9" fmla="*/ 381663 w 988340"/>
              <a:gd name="connsiteY9" fmla="*/ 405517 h 3657600"/>
              <a:gd name="connsiteX10" fmla="*/ 389614 w 988340"/>
              <a:gd name="connsiteY10" fmla="*/ 477079 h 3657600"/>
              <a:gd name="connsiteX11" fmla="*/ 397565 w 988340"/>
              <a:gd name="connsiteY11" fmla="*/ 500933 h 3657600"/>
              <a:gd name="connsiteX12" fmla="*/ 421419 w 988340"/>
              <a:gd name="connsiteY12" fmla="*/ 524786 h 3657600"/>
              <a:gd name="connsiteX13" fmla="*/ 461176 w 988340"/>
              <a:gd name="connsiteY13" fmla="*/ 564543 h 3657600"/>
              <a:gd name="connsiteX14" fmla="*/ 469127 w 988340"/>
              <a:gd name="connsiteY14" fmla="*/ 588397 h 3657600"/>
              <a:gd name="connsiteX15" fmla="*/ 548640 w 988340"/>
              <a:gd name="connsiteY15" fmla="*/ 628153 h 3657600"/>
              <a:gd name="connsiteX16" fmla="*/ 556591 w 988340"/>
              <a:gd name="connsiteY16" fmla="*/ 652007 h 3657600"/>
              <a:gd name="connsiteX17" fmla="*/ 580445 w 988340"/>
              <a:gd name="connsiteY17" fmla="*/ 659959 h 3657600"/>
              <a:gd name="connsiteX18" fmla="*/ 667910 w 988340"/>
              <a:gd name="connsiteY18" fmla="*/ 683813 h 3657600"/>
              <a:gd name="connsiteX19" fmla="*/ 691764 w 988340"/>
              <a:gd name="connsiteY19" fmla="*/ 691764 h 3657600"/>
              <a:gd name="connsiteX20" fmla="*/ 715618 w 988340"/>
              <a:gd name="connsiteY20" fmla="*/ 699715 h 3657600"/>
              <a:gd name="connsiteX21" fmla="*/ 795131 w 988340"/>
              <a:gd name="connsiteY21" fmla="*/ 747423 h 3657600"/>
              <a:gd name="connsiteX22" fmla="*/ 842838 w 988340"/>
              <a:gd name="connsiteY22" fmla="*/ 763326 h 3657600"/>
              <a:gd name="connsiteX23" fmla="*/ 866692 w 988340"/>
              <a:gd name="connsiteY23" fmla="*/ 771277 h 3657600"/>
              <a:gd name="connsiteX24" fmla="*/ 890546 w 988340"/>
              <a:gd name="connsiteY24" fmla="*/ 779228 h 3657600"/>
              <a:gd name="connsiteX25" fmla="*/ 946205 w 988340"/>
              <a:gd name="connsiteY25" fmla="*/ 834887 h 3657600"/>
              <a:gd name="connsiteX26" fmla="*/ 978011 w 988340"/>
              <a:gd name="connsiteY26" fmla="*/ 882595 h 3657600"/>
              <a:gd name="connsiteX27" fmla="*/ 978011 w 988340"/>
              <a:gd name="connsiteY27" fmla="*/ 1057524 h 3657600"/>
              <a:gd name="connsiteX28" fmla="*/ 962108 w 988340"/>
              <a:gd name="connsiteY28" fmla="*/ 1105232 h 3657600"/>
              <a:gd name="connsiteX29" fmla="*/ 938254 w 988340"/>
              <a:gd name="connsiteY29" fmla="*/ 1129086 h 3657600"/>
              <a:gd name="connsiteX30" fmla="*/ 898498 w 988340"/>
              <a:gd name="connsiteY30" fmla="*/ 1160891 h 3657600"/>
              <a:gd name="connsiteX31" fmla="*/ 874644 w 988340"/>
              <a:gd name="connsiteY31" fmla="*/ 1184745 h 3657600"/>
              <a:gd name="connsiteX32" fmla="*/ 858741 w 988340"/>
              <a:gd name="connsiteY32" fmla="*/ 1208599 h 3657600"/>
              <a:gd name="connsiteX33" fmla="*/ 811033 w 988340"/>
              <a:gd name="connsiteY33" fmla="*/ 1232453 h 3657600"/>
              <a:gd name="connsiteX34" fmla="*/ 779228 w 988340"/>
              <a:gd name="connsiteY34" fmla="*/ 1240404 h 3657600"/>
              <a:gd name="connsiteX35" fmla="*/ 731520 w 988340"/>
              <a:gd name="connsiteY35" fmla="*/ 1272209 h 3657600"/>
              <a:gd name="connsiteX36" fmla="*/ 699715 w 988340"/>
              <a:gd name="connsiteY36" fmla="*/ 1280160 h 3657600"/>
              <a:gd name="connsiteX37" fmla="*/ 675861 w 988340"/>
              <a:gd name="connsiteY37" fmla="*/ 1288112 h 3657600"/>
              <a:gd name="connsiteX38" fmla="*/ 636104 w 988340"/>
              <a:gd name="connsiteY38" fmla="*/ 1296063 h 3657600"/>
              <a:gd name="connsiteX39" fmla="*/ 588397 w 988340"/>
              <a:gd name="connsiteY39" fmla="*/ 1311966 h 3657600"/>
              <a:gd name="connsiteX40" fmla="*/ 485030 w 988340"/>
              <a:gd name="connsiteY40" fmla="*/ 1327868 h 3657600"/>
              <a:gd name="connsiteX41" fmla="*/ 381663 w 988340"/>
              <a:gd name="connsiteY41" fmla="*/ 1351722 h 3657600"/>
              <a:gd name="connsiteX42" fmla="*/ 310101 w 988340"/>
              <a:gd name="connsiteY42" fmla="*/ 1383527 h 3657600"/>
              <a:gd name="connsiteX43" fmla="*/ 286247 w 988340"/>
              <a:gd name="connsiteY43" fmla="*/ 1391479 h 3657600"/>
              <a:gd name="connsiteX44" fmla="*/ 246491 w 988340"/>
              <a:gd name="connsiteY44" fmla="*/ 1431235 h 3657600"/>
              <a:gd name="connsiteX45" fmla="*/ 230588 w 988340"/>
              <a:gd name="connsiteY45" fmla="*/ 1455089 h 3657600"/>
              <a:gd name="connsiteX46" fmla="*/ 222637 w 988340"/>
              <a:gd name="connsiteY46" fmla="*/ 1478943 h 3657600"/>
              <a:gd name="connsiteX47" fmla="*/ 198783 w 988340"/>
              <a:gd name="connsiteY47" fmla="*/ 1486894 h 3657600"/>
              <a:gd name="connsiteX48" fmla="*/ 182880 w 988340"/>
              <a:gd name="connsiteY48" fmla="*/ 1534602 h 3657600"/>
              <a:gd name="connsiteX49" fmla="*/ 190831 w 988340"/>
              <a:gd name="connsiteY49" fmla="*/ 1645920 h 3657600"/>
              <a:gd name="connsiteX50" fmla="*/ 214685 w 988340"/>
              <a:gd name="connsiteY50" fmla="*/ 1661823 h 3657600"/>
              <a:gd name="connsiteX51" fmla="*/ 222637 w 988340"/>
              <a:gd name="connsiteY51" fmla="*/ 1685677 h 3657600"/>
              <a:gd name="connsiteX52" fmla="*/ 262393 w 988340"/>
              <a:gd name="connsiteY52" fmla="*/ 1733385 h 3657600"/>
              <a:gd name="connsiteX53" fmla="*/ 286247 w 988340"/>
              <a:gd name="connsiteY53" fmla="*/ 1749287 h 3657600"/>
              <a:gd name="connsiteX54" fmla="*/ 310101 w 988340"/>
              <a:gd name="connsiteY54" fmla="*/ 1773141 h 3657600"/>
              <a:gd name="connsiteX55" fmla="*/ 357809 w 988340"/>
              <a:gd name="connsiteY55" fmla="*/ 1789044 h 3657600"/>
              <a:gd name="connsiteX56" fmla="*/ 373711 w 988340"/>
              <a:gd name="connsiteY56" fmla="*/ 1812898 h 3657600"/>
              <a:gd name="connsiteX57" fmla="*/ 421419 w 988340"/>
              <a:gd name="connsiteY57" fmla="*/ 1836752 h 3657600"/>
              <a:gd name="connsiteX58" fmla="*/ 453224 w 988340"/>
              <a:gd name="connsiteY58" fmla="*/ 1852654 h 3657600"/>
              <a:gd name="connsiteX59" fmla="*/ 477078 w 988340"/>
              <a:gd name="connsiteY59" fmla="*/ 1868557 h 3657600"/>
              <a:gd name="connsiteX60" fmla="*/ 532738 w 988340"/>
              <a:gd name="connsiteY60" fmla="*/ 1884459 h 3657600"/>
              <a:gd name="connsiteX61" fmla="*/ 580445 w 988340"/>
              <a:gd name="connsiteY61" fmla="*/ 1900362 h 3657600"/>
              <a:gd name="connsiteX62" fmla="*/ 604299 w 988340"/>
              <a:gd name="connsiteY62" fmla="*/ 1908313 h 3657600"/>
              <a:gd name="connsiteX63" fmla="*/ 628153 w 988340"/>
              <a:gd name="connsiteY63" fmla="*/ 1916265 h 3657600"/>
              <a:gd name="connsiteX64" fmla="*/ 699715 w 988340"/>
              <a:gd name="connsiteY64" fmla="*/ 1932167 h 3657600"/>
              <a:gd name="connsiteX65" fmla="*/ 771277 w 988340"/>
              <a:gd name="connsiteY65" fmla="*/ 1956021 h 3657600"/>
              <a:gd name="connsiteX66" fmla="*/ 826936 w 988340"/>
              <a:gd name="connsiteY66" fmla="*/ 1971924 h 3657600"/>
              <a:gd name="connsiteX67" fmla="*/ 850790 w 988340"/>
              <a:gd name="connsiteY67" fmla="*/ 1987826 h 3657600"/>
              <a:gd name="connsiteX68" fmla="*/ 882595 w 988340"/>
              <a:gd name="connsiteY68" fmla="*/ 2035534 h 3657600"/>
              <a:gd name="connsiteX69" fmla="*/ 898498 w 988340"/>
              <a:gd name="connsiteY69" fmla="*/ 2059388 h 3657600"/>
              <a:gd name="connsiteX70" fmla="*/ 906449 w 988340"/>
              <a:gd name="connsiteY70" fmla="*/ 2091193 h 3657600"/>
              <a:gd name="connsiteX71" fmla="*/ 922351 w 988340"/>
              <a:gd name="connsiteY71" fmla="*/ 2138901 h 3657600"/>
              <a:gd name="connsiteX72" fmla="*/ 906449 w 988340"/>
              <a:gd name="connsiteY72" fmla="*/ 2258171 h 3657600"/>
              <a:gd name="connsiteX73" fmla="*/ 874644 w 988340"/>
              <a:gd name="connsiteY73" fmla="*/ 2305879 h 3657600"/>
              <a:gd name="connsiteX74" fmla="*/ 850790 w 988340"/>
              <a:gd name="connsiteY74" fmla="*/ 2321781 h 3657600"/>
              <a:gd name="connsiteX75" fmla="*/ 803082 w 988340"/>
              <a:gd name="connsiteY75" fmla="*/ 2361538 h 3657600"/>
              <a:gd name="connsiteX76" fmla="*/ 715618 w 988340"/>
              <a:gd name="connsiteY76" fmla="*/ 2401294 h 3657600"/>
              <a:gd name="connsiteX77" fmla="*/ 667910 w 988340"/>
              <a:gd name="connsiteY77" fmla="*/ 2417197 h 3657600"/>
              <a:gd name="connsiteX78" fmla="*/ 644056 w 988340"/>
              <a:gd name="connsiteY78" fmla="*/ 2425148 h 3657600"/>
              <a:gd name="connsiteX79" fmla="*/ 620202 w 988340"/>
              <a:gd name="connsiteY79" fmla="*/ 2433099 h 3657600"/>
              <a:gd name="connsiteX80" fmla="*/ 588397 w 988340"/>
              <a:gd name="connsiteY80" fmla="*/ 2441051 h 3657600"/>
              <a:gd name="connsiteX81" fmla="*/ 540689 w 988340"/>
              <a:gd name="connsiteY81" fmla="*/ 2456953 h 3657600"/>
              <a:gd name="connsiteX82" fmla="*/ 516835 w 988340"/>
              <a:gd name="connsiteY82" fmla="*/ 2464905 h 3657600"/>
              <a:gd name="connsiteX83" fmla="*/ 429371 w 988340"/>
              <a:gd name="connsiteY83" fmla="*/ 2480807 h 3657600"/>
              <a:gd name="connsiteX84" fmla="*/ 230588 w 988340"/>
              <a:gd name="connsiteY84" fmla="*/ 2488759 h 3657600"/>
              <a:gd name="connsiteX85" fmla="*/ 166978 w 988340"/>
              <a:gd name="connsiteY85" fmla="*/ 2488759 h 3657600"/>
              <a:gd name="connsiteX86" fmla="*/ 111318 w 988340"/>
              <a:gd name="connsiteY86" fmla="*/ 2496710 h 3657600"/>
              <a:gd name="connsiteX87" fmla="*/ 63611 w 988340"/>
              <a:gd name="connsiteY87" fmla="*/ 2536466 h 3657600"/>
              <a:gd name="connsiteX88" fmla="*/ 55659 w 988340"/>
              <a:gd name="connsiteY88" fmla="*/ 2560320 h 3657600"/>
              <a:gd name="connsiteX89" fmla="*/ 15903 w 988340"/>
              <a:gd name="connsiteY89" fmla="*/ 2608028 h 3657600"/>
              <a:gd name="connsiteX90" fmla="*/ 0 w 988340"/>
              <a:gd name="connsiteY90" fmla="*/ 2703444 h 3657600"/>
              <a:gd name="connsiteX91" fmla="*/ 7951 w 988340"/>
              <a:gd name="connsiteY91" fmla="*/ 2775006 h 3657600"/>
              <a:gd name="connsiteX92" fmla="*/ 15903 w 988340"/>
              <a:gd name="connsiteY92" fmla="*/ 2814762 h 3657600"/>
              <a:gd name="connsiteX93" fmla="*/ 31805 w 988340"/>
              <a:gd name="connsiteY93" fmla="*/ 2838616 h 3657600"/>
              <a:gd name="connsiteX94" fmla="*/ 103367 w 988340"/>
              <a:gd name="connsiteY94" fmla="*/ 2902226 h 3657600"/>
              <a:gd name="connsiteX95" fmla="*/ 143124 w 988340"/>
              <a:gd name="connsiteY95" fmla="*/ 2949934 h 3657600"/>
              <a:gd name="connsiteX96" fmla="*/ 190831 w 988340"/>
              <a:gd name="connsiteY96" fmla="*/ 2997642 h 3657600"/>
              <a:gd name="connsiteX97" fmla="*/ 238539 w 988340"/>
              <a:gd name="connsiteY97" fmla="*/ 3029447 h 3657600"/>
              <a:gd name="connsiteX98" fmla="*/ 262393 w 988340"/>
              <a:gd name="connsiteY98" fmla="*/ 3045350 h 3657600"/>
              <a:gd name="connsiteX99" fmla="*/ 318052 w 988340"/>
              <a:gd name="connsiteY99" fmla="*/ 3077155 h 3657600"/>
              <a:gd name="connsiteX100" fmla="*/ 341906 w 988340"/>
              <a:gd name="connsiteY100" fmla="*/ 3085106 h 3657600"/>
              <a:gd name="connsiteX101" fmla="*/ 437322 w 988340"/>
              <a:gd name="connsiteY101" fmla="*/ 3101009 h 3657600"/>
              <a:gd name="connsiteX102" fmla="*/ 500932 w 988340"/>
              <a:gd name="connsiteY102" fmla="*/ 3108960 h 3657600"/>
              <a:gd name="connsiteX103" fmla="*/ 532738 w 988340"/>
              <a:gd name="connsiteY103" fmla="*/ 3116912 h 3657600"/>
              <a:gd name="connsiteX104" fmla="*/ 620202 w 988340"/>
              <a:gd name="connsiteY104" fmla="*/ 3132814 h 3657600"/>
              <a:gd name="connsiteX105" fmla="*/ 644056 w 988340"/>
              <a:gd name="connsiteY105" fmla="*/ 3140766 h 3657600"/>
              <a:gd name="connsiteX106" fmla="*/ 667910 w 988340"/>
              <a:gd name="connsiteY106" fmla="*/ 3156668 h 3657600"/>
              <a:gd name="connsiteX107" fmla="*/ 739471 w 988340"/>
              <a:gd name="connsiteY107" fmla="*/ 3188473 h 3657600"/>
              <a:gd name="connsiteX108" fmla="*/ 763325 w 988340"/>
              <a:gd name="connsiteY108" fmla="*/ 3212327 h 3657600"/>
              <a:gd name="connsiteX109" fmla="*/ 779228 w 988340"/>
              <a:gd name="connsiteY109" fmla="*/ 3260035 h 3657600"/>
              <a:gd name="connsiteX110" fmla="*/ 771277 w 988340"/>
              <a:gd name="connsiteY110" fmla="*/ 3355451 h 3657600"/>
              <a:gd name="connsiteX111" fmla="*/ 755374 w 988340"/>
              <a:gd name="connsiteY111" fmla="*/ 3379305 h 3657600"/>
              <a:gd name="connsiteX112" fmla="*/ 675861 w 988340"/>
              <a:gd name="connsiteY112" fmla="*/ 3419061 h 3657600"/>
              <a:gd name="connsiteX113" fmla="*/ 628153 w 988340"/>
              <a:gd name="connsiteY113" fmla="*/ 3442915 h 3657600"/>
              <a:gd name="connsiteX114" fmla="*/ 580445 w 988340"/>
              <a:gd name="connsiteY114" fmla="*/ 3466769 h 3657600"/>
              <a:gd name="connsiteX115" fmla="*/ 540689 w 988340"/>
              <a:gd name="connsiteY115" fmla="*/ 3506526 h 3657600"/>
              <a:gd name="connsiteX116" fmla="*/ 492981 w 988340"/>
              <a:gd name="connsiteY116" fmla="*/ 3546282 h 3657600"/>
              <a:gd name="connsiteX117" fmla="*/ 437322 w 988340"/>
              <a:gd name="connsiteY117" fmla="*/ 3609893 h 3657600"/>
              <a:gd name="connsiteX118" fmla="*/ 421419 w 988340"/>
              <a:gd name="connsiteY118" fmla="*/ 3633746 h 3657600"/>
              <a:gd name="connsiteX119" fmla="*/ 397565 w 988340"/>
              <a:gd name="connsiteY119"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88340" h="3657600">
                <a:moveTo>
                  <a:pt x="540689" y="0"/>
                </a:moveTo>
                <a:cubicBezTo>
                  <a:pt x="530367" y="72256"/>
                  <a:pt x="538665" y="37877"/>
                  <a:pt x="516835" y="103367"/>
                </a:cubicBezTo>
                <a:cubicBezTo>
                  <a:pt x="516834" y="103371"/>
                  <a:pt x="500934" y="151072"/>
                  <a:pt x="500932" y="151075"/>
                </a:cubicBezTo>
                <a:cubicBezTo>
                  <a:pt x="471344" y="190525"/>
                  <a:pt x="484429" y="171853"/>
                  <a:pt x="461176" y="206734"/>
                </a:cubicBezTo>
                <a:cubicBezTo>
                  <a:pt x="444625" y="272931"/>
                  <a:pt x="464778" y="207479"/>
                  <a:pt x="437322" y="262393"/>
                </a:cubicBezTo>
                <a:cubicBezTo>
                  <a:pt x="433574" y="269890"/>
                  <a:pt x="434020" y="279273"/>
                  <a:pt x="429371" y="286247"/>
                </a:cubicBezTo>
                <a:cubicBezTo>
                  <a:pt x="423134" y="295603"/>
                  <a:pt x="413468" y="302150"/>
                  <a:pt x="405517" y="310101"/>
                </a:cubicBezTo>
                <a:cubicBezTo>
                  <a:pt x="402866" y="323353"/>
                  <a:pt x="400843" y="336747"/>
                  <a:pt x="397565" y="349858"/>
                </a:cubicBezTo>
                <a:cubicBezTo>
                  <a:pt x="395532" y="357989"/>
                  <a:pt x="391916" y="365653"/>
                  <a:pt x="389614" y="373712"/>
                </a:cubicBezTo>
                <a:cubicBezTo>
                  <a:pt x="386612" y="384219"/>
                  <a:pt x="384313" y="394915"/>
                  <a:pt x="381663" y="405517"/>
                </a:cubicBezTo>
                <a:cubicBezTo>
                  <a:pt x="384313" y="429371"/>
                  <a:pt x="385668" y="453405"/>
                  <a:pt x="389614" y="477079"/>
                </a:cubicBezTo>
                <a:cubicBezTo>
                  <a:pt x="390992" y="485346"/>
                  <a:pt x="392916" y="493959"/>
                  <a:pt x="397565" y="500933"/>
                </a:cubicBezTo>
                <a:cubicBezTo>
                  <a:pt x="403802" y="510289"/>
                  <a:pt x="414220" y="516148"/>
                  <a:pt x="421419" y="524786"/>
                </a:cubicBezTo>
                <a:cubicBezTo>
                  <a:pt x="454552" y="564544"/>
                  <a:pt x="417442" y="535386"/>
                  <a:pt x="461176" y="564543"/>
                </a:cubicBezTo>
                <a:cubicBezTo>
                  <a:pt x="463826" y="572494"/>
                  <a:pt x="463200" y="582470"/>
                  <a:pt x="469127" y="588397"/>
                </a:cubicBezTo>
                <a:cubicBezTo>
                  <a:pt x="500683" y="619953"/>
                  <a:pt x="512727" y="619175"/>
                  <a:pt x="548640" y="628153"/>
                </a:cubicBezTo>
                <a:cubicBezTo>
                  <a:pt x="551290" y="636104"/>
                  <a:pt x="550665" y="646080"/>
                  <a:pt x="556591" y="652007"/>
                </a:cubicBezTo>
                <a:cubicBezTo>
                  <a:pt x="562518" y="657934"/>
                  <a:pt x="572314" y="657926"/>
                  <a:pt x="580445" y="659959"/>
                </a:cubicBezTo>
                <a:cubicBezTo>
                  <a:pt x="670371" y="682441"/>
                  <a:pt x="565542" y="649690"/>
                  <a:pt x="667910" y="683813"/>
                </a:cubicBezTo>
                <a:lnTo>
                  <a:pt x="691764" y="691764"/>
                </a:lnTo>
                <a:lnTo>
                  <a:pt x="715618" y="699715"/>
                </a:lnTo>
                <a:cubicBezTo>
                  <a:pt x="743623" y="718385"/>
                  <a:pt x="764567" y="735197"/>
                  <a:pt x="795131" y="747423"/>
                </a:cubicBezTo>
                <a:cubicBezTo>
                  <a:pt x="810695" y="753649"/>
                  <a:pt x="826936" y="758025"/>
                  <a:pt x="842838" y="763326"/>
                </a:cubicBezTo>
                <a:lnTo>
                  <a:pt x="866692" y="771277"/>
                </a:lnTo>
                <a:lnTo>
                  <a:pt x="890546" y="779228"/>
                </a:lnTo>
                <a:cubicBezTo>
                  <a:pt x="979022" y="838211"/>
                  <a:pt x="917391" y="783021"/>
                  <a:pt x="946205" y="834887"/>
                </a:cubicBezTo>
                <a:cubicBezTo>
                  <a:pt x="955487" y="851595"/>
                  <a:pt x="978011" y="882595"/>
                  <a:pt x="978011" y="882595"/>
                </a:cubicBezTo>
                <a:cubicBezTo>
                  <a:pt x="990738" y="958959"/>
                  <a:pt x="992790" y="949147"/>
                  <a:pt x="978011" y="1057524"/>
                </a:cubicBezTo>
                <a:cubicBezTo>
                  <a:pt x="975746" y="1074133"/>
                  <a:pt x="973961" y="1093379"/>
                  <a:pt x="962108" y="1105232"/>
                </a:cubicBezTo>
                <a:cubicBezTo>
                  <a:pt x="954157" y="1113183"/>
                  <a:pt x="945453" y="1120448"/>
                  <a:pt x="938254" y="1129086"/>
                </a:cubicBezTo>
                <a:cubicBezTo>
                  <a:pt x="910588" y="1162284"/>
                  <a:pt x="937655" y="1147837"/>
                  <a:pt x="898498" y="1160891"/>
                </a:cubicBezTo>
                <a:cubicBezTo>
                  <a:pt x="890547" y="1168842"/>
                  <a:pt x="881843" y="1176106"/>
                  <a:pt x="874644" y="1184745"/>
                </a:cubicBezTo>
                <a:cubicBezTo>
                  <a:pt x="868526" y="1192086"/>
                  <a:pt x="865498" y="1201842"/>
                  <a:pt x="858741" y="1208599"/>
                </a:cubicBezTo>
                <a:cubicBezTo>
                  <a:pt x="844804" y="1222536"/>
                  <a:pt x="829138" y="1227280"/>
                  <a:pt x="811033" y="1232453"/>
                </a:cubicBezTo>
                <a:cubicBezTo>
                  <a:pt x="800526" y="1235455"/>
                  <a:pt x="789830" y="1237754"/>
                  <a:pt x="779228" y="1240404"/>
                </a:cubicBezTo>
                <a:cubicBezTo>
                  <a:pt x="763325" y="1251006"/>
                  <a:pt x="750062" y="1267574"/>
                  <a:pt x="731520" y="1272209"/>
                </a:cubicBezTo>
                <a:cubicBezTo>
                  <a:pt x="720918" y="1274859"/>
                  <a:pt x="710222" y="1277158"/>
                  <a:pt x="699715" y="1280160"/>
                </a:cubicBezTo>
                <a:cubicBezTo>
                  <a:pt x="691656" y="1282463"/>
                  <a:pt x="683992" y="1286079"/>
                  <a:pt x="675861" y="1288112"/>
                </a:cubicBezTo>
                <a:cubicBezTo>
                  <a:pt x="662750" y="1291390"/>
                  <a:pt x="649143" y="1292507"/>
                  <a:pt x="636104" y="1296063"/>
                </a:cubicBezTo>
                <a:cubicBezTo>
                  <a:pt x="619932" y="1300474"/>
                  <a:pt x="604834" y="1308679"/>
                  <a:pt x="588397" y="1311966"/>
                </a:cubicBezTo>
                <a:cubicBezTo>
                  <a:pt x="527687" y="1324107"/>
                  <a:pt x="562050" y="1318241"/>
                  <a:pt x="485030" y="1327868"/>
                </a:cubicBezTo>
                <a:cubicBezTo>
                  <a:pt x="419561" y="1360603"/>
                  <a:pt x="489700" y="1330114"/>
                  <a:pt x="381663" y="1351722"/>
                </a:cubicBezTo>
                <a:cubicBezTo>
                  <a:pt x="313290" y="1365397"/>
                  <a:pt x="354515" y="1361320"/>
                  <a:pt x="310101" y="1383527"/>
                </a:cubicBezTo>
                <a:cubicBezTo>
                  <a:pt x="302604" y="1387275"/>
                  <a:pt x="294198" y="1388828"/>
                  <a:pt x="286247" y="1391479"/>
                </a:cubicBezTo>
                <a:cubicBezTo>
                  <a:pt x="243838" y="1455091"/>
                  <a:pt x="299500" y="1378226"/>
                  <a:pt x="246491" y="1431235"/>
                </a:cubicBezTo>
                <a:cubicBezTo>
                  <a:pt x="239734" y="1437992"/>
                  <a:pt x="235889" y="1447138"/>
                  <a:pt x="230588" y="1455089"/>
                </a:cubicBezTo>
                <a:cubicBezTo>
                  <a:pt x="227938" y="1463040"/>
                  <a:pt x="228564" y="1473016"/>
                  <a:pt x="222637" y="1478943"/>
                </a:cubicBezTo>
                <a:cubicBezTo>
                  <a:pt x="216710" y="1484870"/>
                  <a:pt x="203655" y="1480074"/>
                  <a:pt x="198783" y="1486894"/>
                </a:cubicBezTo>
                <a:cubicBezTo>
                  <a:pt x="189040" y="1500534"/>
                  <a:pt x="182880" y="1534602"/>
                  <a:pt x="182880" y="1534602"/>
                </a:cubicBezTo>
                <a:cubicBezTo>
                  <a:pt x="185530" y="1571708"/>
                  <a:pt x="181809" y="1609830"/>
                  <a:pt x="190831" y="1645920"/>
                </a:cubicBezTo>
                <a:cubicBezTo>
                  <a:pt x="193149" y="1655191"/>
                  <a:pt x="208715" y="1654361"/>
                  <a:pt x="214685" y="1661823"/>
                </a:cubicBezTo>
                <a:cubicBezTo>
                  <a:pt x="219921" y="1668368"/>
                  <a:pt x="218889" y="1678180"/>
                  <a:pt x="222637" y="1685677"/>
                </a:cubicBezTo>
                <a:cubicBezTo>
                  <a:pt x="231573" y="1703549"/>
                  <a:pt x="247319" y="1720823"/>
                  <a:pt x="262393" y="1733385"/>
                </a:cubicBezTo>
                <a:cubicBezTo>
                  <a:pt x="269734" y="1739503"/>
                  <a:pt x="278906" y="1743169"/>
                  <a:pt x="286247" y="1749287"/>
                </a:cubicBezTo>
                <a:cubicBezTo>
                  <a:pt x="294886" y="1756486"/>
                  <a:pt x="300271" y="1767680"/>
                  <a:pt x="310101" y="1773141"/>
                </a:cubicBezTo>
                <a:cubicBezTo>
                  <a:pt x="324754" y="1781282"/>
                  <a:pt x="357809" y="1789044"/>
                  <a:pt x="357809" y="1789044"/>
                </a:cubicBezTo>
                <a:cubicBezTo>
                  <a:pt x="363110" y="1796995"/>
                  <a:pt x="366954" y="1806141"/>
                  <a:pt x="373711" y="1812898"/>
                </a:cubicBezTo>
                <a:cubicBezTo>
                  <a:pt x="392808" y="1831995"/>
                  <a:pt x="398788" y="1827053"/>
                  <a:pt x="421419" y="1836752"/>
                </a:cubicBezTo>
                <a:cubicBezTo>
                  <a:pt x="432314" y="1841421"/>
                  <a:pt x="442933" y="1846773"/>
                  <a:pt x="453224" y="1852654"/>
                </a:cubicBezTo>
                <a:cubicBezTo>
                  <a:pt x="461521" y="1857395"/>
                  <a:pt x="468531" y="1864283"/>
                  <a:pt x="477078" y="1868557"/>
                </a:cubicBezTo>
                <a:cubicBezTo>
                  <a:pt x="490439" y="1875238"/>
                  <a:pt x="520000" y="1880638"/>
                  <a:pt x="532738" y="1884459"/>
                </a:cubicBezTo>
                <a:cubicBezTo>
                  <a:pt x="548794" y="1889276"/>
                  <a:pt x="564543" y="1895061"/>
                  <a:pt x="580445" y="1900362"/>
                </a:cubicBezTo>
                <a:lnTo>
                  <a:pt x="604299" y="1908313"/>
                </a:lnTo>
                <a:cubicBezTo>
                  <a:pt x="612250" y="1910964"/>
                  <a:pt x="619934" y="1914621"/>
                  <a:pt x="628153" y="1916265"/>
                </a:cubicBezTo>
                <a:cubicBezTo>
                  <a:pt x="648867" y="1920408"/>
                  <a:pt x="678862" y="1925751"/>
                  <a:pt x="699715" y="1932167"/>
                </a:cubicBezTo>
                <a:cubicBezTo>
                  <a:pt x="723747" y="1939562"/>
                  <a:pt x="746884" y="1949922"/>
                  <a:pt x="771277" y="1956021"/>
                </a:cubicBezTo>
                <a:cubicBezTo>
                  <a:pt x="781463" y="1958568"/>
                  <a:pt x="815532" y="1966222"/>
                  <a:pt x="826936" y="1971924"/>
                </a:cubicBezTo>
                <a:cubicBezTo>
                  <a:pt x="835483" y="1976198"/>
                  <a:pt x="842839" y="1982525"/>
                  <a:pt x="850790" y="1987826"/>
                </a:cubicBezTo>
                <a:lnTo>
                  <a:pt x="882595" y="2035534"/>
                </a:lnTo>
                <a:lnTo>
                  <a:pt x="898498" y="2059388"/>
                </a:lnTo>
                <a:cubicBezTo>
                  <a:pt x="901148" y="2069990"/>
                  <a:pt x="903309" y="2080726"/>
                  <a:pt x="906449" y="2091193"/>
                </a:cubicBezTo>
                <a:cubicBezTo>
                  <a:pt x="911266" y="2107249"/>
                  <a:pt x="922351" y="2138901"/>
                  <a:pt x="922351" y="2138901"/>
                </a:cubicBezTo>
                <a:cubicBezTo>
                  <a:pt x="921787" y="2145664"/>
                  <a:pt x="922369" y="2229514"/>
                  <a:pt x="906449" y="2258171"/>
                </a:cubicBezTo>
                <a:cubicBezTo>
                  <a:pt x="897167" y="2274878"/>
                  <a:pt x="890547" y="2295278"/>
                  <a:pt x="874644" y="2305879"/>
                </a:cubicBezTo>
                <a:lnTo>
                  <a:pt x="850790" y="2321781"/>
                </a:lnTo>
                <a:cubicBezTo>
                  <a:pt x="824697" y="2360919"/>
                  <a:pt x="847918" y="2334637"/>
                  <a:pt x="803082" y="2361538"/>
                </a:cubicBezTo>
                <a:cubicBezTo>
                  <a:pt x="713736" y="2415146"/>
                  <a:pt x="795606" y="2379479"/>
                  <a:pt x="715618" y="2401294"/>
                </a:cubicBezTo>
                <a:cubicBezTo>
                  <a:pt x="699446" y="2405705"/>
                  <a:pt x="683813" y="2411896"/>
                  <a:pt x="667910" y="2417197"/>
                </a:cubicBezTo>
                <a:lnTo>
                  <a:pt x="644056" y="2425148"/>
                </a:lnTo>
                <a:cubicBezTo>
                  <a:pt x="636105" y="2427798"/>
                  <a:pt x="628333" y="2431066"/>
                  <a:pt x="620202" y="2433099"/>
                </a:cubicBezTo>
                <a:cubicBezTo>
                  <a:pt x="609600" y="2435750"/>
                  <a:pt x="598864" y="2437911"/>
                  <a:pt x="588397" y="2441051"/>
                </a:cubicBezTo>
                <a:cubicBezTo>
                  <a:pt x="572341" y="2445868"/>
                  <a:pt x="556592" y="2451652"/>
                  <a:pt x="540689" y="2456953"/>
                </a:cubicBezTo>
                <a:cubicBezTo>
                  <a:pt x="532738" y="2459603"/>
                  <a:pt x="525054" y="2463261"/>
                  <a:pt x="516835" y="2464905"/>
                </a:cubicBezTo>
                <a:cubicBezTo>
                  <a:pt x="499850" y="2468302"/>
                  <a:pt x="444387" y="2479838"/>
                  <a:pt x="429371" y="2480807"/>
                </a:cubicBezTo>
                <a:cubicBezTo>
                  <a:pt x="363195" y="2485077"/>
                  <a:pt x="296849" y="2486108"/>
                  <a:pt x="230588" y="2488759"/>
                </a:cubicBezTo>
                <a:cubicBezTo>
                  <a:pt x="176061" y="2506934"/>
                  <a:pt x="243738" y="2488759"/>
                  <a:pt x="166978" y="2488759"/>
                </a:cubicBezTo>
                <a:cubicBezTo>
                  <a:pt x="148236" y="2488759"/>
                  <a:pt x="129871" y="2494060"/>
                  <a:pt x="111318" y="2496710"/>
                </a:cubicBezTo>
                <a:cubicBezTo>
                  <a:pt x="93717" y="2508444"/>
                  <a:pt x="75855" y="2518100"/>
                  <a:pt x="63611" y="2536466"/>
                </a:cubicBezTo>
                <a:cubicBezTo>
                  <a:pt x="58962" y="2543440"/>
                  <a:pt x="59407" y="2552823"/>
                  <a:pt x="55659" y="2560320"/>
                </a:cubicBezTo>
                <a:cubicBezTo>
                  <a:pt x="44588" y="2582462"/>
                  <a:pt x="33490" y="2590441"/>
                  <a:pt x="15903" y="2608028"/>
                </a:cubicBezTo>
                <a:cubicBezTo>
                  <a:pt x="7527" y="2641528"/>
                  <a:pt x="0" y="2666211"/>
                  <a:pt x="0" y="2703444"/>
                </a:cubicBezTo>
                <a:cubicBezTo>
                  <a:pt x="0" y="2727445"/>
                  <a:pt x="4557" y="2751246"/>
                  <a:pt x="7951" y="2775006"/>
                </a:cubicBezTo>
                <a:cubicBezTo>
                  <a:pt x="9862" y="2788385"/>
                  <a:pt x="11158" y="2802108"/>
                  <a:pt x="15903" y="2814762"/>
                </a:cubicBezTo>
                <a:cubicBezTo>
                  <a:pt x="19258" y="2823710"/>
                  <a:pt x="25456" y="2831474"/>
                  <a:pt x="31805" y="2838616"/>
                </a:cubicBezTo>
                <a:cubicBezTo>
                  <a:pt x="71416" y="2883179"/>
                  <a:pt x="67112" y="2878057"/>
                  <a:pt x="103367" y="2902226"/>
                </a:cubicBezTo>
                <a:cubicBezTo>
                  <a:pt x="142856" y="2961458"/>
                  <a:pt x="92099" y="2888704"/>
                  <a:pt x="143124" y="2949934"/>
                </a:cubicBezTo>
                <a:cubicBezTo>
                  <a:pt x="177485" y="2991167"/>
                  <a:pt x="135977" y="2959244"/>
                  <a:pt x="190831" y="2997642"/>
                </a:cubicBezTo>
                <a:cubicBezTo>
                  <a:pt x="206489" y="3008602"/>
                  <a:pt x="222636" y="3018845"/>
                  <a:pt x="238539" y="3029447"/>
                </a:cubicBezTo>
                <a:lnTo>
                  <a:pt x="262393" y="3045350"/>
                </a:lnTo>
                <a:cubicBezTo>
                  <a:pt x="287182" y="3082533"/>
                  <a:pt x="266960" y="3064382"/>
                  <a:pt x="318052" y="3077155"/>
                </a:cubicBezTo>
                <a:cubicBezTo>
                  <a:pt x="326183" y="3079188"/>
                  <a:pt x="333775" y="3083073"/>
                  <a:pt x="341906" y="3085106"/>
                </a:cubicBezTo>
                <a:cubicBezTo>
                  <a:pt x="371069" y="3092397"/>
                  <a:pt x="408459" y="3097161"/>
                  <a:pt x="437322" y="3101009"/>
                </a:cubicBezTo>
                <a:lnTo>
                  <a:pt x="500932" y="3108960"/>
                </a:lnTo>
                <a:cubicBezTo>
                  <a:pt x="511534" y="3111611"/>
                  <a:pt x="521986" y="3114957"/>
                  <a:pt x="532738" y="3116912"/>
                </a:cubicBezTo>
                <a:cubicBezTo>
                  <a:pt x="594668" y="3128172"/>
                  <a:pt x="572867" y="3119289"/>
                  <a:pt x="620202" y="3132814"/>
                </a:cubicBezTo>
                <a:cubicBezTo>
                  <a:pt x="628261" y="3135117"/>
                  <a:pt x="636559" y="3137018"/>
                  <a:pt x="644056" y="3140766"/>
                </a:cubicBezTo>
                <a:cubicBezTo>
                  <a:pt x="652603" y="3145040"/>
                  <a:pt x="659177" y="3152787"/>
                  <a:pt x="667910" y="3156668"/>
                </a:cubicBezTo>
                <a:cubicBezTo>
                  <a:pt x="712484" y="3176479"/>
                  <a:pt x="708625" y="3162768"/>
                  <a:pt x="739471" y="3188473"/>
                </a:cubicBezTo>
                <a:cubicBezTo>
                  <a:pt x="748110" y="3195672"/>
                  <a:pt x="755374" y="3204376"/>
                  <a:pt x="763325" y="3212327"/>
                </a:cubicBezTo>
                <a:cubicBezTo>
                  <a:pt x="768626" y="3228230"/>
                  <a:pt x="780620" y="3243330"/>
                  <a:pt x="779228" y="3260035"/>
                </a:cubicBezTo>
                <a:cubicBezTo>
                  <a:pt x="776578" y="3291840"/>
                  <a:pt x="777536" y="3324155"/>
                  <a:pt x="771277" y="3355451"/>
                </a:cubicBezTo>
                <a:cubicBezTo>
                  <a:pt x="769403" y="3364822"/>
                  <a:pt x="762566" y="3373012"/>
                  <a:pt x="755374" y="3379305"/>
                </a:cubicBezTo>
                <a:cubicBezTo>
                  <a:pt x="717507" y="3412438"/>
                  <a:pt x="715382" y="3409181"/>
                  <a:pt x="675861" y="3419061"/>
                </a:cubicBezTo>
                <a:cubicBezTo>
                  <a:pt x="607498" y="3464637"/>
                  <a:pt x="693993" y="3409995"/>
                  <a:pt x="628153" y="3442915"/>
                </a:cubicBezTo>
                <a:cubicBezTo>
                  <a:pt x="566498" y="3473743"/>
                  <a:pt x="640402" y="3446784"/>
                  <a:pt x="580445" y="3466769"/>
                </a:cubicBezTo>
                <a:cubicBezTo>
                  <a:pt x="516830" y="3509180"/>
                  <a:pt x="593701" y="3453514"/>
                  <a:pt x="540689" y="3506526"/>
                </a:cubicBezTo>
                <a:cubicBezTo>
                  <a:pt x="494745" y="3552470"/>
                  <a:pt x="538576" y="3487660"/>
                  <a:pt x="492981" y="3546282"/>
                </a:cubicBezTo>
                <a:cubicBezTo>
                  <a:pt x="443030" y="3610505"/>
                  <a:pt x="483501" y="3579106"/>
                  <a:pt x="437322" y="3609893"/>
                </a:cubicBezTo>
                <a:cubicBezTo>
                  <a:pt x="432021" y="3617844"/>
                  <a:pt x="428176" y="3626989"/>
                  <a:pt x="421419" y="3633746"/>
                </a:cubicBezTo>
                <a:cubicBezTo>
                  <a:pt x="395360" y="3659805"/>
                  <a:pt x="397565" y="3637684"/>
                  <a:pt x="397565" y="3657600"/>
                </a:cubicBezTo>
              </a:path>
            </a:pathLst>
          </a:custGeom>
          <a:no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545101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7F0AE3-1686-4A45-82AF-3CA01C3FD591}"/>
              </a:ext>
            </a:extLst>
          </p:cNvPr>
          <p:cNvSpPr>
            <a:spLocks noGrp="1"/>
          </p:cNvSpPr>
          <p:nvPr>
            <p:ph type="title"/>
          </p:nvPr>
        </p:nvSpPr>
        <p:spPr/>
        <p:txBody>
          <a:bodyPr>
            <a:normAutofit/>
          </a:bodyPr>
          <a:lstStyle/>
          <a:p>
            <a:pPr algn="ctr"/>
            <a:r>
              <a:rPr lang="sv-SE" sz="6000" b="1" dirty="0">
                <a:solidFill>
                  <a:schemeClr val="bg1"/>
                </a:solidFill>
              </a:rPr>
              <a:t>Syfte ÖHF u16</a:t>
            </a:r>
          </a:p>
        </p:txBody>
      </p:sp>
      <p:sp>
        <p:nvSpPr>
          <p:cNvPr id="3" name="Platshållare för innehåll 2">
            <a:extLst>
              <a:ext uri="{FF2B5EF4-FFF2-40B4-BE49-F238E27FC236}">
                <a16:creationId xmlns:a16="http://schemas.microsoft.com/office/drawing/2014/main" id="{DBC8661F-B7FD-4A4A-B9E2-9B4A375F3130}"/>
              </a:ext>
            </a:extLst>
          </p:cNvPr>
          <p:cNvSpPr>
            <a:spLocks noGrp="1"/>
          </p:cNvSpPr>
          <p:nvPr>
            <p:ph idx="1"/>
          </p:nvPr>
        </p:nvSpPr>
        <p:spPr/>
        <p:txBody>
          <a:bodyPr>
            <a:normAutofit fontScale="77500" lnSpcReduction="20000"/>
          </a:bodyPr>
          <a:lstStyle/>
          <a:p>
            <a:r>
              <a:rPr lang="sv-SE" dirty="0">
                <a:solidFill>
                  <a:schemeClr val="bg1"/>
                </a:solidFill>
              </a:rPr>
              <a:t>Syftet med att u16 laget heter ÖHF är att tillskapa en så kallad ”trappa” mot J18 ÖHF, samt att J18 har understöd av u16.</a:t>
            </a:r>
          </a:p>
          <a:p>
            <a:r>
              <a:rPr lang="sv-SE" dirty="0">
                <a:solidFill>
                  <a:schemeClr val="bg1"/>
                </a:solidFill>
              </a:rPr>
              <a:t>Att den enskilde spelaren ges utmaningen att kunna testa träning/spel i J18 om tränare bedömer att färdigheter finns. </a:t>
            </a:r>
          </a:p>
          <a:p>
            <a:r>
              <a:rPr lang="sv-SE" dirty="0">
                <a:solidFill>
                  <a:schemeClr val="bg1"/>
                </a:solidFill>
              </a:rPr>
              <a:t>Att tillskapa så kallade utbildningsplatser som stimulans. </a:t>
            </a:r>
          </a:p>
          <a:p>
            <a:r>
              <a:rPr lang="sv-SE" dirty="0">
                <a:solidFill>
                  <a:schemeClr val="bg1"/>
                </a:solidFill>
              </a:rPr>
              <a:t>Att säkerställa ”spelar-underlag” till lokala ÖHF ishockey gymnasiet.</a:t>
            </a:r>
          </a:p>
          <a:p>
            <a:r>
              <a:rPr lang="sv-SE" dirty="0">
                <a:solidFill>
                  <a:schemeClr val="bg1"/>
                </a:solidFill>
              </a:rPr>
              <a:t>Vi tror att detta leder till att flera ungdomar fortsätter med ishockeyn med denna struktur.</a:t>
            </a:r>
          </a:p>
          <a:p>
            <a:r>
              <a:rPr lang="sv-SE" dirty="0">
                <a:solidFill>
                  <a:schemeClr val="bg1"/>
                </a:solidFill>
              </a:rPr>
              <a:t>Efter säsongen 2023-2024 sker utvärdering.</a:t>
            </a:r>
          </a:p>
          <a:p>
            <a:endParaRPr lang="sv-SE" dirty="0">
              <a:solidFill>
                <a:schemeClr val="bg1"/>
              </a:solidFill>
            </a:endParaRPr>
          </a:p>
          <a:p>
            <a:endParaRPr lang="sv-SE" dirty="0">
              <a:solidFill>
                <a:schemeClr val="bg1"/>
              </a:solidFill>
            </a:endParaRPr>
          </a:p>
          <a:p>
            <a:pPr marL="0" indent="0">
              <a:buNone/>
            </a:pPr>
            <a:endParaRPr lang="sv-SE" dirty="0">
              <a:solidFill>
                <a:schemeClr val="bg1"/>
              </a:solidFill>
            </a:endParaRPr>
          </a:p>
          <a:p>
            <a:pPr marL="0" indent="0">
              <a:buNone/>
            </a:pPr>
            <a:r>
              <a:rPr lang="sv-SE" dirty="0">
                <a:solidFill>
                  <a:schemeClr val="bg1"/>
                </a:solidFill>
              </a:rPr>
              <a:t> </a:t>
            </a:r>
          </a:p>
        </p:txBody>
      </p:sp>
    </p:spTree>
    <p:extLst>
      <p:ext uri="{BB962C8B-B14F-4D97-AF65-F5344CB8AC3E}">
        <p14:creationId xmlns:p14="http://schemas.microsoft.com/office/powerpoint/2010/main" val="11531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C8C357-405A-4A63-AF5C-4BC114B8EF3D}"/>
              </a:ext>
            </a:extLst>
          </p:cNvPr>
          <p:cNvSpPr>
            <a:spLocks noGrp="1"/>
          </p:cNvSpPr>
          <p:nvPr>
            <p:ph type="title"/>
          </p:nvPr>
        </p:nvSpPr>
        <p:spPr/>
        <p:txBody>
          <a:bodyPr>
            <a:normAutofit/>
          </a:bodyPr>
          <a:lstStyle/>
          <a:p>
            <a:pPr algn="ctr"/>
            <a:r>
              <a:rPr lang="sv-SE" sz="6000" b="1" dirty="0">
                <a:solidFill>
                  <a:schemeClr val="bg1"/>
                </a:solidFill>
              </a:rPr>
              <a:t>Syfte J18 KB65</a:t>
            </a:r>
          </a:p>
        </p:txBody>
      </p:sp>
      <p:sp>
        <p:nvSpPr>
          <p:cNvPr id="3" name="Platshållare för innehåll 2">
            <a:extLst>
              <a:ext uri="{FF2B5EF4-FFF2-40B4-BE49-F238E27FC236}">
                <a16:creationId xmlns:a16="http://schemas.microsoft.com/office/drawing/2014/main" id="{650DE5DC-D53D-4DD0-A3E7-2C6BEE3239F0}"/>
              </a:ext>
            </a:extLst>
          </p:cNvPr>
          <p:cNvSpPr>
            <a:spLocks noGrp="1"/>
          </p:cNvSpPr>
          <p:nvPr>
            <p:ph idx="1"/>
          </p:nvPr>
        </p:nvSpPr>
        <p:spPr/>
        <p:txBody>
          <a:bodyPr/>
          <a:lstStyle/>
          <a:p>
            <a:r>
              <a:rPr lang="sv-SE" sz="2600" dirty="0">
                <a:solidFill>
                  <a:schemeClr val="bg1"/>
                </a:solidFill>
              </a:rPr>
              <a:t>Att KB65 driver och leder det lokala laget i J18. </a:t>
            </a:r>
          </a:p>
          <a:p>
            <a:r>
              <a:rPr lang="sv-SE" sz="2600" dirty="0">
                <a:solidFill>
                  <a:schemeClr val="bg1"/>
                </a:solidFill>
              </a:rPr>
              <a:t>Att en dispensansökan för att det ska bli ett snedstreckslag med ÖHF så att den enskilda spelaren har en utmaning dvs en trappa mot ÖHF J18 och J20,  samt att ÖHF J18-20 har ”understöd” av spelare.</a:t>
            </a:r>
          </a:p>
          <a:p>
            <a:r>
              <a:rPr lang="sv-SE" sz="2600" dirty="0">
                <a:solidFill>
                  <a:schemeClr val="bg1"/>
                </a:solidFill>
              </a:rPr>
              <a:t>Det innebär även att spelare i u16 kan spela i J18 lokal/elit. </a:t>
            </a:r>
          </a:p>
          <a:p>
            <a:r>
              <a:rPr lang="sv-SE" sz="2600" dirty="0">
                <a:solidFill>
                  <a:schemeClr val="bg1"/>
                </a:solidFill>
              </a:rPr>
              <a:t>Inga kostnader för överflyttningar samt karenstid. </a:t>
            </a:r>
          </a:p>
          <a:p>
            <a:pPr marL="0" indent="0">
              <a:buNone/>
            </a:pPr>
            <a:endParaRPr lang="sv-SE" dirty="0">
              <a:solidFill>
                <a:schemeClr val="bg1"/>
              </a:solidFill>
            </a:endParaRPr>
          </a:p>
        </p:txBody>
      </p:sp>
    </p:spTree>
    <p:extLst>
      <p:ext uri="{BB962C8B-B14F-4D97-AF65-F5344CB8AC3E}">
        <p14:creationId xmlns:p14="http://schemas.microsoft.com/office/powerpoint/2010/main" val="118560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F0CCBB-7822-48F2-B4A1-970923E8DEF1}"/>
              </a:ext>
            </a:extLst>
          </p:cNvPr>
          <p:cNvSpPr>
            <a:spLocks noGrp="1"/>
          </p:cNvSpPr>
          <p:nvPr>
            <p:ph type="title"/>
          </p:nvPr>
        </p:nvSpPr>
        <p:spPr/>
        <p:txBody>
          <a:bodyPr>
            <a:normAutofit/>
          </a:bodyPr>
          <a:lstStyle/>
          <a:p>
            <a:pPr algn="ctr"/>
            <a:r>
              <a:rPr lang="sv-SE" sz="6000" b="1" dirty="0">
                <a:solidFill>
                  <a:schemeClr val="bg1"/>
                </a:solidFill>
              </a:rPr>
              <a:t>Tränarstab u16 ÖHF</a:t>
            </a:r>
          </a:p>
        </p:txBody>
      </p:sp>
      <p:sp>
        <p:nvSpPr>
          <p:cNvPr id="3" name="Platshållare för innehåll 2">
            <a:extLst>
              <a:ext uri="{FF2B5EF4-FFF2-40B4-BE49-F238E27FC236}">
                <a16:creationId xmlns:a16="http://schemas.microsoft.com/office/drawing/2014/main" id="{0539B7BD-4370-4931-BD69-A22FCEA5C58C}"/>
              </a:ext>
            </a:extLst>
          </p:cNvPr>
          <p:cNvSpPr>
            <a:spLocks noGrp="1"/>
          </p:cNvSpPr>
          <p:nvPr>
            <p:ph idx="1"/>
          </p:nvPr>
        </p:nvSpPr>
        <p:spPr/>
        <p:txBody>
          <a:bodyPr/>
          <a:lstStyle/>
          <a:p>
            <a:r>
              <a:rPr lang="sv-SE" b="1" dirty="0">
                <a:solidFill>
                  <a:schemeClr val="bg1"/>
                </a:solidFill>
              </a:rPr>
              <a:t>Huvudtränare / assisterande tränare: </a:t>
            </a:r>
            <a:r>
              <a:rPr lang="sv-SE" dirty="0">
                <a:solidFill>
                  <a:schemeClr val="bg1"/>
                </a:solidFill>
              </a:rPr>
              <a:t>samtal pågår.</a:t>
            </a:r>
          </a:p>
          <a:p>
            <a:r>
              <a:rPr lang="sv-SE" b="1" dirty="0">
                <a:solidFill>
                  <a:schemeClr val="bg1"/>
                </a:solidFill>
              </a:rPr>
              <a:t>Målvaktstränare: </a:t>
            </a:r>
            <a:r>
              <a:rPr lang="sv-SE" dirty="0">
                <a:solidFill>
                  <a:schemeClr val="bg1"/>
                </a:solidFill>
              </a:rPr>
              <a:t>samtal pågår. </a:t>
            </a:r>
          </a:p>
          <a:p>
            <a:r>
              <a:rPr lang="sv-SE" b="1" dirty="0">
                <a:solidFill>
                  <a:schemeClr val="bg1"/>
                </a:solidFill>
              </a:rPr>
              <a:t>Lagledare: Björn Näsström</a:t>
            </a:r>
          </a:p>
          <a:p>
            <a:r>
              <a:rPr lang="sv-SE" b="1" dirty="0" err="1">
                <a:solidFill>
                  <a:schemeClr val="bg1"/>
                </a:solidFill>
              </a:rPr>
              <a:t>Fystränare</a:t>
            </a:r>
            <a:r>
              <a:rPr lang="sv-SE" b="1" dirty="0">
                <a:solidFill>
                  <a:schemeClr val="bg1"/>
                </a:solidFill>
              </a:rPr>
              <a:t>: Liv Forsberg, </a:t>
            </a:r>
            <a:r>
              <a:rPr lang="sv-SE" dirty="0">
                <a:solidFill>
                  <a:schemeClr val="bg1"/>
                </a:solidFill>
              </a:rPr>
              <a:t>MSA. </a:t>
            </a:r>
          </a:p>
          <a:p>
            <a:r>
              <a:rPr lang="sv-SE" b="1" dirty="0" err="1">
                <a:solidFill>
                  <a:schemeClr val="bg1"/>
                </a:solidFill>
              </a:rPr>
              <a:t>Matrialare</a:t>
            </a:r>
            <a:r>
              <a:rPr lang="sv-SE" b="1" dirty="0">
                <a:solidFill>
                  <a:schemeClr val="bg1"/>
                </a:solidFill>
              </a:rPr>
              <a:t>: </a:t>
            </a:r>
            <a:r>
              <a:rPr lang="sv-SE" dirty="0">
                <a:solidFill>
                  <a:schemeClr val="bg1"/>
                </a:solidFill>
              </a:rPr>
              <a:t>samtal pågår.</a:t>
            </a:r>
            <a:endParaRPr lang="sv-SE" b="1" dirty="0">
              <a:solidFill>
                <a:schemeClr val="bg1"/>
              </a:solidFill>
            </a:endParaRPr>
          </a:p>
        </p:txBody>
      </p:sp>
    </p:spTree>
    <p:extLst>
      <p:ext uri="{BB962C8B-B14F-4D97-AF65-F5344CB8AC3E}">
        <p14:creationId xmlns:p14="http://schemas.microsoft.com/office/powerpoint/2010/main" val="369528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CDB8BB-85E7-424E-BD4A-DAC27D7682CF}"/>
              </a:ext>
            </a:extLst>
          </p:cNvPr>
          <p:cNvSpPr>
            <a:spLocks noGrp="1"/>
          </p:cNvSpPr>
          <p:nvPr>
            <p:ph type="title"/>
          </p:nvPr>
        </p:nvSpPr>
        <p:spPr/>
        <p:txBody>
          <a:bodyPr>
            <a:normAutofit/>
          </a:bodyPr>
          <a:lstStyle/>
          <a:p>
            <a:pPr algn="ctr"/>
            <a:r>
              <a:rPr lang="sv-SE" sz="6000" b="1" dirty="0">
                <a:solidFill>
                  <a:schemeClr val="bg1"/>
                </a:solidFill>
              </a:rPr>
              <a:t>u16 ÖHF Identitet</a:t>
            </a:r>
          </a:p>
        </p:txBody>
      </p:sp>
      <p:sp>
        <p:nvSpPr>
          <p:cNvPr id="3" name="Platshållare för innehåll 2">
            <a:extLst>
              <a:ext uri="{FF2B5EF4-FFF2-40B4-BE49-F238E27FC236}">
                <a16:creationId xmlns:a16="http://schemas.microsoft.com/office/drawing/2014/main" id="{95D5BF1C-94A8-4A03-B292-1541F3298236}"/>
              </a:ext>
            </a:extLst>
          </p:cNvPr>
          <p:cNvSpPr>
            <a:spLocks noGrp="1"/>
          </p:cNvSpPr>
          <p:nvPr>
            <p:ph idx="1"/>
          </p:nvPr>
        </p:nvSpPr>
        <p:spPr/>
        <p:txBody>
          <a:bodyPr/>
          <a:lstStyle/>
          <a:p>
            <a:r>
              <a:rPr lang="sv-SE" dirty="0">
                <a:solidFill>
                  <a:schemeClr val="bg1"/>
                </a:solidFill>
              </a:rPr>
              <a:t>Seriöst.</a:t>
            </a:r>
          </a:p>
          <a:p>
            <a:pPr marL="0" indent="0">
              <a:buNone/>
            </a:pPr>
            <a:endParaRPr lang="sv-SE" dirty="0">
              <a:solidFill>
                <a:schemeClr val="bg1"/>
              </a:solidFill>
            </a:endParaRPr>
          </a:p>
          <a:p>
            <a:r>
              <a:rPr lang="sv-SE" dirty="0">
                <a:solidFill>
                  <a:schemeClr val="bg1"/>
                </a:solidFill>
              </a:rPr>
              <a:t>Bra attityd.</a:t>
            </a:r>
          </a:p>
          <a:p>
            <a:pPr marL="0" indent="0">
              <a:buNone/>
            </a:pPr>
            <a:endParaRPr lang="sv-SE" dirty="0">
              <a:solidFill>
                <a:schemeClr val="bg1"/>
              </a:solidFill>
            </a:endParaRPr>
          </a:p>
          <a:p>
            <a:r>
              <a:rPr lang="sv-SE" dirty="0">
                <a:solidFill>
                  <a:schemeClr val="bg1"/>
                </a:solidFill>
              </a:rPr>
              <a:t>Positiv inställning till allt det vi gör. </a:t>
            </a:r>
          </a:p>
          <a:p>
            <a:endParaRPr lang="sv-SE" dirty="0">
              <a:solidFill>
                <a:schemeClr val="bg1"/>
              </a:solidFill>
            </a:endParaRPr>
          </a:p>
          <a:p>
            <a:r>
              <a:rPr lang="sv-SE" dirty="0">
                <a:solidFill>
                  <a:schemeClr val="bg1"/>
                </a:solidFill>
              </a:rPr>
              <a:t>Målinriktad. </a:t>
            </a:r>
          </a:p>
        </p:txBody>
      </p:sp>
    </p:spTree>
    <p:extLst>
      <p:ext uri="{BB962C8B-B14F-4D97-AF65-F5344CB8AC3E}">
        <p14:creationId xmlns:p14="http://schemas.microsoft.com/office/powerpoint/2010/main" val="398396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631016-DBC1-4C55-A392-E1FFBCA36772}"/>
              </a:ext>
            </a:extLst>
          </p:cNvPr>
          <p:cNvSpPr>
            <a:spLocks noGrp="1"/>
          </p:cNvSpPr>
          <p:nvPr>
            <p:ph type="title"/>
          </p:nvPr>
        </p:nvSpPr>
        <p:spPr/>
        <p:txBody>
          <a:bodyPr>
            <a:normAutofit/>
          </a:bodyPr>
          <a:lstStyle/>
          <a:p>
            <a:r>
              <a:rPr lang="sv-SE" sz="6000" b="1" dirty="0">
                <a:solidFill>
                  <a:schemeClr val="bg1"/>
                </a:solidFill>
              </a:rPr>
              <a:t>Målbild för u16 ÖHF 2023-2024</a:t>
            </a:r>
          </a:p>
        </p:txBody>
      </p:sp>
      <p:sp>
        <p:nvSpPr>
          <p:cNvPr id="3" name="Platshållare för innehåll 2">
            <a:extLst>
              <a:ext uri="{FF2B5EF4-FFF2-40B4-BE49-F238E27FC236}">
                <a16:creationId xmlns:a16="http://schemas.microsoft.com/office/drawing/2014/main" id="{338AE3FC-C0D2-40FC-BB26-6804C0F07CD8}"/>
              </a:ext>
            </a:extLst>
          </p:cNvPr>
          <p:cNvSpPr>
            <a:spLocks noGrp="1"/>
          </p:cNvSpPr>
          <p:nvPr>
            <p:ph idx="1"/>
          </p:nvPr>
        </p:nvSpPr>
        <p:spPr/>
        <p:txBody>
          <a:bodyPr/>
          <a:lstStyle/>
          <a:p>
            <a:r>
              <a:rPr lang="sv-SE" dirty="0">
                <a:solidFill>
                  <a:schemeClr val="bg1"/>
                </a:solidFill>
              </a:rPr>
              <a:t>Serievinnare u16R (om det finns tillräckligt med spelare även ha ett u16L och vara serievinnare där) . </a:t>
            </a:r>
          </a:p>
          <a:p>
            <a:endParaRPr lang="sv-SE" dirty="0">
              <a:solidFill>
                <a:schemeClr val="bg1"/>
              </a:solidFill>
            </a:endParaRPr>
          </a:p>
          <a:p>
            <a:r>
              <a:rPr lang="sv-SE" dirty="0">
                <a:solidFill>
                  <a:schemeClr val="bg1"/>
                </a:solidFill>
              </a:rPr>
              <a:t>Gå långt i U16 SM. </a:t>
            </a:r>
          </a:p>
          <a:p>
            <a:endParaRPr lang="sv-SE" dirty="0">
              <a:solidFill>
                <a:schemeClr val="bg1"/>
              </a:solidFill>
            </a:endParaRPr>
          </a:p>
        </p:txBody>
      </p:sp>
    </p:spTree>
    <p:extLst>
      <p:ext uri="{BB962C8B-B14F-4D97-AF65-F5344CB8AC3E}">
        <p14:creationId xmlns:p14="http://schemas.microsoft.com/office/powerpoint/2010/main" val="179805395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745</Words>
  <Application>Microsoft Office PowerPoint</Application>
  <PresentationFormat>Bredbild</PresentationFormat>
  <Paragraphs>246</Paragraphs>
  <Slides>13</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Arial</vt:lpstr>
      <vt:lpstr>Calibri</vt:lpstr>
      <vt:lpstr>Calibri Light</vt:lpstr>
      <vt:lpstr>Cordia New</vt:lpstr>
      <vt:lpstr>Office-tema</vt:lpstr>
      <vt:lpstr>Välkomna säsongen 2023 - 2024</vt:lpstr>
      <vt:lpstr>PowerPoint-presentation</vt:lpstr>
      <vt:lpstr>Struktur säsongen 2023-2024</vt:lpstr>
      <vt:lpstr>PowerPoint-presentation</vt:lpstr>
      <vt:lpstr>Syfte ÖHF u16</vt:lpstr>
      <vt:lpstr>Syfte J18 KB65</vt:lpstr>
      <vt:lpstr>Tränarstab u16 ÖHF</vt:lpstr>
      <vt:lpstr>u16 ÖHF Identitet</vt:lpstr>
      <vt:lpstr>Målbild för u16 ÖHF 2023-2024</vt:lpstr>
      <vt:lpstr>”off ice” träning u16 ÖHF</vt:lpstr>
      <vt:lpstr>Kommande aktiviteter mm</vt:lpstr>
      <vt:lpstr>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Dick Danielsson</dc:creator>
  <cp:lastModifiedBy>Näsström, Björn</cp:lastModifiedBy>
  <cp:revision>89</cp:revision>
  <cp:lastPrinted>2023-02-07T12:50:44Z</cp:lastPrinted>
  <dcterms:created xsi:type="dcterms:W3CDTF">2023-01-20T09:23:10Z</dcterms:created>
  <dcterms:modified xsi:type="dcterms:W3CDTF">2023-03-26T14:43:22Z</dcterms:modified>
</cp:coreProperties>
</file>