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3"/>
  </p:notesMasterIdLst>
  <p:sldIdLst>
    <p:sldId id="257" r:id="rId3"/>
    <p:sldId id="273" r:id="rId4"/>
    <p:sldId id="324" r:id="rId5"/>
    <p:sldId id="338" r:id="rId6"/>
    <p:sldId id="333" r:id="rId7"/>
    <p:sldId id="328" r:id="rId8"/>
    <p:sldId id="340" r:id="rId9"/>
    <p:sldId id="325" r:id="rId10"/>
    <p:sldId id="329" r:id="rId11"/>
    <p:sldId id="339" r:id="rId12"/>
  </p:sldIdLst>
  <p:sldSz cx="9144000" cy="6858000" type="screen4x3"/>
  <p:notesSz cx="6797675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0962" autoAdjust="0"/>
  </p:normalViewPr>
  <p:slideViewPr>
    <p:cSldViewPr>
      <p:cViewPr>
        <p:scale>
          <a:sx n="69" d="100"/>
          <a:sy n="69" d="100"/>
        </p:scale>
        <p:origin x="12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0484E-05CB-4263-81D9-D8A0A9B3FBBD}" type="datetimeFigureOut">
              <a:rPr lang="sv-SE" smtClean="0"/>
              <a:t>2024-04-15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26718-84A6-43EE-A096-A21A76540D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2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270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C26718-84A6-43EE-A096-A21A76540D2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29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59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44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Är det något vi behöver veta om ert barn som gör att vi kan skapa bra utvecklingsmiljö? Behöver ta det nu men man kan komma sen. </a:t>
            </a:r>
          </a:p>
          <a:p>
            <a:r>
              <a:rPr lang="sv-SE" dirty="0"/>
              <a:t>Om något barn stör/påverkar träningen negativt så kommer vi ta han åt sidan för att bryta av för att sedan återgå in i träningen. Känns det okej?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74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Behöver någon hjälp med laget.se?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C26718-84A6-43EE-A096-A21A76540D2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8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4E8C3-30FC-49A7-5399-A7C3996D4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1FC8C2C6-3184-AAEF-1336-FBF1E23462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A6B22CE6-F2AA-559C-2F72-21DEB8DD14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C0A0507-8F80-EDB8-7976-5BA137F6E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C26718-84A6-43EE-A096-A21A76540D2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67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001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" y="3242841"/>
            <a:ext cx="8001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0315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2678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87285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07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62472"/>
            <a:ext cx="3394720" cy="865114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67944" y="1762472"/>
            <a:ext cx="4695056" cy="461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39472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62804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3324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6003"/>
            <a:ext cx="8229600" cy="26971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01AA3C1-5B12-4474-8E76-DA38532A009F}" type="datetimeFigureOut">
              <a:rPr lang="sv-SE" altLang="sv-SE"/>
              <a:pPr/>
              <a:t>2024-04-15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3A08F0DE-06FD-47D0-94C4-9620756573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831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652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0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62472"/>
            <a:ext cx="3394720" cy="865114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67944" y="1762472"/>
            <a:ext cx="4695056" cy="461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39472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489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6597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001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" y="3242841"/>
            <a:ext cx="8001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95197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6003"/>
            <a:ext cx="8229600" cy="26971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01AA3C1-5B12-4474-8E76-DA38532A009F}" type="datetimeFigureOut">
              <a:rPr lang="sv-SE" altLang="sv-SE"/>
              <a:pPr/>
              <a:t>2024-04-15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3A08F0DE-06FD-47D0-94C4-9620756573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0625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head liggand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58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055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3429000"/>
            <a:ext cx="82296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2051050" y="528638"/>
            <a:ext cx="7081838" cy="457200"/>
          </a:xfrm>
          <a:prstGeom prst="rect">
            <a:avLst/>
          </a:prstGeom>
          <a:solidFill>
            <a:srgbClr val="1D4482"/>
          </a:solidFill>
          <a:ln>
            <a:solidFill>
              <a:srgbClr val="1D4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v-SE" altLang="sv-S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1" r:id="rId3"/>
    <p:sldLayoutId id="2147483672" r:id="rId4"/>
    <p:sldLayoutId id="2147483673" r:id="rId5"/>
    <p:sldLayoutId id="2147483674" r:id="rId6"/>
    <p:sldLayoutId id="214748367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head liggand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58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055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3429000"/>
            <a:ext cx="82296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2051050" y="528638"/>
            <a:ext cx="7081838" cy="457200"/>
          </a:xfrm>
          <a:prstGeom prst="rect">
            <a:avLst/>
          </a:prstGeom>
          <a:solidFill>
            <a:srgbClr val="1D4482"/>
          </a:solidFill>
          <a:ln>
            <a:solidFill>
              <a:srgbClr val="1D4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v-SE" altLang="sv-S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6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.intersport.se/sunnana-s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lage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816424" cy="3181126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sv-SE" sz="6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6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sz="6000" dirty="0"/>
              <a:t>   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DECF73E-ABFD-D084-A81D-A6BC2B999192}"/>
              </a:ext>
            </a:extLst>
          </p:cNvPr>
          <p:cNvSpPr txBox="1"/>
          <p:nvPr/>
        </p:nvSpPr>
        <p:spPr>
          <a:xfrm>
            <a:off x="1812522" y="3075057"/>
            <a:ext cx="55189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>
                <a:latin typeface="+mj-lt"/>
              </a:rPr>
              <a:t>Föräldramöte SSK P2016</a:t>
            </a:r>
          </a:p>
          <a:p>
            <a:r>
              <a:rPr lang="sv-SE" sz="4000" b="1" dirty="0">
                <a:latin typeface="+mj-lt"/>
              </a:rPr>
              <a:t>                15 april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642E71-70F5-BCBA-1A23-CC5055CC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400" y="1988840"/>
            <a:ext cx="8229600" cy="1143000"/>
          </a:xfrm>
        </p:spPr>
        <p:txBody>
          <a:bodyPr/>
          <a:lstStyle/>
          <a:p>
            <a:pPr algn="ctr"/>
            <a:r>
              <a:rPr lang="sv-SE" dirty="0"/>
              <a:t>Tack för att ni var här!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6B8F73-B204-B20F-20A3-007F41BEA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82" y="3733867"/>
            <a:ext cx="8229600" cy="2697163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2024 kommer att bli ett härligt år!</a:t>
            </a:r>
          </a:p>
        </p:txBody>
      </p:sp>
    </p:spTree>
    <p:extLst>
      <p:ext uri="{BB962C8B-B14F-4D97-AF65-F5344CB8AC3E}">
        <p14:creationId xmlns:p14="http://schemas.microsoft.com/office/powerpoint/2010/main" val="409241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963488" y="1628800"/>
            <a:ext cx="8001000" cy="1224136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sz="3200" b="1" dirty="0"/>
              <a:t>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B55555-478E-D816-3FEA-FF8037266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488" y="2564904"/>
            <a:ext cx="6912768" cy="2403638"/>
          </a:xfrm>
        </p:spPr>
        <p:txBody>
          <a:bodyPr>
            <a:normAutofit fontScale="85000" lnSpcReduction="20000"/>
          </a:bodyPr>
          <a:lstStyle/>
          <a:p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Värderingar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Säsongen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Match/ Cup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Praktisk info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Roller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999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64A5CA60-4AD7-929F-0DAD-486A54E066F1}"/>
              </a:ext>
            </a:extLst>
          </p:cNvPr>
          <p:cNvSpPr txBox="1">
            <a:spLocks/>
          </p:cNvSpPr>
          <p:nvPr/>
        </p:nvSpPr>
        <p:spPr bwMode="auto">
          <a:xfrm>
            <a:off x="679281" y="1353295"/>
            <a:ext cx="6131024" cy="86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Föreningens värdegrund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2FBC3DBD-E014-6518-4773-ECA99C115956}"/>
              </a:ext>
            </a:extLst>
          </p:cNvPr>
          <p:cNvSpPr txBox="1">
            <a:spLocks/>
          </p:cNvSpPr>
          <p:nvPr/>
        </p:nvSpPr>
        <p:spPr bwMode="auto">
          <a:xfrm>
            <a:off x="652898" y="2348880"/>
            <a:ext cx="793122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Medskapande – att vilja, påverka och påverkas, ta ansvar och vara aktiv.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Självtillit – att utveckla självförtroende och självkänsla hos både individ och lag.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Utveckling på flera plan – både som människa och fotbollsspelare.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453216D5-09B0-A70B-911D-ACD0B28BC4C8}"/>
              </a:ext>
            </a:extLst>
          </p:cNvPr>
          <p:cNvSpPr txBox="1">
            <a:spLocks/>
          </p:cNvSpPr>
          <p:nvPr/>
        </p:nvSpPr>
        <p:spPr bwMode="auto">
          <a:xfrm>
            <a:off x="713209" y="3716523"/>
            <a:ext cx="6131024" cy="86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>
                <a:solidFill>
                  <a:srgbClr val="000000"/>
                </a:solidFill>
                <a:latin typeface="Calibri"/>
              </a:rPr>
              <a:t>Lagets</a:t>
            </a:r>
            <a:r>
              <a:rPr kumimoji="0" lang="sv-SE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värdegrund</a:t>
            </a:r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35742017-75C2-50F7-4D96-5B5D000E3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3209" y="4725144"/>
            <a:ext cx="4186808" cy="180020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Lyssna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Respekt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Glädje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Vara en schysst lagkamrat</a:t>
            </a:r>
          </a:p>
        </p:txBody>
      </p:sp>
    </p:spTree>
    <p:extLst>
      <p:ext uri="{BB962C8B-B14F-4D97-AF65-F5344CB8AC3E}">
        <p14:creationId xmlns:p14="http://schemas.microsoft.com/office/powerpoint/2010/main" val="164931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B385CA1-A11F-4A18-3A74-E666DFAE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215008"/>
          </a:xfrm>
        </p:spPr>
        <p:txBody>
          <a:bodyPr/>
          <a:lstStyle/>
          <a:p>
            <a:pPr algn="ctr"/>
            <a:r>
              <a:rPr lang="en-US" sz="2800" b="1" dirty="0" err="1"/>
              <a:t>Värdegrundskortlek</a:t>
            </a:r>
            <a:endParaRPr lang="en-US" sz="2800" b="1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EAEF97E-6DDA-FFAF-D359-6A090CEAF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407" y="2708920"/>
            <a:ext cx="6143186" cy="323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589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2B1564E8-6D00-4B71-A933-5AB302015175}"/>
              </a:ext>
            </a:extLst>
          </p:cNvPr>
          <p:cNvSpPr txBox="1"/>
          <p:nvPr/>
        </p:nvSpPr>
        <p:spPr>
          <a:xfrm>
            <a:off x="3059832" y="1340768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latin typeface="+mj-lt"/>
              </a:rPr>
              <a:t>Gruppen</a:t>
            </a:r>
            <a:r>
              <a:rPr lang="sv-SE" sz="2800" b="1" dirty="0"/>
              <a:t> 2024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7C1F87E-AE92-A1A7-859E-E6A9895B4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1812" y="2204864"/>
            <a:ext cx="6704484" cy="4353346"/>
          </a:xfrm>
        </p:spPr>
        <p:txBody>
          <a:bodyPr/>
          <a:lstStyle/>
          <a:p>
            <a:r>
              <a:rPr lang="sv-SE" sz="2000" dirty="0"/>
              <a:t>23 barn på laget.se </a:t>
            </a:r>
          </a:p>
          <a:p>
            <a:r>
              <a:rPr lang="sv-SE" sz="2000" dirty="0"/>
              <a:t>7 ledare</a:t>
            </a:r>
            <a:br>
              <a:rPr lang="sv-SE" sz="2000" dirty="0"/>
            </a:br>
            <a:r>
              <a:rPr lang="sv-SE" sz="2000" dirty="0"/>
              <a:t>Anna Petterström</a:t>
            </a:r>
            <a:br>
              <a:rPr lang="sv-SE" sz="2000" dirty="0"/>
            </a:br>
            <a:r>
              <a:rPr lang="sv-SE" sz="2000" dirty="0"/>
              <a:t>Lisa Rhodin</a:t>
            </a:r>
            <a:br>
              <a:rPr lang="sv-SE" sz="2000" dirty="0"/>
            </a:br>
            <a:r>
              <a:rPr lang="sv-SE" sz="2000" dirty="0"/>
              <a:t>Kicki Viklund</a:t>
            </a:r>
            <a:br>
              <a:rPr lang="sv-SE" sz="2000" dirty="0"/>
            </a:br>
            <a:r>
              <a:rPr lang="sv-SE" sz="2000" dirty="0"/>
              <a:t>Linnea Toresson</a:t>
            </a:r>
            <a:br>
              <a:rPr lang="sv-SE" sz="2000" dirty="0"/>
            </a:br>
            <a:r>
              <a:rPr lang="sv-SE" sz="2000" dirty="0"/>
              <a:t>Roger Karlsson</a:t>
            </a:r>
            <a:br>
              <a:rPr lang="sv-SE" sz="2000" dirty="0"/>
            </a:br>
            <a:r>
              <a:rPr lang="sv-SE" sz="2000" dirty="0"/>
              <a:t>Alexandra Nilsson</a:t>
            </a:r>
            <a:br>
              <a:rPr lang="sv-SE" sz="2000" dirty="0"/>
            </a:br>
            <a:r>
              <a:rPr lang="sv-SE" sz="2000" dirty="0" err="1"/>
              <a:t>Loukas</a:t>
            </a:r>
            <a:r>
              <a:rPr lang="sv-SE" sz="2000" dirty="0"/>
              <a:t> </a:t>
            </a:r>
            <a:r>
              <a:rPr lang="sv-SE" sz="2000" dirty="0" err="1"/>
              <a:t>Nitsas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     </a:t>
            </a:r>
          </a:p>
          <a:p>
            <a:pPr marL="0" indent="0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516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755576" y="1700808"/>
            <a:ext cx="5050904" cy="865188"/>
          </a:xfrm>
        </p:spPr>
        <p:txBody>
          <a:bodyPr/>
          <a:lstStyle/>
          <a:p>
            <a:pPr eaLnBrk="1" hangingPunct="1"/>
            <a:r>
              <a:rPr lang="sv-SE" altLang="sv-SE" dirty="0"/>
              <a:t>Säsongen 2024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760647" y="2852936"/>
            <a:ext cx="9145016" cy="3704108"/>
          </a:xfrm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200" dirty="0"/>
              <a:t>Seriespel maj-</a:t>
            </a:r>
            <a:r>
              <a:rPr lang="sv-SE" sz="2200" dirty="0" err="1"/>
              <a:t>sept</a:t>
            </a:r>
            <a:r>
              <a:rPr lang="sv-SE" sz="2200" dirty="0"/>
              <a:t> </a:t>
            </a:r>
            <a:r>
              <a:rPr lang="sv-SE" sz="1800" dirty="0"/>
              <a:t>(sommaruppehåll v26 - v31)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200" dirty="0"/>
              <a:t>Coop-cupen 9 maj </a:t>
            </a:r>
            <a:r>
              <a:rPr lang="sv-SE" sz="1800" dirty="0"/>
              <a:t>(2 lag)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200" dirty="0"/>
              <a:t>Sunnanådagen 23 juni 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200" dirty="0"/>
              <a:t>Fotbollsskola v 26 </a:t>
            </a:r>
            <a:r>
              <a:rPr lang="sv-SE" sz="1800" dirty="0"/>
              <a:t>(24-28 juni, sista anmälningsdag idag 16 maj)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v-SE" sz="1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1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4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75583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268760"/>
            <a:ext cx="3394720" cy="865114"/>
          </a:xfrm>
        </p:spPr>
        <p:txBody>
          <a:bodyPr/>
          <a:lstStyle/>
          <a:p>
            <a:r>
              <a:rPr lang="sv-SE" sz="2400" dirty="0"/>
              <a:t>Match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600" y="2276872"/>
            <a:ext cx="7283152" cy="374441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Seriespel med 2 </a:t>
            </a:r>
            <a:r>
              <a:rPr lang="sv-SE" sz="1900" dirty="0" err="1"/>
              <a:t>st</a:t>
            </a:r>
            <a:r>
              <a:rPr lang="sv-SE" sz="1900" dirty="0"/>
              <a:t> lag anmälda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5 mot 5 (4 utespelare, 1 målvakt)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Speltid 3 x 15 minuter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Ca 1 minuters byten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Minst 1 matchledare/tränare på varje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Föräldrar kan behöva hjälpa till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Inför match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Delas in i grupper likt föregående 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Kallas till match – svara på kallelsen så vi vet om vi behöver ta in fler spelare till en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Cup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Coopcupen – maj. Vi ska bidra med fika. Info finns på 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900" dirty="0"/>
              <a:t>Lagsport där vi föräldrar hejar/supportar fram hela laget</a:t>
            </a:r>
          </a:p>
        </p:txBody>
      </p:sp>
    </p:spTree>
    <p:extLst>
      <p:ext uri="{BB962C8B-B14F-4D97-AF65-F5344CB8AC3E}">
        <p14:creationId xmlns:p14="http://schemas.microsoft.com/office/powerpoint/2010/main" val="41412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96752"/>
            <a:ext cx="4392488" cy="865114"/>
          </a:xfrm>
        </p:spPr>
        <p:txBody>
          <a:bodyPr/>
          <a:lstStyle/>
          <a:p>
            <a:r>
              <a:rPr lang="sv-SE" dirty="0"/>
              <a:t>Praktisk information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600" y="2204864"/>
            <a:ext cx="7283152" cy="4248472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Säsongsstart v 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1 </a:t>
            </a:r>
            <a:r>
              <a:rPr lang="sv-SE" sz="2000" dirty="0" err="1"/>
              <a:t>st</a:t>
            </a:r>
            <a:r>
              <a:rPr lang="sv-SE" sz="2000" dirty="0"/>
              <a:t> träning/vecka +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Onsdagar, </a:t>
            </a:r>
            <a:r>
              <a:rPr lang="sv-SE" sz="1600" dirty="0" err="1"/>
              <a:t>kl</a:t>
            </a:r>
            <a:r>
              <a:rPr lang="sv-SE" sz="1600" dirty="0"/>
              <a:t> 16:30 på </a:t>
            </a:r>
            <a:r>
              <a:rPr lang="sv-SE" sz="1600" dirty="0" err="1"/>
              <a:t>Sörvalla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Utrustning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Fotbollskor samt benskydd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Matchtröjor (samlas in vid säsongens slut – tvättade)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Målvaktsutrustning tillhandahålls på träning/match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Intersport - </a:t>
            </a:r>
            <a:r>
              <a:rPr lang="sv-SE" sz="1600" dirty="0">
                <a:hlinkClick r:id="rId3"/>
              </a:rPr>
              <a:t>team.</a:t>
            </a:r>
            <a:r>
              <a:rPr lang="sv-SE" sz="1600" dirty="0">
                <a:latin typeface="+mn-lt"/>
                <a:hlinkClick r:id="rId3"/>
              </a:rPr>
              <a:t>intersport</a:t>
            </a:r>
            <a:r>
              <a:rPr lang="sv-SE" sz="1600" dirty="0">
                <a:hlinkClick r:id="rId3"/>
              </a:rPr>
              <a:t>.se/</a:t>
            </a:r>
            <a:r>
              <a:rPr lang="sv-SE" sz="1600" dirty="0" err="1">
                <a:hlinkClick r:id="rId3"/>
              </a:rPr>
              <a:t>sunnana-sk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dirty="0"/>
              <a:t>Begagnande kläder finns att få på kansliet (domarrummet)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Man kan även skänka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dirty="0"/>
              <a:t>Inbetalning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Viktigt att betala in medlems- och deltagaravgift för att få spela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dirty="0"/>
              <a:t>Anmälan och frånvaro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Kallelse kommer att skickas ut inför träning och match. Ändra i kallelsen vid frånvaro</a:t>
            </a:r>
          </a:p>
          <a:p>
            <a:pPr lvl="1"/>
            <a:endParaRPr lang="sv-SE" sz="1600" dirty="0"/>
          </a:p>
          <a:p>
            <a:pPr lvl="1"/>
            <a:endParaRPr lang="sv-SE" sz="1600" dirty="0"/>
          </a:p>
          <a:p>
            <a:pPr lvl="1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8310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28C66-6934-C4B3-A0E0-7E8705CC2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4341EB-52F6-E075-7FBB-54B4A4322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4440" y="2045852"/>
            <a:ext cx="3240360" cy="4176464"/>
          </a:xfrm>
        </p:spPr>
        <p:txBody>
          <a:bodyPr numCol="1">
            <a:normAutofit fontScale="9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Lagledare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Boka domare till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Boka planer till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Skriva nyheter, tränings- och matchtider i kalendern etc. på </a:t>
            </a:r>
            <a:r>
              <a:rPr lang="sv-SE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laget.se</a:t>
            </a:r>
            <a:r>
              <a:rPr lang="sv-SE" sz="1300" dirty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Kalla till och fördela arbetsuppgifter på föreningsgemensamma uppdrag tex Coop Cupen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Kalla till matcher via </a:t>
            </a:r>
            <a:r>
              <a:rPr lang="sv-SE" sz="13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www.laget.se</a:t>
            </a:r>
            <a:endParaRPr lang="sv-SE" sz="1300" dirty="0"/>
          </a:p>
          <a:p>
            <a:pPr lvl="1"/>
            <a:endParaRPr lang="sv-SE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Planerar träningarna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Leder träningarna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För in närvaron på </a:t>
            </a:r>
            <a:r>
              <a:rPr lang="sv-SE" sz="13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www.laget.se</a:t>
            </a:r>
            <a:endParaRPr lang="sv-SE" sz="13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Bör gå tränarutbildning, grundkurs</a:t>
            </a:r>
            <a:endParaRPr lang="sv-SE" sz="13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914400" algn="l"/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Hjälptränare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300" dirty="0"/>
              <a:t>Bra att ha extra vuxna på plats under den första tiden för att hjälpa till att hålla koll på barnen.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94A1E6F8-7701-5723-E243-4923D1232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3" y="1240990"/>
            <a:ext cx="3394075" cy="804862"/>
          </a:xfrm>
        </p:spPr>
        <p:txBody>
          <a:bodyPr/>
          <a:lstStyle/>
          <a:p>
            <a:r>
              <a:rPr lang="sv-SE" dirty="0"/>
              <a:t>Roller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ABC46F9-988C-C71D-C478-EB1DEB90EEC4}"/>
              </a:ext>
            </a:extLst>
          </p:cNvPr>
          <p:cNvSpPr txBox="1">
            <a:spLocks/>
          </p:cNvSpPr>
          <p:nvPr/>
        </p:nvSpPr>
        <p:spPr bwMode="auto">
          <a:xfrm>
            <a:off x="4860032" y="2045852"/>
            <a:ext cx="3240360" cy="455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Fikagrupp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Ordna listor på vem som ansvarar för fikat vid vilka tillfällen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Köpa in en ”fikalåda” med termosar, tillbringare, muggar osv.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Fika säljs till publik och alla spelarna bjuds efter match.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Ekonomiansvarig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Hålla koll på kontot (via mejl från kansliet)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Samla in fikapengar och redovisa till kansliet under året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Aktivitetsgrupp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Vilka jobb ska laget/föräldrarna göra under året för att samla pengar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Vems tur är det att jobba på Fair-Play osv.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6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unnanå S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ema">
  <a:themeElements>
    <a:clrScheme name="Sunnanå S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580</Words>
  <Application>Microsoft Office PowerPoint</Application>
  <PresentationFormat>Bildspel på skärmen (4:3)</PresentationFormat>
  <Paragraphs>111</Paragraphs>
  <Slides>10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Office-tema</vt:lpstr>
      <vt:lpstr>1_Office-tema</vt:lpstr>
      <vt:lpstr>PowerPoint-presentation</vt:lpstr>
      <vt:lpstr>Agenda</vt:lpstr>
      <vt:lpstr>PowerPoint-presentation</vt:lpstr>
      <vt:lpstr>Värdegrundskortlek</vt:lpstr>
      <vt:lpstr>PowerPoint-presentation</vt:lpstr>
      <vt:lpstr>Säsongen 2024</vt:lpstr>
      <vt:lpstr>Match</vt:lpstr>
      <vt:lpstr>Praktisk information</vt:lpstr>
      <vt:lpstr>Roller</vt:lpstr>
      <vt:lpstr>Tack för att ni var här!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miwihl</dc:creator>
  <cp:lastModifiedBy>Alexandra Nilsson (RF-SISU Västerbotten)</cp:lastModifiedBy>
  <cp:revision>119</cp:revision>
  <cp:lastPrinted>2022-05-09T13:37:20Z</cp:lastPrinted>
  <dcterms:created xsi:type="dcterms:W3CDTF">2015-04-23T07:40:20Z</dcterms:created>
  <dcterms:modified xsi:type="dcterms:W3CDTF">2024-04-15T16:55:24Z</dcterms:modified>
</cp:coreProperties>
</file>