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9" r:id="rId2"/>
    <p:sldId id="290" r:id="rId3"/>
    <p:sldId id="327" r:id="rId4"/>
    <p:sldId id="358" r:id="rId5"/>
    <p:sldId id="347" r:id="rId6"/>
    <p:sldId id="359" r:id="rId7"/>
    <p:sldId id="323" r:id="rId8"/>
    <p:sldId id="379" r:id="rId9"/>
    <p:sldId id="380" r:id="rId10"/>
    <p:sldId id="348" r:id="rId11"/>
    <p:sldId id="330" r:id="rId12"/>
    <p:sldId id="360" r:id="rId13"/>
    <p:sldId id="361" r:id="rId14"/>
    <p:sldId id="362" r:id="rId15"/>
    <p:sldId id="363" r:id="rId16"/>
    <p:sldId id="364" r:id="rId17"/>
    <p:sldId id="365" r:id="rId18"/>
    <p:sldId id="366" r:id="rId19"/>
    <p:sldId id="367" r:id="rId20"/>
    <p:sldId id="368" r:id="rId21"/>
    <p:sldId id="371" r:id="rId22"/>
    <p:sldId id="369" r:id="rId23"/>
    <p:sldId id="269" r:id="rId24"/>
    <p:sldId id="267" r:id="rId25"/>
    <p:sldId id="378" r:id="rId26"/>
    <p:sldId id="322" r:id="rId27"/>
    <p:sldId id="370" r:id="rId28"/>
    <p:sldId id="372" r:id="rId29"/>
    <p:sldId id="373" r:id="rId30"/>
    <p:sldId id="374" r:id="rId31"/>
    <p:sldId id="375" r:id="rId32"/>
    <p:sldId id="334" r:id="rId33"/>
    <p:sldId id="376" r:id="rId34"/>
    <p:sldId id="304" r:id="rId35"/>
    <p:sldId id="357" r:id="rId36"/>
  </p:sldIdLst>
  <p:sldSz cx="12192000" cy="6858000"/>
  <p:notesSz cx="7010400" cy="9296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9CBB4A-F817-45A9-A3A8-B03D145FCBD5}" v="722" dt="2024-05-05T12:22:39.5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20" y="1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Björkstig" userId="2120b20060030451" providerId="LiveId" clId="{769CBB4A-F817-45A9-A3A8-B03D145FCBD5}"/>
    <pc:docChg chg="undo custSel addSld delSld modSld sldOrd">
      <pc:chgData name="Daniel Björkstig" userId="2120b20060030451" providerId="LiveId" clId="{769CBB4A-F817-45A9-A3A8-B03D145FCBD5}" dt="2024-05-05T12:23:17.902" v="7811"/>
      <pc:docMkLst>
        <pc:docMk/>
      </pc:docMkLst>
      <pc:sldChg chg="modSp add mod">
        <pc:chgData name="Daniel Björkstig" userId="2120b20060030451" providerId="LiveId" clId="{769CBB4A-F817-45A9-A3A8-B03D145FCBD5}" dt="2024-05-05T12:22:39.567" v="7699" actId="20577"/>
        <pc:sldMkLst>
          <pc:docMk/>
          <pc:sldMk cId="2422736689" sldId="267"/>
        </pc:sldMkLst>
        <pc:spChg chg="mod">
          <ac:chgData name="Daniel Björkstig" userId="2120b20060030451" providerId="LiveId" clId="{769CBB4A-F817-45A9-A3A8-B03D145FCBD5}" dt="2024-05-04T06:56:49.220" v="7397" actId="20577"/>
          <ac:spMkLst>
            <pc:docMk/>
            <pc:sldMk cId="2422736689" sldId="267"/>
            <ac:spMk id="2" creationId="{00000000-0000-0000-0000-000000000000}"/>
          </ac:spMkLst>
        </pc:spChg>
        <pc:spChg chg="mod">
          <ac:chgData name="Daniel Björkstig" userId="2120b20060030451" providerId="LiveId" clId="{769CBB4A-F817-45A9-A3A8-B03D145FCBD5}" dt="2024-05-05T12:22:39.567" v="7699" actId="20577"/>
          <ac:spMkLst>
            <pc:docMk/>
            <pc:sldMk cId="2422736689" sldId="267"/>
            <ac:spMk id="3" creationId="{00000000-0000-0000-0000-000000000000}"/>
          </ac:spMkLst>
        </pc:spChg>
      </pc:sldChg>
      <pc:sldChg chg="add">
        <pc:chgData name="Daniel Björkstig" userId="2120b20060030451" providerId="LiveId" clId="{769CBB4A-F817-45A9-A3A8-B03D145FCBD5}" dt="2024-05-04T06:56:23.345" v="7366"/>
        <pc:sldMkLst>
          <pc:docMk/>
          <pc:sldMk cId="4019729722" sldId="269"/>
        </pc:sldMkLst>
      </pc:sldChg>
      <pc:sldChg chg="modSp mod">
        <pc:chgData name="Daniel Björkstig" userId="2120b20060030451" providerId="LiveId" clId="{769CBB4A-F817-45A9-A3A8-B03D145FCBD5}" dt="2024-04-24T10:27:44.463" v="4" actId="20577"/>
        <pc:sldMkLst>
          <pc:docMk/>
          <pc:sldMk cId="1255795190" sldId="289"/>
        </pc:sldMkLst>
        <pc:spChg chg="mod">
          <ac:chgData name="Daniel Björkstig" userId="2120b20060030451" providerId="LiveId" clId="{769CBB4A-F817-45A9-A3A8-B03D145FCBD5}" dt="2024-04-24T10:27:44.463" v="4" actId="20577"/>
          <ac:spMkLst>
            <pc:docMk/>
            <pc:sldMk cId="1255795190" sldId="289"/>
            <ac:spMk id="2" creationId="{00000000-0000-0000-0000-000000000000}"/>
          </ac:spMkLst>
        </pc:spChg>
      </pc:sldChg>
      <pc:sldChg chg="modSp mod ord">
        <pc:chgData name="Daniel Björkstig" userId="2120b20060030451" providerId="LiveId" clId="{769CBB4A-F817-45A9-A3A8-B03D145FCBD5}" dt="2024-05-05T12:19:27.777" v="7503" actId="6549"/>
        <pc:sldMkLst>
          <pc:docMk/>
          <pc:sldMk cId="998593680" sldId="290"/>
        </pc:sldMkLst>
        <pc:spChg chg="mod">
          <ac:chgData name="Daniel Björkstig" userId="2120b20060030451" providerId="LiveId" clId="{769CBB4A-F817-45A9-A3A8-B03D145FCBD5}" dt="2024-05-05T12:19:27.777" v="7503" actId="6549"/>
          <ac:spMkLst>
            <pc:docMk/>
            <pc:sldMk cId="998593680" sldId="290"/>
            <ac:spMk id="3" creationId="{CDFE0ACD-426E-41CD-A2AC-DAF3FBE015A9}"/>
          </ac:spMkLst>
        </pc:spChg>
      </pc:sldChg>
      <pc:sldChg chg="modSp mod">
        <pc:chgData name="Daniel Björkstig" userId="2120b20060030451" providerId="LiveId" clId="{769CBB4A-F817-45A9-A3A8-B03D145FCBD5}" dt="2024-05-05T12:13:54.978" v="7476" actId="20577"/>
        <pc:sldMkLst>
          <pc:docMk/>
          <pc:sldMk cId="3606999247" sldId="304"/>
        </pc:sldMkLst>
        <pc:spChg chg="mod">
          <ac:chgData name="Daniel Björkstig" userId="2120b20060030451" providerId="LiveId" clId="{769CBB4A-F817-45A9-A3A8-B03D145FCBD5}" dt="2024-05-05T12:13:54.978" v="7476" actId="20577"/>
          <ac:spMkLst>
            <pc:docMk/>
            <pc:sldMk cId="3606999247" sldId="304"/>
            <ac:spMk id="5" creationId="{B357798A-D008-4C85-B0C5-9A2DF0DB6039}"/>
          </ac:spMkLst>
        </pc:spChg>
      </pc:sldChg>
      <pc:sldChg chg="del">
        <pc:chgData name="Daniel Björkstig" userId="2120b20060030451" providerId="LiveId" clId="{769CBB4A-F817-45A9-A3A8-B03D145FCBD5}" dt="2024-05-03T12:15:01.949" v="4987" actId="47"/>
        <pc:sldMkLst>
          <pc:docMk/>
          <pc:sldMk cId="127391749" sldId="321"/>
        </pc:sldMkLst>
      </pc:sldChg>
      <pc:sldChg chg="modSp mod ord">
        <pc:chgData name="Daniel Björkstig" userId="2120b20060030451" providerId="LiveId" clId="{769CBB4A-F817-45A9-A3A8-B03D145FCBD5}" dt="2024-05-03T12:20:24.978" v="5182" actId="20577"/>
        <pc:sldMkLst>
          <pc:docMk/>
          <pc:sldMk cId="3197567942" sldId="322"/>
        </pc:sldMkLst>
        <pc:spChg chg="mod">
          <ac:chgData name="Daniel Björkstig" userId="2120b20060030451" providerId="LiveId" clId="{769CBB4A-F817-45A9-A3A8-B03D145FCBD5}" dt="2024-05-03T12:20:07.657" v="5147" actId="20577"/>
          <ac:spMkLst>
            <pc:docMk/>
            <pc:sldMk cId="3197567942" sldId="322"/>
            <ac:spMk id="2" creationId="{12534B17-AE5A-4899-8FEC-E423AC47627C}"/>
          </ac:spMkLst>
        </pc:spChg>
        <pc:spChg chg="mod">
          <ac:chgData name="Daniel Björkstig" userId="2120b20060030451" providerId="LiveId" clId="{769CBB4A-F817-45A9-A3A8-B03D145FCBD5}" dt="2024-05-03T12:20:24.978" v="5182" actId="20577"/>
          <ac:spMkLst>
            <pc:docMk/>
            <pc:sldMk cId="3197567942" sldId="322"/>
            <ac:spMk id="3" creationId="{CDFE0ACD-426E-41CD-A2AC-DAF3FBE015A9}"/>
          </ac:spMkLst>
        </pc:spChg>
      </pc:sldChg>
      <pc:sldChg chg="modSp mod">
        <pc:chgData name="Daniel Björkstig" userId="2120b20060030451" providerId="LiveId" clId="{769CBB4A-F817-45A9-A3A8-B03D145FCBD5}" dt="2024-05-03T16:20:03.703" v="7118" actId="20577"/>
        <pc:sldMkLst>
          <pc:docMk/>
          <pc:sldMk cId="2541417190" sldId="323"/>
        </pc:sldMkLst>
        <pc:spChg chg="mod">
          <ac:chgData name="Daniel Björkstig" userId="2120b20060030451" providerId="LiveId" clId="{769CBB4A-F817-45A9-A3A8-B03D145FCBD5}" dt="2024-05-03T16:20:03.703" v="7118" actId="20577"/>
          <ac:spMkLst>
            <pc:docMk/>
            <pc:sldMk cId="2541417190" sldId="323"/>
            <ac:spMk id="3" creationId="{CDFE0ACD-426E-41CD-A2AC-DAF3FBE015A9}"/>
          </ac:spMkLst>
        </pc:spChg>
      </pc:sldChg>
      <pc:sldChg chg="del">
        <pc:chgData name="Daniel Björkstig" userId="2120b20060030451" providerId="LiveId" clId="{769CBB4A-F817-45A9-A3A8-B03D145FCBD5}" dt="2024-05-03T12:25:59.212" v="5245" actId="47"/>
        <pc:sldMkLst>
          <pc:docMk/>
          <pc:sldMk cId="2104536192" sldId="326"/>
        </pc:sldMkLst>
      </pc:sldChg>
      <pc:sldChg chg="modSp mod">
        <pc:chgData name="Daniel Björkstig" userId="2120b20060030451" providerId="LiveId" clId="{769CBB4A-F817-45A9-A3A8-B03D145FCBD5}" dt="2024-05-01T06:50:05.044" v="1883" actId="20577"/>
        <pc:sldMkLst>
          <pc:docMk/>
          <pc:sldMk cId="1195435370" sldId="327"/>
        </pc:sldMkLst>
        <pc:spChg chg="mod">
          <ac:chgData name="Daniel Björkstig" userId="2120b20060030451" providerId="LiveId" clId="{769CBB4A-F817-45A9-A3A8-B03D145FCBD5}" dt="2024-05-01T06:34:24.226" v="1515" actId="20577"/>
          <ac:spMkLst>
            <pc:docMk/>
            <pc:sldMk cId="1195435370" sldId="327"/>
            <ac:spMk id="2" creationId="{12534B17-AE5A-4899-8FEC-E423AC47627C}"/>
          </ac:spMkLst>
        </pc:spChg>
        <pc:spChg chg="mod">
          <ac:chgData name="Daniel Björkstig" userId="2120b20060030451" providerId="LiveId" clId="{769CBB4A-F817-45A9-A3A8-B03D145FCBD5}" dt="2024-05-01T06:50:05.044" v="1883" actId="20577"/>
          <ac:spMkLst>
            <pc:docMk/>
            <pc:sldMk cId="1195435370" sldId="327"/>
            <ac:spMk id="3" creationId="{CDFE0ACD-426E-41CD-A2AC-DAF3FBE015A9}"/>
          </ac:spMkLst>
        </pc:spChg>
      </pc:sldChg>
      <pc:sldChg chg="modSp add del mod">
        <pc:chgData name="Daniel Björkstig" userId="2120b20060030451" providerId="LiveId" clId="{769CBB4A-F817-45A9-A3A8-B03D145FCBD5}" dt="2024-05-03T14:23:06.152" v="5282" actId="14734"/>
        <pc:sldMkLst>
          <pc:docMk/>
          <pc:sldMk cId="3967450165" sldId="330"/>
        </pc:sldMkLst>
        <pc:spChg chg="mod">
          <ac:chgData name="Daniel Björkstig" userId="2120b20060030451" providerId="LiveId" clId="{769CBB4A-F817-45A9-A3A8-B03D145FCBD5}" dt="2024-05-03T14:21:45.169" v="5262" actId="20577"/>
          <ac:spMkLst>
            <pc:docMk/>
            <pc:sldMk cId="3967450165" sldId="330"/>
            <ac:spMk id="2" creationId="{3D54411A-5B64-4B55-8820-EBC10C5C7FB7}"/>
          </ac:spMkLst>
        </pc:spChg>
        <pc:graphicFrameChg chg="mod modGraphic">
          <ac:chgData name="Daniel Björkstig" userId="2120b20060030451" providerId="LiveId" clId="{769CBB4A-F817-45A9-A3A8-B03D145FCBD5}" dt="2024-05-03T14:23:06.152" v="5282" actId="14734"/>
          <ac:graphicFrameMkLst>
            <pc:docMk/>
            <pc:sldMk cId="3967450165" sldId="330"/>
            <ac:graphicFrameMk id="4" creationId="{88B2CBE9-0291-4A53-B078-CDE514370751}"/>
          </ac:graphicFrameMkLst>
        </pc:graphicFrameChg>
      </pc:sldChg>
      <pc:sldChg chg="del">
        <pc:chgData name="Daniel Björkstig" userId="2120b20060030451" providerId="LiveId" clId="{769CBB4A-F817-45A9-A3A8-B03D145FCBD5}" dt="2024-05-03T12:04:05.223" v="4632" actId="47"/>
        <pc:sldMkLst>
          <pc:docMk/>
          <pc:sldMk cId="1112963298" sldId="331"/>
        </pc:sldMkLst>
      </pc:sldChg>
      <pc:sldChg chg="del">
        <pc:chgData name="Daniel Björkstig" userId="2120b20060030451" providerId="LiveId" clId="{769CBB4A-F817-45A9-A3A8-B03D145FCBD5}" dt="2024-05-03T12:04:06.430" v="4633" actId="47"/>
        <pc:sldMkLst>
          <pc:docMk/>
          <pc:sldMk cId="793701775" sldId="332"/>
        </pc:sldMkLst>
      </pc:sldChg>
      <pc:sldChg chg="del">
        <pc:chgData name="Daniel Björkstig" userId="2120b20060030451" providerId="LiveId" clId="{769CBB4A-F817-45A9-A3A8-B03D145FCBD5}" dt="2024-05-03T12:04:11.280" v="4634" actId="47"/>
        <pc:sldMkLst>
          <pc:docMk/>
          <pc:sldMk cId="2023798032" sldId="333"/>
        </pc:sldMkLst>
      </pc:sldChg>
      <pc:sldChg chg="addSp delSp modSp mod modClrScheme chgLayout">
        <pc:chgData name="Daniel Björkstig" userId="2120b20060030451" providerId="LiveId" clId="{769CBB4A-F817-45A9-A3A8-B03D145FCBD5}" dt="2024-05-03T15:03:07.421" v="5905" actId="1076"/>
        <pc:sldMkLst>
          <pc:docMk/>
          <pc:sldMk cId="3010154211" sldId="334"/>
        </pc:sldMkLst>
        <pc:spChg chg="mod">
          <ac:chgData name="Daniel Björkstig" userId="2120b20060030451" providerId="LiveId" clId="{769CBB4A-F817-45A9-A3A8-B03D145FCBD5}" dt="2024-05-03T15:00:33.278" v="5867" actId="14100"/>
          <ac:spMkLst>
            <pc:docMk/>
            <pc:sldMk cId="3010154211" sldId="334"/>
            <ac:spMk id="2" creationId="{ACB2EF3E-53C8-4E8F-B667-2C01E18B0399}"/>
          </ac:spMkLst>
        </pc:spChg>
        <pc:spChg chg="add del mod">
          <ac:chgData name="Daniel Björkstig" userId="2120b20060030451" providerId="LiveId" clId="{769CBB4A-F817-45A9-A3A8-B03D145FCBD5}" dt="2024-05-03T14:49:20.525" v="5827" actId="26606"/>
          <ac:spMkLst>
            <pc:docMk/>
            <pc:sldMk cId="3010154211" sldId="334"/>
            <ac:spMk id="4" creationId="{05C3EF08-0C8B-38EF-454C-FEC036F1AA2A}"/>
          </ac:spMkLst>
        </pc:spChg>
        <pc:spChg chg="del mod">
          <ac:chgData name="Daniel Björkstig" userId="2120b20060030451" providerId="LiveId" clId="{769CBB4A-F817-45A9-A3A8-B03D145FCBD5}" dt="2024-05-03T14:49:05.535" v="5824" actId="478"/>
          <ac:spMkLst>
            <pc:docMk/>
            <pc:sldMk cId="3010154211" sldId="334"/>
            <ac:spMk id="6" creationId="{BE29C41F-50C3-4C51-8E9E-F4F079410BEB}"/>
          </ac:spMkLst>
        </pc:spChg>
        <pc:spChg chg="add del mod">
          <ac:chgData name="Daniel Björkstig" userId="2120b20060030451" providerId="LiveId" clId="{769CBB4A-F817-45A9-A3A8-B03D145FCBD5}" dt="2024-05-03T15:02:34.579" v="5900" actId="478"/>
          <ac:spMkLst>
            <pc:docMk/>
            <pc:sldMk cId="3010154211" sldId="334"/>
            <ac:spMk id="9" creationId="{BA205BEA-C3E8-657C-0279-959C369DC5D1}"/>
          </ac:spMkLst>
        </pc:spChg>
        <pc:spChg chg="add del mod">
          <ac:chgData name="Daniel Björkstig" userId="2120b20060030451" providerId="LiveId" clId="{769CBB4A-F817-45A9-A3A8-B03D145FCBD5}" dt="2024-05-03T14:49:28.777" v="5828" actId="478"/>
          <ac:spMkLst>
            <pc:docMk/>
            <pc:sldMk cId="3010154211" sldId="334"/>
            <ac:spMk id="13" creationId="{56B020C8-6466-9DA4-D17D-B959E0DCB8A9}"/>
          </ac:spMkLst>
        </pc:spChg>
        <pc:picChg chg="del">
          <ac:chgData name="Daniel Björkstig" userId="2120b20060030451" providerId="LiveId" clId="{769CBB4A-F817-45A9-A3A8-B03D145FCBD5}" dt="2024-05-03T14:47:39.128" v="5801" actId="478"/>
          <ac:picMkLst>
            <pc:docMk/>
            <pc:sldMk cId="3010154211" sldId="334"/>
            <ac:picMk id="5" creationId="{0552B371-D5DB-4C01-88B2-9BEA51CADD95}"/>
          </ac:picMkLst>
        </pc:picChg>
        <pc:picChg chg="add mod">
          <ac:chgData name="Daniel Björkstig" userId="2120b20060030451" providerId="LiveId" clId="{769CBB4A-F817-45A9-A3A8-B03D145FCBD5}" dt="2024-05-03T15:03:07.421" v="5905" actId="1076"/>
          <ac:picMkLst>
            <pc:docMk/>
            <pc:sldMk cId="3010154211" sldId="334"/>
            <ac:picMk id="8" creationId="{89BAF166-619F-4880-8B50-4730CA4D067B}"/>
          </ac:picMkLst>
        </pc:picChg>
      </pc:sldChg>
      <pc:sldChg chg="del">
        <pc:chgData name="Daniel Björkstig" userId="2120b20060030451" providerId="LiveId" clId="{769CBB4A-F817-45A9-A3A8-B03D145FCBD5}" dt="2024-05-03T12:13:17.985" v="4820" actId="47"/>
        <pc:sldMkLst>
          <pc:docMk/>
          <pc:sldMk cId="1879858787" sldId="335"/>
        </pc:sldMkLst>
      </pc:sldChg>
      <pc:sldChg chg="modSp del mod">
        <pc:chgData name="Daniel Björkstig" userId="2120b20060030451" providerId="LiveId" clId="{769CBB4A-F817-45A9-A3A8-B03D145FCBD5}" dt="2024-05-01T06:51:43.110" v="1906" actId="47"/>
        <pc:sldMkLst>
          <pc:docMk/>
          <pc:sldMk cId="3608665153" sldId="336"/>
        </pc:sldMkLst>
        <pc:spChg chg="mod">
          <ac:chgData name="Daniel Björkstig" userId="2120b20060030451" providerId="LiveId" clId="{769CBB4A-F817-45A9-A3A8-B03D145FCBD5}" dt="2024-04-24T14:09:17.451" v="12" actId="20577"/>
          <ac:spMkLst>
            <pc:docMk/>
            <pc:sldMk cId="3608665153" sldId="336"/>
            <ac:spMk id="3" creationId="{CDFE0ACD-426E-41CD-A2AC-DAF3FBE015A9}"/>
          </ac:spMkLst>
        </pc:spChg>
      </pc:sldChg>
      <pc:sldChg chg="del">
        <pc:chgData name="Daniel Björkstig" userId="2120b20060030451" providerId="LiveId" clId="{769CBB4A-F817-45A9-A3A8-B03D145FCBD5}" dt="2024-05-03T12:04:00.540" v="4631" actId="47"/>
        <pc:sldMkLst>
          <pc:docMk/>
          <pc:sldMk cId="2462948970" sldId="337"/>
        </pc:sldMkLst>
      </pc:sldChg>
      <pc:sldChg chg="del">
        <pc:chgData name="Daniel Björkstig" userId="2120b20060030451" providerId="LiveId" clId="{769CBB4A-F817-45A9-A3A8-B03D145FCBD5}" dt="2024-05-01T08:58:21.507" v="2689" actId="47"/>
        <pc:sldMkLst>
          <pc:docMk/>
          <pc:sldMk cId="3403597387" sldId="339"/>
        </pc:sldMkLst>
      </pc:sldChg>
      <pc:sldChg chg="del">
        <pc:chgData name="Daniel Björkstig" userId="2120b20060030451" providerId="LiveId" clId="{769CBB4A-F817-45A9-A3A8-B03D145FCBD5}" dt="2024-04-24T14:19:05.807" v="595" actId="47"/>
        <pc:sldMkLst>
          <pc:docMk/>
          <pc:sldMk cId="3056620430" sldId="340"/>
        </pc:sldMkLst>
      </pc:sldChg>
      <pc:sldChg chg="del">
        <pc:chgData name="Daniel Björkstig" userId="2120b20060030451" providerId="LiveId" clId="{769CBB4A-F817-45A9-A3A8-B03D145FCBD5}" dt="2024-05-03T12:25:39.324" v="5244" actId="47"/>
        <pc:sldMkLst>
          <pc:docMk/>
          <pc:sldMk cId="843592109" sldId="344"/>
        </pc:sldMkLst>
      </pc:sldChg>
      <pc:sldChg chg="del">
        <pc:chgData name="Daniel Björkstig" userId="2120b20060030451" providerId="LiveId" clId="{769CBB4A-F817-45A9-A3A8-B03D145FCBD5}" dt="2024-04-24T14:19:09.027" v="596" actId="47"/>
        <pc:sldMkLst>
          <pc:docMk/>
          <pc:sldMk cId="2724834302" sldId="345"/>
        </pc:sldMkLst>
      </pc:sldChg>
      <pc:sldChg chg="del">
        <pc:chgData name="Daniel Björkstig" userId="2120b20060030451" providerId="LiveId" clId="{769CBB4A-F817-45A9-A3A8-B03D145FCBD5}" dt="2024-05-01T08:59:58.907" v="2766" actId="47"/>
        <pc:sldMkLst>
          <pc:docMk/>
          <pc:sldMk cId="1341738506" sldId="346"/>
        </pc:sldMkLst>
      </pc:sldChg>
      <pc:sldChg chg="modSp mod ord">
        <pc:chgData name="Daniel Björkstig" userId="2120b20060030451" providerId="LiveId" clId="{769CBB4A-F817-45A9-A3A8-B03D145FCBD5}" dt="2024-05-03T12:24:53.082" v="5243" actId="20577"/>
        <pc:sldMkLst>
          <pc:docMk/>
          <pc:sldMk cId="3962091286" sldId="347"/>
        </pc:sldMkLst>
        <pc:spChg chg="mod">
          <ac:chgData name="Daniel Björkstig" userId="2120b20060030451" providerId="LiveId" clId="{769CBB4A-F817-45A9-A3A8-B03D145FCBD5}" dt="2024-05-01T06:29:49.249" v="1487" actId="20577"/>
          <ac:spMkLst>
            <pc:docMk/>
            <pc:sldMk cId="3962091286" sldId="347"/>
            <ac:spMk id="2" creationId="{12534B17-AE5A-4899-8FEC-E423AC47627C}"/>
          </ac:spMkLst>
        </pc:spChg>
        <pc:spChg chg="mod">
          <ac:chgData name="Daniel Björkstig" userId="2120b20060030451" providerId="LiveId" clId="{769CBB4A-F817-45A9-A3A8-B03D145FCBD5}" dt="2024-05-03T12:24:53.082" v="5243" actId="20577"/>
          <ac:spMkLst>
            <pc:docMk/>
            <pc:sldMk cId="3962091286" sldId="347"/>
            <ac:spMk id="3" creationId="{CDFE0ACD-426E-41CD-A2AC-DAF3FBE015A9}"/>
          </ac:spMkLst>
        </pc:spChg>
      </pc:sldChg>
      <pc:sldChg chg="modSp mod">
        <pc:chgData name="Daniel Björkstig" userId="2120b20060030451" providerId="LiveId" clId="{769CBB4A-F817-45A9-A3A8-B03D145FCBD5}" dt="2024-05-05T12:19:04.290" v="7480" actId="20577"/>
        <pc:sldMkLst>
          <pc:docMk/>
          <pc:sldMk cId="3179365254" sldId="348"/>
        </pc:sldMkLst>
        <pc:spChg chg="mod">
          <ac:chgData name="Daniel Björkstig" userId="2120b20060030451" providerId="LiveId" clId="{769CBB4A-F817-45A9-A3A8-B03D145FCBD5}" dt="2024-05-05T12:19:04.290" v="7480" actId="20577"/>
          <ac:spMkLst>
            <pc:docMk/>
            <pc:sldMk cId="3179365254" sldId="348"/>
            <ac:spMk id="3" creationId="{CDFE0ACD-426E-41CD-A2AC-DAF3FBE015A9}"/>
          </ac:spMkLst>
        </pc:spChg>
      </pc:sldChg>
      <pc:sldChg chg="del">
        <pc:chgData name="Daniel Björkstig" userId="2120b20060030451" providerId="LiveId" clId="{769CBB4A-F817-45A9-A3A8-B03D145FCBD5}" dt="2024-05-01T08:59:47.603" v="2763" actId="47"/>
        <pc:sldMkLst>
          <pc:docMk/>
          <pc:sldMk cId="3931198203" sldId="349"/>
        </pc:sldMkLst>
      </pc:sldChg>
      <pc:sldChg chg="del">
        <pc:chgData name="Daniel Björkstig" userId="2120b20060030451" providerId="LiveId" clId="{769CBB4A-F817-45A9-A3A8-B03D145FCBD5}" dt="2024-05-03T12:14:58.664" v="4986" actId="47"/>
        <pc:sldMkLst>
          <pc:docMk/>
          <pc:sldMk cId="2376617109" sldId="350"/>
        </pc:sldMkLst>
      </pc:sldChg>
      <pc:sldChg chg="del">
        <pc:chgData name="Daniel Björkstig" userId="2120b20060030451" providerId="LiveId" clId="{769CBB4A-F817-45A9-A3A8-B03D145FCBD5}" dt="2024-05-03T12:03:31.900" v="4614" actId="47"/>
        <pc:sldMkLst>
          <pc:docMk/>
          <pc:sldMk cId="1996030594" sldId="351"/>
        </pc:sldMkLst>
      </pc:sldChg>
      <pc:sldChg chg="del">
        <pc:chgData name="Daniel Björkstig" userId="2120b20060030451" providerId="LiveId" clId="{769CBB4A-F817-45A9-A3A8-B03D145FCBD5}" dt="2024-05-01T08:59:49.537" v="2764" actId="47"/>
        <pc:sldMkLst>
          <pc:docMk/>
          <pc:sldMk cId="1693543166" sldId="352"/>
        </pc:sldMkLst>
      </pc:sldChg>
      <pc:sldChg chg="del">
        <pc:chgData name="Daniel Björkstig" userId="2120b20060030451" providerId="LiveId" clId="{769CBB4A-F817-45A9-A3A8-B03D145FCBD5}" dt="2024-05-01T08:59:53.097" v="2765" actId="47"/>
        <pc:sldMkLst>
          <pc:docMk/>
          <pc:sldMk cId="2742618130" sldId="353"/>
        </pc:sldMkLst>
      </pc:sldChg>
      <pc:sldChg chg="del">
        <pc:chgData name="Daniel Björkstig" userId="2120b20060030451" providerId="LiveId" clId="{769CBB4A-F817-45A9-A3A8-B03D145FCBD5}" dt="2024-05-01T08:59:39.416" v="2761" actId="47"/>
        <pc:sldMkLst>
          <pc:docMk/>
          <pc:sldMk cId="98392003" sldId="354"/>
        </pc:sldMkLst>
      </pc:sldChg>
      <pc:sldChg chg="del">
        <pc:chgData name="Daniel Björkstig" userId="2120b20060030451" providerId="LiveId" clId="{769CBB4A-F817-45A9-A3A8-B03D145FCBD5}" dt="2024-05-01T08:59:45.261" v="2762" actId="47"/>
        <pc:sldMkLst>
          <pc:docMk/>
          <pc:sldMk cId="2946420457" sldId="355"/>
        </pc:sldMkLst>
      </pc:sldChg>
      <pc:sldChg chg="del">
        <pc:chgData name="Daniel Björkstig" userId="2120b20060030451" providerId="LiveId" clId="{769CBB4A-F817-45A9-A3A8-B03D145FCBD5}" dt="2024-05-01T06:51:29.604" v="1905" actId="47"/>
        <pc:sldMkLst>
          <pc:docMk/>
          <pc:sldMk cId="1854206604" sldId="356"/>
        </pc:sldMkLst>
      </pc:sldChg>
      <pc:sldChg chg="modSp add mod">
        <pc:chgData name="Daniel Björkstig" userId="2120b20060030451" providerId="LiveId" clId="{769CBB4A-F817-45A9-A3A8-B03D145FCBD5}" dt="2024-05-05T12:09:55.266" v="7426" actId="20577"/>
        <pc:sldMkLst>
          <pc:docMk/>
          <pc:sldMk cId="1294909227" sldId="357"/>
        </pc:sldMkLst>
        <pc:spChg chg="mod">
          <ac:chgData name="Daniel Björkstig" userId="2120b20060030451" providerId="LiveId" clId="{769CBB4A-F817-45A9-A3A8-B03D145FCBD5}" dt="2024-05-05T12:09:55.266" v="7426" actId="20577"/>
          <ac:spMkLst>
            <pc:docMk/>
            <pc:sldMk cId="1294909227" sldId="357"/>
            <ac:spMk id="5" creationId="{B357798A-D008-4C85-B0C5-9A2DF0DB6039}"/>
          </ac:spMkLst>
        </pc:spChg>
      </pc:sldChg>
      <pc:sldChg chg="modSp new del mod">
        <pc:chgData name="Daniel Björkstig" userId="2120b20060030451" providerId="LiveId" clId="{769CBB4A-F817-45A9-A3A8-B03D145FCBD5}" dt="2024-05-01T06:50:29.603" v="1884" actId="47"/>
        <pc:sldMkLst>
          <pc:docMk/>
          <pc:sldMk cId="3001649294" sldId="358"/>
        </pc:sldMkLst>
        <pc:spChg chg="mod">
          <ac:chgData name="Daniel Björkstig" userId="2120b20060030451" providerId="LiveId" clId="{769CBB4A-F817-45A9-A3A8-B03D145FCBD5}" dt="2024-05-01T06:32:09.412" v="1501" actId="20577"/>
          <ac:spMkLst>
            <pc:docMk/>
            <pc:sldMk cId="3001649294" sldId="358"/>
            <ac:spMk id="2" creationId="{50303CD0-F9A1-7C6E-8BA9-6FB1897CEB7B}"/>
          </ac:spMkLst>
        </pc:spChg>
      </pc:sldChg>
      <pc:sldChg chg="modSp add mod">
        <pc:chgData name="Daniel Björkstig" userId="2120b20060030451" providerId="LiveId" clId="{769CBB4A-F817-45A9-A3A8-B03D145FCBD5}" dt="2024-05-05T12:19:47.454" v="7544" actId="20577"/>
        <pc:sldMkLst>
          <pc:docMk/>
          <pc:sldMk cId="4158446995" sldId="358"/>
        </pc:sldMkLst>
        <pc:spChg chg="mod">
          <ac:chgData name="Daniel Björkstig" userId="2120b20060030451" providerId="LiveId" clId="{769CBB4A-F817-45A9-A3A8-B03D145FCBD5}" dt="2024-05-05T12:19:47.454" v="7544" actId="20577"/>
          <ac:spMkLst>
            <pc:docMk/>
            <pc:sldMk cId="4158446995" sldId="358"/>
            <ac:spMk id="3" creationId="{CDFE0ACD-426E-41CD-A2AC-DAF3FBE015A9}"/>
          </ac:spMkLst>
        </pc:spChg>
      </pc:sldChg>
      <pc:sldChg chg="modSp add mod">
        <pc:chgData name="Daniel Björkstig" userId="2120b20060030451" providerId="LiveId" clId="{769CBB4A-F817-45A9-A3A8-B03D145FCBD5}" dt="2024-05-05T12:19:58.153" v="7572"/>
        <pc:sldMkLst>
          <pc:docMk/>
          <pc:sldMk cId="1869917481" sldId="359"/>
        </pc:sldMkLst>
        <pc:spChg chg="mod">
          <ac:chgData name="Daniel Björkstig" userId="2120b20060030451" providerId="LiveId" clId="{769CBB4A-F817-45A9-A3A8-B03D145FCBD5}" dt="2024-05-05T12:19:58.153" v="7572"/>
          <ac:spMkLst>
            <pc:docMk/>
            <pc:sldMk cId="1869917481" sldId="359"/>
            <ac:spMk id="3" creationId="{CDFE0ACD-426E-41CD-A2AC-DAF3FBE015A9}"/>
          </ac:spMkLst>
        </pc:spChg>
      </pc:sldChg>
      <pc:sldChg chg="modSp add mod">
        <pc:chgData name="Daniel Björkstig" userId="2120b20060030451" providerId="LiveId" clId="{769CBB4A-F817-45A9-A3A8-B03D145FCBD5}" dt="2024-05-05T12:20:12.142" v="7600"/>
        <pc:sldMkLst>
          <pc:docMk/>
          <pc:sldMk cId="3671908884" sldId="360"/>
        </pc:sldMkLst>
        <pc:spChg chg="mod">
          <ac:chgData name="Daniel Björkstig" userId="2120b20060030451" providerId="LiveId" clId="{769CBB4A-F817-45A9-A3A8-B03D145FCBD5}" dt="2024-05-05T12:20:12.142" v="7600"/>
          <ac:spMkLst>
            <pc:docMk/>
            <pc:sldMk cId="3671908884" sldId="360"/>
            <ac:spMk id="3" creationId="{CDFE0ACD-426E-41CD-A2AC-DAF3FBE015A9}"/>
          </ac:spMkLst>
        </pc:spChg>
      </pc:sldChg>
      <pc:sldChg chg="addSp delSp modSp new mod">
        <pc:chgData name="Daniel Björkstig" userId="2120b20060030451" providerId="LiveId" clId="{769CBB4A-F817-45A9-A3A8-B03D145FCBD5}" dt="2024-05-03T14:25:14.811" v="5380" actId="20577"/>
        <pc:sldMkLst>
          <pc:docMk/>
          <pc:sldMk cId="218073813" sldId="361"/>
        </pc:sldMkLst>
        <pc:spChg chg="mod">
          <ac:chgData name="Daniel Björkstig" userId="2120b20060030451" providerId="LiveId" clId="{769CBB4A-F817-45A9-A3A8-B03D145FCBD5}" dt="2024-05-01T09:38:35.986" v="3055" actId="14100"/>
          <ac:spMkLst>
            <pc:docMk/>
            <pc:sldMk cId="218073813" sldId="361"/>
            <ac:spMk id="2" creationId="{C2FC57F6-9ED8-1DAE-15C2-0CA3BB21E9EB}"/>
          </ac:spMkLst>
        </pc:spChg>
        <pc:spChg chg="del mod">
          <ac:chgData name="Daniel Björkstig" userId="2120b20060030451" providerId="LiveId" clId="{769CBB4A-F817-45A9-A3A8-B03D145FCBD5}" dt="2024-05-01T09:06:38.556" v="2808"/>
          <ac:spMkLst>
            <pc:docMk/>
            <pc:sldMk cId="218073813" sldId="361"/>
            <ac:spMk id="3" creationId="{3BF551CF-3B07-549D-1DC1-4962E5A8FA26}"/>
          </ac:spMkLst>
        </pc:spChg>
        <pc:graphicFrameChg chg="add mod modGraphic">
          <ac:chgData name="Daniel Björkstig" userId="2120b20060030451" providerId="LiveId" clId="{769CBB4A-F817-45A9-A3A8-B03D145FCBD5}" dt="2024-05-03T14:25:14.811" v="5380" actId="20577"/>
          <ac:graphicFrameMkLst>
            <pc:docMk/>
            <pc:sldMk cId="218073813" sldId="361"/>
            <ac:graphicFrameMk id="4" creationId="{B8E5888A-175F-933E-B87A-79944607F33F}"/>
          </ac:graphicFrameMkLst>
        </pc:graphicFrameChg>
      </pc:sldChg>
      <pc:sldChg chg="addSp delSp modSp new mod">
        <pc:chgData name="Daniel Björkstig" userId="2120b20060030451" providerId="LiveId" clId="{769CBB4A-F817-45A9-A3A8-B03D145FCBD5}" dt="2024-05-03T14:29:14.708" v="5408" actId="1076"/>
        <pc:sldMkLst>
          <pc:docMk/>
          <pc:sldMk cId="1163920469" sldId="362"/>
        </pc:sldMkLst>
        <pc:spChg chg="mod">
          <ac:chgData name="Daniel Björkstig" userId="2120b20060030451" providerId="LiveId" clId="{769CBB4A-F817-45A9-A3A8-B03D145FCBD5}" dt="2024-05-01T09:41:42.975" v="3123" actId="1076"/>
          <ac:spMkLst>
            <pc:docMk/>
            <pc:sldMk cId="1163920469" sldId="362"/>
            <ac:spMk id="2" creationId="{EECF9324-1F79-8909-6E63-26CE4E7CDEC4}"/>
          </ac:spMkLst>
        </pc:spChg>
        <pc:spChg chg="del">
          <ac:chgData name="Daniel Björkstig" userId="2120b20060030451" providerId="LiveId" clId="{769CBB4A-F817-45A9-A3A8-B03D145FCBD5}" dt="2024-05-01T09:39:04.630" v="3056"/>
          <ac:spMkLst>
            <pc:docMk/>
            <pc:sldMk cId="1163920469" sldId="362"/>
            <ac:spMk id="3" creationId="{EB297D08-CC22-D795-0097-17BE7B5507A7}"/>
          </ac:spMkLst>
        </pc:spChg>
        <pc:graphicFrameChg chg="add mod modGraphic">
          <ac:chgData name="Daniel Björkstig" userId="2120b20060030451" providerId="LiveId" clId="{769CBB4A-F817-45A9-A3A8-B03D145FCBD5}" dt="2024-05-03T14:29:14.708" v="5408" actId="1076"/>
          <ac:graphicFrameMkLst>
            <pc:docMk/>
            <pc:sldMk cId="1163920469" sldId="362"/>
            <ac:graphicFrameMk id="4" creationId="{D0A38425-827E-FC72-545A-332B63B0E16A}"/>
          </ac:graphicFrameMkLst>
        </pc:graphicFrameChg>
      </pc:sldChg>
      <pc:sldChg chg="modSp new mod modAnim">
        <pc:chgData name="Daniel Björkstig" userId="2120b20060030451" providerId="LiveId" clId="{769CBB4A-F817-45A9-A3A8-B03D145FCBD5}" dt="2024-05-03T14:30:38.226" v="5472" actId="20577"/>
        <pc:sldMkLst>
          <pc:docMk/>
          <pc:sldMk cId="2933768571" sldId="363"/>
        </pc:sldMkLst>
        <pc:spChg chg="mod">
          <ac:chgData name="Daniel Björkstig" userId="2120b20060030451" providerId="LiveId" clId="{769CBB4A-F817-45A9-A3A8-B03D145FCBD5}" dt="2024-05-01T09:43:57.373" v="3177" actId="14100"/>
          <ac:spMkLst>
            <pc:docMk/>
            <pc:sldMk cId="2933768571" sldId="363"/>
            <ac:spMk id="2" creationId="{D54B6116-9D93-D433-C254-EFF2A0332159}"/>
          </ac:spMkLst>
        </pc:spChg>
        <pc:spChg chg="mod">
          <ac:chgData name="Daniel Björkstig" userId="2120b20060030451" providerId="LiveId" clId="{769CBB4A-F817-45A9-A3A8-B03D145FCBD5}" dt="2024-05-03T14:30:38.226" v="5472" actId="20577"/>
          <ac:spMkLst>
            <pc:docMk/>
            <pc:sldMk cId="2933768571" sldId="363"/>
            <ac:spMk id="3" creationId="{AAEE0FCF-F27B-4EC6-E61B-BA954ED16F65}"/>
          </ac:spMkLst>
        </pc:spChg>
      </pc:sldChg>
      <pc:sldChg chg="modSp new mod modAnim">
        <pc:chgData name="Daniel Björkstig" userId="2120b20060030451" providerId="LiveId" clId="{769CBB4A-F817-45A9-A3A8-B03D145FCBD5}" dt="2024-05-01T10:45:39.110" v="4274"/>
        <pc:sldMkLst>
          <pc:docMk/>
          <pc:sldMk cId="3165119987" sldId="364"/>
        </pc:sldMkLst>
        <pc:spChg chg="mod">
          <ac:chgData name="Daniel Björkstig" userId="2120b20060030451" providerId="LiveId" clId="{769CBB4A-F817-45A9-A3A8-B03D145FCBD5}" dt="2024-05-01T09:51:27.642" v="3377" actId="14100"/>
          <ac:spMkLst>
            <pc:docMk/>
            <pc:sldMk cId="3165119987" sldId="364"/>
            <ac:spMk id="2" creationId="{1114BA61-C98A-6BAB-F2D6-4291CED1A870}"/>
          </ac:spMkLst>
        </pc:spChg>
        <pc:spChg chg="mod">
          <ac:chgData name="Daniel Björkstig" userId="2120b20060030451" providerId="LiveId" clId="{769CBB4A-F817-45A9-A3A8-B03D145FCBD5}" dt="2024-05-01T10:11:36.432" v="3704" actId="5793"/>
          <ac:spMkLst>
            <pc:docMk/>
            <pc:sldMk cId="3165119987" sldId="364"/>
            <ac:spMk id="3" creationId="{E1CBC8AC-80BB-6630-6C14-25C44A015D53}"/>
          </ac:spMkLst>
        </pc:spChg>
      </pc:sldChg>
      <pc:sldChg chg="modSp new mod modAnim">
        <pc:chgData name="Daniel Björkstig" userId="2120b20060030451" providerId="LiveId" clId="{769CBB4A-F817-45A9-A3A8-B03D145FCBD5}" dt="2024-05-03T17:15:55.536" v="7321" actId="20577"/>
        <pc:sldMkLst>
          <pc:docMk/>
          <pc:sldMk cId="1727167009" sldId="365"/>
        </pc:sldMkLst>
        <pc:spChg chg="mod">
          <ac:chgData name="Daniel Björkstig" userId="2120b20060030451" providerId="LiveId" clId="{769CBB4A-F817-45A9-A3A8-B03D145FCBD5}" dt="2024-05-01T10:42:25.686" v="4254" actId="14100"/>
          <ac:spMkLst>
            <pc:docMk/>
            <pc:sldMk cId="1727167009" sldId="365"/>
            <ac:spMk id="2" creationId="{1BD5574E-9339-7D5A-342B-E10333B31BFC}"/>
          </ac:spMkLst>
        </pc:spChg>
        <pc:spChg chg="mod">
          <ac:chgData name="Daniel Björkstig" userId="2120b20060030451" providerId="LiveId" clId="{769CBB4A-F817-45A9-A3A8-B03D145FCBD5}" dt="2024-05-03T17:15:55.536" v="7321" actId="20577"/>
          <ac:spMkLst>
            <pc:docMk/>
            <pc:sldMk cId="1727167009" sldId="365"/>
            <ac:spMk id="3" creationId="{906B2B09-652C-2459-B321-92DA3BA07C6F}"/>
          </ac:spMkLst>
        </pc:spChg>
      </pc:sldChg>
      <pc:sldChg chg="modSp new mod modAnim">
        <pc:chgData name="Daniel Björkstig" userId="2120b20060030451" providerId="LiveId" clId="{769CBB4A-F817-45A9-A3A8-B03D145FCBD5}" dt="2024-05-01T10:49:18.481" v="4316"/>
        <pc:sldMkLst>
          <pc:docMk/>
          <pc:sldMk cId="3900882521" sldId="366"/>
        </pc:sldMkLst>
        <pc:spChg chg="mod">
          <ac:chgData name="Daniel Björkstig" userId="2120b20060030451" providerId="LiveId" clId="{769CBB4A-F817-45A9-A3A8-B03D145FCBD5}" dt="2024-05-01T10:20:58.825" v="3717" actId="14100"/>
          <ac:spMkLst>
            <pc:docMk/>
            <pc:sldMk cId="3900882521" sldId="366"/>
            <ac:spMk id="2" creationId="{74CA6DF0-EBEB-8693-F844-CDA771F3929A}"/>
          </ac:spMkLst>
        </pc:spChg>
        <pc:spChg chg="mod">
          <ac:chgData name="Daniel Björkstig" userId="2120b20060030451" providerId="LiveId" clId="{769CBB4A-F817-45A9-A3A8-B03D145FCBD5}" dt="2024-05-01T10:12:57.461" v="3716" actId="115"/>
          <ac:spMkLst>
            <pc:docMk/>
            <pc:sldMk cId="3900882521" sldId="366"/>
            <ac:spMk id="3" creationId="{341F32A6-A4F4-A38A-B337-05E5FF05BCDC}"/>
          </ac:spMkLst>
        </pc:spChg>
      </pc:sldChg>
      <pc:sldChg chg="modSp new mod modAnim">
        <pc:chgData name="Daniel Björkstig" userId="2120b20060030451" providerId="LiveId" clId="{769CBB4A-F817-45A9-A3A8-B03D145FCBD5}" dt="2024-05-03T17:16:20.143" v="7365" actId="20577"/>
        <pc:sldMkLst>
          <pc:docMk/>
          <pc:sldMk cId="3081040323" sldId="367"/>
        </pc:sldMkLst>
        <pc:spChg chg="mod">
          <ac:chgData name="Daniel Björkstig" userId="2120b20060030451" providerId="LiveId" clId="{769CBB4A-F817-45A9-A3A8-B03D145FCBD5}" dt="2024-05-01T10:42:56.215" v="4256" actId="14100"/>
          <ac:spMkLst>
            <pc:docMk/>
            <pc:sldMk cId="3081040323" sldId="367"/>
            <ac:spMk id="2" creationId="{BDD02201-6F76-2C4E-850A-37D3B0188552}"/>
          </ac:spMkLst>
        </pc:spChg>
        <pc:spChg chg="mod">
          <ac:chgData name="Daniel Björkstig" userId="2120b20060030451" providerId="LiveId" clId="{769CBB4A-F817-45A9-A3A8-B03D145FCBD5}" dt="2024-05-03T17:16:20.143" v="7365" actId="20577"/>
          <ac:spMkLst>
            <pc:docMk/>
            <pc:sldMk cId="3081040323" sldId="367"/>
            <ac:spMk id="3" creationId="{C66CD63A-6A48-1C75-8554-F0878AE122FC}"/>
          </ac:spMkLst>
        </pc:spChg>
      </pc:sldChg>
      <pc:sldChg chg="modSp add mod ord">
        <pc:chgData name="Daniel Björkstig" userId="2120b20060030451" providerId="LiveId" clId="{769CBB4A-F817-45A9-A3A8-B03D145FCBD5}" dt="2024-05-05T12:20:24.897" v="7628"/>
        <pc:sldMkLst>
          <pc:docMk/>
          <pc:sldMk cId="809813487" sldId="368"/>
        </pc:sldMkLst>
        <pc:spChg chg="mod">
          <ac:chgData name="Daniel Björkstig" userId="2120b20060030451" providerId="LiveId" clId="{769CBB4A-F817-45A9-A3A8-B03D145FCBD5}" dt="2024-05-05T12:20:24.897" v="7628"/>
          <ac:spMkLst>
            <pc:docMk/>
            <pc:sldMk cId="809813487" sldId="368"/>
            <ac:spMk id="3" creationId="{CDFE0ACD-426E-41CD-A2AC-DAF3FBE015A9}"/>
          </ac:spMkLst>
        </pc:spChg>
      </pc:sldChg>
      <pc:sldChg chg="modSp add mod ord">
        <pc:chgData name="Daniel Björkstig" userId="2120b20060030451" providerId="LiveId" clId="{769CBB4A-F817-45A9-A3A8-B03D145FCBD5}" dt="2024-05-03T15:49:20.491" v="6783" actId="20577"/>
        <pc:sldMkLst>
          <pc:docMk/>
          <pc:sldMk cId="3570049328" sldId="369"/>
        </pc:sldMkLst>
        <pc:spChg chg="mod">
          <ac:chgData name="Daniel Björkstig" userId="2120b20060030451" providerId="LiveId" clId="{769CBB4A-F817-45A9-A3A8-B03D145FCBD5}" dt="2024-05-03T15:49:20.491" v="6783" actId="20577"/>
          <ac:spMkLst>
            <pc:docMk/>
            <pc:sldMk cId="3570049328" sldId="369"/>
            <ac:spMk id="3" creationId="{CDFE0ACD-426E-41CD-A2AC-DAF3FBE015A9}"/>
          </ac:spMkLst>
        </pc:spChg>
      </pc:sldChg>
      <pc:sldChg chg="modSp add mod">
        <pc:chgData name="Daniel Björkstig" userId="2120b20060030451" providerId="LiveId" clId="{769CBB4A-F817-45A9-A3A8-B03D145FCBD5}" dt="2024-05-05T12:23:02.895" v="7755"/>
        <pc:sldMkLst>
          <pc:docMk/>
          <pc:sldMk cId="3348350265" sldId="370"/>
        </pc:sldMkLst>
        <pc:spChg chg="mod">
          <ac:chgData name="Daniel Björkstig" userId="2120b20060030451" providerId="LiveId" clId="{769CBB4A-F817-45A9-A3A8-B03D145FCBD5}" dt="2024-05-05T12:23:02.895" v="7755"/>
          <ac:spMkLst>
            <pc:docMk/>
            <pc:sldMk cId="3348350265" sldId="370"/>
            <ac:spMk id="3" creationId="{CDFE0ACD-426E-41CD-A2AC-DAF3FBE015A9}"/>
          </ac:spMkLst>
        </pc:spChg>
      </pc:sldChg>
      <pc:sldChg chg="addSp delSp modSp add mod">
        <pc:chgData name="Daniel Björkstig" userId="2120b20060030451" providerId="LiveId" clId="{769CBB4A-F817-45A9-A3A8-B03D145FCBD5}" dt="2024-05-03T15:47:57.704" v="6737" actId="1076"/>
        <pc:sldMkLst>
          <pc:docMk/>
          <pc:sldMk cId="4073593359" sldId="371"/>
        </pc:sldMkLst>
        <pc:spChg chg="mod">
          <ac:chgData name="Daniel Björkstig" userId="2120b20060030451" providerId="LiveId" clId="{769CBB4A-F817-45A9-A3A8-B03D145FCBD5}" dt="2024-05-03T15:40:46.915" v="6512" actId="20577"/>
          <ac:spMkLst>
            <pc:docMk/>
            <pc:sldMk cId="4073593359" sldId="371"/>
            <ac:spMk id="2" creationId="{12534B17-AE5A-4899-8FEC-E423AC47627C}"/>
          </ac:spMkLst>
        </pc:spChg>
        <pc:spChg chg="del mod">
          <ac:chgData name="Daniel Björkstig" userId="2120b20060030451" providerId="LiveId" clId="{769CBB4A-F817-45A9-A3A8-B03D145FCBD5}" dt="2024-05-03T15:41:32.525" v="6541" actId="22"/>
          <ac:spMkLst>
            <pc:docMk/>
            <pc:sldMk cId="4073593359" sldId="371"/>
            <ac:spMk id="3" creationId="{CDFE0ACD-426E-41CD-A2AC-DAF3FBE015A9}"/>
          </ac:spMkLst>
        </pc:spChg>
        <pc:spChg chg="add mod">
          <ac:chgData name="Daniel Björkstig" userId="2120b20060030451" providerId="LiveId" clId="{769CBB4A-F817-45A9-A3A8-B03D145FCBD5}" dt="2024-05-03T15:47:57.704" v="6737" actId="1076"/>
          <ac:spMkLst>
            <pc:docMk/>
            <pc:sldMk cId="4073593359" sldId="371"/>
            <ac:spMk id="6" creationId="{010BC281-1CC4-8E84-2F0E-D0A9C2F536C5}"/>
          </ac:spMkLst>
        </pc:spChg>
        <pc:picChg chg="add mod ord">
          <ac:chgData name="Daniel Björkstig" userId="2120b20060030451" providerId="LiveId" clId="{769CBB4A-F817-45A9-A3A8-B03D145FCBD5}" dt="2024-05-03T15:47:54.881" v="6736" actId="1076"/>
          <ac:picMkLst>
            <pc:docMk/>
            <pc:sldMk cId="4073593359" sldId="371"/>
            <ac:picMk id="5" creationId="{95A08485-824A-53D2-6400-0E8A992CDDE9}"/>
          </ac:picMkLst>
        </pc:picChg>
      </pc:sldChg>
      <pc:sldChg chg="addSp delSp modSp add mod ord">
        <pc:chgData name="Daniel Björkstig" userId="2120b20060030451" providerId="LiveId" clId="{769CBB4A-F817-45A9-A3A8-B03D145FCBD5}" dt="2024-05-03T14:57:26.597" v="5839" actId="14100"/>
        <pc:sldMkLst>
          <pc:docMk/>
          <pc:sldMk cId="601932784" sldId="372"/>
        </pc:sldMkLst>
        <pc:spChg chg="mod">
          <ac:chgData name="Daniel Björkstig" userId="2120b20060030451" providerId="LiveId" clId="{769CBB4A-F817-45A9-A3A8-B03D145FCBD5}" dt="2024-05-03T12:19:44.568" v="5102" actId="20577"/>
          <ac:spMkLst>
            <pc:docMk/>
            <pc:sldMk cId="601932784" sldId="372"/>
            <ac:spMk id="2" creationId="{12534B17-AE5A-4899-8FEC-E423AC47627C}"/>
          </ac:spMkLst>
        </pc:spChg>
        <pc:spChg chg="del">
          <ac:chgData name="Daniel Björkstig" userId="2120b20060030451" providerId="LiveId" clId="{769CBB4A-F817-45A9-A3A8-B03D145FCBD5}" dt="2024-05-03T14:56:53.798" v="5834" actId="22"/>
          <ac:spMkLst>
            <pc:docMk/>
            <pc:sldMk cId="601932784" sldId="372"/>
            <ac:spMk id="3" creationId="{CDFE0ACD-426E-41CD-A2AC-DAF3FBE015A9}"/>
          </ac:spMkLst>
        </pc:spChg>
        <pc:picChg chg="add mod ord">
          <ac:chgData name="Daniel Björkstig" userId="2120b20060030451" providerId="LiveId" clId="{769CBB4A-F817-45A9-A3A8-B03D145FCBD5}" dt="2024-05-03T14:57:26.597" v="5839" actId="14100"/>
          <ac:picMkLst>
            <pc:docMk/>
            <pc:sldMk cId="601932784" sldId="372"/>
            <ac:picMk id="5" creationId="{8235E827-0353-E423-9DE9-B8CA89A8141C}"/>
          </ac:picMkLst>
        </pc:picChg>
      </pc:sldChg>
      <pc:sldChg chg="modSp add mod ord">
        <pc:chgData name="Daniel Björkstig" userId="2120b20060030451" providerId="LiveId" clId="{769CBB4A-F817-45A9-A3A8-B03D145FCBD5}" dt="2024-05-05T12:23:09.809" v="7783"/>
        <pc:sldMkLst>
          <pc:docMk/>
          <pc:sldMk cId="1220984557" sldId="373"/>
        </pc:sldMkLst>
        <pc:spChg chg="mod">
          <ac:chgData name="Daniel Björkstig" userId="2120b20060030451" providerId="LiveId" clId="{769CBB4A-F817-45A9-A3A8-B03D145FCBD5}" dt="2024-05-05T12:23:09.809" v="7783"/>
          <ac:spMkLst>
            <pc:docMk/>
            <pc:sldMk cId="1220984557" sldId="373"/>
            <ac:spMk id="3" creationId="{CDFE0ACD-426E-41CD-A2AC-DAF3FBE015A9}"/>
          </ac:spMkLst>
        </pc:spChg>
      </pc:sldChg>
      <pc:sldChg chg="modSp new mod">
        <pc:chgData name="Daniel Björkstig" userId="2120b20060030451" providerId="LiveId" clId="{769CBB4A-F817-45A9-A3A8-B03D145FCBD5}" dt="2024-05-05T12:14:19.032" v="7478" actId="5793"/>
        <pc:sldMkLst>
          <pc:docMk/>
          <pc:sldMk cId="3133963690" sldId="374"/>
        </pc:sldMkLst>
        <pc:spChg chg="mod">
          <ac:chgData name="Daniel Björkstig" userId="2120b20060030451" providerId="LiveId" clId="{769CBB4A-F817-45A9-A3A8-B03D145FCBD5}" dt="2024-05-03T14:34:55.610" v="5517" actId="20577"/>
          <ac:spMkLst>
            <pc:docMk/>
            <pc:sldMk cId="3133963690" sldId="374"/>
            <ac:spMk id="2" creationId="{E3621EB0-ED44-2351-34C3-4FF792EBC404}"/>
          </ac:spMkLst>
        </pc:spChg>
        <pc:spChg chg="mod">
          <ac:chgData name="Daniel Björkstig" userId="2120b20060030451" providerId="LiveId" clId="{769CBB4A-F817-45A9-A3A8-B03D145FCBD5}" dt="2024-05-05T12:14:19.032" v="7478" actId="5793"/>
          <ac:spMkLst>
            <pc:docMk/>
            <pc:sldMk cId="3133963690" sldId="374"/>
            <ac:spMk id="3" creationId="{0260B052-BA58-B562-EBB6-B1A777457CEA}"/>
          </ac:spMkLst>
        </pc:spChg>
      </pc:sldChg>
      <pc:sldChg chg="modSp add mod ord">
        <pc:chgData name="Daniel Björkstig" userId="2120b20060030451" providerId="LiveId" clId="{769CBB4A-F817-45A9-A3A8-B03D145FCBD5}" dt="2024-05-05T12:23:17.902" v="7811"/>
        <pc:sldMkLst>
          <pc:docMk/>
          <pc:sldMk cId="613519868" sldId="375"/>
        </pc:sldMkLst>
        <pc:spChg chg="mod">
          <ac:chgData name="Daniel Björkstig" userId="2120b20060030451" providerId="LiveId" clId="{769CBB4A-F817-45A9-A3A8-B03D145FCBD5}" dt="2024-05-03T14:45:21.774" v="5777" actId="1076"/>
          <ac:spMkLst>
            <pc:docMk/>
            <pc:sldMk cId="613519868" sldId="375"/>
            <ac:spMk id="2" creationId="{12534B17-AE5A-4899-8FEC-E423AC47627C}"/>
          </ac:spMkLst>
        </pc:spChg>
        <pc:spChg chg="mod">
          <ac:chgData name="Daniel Björkstig" userId="2120b20060030451" providerId="LiveId" clId="{769CBB4A-F817-45A9-A3A8-B03D145FCBD5}" dt="2024-05-05T12:23:17.902" v="7811"/>
          <ac:spMkLst>
            <pc:docMk/>
            <pc:sldMk cId="613519868" sldId="375"/>
            <ac:spMk id="3" creationId="{CDFE0ACD-426E-41CD-A2AC-DAF3FBE015A9}"/>
          </ac:spMkLst>
        </pc:spChg>
      </pc:sldChg>
      <pc:sldChg chg="addSp delSp modSp add mod">
        <pc:chgData name="Daniel Björkstig" userId="2120b20060030451" providerId="LiveId" clId="{769CBB4A-F817-45A9-A3A8-B03D145FCBD5}" dt="2024-05-03T15:25:13.747" v="6048"/>
        <pc:sldMkLst>
          <pc:docMk/>
          <pc:sldMk cId="1799442397" sldId="376"/>
        </pc:sldMkLst>
        <pc:spChg chg="mod">
          <ac:chgData name="Daniel Björkstig" userId="2120b20060030451" providerId="LiveId" clId="{769CBB4A-F817-45A9-A3A8-B03D145FCBD5}" dt="2024-05-03T15:24:46.868" v="6047" actId="20577"/>
          <ac:spMkLst>
            <pc:docMk/>
            <pc:sldMk cId="1799442397" sldId="376"/>
            <ac:spMk id="9" creationId="{BA205BEA-C3E8-657C-0279-959C369DC5D1}"/>
          </ac:spMkLst>
        </pc:spChg>
        <pc:graphicFrameChg chg="add mod">
          <ac:chgData name="Daniel Björkstig" userId="2120b20060030451" providerId="LiveId" clId="{769CBB4A-F817-45A9-A3A8-B03D145FCBD5}" dt="2024-05-03T15:25:13.747" v="6048"/>
          <ac:graphicFrameMkLst>
            <pc:docMk/>
            <pc:sldMk cId="1799442397" sldId="376"/>
            <ac:graphicFrameMk id="3" creationId="{AECABCD5-A101-C5F8-7CCA-F9AECB575F34}"/>
          </ac:graphicFrameMkLst>
        </pc:graphicFrameChg>
        <pc:picChg chg="del">
          <ac:chgData name="Daniel Björkstig" userId="2120b20060030451" providerId="LiveId" clId="{769CBB4A-F817-45A9-A3A8-B03D145FCBD5}" dt="2024-05-03T15:02:27.704" v="5898" actId="478"/>
          <ac:picMkLst>
            <pc:docMk/>
            <pc:sldMk cId="1799442397" sldId="376"/>
            <ac:picMk id="8" creationId="{89BAF166-619F-4880-8B50-4730CA4D067B}"/>
          </ac:picMkLst>
        </pc:picChg>
      </pc:sldChg>
      <pc:sldChg chg="add del">
        <pc:chgData name="Daniel Björkstig" userId="2120b20060030451" providerId="LiveId" clId="{769CBB4A-F817-45A9-A3A8-B03D145FCBD5}" dt="2024-05-04T06:56:29.184" v="7367" actId="47"/>
        <pc:sldMkLst>
          <pc:docMk/>
          <pc:sldMk cId="2686032388" sldId="377"/>
        </pc:sldMkLst>
      </pc:sldChg>
      <pc:sldChg chg="modSp add mod">
        <pc:chgData name="Daniel Björkstig" userId="2120b20060030451" providerId="LiveId" clId="{769CBB4A-F817-45A9-A3A8-B03D145FCBD5}" dt="2024-05-05T12:22:52.564" v="7727"/>
        <pc:sldMkLst>
          <pc:docMk/>
          <pc:sldMk cId="3894180954" sldId="378"/>
        </pc:sldMkLst>
        <pc:spChg chg="mod">
          <ac:chgData name="Daniel Björkstig" userId="2120b20060030451" providerId="LiveId" clId="{769CBB4A-F817-45A9-A3A8-B03D145FCBD5}" dt="2024-05-05T12:22:52.564" v="7727"/>
          <ac:spMkLst>
            <pc:docMk/>
            <pc:sldMk cId="3894180954" sldId="378"/>
            <ac:spMk id="3" creationId="{CDFE0ACD-426E-41CD-A2AC-DAF3FBE015A9}"/>
          </ac:spMkLst>
        </pc:spChg>
      </pc:sldChg>
      <pc:sldChg chg="addSp modSp new mod">
        <pc:chgData name="Daniel Björkstig" userId="2120b20060030451" providerId="LiveId" clId="{769CBB4A-F817-45A9-A3A8-B03D145FCBD5}" dt="2024-05-03T16:20:52.500" v="7139" actId="20577"/>
        <pc:sldMkLst>
          <pc:docMk/>
          <pc:sldMk cId="2061128976" sldId="379"/>
        </pc:sldMkLst>
        <pc:spChg chg="mod">
          <ac:chgData name="Daniel Björkstig" userId="2120b20060030451" providerId="LiveId" clId="{769CBB4A-F817-45A9-A3A8-B03D145FCBD5}" dt="2024-05-03T16:16:16.966" v="7068" actId="20577"/>
          <ac:spMkLst>
            <pc:docMk/>
            <pc:sldMk cId="2061128976" sldId="379"/>
            <ac:spMk id="2" creationId="{28D457C1-4ACE-ABB8-75EC-DB8775DDE20A}"/>
          </ac:spMkLst>
        </pc:spChg>
        <pc:spChg chg="mod">
          <ac:chgData name="Daniel Björkstig" userId="2120b20060030451" providerId="LiveId" clId="{769CBB4A-F817-45A9-A3A8-B03D145FCBD5}" dt="2024-05-03T16:17:42.296" v="7098" actId="1076"/>
          <ac:spMkLst>
            <pc:docMk/>
            <pc:sldMk cId="2061128976" sldId="379"/>
            <ac:spMk id="3" creationId="{8048DC0F-F4A0-0FF8-4671-7C102E6C3DE3}"/>
          </ac:spMkLst>
        </pc:spChg>
        <pc:spChg chg="add mod">
          <ac:chgData name="Daniel Björkstig" userId="2120b20060030451" providerId="LiveId" clId="{769CBB4A-F817-45A9-A3A8-B03D145FCBD5}" dt="2024-05-03T16:20:52.500" v="7139" actId="20577"/>
          <ac:spMkLst>
            <pc:docMk/>
            <pc:sldMk cId="2061128976" sldId="379"/>
            <ac:spMk id="5" creationId="{4096EE16-072E-5396-7970-17D0BEAC849F}"/>
          </ac:spMkLst>
        </pc:spChg>
      </pc:sldChg>
      <pc:sldChg chg="modSp new mod">
        <pc:chgData name="Daniel Björkstig" userId="2120b20060030451" providerId="LiveId" clId="{769CBB4A-F817-45A9-A3A8-B03D145FCBD5}" dt="2024-05-03T16:29:11.782" v="7280" actId="20577"/>
        <pc:sldMkLst>
          <pc:docMk/>
          <pc:sldMk cId="2810885561" sldId="380"/>
        </pc:sldMkLst>
        <pc:spChg chg="mod">
          <ac:chgData name="Daniel Björkstig" userId="2120b20060030451" providerId="LiveId" clId="{769CBB4A-F817-45A9-A3A8-B03D145FCBD5}" dt="2024-05-03T16:21:55.224" v="7178" actId="20577"/>
          <ac:spMkLst>
            <pc:docMk/>
            <pc:sldMk cId="2810885561" sldId="380"/>
            <ac:spMk id="2" creationId="{1D8B29A8-DAD3-952A-3E94-A01CAA9443F9}"/>
          </ac:spMkLst>
        </pc:spChg>
        <pc:spChg chg="mod">
          <ac:chgData name="Daniel Björkstig" userId="2120b20060030451" providerId="LiveId" clId="{769CBB4A-F817-45A9-A3A8-B03D145FCBD5}" dt="2024-05-03T16:29:11.782" v="7280" actId="20577"/>
          <ac:spMkLst>
            <pc:docMk/>
            <pc:sldMk cId="2810885561" sldId="380"/>
            <ac:spMk id="3" creationId="{2DBC908F-7985-DA47-C9B0-91512827581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883D50-99F5-49CD-9AA9-FC64421B29BE}" type="datetimeFigureOut">
              <a:rPr lang="sv-SE" smtClean="0"/>
              <a:t>2024-05-04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952DFC-8DCB-4664-84E8-043957C32B8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9450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883D50-99F5-49CD-9AA9-FC64421B29BE}" type="datetimeFigureOut">
              <a:rPr lang="sv-SE" smtClean="0"/>
              <a:t>2024-05-04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952DFC-8DCB-4664-84E8-043957C32B8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2365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883D50-99F5-49CD-9AA9-FC64421B29BE}" type="datetimeFigureOut">
              <a:rPr lang="sv-SE" smtClean="0"/>
              <a:t>2024-05-04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952DFC-8DCB-4664-84E8-043957C32B8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3776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883D50-99F5-49CD-9AA9-FC64421B29BE}" type="datetimeFigureOut">
              <a:rPr lang="sv-SE" smtClean="0"/>
              <a:t>2024-05-04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952DFC-8DCB-4664-84E8-043957C32B8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441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883D50-99F5-49CD-9AA9-FC64421B29BE}" type="datetimeFigureOut">
              <a:rPr lang="sv-SE" smtClean="0"/>
              <a:t>2024-05-04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952DFC-8DCB-4664-84E8-043957C32B8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3281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883D50-99F5-49CD-9AA9-FC64421B29BE}" type="datetimeFigureOut">
              <a:rPr lang="sv-SE" smtClean="0"/>
              <a:t>2024-05-04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952DFC-8DCB-4664-84E8-043957C32B8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42064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883D50-99F5-49CD-9AA9-FC64421B29BE}" type="datetimeFigureOut">
              <a:rPr lang="sv-SE" smtClean="0"/>
              <a:t>2024-05-04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952DFC-8DCB-4664-84E8-043957C32B8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3174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883D50-99F5-49CD-9AA9-FC64421B29BE}" type="datetimeFigureOut">
              <a:rPr lang="sv-SE" smtClean="0"/>
              <a:t>2024-05-04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952DFC-8DCB-4664-84E8-043957C32B8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2746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883D50-99F5-49CD-9AA9-FC64421B29BE}" type="datetimeFigureOut">
              <a:rPr lang="sv-SE" smtClean="0"/>
              <a:t>2024-05-04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952DFC-8DCB-4664-84E8-043957C32B8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09636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883D50-99F5-49CD-9AA9-FC64421B29BE}" type="datetimeFigureOut">
              <a:rPr lang="sv-SE" smtClean="0"/>
              <a:t>2024-05-04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952DFC-8DCB-4664-84E8-043957C32B8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0125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883D50-99F5-49CD-9AA9-FC64421B29BE}" type="datetimeFigureOut">
              <a:rPr lang="sv-SE" smtClean="0"/>
              <a:t>2024-05-04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952DFC-8DCB-4664-84E8-043957C32B8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2211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794" y="5074508"/>
            <a:ext cx="1626973" cy="1626973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31" y="-788565"/>
            <a:ext cx="11189724" cy="884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0078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err="1"/>
              <a:t>Föreningsdag</a:t>
            </a:r>
            <a:r>
              <a:rPr lang="en-US"/>
              <a:t> </a:t>
            </a:r>
            <a:br>
              <a:rPr lang="en-US"/>
            </a:br>
            <a:r>
              <a:rPr lang="en-US"/>
              <a:t>4 </a:t>
            </a:r>
            <a:r>
              <a:rPr lang="en-US" err="1"/>
              <a:t>maj</a:t>
            </a:r>
            <a:r>
              <a:rPr lang="en-US"/>
              <a:t> 2024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5795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34B17-AE5A-4899-8FEC-E423AC476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0730"/>
          </a:xfrm>
        </p:spPr>
        <p:txBody>
          <a:bodyPr/>
          <a:lstStyle/>
          <a:p>
            <a:r>
              <a:rPr lang="en-US" err="1"/>
              <a:t>Ekonomi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E0ACD-426E-41CD-A2AC-DAF3FBE01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5856"/>
            <a:ext cx="10515600" cy="5357019"/>
          </a:xfrm>
        </p:spPr>
        <p:txBody>
          <a:bodyPr>
            <a:normAutofit/>
          </a:bodyPr>
          <a:lstStyle/>
          <a:p>
            <a:r>
              <a:rPr lang="en-US" dirty="0" err="1"/>
              <a:t>Insamlingskonto</a:t>
            </a:r>
            <a:r>
              <a:rPr lang="en-US" dirty="0"/>
              <a:t> Swedbank</a:t>
            </a:r>
          </a:p>
          <a:p>
            <a:r>
              <a:rPr lang="en-US" dirty="0" err="1"/>
              <a:t>Fakturering</a:t>
            </a:r>
            <a:r>
              <a:rPr lang="en-US" dirty="0"/>
              <a:t> laget.se</a:t>
            </a:r>
          </a:p>
          <a:p>
            <a:pPr lvl="1"/>
            <a:r>
              <a:rPr lang="en-US" dirty="0"/>
              <a:t>Ping, </a:t>
            </a:r>
            <a:r>
              <a:rPr lang="en-US" dirty="0" err="1"/>
              <a:t>ny</a:t>
            </a:r>
            <a:r>
              <a:rPr lang="en-US" dirty="0"/>
              <a:t> </a:t>
            </a:r>
            <a:r>
              <a:rPr lang="en-US" dirty="0" err="1"/>
              <a:t>leverantör</a:t>
            </a:r>
            <a:r>
              <a:rPr lang="en-US" dirty="0"/>
              <a:t> med swish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ny</a:t>
            </a:r>
            <a:r>
              <a:rPr lang="en-US" dirty="0"/>
              <a:t> </a:t>
            </a:r>
            <a:r>
              <a:rPr lang="en-US" dirty="0" err="1"/>
              <a:t>betalningsmetod</a:t>
            </a:r>
            <a:endParaRPr lang="en-US" dirty="0"/>
          </a:p>
          <a:p>
            <a:pPr lvl="1"/>
            <a:r>
              <a:rPr lang="en-US" dirty="0" err="1"/>
              <a:t>Delbetalning</a:t>
            </a:r>
            <a:endParaRPr lang="en-US" dirty="0"/>
          </a:p>
          <a:p>
            <a:pPr lvl="1"/>
            <a:r>
              <a:rPr lang="en-US" dirty="0"/>
              <a:t>Olika </a:t>
            </a:r>
            <a:r>
              <a:rPr lang="en-US" dirty="0" err="1"/>
              <a:t>serviceavgifter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err="1"/>
              <a:t>Cleverservice</a:t>
            </a:r>
            <a:endParaRPr lang="en-US" dirty="0"/>
          </a:p>
          <a:p>
            <a:pPr lvl="1"/>
            <a:r>
              <a:rPr lang="en-US" dirty="0"/>
              <a:t>Ska </a:t>
            </a:r>
            <a:r>
              <a:rPr lang="en-US" dirty="0" err="1"/>
              <a:t>användas</a:t>
            </a:r>
            <a:r>
              <a:rPr lang="en-US" dirty="0"/>
              <a:t> vid </a:t>
            </a:r>
            <a:r>
              <a:rPr lang="en-US" dirty="0" err="1"/>
              <a:t>domarersättning</a:t>
            </a:r>
            <a:r>
              <a:rPr lang="en-US" dirty="0"/>
              <a:t> &amp; </a:t>
            </a:r>
            <a:r>
              <a:rPr lang="en-US" dirty="0" err="1"/>
              <a:t>ersättningsanspråk</a:t>
            </a:r>
            <a:r>
              <a:rPr lang="en-US" dirty="0"/>
              <a:t> (</a:t>
            </a:r>
            <a:r>
              <a:rPr lang="en-US" dirty="0" err="1"/>
              <a:t>utlägg</a:t>
            </a:r>
            <a:r>
              <a:rPr lang="en-US" dirty="0"/>
              <a:t>, </a:t>
            </a:r>
            <a:r>
              <a:rPr lang="en-US" dirty="0" err="1"/>
              <a:t>arvode</a:t>
            </a:r>
            <a:r>
              <a:rPr lang="en-US" dirty="0"/>
              <a:t>, mm)</a:t>
            </a:r>
          </a:p>
          <a:p>
            <a:pPr lvl="1"/>
            <a:endParaRPr lang="en-US" dirty="0"/>
          </a:p>
          <a:p>
            <a:r>
              <a:rPr lang="en-US" dirty="0" err="1"/>
              <a:t>Träningsavgifter</a:t>
            </a:r>
            <a:r>
              <a:rPr lang="en-US" dirty="0"/>
              <a:t> 24/25</a:t>
            </a:r>
          </a:p>
          <a:p>
            <a:pPr lvl="1"/>
            <a:r>
              <a:rPr lang="en-US" dirty="0"/>
              <a:t>TKH =&gt; U9/F10-12, </a:t>
            </a:r>
            <a:r>
              <a:rPr lang="en-US" dirty="0" err="1"/>
              <a:t>är</a:t>
            </a:r>
            <a:r>
              <a:rPr lang="en-US" dirty="0"/>
              <a:t> det </a:t>
            </a:r>
            <a:r>
              <a:rPr lang="en-US" dirty="0" err="1"/>
              <a:t>ett</a:t>
            </a:r>
            <a:r>
              <a:rPr lang="en-US" dirty="0"/>
              <a:t> för </a:t>
            </a:r>
            <a:r>
              <a:rPr lang="en-US" dirty="0" err="1"/>
              <a:t>stort</a:t>
            </a:r>
            <a:r>
              <a:rPr lang="en-US" dirty="0"/>
              <a:t> </a:t>
            </a:r>
            <a:r>
              <a:rPr lang="en-US" dirty="0" err="1"/>
              <a:t>steg</a:t>
            </a:r>
            <a:r>
              <a:rPr lang="en-US" dirty="0"/>
              <a:t> </a:t>
            </a:r>
            <a:r>
              <a:rPr lang="en-US" dirty="0" err="1"/>
              <a:t>så</a:t>
            </a:r>
            <a:r>
              <a:rPr lang="en-US" dirty="0"/>
              <a:t> barn </a:t>
            </a:r>
            <a:r>
              <a:rPr lang="en-US" dirty="0" err="1"/>
              <a:t>slutar</a:t>
            </a:r>
            <a:r>
              <a:rPr lang="en-US" dirty="0"/>
              <a:t>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365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4411A-5B64-4B55-8820-EBC10C5C7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566" y="281032"/>
            <a:ext cx="8313177" cy="753035"/>
          </a:xfrm>
        </p:spPr>
        <p:txBody>
          <a:bodyPr anchor="b">
            <a:normAutofit/>
          </a:bodyPr>
          <a:lstStyle/>
          <a:p>
            <a:r>
              <a:rPr lang="en-US" sz="4400"/>
              <a:t>Ekonomi – </a:t>
            </a:r>
            <a:r>
              <a:rPr lang="en-US" sz="4400" err="1"/>
              <a:t>träningsavgifter</a:t>
            </a:r>
            <a:r>
              <a:rPr lang="en-US" sz="4400"/>
              <a:t> 24/25?</a:t>
            </a:r>
            <a:endParaRPr lang="sv-SE" sz="440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8B2CBE9-0291-4A53-B078-CDE5143707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234229"/>
              </p:ext>
            </p:extLst>
          </p:nvPr>
        </p:nvGraphicFramePr>
        <p:xfrm>
          <a:off x="302004" y="941788"/>
          <a:ext cx="10402348" cy="5732829"/>
        </p:xfrm>
        <a:graphic>
          <a:graphicData uri="http://schemas.openxmlformats.org/drawingml/2006/table">
            <a:tbl>
              <a:tblPr firstRow="1" bandRow="1"/>
              <a:tblGrid>
                <a:gridCol w="1124324">
                  <a:extLst>
                    <a:ext uri="{9D8B030D-6E8A-4147-A177-3AD203B41FA5}">
                      <a16:colId xmlns:a16="http://schemas.microsoft.com/office/drawing/2014/main" val="3066095853"/>
                    </a:ext>
                  </a:extLst>
                </a:gridCol>
                <a:gridCol w="850328">
                  <a:extLst>
                    <a:ext uri="{9D8B030D-6E8A-4147-A177-3AD203B41FA5}">
                      <a16:colId xmlns:a16="http://schemas.microsoft.com/office/drawing/2014/main" val="3729761487"/>
                    </a:ext>
                  </a:extLst>
                </a:gridCol>
                <a:gridCol w="755847">
                  <a:extLst>
                    <a:ext uri="{9D8B030D-6E8A-4147-A177-3AD203B41FA5}">
                      <a16:colId xmlns:a16="http://schemas.microsoft.com/office/drawing/2014/main" val="347824074"/>
                    </a:ext>
                  </a:extLst>
                </a:gridCol>
                <a:gridCol w="793640">
                  <a:extLst>
                    <a:ext uri="{9D8B030D-6E8A-4147-A177-3AD203B41FA5}">
                      <a16:colId xmlns:a16="http://schemas.microsoft.com/office/drawing/2014/main" val="2782610508"/>
                    </a:ext>
                  </a:extLst>
                </a:gridCol>
                <a:gridCol w="880081">
                  <a:extLst>
                    <a:ext uri="{9D8B030D-6E8A-4147-A177-3AD203B41FA5}">
                      <a16:colId xmlns:a16="http://schemas.microsoft.com/office/drawing/2014/main" val="1219763421"/>
                    </a:ext>
                  </a:extLst>
                </a:gridCol>
                <a:gridCol w="855677">
                  <a:extLst>
                    <a:ext uri="{9D8B030D-6E8A-4147-A177-3AD203B41FA5}">
                      <a16:colId xmlns:a16="http://schemas.microsoft.com/office/drawing/2014/main" val="3678694656"/>
                    </a:ext>
                  </a:extLst>
                </a:gridCol>
                <a:gridCol w="922789">
                  <a:extLst>
                    <a:ext uri="{9D8B030D-6E8A-4147-A177-3AD203B41FA5}">
                      <a16:colId xmlns:a16="http://schemas.microsoft.com/office/drawing/2014/main" val="1166869246"/>
                    </a:ext>
                  </a:extLst>
                </a:gridCol>
                <a:gridCol w="906011">
                  <a:extLst>
                    <a:ext uri="{9D8B030D-6E8A-4147-A177-3AD203B41FA5}">
                      <a16:colId xmlns:a16="http://schemas.microsoft.com/office/drawing/2014/main" val="2848141756"/>
                    </a:ext>
                  </a:extLst>
                </a:gridCol>
                <a:gridCol w="922789">
                  <a:extLst>
                    <a:ext uri="{9D8B030D-6E8A-4147-A177-3AD203B41FA5}">
                      <a16:colId xmlns:a16="http://schemas.microsoft.com/office/drawing/2014/main" val="2315474534"/>
                    </a:ext>
                  </a:extLst>
                </a:gridCol>
                <a:gridCol w="897622">
                  <a:extLst>
                    <a:ext uri="{9D8B030D-6E8A-4147-A177-3AD203B41FA5}">
                      <a16:colId xmlns:a16="http://schemas.microsoft.com/office/drawing/2014/main" val="1561997019"/>
                    </a:ext>
                  </a:extLst>
                </a:gridCol>
                <a:gridCol w="1493240">
                  <a:extLst>
                    <a:ext uri="{9D8B030D-6E8A-4147-A177-3AD203B41FA5}">
                      <a16:colId xmlns:a16="http://schemas.microsoft.com/office/drawing/2014/main" val="743754571"/>
                    </a:ext>
                  </a:extLst>
                </a:gridCol>
              </a:tblGrid>
              <a:tr h="446587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</a:rPr>
                        <a:t>15/16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</a:rPr>
                        <a:t>16/17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</a:rPr>
                        <a:t>17/18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</a:rPr>
                        <a:t>18/19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</a:rPr>
                        <a:t>19/20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</a:rPr>
                        <a:t>20/21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</a:rPr>
                        <a:t>21/22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</a:rPr>
                        <a:t>22/23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</a:rPr>
                        <a:t>23/24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</a:rPr>
                        <a:t>24/25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2201831"/>
                  </a:ext>
                </a:extLst>
              </a:tr>
              <a:tr h="446587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</a:rPr>
                        <a:t>U16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3000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3100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3300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3500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3500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3500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3500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3700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3900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59732"/>
                  </a:ext>
                </a:extLst>
              </a:tr>
              <a:tr h="446587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</a:rPr>
                        <a:t>U15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3000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3100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3300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3500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3500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3500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3500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3700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3900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2961760"/>
                  </a:ext>
                </a:extLst>
              </a:tr>
              <a:tr h="446587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</a:rPr>
                        <a:t>U14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2800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2900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3100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3300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3300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3300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3300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3500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3700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2593009"/>
                  </a:ext>
                </a:extLst>
              </a:tr>
              <a:tr h="446587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</a:rPr>
                        <a:t>U13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2800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2900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3100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3300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3300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3300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3300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3500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3700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2703787"/>
                  </a:ext>
                </a:extLst>
              </a:tr>
              <a:tr h="446587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</a:rPr>
                        <a:t>U12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2700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2800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3000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3200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3200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3200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3200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3400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3600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5672560"/>
                  </a:ext>
                </a:extLst>
              </a:tr>
              <a:tr h="446587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</a:rPr>
                        <a:t>U11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2700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2800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3000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3200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3200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3200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3200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3400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3600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039704"/>
                  </a:ext>
                </a:extLst>
              </a:tr>
              <a:tr h="446587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</a:rPr>
                        <a:t>U10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2500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2600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2800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3000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3000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3000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3000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3200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3400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1585472"/>
                  </a:ext>
                </a:extLst>
              </a:tr>
              <a:tr h="446587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</a:rPr>
                        <a:t>U9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2500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2600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2800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3000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3000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3000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3000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3200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3400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3553258"/>
                  </a:ext>
                </a:extLst>
              </a:tr>
              <a:tr h="446587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</a:rPr>
                        <a:t>Flick 13-16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- 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640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640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2000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2500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4556628"/>
                  </a:ext>
                </a:extLst>
              </a:tr>
              <a:tr h="446587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</a:rPr>
                        <a:t>Flick 10-12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6268906"/>
                  </a:ext>
                </a:extLst>
              </a:tr>
              <a:tr h="781450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</a:rPr>
                        <a:t>TKH</a:t>
                      </a: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600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600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600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300/640/900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350/640/900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350/640/900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350/640/900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500/700/1000</a:t>
                      </a: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500/700/1000</a:t>
                      </a:r>
                    </a:p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26" marR="44426" marT="44426" marB="44426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57993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7450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34B17-AE5A-4899-8FEC-E423AC476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E0ACD-426E-41CD-A2AC-DAF3FBE01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6942"/>
            <a:ext cx="10515600" cy="4790021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sz="1900" dirty="0"/>
              <a:t>09:00	</a:t>
            </a:r>
            <a:r>
              <a:rPr lang="en-US" sz="1900" dirty="0" err="1"/>
              <a:t>Välkommen</a:t>
            </a:r>
            <a:r>
              <a:rPr lang="en-US" sz="1900" dirty="0"/>
              <a:t> – </a:t>
            </a:r>
            <a:r>
              <a:rPr lang="en-US" sz="1900" dirty="0" err="1"/>
              <a:t>Historik</a:t>
            </a:r>
            <a:r>
              <a:rPr lang="en-US" sz="1900" dirty="0"/>
              <a:t> &amp; </a:t>
            </a:r>
            <a:r>
              <a:rPr lang="en-US" sz="1900" dirty="0" err="1"/>
              <a:t>Syfte</a:t>
            </a:r>
            <a:endParaRPr lang="en-US" sz="1900" dirty="0"/>
          </a:p>
          <a:p>
            <a:r>
              <a:rPr lang="en-US" sz="2100" dirty="0"/>
              <a:t>09:15 </a:t>
            </a:r>
            <a:r>
              <a:rPr lang="en-US" sz="2100" dirty="0" err="1"/>
              <a:t>Föreningskunskap</a:t>
            </a:r>
            <a:r>
              <a:rPr lang="en-US" sz="2100" dirty="0"/>
              <a:t>, Magnus Forsberg </a:t>
            </a:r>
            <a:r>
              <a:rPr lang="en-US" sz="2100" dirty="0" err="1"/>
              <a:t>RF-Sisu</a:t>
            </a:r>
            <a:endParaRPr lang="en-US" sz="2100" dirty="0"/>
          </a:p>
          <a:p>
            <a:r>
              <a:rPr lang="en-US" sz="2100" dirty="0"/>
              <a:t>09:30 	Ekonomi, Lars Johansson &amp; Björn Forsgren</a:t>
            </a:r>
          </a:p>
          <a:p>
            <a:r>
              <a:rPr lang="en-US" sz="3600" dirty="0"/>
              <a:t>10:00 </a:t>
            </a:r>
            <a:r>
              <a:rPr lang="en-US" sz="3600" dirty="0" err="1"/>
              <a:t>Hemmacuper</a:t>
            </a:r>
            <a:r>
              <a:rPr lang="en-US" sz="3600" dirty="0"/>
              <a:t>, Daniel B, Daniel K, Lars J</a:t>
            </a:r>
          </a:p>
          <a:p>
            <a:r>
              <a:rPr lang="en-US" sz="1900" dirty="0"/>
              <a:t>10:30	</a:t>
            </a:r>
            <a:r>
              <a:rPr lang="en-US" sz="1900" dirty="0" err="1"/>
              <a:t>Utbildning</a:t>
            </a:r>
            <a:r>
              <a:rPr lang="en-US" sz="1900" dirty="0"/>
              <a:t>, Daniel Björkstig</a:t>
            </a:r>
          </a:p>
          <a:p>
            <a:r>
              <a:rPr lang="en-US" sz="1900" dirty="0"/>
              <a:t>10:40	</a:t>
            </a:r>
            <a:r>
              <a:rPr lang="en-US" sz="1900" dirty="0" err="1"/>
              <a:t>Styrelsen</a:t>
            </a:r>
            <a:r>
              <a:rPr lang="en-US" sz="1900" dirty="0"/>
              <a:t>, Jonny Arvola &amp; Amanda Wallin</a:t>
            </a:r>
          </a:p>
          <a:p>
            <a:r>
              <a:rPr lang="en-US" sz="1900" dirty="0"/>
              <a:t>11:10	</a:t>
            </a:r>
            <a:r>
              <a:rPr lang="en-US" sz="1900" dirty="0" err="1"/>
              <a:t>Hockeygymnasiet</a:t>
            </a:r>
            <a:r>
              <a:rPr lang="en-US" sz="1900" dirty="0"/>
              <a:t> &amp; Junior, Björn Forsgren &amp; Johan Tunbratt	</a:t>
            </a:r>
          </a:p>
          <a:p>
            <a:r>
              <a:rPr lang="en-US" sz="1900" dirty="0"/>
              <a:t>11:30	</a:t>
            </a:r>
            <a:r>
              <a:rPr lang="en-US" sz="1900" dirty="0" err="1"/>
              <a:t>Trygg</a:t>
            </a:r>
            <a:r>
              <a:rPr lang="en-US" sz="1900" dirty="0"/>
              <a:t> </a:t>
            </a:r>
            <a:r>
              <a:rPr lang="en-US" sz="1900" dirty="0" err="1"/>
              <a:t>idrott</a:t>
            </a:r>
            <a:r>
              <a:rPr lang="en-US" sz="1900" dirty="0"/>
              <a:t>, Magnus Forsberg</a:t>
            </a:r>
          </a:p>
          <a:p>
            <a:r>
              <a:rPr lang="en-US" sz="1900" dirty="0"/>
              <a:t>12:00	Lunch, </a:t>
            </a:r>
            <a:r>
              <a:rPr lang="en-US" sz="1900" dirty="0" err="1"/>
              <a:t>Etagé</a:t>
            </a:r>
            <a:endParaRPr lang="en-US" sz="1900" dirty="0"/>
          </a:p>
          <a:p>
            <a:r>
              <a:rPr lang="en-US" sz="1900" dirty="0"/>
              <a:t>12:45 – 14:15 </a:t>
            </a:r>
            <a:r>
              <a:rPr lang="en-US" sz="1900" dirty="0" err="1"/>
              <a:t>Mtrl</a:t>
            </a:r>
            <a:r>
              <a:rPr lang="en-US" sz="1900" dirty="0"/>
              <a:t>: </a:t>
            </a:r>
            <a:r>
              <a:rPr lang="en-US" sz="1900" dirty="0" err="1"/>
              <a:t>Akut</a:t>
            </a:r>
            <a:r>
              <a:rPr lang="en-US" sz="1900" dirty="0"/>
              <a:t> </a:t>
            </a:r>
            <a:r>
              <a:rPr lang="en-US" sz="1900" dirty="0" err="1"/>
              <a:t>skadebehandling</a:t>
            </a:r>
            <a:r>
              <a:rPr lang="en-US" sz="1900" dirty="0"/>
              <a:t> med </a:t>
            </a:r>
            <a:r>
              <a:rPr lang="en-US" sz="1900" dirty="0" err="1"/>
              <a:t>Krister</a:t>
            </a:r>
            <a:r>
              <a:rPr lang="en-US" sz="1900" dirty="0"/>
              <a:t> Olsson  </a:t>
            </a:r>
          </a:p>
          <a:p>
            <a:r>
              <a:rPr lang="en-US" sz="1900" dirty="0"/>
              <a:t>12:45 	</a:t>
            </a:r>
            <a:r>
              <a:rPr lang="en-US" sz="1900" dirty="0" err="1"/>
              <a:t>Revidering</a:t>
            </a:r>
            <a:r>
              <a:rPr lang="en-US" sz="1900" dirty="0"/>
              <a:t> policy, Daniel B &amp; Magnus F (</a:t>
            </a:r>
            <a:r>
              <a:rPr lang="en-US" sz="1900" dirty="0" err="1"/>
              <a:t>mtrl</a:t>
            </a:r>
            <a:r>
              <a:rPr lang="en-US" sz="1900" dirty="0"/>
              <a:t> 14:15-15:00)</a:t>
            </a:r>
          </a:p>
          <a:p>
            <a:r>
              <a:rPr lang="en-US" sz="1900" dirty="0"/>
              <a:t>13:30</a:t>
            </a:r>
            <a:r>
              <a:rPr lang="en-US" sz="2100" dirty="0"/>
              <a:t> =&gt;  </a:t>
            </a:r>
            <a:r>
              <a:rPr lang="en-US" sz="2100" dirty="0" err="1"/>
              <a:t>Lagledare</a:t>
            </a:r>
            <a:r>
              <a:rPr lang="en-US" sz="2100" dirty="0"/>
              <a:t>, Tränare</a:t>
            </a:r>
          </a:p>
          <a:p>
            <a:pPr lvl="2"/>
            <a:r>
              <a:rPr lang="en-US" sz="1500" dirty="0"/>
              <a:t>Tränare (</a:t>
            </a:r>
            <a:r>
              <a:rPr lang="en-US" sz="1500" dirty="0" err="1"/>
              <a:t>Jocke</a:t>
            </a:r>
            <a:r>
              <a:rPr lang="en-US" sz="1500" dirty="0"/>
              <a:t> L): </a:t>
            </a:r>
          </a:p>
          <a:p>
            <a:pPr lvl="3"/>
            <a:r>
              <a:rPr lang="en-US" sz="1500" dirty="0" err="1"/>
              <a:t>Serieupplägg</a:t>
            </a:r>
            <a:r>
              <a:rPr lang="en-US" sz="1500" dirty="0"/>
              <a:t>/</a:t>
            </a:r>
            <a:r>
              <a:rPr lang="en-US" sz="1500" dirty="0" err="1"/>
              <a:t>anmälningar</a:t>
            </a:r>
            <a:endParaRPr lang="en-US" sz="1500" dirty="0"/>
          </a:p>
          <a:p>
            <a:pPr lvl="3"/>
            <a:r>
              <a:rPr lang="en-US" sz="1500" dirty="0" err="1"/>
              <a:t>Tränings</a:t>
            </a:r>
            <a:r>
              <a:rPr lang="en-US" sz="1500" dirty="0"/>
              <a:t>- &amp; </a:t>
            </a:r>
            <a:r>
              <a:rPr lang="en-US" sz="1500" dirty="0" err="1"/>
              <a:t>matchutbyte</a:t>
            </a:r>
            <a:endParaRPr lang="en-US" sz="1500" dirty="0"/>
          </a:p>
          <a:p>
            <a:pPr lvl="3"/>
            <a:r>
              <a:rPr lang="en-US" sz="1500" dirty="0" err="1"/>
              <a:t>Säsongsplanering</a:t>
            </a:r>
            <a:endParaRPr lang="en-US" sz="1500" dirty="0"/>
          </a:p>
          <a:p>
            <a:pPr lvl="3"/>
            <a:r>
              <a:rPr lang="en-US" sz="1500" dirty="0" err="1"/>
              <a:t>Träningar</a:t>
            </a:r>
            <a:r>
              <a:rPr lang="en-US" sz="1500" dirty="0"/>
              <a:t>, </a:t>
            </a:r>
            <a:r>
              <a:rPr lang="en-US" sz="1500" dirty="0" err="1"/>
              <a:t>serier</a:t>
            </a:r>
            <a:r>
              <a:rPr lang="en-US" sz="1500" dirty="0"/>
              <a:t>, </a:t>
            </a:r>
            <a:r>
              <a:rPr lang="en-US" sz="1500" dirty="0" err="1"/>
              <a:t>cuper</a:t>
            </a:r>
            <a:r>
              <a:rPr lang="en-US" sz="1500" dirty="0"/>
              <a:t>.			</a:t>
            </a:r>
          </a:p>
          <a:p>
            <a:pPr lvl="2"/>
            <a:r>
              <a:rPr lang="en-US" sz="1500" dirty="0" err="1"/>
              <a:t>Lagledare</a:t>
            </a:r>
            <a:r>
              <a:rPr lang="en-US" sz="1500" dirty="0"/>
              <a:t>: </a:t>
            </a:r>
            <a:r>
              <a:rPr lang="en-US" sz="1500" dirty="0" err="1"/>
              <a:t>Föreningsbeting</a:t>
            </a:r>
            <a:r>
              <a:rPr lang="en-US" sz="1500" dirty="0"/>
              <a:t> &amp; </a:t>
            </a:r>
            <a:r>
              <a:rPr lang="en-US" sz="1500" dirty="0" err="1"/>
              <a:t>Arbetsbeting</a:t>
            </a:r>
            <a:r>
              <a:rPr lang="en-US" sz="1500" dirty="0"/>
              <a:t> 24/25, </a:t>
            </a:r>
          </a:p>
          <a:p>
            <a:pPr lvl="3"/>
            <a:endParaRPr lang="en-US" sz="1200" dirty="0"/>
          </a:p>
          <a:p>
            <a:pPr marL="0" indent="0">
              <a:buNone/>
            </a:pPr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908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C57F6-9ED8-1DAE-15C2-0CA3BB21E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5228"/>
          </a:xfrm>
        </p:spPr>
        <p:txBody>
          <a:bodyPr/>
          <a:lstStyle/>
          <a:p>
            <a:r>
              <a:rPr lang="sv-SE"/>
              <a:t>Hemmacuper/Arrangemang 24/25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8E5888A-175F-933E-B87A-79944607F3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1124466"/>
              </p:ext>
            </p:extLst>
          </p:nvPr>
        </p:nvGraphicFramePr>
        <p:xfrm>
          <a:off x="838200" y="1290353"/>
          <a:ext cx="9521847" cy="5426332"/>
        </p:xfrm>
        <a:graphic>
          <a:graphicData uri="http://schemas.openxmlformats.org/drawingml/2006/table">
            <a:tbl>
              <a:tblPr/>
              <a:tblGrid>
                <a:gridCol w="993752">
                  <a:extLst>
                    <a:ext uri="{9D8B030D-6E8A-4147-A177-3AD203B41FA5}">
                      <a16:colId xmlns:a16="http://schemas.microsoft.com/office/drawing/2014/main" val="2852987218"/>
                    </a:ext>
                  </a:extLst>
                </a:gridCol>
                <a:gridCol w="1753594">
                  <a:extLst>
                    <a:ext uri="{9D8B030D-6E8A-4147-A177-3AD203B41FA5}">
                      <a16:colId xmlns:a16="http://schemas.microsoft.com/office/drawing/2014/main" val="3758771884"/>
                    </a:ext>
                  </a:extLst>
                </a:gridCol>
                <a:gridCol w="1523349">
                  <a:extLst>
                    <a:ext uri="{9D8B030D-6E8A-4147-A177-3AD203B41FA5}">
                      <a16:colId xmlns:a16="http://schemas.microsoft.com/office/drawing/2014/main" val="4233916028"/>
                    </a:ext>
                  </a:extLst>
                </a:gridCol>
                <a:gridCol w="2265028">
                  <a:extLst>
                    <a:ext uri="{9D8B030D-6E8A-4147-A177-3AD203B41FA5}">
                      <a16:colId xmlns:a16="http://schemas.microsoft.com/office/drawing/2014/main" val="2121952807"/>
                    </a:ext>
                  </a:extLst>
                </a:gridCol>
                <a:gridCol w="2986124">
                  <a:extLst>
                    <a:ext uri="{9D8B030D-6E8A-4147-A177-3AD203B41FA5}">
                      <a16:colId xmlns:a16="http://schemas.microsoft.com/office/drawing/2014/main" val="2800567310"/>
                    </a:ext>
                  </a:extLst>
                </a:gridCol>
              </a:tblGrid>
              <a:tr h="236977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  <a:latin typeface="+mn-lt"/>
                        </a:rPr>
                        <a:t>v.32</a:t>
                      </a:r>
                    </a:p>
                  </a:txBody>
                  <a:tcPr marL="37678" marR="37678" marT="37678" marB="3767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5-8 aug</a:t>
                      </a:r>
                    </a:p>
                  </a:txBody>
                  <a:tcPr marL="37678" marR="37678" marT="37678" marB="3767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  <a:latin typeface="+mn-lt"/>
                        </a:rPr>
                        <a:t>SKK</a:t>
                      </a:r>
                    </a:p>
                  </a:txBody>
                  <a:tcPr marL="37678" marR="37678" marT="37678" marB="3767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err="1">
                          <a:effectLst/>
                          <a:latin typeface="+mn-lt"/>
                        </a:rPr>
                        <a:t>Sommarläger</a:t>
                      </a:r>
                      <a:endParaRPr lang="en-US" sz="1600">
                        <a:effectLst/>
                        <a:latin typeface="+mn-lt"/>
                      </a:endParaRPr>
                    </a:p>
                  </a:txBody>
                  <a:tcPr marL="37678" marR="37678" marT="37678" marB="3767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err="1">
                          <a:effectLst/>
                          <a:latin typeface="+mn-lt"/>
                        </a:rPr>
                        <a:t>Torsdag</a:t>
                      </a:r>
                      <a:r>
                        <a:rPr lang="en-US" sz="1600">
                          <a:effectLst/>
                          <a:latin typeface="+mn-lt"/>
                        </a:rPr>
                        <a:t> delas A- &amp; B-hall med KKI</a:t>
                      </a:r>
                    </a:p>
                  </a:txBody>
                  <a:tcPr marL="37678" marR="37678" marT="37678" marB="3767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9448432"/>
                  </a:ext>
                </a:extLst>
              </a:tr>
              <a:tr h="295582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678" marR="37678" marT="37678" marB="3767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8-11 aug</a:t>
                      </a:r>
                    </a:p>
                  </a:txBody>
                  <a:tcPr marL="37678" marR="37678" marT="37678" marB="3767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  <a:latin typeface="+mn-lt"/>
                        </a:rPr>
                        <a:t>KKI</a:t>
                      </a:r>
                    </a:p>
                  </a:txBody>
                  <a:tcPr marL="37678" marR="37678" marT="37678" marB="3767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Sommarläger</a:t>
                      </a:r>
                    </a:p>
                  </a:txBody>
                  <a:tcPr marL="37678" marR="37678" marT="37678" marB="3767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err="1">
                          <a:effectLst/>
                          <a:latin typeface="+mn-lt"/>
                        </a:rPr>
                        <a:t>Torsdag</a:t>
                      </a:r>
                      <a:r>
                        <a:rPr lang="en-US" sz="1600">
                          <a:effectLst/>
                          <a:latin typeface="+mn-lt"/>
                        </a:rPr>
                        <a:t> delas A- &amp; B-hall med SKK</a:t>
                      </a:r>
                    </a:p>
                  </a:txBody>
                  <a:tcPr marL="37678" marR="37678" marT="37678" marB="3767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2221854"/>
                  </a:ext>
                </a:extLst>
              </a:tr>
              <a:tr h="295582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  <a:latin typeface="+mn-lt"/>
                        </a:rPr>
                        <a:t>v.33</a:t>
                      </a:r>
                    </a:p>
                  </a:txBody>
                  <a:tcPr marL="37678" marR="37678" marT="37678" marB="3767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12-18 aug</a:t>
                      </a:r>
                    </a:p>
                  </a:txBody>
                  <a:tcPr marL="37678" marR="37678" marT="37678" marB="3767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  <a:latin typeface="+mn-lt"/>
                        </a:rPr>
                        <a:t>IFSH</a:t>
                      </a:r>
                    </a:p>
                  </a:txBody>
                  <a:tcPr marL="37678" marR="37678" marT="37678" marB="3767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err="1">
                          <a:effectLst/>
                          <a:latin typeface="+mn-lt"/>
                        </a:rPr>
                        <a:t>Sommarhockeyskola</a:t>
                      </a:r>
                      <a:endParaRPr lang="en-US" sz="1600">
                        <a:effectLst/>
                        <a:latin typeface="+mn-lt"/>
                      </a:endParaRPr>
                    </a:p>
                  </a:txBody>
                  <a:tcPr marL="37678" marR="37678" marT="37678" marB="3767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678" marR="37678" marT="37678" marB="3767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9886567"/>
                  </a:ext>
                </a:extLst>
              </a:tr>
              <a:tr h="295582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v.34</a:t>
                      </a:r>
                    </a:p>
                  </a:txBody>
                  <a:tcPr marL="37678" marR="37678" marT="37678" marB="3767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23-25 </a:t>
                      </a:r>
                      <a:r>
                        <a:rPr lang="en-US" sz="1600" err="1">
                          <a:effectLst/>
                          <a:latin typeface="+mn-lt"/>
                        </a:rPr>
                        <a:t>aug</a:t>
                      </a:r>
                      <a:endParaRPr lang="en-US" sz="1600">
                        <a:effectLst/>
                        <a:latin typeface="+mn-lt"/>
                      </a:endParaRPr>
                    </a:p>
                  </a:txBody>
                  <a:tcPr marL="37678" marR="37678" marT="37678" marB="3767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J18-cup</a:t>
                      </a:r>
                    </a:p>
                  </a:txBody>
                  <a:tcPr marL="37678" marR="37678" marT="37678" marB="3767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>
                          <a:effectLst/>
                          <a:latin typeface="+mn-lt"/>
                        </a:rPr>
                        <a:t>Coop Cup</a:t>
                      </a:r>
                    </a:p>
                  </a:txBody>
                  <a:tcPr marL="37678" marR="37678" marT="37678" marB="3767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678" marR="37678" marT="37678" marB="3767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2276307"/>
                  </a:ext>
                </a:extLst>
              </a:tr>
              <a:tr h="295582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v.35</a:t>
                      </a:r>
                    </a:p>
                  </a:txBody>
                  <a:tcPr marL="37678" marR="37678" marT="37678" marB="3767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27-31 </a:t>
                      </a:r>
                      <a:r>
                        <a:rPr lang="en-US" sz="1600" err="1">
                          <a:effectLst/>
                          <a:latin typeface="+mn-lt"/>
                        </a:rPr>
                        <a:t>aug</a:t>
                      </a:r>
                      <a:endParaRPr lang="en-US" sz="1600">
                        <a:effectLst/>
                        <a:latin typeface="+mn-lt"/>
                      </a:endParaRPr>
                    </a:p>
                  </a:txBody>
                  <a:tcPr marL="37678" marR="37678" marT="37678" marB="3767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Herr</a:t>
                      </a:r>
                    </a:p>
                  </a:txBody>
                  <a:tcPr marL="37678" marR="37678" marT="37678" marB="3767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SCA-</a:t>
                      </a:r>
                      <a:r>
                        <a:rPr lang="en-US" sz="1600" err="1">
                          <a:effectLst/>
                          <a:latin typeface="+mn-lt"/>
                        </a:rPr>
                        <a:t>cupen</a:t>
                      </a:r>
                      <a:endParaRPr lang="en-US" sz="1600">
                        <a:effectLst/>
                        <a:latin typeface="+mn-lt"/>
                      </a:endParaRPr>
                    </a:p>
                  </a:txBody>
                  <a:tcPr marL="37678" marR="37678" marT="37678" marB="3767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Hela </a:t>
                      </a:r>
                      <a:r>
                        <a:rPr lang="en-US" sz="1600" err="1">
                          <a:effectLst/>
                          <a:latin typeface="+mn-lt"/>
                        </a:rPr>
                        <a:t>veckan</a:t>
                      </a:r>
                      <a:endParaRPr lang="en-US" sz="1600">
                        <a:effectLst/>
                        <a:latin typeface="+mn-lt"/>
                      </a:endParaRPr>
                    </a:p>
                  </a:txBody>
                  <a:tcPr marL="37678" marR="37678" marT="37678" marB="3767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0538370"/>
                  </a:ext>
                </a:extLst>
              </a:tr>
              <a:tr h="295582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  <a:latin typeface="+mn-lt"/>
                        </a:rPr>
                        <a:t>v.36</a:t>
                      </a:r>
                    </a:p>
                  </a:txBody>
                  <a:tcPr marL="37678" marR="37678" marT="37678" marB="3767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6-8 </a:t>
                      </a:r>
                      <a:r>
                        <a:rPr lang="en-US" sz="1600" err="1">
                          <a:effectLst/>
                          <a:latin typeface="+mn-lt"/>
                        </a:rPr>
                        <a:t>sep</a:t>
                      </a:r>
                      <a:endParaRPr lang="en-US" sz="1600">
                        <a:effectLst/>
                        <a:latin typeface="+mn-lt"/>
                      </a:endParaRPr>
                    </a:p>
                  </a:txBody>
                  <a:tcPr marL="37678" marR="37678" marT="37678" marB="3767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  <a:latin typeface="+mn-lt"/>
                        </a:rPr>
                        <a:t>IFSH</a:t>
                      </a:r>
                    </a:p>
                  </a:txBody>
                  <a:tcPr marL="37678" marR="37678" marT="37678" marB="3767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TV-</a:t>
                      </a:r>
                      <a:r>
                        <a:rPr lang="en-US" sz="1600" err="1">
                          <a:effectLst/>
                          <a:latin typeface="+mn-lt"/>
                        </a:rPr>
                        <a:t>puckskval</a:t>
                      </a:r>
                      <a:endParaRPr lang="en-US" sz="1600">
                        <a:effectLst/>
                        <a:latin typeface="+mn-lt"/>
                      </a:endParaRPr>
                    </a:p>
                  </a:txBody>
                  <a:tcPr marL="37678" marR="37678" marT="37678" marB="3767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A-</a:t>
                      </a:r>
                      <a:r>
                        <a:rPr lang="en-US" sz="1600" err="1">
                          <a:effectLst/>
                          <a:latin typeface="+mn-lt"/>
                        </a:rPr>
                        <a:t>hallen</a:t>
                      </a:r>
                      <a:endParaRPr lang="en-US" sz="1600">
                        <a:effectLst/>
                        <a:latin typeface="+mn-lt"/>
                      </a:endParaRPr>
                    </a:p>
                  </a:txBody>
                  <a:tcPr marL="37678" marR="37678" marT="37678" marB="3767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563812"/>
                  </a:ext>
                </a:extLst>
              </a:tr>
              <a:tr h="295582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678" marR="37678" marT="37678" marB="3767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  <a:latin typeface="+mn-lt"/>
                        </a:rPr>
                        <a:t>7 sep</a:t>
                      </a:r>
                    </a:p>
                  </a:txBody>
                  <a:tcPr marL="37678" marR="37678" marT="37678" marB="3767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  <a:latin typeface="+mn-lt"/>
                        </a:rPr>
                        <a:t>SKK</a:t>
                      </a:r>
                    </a:p>
                  </a:txBody>
                  <a:tcPr marL="37678" marR="37678" marT="37678" marB="3767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err="1">
                          <a:effectLst/>
                          <a:latin typeface="+mn-lt"/>
                        </a:rPr>
                        <a:t>Tränarutbildning</a:t>
                      </a:r>
                      <a:endParaRPr lang="en-US" sz="1600">
                        <a:effectLst/>
                        <a:latin typeface="+mn-lt"/>
                      </a:endParaRPr>
                    </a:p>
                  </a:txBody>
                  <a:tcPr marL="37678" marR="37678" marT="37678" marB="3767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Ungdomshallen, 0800-1600</a:t>
                      </a:r>
                    </a:p>
                  </a:txBody>
                  <a:tcPr marL="37678" marR="37678" marT="37678" marB="3767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8145671"/>
                  </a:ext>
                </a:extLst>
              </a:tr>
              <a:tr h="295582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v.37</a:t>
                      </a:r>
                    </a:p>
                  </a:txBody>
                  <a:tcPr marL="37678" marR="37678" marT="37678" marB="3767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14-15 </a:t>
                      </a:r>
                      <a:r>
                        <a:rPr lang="en-US" sz="1600" err="1">
                          <a:effectLst/>
                          <a:latin typeface="+mn-lt"/>
                        </a:rPr>
                        <a:t>sep</a:t>
                      </a:r>
                      <a:endParaRPr lang="en-US" sz="1600">
                        <a:effectLst/>
                        <a:latin typeface="+mn-lt"/>
                      </a:endParaRPr>
                    </a:p>
                  </a:txBody>
                  <a:tcPr marL="37678" marR="37678" marT="37678" marB="3767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  <a:latin typeface="+mn-lt"/>
                        </a:rPr>
                        <a:t>U16-cup</a:t>
                      </a:r>
                    </a:p>
                  </a:txBody>
                  <a:tcPr marL="37678" marR="37678" marT="37678" marB="3767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600" i="0" err="1">
                          <a:effectLst/>
                          <a:latin typeface="+mn-lt"/>
                        </a:rPr>
                        <a:t>Brandcode</a:t>
                      </a:r>
                      <a:r>
                        <a:rPr lang="sv-SE" sz="1600" i="0">
                          <a:effectLst/>
                          <a:latin typeface="+mn-lt"/>
                        </a:rPr>
                        <a:t> Cup</a:t>
                      </a:r>
                    </a:p>
                  </a:txBody>
                  <a:tcPr marL="37678" marR="37678" marT="37678" marB="3767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GK 14-15 </a:t>
                      </a:r>
                      <a:r>
                        <a:rPr lang="en-US" sz="1600" i="1" err="1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sep</a:t>
                      </a:r>
                      <a:endParaRPr lang="en-US" sz="160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37678" marR="37678" marT="37678" marB="3767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4471275"/>
                  </a:ext>
                </a:extLst>
              </a:tr>
              <a:tr h="295582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v.38</a:t>
                      </a:r>
                    </a:p>
                  </a:txBody>
                  <a:tcPr marL="37678" marR="37678" marT="37678" marB="3767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22 </a:t>
                      </a:r>
                      <a:r>
                        <a:rPr lang="en-US" sz="1600" err="1">
                          <a:effectLst/>
                          <a:latin typeface="+mn-lt"/>
                        </a:rPr>
                        <a:t>sep</a:t>
                      </a:r>
                      <a:endParaRPr lang="en-US" sz="1600">
                        <a:effectLst/>
                        <a:latin typeface="+mn-lt"/>
                      </a:endParaRPr>
                    </a:p>
                  </a:txBody>
                  <a:tcPr marL="37678" marR="37678" marT="37678" marB="3767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  <a:latin typeface="+mn-lt"/>
                        </a:rPr>
                        <a:t>KKI</a:t>
                      </a:r>
                    </a:p>
                  </a:txBody>
                  <a:tcPr marL="37678" marR="37678" marT="37678" marB="3767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err="1">
                          <a:effectLst/>
                          <a:latin typeface="+mn-lt"/>
                        </a:rPr>
                        <a:t>Programgenomgång</a:t>
                      </a:r>
                      <a:endParaRPr lang="en-US" sz="1600">
                        <a:effectLst/>
                        <a:latin typeface="+mn-lt"/>
                      </a:endParaRPr>
                    </a:p>
                  </a:txBody>
                  <a:tcPr marL="37678" marR="37678" marT="37678" marB="3767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Sö: 0800-1400</a:t>
                      </a:r>
                    </a:p>
                  </a:txBody>
                  <a:tcPr marL="37678" marR="37678" marT="37678" marB="3767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2297805"/>
                  </a:ext>
                </a:extLst>
              </a:tr>
              <a:tr h="295582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v.39</a:t>
                      </a:r>
                    </a:p>
                  </a:txBody>
                  <a:tcPr marL="37678" marR="37678" marT="37678" marB="3767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28-29 </a:t>
                      </a:r>
                      <a:r>
                        <a:rPr lang="en-US" sz="1600" err="1">
                          <a:effectLst/>
                          <a:latin typeface="+mn-lt"/>
                        </a:rPr>
                        <a:t>sep</a:t>
                      </a:r>
                      <a:endParaRPr lang="en-US" sz="1600">
                        <a:effectLst/>
                        <a:latin typeface="+mn-lt"/>
                      </a:endParaRPr>
                    </a:p>
                  </a:txBody>
                  <a:tcPr marL="37678" marR="37678" marT="37678" marB="3767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  <a:latin typeface="+mn-lt"/>
                        </a:rPr>
                        <a:t>U15-cup</a:t>
                      </a:r>
                    </a:p>
                  </a:txBody>
                  <a:tcPr marL="37678" marR="37678" marT="37678" marB="3767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err="1">
                          <a:effectLst/>
                          <a:latin typeface="+mn-lt"/>
                        </a:rPr>
                        <a:t>Ej</a:t>
                      </a:r>
                      <a:r>
                        <a:rPr lang="en-US" sz="1600" i="1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i="1" err="1">
                          <a:effectLst/>
                          <a:latin typeface="+mn-lt"/>
                        </a:rPr>
                        <a:t>klart</a:t>
                      </a:r>
                      <a:r>
                        <a:rPr lang="en-US" sz="1600" i="1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i="1" err="1">
                          <a:effectLst/>
                          <a:latin typeface="+mn-lt"/>
                        </a:rPr>
                        <a:t>cupnamn</a:t>
                      </a:r>
                      <a:endParaRPr lang="en-US" sz="1600" i="1">
                        <a:effectLst/>
                        <a:latin typeface="+mn-lt"/>
                      </a:endParaRPr>
                    </a:p>
                  </a:txBody>
                  <a:tcPr marL="37678" marR="37678" marT="37678" marB="3767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678" marR="37678" marT="37678" marB="3767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0997029"/>
                  </a:ext>
                </a:extLst>
              </a:tr>
              <a:tr h="295582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v.40</a:t>
                      </a:r>
                    </a:p>
                  </a:txBody>
                  <a:tcPr marL="37678" marR="37678" marT="37678" marB="3767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5-6 </a:t>
                      </a:r>
                      <a:r>
                        <a:rPr lang="en-US" sz="1600" err="1">
                          <a:effectLst/>
                          <a:latin typeface="+mn-lt"/>
                        </a:rPr>
                        <a:t>okt</a:t>
                      </a:r>
                      <a:endParaRPr lang="en-US" sz="1600">
                        <a:effectLst/>
                        <a:latin typeface="+mn-lt"/>
                      </a:endParaRPr>
                    </a:p>
                  </a:txBody>
                  <a:tcPr marL="37678" marR="37678" marT="37678" marB="3767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  <a:latin typeface="+mn-lt"/>
                        </a:rPr>
                        <a:t>U10-cup</a:t>
                      </a:r>
                    </a:p>
                  </a:txBody>
                  <a:tcPr marL="37678" marR="37678" marT="37678" marB="3767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err="1">
                          <a:effectLst/>
                          <a:latin typeface="+mn-lt"/>
                        </a:rPr>
                        <a:t>Ej</a:t>
                      </a:r>
                      <a:r>
                        <a:rPr lang="en-US" sz="1600" i="1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i="1" err="1">
                          <a:effectLst/>
                          <a:latin typeface="+mn-lt"/>
                        </a:rPr>
                        <a:t>klart</a:t>
                      </a:r>
                      <a:r>
                        <a:rPr lang="en-US" sz="1600" i="1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i="1" err="1">
                          <a:effectLst/>
                          <a:latin typeface="+mn-lt"/>
                        </a:rPr>
                        <a:t>cupnamn</a:t>
                      </a:r>
                      <a:endParaRPr lang="en-US" sz="1600" i="1">
                        <a:effectLst/>
                        <a:latin typeface="+mn-lt"/>
                      </a:endParaRPr>
                    </a:p>
                  </a:txBody>
                  <a:tcPr marL="37678" marR="37678" marT="37678" marB="3767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BU1 4-6 </a:t>
                      </a:r>
                      <a:r>
                        <a:rPr lang="en-US" sz="1600" i="1" err="1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okt</a:t>
                      </a:r>
                      <a:endParaRPr lang="en-US" sz="160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37678" marR="37678" marT="37678" marB="3767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788675"/>
                  </a:ext>
                </a:extLst>
              </a:tr>
              <a:tr h="295582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  <a:latin typeface="+mn-lt"/>
                        </a:rPr>
                        <a:t>v.41</a:t>
                      </a:r>
                    </a:p>
                  </a:txBody>
                  <a:tcPr marL="37678" marR="37678" marT="37678" marB="3767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678" marR="37678" marT="37678" marB="3767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678" marR="37678" marT="37678" marB="3767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678" marR="37678" marT="37678" marB="3767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678" marR="37678" marT="37678" marB="3767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6815985"/>
                  </a:ext>
                </a:extLst>
              </a:tr>
              <a:tr h="295582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v.42</a:t>
                      </a:r>
                    </a:p>
                  </a:txBody>
                  <a:tcPr marL="37678" marR="37678" marT="37678" marB="3767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  <a:latin typeface="+mn-lt"/>
                        </a:rPr>
                        <a:t>19 okt</a:t>
                      </a:r>
                    </a:p>
                  </a:txBody>
                  <a:tcPr marL="37678" marR="37678" marT="37678" marB="3767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  <a:latin typeface="+mn-lt"/>
                        </a:rPr>
                        <a:t>U9-cup</a:t>
                      </a:r>
                    </a:p>
                  </a:txBody>
                  <a:tcPr marL="37678" marR="37678" marT="37678" marB="3767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  <a:latin typeface="+mn-lt"/>
                        </a:rPr>
                        <a:t>Lilla SCA-dagen</a:t>
                      </a:r>
                    </a:p>
                  </a:txBody>
                  <a:tcPr marL="37678" marR="37678" marT="37678" marB="3767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err="1">
                          <a:effectLst/>
                          <a:latin typeface="+mn-lt"/>
                        </a:rPr>
                        <a:t>Ungdomshallen</a:t>
                      </a:r>
                      <a:endParaRPr lang="en-US" sz="1600">
                        <a:effectLst/>
                        <a:latin typeface="+mn-lt"/>
                      </a:endParaRPr>
                    </a:p>
                  </a:txBody>
                  <a:tcPr marL="37678" marR="37678" marT="37678" marB="3767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0291226"/>
                  </a:ext>
                </a:extLst>
              </a:tr>
              <a:tr h="295582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  <a:latin typeface="+mn-lt"/>
                        </a:rPr>
                        <a:t>v.43</a:t>
                      </a:r>
                    </a:p>
                  </a:txBody>
                  <a:tcPr marL="37678" marR="37678" marT="37678" marB="3767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26-27 </a:t>
                      </a:r>
                      <a:r>
                        <a:rPr lang="en-US" sz="1600" err="1">
                          <a:effectLst/>
                          <a:latin typeface="+mn-lt"/>
                        </a:rPr>
                        <a:t>okt</a:t>
                      </a:r>
                      <a:r>
                        <a:rPr lang="en-US" sz="1600">
                          <a:effectLst/>
                          <a:latin typeface="+mn-lt"/>
                        </a:rPr>
                        <a:t> (alt2)</a:t>
                      </a:r>
                    </a:p>
                  </a:txBody>
                  <a:tcPr marL="37678" marR="37678" marT="37678" marB="3767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F10-12 &amp; F13-16 </a:t>
                      </a:r>
                    </a:p>
                  </a:txBody>
                  <a:tcPr marL="37678" marR="37678" marT="37678" marB="3767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Kenneth </a:t>
                      </a:r>
                      <a:r>
                        <a:rPr lang="en-US" sz="1600" err="1">
                          <a:effectLst/>
                          <a:latin typeface="+mn-lt"/>
                        </a:rPr>
                        <a:t>Ljusberg</a:t>
                      </a:r>
                      <a:r>
                        <a:rPr lang="en-US" sz="1600">
                          <a:effectLst/>
                          <a:latin typeface="+mn-lt"/>
                        </a:rPr>
                        <a:t> Cup</a:t>
                      </a:r>
                    </a:p>
                  </a:txBody>
                  <a:tcPr marL="37678" marR="37678" marT="37678" marB="3767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err="1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Höstlov</a:t>
                      </a:r>
                      <a:r>
                        <a:rPr lang="en-US" sz="160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en-US" sz="1600" i="1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MV1&amp; BU2 26-27 </a:t>
                      </a:r>
                      <a:r>
                        <a:rPr lang="en-US" sz="1600" i="1" err="1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okt</a:t>
                      </a:r>
                      <a:endParaRPr lang="en-US" sz="160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37678" marR="37678" marT="37678" marB="3767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6345530"/>
                  </a:ext>
                </a:extLst>
              </a:tr>
              <a:tr h="295582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  <a:latin typeface="+mn-lt"/>
                        </a:rPr>
                        <a:t>v.44</a:t>
                      </a:r>
                    </a:p>
                  </a:txBody>
                  <a:tcPr marL="37678" marR="37678" marT="37678" marB="3767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  <a:latin typeface="+mn-lt"/>
                        </a:rPr>
                        <a:t>28-31 okt</a:t>
                      </a:r>
                    </a:p>
                  </a:txBody>
                  <a:tcPr marL="37678" marR="37678" marT="37678" marB="3767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  <a:latin typeface="+mn-lt"/>
                        </a:rPr>
                        <a:t>SKK/KKI</a:t>
                      </a:r>
                    </a:p>
                  </a:txBody>
                  <a:tcPr marL="37678" marR="37678" marT="37678" marB="3767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err="1">
                          <a:effectLst/>
                          <a:latin typeface="+mn-lt"/>
                        </a:rPr>
                        <a:t>Läger</a:t>
                      </a:r>
                      <a:endParaRPr lang="en-US" sz="1600">
                        <a:effectLst/>
                        <a:latin typeface="+mn-lt"/>
                      </a:endParaRPr>
                    </a:p>
                  </a:txBody>
                  <a:tcPr marL="37678" marR="37678" marT="37678" marB="3767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678" marR="37678" marT="37678" marB="3767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4238092"/>
                  </a:ext>
                </a:extLst>
              </a:tr>
              <a:tr h="295582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678" marR="37678" marT="37678" marB="3767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  <a:latin typeface="+mn-lt"/>
                        </a:rPr>
                        <a:t>28-30 okt</a:t>
                      </a:r>
                    </a:p>
                  </a:txBody>
                  <a:tcPr marL="37678" marR="37678" marT="37678" marB="3767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  <a:latin typeface="+mn-lt"/>
                        </a:rPr>
                        <a:t>IFSH</a:t>
                      </a:r>
                    </a:p>
                  </a:txBody>
                  <a:tcPr marL="37678" marR="37678" marT="37678" marB="3767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err="1">
                          <a:effectLst/>
                          <a:latin typeface="+mn-lt"/>
                        </a:rPr>
                        <a:t>Höstlovscamp</a:t>
                      </a:r>
                      <a:endParaRPr lang="en-US" sz="1600">
                        <a:effectLst/>
                        <a:latin typeface="+mn-lt"/>
                      </a:endParaRPr>
                    </a:p>
                  </a:txBody>
                  <a:tcPr marL="37678" marR="37678" marT="37678" marB="3767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678" marR="37678" marT="37678" marB="3767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1859209"/>
                  </a:ext>
                </a:extLst>
              </a:tr>
              <a:tr h="295582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7678" marR="37678" marT="37678" marB="3767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  <a:latin typeface="+mn-lt"/>
                        </a:rPr>
                        <a:t>2-3 nov</a:t>
                      </a:r>
                    </a:p>
                  </a:txBody>
                  <a:tcPr marL="37678" marR="37678" marT="37678" marB="3767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  <a:latin typeface="+mn-lt"/>
                        </a:rPr>
                        <a:t>U12-cup</a:t>
                      </a:r>
                    </a:p>
                  </a:txBody>
                  <a:tcPr marL="37678" marR="37678" marT="37678" marB="3767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err="1">
                          <a:effectLst/>
                          <a:latin typeface="+mn-lt"/>
                        </a:rPr>
                        <a:t>Ej</a:t>
                      </a:r>
                      <a:r>
                        <a:rPr lang="en-US" sz="1600" i="1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i="1" err="1">
                          <a:effectLst/>
                          <a:latin typeface="+mn-lt"/>
                        </a:rPr>
                        <a:t>klart</a:t>
                      </a:r>
                      <a:r>
                        <a:rPr lang="en-US" sz="1600" i="1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i="1" err="1">
                          <a:effectLst/>
                          <a:latin typeface="+mn-lt"/>
                        </a:rPr>
                        <a:t>cupnamn</a:t>
                      </a:r>
                      <a:endParaRPr lang="en-US" sz="1600" i="1">
                        <a:effectLst/>
                        <a:latin typeface="+mn-lt"/>
                      </a:endParaRPr>
                    </a:p>
                  </a:txBody>
                  <a:tcPr marL="37678" marR="37678" marT="37678" marB="3767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err="1">
                          <a:effectLst/>
                          <a:latin typeface="+mn-lt"/>
                        </a:rPr>
                        <a:t>Höstlov</a:t>
                      </a:r>
                      <a:endParaRPr lang="en-US" sz="1600">
                        <a:effectLst/>
                        <a:latin typeface="+mn-lt"/>
                      </a:endParaRPr>
                    </a:p>
                  </a:txBody>
                  <a:tcPr marL="37678" marR="37678" marT="37678" marB="37678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28576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073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F9324-1F79-8909-6E63-26CE4E7CD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366" y="197346"/>
            <a:ext cx="10515600" cy="842890"/>
          </a:xfrm>
        </p:spPr>
        <p:txBody>
          <a:bodyPr/>
          <a:lstStyle/>
          <a:p>
            <a:r>
              <a:rPr lang="sv-SE"/>
              <a:t>Hemmacuper/Arrangemang 24/25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0A38425-827E-FC72-545A-332B63B0E1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4855862"/>
              </p:ext>
            </p:extLst>
          </p:nvPr>
        </p:nvGraphicFramePr>
        <p:xfrm>
          <a:off x="712366" y="1040236"/>
          <a:ext cx="10235267" cy="5489044"/>
        </p:xfrm>
        <a:graphic>
          <a:graphicData uri="http://schemas.openxmlformats.org/drawingml/2006/table">
            <a:tbl>
              <a:tblPr/>
              <a:tblGrid>
                <a:gridCol w="678799">
                  <a:extLst>
                    <a:ext uri="{9D8B030D-6E8A-4147-A177-3AD203B41FA5}">
                      <a16:colId xmlns:a16="http://schemas.microsoft.com/office/drawing/2014/main" val="705676757"/>
                    </a:ext>
                  </a:extLst>
                </a:gridCol>
                <a:gridCol w="1950449">
                  <a:extLst>
                    <a:ext uri="{9D8B030D-6E8A-4147-A177-3AD203B41FA5}">
                      <a16:colId xmlns:a16="http://schemas.microsoft.com/office/drawing/2014/main" val="3069673687"/>
                    </a:ext>
                  </a:extLst>
                </a:gridCol>
                <a:gridCol w="817575">
                  <a:extLst>
                    <a:ext uri="{9D8B030D-6E8A-4147-A177-3AD203B41FA5}">
                      <a16:colId xmlns:a16="http://schemas.microsoft.com/office/drawing/2014/main" val="78478861"/>
                    </a:ext>
                  </a:extLst>
                </a:gridCol>
                <a:gridCol w="2361537">
                  <a:extLst>
                    <a:ext uri="{9D8B030D-6E8A-4147-A177-3AD203B41FA5}">
                      <a16:colId xmlns:a16="http://schemas.microsoft.com/office/drawing/2014/main" val="878662198"/>
                    </a:ext>
                  </a:extLst>
                </a:gridCol>
                <a:gridCol w="4426907">
                  <a:extLst>
                    <a:ext uri="{9D8B030D-6E8A-4147-A177-3AD203B41FA5}">
                      <a16:colId xmlns:a16="http://schemas.microsoft.com/office/drawing/2014/main" val="3199543005"/>
                    </a:ext>
                  </a:extLst>
                </a:gridCol>
              </a:tblGrid>
              <a:tr h="311046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  <a:latin typeface="+mn-lt"/>
                        </a:rPr>
                        <a:t>v.49</a:t>
                      </a:r>
                    </a:p>
                  </a:txBody>
                  <a:tcPr marL="43211" marR="43211" marT="39283" marB="3928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  <a:latin typeface="+mn-lt"/>
                        </a:rPr>
                        <a:t>6-8 dec</a:t>
                      </a:r>
                    </a:p>
                  </a:txBody>
                  <a:tcPr marL="43211" marR="43211" marT="39283" marB="3928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  <a:latin typeface="+mn-lt"/>
                        </a:rPr>
                        <a:t>KKI</a:t>
                      </a:r>
                    </a:p>
                  </a:txBody>
                  <a:tcPr marL="43211" marR="43211" marT="39283" marB="3928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A-</a:t>
                      </a:r>
                      <a:r>
                        <a:rPr lang="en-US" sz="1600" err="1">
                          <a:effectLst/>
                          <a:latin typeface="+mn-lt"/>
                        </a:rPr>
                        <a:t>tävling</a:t>
                      </a:r>
                      <a:endParaRPr lang="en-US" sz="1600">
                        <a:effectLst/>
                        <a:latin typeface="+mn-lt"/>
                      </a:endParaRPr>
                    </a:p>
                  </a:txBody>
                  <a:tcPr marL="43211" marR="43211" marT="39283" marB="3928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A-</a:t>
                      </a:r>
                      <a:r>
                        <a:rPr lang="en-US" sz="1600" err="1">
                          <a:effectLst/>
                          <a:latin typeface="+mn-lt"/>
                        </a:rPr>
                        <a:t>hallen</a:t>
                      </a:r>
                      <a:r>
                        <a:rPr lang="en-US" sz="160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err="1">
                          <a:effectLst/>
                          <a:latin typeface="+mn-lt"/>
                        </a:rPr>
                        <a:t>Fre</a:t>
                      </a:r>
                      <a:r>
                        <a:rPr lang="en-US" sz="1600">
                          <a:effectLst/>
                          <a:latin typeface="+mn-lt"/>
                        </a:rPr>
                        <a:t> kl.1700- </a:t>
                      </a:r>
                      <a:r>
                        <a:rPr lang="en-US" sz="1600" err="1">
                          <a:effectLst/>
                          <a:latin typeface="+mn-lt"/>
                        </a:rPr>
                        <a:t>sön</a:t>
                      </a:r>
                      <a:r>
                        <a:rPr lang="en-US" sz="1600">
                          <a:effectLst/>
                          <a:latin typeface="+mn-lt"/>
                        </a:rPr>
                        <a:t>  kl.1800</a:t>
                      </a:r>
                    </a:p>
                  </a:txBody>
                  <a:tcPr marL="43211" marR="43211" marT="39283" marB="3928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5404433"/>
                  </a:ext>
                </a:extLst>
              </a:tr>
              <a:tr h="311046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  <a:latin typeface="+mn-lt"/>
                        </a:rPr>
                        <a:t>v.50</a:t>
                      </a:r>
                    </a:p>
                  </a:txBody>
                  <a:tcPr marL="43211" marR="43211" marT="39283" marB="3928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  <a:latin typeface="+mn-lt"/>
                        </a:rPr>
                        <a:t>14 dec</a:t>
                      </a:r>
                    </a:p>
                  </a:txBody>
                  <a:tcPr marL="43211" marR="43211" marT="39283" marB="3928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  <a:latin typeface="+mn-lt"/>
                        </a:rPr>
                        <a:t>SKK</a:t>
                      </a:r>
                    </a:p>
                  </a:txBody>
                  <a:tcPr marL="43211" marR="43211" marT="39283" marB="3928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Lucia</a:t>
                      </a:r>
                    </a:p>
                  </a:txBody>
                  <a:tcPr marL="43211" marR="43211" marT="39283" marB="3928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0800-1330</a:t>
                      </a:r>
                    </a:p>
                  </a:txBody>
                  <a:tcPr marL="43211" marR="43211" marT="39283" marB="3928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4733146"/>
                  </a:ext>
                </a:extLst>
              </a:tr>
              <a:tr h="319877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  <a:latin typeface="+mn-lt"/>
                        </a:rPr>
                        <a:t>v.51</a:t>
                      </a:r>
                    </a:p>
                  </a:txBody>
                  <a:tcPr marL="43211" marR="43211" marT="39283" marB="3928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  <a:latin typeface="+mn-lt"/>
                        </a:rPr>
                        <a:t>21 dec-22 dec</a:t>
                      </a:r>
                    </a:p>
                  </a:txBody>
                  <a:tcPr marL="43211" marR="43211" marT="39283" marB="3928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  <a:latin typeface="+mn-lt"/>
                        </a:rPr>
                        <a:t>KKI</a:t>
                      </a:r>
                    </a:p>
                  </a:txBody>
                  <a:tcPr marL="43211" marR="43211" marT="39283" marB="3928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err="1">
                          <a:effectLst/>
                          <a:latin typeface="+mn-lt"/>
                        </a:rPr>
                        <a:t>Läger</a:t>
                      </a:r>
                      <a:endParaRPr lang="en-US" sz="1600">
                        <a:effectLst/>
                        <a:latin typeface="+mn-lt"/>
                      </a:endParaRPr>
                    </a:p>
                  </a:txBody>
                  <a:tcPr marL="43211" marR="43211" marT="39283" marB="3928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err="1">
                          <a:effectLst/>
                          <a:latin typeface="+mn-lt"/>
                        </a:rPr>
                        <a:t>Lö</a:t>
                      </a:r>
                      <a:r>
                        <a:rPr lang="en-US" sz="1600">
                          <a:effectLst/>
                          <a:latin typeface="+mn-lt"/>
                        </a:rPr>
                        <a:t> 0800-sön 1600</a:t>
                      </a:r>
                    </a:p>
                  </a:txBody>
                  <a:tcPr marL="43211" marR="43211" marT="39283" marB="3928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4328928"/>
                  </a:ext>
                </a:extLst>
              </a:tr>
              <a:tr h="311046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  <a:latin typeface="+mn-lt"/>
                        </a:rPr>
                        <a:t>v.52</a:t>
                      </a:r>
                    </a:p>
                  </a:txBody>
                  <a:tcPr marL="43211" marR="43211" marT="39283" marB="3928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  <a:latin typeface="+mn-lt"/>
                        </a:rPr>
                        <a:t>28-29 dec</a:t>
                      </a:r>
                    </a:p>
                  </a:txBody>
                  <a:tcPr marL="43211" marR="43211" marT="39283" marB="3928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  <a:latin typeface="+mn-lt"/>
                        </a:rPr>
                        <a:t>U13-cup</a:t>
                      </a:r>
                    </a:p>
                  </a:txBody>
                  <a:tcPr marL="43211" marR="43211" marT="39283" marB="3928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err="1">
                          <a:effectLst/>
                          <a:latin typeface="+mn-lt"/>
                        </a:rPr>
                        <a:t>Ej</a:t>
                      </a:r>
                      <a:r>
                        <a:rPr lang="en-US" sz="1600" i="1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i="1" err="1">
                          <a:effectLst/>
                          <a:latin typeface="+mn-lt"/>
                        </a:rPr>
                        <a:t>klart</a:t>
                      </a:r>
                      <a:r>
                        <a:rPr lang="en-US" sz="1600" i="1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i="1" err="1">
                          <a:effectLst/>
                          <a:latin typeface="+mn-lt"/>
                        </a:rPr>
                        <a:t>cupnamn</a:t>
                      </a:r>
                      <a:endParaRPr lang="en-US" sz="1600" i="1">
                        <a:effectLst/>
                        <a:latin typeface="+mn-lt"/>
                      </a:endParaRPr>
                    </a:p>
                  </a:txBody>
                  <a:tcPr marL="43211" marR="43211" marT="39283" marB="3928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3211" marR="43211" marT="39283" marB="3928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5848162"/>
                  </a:ext>
                </a:extLst>
              </a:tr>
              <a:tr h="474806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v.1</a:t>
                      </a:r>
                    </a:p>
                  </a:txBody>
                  <a:tcPr marL="43211" marR="43211" marT="39283" marB="3928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  <a:latin typeface="+mn-lt"/>
                        </a:rPr>
                        <a:t>2-3 jan (alt1)</a:t>
                      </a:r>
                    </a:p>
                  </a:txBody>
                  <a:tcPr marL="43211" marR="43211" marT="39283" marB="3928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F10-12 &amp; F13-16</a:t>
                      </a:r>
                    </a:p>
                  </a:txBody>
                  <a:tcPr marL="43211" marR="43211" marT="39283" marB="3928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Kenneth </a:t>
                      </a:r>
                      <a:r>
                        <a:rPr lang="en-US" sz="1600" err="1">
                          <a:effectLst/>
                          <a:latin typeface="+mn-lt"/>
                        </a:rPr>
                        <a:t>Ljusberg</a:t>
                      </a:r>
                      <a:r>
                        <a:rPr lang="en-US" sz="1600">
                          <a:effectLst/>
                          <a:latin typeface="+mn-lt"/>
                        </a:rPr>
                        <a:t> Cup</a:t>
                      </a:r>
                    </a:p>
                  </a:txBody>
                  <a:tcPr marL="43211" marR="43211" marT="39283" marB="3928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43211" marR="43211" marT="39283" marB="3928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9793701"/>
                  </a:ext>
                </a:extLst>
              </a:tr>
              <a:tr h="474806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v.1-2</a:t>
                      </a:r>
                    </a:p>
                  </a:txBody>
                  <a:tcPr marL="43211" marR="43211" marT="39283" marB="3928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  <a:latin typeface="+mn-lt"/>
                        </a:rPr>
                        <a:t>5-7 jan</a:t>
                      </a:r>
                    </a:p>
                  </a:txBody>
                  <a:tcPr marL="43211" marR="43211" marT="39283" marB="3928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  <a:latin typeface="+mn-lt"/>
                        </a:rPr>
                        <a:t>U14-cup</a:t>
                      </a:r>
                    </a:p>
                  </a:txBody>
                  <a:tcPr marL="43211" marR="43211" marT="39283" marB="3928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err="1">
                          <a:effectLst/>
                          <a:latin typeface="+mn-lt"/>
                        </a:rPr>
                        <a:t>Ej</a:t>
                      </a:r>
                      <a:r>
                        <a:rPr lang="en-US" sz="1600" i="1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i="1" err="1">
                          <a:effectLst/>
                          <a:latin typeface="+mn-lt"/>
                        </a:rPr>
                        <a:t>klart</a:t>
                      </a:r>
                      <a:r>
                        <a:rPr lang="en-US" sz="1600" i="1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i="1" err="1">
                          <a:effectLst/>
                          <a:latin typeface="+mn-lt"/>
                        </a:rPr>
                        <a:t>cupnamn</a:t>
                      </a:r>
                      <a:endParaRPr lang="en-US" sz="1600" i="1">
                        <a:effectLst/>
                        <a:latin typeface="+mn-lt"/>
                      </a:endParaRPr>
                    </a:p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+mn-lt"/>
                      </a:endParaRPr>
                    </a:p>
                  </a:txBody>
                  <a:tcPr marL="43211" marR="43211" marT="39283" marB="3928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3-dagars, </a:t>
                      </a:r>
                      <a:r>
                        <a:rPr lang="en-US" sz="1600" err="1">
                          <a:effectLst/>
                          <a:latin typeface="+mn-lt"/>
                        </a:rPr>
                        <a:t>jullov</a:t>
                      </a:r>
                      <a:r>
                        <a:rPr lang="en-US" sz="1600">
                          <a:effectLst/>
                          <a:latin typeface="+mn-lt"/>
                        </a:rPr>
                        <a:t> (</a:t>
                      </a:r>
                      <a:r>
                        <a:rPr lang="en-US" sz="1600" err="1">
                          <a:effectLst/>
                          <a:latin typeface="+mn-lt"/>
                        </a:rPr>
                        <a:t>Övertid</a:t>
                      </a:r>
                      <a:r>
                        <a:rPr lang="en-US" sz="1600">
                          <a:effectLst/>
                          <a:latin typeface="+mn-lt"/>
                        </a:rPr>
                        <a:t> på </a:t>
                      </a:r>
                      <a:r>
                        <a:rPr lang="en-US" sz="1600" err="1">
                          <a:effectLst/>
                          <a:latin typeface="+mn-lt"/>
                        </a:rPr>
                        <a:t>Trettondagsafton</a:t>
                      </a:r>
                      <a:r>
                        <a:rPr lang="en-US" sz="1600">
                          <a:effectLst/>
                          <a:latin typeface="+mn-lt"/>
                        </a:rPr>
                        <a:t> kl.16 </a:t>
                      </a:r>
                      <a:r>
                        <a:rPr lang="en-US" sz="1600" err="1">
                          <a:effectLst/>
                          <a:latin typeface="+mn-lt"/>
                        </a:rPr>
                        <a:t>och</a:t>
                      </a:r>
                      <a:r>
                        <a:rPr lang="en-US" sz="160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err="1">
                          <a:effectLst/>
                          <a:latin typeface="+mn-lt"/>
                        </a:rPr>
                        <a:t>Trettondagen</a:t>
                      </a:r>
                      <a:r>
                        <a:rPr lang="en-US" sz="1600">
                          <a:effectLst/>
                          <a:latin typeface="+mn-lt"/>
                        </a:rPr>
                        <a:t> kl. 1800</a:t>
                      </a:r>
                    </a:p>
                  </a:txBody>
                  <a:tcPr marL="43211" marR="43211" marT="39283" marB="3928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6688901"/>
                  </a:ext>
                </a:extLst>
              </a:tr>
              <a:tr h="311046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  <a:latin typeface="+mn-lt"/>
                        </a:rPr>
                        <a:t>v.3</a:t>
                      </a:r>
                    </a:p>
                  </a:txBody>
                  <a:tcPr marL="43211" marR="43211" marT="39283" marB="3928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  <a:latin typeface="+mn-lt"/>
                        </a:rPr>
                        <a:t>17-19 jan</a:t>
                      </a:r>
                    </a:p>
                  </a:txBody>
                  <a:tcPr marL="43211" marR="43211" marT="39283" marB="3928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  <a:latin typeface="+mn-lt"/>
                        </a:rPr>
                        <a:t>SKK</a:t>
                      </a:r>
                    </a:p>
                  </a:txBody>
                  <a:tcPr marL="43211" marR="43211" marT="39283" marB="3928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  <a:latin typeface="+mn-lt"/>
                        </a:rPr>
                        <a:t>Tävling</a:t>
                      </a:r>
                    </a:p>
                  </a:txBody>
                  <a:tcPr marL="43211" marR="43211" marT="39283" marB="3928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  <a:latin typeface="+mn-lt"/>
                        </a:rPr>
                        <a:t>Båda hallarna fre 1700-sön 1800</a:t>
                      </a:r>
                    </a:p>
                  </a:txBody>
                  <a:tcPr marL="43211" marR="43211" marT="39283" marB="3928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4061902"/>
                  </a:ext>
                </a:extLst>
              </a:tr>
              <a:tr h="311046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  <a:latin typeface="+mn-lt"/>
                        </a:rPr>
                        <a:t>v.6</a:t>
                      </a:r>
                    </a:p>
                  </a:txBody>
                  <a:tcPr marL="43211" marR="43211" marT="39283" marB="3928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  <a:latin typeface="+mn-lt"/>
                        </a:rPr>
                        <a:t>8-9 feb</a:t>
                      </a:r>
                    </a:p>
                  </a:txBody>
                  <a:tcPr marL="43211" marR="43211" marT="39283" marB="3928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  <a:latin typeface="+mn-lt"/>
                        </a:rPr>
                        <a:t>KKI</a:t>
                      </a:r>
                    </a:p>
                  </a:txBody>
                  <a:tcPr marL="43211" marR="43211" marT="39283" marB="3928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  <a:latin typeface="+mn-lt"/>
                        </a:rPr>
                        <a:t>Läger</a:t>
                      </a:r>
                    </a:p>
                  </a:txBody>
                  <a:tcPr marL="43211" marR="43211" marT="39283" marB="3928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  <a:latin typeface="+mn-lt"/>
                        </a:rPr>
                        <a:t>A-hallen </a:t>
                      </a:r>
                      <a:r>
                        <a:rPr lang="sv-SE" sz="1600" err="1">
                          <a:effectLst/>
                          <a:latin typeface="+mn-lt"/>
                        </a:rPr>
                        <a:t>Fre</a:t>
                      </a:r>
                      <a:r>
                        <a:rPr lang="sv-SE" sz="1600">
                          <a:effectLst/>
                          <a:latin typeface="+mn-lt"/>
                        </a:rPr>
                        <a:t> 1800 - sön 1800</a:t>
                      </a:r>
                    </a:p>
                  </a:txBody>
                  <a:tcPr marL="43211" marR="43211" marT="39283" marB="3928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6356292"/>
                  </a:ext>
                </a:extLst>
              </a:tr>
              <a:tr h="311046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v.9</a:t>
                      </a:r>
                    </a:p>
                  </a:txBody>
                  <a:tcPr marL="43211" marR="43211" marT="39283" marB="3928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  <a:latin typeface="+mn-lt"/>
                        </a:rPr>
                        <a:t>1-2 mars</a:t>
                      </a:r>
                    </a:p>
                  </a:txBody>
                  <a:tcPr marL="43211" marR="43211" marT="39283" marB="3928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  <a:latin typeface="+mn-lt"/>
                        </a:rPr>
                        <a:t>U11-cup</a:t>
                      </a:r>
                    </a:p>
                  </a:txBody>
                  <a:tcPr marL="43211" marR="43211" marT="39283" marB="3928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>
                          <a:effectLst/>
                          <a:latin typeface="+mn-lt"/>
                        </a:rPr>
                        <a:t>Comfort Hotel Cup </a:t>
                      </a:r>
                    </a:p>
                  </a:txBody>
                  <a:tcPr marL="43211" marR="43211" marT="39283" marB="3928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err="1">
                          <a:effectLst/>
                          <a:latin typeface="+mn-lt"/>
                        </a:rPr>
                        <a:t>Sportlov</a:t>
                      </a:r>
                      <a:endParaRPr lang="en-US" sz="1600">
                        <a:effectLst/>
                        <a:latin typeface="+mn-lt"/>
                      </a:endParaRPr>
                    </a:p>
                  </a:txBody>
                  <a:tcPr marL="43211" marR="43211" marT="39283" marB="3928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189554"/>
                  </a:ext>
                </a:extLst>
              </a:tr>
              <a:tr h="311046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  <a:latin typeface="+mn-lt"/>
                        </a:rPr>
                        <a:t>v.10</a:t>
                      </a:r>
                    </a:p>
                  </a:txBody>
                  <a:tcPr marL="43211" marR="43211" marT="39283" marB="3928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  <a:latin typeface="+mn-lt"/>
                        </a:rPr>
                        <a:t>Extratider isshowsträning</a:t>
                      </a:r>
                    </a:p>
                  </a:txBody>
                  <a:tcPr marL="43211" marR="43211" marT="39283" marB="3928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  <a:latin typeface="+mn-lt"/>
                        </a:rPr>
                        <a:t>KKI</a:t>
                      </a:r>
                    </a:p>
                  </a:txBody>
                  <a:tcPr marL="43211" marR="43211" marT="39283" marB="3928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3211" marR="43211" marT="39283" marB="3928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Sportlov</a:t>
                      </a:r>
                    </a:p>
                  </a:txBody>
                  <a:tcPr marL="43211" marR="43211" marT="39283" marB="3928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8279851"/>
                  </a:ext>
                </a:extLst>
              </a:tr>
              <a:tr h="311046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  <a:latin typeface="+mn-lt"/>
                        </a:rPr>
                        <a:t>v.10</a:t>
                      </a:r>
                    </a:p>
                  </a:txBody>
                  <a:tcPr marL="43211" marR="43211" marT="39283" marB="3928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3-5 mars</a:t>
                      </a:r>
                    </a:p>
                  </a:txBody>
                  <a:tcPr marL="43211" marR="43211" marT="39283" marB="3928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IFSH</a:t>
                      </a:r>
                    </a:p>
                  </a:txBody>
                  <a:tcPr marL="43211" marR="43211" marT="39283" marB="3928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err="1">
                          <a:effectLst/>
                          <a:latin typeface="+mn-lt"/>
                        </a:rPr>
                        <a:t>Sportlovscamp</a:t>
                      </a:r>
                      <a:endParaRPr lang="en-US" sz="1600">
                        <a:effectLst/>
                        <a:latin typeface="+mn-lt"/>
                      </a:endParaRPr>
                    </a:p>
                  </a:txBody>
                  <a:tcPr marL="43211" marR="43211" marT="39283" marB="3928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Sportlov</a:t>
                      </a:r>
                    </a:p>
                  </a:txBody>
                  <a:tcPr marL="43211" marR="43211" marT="39283" marB="3928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8884868"/>
                  </a:ext>
                </a:extLst>
              </a:tr>
              <a:tr h="311046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v.12</a:t>
                      </a:r>
                    </a:p>
                  </a:txBody>
                  <a:tcPr marL="43211" marR="43211" marT="39283" marB="3928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21/3-23/3</a:t>
                      </a:r>
                    </a:p>
                  </a:txBody>
                  <a:tcPr marL="43211" marR="43211" marT="39283" marB="3928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SKK </a:t>
                      </a:r>
                    </a:p>
                  </a:txBody>
                  <a:tcPr marL="43211" marR="43211" marT="39283" marB="3928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err="1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Isshow</a:t>
                      </a:r>
                      <a:endParaRPr lang="en-US" sz="160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43211" marR="43211" marT="39283" marB="3928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err="1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Fre</a:t>
                      </a:r>
                      <a:r>
                        <a:rPr lang="en-US" sz="160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1000 - </a:t>
                      </a:r>
                      <a:r>
                        <a:rPr lang="en-US" sz="1600" err="1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sön</a:t>
                      </a:r>
                      <a:r>
                        <a:rPr lang="en-US" sz="160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1900</a:t>
                      </a:r>
                    </a:p>
                  </a:txBody>
                  <a:tcPr marL="43211" marR="43211" marT="39283" marB="3928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2246450"/>
                  </a:ext>
                </a:extLst>
              </a:tr>
              <a:tr h="311046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3211" marR="43211" marT="39283" marB="3928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21/3-23/3</a:t>
                      </a:r>
                    </a:p>
                  </a:txBody>
                  <a:tcPr marL="43211" marR="43211" marT="39283" marB="3928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KKI </a:t>
                      </a:r>
                    </a:p>
                  </a:txBody>
                  <a:tcPr marL="43211" marR="43211" marT="39283" marB="3928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err="1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Isshow</a:t>
                      </a:r>
                      <a:endParaRPr lang="en-US" sz="160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43211" marR="43211" marT="39283" marB="3928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Fre 1700-sön 1900</a:t>
                      </a:r>
                    </a:p>
                  </a:txBody>
                  <a:tcPr marL="43211" marR="43211" marT="39283" marB="3928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0941879"/>
                  </a:ext>
                </a:extLst>
              </a:tr>
              <a:tr h="311046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v.13</a:t>
                      </a:r>
                    </a:p>
                  </a:txBody>
                  <a:tcPr marL="43211" marR="43211" marT="39283" marB="3928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28/3-30/3</a:t>
                      </a:r>
                    </a:p>
                  </a:txBody>
                  <a:tcPr marL="43211" marR="43211" marT="39283" marB="3928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KKI</a:t>
                      </a:r>
                    </a:p>
                  </a:txBody>
                  <a:tcPr marL="43211" marR="43211" marT="39283" marB="3928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err="1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Isshow</a:t>
                      </a:r>
                      <a:endParaRPr lang="en-US" sz="160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43211" marR="43211" marT="39283" marB="3928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err="1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Fre</a:t>
                      </a:r>
                      <a:r>
                        <a:rPr lang="en-US" sz="160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1700-sön 1900, Finns det is? </a:t>
                      </a:r>
                    </a:p>
                  </a:txBody>
                  <a:tcPr marL="43211" marR="43211" marT="39283" marB="3928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2963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3920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B6116-9D93-D433-C254-EFF2A0332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1613"/>
          </a:xfrm>
        </p:spPr>
        <p:txBody>
          <a:bodyPr/>
          <a:lstStyle/>
          <a:p>
            <a:r>
              <a:rPr lang="sv-SE"/>
              <a:t>Hemmacuper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E0FCF-F27B-4EC6-E61B-BA954ED16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7013"/>
            <a:ext cx="10515600" cy="5435862"/>
          </a:xfrm>
        </p:spPr>
        <p:txBody>
          <a:bodyPr>
            <a:noAutofit/>
          </a:bodyPr>
          <a:lstStyle/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err="1">
                <a:effectLst/>
              </a:rPr>
              <a:t>Hemmacuper</a:t>
            </a:r>
            <a:r>
              <a:rPr lang="en-US" sz="1600">
                <a:effectLst/>
              </a:rPr>
              <a:t> </a:t>
            </a:r>
            <a:r>
              <a:rPr lang="en-US" sz="1600" err="1">
                <a:effectLst/>
              </a:rPr>
              <a:t>anordnas</a:t>
            </a:r>
            <a:r>
              <a:rPr lang="en-US" sz="1600">
                <a:effectLst/>
              </a:rPr>
              <a:t> på </a:t>
            </a:r>
            <a:r>
              <a:rPr lang="en-US" sz="1600" err="1">
                <a:effectLst/>
              </a:rPr>
              <a:t>Gärdehov</a:t>
            </a:r>
            <a:br>
              <a:rPr lang="en-US" sz="1600">
                <a:effectLst/>
              </a:rPr>
            </a:br>
            <a:endParaRPr lang="en-US" sz="1600">
              <a:effectLst/>
            </a:endParaRP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err="1"/>
              <a:t>Cuper</a:t>
            </a:r>
            <a:r>
              <a:rPr lang="en-US" sz="1600"/>
              <a:t> </a:t>
            </a:r>
            <a:r>
              <a:rPr lang="en-US" sz="1600" err="1"/>
              <a:t>får</a:t>
            </a:r>
            <a:r>
              <a:rPr lang="en-US" sz="1600"/>
              <a:t> bara </a:t>
            </a:r>
            <a:r>
              <a:rPr lang="en-US" sz="1600" err="1"/>
              <a:t>anordnas</a:t>
            </a:r>
            <a:r>
              <a:rPr lang="en-US" sz="1600"/>
              <a:t> </a:t>
            </a:r>
            <a:r>
              <a:rPr lang="en-US" sz="1600" err="1"/>
              <a:t>före</a:t>
            </a:r>
            <a:r>
              <a:rPr lang="en-US" sz="1600"/>
              <a:t> </a:t>
            </a:r>
            <a:r>
              <a:rPr lang="en-US" sz="1600" err="1"/>
              <a:t>eller</a:t>
            </a:r>
            <a:r>
              <a:rPr lang="en-US" sz="1600"/>
              <a:t> </a:t>
            </a:r>
            <a:r>
              <a:rPr lang="en-US" sz="1600" err="1"/>
              <a:t>efter</a:t>
            </a:r>
            <a:r>
              <a:rPr lang="en-US" sz="1600"/>
              <a:t> </a:t>
            </a:r>
            <a:r>
              <a:rPr lang="en-US" sz="1600" err="1"/>
              <a:t>seriespel</a:t>
            </a:r>
            <a:r>
              <a:rPr lang="en-US" sz="1600"/>
              <a:t> </a:t>
            </a:r>
            <a:r>
              <a:rPr lang="en-US" sz="1600" err="1"/>
              <a:t>och</a:t>
            </a:r>
            <a:r>
              <a:rPr lang="en-US" sz="1600"/>
              <a:t> under </a:t>
            </a:r>
            <a:r>
              <a:rPr lang="en-US" sz="1600" err="1"/>
              <a:t>skollov</a:t>
            </a:r>
            <a:r>
              <a:rPr lang="en-US" sz="1600"/>
              <a:t>. ALLA </a:t>
            </a:r>
            <a:r>
              <a:rPr lang="en-US" sz="1600" err="1"/>
              <a:t>cuper</a:t>
            </a:r>
            <a:r>
              <a:rPr lang="en-US" sz="1600"/>
              <a:t> ska </a:t>
            </a:r>
            <a:r>
              <a:rPr lang="en-US" sz="1600" err="1"/>
              <a:t>ansökas</a:t>
            </a:r>
            <a:r>
              <a:rPr lang="en-US" sz="1600"/>
              <a:t> hos Region Norr via ungdom@sundsvallhockey.se.</a:t>
            </a:r>
            <a:endParaRPr lang="en-US" sz="1600">
              <a:effectLst/>
            </a:endParaRP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>
              <a:effectLst/>
            </a:endParaRPr>
          </a:p>
          <a:p>
            <a:pPr marL="0" indent="0" rtl="0" fontAlgn="ctr">
              <a:spcBef>
                <a:spcPts val="0"/>
              </a:spcBef>
              <a:spcAft>
                <a:spcPts val="0"/>
              </a:spcAft>
              <a:buNone/>
            </a:pPr>
            <a:endParaRPr lang="sv-SE" sz="1600">
              <a:effectLst/>
            </a:endParaRPr>
          </a:p>
          <a:p>
            <a:pPr marL="0" indent="0" rtl="0" font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00" u="sng">
                <a:effectLst/>
              </a:rPr>
              <a:t>Syfte</a:t>
            </a:r>
          </a:p>
          <a:p>
            <a:pPr lvl="1" fontAlgn="ctr">
              <a:spcBef>
                <a:spcPts val="0"/>
              </a:spcBef>
            </a:pPr>
            <a:r>
              <a:rPr lang="sv-SE" sz="1800">
                <a:effectLst/>
              </a:rPr>
              <a:t>Föreningen</a:t>
            </a:r>
            <a:endParaRPr lang="sv-SE" sz="1800"/>
          </a:p>
          <a:p>
            <a:pPr lvl="2" fontAlgn="ctr">
              <a:spcBef>
                <a:spcPts val="0"/>
              </a:spcBef>
            </a:pPr>
            <a:r>
              <a:rPr lang="sv-SE" sz="1800">
                <a:effectLst/>
              </a:rPr>
              <a:t>Det är Sundsvall Hockey som arrangerar </a:t>
            </a:r>
            <a:r>
              <a:rPr lang="sv-SE" sz="1800" err="1">
                <a:effectLst/>
              </a:rPr>
              <a:t>ungdomscup</a:t>
            </a:r>
            <a:r>
              <a:rPr lang="sv-SE" sz="1800">
                <a:effectLst/>
              </a:rPr>
              <a:t>. </a:t>
            </a:r>
          </a:p>
          <a:p>
            <a:pPr lvl="2" fontAlgn="ctr">
              <a:spcBef>
                <a:spcPts val="0"/>
              </a:spcBef>
            </a:pPr>
            <a:r>
              <a:rPr lang="sv-SE" sz="1800">
                <a:effectLst/>
              </a:rPr>
              <a:t>Förlänga matchsäsong, före och efter seriespel och på lov.</a:t>
            </a:r>
          </a:p>
          <a:p>
            <a:pPr lvl="1" fontAlgn="ctr">
              <a:spcBef>
                <a:spcPts val="0"/>
              </a:spcBef>
            </a:pPr>
            <a:r>
              <a:rPr lang="sv-SE" sz="1800">
                <a:effectLst/>
              </a:rPr>
              <a:t>Laget</a:t>
            </a:r>
          </a:p>
          <a:p>
            <a:pPr lvl="2" fontAlgn="ctr">
              <a:spcBef>
                <a:spcPts val="0"/>
              </a:spcBef>
            </a:pPr>
            <a:r>
              <a:rPr lang="sv-SE" sz="1800">
                <a:effectLst/>
              </a:rPr>
              <a:t>Fondering</a:t>
            </a:r>
            <a:endParaRPr lang="sv-SE" sz="1800"/>
          </a:p>
          <a:p>
            <a:pPr lvl="2" fontAlgn="ctr">
              <a:spcBef>
                <a:spcPts val="0"/>
              </a:spcBef>
            </a:pPr>
            <a:r>
              <a:rPr lang="sv-SE" sz="1800">
                <a:effectLst/>
              </a:rPr>
              <a:t>Bygga upp ett eget kapital till U13-U16</a:t>
            </a:r>
          </a:p>
          <a:p>
            <a:pPr lvl="2" fontAlgn="ctr">
              <a:spcBef>
                <a:spcPts val="0"/>
              </a:spcBef>
            </a:pPr>
            <a:r>
              <a:rPr lang="sv-SE" sz="1800">
                <a:effectLst/>
              </a:rPr>
              <a:t>Subventionera </a:t>
            </a:r>
            <a:r>
              <a:rPr lang="sv-SE" sz="1800" err="1">
                <a:effectLst/>
              </a:rPr>
              <a:t>bortacuper</a:t>
            </a:r>
            <a:r>
              <a:rPr lang="sv-SE" sz="1800">
                <a:effectLst/>
              </a:rPr>
              <a:t> </a:t>
            </a:r>
            <a:br>
              <a:rPr lang="sv-SE" sz="1800">
                <a:effectLst/>
              </a:rPr>
            </a:br>
            <a:endParaRPr lang="sv-SE" sz="1800">
              <a:effectLst/>
            </a:endParaRPr>
          </a:p>
          <a:p>
            <a:pPr marL="457200" lvl="1" indent="0" fontAlgn="ctr">
              <a:spcBef>
                <a:spcPts val="0"/>
              </a:spcBef>
              <a:buNone/>
            </a:pPr>
            <a:endParaRPr lang="en-US" sz="1800">
              <a:effectLst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00" u="sng">
                <a:effectLst/>
              </a:rPr>
              <a:t>Istider</a:t>
            </a:r>
          </a:p>
          <a:p>
            <a:pPr lvl="1" fontAlgn="ctr">
              <a:spcBef>
                <a:spcPts val="0"/>
              </a:spcBef>
            </a:pPr>
            <a:r>
              <a:rPr lang="sv-SE" sz="1800">
                <a:effectLst/>
              </a:rPr>
              <a:t>Övertid efter kl.1900 på lördagar, </a:t>
            </a:r>
            <a:r>
              <a:rPr lang="en-US" sz="1800" err="1">
                <a:effectLst/>
              </a:rPr>
              <a:t>Trettondagsafton</a:t>
            </a:r>
            <a:r>
              <a:rPr lang="en-US" sz="1800">
                <a:effectLst/>
              </a:rPr>
              <a:t> </a:t>
            </a:r>
            <a:r>
              <a:rPr lang="en-US" sz="1800" err="1">
                <a:effectLst/>
              </a:rPr>
              <a:t>efter</a:t>
            </a:r>
            <a:r>
              <a:rPr lang="en-US" sz="1800">
                <a:effectLst/>
              </a:rPr>
              <a:t> kl.16:00 </a:t>
            </a:r>
            <a:r>
              <a:rPr lang="en-US" sz="1800" err="1">
                <a:effectLst/>
              </a:rPr>
              <a:t>och</a:t>
            </a:r>
            <a:r>
              <a:rPr lang="en-US" sz="1800">
                <a:effectLst/>
              </a:rPr>
              <a:t> </a:t>
            </a:r>
            <a:r>
              <a:rPr lang="en-US" sz="1800" err="1">
                <a:effectLst/>
              </a:rPr>
              <a:t>Trettondagen</a:t>
            </a:r>
            <a:r>
              <a:rPr lang="en-US" sz="1800">
                <a:effectLst/>
              </a:rPr>
              <a:t> </a:t>
            </a:r>
            <a:r>
              <a:rPr lang="en-US" sz="1800" err="1">
                <a:effectLst/>
              </a:rPr>
              <a:t>efter</a:t>
            </a:r>
            <a:r>
              <a:rPr lang="en-US" sz="1800">
                <a:effectLst/>
              </a:rPr>
              <a:t> kl. 18:00</a:t>
            </a:r>
            <a:br>
              <a:rPr lang="en-US" sz="1600">
                <a:effectLst/>
              </a:rPr>
            </a:br>
            <a:endParaRPr lang="sv-SE" sz="160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3376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4BA61-C98A-6BAB-F2D6-4291CED1A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6446"/>
          </a:xfrm>
        </p:spPr>
        <p:txBody>
          <a:bodyPr/>
          <a:lstStyle/>
          <a:p>
            <a:r>
              <a:rPr lang="sv-SE"/>
              <a:t>Hemmacuper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BC8AC-80BB-6630-6C14-25C44A015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2180"/>
            <a:ext cx="10515600" cy="5410694"/>
          </a:xfrm>
        </p:spPr>
        <p:txBody>
          <a:bodyPr>
            <a:noAutofit/>
          </a:bodyPr>
          <a:lstStyle/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1600">
                <a:effectLst/>
              </a:rPr>
              <a:t>Spelschema</a:t>
            </a:r>
          </a:p>
          <a:p>
            <a:pPr lvl="1" rtl="0" fontAlgn="ctr">
              <a:spcBef>
                <a:spcPts val="0"/>
              </a:spcBef>
              <a:spcAft>
                <a:spcPts val="0"/>
              </a:spcAft>
            </a:pPr>
            <a:r>
              <a:rPr lang="sv-SE" sz="1600">
                <a:effectLst/>
              </a:rPr>
              <a:t>U9 - U12: 2 timmar is för matcher på för åldern bestämd spelplan sedan spolning</a:t>
            </a:r>
          </a:p>
          <a:p>
            <a:pPr lvl="1" fontAlgn="ctr">
              <a:spcBef>
                <a:spcPts val="0"/>
              </a:spcBef>
            </a:pPr>
            <a:r>
              <a:rPr lang="sv-SE" sz="1600">
                <a:effectLst/>
              </a:rPr>
              <a:t>U13-U14: 2x15min =&gt; 1 h istid</a:t>
            </a:r>
          </a:p>
          <a:p>
            <a:pPr lvl="1" fontAlgn="ctr">
              <a:spcBef>
                <a:spcPts val="0"/>
              </a:spcBef>
            </a:pPr>
            <a:r>
              <a:rPr lang="sv-SE" sz="1600">
                <a:effectLst/>
              </a:rPr>
              <a:t>U15-U16: 2x20 min =&gt; 1h 15 min istid</a:t>
            </a:r>
          </a:p>
          <a:p>
            <a:pPr lvl="1" fontAlgn="ctr">
              <a:spcBef>
                <a:spcPts val="0"/>
              </a:spcBef>
            </a:pPr>
            <a:r>
              <a:rPr lang="sv-SE" sz="1600">
                <a:effectLst/>
              </a:rPr>
              <a:t>J18: 2x20 =&gt; 1h 15 min istid</a:t>
            </a:r>
            <a:br>
              <a:rPr lang="sv-SE" sz="1600">
                <a:effectLst/>
              </a:rPr>
            </a:br>
            <a:r>
              <a:rPr lang="sv-SE" sz="1600">
                <a:effectLst/>
              </a:rPr>
              <a:t> 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1600">
                <a:effectLst/>
              </a:rPr>
              <a:t>Istid för TKH måste finnas =&gt; det tjänar laget på då det ökar försäljningen i kiosken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>
              <a:effectLst/>
            </a:endParaRP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err="1">
                <a:effectLst/>
              </a:rPr>
              <a:t>Prioordning</a:t>
            </a:r>
            <a:r>
              <a:rPr lang="en-US" sz="1600">
                <a:effectLst/>
              </a:rPr>
              <a:t> av </a:t>
            </a:r>
            <a:r>
              <a:rPr lang="en-US" sz="1600" err="1">
                <a:effectLst/>
              </a:rPr>
              <a:t>istider</a:t>
            </a:r>
            <a:r>
              <a:rPr lang="en-US" sz="1600">
                <a:effectLst/>
              </a:rPr>
              <a:t> under </a:t>
            </a:r>
            <a:r>
              <a:rPr lang="en-US" sz="1600" err="1">
                <a:effectLst/>
              </a:rPr>
              <a:t>cuphelg</a:t>
            </a:r>
            <a:r>
              <a:rPr lang="en-US" sz="1600">
                <a:effectLst/>
              </a:rPr>
              <a:t> (</a:t>
            </a:r>
            <a:r>
              <a:rPr lang="en-US" sz="1600" err="1">
                <a:effectLst/>
              </a:rPr>
              <a:t>ambitionen</a:t>
            </a:r>
            <a:r>
              <a:rPr lang="en-US" sz="1600">
                <a:effectLst/>
              </a:rPr>
              <a:t> </a:t>
            </a:r>
            <a:r>
              <a:rPr lang="en-US" sz="1600" err="1">
                <a:effectLst/>
              </a:rPr>
              <a:t>är</a:t>
            </a:r>
            <a:r>
              <a:rPr lang="en-US" sz="1600">
                <a:effectLst/>
              </a:rPr>
              <a:t> </a:t>
            </a:r>
            <a:r>
              <a:rPr lang="en-US" sz="1600" err="1">
                <a:effectLst/>
              </a:rPr>
              <a:t>att</a:t>
            </a:r>
            <a:r>
              <a:rPr lang="en-US" sz="1600">
                <a:effectLst/>
              </a:rPr>
              <a:t> matcher </a:t>
            </a:r>
            <a:r>
              <a:rPr lang="en-US" sz="1600" err="1">
                <a:effectLst/>
              </a:rPr>
              <a:t>ej</a:t>
            </a:r>
            <a:r>
              <a:rPr lang="en-US" sz="1600">
                <a:effectLst/>
              </a:rPr>
              <a:t> </a:t>
            </a:r>
            <a:r>
              <a:rPr lang="en-US" sz="1600" err="1">
                <a:effectLst/>
              </a:rPr>
              <a:t>krockar</a:t>
            </a:r>
            <a:r>
              <a:rPr lang="en-US" sz="1600">
                <a:effectLst/>
              </a:rPr>
              <a:t>)</a:t>
            </a:r>
          </a:p>
          <a:p>
            <a:pPr marL="800100" lvl="1" indent="-342900" rtl="0" fontAlgn="ctr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err="1">
                <a:effectLst/>
              </a:rPr>
              <a:t>Herrmatcher</a:t>
            </a:r>
            <a:endParaRPr lang="en-US" sz="1600">
              <a:effectLst/>
            </a:endParaRPr>
          </a:p>
          <a:p>
            <a:pPr marL="800100" lvl="1" indent="-342900" rtl="0" fontAlgn="ctr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err="1">
                <a:effectLst/>
              </a:rPr>
              <a:t>Herrträningar</a:t>
            </a:r>
            <a:endParaRPr lang="en-US" sz="1600"/>
          </a:p>
          <a:p>
            <a:pPr marL="800100" lvl="1" indent="-342900" rtl="0" fontAlgn="ctr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>
                <a:effectLst/>
              </a:rPr>
              <a:t>J20-matcher</a:t>
            </a:r>
          </a:p>
          <a:p>
            <a:pPr marL="800100" lvl="1" indent="-342900" rtl="0" fontAlgn="ctr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>
                <a:effectLst/>
              </a:rPr>
              <a:t>J18-matcher</a:t>
            </a:r>
            <a:endParaRPr lang="en-US" sz="1600"/>
          </a:p>
          <a:p>
            <a:pPr marL="800100" lvl="1" indent="-342900" rtl="0" fontAlgn="ctr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>
                <a:effectLst/>
              </a:rPr>
              <a:t>U16-matcher</a:t>
            </a:r>
          </a:p>
          <a:p>
            <a:pPr marL="800100" lvl="1" indent="-342900" rtl="0" fontAlgn="ctr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/>
              <a:t>Tre </a:t>
            </a:r>
            <a:r>
              <a:rPr lang="en-US" sz="1600" err="1"/>
              <a:t>Kronorhockeyskola</a:t>
            </a:r>
            <a:endParaRPr lang="en-US" sz="1600">
              <a:effectLst/>
            </a:endParaRPr>
          </a:p>
          <a:p>
            <a:pPr marL="800100" lvl="1" indent="-342900" rtl="0" fontAlgn="ctr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>
                <a:effectLst/>
              </a:rPr>
              <a:t>Cup</a:t>
            </a:r>
            <a:endParaRPr lang="en-US" sz="1600"/>
          </a:p>
          <a:p>
            <a:pPr marL="800100" lvl="1" indent="-342900" rtl="0" fontAlgn="ctr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>
                <a:effectLst/>
              </a:rPr>
              <a:t>U15 =&gt; U9 (matcher &amp; </a:t>
            </a:r>
            <a:r>
              <a:rPr lang="en-US" sz="1600" err="1">
                <a:effectLst/>
              </a:rPr>
              <a:t>träningar</a:t>
            </a:r>
            <a:r>
              <a:rPr lang="en-US" sz="1600">
                <a:effectLst/>
              </a:rPr>
              <a:t>)</a:t>
            </a:r>
            <a:br>
              <a:rPr lang="en-US" sz="1600">
                <a:effectLst/>
              </a:rPr>
            </a:br>
            <a:r>
              <a:rPr lang="en-US" sz="1600">
                <a:effectLst/>
              </a:rPr>
              <a:t> 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>
                <a:effectLst/>
              </a:rPr>
              <a:t>Max </a:t>
            </a:r>
            <a:r>
              <a:rPr lang="en-US" sz="1600" err="1">
                <a:effectLst/>
              </a:rPr>
              <a:t>antal</a:t>
            </a:r>
            <a:r>
              <a:rPr lang="en-US" sz="1600">
                <a:effectLst/>
              </a:rPr>
              <a:t> lag/cup: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1600">
                <a:effectLst/>
              </a:rPr>
              <a:t>U9-U13, tjej/</a:t>
            </a:r>
            <a:r>
              <a:rPr lang="sv-SE" sz="1600" err="1">
                <a:effectLst/>
              </a:rPr>
              <a:t>flick</a:t>
            </a:r>
            <a:r>
              <a:rPr lang="sv-SE" sz="1600">
                <a:effectLst/>
              </a:rPr>
              <a:t>, U15-J18:</a:t>
            </a:r>
          </a:p>
          <a:p>
            <a:pPr marL="1200150" lvl="2" indent="-285750" fontAlgn="ctr">
              <a:spcBef>
                <a:spcPts val="0"/>
              </a:spcBef>
            </a:pPr>
            <a:r>
              <a:rPr lang="sv-SE" sz="1600">
                <a:effectLst/>
              </a:rPr>
              <a:t>2-dagars cup: 8 lag/föreningar (detta p g a begränsningar i </a:t>
            </a:r>
            <a:r>
              <a:rPr lang="sv-SE" sz="1600" err="1">
                <a:effectLst/>
              </a:rPr>
              <a:t>omkl</a:t>
            </a:r>
            <a:r>
              <a:rPr lang="sv-SE" sz="1600">
                <a:effectLst/>
              </a:rPr>
              <a:t>. rum &amp; istider)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1600">
                <a:effectLst/>
              </a:rPr>
              <a:t>U14 (Trettonhelgen): </a:t>
            </a:r>
          </a:p>
          <a:p>
            <a:pPr marL="1200150" lvl="2" indent="-285750" fontAlgn="ctr">
              <a:spcBef>
                <a:spcPts val="0"/>
              </a:spcBef>
            </a:pPr>
            <a:r>
              <a:rPr lang="sv-SE" sz="1600">
                <a:effectLst/>
              </a:rPr>
              <a:t>3-dagars cup: 10 lag/föreningar (detta p g a begränsningar i </a:t>
            </a:r>
            <a:r>
              <a:rPr lang="sv-SE" sz="1600" err="1">
                <a:effectLst/>
              </a:rPr>
              <a:t>omkl</a:t>
            </a:r>
            <a:r>
              <a:rPr lang="sv-SE" sz="1600">
                <a:effectLst/>
              </a:rPr>
              <a:t>. rum &amp; istider)</a:t>
            </a:r>
            <a:br>
              <a:rPr lang="sv-SE" sz="1600">
                <a:effectLst/>
              </a:rPr>
            </a:br>
            <a:br>
              <a:rPr lang="sv-SE" sz="1600">
                <a:effectLst/>
              </a:rPr>
            </a:br>
            <a:endParaRPr lang="sv-SE" sz="1600">
              <a:effectLst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br>
              <a:rPr lang="sv-SE" sz="1600">
                <a:effectLst/>
              </a:rPr>
            </a:br>
            <a:br>
              <a:rPr lang="sv-SE" sz="1600">
                <a:effectLst/>
              </a:rPr>
            </a:br>
            <a:r>
              <a:rPr lang="sv-SE" sz="1600">
                <a:effectLst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16511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5574E-9339-7D5A-342B-E10333B31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0277"/>
          </a:xfrm>
        </p:spPr>
        <p:txBody>
          <a:bodyPr/>
          <a:lstStyle/>
          <a:p>
            <a:r>
              <a:rPr lang="sv-SE"/>
              <a:t>Hemmacuper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B2B09-652C-2459-B321-92DA3BA07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310" y="864830"/>
            <a:ext cx="10515600" cy="4994115"/>
          </a:xfrm>
        </p:spPr>
        <p:txBody>
          <a:bodyPr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600" u="sng">
                <a:effectLst/>
              </a:rPr>
              <a:t>Ekonomi</a:t>
            </a:r>
            <a:endParaRPr lang="sv-SE" sz="1600">
              <a:effectLst/>
            </a:endParaRPr>
          </a:p>
          <a:p>
            <a:pPr fontAlgn="ctr">
              <a:spcBef>
                <a:spcPts val="0"/>
              </a:spcBef>
            </a:pPr>
            <a:r>
              <a:rPr lang="sv-SE" sz="1600">
                <a:effectLst/>
              </a:rPr>
              <a:t>All mat- &amp; kioskförsäljning under cupen sker via ordinarie kiosken och Etage. </a:t>
            </a:r>
          </a:p>
          <a:p>
            <a:pPr fontAlgn="ctr">
              <a:spcBef>
                <a:spcPts val="0"/>
              </a:spcBef>
            </a:pPr>
            <a:r>
              <a:rPr lang="sv-SE" sz="1600"/>
              <a:t>Försäljning av hamburgare</a:t>
            </a:r>
          </a:p>
          <a:p>
            <a:pPr lvl="1" fontAlgn="ctr">
              <a:spcBef>
                <a:spcPts val="0"/>
              </a:spcBef>
            </a:pPr>
            <a:r>
              <a:rPr lang="sv-SE" sz="1600"/>
              <a:t>Alternativ: Betala i kiosken eller en extra padda vid </a:t>
            </a:r>
            <a:r>
              <a:rPr lang="sv-SE" sz="1600" err="1"/>
              <a:t>hamburgeriet</a:t>
            </a:r>
            <a:r>
              <a:rPr lang="sv-SE" sz="1600"/>
              <a:t> </a:t>
            </a:r>
          </a:p>
          <a:p>
            <a:pPr lvl="1" fontAlgn="ctr">
              <a:spcBef>
                <a:spcPts val="0"/>
              </a:spcBef>
            </a:pPr>
            <a:r>
              <a:rPr lang="sv-SE" sz="1600"/>
              <a:t>Inköp hos Coop (100% </a:t>
            </a:r>
            <a:r>
              <a:rPr lang="sv-SE" sz="1600" err="1"/>
              <a:t>spons</a:t>
            </a:r>
            <a:r>
              <a:rPr lang="sv-SE" sz="1600"/>
              <a:t> är okej =&gt; föreningen behöver veta antalet sålda och köper dessa till föreningens Coop-priser av laget)</a:t>
            </a:r>
          </a:p>
          <a:p>
            <a:pPr fontAlgn="ctr">
              <a:spcBef>
                <a:spcPts val="0"/>
              </a:spcBef>
            </a:pPr>
            <a:r>
              <a:rPr lang="sv-SE" sz="1600">
                <a:effectLst/>
              </a:rPr>
              <a:t>Cuphelgen är kiosken en(1) intäkt</a:t>
            </a:r>
          </a:p>
          <a:p>
            <a:pPr fontAlgn="ctr">
              <a:spcBef>
                <a:spcPts val="0"/>
              </a:spcBef>
            </a:pPr>
            <a:r>
              <a:rPr lang="sv-SE" sz="1600">
                <a:effectLst/>
              </a:rPr>
              <a:t>Kiosken, hela förtjänsten under cuphelgen: tidigare </a:t>
            </a:r>
            <a:r>
              <a:rPr lang="sv-SE" sz="1600"/>
              <a:t>50</a:t>
            </a:r>
            <a:r>
              <a:rPr lang="sv-SE" sz="1600">
                <a:effectLst/>
              </a:rPr>
              <a:t>% (4-5tkr) av netto =&gt; 100 % (8-10tkr)</a:t>
            </a:r>
          </a:p>
          <a:p>
            <a:pPr fontAlgn="ctr">
              <a:spcBef>
                <a:spcPts val="0"/>
              </a:spcBef>
            </a:pPr>
            <a:r>
              <a:rPr lang="sv-SE" sz="1600">
                <a:effectLst/>
              </a:rPr>
              <a:t>Utbudet i kiosken är fastställt av föreningen (inkl. cuper &amp; sammandrag)</a:t>
            </a:r>
          </a:p>
          <a:p>
            <a:pPr fontAlgn="ctr">
              <a:spcBef>
                <a:spcPts val="0"/>
              </a:spcBef>
            </a:pPr>
            <a:r>
              <a:rPr lang="sv-SE" sz="1600">
                <a:effectLst/>
              </a:rPr>
              <a:t>Ledarfikat får gärna vara hembakat. (Ej för försäljning)</a:t>
            </a:r>
          </a:p>
          <a:p>
            <a:pPr fontAlgn="ctr">
              <a:spcBef>
                <a:spcPts val="0"/>
              </a:spcBef>
            </a:pPr>
            <a:r>
              <a:rPr lang="sv-SE" sz="1600"/>
              <a:t>Budget för cupen ska göras (mall finns)</a:t>
            </a:r>
            <a:endParaRPr lang="sv-SE" sz="1600">
              <a:effectLst/>
            </a:endParaRPr>
          </a:p>
          <a:p>
            <a:pPr marL="0" indent="0">
              <a:spcBef>
                <a:spcPts val="0"/>
              </a:spcBef>
              <a:buNone/>
            </a:pPr>
            <a:endParaRPr lang="sv-SE" sz="1600">
              <a:effectLst/>
            </a:endParaRPr>
          </a:p>
          <a:p>
            <a:pPr fontAlgn="ctr">
              <a:spcBef>
                <a:spcPts val="0"/>
              </a:spcBef>
            </a:pPr>
            <a:r>
              <a:rPr lang="sv-SE" sz="1600">
                <a:effectLst/>
              </a:rPr>
              <a:t>Kostnader under cupen för inköp av fika, mellanmål, hyra av logi, domare, mm ska faktureras föreningen. Ingen ersättning ska betalas ut kontant. Detta så att föreningen kan bokföra allt.</a:t>
            </a:r>
          </a:p>
          <a:p>
            <a:pPr lvl="1" fontAlgn="ctr">
              <a:spcBef>
                <a:spcPts val="0"/>
              </a:spcBef>
            </a:pPr>
            <a:r>
              <a:rPr lang="sv-SE" sz="1600">
                <a:effectLst/>
              </a:rPr>
              <a:t>Inköp av livsmedel sker på Coop </a:t>
            </a:r>
            <a:r>
              <a:rPr lang="sv-SE" sz="1600" err="1">
                <a:effectLst/>
              </a:rPr>
              <a:t>Birsta</a:t>
            </a:r>
            <a:r>
              <a:rPr lang="sv-SE" sz="1600">
                <a:effectLst/>
              </a:rPr>
              <a:t>, använd inköpstjänsten.</a:t>
            </a:r>
          </a:p>
          <a:p>
            <a:pPr lvl="1" fontAlgn="ctr">
              <a:spcBef>
                <a:spcPts val="0"/>
              </a:spcBef>
            </a:pPr>
            <a:r>
              <a:rPr lang="sv-SE" sz="1600">
                <a:effectLst/>
              </a:rPr>
              <a:t>Ev. inköp av idrottmaterial görs via kansliet som använder sig av våra partner, XXL &amp; Bauer.</a:t>
            </a:r>
          </a:p>
          <a:p>
            <a:pPr marL="457200" lvl="1" indent="0" fontAlgn="ctr">
              <a:spcBef>
                <a:spcPts val="0"/>
              </a:spcBef>
              <a:buNone/>
            </a:pPr>
            <a:endParaRPr lang="sv-SE" sz="1600"/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1600">
                <a:effectLst/>
              </a:rPr>
              <a:t>Namnet på cupen tilldelas av marknadsansvarig i föreningen. Cupsponsorn står för medaljer&amp;/eller pokaler. </a:t>
            </a:r>
            <a:endParaRPr lang="sv-SE" sz="1600"/>
          </a:p>
          <a:p>
            <a:pPr lvl="1" fontAlgn="ctr">
              <a:spcBef>
                <a:spcPts val="0"/>
              </a:spcBef>
            </a:pPr>
            <a:r>
              <a:rPr lang="sv-SE" sz="1600">
                <a:effectLst/>
              </a:rPr>
              <a:t>Det är sedan upp till sponsrande företag, marknad och arrangerande lag att komma överens om vilket engagemang det sponsrade företaget vill/ska ha på cupen. </a:t>
            </a:r>
            <a:br>
              <a:rPr lang="sv-SE" sz="1600">
                <a:effectLst/>
              </a:rPr>
            </a:br>
            <a:endParaRPr lang="sv-SE" sz="1600">
              <a:highlight>
                <a:srgbClr val="FFFF00"/>
              </a:highlight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600" u="sng">
                <a:effectLst/>
              </a:rPr>
              <a:t>Mat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1600">
                <a:effectLst/>
              </a:rPr>
              <a:t>Inköp av lunch/middag sker av Etage </a:t>
            </a:r>
          </a:p>
          <a:p>
            <a:pPr marL="742950" lvl="1" indent="-285750" fontAlgn="ctr">
              <a:spcBef>
                <a:spcPts val="0"/>
              </a:spcBef>
            </a:pPr>
            <a:r>
              <a:rPr lang="sv-SE" sz="1600">
                <a:effectLst/>
              </a:rPr>
              <a:t>U15 =&gt; J18: 78 kr (servering på Etage +7 kr) </a:t>
            </a:r>
          </a:p>
          <a:p>
            <a:pPr marL="742950" lvl="1" indent="-285750" fontAlgn="ctr">
              <a:spcBef>
                <a:spcPts val="0"/>
              </a:spcBef>
            </a:pPr>
            <a:r>
              <a:rPr lang="sv-SE" sz="1600">
                <a:effectLst/>
              </a:rPr>
              <a:t>U13-U14, F13-16: </a:t>
            </a:r>
            <a:r>
              <a:rPr lang="sv-SE" sz="1600"/>
              <a:t>73 kr (servering på Etage +7 kr)</a:t>
            </a:r>
            <a:endParaRPr lang="sv-SE" sz="1600">
              <a:effectLst/>
            </a:endParaRPr>
          </a:p>
          <a:p>
            <a:pPr marL="742950" lvl="1" indent="-285750" fontAlgn="ctr">
              <a:spcBef>
                <a:spcPts val="0"/>
              </a:spcBef>
            </a:pPr>
            <a:r>
              <a:rPr lang="sv-SE" sz="1600">
                <a:effectLst/>
              </a:rPr>
              <a:t>U9 =&gt; U12, F10-12: 68 </a:t>
            </a:r>
            <a:r>
              <a:rPr lang="sv-SE" sz="1600"/>
              <a:t>kr (servering på Etage +7 kr)</a:t>
            </a:r>
            <a:endParaRPr lang="sv-SE" sz="160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2716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A6DF0-EBEB-8693-F844-CDA771F39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7070"/>
            <a:ext cx="10515600" cy="868057"/>
          </a:xfrm>
        </p:spPr>
        <p:txBody>
          <a:bodyPr/>
          <a:lstStyle/>
          <a:p>
            <a:r>
              <a:rPr lang="sv-SE"/>
              <a:t>Hemmacuper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F32A6-A4F4-A38A-B337-05E5FF05B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5794"/>
            <a:ext cx="10515600" cy="4801169"/>
          </a:xfrm>
        </p:spPr>
        <p:txBody>
          <a:bodyPr>
            <a:normAutofit/>
          </a:bodyPr>
          <a:lstStyle/>
          <a:p>
            <a:pPr fontAlgn="ctr">
              <a:spcBef>
                <a:spcPts val="0"/>
              </a:spcBef>
            </a:pPr>
            <a:r>
              <a:rPr lang="en-US" sz="1600" err="1">
                <a:effectLst/>
              </a:rPr>
              <a:t>Betalningssätt</a:t>
            </a:r>
            <a:r>
              <a:rPr lang="en-US" sz="1600">
                <a:effectLst/>
              </a:rPr>
              <a:t> under </a:t>
            </a:r>
            <a:r>
              <a:rPr lang="en-US" sz="1600" err="1">
                <a:effectLst/>
              </a:rPr>
              <a:t>cupen</a:t>
            </a:r>
            <a:endParaRPr lang="en-US" sz="1600">
              <a:effectLst/>
            </a:endParaRPr>
          </a:p>
          <a:p>
            <a:pPr lvl="1" fontAlgn="ctr">
              <a:spcBef>
                <a:spcPts val="0"/>
              </a:spcBef>
            </a:pPr>
            <a:r>
              <a:rPr lang="sv-SE" sz="1600">
                <a:effectLst/>
              </a:rPr>
              <a:t>Lotteri: kassa ska användas</a:t>
            </a:r>
          </a:p>
          <a:p>
            <a:pPr lvl="1" fontAlgn="ctr">
              <a:spcBef>
                <a:spcPts val="0"/>
              </a:spcBef>
            </a:pPr>
            <a:r>
              <a:rPr lang="sv-SE" sz="1600" err="1">
                <a:effectLst/>
              </a:rPr>
              <a:t>Hamburgeri.kassa</a:t>
            </a:r>
            <a:r>
              <a:rPr lang="sv-SE" sz="1600">
                <a:effectLst/>
              </a:rPr>
              <a:t> ska användas</a:t>
            </a:r>
          </a:p>
          <a:p>
            <a:pPr lvl="1" fontAlgn="ctr">
              <a:spcBef>
                <a:spcPts val="0"/>
              </a:spcBef>
            </a:pPr>
            <a:r>
              <a:rPr lang="sv-SE" sz="1600">
                <a:effectLst/>
              </a:rPr>
              <a:t>Privata </a:t>
            </a:r>
            <a:r>
              <a:rPr lang="sv-SE" sz="1600" err="1">
                <a:effectLst/>
              </a:rPr>
              <a:t>swishnummer</a:t>
            </a:r>
            <a:r>
              <a:rPr lang="sv-SE" sz="1600">
                <a:effectLst/>
              </a:rPr>
              <a:t> ej tillåtet =&gt; bokföringsbrott!</a:t>
            </a:r>
          </a:p>
          <a:p>
            <a:pPr marL="0" indent="0">
              <a:spcBef>
                <a:spcPts val="0"/>
              </a:spcBef>
              <a:buNone/>
            </a:pPr>
            <a:endParaRPr lang="sv-SE" sz="1600">
              <a:effectLst/>
            </a:endParaRPr>
          </a:p>
          <a:p>
            <a:pPr fontAlgn="ctr">
              <a:spcBef>
                <a:spcPts val="0"/>
              </a:spcBef>
            </a:pPr>
            <a:r>
              <a:rPr lang="sv-SE" sz="1600">
                <a:effectLst/>
              </a:rPr>
              <a:t>Försäljning av </a:t>
            </a:r>
            <a:r>
              <a:rPr lang="sv-SE" sz="1600" err="1">
                <a:effectLst/>
              </a:rPr>
              <a:t>idrottsmaterial</a:t>
            </a:r>
            <a:r>
              <a:rPr lang="sv-SE" sz="1600">
                <a:effectLst/>
              </a:rPr>
              <a:t> får ej ske, det krävs att vara registrerad sportbutik för att sälja idrottmaterial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sv-SE" sz="1600" b="1" u="sng"/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sv-SE" sz="1600" b="1" u="sng">
              <a:effectLst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sv-SE" sz="1600" b="1" u="sng"/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600" u="sng" err="1">
                <a:effectLst/>
              </a:rPr>
              <a:t>Cupkit</a:t>
            </a:r>
            <a:endParaRPr lang="sv-SE" sz="1600" u="sng">
              <a:effectLst/>
            </a:endParaRP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1600">
                <a:effectLst/>
              </a:rPr>
              <a:t>Kassa till </a:t>
            </a:r>
            <a:r>
              <a:rPr lang="sv-SE" sz="1600" err="1">
                <a:effectLst/>
              </a:rPr>
              <a:t>hamburgerförsäljning</a:t>
            </a:r>
            <a:endParaRPr lang="sv-SE" sz="1600">
              <a:effectLst/>
            </a:endParaRP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1600">
                <a:effectLst/>
              </a:rPr>
              <a:t>Kassa/kassor till lotteri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1600">
                <a:effectLst/>
              </a:rPr>
              <a:t>Puckkastning (ansökan måste skickas in till </a:t>
            </a:r>
            <a:r>
              <a:rPr lang="sv-SE" sz="1600" err="1">
                <a:effectLst/>
              </a:rPr>
              <a:t>swehockey</a:t>
            </a:r>
            <a:r>
              <a:rPr lang="sv-SE" sz="1600">
                <a:effectLst/>
              </a:rPr>
              <a:t>)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1600">
                <a:effectLst/>
              </a:rPr>
              <a:t>Eventtröjor (när dessa finns att tillgå)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1600">
                <a:effectLst/>
              </a:rPr>
              <a:t>Vad mer?</a:t>
            </a:r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088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02201-6F76-2C4E-850A-37D3B0188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4501"/>
          </a:xfrm>
        </p:spPr>
        <p:txBody>
          <a:bodyPr/>
          <a:lstStyle/>
          <a:p>
            <a:r>
              <a:rPr lang="sv-SE"/>
              <a:t>Hemmacuper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CD63A-6A48-1C75-8554-F0878AE12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9626"/>
            <a:ext cx="10515600" cy="5201174"/>
          </a:xfrm>
        </p:spPr>
        <p:txBody>
          <a:bodyPr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400" b="1" u="sng">
                <a:effectLst/>
              </a:rPr>
              <a:t>Lotteri</a:t>
            </a:r>
            <a:endParaRPr lang="sv-SE" sz="1400">
              <a:effectLst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sv-SE" sz="1400">
                <a:effectLst/>
              </a:rPr>
              <a:t>Lotteri ska anmälas till kansliet minst 3 veckor innan cupstart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1400">
                <a:effectLst/>
              </a:rPr>
              <a:t>Redovisa sålda lotter senast veckan efter cupen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1400">
                <a:effectLst/>
              </a:rPr>
              <a:t>Redovisa vinster senast veckan efter cupen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1400">
                <a:effectLst/>
              </a:rPr>
              <a:t>Vinster från andra lag/föreningar är inte tillåtet. Undantag om Sundsvall finns med i namnet eller det är landslagströja/dräkt.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1400">
                <a:effectLst/>
              </a:rPr>
              <a:t>XXL/Bauer bidrar med ett lotteripris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400">
                <a:effectLst/>
              </a:rPr>
              <a:t> </a:t>
            </a:r>
          </a:p>
          <a:p>
            <a:pPr marL="0" indent="0" rtl="0" font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400" b="1" u="sng">
                <a:effectLst/>
              </a:rPr>
              <a:t>Avstämningsmöte</a:t>
            </a:r>
          </a:p>
          <a:p>
            <a:pPr fontAlgn="ctr">
              <a:spcBef>
                <a:spcPts val="0"/>
              </a:spcBef>
            </a:pPr>
            <a:r>
              <a:rPr lang="sv-SE" sz="1400">
                <a:effectLst/>
              </a:rPr>
              <a:t>UK kallar till ett möte med lagledare, kansli &amp; cupgeneral en (1) månad innan lagets cup för att stämma av:</a:t>
            </a:r>
            <a:endParaRPr lang="sv-SE" sz="1400"/>
          </a:p>
          <a:p>
            <a:pPr fontAlgn="ctr">
              <a:spcBef>
                <a:spcPts val="0"/>
              </a:spcBef>
            </a:pPr>
            <a:r>
              <a:rPr lang="sv-SE" sz="1400">
                <a:effectLst/>
              </a:rPr>
              <a:t>Budget för cupen</a:t>
            </a:r>
          </a:p>
          <a:p>
            <a:pPr fontAlgn="ctr">
              <a:spcBef>
                <a:spcPts val="0"/>
              </a:spcBef>
            </a:pPr>
            <a:r>
              <a:rPr lang="en-US" sz="1400" err="1">
                <a:effectLst/>
              </a:rPr>
              <a:t>Antal</a:t>
            </a:r>
            <a:r>
              <a:rPr lang="en-US" sz="1400">
                <a:effectLst/>
              </a:rPr>
              <a:t> lag/</a:t>
            </a:r>
            <a:r>
              <a:rPr lang="en-US" sz="1400" err="1">
                <a:effectLst/>
              </a:rPr>
              <a:t>föreningar</a:t>
            </a:r>
            <a:r>
              <a:rPr lang="en-US" sz="1400">
                <a:effectLst/>
              </a:rPr>
              <a:t> (</a:t>
            </a:r>
            <a:r>
              <a:rPr lang="en-US" sz="1400" err="1">
                <a:effectLst/>
              </a:rPr>
              <a:t>observera</a:t>
            </a:r>
            <a:r>
              <a:rPr lang="en-US" sz="1400">
                <a:effectLst/>
              </a:rPr>
              <a:t> </a:t>
            </a:r>
            <a:r>
              <a:rPr lang="en-US" sz="1400" err="1">
                <a:effectLst/>
              </a:rPr>
              <a:t>maxantalet</a:t>
            </a:r>
            <a:r>
              <a:rPr lang="en-US" sz="1400">
                <a:effectLst/>
              </a:rPr>
              <a:t>)</a:t>
            </a:r>
          </a:p>
          <a:p>
            <a:pPr fontAlgn="ctr">
              <a:spcBef>
                <a:spcPts val="0"/>
              </a:spcBef>
            </a:pPr>
            <a:r>
              <a:rPr lang="en-US" sz="1400" err="1">
                <a:effectLst/>
              </a:rPr>
              <a:t>Spelschema</a:t>
            </a:r>
            <a:r>
              <a:rPr lang="en-US" sz="1400">
                <a:effectLst/>
              </a:rPr>
              <a:t> (</a:t>
            </a:r>
            <a:r>
              <a:rPr lang="en-US" sz="1400" err="1">
                <a:effectLst/>
              </a:rPr>
              <a:t>matchtider</a:t>
            </a:r>
            <a:r>
              <a:rPr lang="en-US" sz="1400">
                <a:effectLst/>
              </a:rPr>
              <a:t> </a:t>
            </a:r>
            <a:r>
              <a:rPr lang="en-US" sz="1400" err="1">
                <a:effectLst/>
              </a:rPr>
              <a:t>är</a:t>
            </a:r>
            <a:r>
              <a:rPr lang="en-US" sz="1400">
                <a:effectLst/>
              </a:rPr>
              <a:t> </a:t>
            </a:r>
            <a:r>
              <a:rPr lang="en-US" sz="1400" err="1">
                <a:effectLst/>
              </a:rPr>
              <a:t>fastställda</a:t>
            </a:r>
            <a:r>
              <a:rPr lang="en-US" sz="1400">
                <a:effectLst/>
              </a:rPr>
              <a:t> per </a:t>
            </a:r>
            <a:r>
              <a:rPr lang="en-US" sz="1400" err="1">
                <a:effectLst/>
              </a:rPr>
              <a:t>årskull</a:t>
            </a:r>
            <a:r>
              <a:rPr lang="en-US" sz="1400">
                <a:effectLst/>
              </a:rPr>
              <a:t>)</a:t>
            </a:r>
          </a:p>
          <a:p>
            <a:pPr fontAlgn="ctr">
              <a:spcBef>
                <a:spcPts val="0"/>
              </a:spcBef>
            </a:pPr>
            <a:r>
              <a:rPr lang="en-US" sz="1400" err="1">
                <a:effectLst/>
              </a:rPr>
              <a:t>Omklädningsrum</a:t>
            </a:r>
            <a:r>
              <a:rPr lang="en-US" sz="1400">
                <a:effectLst/>
              </a:rPr>
              <a:t> (</a:t>
            </a:r>
            <a:r>
              <a:rPr lang="en-US" sz="1400" err="1">
                <a:effectLst/>
              </a:rPr>
              <a:t>tilldelning</a:t>
            </a:r>
            <a:r>
              <a:rPr lang="en-US" sz="1400">
                <a:effectLst/>
              </a:rPr>
              <a:t> av </a:t>
            </a:r>
            <a:r>
              <a:rPr lang="en-US" sz="1400" err="1">
                <a:effectLst/>
              </a:rPr>
              <a:t>omklrum</a:t>
            </a:r>
            <a:r>
              <a:rPr lang="en-US" sz="1400">
                <a:effectLst/>
              </a:rPr>
              <a:t> </a:t>
            </a:r>
            <a:r>
              <a:rPr lang="en-US" sz="1400" err="1">
                <a:effectLst/>
              </a:rPr>
              <a:t>sker</a:t>
            </a:r>
            <a:r>
              <a:rPr lang="en-US" sz="1400">
                <a:effectLst/>
              </a:rPr>
              <a:t> </a:t>
            </a:r>
            <a:r>
              <a:rPr lang="en-US" sz="1400" err="1">
                <a:effectLst/>
              </a:rPr>
              <a:t>utefter</a:t>
            </a:r>
            <a:r>
              <a:rPr lang="en-US" sz="1400">
                <a:effectLst/>
              </a:rPr>
              <a:t> </a:t>
            </a:r>
            <a:r>
              <a:rPr lang="en-US" sz="1400" err="1">
                <a:effectLst/>
              </a:rPr>
              <a:t>cupens</a:t>
            </a:r>
            <a:r>
              <a:rPr lang="en-US" sz="1400">
                <a:effectLst/>
              </a:rPr>
              <a:t> </a:t>
            </a:r>
            <a:r>
              <a:rPr lang="en-US" sz="1400" err="1">
                <a:effectLst/>
              </a:rPr>
              <a:t>storlek</a:t>
            </a:r>
            <a:r>
              <a:rPr lang="en-US" sz="1400">
                <a:effectLst/>
              </a:rPr>
              <a:t> </a:t>
            </a:r>
            <a:r>
              <a:rPr lang="en-US" sz="1400" err="1">
                <a:effectLst/>
              </a:rPr>
              <a:t>och</a:t>
            </a:r>
            <a:r>
              <a:rPr lang="en-US" sz="1400">
                <a:effectLst/>
              </a:rPr>
              <a:t> </a:t>
            </a:r>
            <a:r>
              <a:rPr lang="en-US" sz="1400" err="1">
                <a:effectLst/>
              </a:rPr>
              <a:t>andra</a:t>
            </a:r>
            <a:r>
              <a:rPr lang="en-US" sz="1400">
                <a:effectLst/>
              </a:rPr>
              <a:t> </a:t>
            </a:r>
            <a:r>
              <a:rPr lang="en-US" sz="1400" err="1">
                <a:effectLst/>
              </a:rPr>
              <a:t>aktiviteter</a:t>
            </a:r>
            <a:r>
              <a:rPr lang="en-US" sz="1400">
                <a:effectLst/>
              </a:rPr>
              <a:t> i </a:t>
            </a:r>
            <a:r>
              <a:rPr lang="en-US" sz="1400" err="1">
                <a:effectLst/>
              </a:rPr>
              <a:t>hallarna</a:t>
            </a:r>
            <a:r>
              <a:rPr lang="en-US" sz="1400">
                <a:effectLst/>
              </a:rPr>
              <a:t>)</a:t>
            </a:r>
          </a:p>
          <a:p>
            <a:pPr fontAlgn="ctr">
              <a:spcBef>
                <a:spcPts val="0"/>
              </a:spcBef>
            </a:pPr>
            <a:r>
              <a:rPr lang="en-US" sz="1400" err="1">
                <a:effectLst/>
              </a:rPr>
              <a:t>Tillgång</a:t>
            </a:r>
            <a:r>
              <a:rPr lang="en-US" sz="1400">
                <a:effectLst/>
              </a:rPr>
              <a:t> </a:t>
            </a:r>
            <a:r>
              <a:rPr lang="en-US" sz="1400" err="1">
                <a:effectLst/>
              </a:rPr>
              <a:t>Mötesplatsen</a:t>
            </a:r>
            <a:r>
              <a:rPr lang="en-US" sz="1400">
                <a:effectLst/>
              </a:rPr>
              <a:t> &amp; </a:t>
            </a:r>
            <a:r>
              <a:rPr lang="en-US" sz="1400" err="1">
                <a:effectLst/>
              </a:rPr>
              <a:t>Kinnarpslogen</a:t>
            </a:r>
            <a:r>
              <a:rPr lang="en-US" sz="1400">
                <a:effectLst/>
              </a:rPr>
              <a:t> (</a:t>
            </a:r>
            <a:r>
              <a:rPr lang="en-US" sz="1400" err="1">
                <a:effectLst/>
              </a:rPr>
              <a:t>när</a:t>
            </a:r>
            <a:r>
              <a:rPr lang="en-US" sz="1400">
                <a:effectLst/>
              </a:rPr>
              <a:t> dessa </a:t>
            </a:r>
            <a:r>
              <a:rPr lang="en-US" sz="1400" err="1">
                <a:effectLst/>
              </a:rPr>
              <a:t>finns</a:t>
            </a:r>
            <a:r>
              <a:rPr lang="en-US" sz="1400">
                <a:effectLst/>
              </a:rPr>
              <a:t> </a:t>
            </a:r>
            <a:r>
              <a:rPr lang="en-US" sz="1400" err="1">
                <a:effectLst/>
              </a:rPr>
              <a:t>att</a:t>
            </a:r>
            <a:r>
              <a:rPr lang="en-US" sz="1400">
                <a:effectLst/>
              </a:rPr>
              <a:t> </a:t>
            </a:r>
            <a:r>
              <a:rPr lang="en-US" sz="1400" err="1">
                <a:effectLst/>
              </a:rPr>
              <a:t>tillgå</a:t>
            </a:r>
            <a:r>
              <a:rPr lang="en-US" sz="1400">
                <a:effectLst/>
              </a:rPr>
              <a:t>)</a:t>
            </a:r>
          </a:p>
          <a:p>
            <a:pPr fontAlgn="ctr">
              <a:spcBef>
                <a:spcPts val="0"/>
              </a:spcBef>
            </a:pPr>
            <a:r>
              <a:rPr lang="en-US" sz="1400" err="1">
                <a:effectLst/>
              </a:rPr>
              <a:t>Städ</a:t>
            </a:r>
            <a:r>
              <a:rPr lang="en-US" sz="1400">
                <a:effectLst/>
              </a:rPr>
              <a:t> </a:t>
            </a:r>
            <a:r>
              <a:rPr lang="en-US" sz="1400" err="1">
                <a:effectLst/>
              </a:rPr>
              <a:t>efter</a:t>
            </a:r>
            <a:r>
              <a:rPr lang="en-US" sz="1400">
                <a:effectLst/>
              </a:rPr>
              <a:t> cup</a:t>
            </a:r>
          </a:p>
          <a:p>
            <a:pPr fontAlgn="ctr">
              <a:spcBef>
                <a:spcPts val="0"/>
              </a:spcBef>
            </a:pPr>
            <a:r>
              <a:rPr lang="en-US" sz="1400" err="1">
                <a:effectLst/>
              </a:rPr>
              <a:t>Sjukvård</a:t>
            </a:r>
            <a:endParaRPr lang="en-US" sz="1400">
              <a:effectLst/>
            </a:endParaRPr>
          </a:p>
          <a:p>
            <a:pPr fontAlgn="ctr">
              <a:spcBef>
                <a:spcPts val="0"/>
              </a:spcBef>
            </a:pPr>
            <a:r>
              <a:rPr lang="sv-SE" sz="1400">
                <a:effectLst/>
              </a:rPr>
              <a:t>Hur ska överbliven mat hanteras?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sv-SE" sz="1400">
              <a:effectLst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sv-SE" sz="1400">
              <a:effectLst/>
            </a:endParaRPr>
          </a:p>
          <a:p>
            <a:pPr marL="0" indent="0" rtl="0" font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400" b="1" u="sng">
                <a:effectLst/>
              </a:rPr>
              <a:t>Avgifter</a:t>
            </a:r>
          </a:p>
          <a:p>
            <a:pPr marL="0" indent="0" rtl="0" font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400">
                <a:effectLst/>
              </a:rPr>
              <a:t>Alla avgifter (lagavgift &amp; spelaravgift) för deltagande lag ska betalas till IF Sundsvall hockeys bankgiro (BG 313–6777) och märkas med </a:t>
            </a:r>
            <a:r>
              <a:rPr lang="sv-SE" sz="1400" err="1">
                <a:effectLst/>
              </a:rPr>
              <a:t>cupnamn</a:t>
            </a:r>
            <a:r>
              <a:rPr lang="sv-SE" sz="1400">
                <a:effectLst/>
              </a:rPr>
              <a:t> + deltagande lags namn.</a:t>
            </a:r>
            <a:br>
              <a:rPr lang="sv-SE" sz="1400">
                <a:effectLst/>
              </a:rPr>
            </a:br>
            <a:r>
              <a:rPr lang="sv-SE" sz="1400">
                <a:effectLst/>
              </a:rPr>
              <a:t> </a:t>
            </a:r>
          </a:p>
          <a:p>
            <a:pPr marL="0" indent="0" rtl="0" font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u="sng" err="1">
                <a:effectLst/>
              </a:rPr>
              <a:t>Marknad</a:t>
            </a:r>
            <a:endParaRPr lang="en-US" sz="1400" b="1" u="sng">
              <a:effectLst/>
            </a:endParaRPr>
          </a:p>
          <a:p>
            <a:pPr fontAlgn="ctr">
              <a:spcBef>
                <a:spcPts val="0"/>
              </a:spcBef>
            </a:pPr>
            <a:r>
              <a:rPr lang="sv-SE" sz="1400">
                <a:effectLst/>
              </a:rPr>
              <a:t>LED-skärmen får användas under cupen. Färdigt material ska lämnas in senast tre dagar innan cupstart. </a:t>
            </a:r>
          </a:p>
          <a:p>
            <a:pPr fontAlgn="ctr">
              <a:spcBef>
                <a:spcPts val="0"/>
              </a:spcBef>
            </a:pPr>
            <a:r>
              <a:rPr lang="sv-SE" sz="1400">
                <a:effectLst/>
              </a:rPr>
              <a:t>Allt material där Sundsvall hockeys varumärke exponeras måste godkännas av marknad. Vi uppmuntrar självklart alla nya idéer som kan generera inkomster och exponering av IF Sundsvall Hockey. </a:t>
            </a:r>
          </a:p>
        </p:txBody>
      </p:sp>
    </p:spTree>
    <p:extLst>
      <p:ext uri="{BB962C8B-B14F-4D97-AF65-F5344CB8AC3E}">
        <p14:creationId xmlns:p14="http://schemas.microsoft.com/office/powerpoint/2010/main" val="308104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34B17-AE5A-4899-8FEC-E423AC476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E0ACD-426E-41CD-A2AC-DAF3FBE01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6942"/>
            <a:ext cx="10515600" cy="4790021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sz="1900" dirty="0"/>
              <a:t>09:00	</a:t>
            </a:r>
            <a:r>
              <a:rPr lang="en-US" sz="1900" dirty="0" err="1"/>
              <a:t>Välkommen</a:t>
            </a:r>
            <a:r>
              <a:rPr lang="en-US" sz="1900" dirty="0"/>
              <a:t> – </a:t>
            </a:r>
            <a:r>
              <a:rPr lang="en-US" sz="1900" dirty="0" err="1"/>
              <a:t>Historik</a:t>
            </a:r>
            <a:r>
              <a:rPr lang="en-US" sz="1900" dirty="0"/>
              <a:t> &amp; </a:t>
            </a:r>
            <a:r>
              <a:rPr lang="en-US" sz="1900" dirty="0" err="1"/>
              <a:t>Syfte</a:t>
            </a:r>
            <a:endParaRPr lang="en-US" sz="1900" dirty="0"/>
          </a:p>
          <a:p>
            <a:r>
              <a:rPr lang="en-US" sz="1900" dirty="0"/>
              <a:t>09:15	</a:t>
            </a:r>
            <a:r>
              <a:rPr lang="en-US" sz="1900" dirty="0" err="1"/>
              <a:t>Föreningskunskap</a:t>
            </a:r>
            <a:r>
              <a:rPr lang="en-US" sz="1900" dirty="0"/>
              <a:t>, Magnus Forsberg</a:t>
            </a:r>
          </a:p>
          <a:p>
            <a:r>
              <a:rPr lang="en-US" sz="1900" dirty="0"/>
              <a:t>09:30	Ekonomi, Lars Johansson &amp; Björn Forsgren</a:t>
            </a:r>
          </a:p>
          <a:p>
            <a:r>
              <a:rPr lang="en-US" sz="1900" dirty="0"/>
              <a:t>10:00	</a:t>
            </a:r>
            <a:r>
              <a:rPr lang="en-US" sz="1900" dirty="0" err="1"/>
              <a:t>Hemmacuper</a:t>
            </a:r>
            <a:r>
              <a:rPr lang="en-US" sz="1900" dirty="0"/>
              <a:t>, Daniel Björkstig, Daniel Koskinen, Lars Johansson</a:t>
            </a:r>
          </a:p>
          <a:p>
            <a:r>
              <a:rPr lang="en-US" sz="1900" dirty="0"/>
              <a:t>10:30	</a:t>
            </a:r>
            <a:r>
              <a:rPr lang="en-US" sz="1900" dirty="0" err="1"/>
              <a:t>Utbildning</a:t>
            </a:r>
            <a:r>
              <a:rPr lang="en-US" sz="1900" dirty="0"/>
              <a:t>, Daniel Björkstig</a:t>
            </a:r>
          </a:p>
          <a:p>
            <a:r>
              <a:rPr lang="en-US" sz="1900" dirty="0"/>
              <a:t>10:40	</a:t>
            </a:r>
            <a:r>
              <a:rPr lang="en-US" sz="1900" dirty="0" err="1"/>
              <a:t>Styrelsen</a:t>
            </a:r>
            <a:r>
              <a:rPr lang="en-US" sz="1900" dirty="0"/>
              <a:t>, Jonny Arvola &amp; Amanda Wallin</a:t>
            </a:r>
          </a:p>
          <a:p>
            <a:r>
              <a:rPr lang="en-US" sz="1900" dirty="0"/>
              <a:t>11:10	</a:t>
            </a:r>
            <a:r>
              <a:rPr lang="en-US" sz="1900" dirty="0" err="1"/>
              <a:t>Hockeygymnasiet</a:t>
            </a:r>
            <a:r>
              <a:rPr lang="en-US" sz="1900" dirty="0"/>
              <a:t> &amp; Junior, Björn Forsgren &amp; Johan Tunbratt	</a:t>
            </a:r>
          </a:p>
          <a:p>
            <a:r>
              <a:rPr lang="en-US" sz="1900" dirty="0"/>
              <a:t>11:30	</a:t>
            </a:r>
            <a:r>
              <a:rPr lang="en-US" sz="1900" dirty="0" err="1"/>
              <a:t>Trygg</a:t>
            </a:r>
            <a:r>
              <a:rPr lang="en-US" sz="1900" dirty="0"/>
              <a:t> </a:t>
            </a:r>
            <a:r>
              <a:rPr lang="en-US" sz="1900" dirty="0" err="1"/>
              <a:t>idrott</a:t>
            </a:r>
            <a:r>
              <a:rPr lang="en-US" sz="1900" dirty="0"/>
              <a:t>, Magnus Forsberg</a:t>
            </a:r>
          </a:p>
          <a:p>
            <a:r>
              <a:rPr lang="en-US" sz="1900" dirty="0"/>
              <a:t>12:00	Lunch, </a:t>
            </a:r>
            <a:r>
              <a:rPr lang="en-US" sz="1900" dirty="0" err="1"/>
              <a:t>Etagé</a:t>
            </a:r>
            <a:endParaRPr lang="en-US" sz="1900" dirty="0"/>
          </a:p>
          <a:p>
            <a:r>
              <a:rPr lang="en-US" sz="1900" dirty="0"/>
              <a:t>12:45 – 14:15 </a:t>
            </a:r>
            <a:r>
              <a:rPr lang="en-US" sz="1900" dirty="0" err="1"/>
              <a:t>Mtrl</a:t>
            </a:r>
            <a:r>
              <a:rPr lang="en-US" sz="1900" dirty="0"/>
              <a:t>: </a:t>
            </a:r>
            <a:r>
              <a:rPr lang="en-US" sz="1900" dirty="0" err="1"/>
              <a:t>Akut</a:t>
            </a:r>
            <a:r>
              <a:rPr lang="en-US" sz="1900" dirty="0"/>
              <a:t> </a:t>
            </a:r>
            <a:r>
              <a:rPr lang="en-US" sz="1900" dirty="0" err="1"/>
              <a:t>skadebehandling</a:t>
            </a:r>
            <a:r>
              <a:rPr lang="en-US" sz="1900" dirty="0"/>
              <a:t> med </a:t>
            </a:r>
            <a:r>
              <a:rPr lang="en-US" sz="1900" dirty="0" err="1"/>
              <a:t>Krister</a:t>
            </a:r>
            <a:r>
              <a:rPr lang="en-US" sz="1900" dirty="0"/>
              <a:t> Olsson  </a:t>
            </a:r>
          </a:p>
          <a:p>
            <a:r>
              <a:rPr lang="en-US" sz="1900" dirty="0"/>
              <a:t>12:45 	</a:t>
            </a:r>
            <a:r>
              <a:rPr lang="en-US" sz="1900" dirty="0" err="1"/>
              <a:t>Revidering</a:t>
            </a:r>
            <a:r>
              <a:rPr lang="en-US" sz="1900" dirty="0"/>
              <a:t> policy, Daniel Björkstig &amp; Magnus Forsberg (</a:t>
            </a:r>
            <a:r>
              <a:rPr lang="en-US" sz="1900" dirty="0" err="1"/>
              <a:t>mtrl</a:t>
            </a:r>
            <a:r>
              <a:rPr lang="en-US" sz="1900" dirty="0"/>
              <a:t> 14:15-15:00)</a:t>
            </a:r>
          </a:p>
          <a:p>
            <a:r>
              <a:rPr lang="en-US" sz="1900" dirty="0"/>
              <a:t>13:30</a:t>
            </a:r>
            <a:r>
              <a:rPr lang="en-US" sz="2100" dirty="0"/>
              <a:t> =&gt;  </a:t>
            </a:r>
            <a:r>
              <a:rPr lang="en-US" sz="2100" dirty="0" err="1"/>
              <a:t>Lagledare</a:t>
            </a:r>
            <a:r>
              <a:rPr lang="en-US" sz="2100" dirty="0"/>
              <a:t>, Tränare</a:t>
            </a:r>
          </a:p>
          <a:p>
            <a:pPr lvl="2"/>
            <a:r>
              <a:rPr lang="en-US" sz="1500" dirty="0"/>
              <a:t>Tränare (</a:t>
            </a:r>
            <a:r>
              <a:rPr lang="en-US" sz="1500" dirty="0" err="1"/>
              <a:t>Jocke</a:t>
            </a:r>
            <a:r>
              <a:rPr lang="en-US" sz="1500" dirty="0"/>
              <a:t> Lundström): </a:t>
            </a:r>
          </a:p>
          <a:p>
            <a:pPr lvl="3"/>
            <a:r>
              <a:rPr lang="en-US" sz="1500" dirty="0" err="1"/>
              <a:t>Serieupplägg</a:t>
            </a:r>
            <a:r>
              <a:rPr lang="en-US" sz="1500" dirty="0"/>
              <a:t>/</a:t>
            </a:r>
            <a:r>
              <a:rPr lang="en-US" sz="1500" dirty="0" err="1"/>
              <a:t>anmälningar</a:t>
            </a:r>
            <a:endParaRPr lang="en-US" sz="1500" dirty="0"/>
          </a:p>
          <a:p>
            <a:pPr lvl="3"/>
            <a:r>
              <a:rPr lang="en-US" sz="1500" dirty="0" err="1"/>
              <a:t>Tränings</a:t>
            </a:r>
            <a:r>
              <a:rPr lang="en-US" sz="1500" dirty="0"/>
              <a:t>- &amp; </a:t>
            </a:r>
            <a:r>
              <a:rPr lang="en-US" sz="1500" dirty="0" err="1"/>
              <a:t>matchutbyte</a:t>
            </a:r>
            <a:endParaRPr lang="en-US" sz="1500" dirty="0"/>
          </a:p>
          <a:p>
            <a:pPr lvl="3"/>
            <a:r>
              <a:rPr lang="en-US" sz="1500" dirty="0" err="1"/>
              <a:t>Säsongsplanering</a:t>
            </a:r>
            <a:endParaRPr lang="en-US" sz="1500" dirty="0"/>
          </a:p>
          <a:p>
            <a:pPr lvl="3"/>
            <a:r>
              <a:rPr lang="en-US" sz="1500" dirty="0" err="1"/>
              <a:t>Träningar</a:t>
            </a:r>
            <a:r>
              <a:rPr lang="en-US" sz="1500" dirty="0"/>
              <a:t>, </a:t>
            </a:r>
            <a:r>
              <a:rPr lang="en-US" sz="1500" dirty="0" err="1"/>
              <a:t>serier</a:t>
            </a:r>
            <a:r>
              <a:rPr lang="en-US" sz="1500" dirty="0"/>
              <a:t>, </a:t>
            </a:r>
            <a:r>
              <a:rPr lang="en-US" sz="1500" dirty="0" err="1"/>
              <a:t>cuper</a:t>
            </a:r>
            <a:r>
              <a:rPr lang="en-US" sz="1500" dirty="0"/>
              <a:t>.			</a:t>
            </a:r>
          </a:p>
          <a:p>
            <a:pPr lvl="2"/>
            <a:r>
              <a:rPr lang="en-US" sz="1500" dirty="0" err="1"/>
              <a:t>Lagledare</a:t>
            </a:r>
            <a:r>
              <a:rPr lang="en-US" sz="1500" dirty="0"/>
              <a:t>: </a:t>
            </a:r>
            <a:r>
              <a:rPr lang="en-US" sz="1500" dirty="0" err="1"/>
              <a:t>Föreningsbeting</a:t>
            </a:r>
            <a:r>
              <a:rPr lang="en-US" sz="1500" dirty="0"/>
              <a:t> &amp; </a:t>
            </a:r>
            <a:r>
              <a:rPr lang="en-US" sz="1500" dirty="0" err="1"/>
              <a:t>Arbetsbeting</a:t>
            </a:r>
            <a:r>
              <a:rPr lang="en-US" sz="1500" dirty="0"/>
              <a:t> 24/25, </a:t>
            </a:r>
          </a:p>
          <a:p>
            <a:pPr lvl="3"/>
            <a:endParaRPr lang="en-US" sz="1200" dirty="0"/>
          </a:p>
          <a:p>
            <a:pPr marL="0" indent="0">
              <a:buNone/>
            </a:pPr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5936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34B17-AE5A-4899-8FEC-E423AC476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E0ACD-426E-41CD-A2AC-DAF3FBE01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6942"/>
            <a:ext cx="10515600" cy="4790021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sz="1900" dirty="0"/>
              <a:t>09:00	</a:t>
            </a:r>
            <a:r>
              <a:rPr lang="en-US" sz="1900" dirty="0" err="1"/>
              <a:t>Välkommen</a:t>
            </a:r>
            <a:r>
              <a:rPr lang="en-US" sz="1900" dirty="0"/>
              <a:t> – </a:t>
            </a:r>
            <a:r>
              <a:rPr lang="en-US" sz="1900" dirty="0" err="1"/>
              <a:t>Historik</a:t>
            </a:r>
            <a:r>
              <a:rPr lang="en-US" sz="1900" dirty="0"/>
              <a:t> &amp; </a:t>
            </a:r>
            <a:r>
              <a:rPr lang="en-US" sz="1900" dirty="0" err="1"/>
              <a:t>Syfte</a:t>
            </a:r>
            <a:endParaRPr lang="en-US" sz="1900" dirty="0"/>
          </a:p>
          <a:p>
            <a:r>
              <a:rPr lang="en-US" sz="2100" dirty="0"/>
              <a:t>09:15 	</a:t>
            </a:r>
            <a:r>
              <a:rPr lang="en-US" sz="2100" dirty="0" err="1"/>
              <a:t>Föreningskunskap</a:t>
            </a:r>
            <a:r>
              <a:rPr lang="en-US" sz="2100" dirty="0"/>
              <a:t>, Magnus Forsberg </a:t>
            </a:r>
            <a:r>
              <a:rPr lang="en-US" sz="2100" dirty="0" err="1"/>
              <a:t>RF-Sisu</a:t>
            </a:r>
            <a:endParaRPr lang="en-US" sz="2100" dirty="0"/>
          </a:p>
          <a:p>
            <a:r>
              <a:rPr lang="en-US" sz="2100" dirty="0"/>
              <a:t>09:30 	Ekonomi, Lars Johansson &amp; Björn Forsgren</a:t>
            </a:r>
          </a:p>
          <a:p>
            <a:r>
              <a:rPr lang="en-US" sz="2300" dirty="0"/>
              <a:t>10:00 	</a:t>
            </a:r>
            <a:r>
              <a:rPr lang="en-US" sz="2300" dirty="0" err="1"/>
              <a:t>Hemmacuper</a:t>
            </a:r>
            <a:r>
              <a:rPr lang="en-US" sz="2300" dirty="0"/>
              <a:t>, Daniel B, Daniel K, Lars J</a:t>
            </a:r>
          </a:p>
          <a:p>
            <a:r>
              <a:rPr lang="en-US" sz="3600" dirty="0"/>
              <a:t>10:30 </a:t>
            </a:r>
            <a:r>
              <a:rPr lang="en-US" sz="3600" dirty="0" err="1"/>
              <a:t>Utbildning</a:t>
            </a:r>
            <a:r>
              <a:rPr lang="en-US" sz="3600" dirty="0"/>
              <a:t>, Daniel Björkstig</a:t>
            </a:r>
          </a:p>
          <a:p>
            <a:r>
              <a:rPr lang="en-US" sz="1900" dirty="0"/>
              <a:t>10:40	</a:t>
            </a:r>
            <a:r>
              <a:rPr lang="en-US" sz="1900" dirty="0" err="1"/>
              <a:t>Styrelsen</a:t>
            </a:r>
            <a:r>
              <a:rPr lang="en-US" sz="1900" dirty="0"/>
              <a:t>, Jonny Arvola &amp; Amanda Wallin</a:t>
            </a:r>
          </a:p>
          <a:p>
            <a:r>
              <a:rPr lang="en-US" sz="1900" dirty="0"/>
              <a:t>11:10	</a:t>
            </a:r>
            <a:r>
              <a:rPr lang="en-US" sz="1900" dirty="0" err="1"/>
              <a:t>Hockeygymnasiet</a:t>
            </a:r>
            <a:r>
              <a:rPr lang="en-US" sz="1900" dirty="0"/>
              <a:t> &amp; Junior, Björn Forsgren &amp; Johan Tunbratt	</a:t>
            </a:r>
          </a:p>
          <a:p>
            <a:r>
              <a:rPr lang="en-US" sz="1900" dirty="0"/>
              <a:t>11:30	</a:t>
            </a:r>
            <a:r>
              <a:rPr lang="en-US" sz="1900" dirty="0" err="1"/>
              <a:t>Trygg</a:t>
            </a:r>
            <a:r>
              <a:rPr lang="en-US" sz="1900" dirty="0"/>
              <a:t> </a:t>
            </a:r>
            <a:r>
              <a:rPr lang="en-US" sz="1900" dirty="0" err="1"/>
              <a:t>idrott</a:t>
            </a:r>
            <a:r>
              <a:rPr lang="en-US" sz="1900" dirty="0"/>
              <a:t>, Magnus Forsberg</a:t>
            </a:r>
          </a:p>
          <a:p>
            <a:r>
              <a:rPr lang="en-US" sz="1900" dirty="0"/>
              <a:t>12:00	Lunch, </a:t>
            </a:r>
            <a:r>
              <a:rPr lang="en-US" sz="1900" dirty="0" err="1"/>
              <a:t>Etagé</a:t>
            </a:r>
            <a:endParaRPr lang="en-US" sz="1900" dirty="0"/>
          </a:p>
          <a:p>
            <a:r>
              <a:rPr lang="en-US" sz="1900" dirty="0"/>
              <a:t>12:45 – 14:15 </a:t>
            </a:r>
            <a:r>
              <a:rPr lang="en-US" sz="1900" dirty="0" err="1"/>
              <a:t>Mtrl</a:t>
            </a:r>
            <a:r>
              <a:rPr lang="en-US" sz="1900" dirty="0"/>
              <a:t>: </a:t>
            </a:r>
            <a:r>
              <a:rPr lang="en-US" sz="1900" dirty="0" err="1"/>
              <a:t>Akut</a:t>
            </a:r>
            <a:r>
              <a:rPr lang="en-US" sz="1900" dirty="0"/>
              <a:t> </a:t>
            </a:r>
            <a:r>
              <a:rPr lang="en-US" sz="1900" dirty="0" err="1"/>
              <a:t>skadebehandling</a:t>
            </a:r>
            <a:r>
              <a:rPr lang="en-US" sz="1900" dirty="0"/>
              <a:t> med </a:t>
            </a:r>
            <a:r>
              <a:rPr lang="en-US" sz="1900" dirty="0" err="1"/>
              <a:t>Krister</a:t>
            </a:r>
            <a:r>
              <a:rPr lang="en-US" sz="1900" dirty="0"/>
              <a:t> Olsson </a:t>
            </a:r>
          </a:p>
          <a:p>
            <a:r>
              <a:rPr lang="en-US" sz="1900" dirty="0"/>
              <a:t>12:45 	</a:t>
            </a:r>
            <a:r>
              <a:rPr lang="en-US" sz="1900" dirty="0" err="1"/>
              <a:t>Revidering</a:t>
            </a:r>
            <a:r>
              <a:rPr lang="en-US" sz="1900" dirty="0"/>
              <a:t> policy, Daniel B &amp; Magnus F (</a:t>
            </a:r>
            <a:r>
              <a:rPr lang="en-US" sz="1900" dirty="0" err="1"/>
              <a:t>mtrl</a:t>
            </a:r>
            <a:r>
              <a:rPr lang="en-US" sz="1900" dirty="0"/>
              <a:t> 14:15-15:00)</a:t>
            </a:r>
          </a:p>
          <a:p>
            <a:r>
              <a:rPr lang="en-US" sz="1900" dirty="0"/>
              <a:t>13:30</a:t>
            </a:r>
            <a:r>
              <a:rPr lang="en-US" sz="2100" dirty="0"/>
              <a:t> =&gt;  </a:t>
            </a:r>
            <a:r>
              <a:rPr lang="en-US" sz="2100" dirty="0" err="1"/>
              <a:t>Lagledare</a:t>
            </a:r>
            <a:r>
              <a:rPr lang="en-US" sz="2100" dirty="0"/>
              <a:t>, Tränare</a:t>
            </a:r>
          </a:p>
          <a:p>
            <a:pPr lvl="2"/>
            <a:r>
              <a:rPr lang="en-US" sz="1500" dirty="0"/>
              <a:t>Tränare (</a:t>
            </a:r>
            <a:r>
              <a:rPr lang="en-US" sz="1500" dirty="0" err="1"/>
              <a:t>Jocke</a:t>
            </a:r>
            <a:r>
              <a:rPr lang="en-US" sz="1500" dirty="0"/>
              <a:t> L): </a:t>
            </a:r>
          </a:p>
          <a:p>
            <a:pPr lvl="3"/>
            <a:r>
              <a:rPr lang="en-US" sz="1500" dirty="0" err="1"/>
              <a:t>Serieupplägg</a:t>
            </a:r>
            <a:r>
              <a:rPr lang="en-US" sz="1500" dirty="0"/>
              <a:t>/</a:t>
            </a:r>
            <a:r>
              <a:rPr lang="en-US" sz="1500" dirty="0" err="1"/>
              <a:t>anmälningar</a:t>
            </a:r>
            <a:endParaRPr lang="en-US" sz="1500" dirty="0"/>
          </a:p>
          <a:p>
            <a:pPr lvl="3"/>
            <a:r>
              <a:rPr lang="en-US" sz="1500" dirty="0" err="1"/>
              <a:t>Tränings</a:t>
            </a:r>
            <a:r>
              <a:rPr lang="en-US" sz="1500" dirty="0"/>
              <a:t>- &amp; </a:t>
            </a:r>
            <a:r>
              <a:rPr lang="en-US" sz="1500" dirty="0" err="1"/>
              <a:t>matchutbyte</a:t>
            </a:r>
            <a:endParaRPr lang="en-US" sz="1500" dirty="0"/>
          </a:p>
          <a:p>
            <a:pPr lvl="3"/>
            <a:r>
              <a:rPr lang="en-US" sz="1500" dirty="0" err="1"/>
              <a:t>Säsongsplanering</a:t>
            </a:r>
            <a:endParaRPr lang="en-US" sz="1500" dirty="0"/>
          </a:p>
          <a:p>
            <a:pPr lvl="3"/>
            <a:r>
              <a:rPr lang="en-US" sz="1500" dirty="0" err="1"/>
              <a:t>Träningar</a:t>
            </a:r>
            <a:r>
              <a:rPr lang="en-US" sz="1500" dirty="0"/>
              <a:t>, </a:t>
            </a:r>
            <a:r>
              <a:rPr lang="en-US" sz="1500" dirty="0" err="1"/>
              <a:t>serier</a:t>
            </a:r>
            <a:r>
              <a:rPr lang="en-US" sz="1500" dirty="0"/>
              <a:t>, </a:t>
            </a:r>
            <a:r>
              <a:rPr lang="en-US" sz="1500" dirty="0" err="1"/>
              <a:t>cuper</a:t>
            </a:r>
            <a:r>
              <a:rPr lang="en-US" sz="1500" dirty="0"/>
              <a:t>.			</a:t>
            </a:r>
          </a:p>
          <a:p>
            <a:pPr lvl="2"/>
            <a:r>
              <a:rPr lang="en-US" sz="1500" dirty="0" err="1"/>
              <a:t>Lagledare</a:t>
            </a:r>
            <a:r>
              <a:rPr lang="en-US" sz="1500" dirty="0"/>
              <a:t>: </a:t>
            </a:r>
            <a:r>
              <a:rPr lang="en-US" sz="1500" dirty="0" err="1"/>
              <a:t>Föreningsbeting</a:t>
            </a:r>
            <a:r>
              <a:rPr lang="en-US" sz="1500" dirty="0"/>
              <a:t> &amp; </a:t>
            </a:r>
            <a:r>
              <a:rPr lang="en-US" sz="1500" dirty="0" err="1"/>
              <a:t>Arbetsbeting</a:t>
            </a:r>
            <a:r>
              <a:rPr lang="en-US" sz="1500" dirty="0"/>
              <a:t> 24/25, </a:t>
            </a:r>
          </a:p>
          <a:p>
            <a:pPr lvl="3"/>
            <a:endParaRPr lang="en-US" sz="1200" dirty="0"/>
          </a:p>
          <a:p>
            <a:pPr marL="0" indent="0">
              <a:buNone/>
            </a:pPr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8134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34B17-AE5A-4899-8FEC-E423AC476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Utbildning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5A08485-824A-53D2-6400-0E8A992CDD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63187" y="638073"/>
            <a:ext cx="6160786" cy="610667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0BC281-1CC4-8E84-2F0E-D0A9C2F536C5}"/>
              </a:ext>
            </a:extLst>
          </p:cNvPr>
          <p:cNvSpPr txBox="1"/>
          <p:nvPr/>
        </p:nvSpPr>
        <p:spPr>
          <a:xfrm>
            <a:off x="577049" y="1674674"/>
            <a:ext cx="40861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v-SE"/>
              <a:t>Återigen i topp när det gäller utbildning av ledare</a:t>
            </a:r>
          </a:p>
          <a:p>
            <a:pPr marL="285750" indent="-285750">
              <a:buFontTx/>
              <a:buChar char="-"/>
            </a:pPr>
            <a:r>
              <a:rPr lang="sv-SE"/>
              <a:t>Linda Nilsson skickar ut förfrågan till lagen och sammanställer sedan vilka som kan anmäla sig.</a:t>
            </a:r>
          </a:p>
          <a:p>
            <a:pPr marL="285750" indent="-285750">
              <a:buFontTx/>
              <a:buChar char="-"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35933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34B17-AE5A-4899-8FEC-E423AC476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E0ACD-426E-41CD-A2AC-DAF3FBE01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6942"/>
            <a:ext cx="10515600" cy="4790021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US" sz="2300"/>
              <a:t>09:00	</a:t>
            </a:r>
            <a:r>
              <a:rPr lang="en-US" sz="2300" err="1"/>
              <a:t>Välkommen</a:t>
            </a:r>
            <a:r>
              <a:rPr lang="en-US" sz="2300"/>
              <a:t> – </a:t>
            </a:r>
            <a:r>
              <a:rPr lang="en-US" sz="2300" err="1"/>
              <a:t>Historik</a:t>
            </a:r>
            <a:r>
              <a:rPr lang="en-US" sz="2300"/>
              <a:t> &amp; </a:t>
            </a:r>
            <a:r>
              <a:rPr lang="en-US" sz="2300" err="1"/>
              <a:t>Syfte</a:t>
            </a:r>
            <a:endParaRPr lang="en-US" sz="2300"/>
          </a:p>
          <a:p>
            <a:r>
              <a:rPr lang="en-US" sz="2300"/>
              <a:t>09:15 	</a:t>
            </a:r>
            <a:r>
              <a:rPr lang="en-US" sz="2300" err="1"/>
              <a:t>Föreningskunskap</a:t>
            </a:r>
            <a:r>
              <a:rPr lang="en-US" sz="2300"/>
              <a:t>, Magnus Forsberg </a:t>
            </a:r>
            <a:r>
              <a:rPr lang="en-US" sz="2300" err="1"/>
              <a:t>RF-Sisu</a:t>
            </a:r>
            <a:endParaRPr lang="en-US" sz="2300"/>
          </a:p>
          <a:p>
            <a:r>
              <a:rPr lang="en-US" sz="2300"/>
              <a:t>09:30 	Ekonomi, Lars Johansson &amp; Björn Forsgren</a:t>
            </a:r>
          </a:p>
          <a:p>
            <a:r>
              <a:rPr lang="en-US" sz="2300"/>
              <a:t>10:00 	</a:t>
            </a:r>
            <a:r>
              <a:rPr lang="en-US" sz="2300" err="1"/>
              <a:t>Hemmacuper</a:t>
            </a:r>
            <a:r>
              <a:rPr lang="en-US" sz="2300"/>
              <a:t>, Daniel B, Daniel K, Lars J</a:t>
            </a:r>
          </a:p>
          <a:p>
            <a:r>
              <a:rPr lang="en-US" sz="2300"/>
              <a:t>10:30 	</a:t>
            </a:r>
            <a:r>
              <a:rPr lang="en-US" sz="2300" err="1"/>
              <a:t>Utbildning</a:t>
            </a:r>
            <a:r>
              <a:rPr lang="en-US" sz="2300"/>
              <a:t>, Daniel Björkstig</a:t>
            </a:r>
          </a:p>
          <a:p>
            <a:r>
              <a:rPr lang="en-US" sz="3400"/>
              <a:t>10:40 </a:t>
            </a:r>
            <a:r>
              <a:rPr lang="en-US" sz="3400" err="1"/>
              <a:t>Styrelsen</a:t>
            </a:r>
            <a:r>
              <a:rPr lang="en-US" sz="3400"/>
              <a:t>, Pär Nilsson &amp; Amanda Wallin</a:t>
            </a:r>
          </a:p>
          <a:p>
            <a:r>
              <a:rPr lang="en-US" sz="2300"/>
              <a:t>11:10 </a:t>
            </a:r>
            <a:r>
              <a:rPr lang="en-US" sz="2300" err="1"/>
              <a:t>Hockeygymnasiet</a:t>
            </a:r>
            <a:r>
              <a:rPr lang="en-US" sz="2300"/>
              <a:t> &amp; Junior, Björn Forsgren &amp; Johan Tunbratt	</a:t>
            </a:r>
          </a:p>
          <a:p>
            <a:r>
              <a:rPr lang="en-US" sz="1900"/>
              <a:t>11:30	</a:t>
            </a:r>
            <a:r>
              <a:rPr lang="en-US" sz="1900" err="1"/>
              <a:t>Trygg</a:t>
            </a:r>
            <a:r>
              <a:rPr lang="en-US" sz="1900"/>
              <a:t> </a:t>
            </a:r>
            <a:r>
              <a:rPr lang="en-US" sz="1900" err="1"/>
              <a:t>idrott</a:t>
            </a:r>
            <a:r>
              <a:rPr lang="en-US" sz="1900"/>
              <a:t>, Magnus Forsberg</a:t>
            </a:r>
          </a:p>
          <a:p>
            <a:r>
              <a:rPr lang="en-US" sz="1900"/>
              <a:t>12:00	Lunch, </a:t>
            </a:r>
            <a:r>
              <a:rPr lang="en-US" sz="1900" err="1"/>
              <a:t>Etagé</a:t>
            </a:r>
            <a:endParaRPr lang="en-US" sz="1900"/>
          </a:p>
          <a:p>
            <a:r>
              <a:rPr lang="en-US" sz="1900"/>
              <a:t>12:45 – 14:15 </a:t>
            </a:r>
            <a:r>
              <a:rPr lang="en-US" sz="1900" err="1"/>
              <a:t>Mtrl</a:t>
            </a:r>
            <a:r>
              <a:rPr lang="en-US" sz="1900"/>
              <a:t>: </a:t>
            </a:r>
            <a:r>
              <a:rPr lang="en-US" sz="1900" err="1"/>
              <a:t>Akut</a:t>
            </a:r>
            <a:r>
              <a:rPr lang="en-US" sz="1900"/>
              <a:t> </a:t>
            </a:r>
            <a:r>
              <a:rPr lang="en-US" sz="1900" err="1"/>
              <a:t>skadebehandling</a:t>
            </a:r>
            <a:r>
              <a:rPr lang="en-US" sz="1900"/>
              <a:t> med </a:t>
            </a:r>
            <a:r>
              <a:rPr lang="en-US" sz="1900" err="1"/>
              <a:t>Krister</a:t>
            </a:r>
            <a:r>
              <a:rPr lang="en-US" sz="1900"/>
              <a:t> Olsson </a:t>
            </a:r>
          </a:p>
          <a:p>
            <a:r>
              <a:rPr lang="en-US" sz="1900"/>
              <a:t>12:45 	</a:t>
            </a:r>
            <a:r>
              <a:rPr lang="en-US" sz="1900" err="1"/>
              <a:t>Revidering</a:t>
            </a:r>
            <a:r>
              <a:rPr lang="en-US" sz="1900"/>
              <a:t> policy, Daniel B &amp; Magnus F (</a:t>
            </a:r>
            <a:r>
              <a:rPr lang="en-US" sz="1900" err="1"/>
              <a:t>mtrl</a:t>
            </a:r>
            <a:r>
              <a:rPr lang="en-US" sz="1900"/>
              <a:t> 14:15-15:00)</a:t>
            </a:r>
          </a:p>
          <a:p>
            <a:r>
              <a:rPr lang="en-US" sz="1900"/>
              <a:t>13:30</a:t>
            </a:r>
            <a:r>
              <a:rPr lang="en-US" sz="2100"/>
              <a:t> =&gt;  </a:t>
            </a:r>
            <a:r>
              <a:rPr lang="en-US" sz="2100" err="1"/>
              <a:t>Lagledare</a:t>
            </a:r>
            <a:r>
              <a:rPr lang="en-US" sz="2100"/>
              <a:t>, Tränare</a:t>
            </a:r>
          </a:p>
          <a:p>
            <a:pPr lvl="2"/>
            <a:r>
              <a:rPr lang="en-US" sz="1500"/>
              <a:t>Tränare (</a:t>
            </a:r>
            <a:r>
              <a:rPr lang="en-US" sz="1500" err="1"/>
              <a:t>Jocke</a:t>
            </a:r>
            <a:r>
              <a:rPr lang="en-US" sz="1500"/>
              <a:t> L): </a:t>
            </a:r>
          </a:p>
          <a:p>
            <a:pPr lvl="3"/>
            <a:r>
              <a:rPr lang="en-US" sz="1500" err="1"/>
              <a:t>Serieupplägg</a:t>
            </a:r>
            <a:r>
              <a:rPr lang="en-US" sz="1500"/>
              <a:t>/</a:t>
            </a:r>
            <a:r>
              <a:rPr lang="en-US" sz="1500" err="1"/>
              <a:t>anmälningar</a:t>
            </a:r>
            <a:endParaRPr lang="en-US" sz="1500"/>
          </a:p>
          <a:p>
            <a:pPr lvl="3"/>
            <a:r>
              <a:rPr lang="en-US" sz="1500" err="1"/>
              <a:t>Tränings</a:t>
            </a:r>
            <a:r>
              <a:rPr lang="en-US" sz="1500"/>
              <a:t>- &amp; </a:t>
            </a:r>
            <a:r>
              <a:rPr lang="en-US" sz="1500" err="1"/>
              <a:t>matchutbyte</a:t>
            </a:r>
            <a:endParaRPr lang="en-US" sz="1500"/>
          </a:p>
          <a:p>
            <a:pPr lvl="3"/>
            <a:r>
              <a:rPr lang="en-US" sz="1500" err="1"/>
              <a:t>Säsongsplanering</a:t>
            </a:r>
            <a:endParaRPr lang="en-US" sz="1500"/>
          </a:p>
          <a:p>
            <a:pPr lvl="3"/>
            <a:r>
              <a:rPr lang="en-US" sz="1500" err="1"/>
              <a:t>Träningar</a:t>
            </a:r>
            <a:r>
              <a:rPr lang="en-US" sz="1500"/>
              <a:t>, </a:t>
            </a:r>
            <a:r>
              <a:rPr lang="en-US" sz="1500" err="1"/>
              <a:t>serier</a:t>
            </a:r>
            <a:r>
              <a:rPr lang="en-US" sz="1500"/>
              <a:t>, </a:t>
            </a:r>
            <a:r>
              <a:rPr lang="en-US" sz="1500" err="1"/>
              <a:t>cuper</a:t>
            </a:r>
            <a:r>
              <a:rPr lang="en-US" sz="1500"/>
              <a:t>.			</a:t>
            </a:r>
          </a:p>
          <a:p>
            <a:pPr lvl="2"/>
            <a:r>
              <a:rPr lang="en-US" sz="1500" err="1"/>
              <a:t>Lagledare</a:t>
            </a:r>
            <a:r>
              <a:rPr lang="en-US" sz="1500"/>
              <a:t>: </a:t>
            </a:r>
            <a:r>
              <a:rPr lang="en-US" sz="1500" err="1"/>
              <a:t>Föreningsbeting</a:t>
            </a:r>
            <a:r>
              <a:rPr lang="en-US" sz="1500"/>
              <a:t> &amp; </a:t>
            </a:r>
            <a:r>
              <a:rPr lang="en-US" sz="1500" err="1"/>
              <a:t>Arbetsbeting</a:t>
            </a:r>
            <a:r>
              <a:rPr lang="en-US" sz="1500"/>
              <a:t> 24/25, </a:t>
            </a:r>
          </a:p>
          <a:p>
            <a:pPr lvl="3"/>
            <a:endParaRPr lang="en-US" sz="1200"/>
          </a:p>
          <a:p>
            <a:pPr marL="0" indent="0">
              <a:buNone/>
            </a:pPr>
            <a:endParaRPr lang="en-US" sz="220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0493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235" y="772767"/>
            <a:ext cx="10515600" cy="815282"/>
          </a:xfrm>
        </p:spPr>
        <p:txBody>
          <a:bodyPr/>
          <a:lstStyle/>
          <a:p>
            <a:r>
              <a:rPr lang="sv-SE"/>
              <a:t>Styrelsen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187" y="1588049"/>
            <a:ext cx="7712653" cy="4636412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sv-SE"/>
              <a:t>Består av åtta personer  </a:t>
            </a:r>
          </a:p>
          <a:p>
            <a:r>
              <a:rPr lang="sv-SE"/>
              <a:t>Möte en gång per månad</a:t>
            </a:r>
          </a:p>
          <a:p>
            <a:r>
              <a:rPr lang="sv-SE"/>
              <a:t>Lars Johansson </a:t>
            </a:r>
          </a:p>
          <a:p>
            <a:r>
              <a:rPr lang="sv-SE"/>
              <a:t>Amanda Wallin</a:t>
            </a:r>
          </a:p>
          <a:p>
            <a:r>
              <a:rPr lang="sv-SE"/>
              <a:t>Beatrice Heinås</a:t>
            </a:r>
          </a:p>
          <a:p>
            <a:r>
              <a:rPr lang="sv-SE"/>
              <a:t>Stefan  Lindqvist</a:t>
            </a:r>
          </a:p>
          <a:p>
            <a:r>
              <a:rPr lang="sv-SE"/>
              <a:t>Jonny Arvola</a:t>
            </a:r>
          </a:p>
          <a:p>
            <a:r>
              <a:rPr lang="sv-SE"/>
              <a:t>Östen Westman</a:t>
            </a:r>
          </a:p>
          <a:p>
            <a:r>
              <a:rPr lang="sv-SE"/>
              <a:t>Johan Kempas</a:t>
            </a:r>
          </a:p>
          <a:p>
            <a:r>
              <a:rPr lang="sv-SE"/>
              <a:t>Pär Nilsson</a:t>
            </a:r>
          </a:p>
          <a:p>
            <a:endParaRPr lang="sv-SE"/>
          </a:p>
          <a:p>
            <a:pPr marL="457200" lvl="1" indent="0">
              <a:buNone/>
            </a:pPr>
            <a:endParaRPr lang="sv-SE" sz="14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lvl="1" indent="0">
              <a:buNone/>
            </a:pPr>
            <a:endParaRPr lang="sv-SE" sz="14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lvl="1" indent="0">
              <a:buNone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972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235" y="772767"/>
            <a:ext cx="10515600" cy="815282"/>
          </a:xfrm>
        </p:spPr>
        <p:txBody>
          <a:bodyPr/>
          <a:lstStyle/>
          <a:p>
            <a:r>
              <a:rPr lang="sv-SE"/>
              <a:t>Ansvarsområden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187" y="1813947"/>
            <a:ext cx="7712653" cy="4410514"/>
          </a:xfrm>
        </p:spPr>
        <p:txBody>
          <a:bodyPr>
            <a:normAutofit/>
          </a:bodyPr>
          <a:lstStyle/>
          <a:p>
            <a:r>
              <a:rPr lang="sv-SE" dirty="0"/>
              <a:t>Ekonomi – Lasse Johansson</a:t>
            </a:r>
          </a:p>
          <a:p>
            <a:r>
              <a:rPr lang="sv-SE" dirty="0"/>
              <a:t>Intäkter – Amanda Wallin</a:t>
            </a:r>
          </a:p>
          <a:p>
            <a:pPr lvl="0"/>
            <a:r>
              <a:rPr lang="sv-SE" dirty="0"/>
              <a:t>Herrlag – Pär Nilsson</a:t>
            </a:r>
          </a:p>
          <a:p>
            <a:r>
              <a:rPr lang="sv-SE" dirty="0"/>
              <a:t>Junior/HG – Pär Nilsson</a:t>
            </a:r>
          </a:p>
          <a:p>
            <a:r>
              <a:rPr lang="sv-SE" dirty="0"/>
              <a:t>Ungdom, </a:t>
            </a:r>
            <a:r>
              <a:rPr lang="sv-SE" dirty="0" err="1"/>
              <a:t>Flick</a:t>
            </a:r>
            <a:r>
              <a:rPr lang="sv-SE" dirty="0"/>
              <a:t> och Dam – Beatrice </a:t>
            </a:r>
            <a:r>
              <a:rPr lang="sv-SE" dirty="0" err="1"/>
              <a:t>Heninås</a:t>
            </a:r>
            <a:endParaRPr lang="sv-SE" dirty="0"/>
          </a:p>
          <a:p>
            <a:r>
              <a:rPr lang="sv-SE" dirty="0"/>
              <a:t>Hemmamatchen – Jonny Arvola</a:t>
            </a:r>
          </a:p>
          <a:p>
            <a:r>
              <a:rPr lang="sv-SE" dirty="0"/>
              <a:t>Arbetsgivare – Stefan Lindqvist</a:t>
            </a:r>
          </a:p>
          <a:p>
            <a:r>
              <a:rPr lang="sv-SE" dirty="0"/>
              <a:t>Kärnvirke  - Jonny Arvola</a:t>
            </a:r>
          </a:p>
          <a:p>
            <a:pPr marL="457200" lvl="1" indent="0">
              <a:buNone/>
            </a:pPr>
            <a:endParaRPr lang="sv-SE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lvl="1" indent="0">
              <a:buNone/>
            </a:pPr>
            <a:endParaRPr lang="sv-SE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lvl="1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2273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34B17-AE5A-4899-8FEC-E423AC476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E0ACD-426E-41CD-A2AC-DAF3FBE01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6942"/>
            <a:ext cx="10515600" cy="4790021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US" sz="2300" dirty="0"/>
              <a:t>09:00	</a:t>
            </a:r>
            <a:r>
              <a:rPr lang="en-US" sz="2300" dirty="0" err="1"/>
              <a:t>Välkommen</a:t>
            </a:r>
            <a:r>
              <a:rPr lang="en-US" sz="2300" dirty="0"/>
              <a:t> – </a:t>
            </a:r>
            <a:r>
              <a:rPr lang="en-US" sz="2300" dirty="0" err="1"/>
              <a:t>Historik</a:t>
            </a:r>
            <a:r>
              <a:rPr lang="en-US" sz="2300" dirty="0"/>
              <a:t> &amp; </a:t>
            </a:r>
            <a:r>
              <a:rPr lang="en-US" sz="2300" dirty="0" err="1"/>
              <a:t>Syfte</a:t>
            </a:r>
            <a:endParaRPr lang="en-US" sz="2300" dirty="0"/>
          </a:p>
          <a:p>
            <a:r>
              <a:rPr lang="en-US" sz="2300" dirty="0"/>
              <a:t>09:15 	</a:t>
            </a:r>
            <a:r>
              <a:rPr lang="en-US" sz="2300" dirty="0" err="1"/>
              <a:t>Föreningskunskap</a:t>
            </a:r>
            <a:r>
              <a:rPr lang="en-US" sz="2300" dirty="0"/>
              <a:t>, Magnus Forsberg </a:t>
            </a:r>
            <a:r>
              <a:rPr lang="en-US" sz="2300" dirty="0" err="1"/>
              <a:t>RF-Sisu</a:t>
            </a:r>
            <a:endParaRPr lang="en-US" sz="2300" dirty="0"/>
          </a:p>
          <a:p>
            <a:r>
              <a:rPr lang="en-US" sz="2300" dirty="0"/>
              <a:t>09:30 	Ekonomi, Lars Johansson &amp; Björn Forsgren</a:t>
            </a:r>
          </a:p>
          <a:p>
            <a:r>
              <a:rPr lang="en-US" sz="2300" dirty="0"/>
              <a:t>10:00 	</a:t>
            </a:r>
            <a:r>
              <a:rPr lang="en-US" sz="2300" dirty="0" err="1"/>
              <a:t>Hemmacuper</a:t>
            </a:r>
            <a:r>
              <a:rPr lang="en-US" sz="2300" dirty="0"/>
              <a:t>, Daniel B, Daniel K, Lars J</a:t>
            </a:r>
          </a:p>
          <a:p>
            <a:r>
              <a:rPr lang="en-US" sz="2300" dirty="0"/>
              <a:t>10:30 	</a:t>
            </a:r>
            <a:r>
              <a:rPr lang="en-US" sz="2300" dirty="0" err="1"/>
              <a:t>Utbildning</a:t>
            </a:r>
            <a:r>
              <a:rPr lang="en-US" sz="2300" dirty="0"/>
              <a:t>, Daniel B</a:t>
            </a:r>
          </a:p>
          <a:p>
            <a:r>
              <a:rPr lang="en-US" sz="1900" dirty="0"/>
              <a:t>10:40	</a:t>
            </a:r>
            <a:r>
              <a:rPr lang="en-US" sz="1900" dirty="0" err="1"/>
              <a:t>Styrelsen</a:t>
            </a:r>
            <a:r>
              <a:rPr lang="en-US" sz="1900" dirty="0"/>
              <a:t>, Jonny Arvola &amp; Amanda Wallin</a:t>
            </a:r>
          </a:p>
          <a:p>
            <a:r>
              <a:rPr lang="en-US" sz="3600" dirty="0"/>
              <a:t>11:10 </a:t>
            </a:r>
            <a:r>
              <a:rPr lang="en-US" sz="3600" dirty="0" err="1"/>
              <a:t>Hockeygymnasiet</a:t>
            </a:r>
            <a:r>
              <a:rPr lang="en-US" sz="3600" dirty="0"/>
              <a:t> &amp; Junior, Björn Forsgren &amp; Johan Tunbratt</a:t>
            </a:r>
            <a:r>
              <a:rPr lang="en-US" sz="1900" dirty="0"/>
              <a:t>	</a:t>
            </a:r>
          </a:p>
          <a:p>
            <a:r>
              <a:rPr lang="en-US" sz="1900" dirty="0"/>
              <a:t>11:30	</a:t>
            </a:r>
            <a:r>
              <a:rPr lang="en-US" sz="1900" dirty="0" err="1"/>
              <a:t>Trygg</a:t>
            </a:r>
            <a:r>
              <a:rPr lang="en-US" sz="1900" dirty="0"/>
              <a:t> </a:t>
            </a:r>
            <a:r>
              <a:rPr lang="en-US" sz="1900" dirty="0" err="1"/>
              <a:t>idrott</a:t>
            </a:r>
            <a:r>
              <a:rPr lang="en-US" sz="1900" dirty="0"/>
              <a:t>, Magnus Forsberg</a:t>
            </a:r>
          </a:p>
          <a:p>
            <a:r>
              <a:rPr lang="en-US" sz="1900" dirty="0"/>
              <a:t>12:00	Lunch, </a:t>
            </a:r>
            <a:r>
              <a:rPr lang="en-US" sz="1900" dirty="0" err="1"/>
              <a:t>Etagé</a:t>
            </a:r>
            <a:endParaRPr lang="en-US" sz="1900" dirty="0"/>
          </a:p>
          <a:p>
            <a:r>
              <a:rPr lang="en-US" sz="1900" dirty="0"/>
              <a:t>12:45 – 14:15 </a:t>
            </a:r>
            <a:r>
              <a:rPr lang="en-US" sz="1900" dirty="0" err="1"/>
              <a:t>Mtrl</a:t>
            </a:r>
            <a:r>
              <a:rPr lang="en-US" sz="1900" dirty="0"/>
              <a:t>: </a:t>
            </a:r>
            <a:r>
              <a:rPr lang="en-US" sz="1900" dirty="0" err="1"/>
              <a:t>Akut</a:t>
            </a:r>
            <a:r>
              <a:rPr lang="en-US" sz="1900" dirty="0"/>
              <a:t> </a:t>
            </a:r>
            <a:r>
              <a:rPr lang="en-US" sz="1900" dirty="0" err="1"/>
              <a:t>skadebehandling</a:t>
            </a:r>
            <a:r>
              <a:rPr lang="en-US" sz="1900" dirty="0"/>
              <a:t> med </a:t>
            </a:r>
            <a:r>
              <a:rPr lang="en-US" sz="1900" dirty="0" err="1"/>
              <a:t>Krister</a:t>
            </a:r>
            <a:r>
              <a:rPr lang="en-US" sz="1900" dirty="0"/>
              <a:t> Olsson </a:t>
            </a:r>
          </a:p>
          <a:p>
            <a:r>
              <a:rPr lang="en-US" sz="1900" dirty="0"/>
              <a:t>12:45 	</a:t>
            </a:r>
            <a:r>
              <a:rPr lang="en-US" sz="1900" dirty="0" err="1"/>
              <a:t>Revidering</a:t>
            </a:r>
            <a:r>
              <a:rPr lang="en-US" sz="1900" dirty="0"/>
              <a:t> policy, Daniel B &amp; Magnus F (</a:t>
            </a:r>
            <a:r>
              <a:rPr lang="en-US" sz="1900" dirty="0" err="1"/>
              <a:t>mtrl</a:t>
            </a:r>
            <a:r>
              <a:rPr lang="en-US" sz="1900" dirty="0"/>
              <a:t> 14:15-15:00)</a:t>
            </a:r>
          </a:p>
          <a:p>
            <a:r>
              <a:rPr lang="en-US" sz="1900" dirty="0"/>
              <a:t>13:30</a:t>
            </a:r>
            <a:r>
              <a:rPr lang="en-US" sz="2100" dirty="0"/>
              <a:t> =&gt;  </a:t>
            </a:r>
            <a:r>
              <a:rPr lang="en-US" sz="2100" dirty="0" err="1"/>
              <a:t>Lagledare</a:t>
            </a:r>
            <a:r>
              <a:rPr lang="en-US" sz="2100" dirty="0"/>
              <a:t>, Tränare</a:t>
            </a:r>
          </a:p>
          <a:p>
            <a:pPr lvl="2"/>
            <a:r>
              <a:rPr lang="en-US" sz="1500" dirty="0"/>
              <a:t>Tränare (</a:t>
            </a:r>
            <a:r>
              <a:rPr lang="en-US" sz="1500" dirty="0" err="1"/>
              <a:t>Jocke</a:t>
            </a:r>
            <a:r>
              <a:rPr lang="en-US" sz="1500" dirty="0"/>
              <a:t> L): </a:t>
            </a:r>
          </a:p>
          <a:p>
            <a:pPr lvl="3"/>
            <a:r>
              <a:rPr lang="en-US" sz="1500" dirty="0" err="1"/>
              <a:t>Serieupplägg</a:t>
            </a:r>
            <a:r>
              <a:rPr lang="en-US" sz="1500" dirty="0"/>
              <a:t>/</a:t>
            </a:r>
            <a:r>
              <a:rPr lang="en-US" sz="1500" dirty="0" err="1"/>
              <a:t>anmälningar</a:t>
            </a:r>
            <a:endParaRPr lang="en-US" sz="1500" dirty="0"/>
          </a:p>
          <a:p>
            <a:pPr lvl="3"/>
            <a:r>
              <a:rPr lang="en-US" sz="1500" dirty="0" err="1"/>
              <a:t>Tränings</a:t>
            </a:r>
            <a:r>
              <a:rPr lang="en-US" sz="1500" dirty="0"/>
              <a:t>- &amp; </a:t>
            </a:r>
            <a:r>
              <a:rPr lang="en-US" sz="1500" dirty="0" err="1"/>
              <a:t>matchutbyte</a:t>
            </a:r>
            <a:endParaRPr lang="en-US" sz="1500" dirty="0"/>
          </a:p>
          <a:p>
            <a:pPr lvl="3"/>
            <a:r>
              <a:rPr lang="en-US" sz="1500" dirty="0" err="1"/>
              <a:t>Säsongsplanering</a:t>
            </a:r>
            <a:endParaRPr lang="en-US" sz="1500" dirty="0"/>
          </a:p>
          <a:p>
            <a:pPr lvl="3"/>
            <a:r>
              <a:rPr lang="en-US" sz="1500" dirty="0" err="1"/>
              <a:t>Träningar</a:t>
            </a:r>
            <a:r>
              <a:rPr lang="en-US" sz="1500" dirty="0"/>
              <a:t>, </a:t>
            </a:r>
            <a:r>
              <a:rPr lang="en-US" sz="1500" dirty="0" err="1"/>
              <a:t>serier</a:t>
            </a:r>
            <a:r>
              <a:rPr lang="en-US" sz="1500" dirty="0"/>
              <a:t>, </a:t>
            </a:r>
            <a:r>
              <a:rPr lang="en-US" sz="1500" dirty="0" err="1"/>
              <a:t>cuper</a:t>
            </a:r>
            <a:r>
              <a:rPr lang="en-US" sz="1500" dirty="0"/>
              <a:t>.			</a:t>
            </a:r>
          </a:p>
          <a:p>
            <a:pPr lvl="2"/>
            <a:r>
              <a:rPr lang="en-US" sz="1500" dirty="0" err="1"/>
              <a:t>Lagledare</a:t>
            </a:r>
            <a:r>
              <a:rPr lang="en-US" sz="1500" dirty="0"/>
              <a:t>: </a:t>
            </a:r>
            <a:r>
              <a:rPr lang="en-US" sz="1500" dirty="0" err="1"/>
              <a:t>Föreningsbeting</a:t>
            </a:r>
            <a:r>
              <a:rPr lang="en-US" sz="1500" dirty="0"/>
              <a:t> &amp; </a:t>
            </a:r>
            <a:r>
              <a:rPr lang="en-US" sz="1500" dirty="0" err="1"/>
              <a:t>Arbetsbeting</a:t>
            </a:r>
            <a:r>
              <a:rPr lang="en-US" sz="1500" dirty="0"/>
              <a:t> 24/25, </a:t>
            </a:r>
          </a:p>
          <a:p>
            <a:pPr lvl="3"/>
            <a:endParaRPr lang="en-US" sz="1200" dirty="0"/>
          </a:p>
          <a:p>
            <a:pPr marL="0" indent="0">
              <a:buNone/>
            </a:pPr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1809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34B17-AE5A-4899-8FEC-E423AC476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Hockeygymnasiet &amp; Junior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E0ACD-426E-41CD-A2AC-DAF3FBE015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Björn Forsgren &amp; Johan Tunbratt</a:t>
            </a:r>
          </a:p>
        </p:txBody>
      </p:sp>
    </p:spTree>
    <p:extLst>
      <p:ext uri="{BB962C8B-B14F-4D97-AF65-F5344CB8AC3E}">
        <p14:creationId xmlns:p14="http://schemas.microsoft.com/office/powerpoint/2010/main" val="31975679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34B17-AE5A-4899-8FEC-E423AC476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E0ACD-426E-41CD-A2AC-DAF3FBE01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6942"/>
            <a:ext cx="10515600" cy="4790021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US" sz="2300" dirty="0"/>
              <a:t>09:00	</a:t>
            </a:r>
            <a:r>
              <a:rPr lang="en-US" sz="2300" dirty="0" err="1"/>
              <a:t>Välkommen</a:t>
            </a:r>
            <a:r>
              <a:rPr lang="en-US" sz="2300" dirty="0"/>
              <a:t> – </a:t>
            </a:r>
            <a:r>
              <a:rPr lang="en-US" sz="2300" dirty="0" err="1"/>
              <a:t>Historik</a:t>
            </a:r>
            <a:r>
              <a:rPr lang="en-US" sz="2300" dirty="0"/>
              <a:t> &amp; </a:t>
            </a:r>
            <a:r>
              <a:rPr lang="en-US" sz="2300" dirty="0" err="1"/>
              <a:t>Syfte</a:t>
            </a:r>
            <a:endParaRPr lang="en-US" sz="2300" dirty="0"/>
          </a:p>
          <a:p>
            <a:r>
              <a:rPr lang="en-US" sz="2300" dirty="0"/>
              <a:t>09:15 	</a:t>
            </a:r>
            <a:r>
              <a:rPr lang="en-US" sz="2300" dirty="0" err="1"/>
              <a:t>Föreningskunskap</a:t>
            </a:r>
            <a:r>
              <a:rPr lang="en-US" sz="2300" dirty="0"/>
              <a:t>, Magnus Forsberg </a:t>
            </a:r>
            <a:r>
              <a:rPr lang="en-US" sz="2300" dirty="0" err="1"/>
              <a:t>RF-Sisu</a:t>
            </a:r>
            <a:endParaRPr lang="en-US" sz="2300" dirty="0"/>
          </a:p>
          <a:p>
            <a:r>
              <a:rPr lang="en-US" sz="2300" dirty="0"/>
              <a:t>09:30 	Ekonomi, Lars Johansson &amp; Björn Forsgren</a:t>
            </a:r>
          </a:p>
          <a:p>
            <a:r>
              <a:rPr lang="en-US" sz="2300" dirty="0"/>
              <a:t>10:00 	</a:t>
            </a:r>
            <a:r>
              <a:rPr lang="en-US" sz="2300" dirty="0" err="1"/>
              <a:t>Hemmacuper</a:t>
            </a:r>
            <a:r>
              <a:rPr lang="en-US" sz="2300" dirty="0"/>
              <a:t>, Daniel B, Daniel K, Lars J</a:t>
            </a:r>
          </a:p>
          <a:p>
            <a:r>
              <a:rPr lang="en-US" sz="2300" dirty="0"/>
              <a:t>10:30 	</a:t>
            </a:r>
            <a:r>
              <a:rPr lang="en-US" sz="2300" dirty="0" err="1"/>
              <a:t>Utbildning</a:t>
            </a:r>
            <a:r>
              <a:rPr lang="en-US" sz="2300" dirty="0"/>
              <a:t>, Daniel B</a:t>
            </a:r>
          </a:p>
          <a:p>
            <a:r>
              <a:rPr lang="en-US" sz="2300" dirty="0"/>
              <a:t>10:40	</a:t>
            </a:r>
            <a:r>
              <a:rPr lang="en-US" sz="2300" dirty="0" err="1"/>
              <a:t>Styrelsen</a:t>
            </a:r>
            <a:r>
              <a:rPr lang="en-US" sz="2300" dirty="0"/>
              <a:t>, </a:t>
            </a:r>
            <a:r>
              <a:rPr lang="en-US" sz="2400" dirty="0"/>
              <a:t>Jonny Arvola &amp; Amanda Wallin</a:t>
            </a:r>
            <a:endParaRPr lang="en-US" sz="2300" dirty="0"/>
          </a:p>
          <a:p>
            <a:r>
              <a:rPr lang="en-US" sz="2300" dirty="0"/>
              <a:t>11:10 	</a:t>
            </a:r>
            <a:r>
              <a:rPr lang="en-US" sz="2300" dirty="0" err="1"/>
              <a:t>Hockeygymnasiet</a:t>
            </a:r>
            <a:r>
              <a:rPr lang="en-US" sz="2300" dirty="0"/>
              <a:t> &amp; Junior, Björn Forsgren &amp; Johan Tunbratt	</a:t>
            </a:r>
          </a:p>
          <a:p>
            <a:r>
              <a:rPr lang="en-US" sz="4000" dirty="0"/>
              <a:t>11:30 </a:t>
            </a:r>
            <a:r>
              <a:rPr lang="en-US" sz="4000" dirty="0" err="1"/>
              <a:t>Trygg</a:t>
            </a:r>
            <a:r>
              <a:rPr lang="en-US" sz="4000" dirty="0"/>
              <a:t> </a:t>
            </a:r>
            <a:r>
              <a:rPr lang="en-US" sz="4000" dirty="0" err="1"/>
              <a:t>idrott</a:t>
            </a:r>
            <a:r>
              <a:rPr lang="en-US" sz="4000" dirty="0"/>
              <a:t>, Magnus Forsberg</a:t>
            </a:r>
          </a:p>
          <a:p>
            <a:r>
              <a:rPr lang="en-US" sz="2300" dirty="0"/>
              <a:t>12:00	Lunch, </a:t>
            </a:r>
            <a:r>
              <a:rPr lang="en-US" sz="2300" dirty="0" err="1"/>
              <a:t>Etagé</a:t>
            </a:r>
            <a:endParaRPr lang="en-US" sz="2300" dirty="0"/>
          </a:p>
          <a:p>
            <a:r>
              <a:rPr lang="en-US" sz="1900" dirty="0"/>
              <a:t>12:45 – 14:15 </a:t>
            </a:r>
            <a:r>
              <a:rPr lang="en-US" sz="1900" dirty="0" err="1"/>
              <a:t>Mtrl</a:t>
            </a:r>
            <a:r>
              <a:rPr lang="en-US" sz="1900" dirty="0"/>
              <a:t>: </a:t>
            </a:r>
            <a:r>
              <a:rPr lang="en-US" sz="1900" dirty="0" err="1"/>
              <a:t>Akut</a:t>
            </a:r>
            <a:r>
              <a:rPr lang="en-US" sz="1900" dirty="0"/>
              <a:t> </a:t>
            </a:r>
            <a:r>
              <a:rPr lang="en-US" sz="1900" dirty="0" err="1"/>
              <a:t>skadebehandling</a:t>
            </a:r>
            <a:r>
              <a:rPr lang="en-US" sz="1900" dirty="0"/>
              <a:t> med </a:t>
            </a:r>
            <a:r>
              <a:rPr lang="en-US" sz="1900" dirty="0" err="1"/>
              <a:t>Krister</a:t>
            </a:r>
            <a:r>
              <a:rPr lang="en-US" sz="1900" dirty="0"/>
              <a:t> Olsson </a:t>
            </a:r>
          </a:p>
          <a:p>
            <a:r>
              <a:rPr lang="en-US" sz="1900" dirty="0"/>
              <a:t>12:45 	</a:t>
            </a:r>
            <a:r>
              <a:rPr lang="en-US" sz="1900" dirty="0" err="1"/>
              <a:t>Revidering</a:t>
            </a:r>
            <a:r>
              <a:rPr lang="en-US" sz="1900" dirty="0"/>
              <a:t> policy, Daniel B &amp; Magnus F (</a:t>
            </a:r>
            <a:r>
              <a:rPr lang="en-US" sz="1900" dirty="0" err="1"/>
              <a:t>mtrl</a:t>
            </a:r>
            <a:r>
              <a:rPr lang="en-US" sz="1900" dirty="0"/>
              <a:t> 14:15-15:00)</a:t>
            </a:r>
          </a:p>
          <a:p>
            <a:r>
              <a:rPr lang="en-US" sz="1900" dirty="0"/>
              <a:t>13:30</a:t>
            </a:r>
            <a:r>
              <a:rPr lang="en-US" sz="2100" dirty="0"/>
              <a:t> =&gt;  </a:t>
            </a:r>
            <a:r>
              <a:rPr lang="en-US" sz="2100" dirty="0" err="1"/>
              <a:t>Lagledare</a:t>
            </a:r>
            <a:r>
              <a:rPr lang="en-US" sz="2100" dirty="0"/>
              <a:t>, Tränare</a:t>
            </a:r>
          </a:p>
          <a:p>
            <a:pPr lvl="2"/>
            <a:r>
              <a:rPr lang="en-US" sz="1500" dirty="0"/>
              <a:t>Tränare (</a:t>
            </a:r>
            <a:r>
              <a:rPr lang="en-US" sz="1500" dirty="0" err="1"/>
              <a:t>Jocke</a:t>
            </a:r>
            <a:r>
              <a:rPr lang="en-US" sz="1500" dirty="0"/>
              <a:t> L): </a:t>
            </a:r>
          </a:p>
          <a:p>
            <a:pPr lvl="3"/>
            <a:r>
              <a:rPr lang="en-US" sz="1500" dirty="0" err="1"/>
              <a:t>Serieupplägg</a:t>
            </a:r>
            <a:r>
              <a:rPr lang="en-US" sz="1500" dirty="0"/>
              <a:t>/</a:t>
            </a:r>
            <a:r>
              <a:rPr lang="en-US" sz="1500" dirty="0" err="1"/>
              <a:t>anmälningar</a:t>
            </a:r>
            <a:endParaRPr lang="en-US" sz="1500" dirty="0"/>
          </a:p>
          <a:p>
            <a:pPr lvl="3"/>
            <a:r>
              <a:rPr lang="en-US" sz="1500" dirty="0" err="1"/>
              <a:t>Tränings</a:t>
            </a:r>
            <a:r>
              <a:rPr lang="en-US" sz="1500" dirty="0"/>
              <a:t>- &amp; </a:t>
            </a:r>
            <a:r>
              <a:rPr lang="en-US" sz="1500" dirty="0" err="1"/>
              <a:t>matchutbyte</a:t>
            </a:r>
            <a:endParaRPr lang="en-US" sz="1500" dirty="0"/>
          </a:p>
          <a:p>
            <a:pPr lvl="3"/>
            <a:r>
              <a:rPr lang="en-US" sz="1500" dirty="0" err="1"/>
              <a:t>Säsongsplanering</a:t>
            </a:r>
            <a:endParaRPr lang="en-US" sz="1500" dirty="0"/>
          </a:p>
          <a:p>
            <a:pPr lvl="3"/>
            <a:r>
              <a:rPr lang="en-US" sz="1500" dirty="0" err="1"/>
              <a:t>Träningar</a:t>
            </a:r>
            <a:r>
              <a:rPr lang="en-US" sz="1500" dirty="0"/>
              <a:t>, </a:t>
            </a:r>
            <a:r>
              <a:rPr lang="en-US" sz="1500" dirty="0" err="1"/>
              <a:t>serier</a:t>
            </a:r>
            <a:r>
              <a:rPr lang="en-US" sz="1500" dirty="0"/>
              <a:t>, </a:t>
            </a:r>
            <a:r>
              <a:rPr lang="en-US" sz="1500" dirty="0" err="1"/>
              <a:t>cuper</a:t>
            </a:r>
            <a:r>
              <a:rPr lang="en-US" sz="1500" dirty="0"/>
              <a:t>.			</a:t>
            </a:r>
          </a:p>
          <a:p>
            <a:pPr lvl="2"/>
            <a:r>
              <a:rPr lang="en-US" sz="1500" dirty="0" err="1"/>
              <a:t>Lagledare</a:t>
            </a:r>
            <a:r>
              <a:rPr lang="en-US" sz="1500" dirty="0"/>
              <a:t>: </a:t>
            </a:r>
            <a:r>
              <a:rPr lang="en-US" sz="1500" dirty="0" err="1"/>
              <a:t>Föreningsbeting</a:t>
            </a:r>
            <a:r>
              <a:rPr lang="en-US" sz="1500" dirty="0"/>
              <a:t> &amp; </a:t>
            </a:r>
            <a:r>
              <a:rPr lang="en-US" sz="1500" dirty="0" err="1"/>
              <a:t>Arbetsbeting</a:t>
            </a:r>
            <a:r>
              <a:rPr lang="en-US" sz="1500" dirty="0"/>
              <a:t> 24/25, </a:t>
            </a:r>
          </a:p>
          <a:p>
            <a:pPr lvl="3"/>
            <a:endParaRPr lang="en-US" sz="1200" dirty="0"/>
          </a:p>
          <a:p>
            <a:pPr marL="0" indent="0">
              <a:buNone/>
            </a:pPr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502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34B17-AE5A-4899-8FEC-E423AC476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Trygg idrott - Magnus Forsberg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235E827-0353-E423-9DE9-B8CA89A814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9783" y="1464185"/>
            <a:ext cx="3671108" cy="5196674"/>
          </a:xfrm>
        </p:spPr>
      </p:pic>
    </p:spTree>
    <p:extLst>
      <p:ext uri="{BB962C8B-B14F-4D97-AF65-F5344CB8AC3E}">
        <p14:creationId xmlns:p14="http://schemas.microsoft.com/office/powerpoint/2010/main" val="6019327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34B17-AE5A-4899-8FEC-E423AC476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E0ACD-426E-41CD-A2AC-DAF3FBE01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6942"/>
            <a:ext cx="10515600" cy="5223583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US" sz="2600" dirty="0"/>
              <a:t>09:00	</a:t>
            </a:r>
            <a:r>
              <a:rPr lang="en-US" sz="2600" dirty="0" err="1"/>
              <a:t>Välkommen</a:t>
            </a:r>
            <a:r>
              <a:rPr lang="en-US" sz="2600" dirty="0"/>
              <a:t> – </a:t>
            </a:r>
            <a:r>
              <a:rPr lang="en-US" sz="2600" dirty="0" err="1"/>
              <a:t>Historik</a:t>
            </a:r>
            <a:r>
              <a:rPr lang="en-US" sz="2600" dirty="0"/>
              <a:t> &amp; </a:t>
            </a:r>
            <a:r>
              <a:rPr lang="en-US" sz="2600" dirty="0" err="1"/>
              <a:t>Syfte</a:t>
            </a:r>
            <a:endParaRPr lang="en-US" sz="2600" dirty="0"/>
          </a:p>
          <a:p>
            <a:r>
              <a:rPr lang="en-US" sz="2600" dirty="0"/>
              <a:t>09:15 	</a:t>
            </a:r>
            <a:r>
              <a:rPr lang="en-US" sz="2600" dirty="0" err="1"/>
              <a:t>Föreningskunskap</a:t>
            </a:r>
            <a:r>
              <a:rPr lang="en-US" sz="2600" dirty="0"/>
              <a:t>, Magnus Forsberg </a:t>
            </a:r>
            <a:r>
              <a:rPr lang="en-US" sz="2600" dirty="0" err="1"/>
              <a:t>RF-Sisu</a:t>
            </a:r>
            <a:endParaRPr lang="en-US" sz="2600" dirty="0"/>
          </a:p>
          <a:p>
            <a:r>
              <a:rPr lang="en-US" sz="2600" dirty="0"/>
              <a:t>09:30 	Ekonomi, Lars Johansson &amp; Björn Forsgren</a:t>
            </a:r>
          </a:p>
          <a:p>
            <a:r>
              <a:rPr lang="en-US" sz="2600" dirty="0"/>
              <a:t>10:00 	</a:t>
            </a:r>
            <a:r>
              <a:rPr lang="en-US" sz="2600" dirty="0" err="1"/>
              <a:t>Hemmacuper</a:t>
            </a:r>
            <a:r>
              <a:rPr lang="en-US" sz="2600" dirty="0"/>
              <a:t>, Daniel B, Daniel K, Lars J</a:t>
            </a:r>
          </a:p>
          <a:p>
            <a:r>
              <a:rPr lang="en-US" sz="2600" dirty="0"/>
              <a:t>10:30 	</a:t>
            </a:r>
            <a:r>
              <a:rPr lang="en-US" sz="2600" dirty="0" err="1"/>
              <a:t>Utbildning</a:t>
            </a:r>
            <a:r>
              <a:rPr lang="en-US" sz="2600" dirty="0"/>
              <a:t>, Daniel B</a:t>
            </a:r>
          </a:p>
          <a:p>
            <a:r>
              <a:rPr lang="en-US" sz="2600" dirty="0"/>
              <a:t>10:40	</a:t>
            </a:r>
            <a:r>
              <a:rPr lang="en-US" sz="2600" dirty="0" err="1"/>
              <a:t>Styrelsen</a:t>
            </a:r>
            <a:r>
              <a:rPr lang="en-US" sz="2600" dirty="0"/>
              <a:t>, </a:t>
            </a:r>
            <a:r>
              <a:rPr lang="en-US" sz="2800" dirty="0"/>
              <a:t>Jonny Arvola &amp; Amanda Wallin</a:t>
            </a:r>
            <a:endParaRPr lang="en-US" sz="2600" dirty="0"/>
          </a:p>
          <a:p>
            <a:r>
              <a:rPr lang="en-US" sz="2600" dirty="0"/>
              <a:t>11:10 	</a:t>
            </a:r>
            <a:r>
              <a:rPr lang="en-US" sz="2600" dirty="0" err="1"/>
              <a:t>Hockeygymnasiet</a:t>
            </a:r>
            <a:r>
              <a:rPr lang="en-US" sz="2600" dirty="0"/>
              <a:t> &amp; Junior, Björn Forsgren &amp; Johan Tunbratt	</a:t>
            </a:r>
          </a:p>
          <a:p>
            <a:r>
              <a:rPr lang="en-US" sz="2600" dirty="0"/>
              <a:t>11:30 	</a:t>
            </a:r>
            <a:r>
              <a:rPr lang="en-US" sz="2600" dirty="0" err="1"/>
              <a:t>Trygg</a:t>
            </a:r>
            <a:r>
              <a:rPr lang="en-US" sz="2600" dirty="0"/>
              <a:t> </a:t>
            </a:r>
            <a:r>
              <a:rPr lang="en-US" sz="2600" dirty="0" err="1"/>
              <a:t>idrott</a:t>
            </a:r>
            <a:r>
              <a:rPr lang="en-US" sz="2600" dirty="0"/>
              <a:t>, Magnus Forsberg</a:t>
            </a:r>
          </a:p>
          <a:p>
            <a:r>
              <a:rPr lang="en-US" sz="2300" dirty="0"/>
              <a:t>12:00	Lunch, </a:t>
            </a:r>
            <a:r>
              <a:rPr lang="en-US" sz="2300" dirty="0" err="1"/>
              <a:t>Etagé</a:t>
            </a:r>
            <a:endParaRPr lang="en-US" sz="2300" dirty="0"/>
          </a:p>
          <a:p>
            <a:r>
              <a:rPr lang="en-US" sz="3400" dirty="0"/>
              <a:t>12:45 – 14:15 </a:t>
            </a:r>
            <a:r>
              <a:rPr lang="en-US" sz="3400" dirty="0" err="1"/>
              <a:t>Mtrl</a:t>
            </a:r>
            <a:r>
              <a:rPr lang="en-US" sz="3400" dirty="0"/>
              <a:t>: </a:t>
            </a:r>
            <a:r>
              <a:rPr lang="en-US" sz="3400" dirty="0" err="1"/>
              <a:t>Akut</a:t>
            </a:r>
            <a:r>
              <a:rPr lang="en-US" sz="3400" dirty="0"/>
              <a:t> </a:t>
            </a:r>
            <a:r>
              <a:rPr lang="en-US" sz="3400" dirty="0" err="1"/>
              <a:t>skadebehandling</a:t>
            </a:r>
            <a:r>
              <a:rPr lang="en-US" sz="3400" dirty="0"/>
              <a:t> med </a:t>
            </a:r>
            <a:r>
              <a:rPr lang="en-US" sz="3400" dirty="0" err="1"/>
              <a:t>Krister</a:t>
            </a:r>
            <a:r>
              <a:rPr lang="en-US" sz="3400" dirty="0"/>
              <a:t> Olsson </a:t>
            </a:r>
          </a:p>
          <a:p>
            <a:r>
              <a:rPr lang="en-US" sz="3400" dirty="0"/>
              <a:t>12:45 </a:t>
            </a:r>
            <a:r>
              <a:rPr lang="en-US" sz="3400" dirty="0" err="1"/>
              <a:t>Revidering</a:t>
            </a:r>
            <a:r>
              <a:rPr lang="en-US" sz="3400" dirty="0"/>
              <a:t> policy, Daniel B &amp; Magnus F (</a:t>
            </a:r>
            <a:r>
              <a:rPr lang="en-US" sz="3400" dirty="0" err="1"/>
              <a:t>mtrl</a:t>
            </a:r>
            <a:r>
              <a:rPr lang="en-US" sz="3400" dirty="0"/>
              <a:t> 14:15-15:00)</a:t>
            </a:r>
          </a:p>
          <a:p>
            <a:r>
              <a:rPr lang="en-US" sz="2600" dirty="0"/>
              <a:t>13:30 =&gt;  </a:t>
            </a:r>
            <a:r>
              <a:rPr lang="en-US" sz="2600" dirty="0" err="1"/>
              <a:t>Lagledare</a:t>
            </a:r>
            <a:r>
              <a:rPr lang="en-US" sz="2600" dirty="0"/>
              <a:t>, Tränare</a:t>
            </a:r>
          </a:p>
          <a:p>
            <a:pPr lvl="2"/>
            <a:r>
              <a:rPr lang="en-US" sz="1800" dirty="0"/>
              <a:t>Tränare (</a:t>
            </a:r>
            <a:r>
              <a:rPr lang="en-US" sz="1800" dirty="0" err="1"/>
              <a:t>Jocke</a:t>
            </a:r>
            <a:r>
              <a:rPr lang="en-US" sz="1800" dirty="0"/>
              <a:t> L): </a:t>
            </a:r>
          </a:p>
          <a:p>
            <a:pPr lvl="3"/>
            <a:r>
              <a:rPr lang="en-US" dirty="0" err="1"/>
              <a:t>Serieupplägg</a:t>
            </a:r>
            <a:r>
              <a:rPr lang="en-US" dirty="0"/>
              <a:t>/</a:t>
            </a:r>
            <a:r>
              <a:rPr lang="en-US" dirty="0" err="1"/>
              <a:t>anmälningar</a:t>
            </a:r>
            <a:endParaRPr lang="en-US" dirty="0"/>
          </a:p>
          <a:p>
            <a:pPr lvl="3"/>
            <a:r>
              <a:rPr lang="en-US" dirty="0" err="1"/>
              <a:t>Tränings</a:t>
            </a:r>
            <a:r>
              <a:rPr lang="en-US" dirty="0"/>
              <a:t>- &amp; </a:t>
            </a:r>
            <a:r>
              <a:rPr lang="en-US" dirty="0" err="1"/>
              <a:t>matchutbyte</a:t>
            </a:r>
            <a:endParaRPr lang="en-US" dirty="0"/>
          </a:p>
          <a:p>
            <a:pPr lvl="3"/>
            <a:r>
              <a:rPr lang="en-US" dirty="0" err="1"/>
              <a:t>Säsongsplanering</a:t>
            </a:r>
            <a:endParaRPr lang="en-US" dirty="0"/>
          </a:p>
          <a:p>
            <a:pPr lvl="3"/>
            <a:r>
              <a:rPr lang="en-US" dirty="0" err="1"/>
              <a:t>Träningar</a:t>
            </a:r>
            <a:r>
              <a:rPr lang="en-US" dirty="0"/>
              <a:t>, </a:t>
            </a:r>
            <a:r>
              <a:rPr lang="en-US" dirty="0" err="1"/>
              <a:t>serier</a:t>
            </a:r>
            <a:r>
              <a:rPr lang="en-US" dirty="0"/>
              <a:t>, </a:t>
            </a:r>
            <a:r>
              <a:rPr lang="en-US" dirty="0" err="1"/>
              <a:t>cuper</a:t>
            </a:r>
            <a:r>
              <a:rPr lang="en-US" dirty="0"/>
              <a:t>.			</a:t>
            </a:r>
          </a:p>
          <a:p>
            <a:pPr lvl="2"/>
            <a:r>
              <a:rPr lang="en-US" sz="1800" dirty="0" err="1"/>
              <a:t>Lagledare</a:t>
            </a:r>
            <a:r>
              <a:rPr lang="en-US" sz="1800" dirty="0"/>
              <a:t>: </a:t>
            </a:r>
            <a:r>
              <a:rPr lang="en-US" sz="1800" dirty="0" err="1"/>
              <a:t>Föreningsbeting</a:t>
            </a:r>
            <a:r>
              <a:rPr lang="en-US" sz="1800" dirty="0"/>
              <a:t> &amp; </a:t>
            </a:r>
            <a:r>
              <a:rPr lang="en-US" sz="1800" dirty="0" err="1"/>
              <a:t>Arbetsbeting</a:t>
            </a:r>
            <a:r>
              <a:rPr lang="en-US" sz="1800" dirty="0"/>
              <a:t> 24/25, </a:t>
            </a:r>
          </a:p>
          <a:p>
            <a:pPr lvl="3"/>
            <a:endParaRPr lang="en-US" sz="1200" dirty="0"/>
          </a:p>
          <a:p>
            <a:pPr marL="0" indent="0">
              <a:buNone/>
            </a:pPr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984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34B17-AE5A-4899-8FEC-E423AC476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Välkommen</a:t>
            </a:r>
            <a:r>
              <a:rPr lang="en-US"/>
              <a:t> - </a:t>
            </a:r>
            <a:r>
              <a:rPr lang="en-US" err="1"/>
              <a:t>Historik</a:t>
            </a:r>
            <a:r>
              <a:rPr lang="en-US"/>
              <a:t> &amp; </a:t>
            </a:r>
            <a:r>
              <a:rPr lang="en-US" err="1"/>
              <a:t>Syfte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E0ACD-426E-41CD-A2AC-DAF3FBE015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Information</a:t>
            </a:r>
          </a:p>
          <a:p>
            <a:pPr lvl="1"/>
            <a:r>
              <a:rPr lang="en-US" err="1"/>
              <a:t>Omstart</a:t>
            </a:r>
            <a:r>
              <a:rPr lang="en-US"/>
              <a:t> 2018 </a:t>
            </a:r>
          </a:p>
          <a:p>
            <a:pPr lvl="1"/>
            <a:r>
              <a:rPr lang="en-US"/>
              <a:t>UK: Daniel Björkstig, Jörgen Nordlöf, Joakim Lundström, Elin Aspholm, Linda Nilsson, Magnus </a:t>
            </a:r>
            <a:r>
              <a:rPr lang="en-US" err="1"/>
              <a:t>Helin</a:t>
            </a:r>
            <a:r>
              <a:rPr lang="en-US"/>
              <a:t>, Magnus Forsberg</a:t>
            </a:r>
          </a:p>
          <a:p>
            <a:r>
              <a:rPr lang="en-US" err="1"/>
              <a:t>Delaktighet</a:t>
            </a:r>
            <a:endParaRPr lang="en-US"/>
          </a:p>
          <a:p>
            <a:pPr lvl="1"/>
            <a:r>
              <a:rPr lang="en-US" err="1"/>
              <a:t>Revididering</a:t>
            </a:r>
            <a:r>
              <a:rPr lang="en-US"/>
              <a:t> policy, </a:t>
            </a:r>
            <a:r>
              <a:rPr lang="en-US" err="1"/>
              <a:t>istider</a:t>
            </a:r>
            <a:r>
              <a:rPr lang="en-US"/>
              <a:t>, </a:t>
            </a:r>
            <a:r>
              <a:rPr lang="en-US" err="1"/>
              <a:t>ledarroller</a:t>
            </a:r>
            <a:r>
              <a:rPr lang="en-US"/>
              <a:t>, </a:t>
            </a:r>
            <a:r>
              <a:rPr lang="en-US" err="1"/>
              <a:t>styrelseinfo</a:t>
            </a:r>
            <a:r>
              <a:rPr lang="en-US"/>
              <a:t>, mm</a:t>
            </a:r>
          </a:p>
          <a:p>
            <a:r>
              <a:rPr lang="en-US" err="1"/>
              <a:t>Samsyn</a:t>
            </a:r>
            <a:endParaRPr lang="en-US"/>
          </a:p>
          <a:p>
            <a:pPr lvl="1"/>
            <a:r>
              <a:rPr lang="en-US" err="1"/>
              <a:t>Tränings</a:t>
            </a:r>
            <a:r>
              <a:rPr lang="en-US"/>
              <a:t>-/</a:t>
            </a:r>
            <a:r>
              <a:rPr lang="en-US" err="1"/>
              <a:t>matchupplägg</a:t>
            </a:r>
            <a:r>
              <a:rPr lang="en-US"/>
              <a:t>, </a:t>
            </a:r>
            <a:r>
              <a:rPr lang="en-US" err="1"/>
              <a:t>Trygg</a:t>
            </a:r>
            <a:r>
              <a:rPr lang="en-US"/>
              <a:t> </a:t>
            </a:r>
            <a:r>
              <a:rPr lang="en-US" err="1"/>
              <a:t>idrott</a:t>
            </a:r>
            <a:r>
              <a:rPr lang="en-US"/>
              <a:t>, </a:t>
            </a:r>
            <a:r>
              <a:rPr lang="en-US" err="1"/>
              <a:t>Utbildning</a:t>
            </a:r>
            <a:r>
              <a:rPr lang="en-US"/>
              <a:t> </a:t>
            </a:r>
            <a:br>
              <a:rPr lang="en-US"/>
            </a:br>
            <a:endParaRPr lang="en-US"/>
          </a:p>
          <a:p>
            <a:r>
              <a:rPr lang="en-US"/>
              <a:t>Presentation </a:t>
            </a:r>
            <a:r>
              <a:rPr lang="en-US" err="1"/>
              <a:t>laget</a:t>
            </a:r>
            <a:r>
              <a:rPr lang="en-US"/>
              <a:t> runt (</a:t>
            </a:r>
            <a:r>
              <a:rPr lang="en-US" err="1"/>
              <a:t>namn</a:t>
            </a:r>
            <a:r>
              <a:rPr lang="en-US"/>
              <a:t>, lag &amp; roll)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4353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21EB0-ED44-2351-34C3-4FF792EBC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Revidering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0B052-BA58-B562-EBB6-B1A777457C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Arbete i grupper (4-5 </a:t>
            </a:r>
            <a:r>
              <a:rPr lang="sv-SE" dirty="0" err="1"/>
              <a:t>st</a:t>
            </a:r>
            <a:r>
              <a:rPr lang="sv-SE" dirty="0"/>
              <a:t>)</a:t>
            </a:r>
          </a:p>
          <a:p>
            <a:pPr lvl="1"/>
            <a:r>
              <a:rPr lang="sv-SE" dirty="0"/>
              <a:t>15 min</a:t>
            </a:r>
          </a:p>
          <a:p>
            <a:r>
              <a:rPr lang="sv-SE" dirty="0"/>
              <a:t>Notera era kommentarer i en kopia</a:t>
            </a:r>
            <a:br>
              <a:rPr lang="sv-SE" dirty="0"/>
            </a:br>
            <a:endParaRPr lang="sv-SE" dirty="0"/>
          </a:p>
          <a:p>
            <a:r>
              <a:rPr lang="sv-SE" dirty="0"/>
              <a:t>UK går igenom kommentarer/synpunkter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Sammanställer en reviderad policy till styrelsen som tar beslut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339636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34B17-AE5A-4899-8FEC-E423AC476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9928"/>
            <a:ext cx="10515600" cy="884835"/>
          </a:xfrm>
        </p:spPr>
        <p:txBody>
          <a:bodyPr/>
          <a:lstStyle/>
          <a:p>
            <a:r>
              <a:rPr lang="en-US"/>
              <a:t>Agenda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E0ACD-426E-41CD-A2AC-DAF3FBE01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089" y="992660"/>
            <a:ext cx="10515600" cy="5223583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r>
              <a:rPr lang="en-US" sz="3200" dirty="0"/>
              <a:t>09:00	</a:t>
            </a:r>
            <a:r>
              <a:rPr lang="en-US" sz="3200" dirty="0" err="1"/>
              <a:t>Välkommen</a:t>
            </a:r>
            <a:r>
              <a:rPr lang="en-US" sz="3200" dirty="0"/>
              <a:t> – </a:t>
            </a:r>
            <a:r>
              <a:rPr lang="en-US" sz="3200" dirty="0" err="1"/>
              <a:t>Historik</a:t>
            </a:r>
            <a:r>
              <a:rPr lang="en-US" sz="3200" dirty="0"/>
              <a:t> &amp; </a:t>
            </a:r>
            <a:r>
              <a:rPr lang="en-US" sz="3200" dirty="0" err="1"/>
              <a:t>Syfte</a:t>
            </a:r>
            <a:endParaRPr lang="en-US" sz="3200" dirty="0"/>
          </a:p>
          <a:p>
            <a:r>
              <a:rPr lang="en-US" sz="3200" dirty="0"/>
              <a:t>09:15 	</a:t>
            </a:r>
            <a:r>
              <a:rPr lang="en-US" sz="3200" dirty="0" err="1"/>
              <a:t>Föreningskunskap</a:t>
            </a:r>
            <a:r>
              <a:rPr lang="en-US" sz="3200" dirty="0"/>
              <a:t>, Magnus Forsberg </a:t>
            </a:r>
            <a:r>
              <a:rPr lang="en-US" sz="3200" dirty="0" err="1"/>
              <a:t>RF-Sisu</a:t>
            </a:r>
            <a:endParaRPr lang="en-US" sz="3200" dirty="0"/>
          </a:p>
          <a:p>
            <a:r>
              <a:rPr lang="en-US" sz="3200" dirty="0"/>
              <a:t>09:30 	Ekonomi, Lars Johansson &amp; Björn Forsgren</a:t>
            </a:r>
          </a:p>
          <a:p>
            <a:r>
              <a:rPr lang="en-US" sz="3200" dirty="0"/>
              <a:t>10:00 	</a:t>
            </a:r>
            <a:r>
              <a:rPr lang="en-US" sz="3200" dirty="0" err="1"/>
              <a:t>Hemmacuper</a:t>
            </a:r>
            <a:r>
              <a:rPr lang="en-US" sz="3200" dirty="0"/>
              <a:t>, Daniel B, Daniel K, Lars J</a:t>
            </a:r>
          </a:p>
          <a:p>
            <a:r>
              <a:rPr lang="en-US" sz="3200" dirty="0"/>
              <a:t>10:30 	</a:t>
            </a:r>
            <a:r>
              <a:rPr lang="en-US" sz="3200" dirty="0" err="1"/>
              <a:t>Utbildning</a:t>
            </a:r>
            <a:r>
              <a:rPr lang="en-US" sz="3200" dirty="0"/>
              <a:t>, Daniel B</a:t>
            </a:r>
          </a:p>
          <a:p>
            <a:r>
              <a:rPr lang="en-US" sz="3200" dirty="0"/>
              <a:t>10:40	</a:t>
            </a:r>
            <a:r>
              <a:rPr lang="en-US" sz="3200" dirty="0" err="1"/>
              <a:t>Styrelsen</a:t>
            </a:r>
            <a:r>
              <a:rPr lang="en-US" sz="3200" dirty="0"/>
              <a:t>, Jonny Arvola &amp; Amanda Wallin</a:t>
            </a:r>
          </a:p>
          <a:p>
            <a:r>
              <a:rPr lang="en-US" sz="3200" dirty="0"/>
              <a:t>11:10 	</a:t>
            </a:r>
            <a:r>
              <a:rPr lang="en-US" sz="3200" dirty="0" err="1"/>
              <a:t>Hockeygymnasiet</a:t>
            </a:r>
            <a:r>
              <a:rPr lang="en-US" sz="3200" dirty="0"/>
              <a:t> &amp; Junior, Björn Forsgren &amp; Johan Tunbratt	</a:t>
            </a:r>
          </a:p>
          <a:p>
            <a:r>
              <a:rPr lang="en-US" sz="3200" dirty="0"/>
              <a:t>11:30 	</a:t>
            </a:r>
            <a:r>
              <a:rPr lang="en-US" sz="3200" dirty="0" err="1"/>
              <a:t>Trygg</a:t>
            </a:r>
            <a:r>
              <a:rPr lang="en-US" sz="3200" dirty="0"/>
              <a:t> </a:t>
            </a:r>
            <a:r>
              <a:rPr lang="en-US" sz="3200" dirty="0" err="1"/>
              <a:t>idrott</a:t>
            </a:r>
            <a:r>
              <a:rPr lang="en-US" sz="3200" dirty="0"/>
              <a:t>, Magnus Forsberg</a:t>
            </a:r>
          </a:p>
          <a:p>
            <a:r>
              <a:rPr lang="en-US" sz="3200" dirty="0"/>
              <a:t>12:00	Lunch, </a:t>
            </a:r>
            <a:r>
              <a:rPr lang="en-US" sz="3200" dirty="0" err="1"/>
              <a:t>Etagé</a:t>
            </a:r>
            <a:endParaRPr lang="en-US" sz="3200" dirty="0"/>
          </a:p>
          <a:p>
            <a:r>
              <a:rPr lang="en-US" sz="3200" dirty="0"/>
              <a:t>12:45 – 14:15 </a:t>
            </a:r>
            <a:r>
              <a:rPr lang="en-US" sz="3200" dirty="0" err="1"/>
              <a:t>Mtrl</a:t>
            </a:r>
            <a:r>
              <a:rPr lang="en-US" sz="3200" dirty="0"/>
              <a:t>: </a:t>
            </a:r>
            <a:r>
              <a:rPr lang="en-US" sz="3200" dirty="0" err="1"/>
              <a:t>Akut</a:t>
            </a:r>
            <a:r>
              <a:rPr lang="en-US" sz="3200" dirty="0"/>
              <a:t> </a:t>
            </a:r>
            <a:r>
              <a:rPr lang="en-US" sz="3200" dirty="0" err="1"/>
              <a:t>skadebehandling</a:t>
            </a:r>
            <a:r>
              <a:rPr lang="en-US" sz="3200" dirty="0"/>
              <a:t> med </a:t>
            </a:r>
            <a:r>
              <a:rPr lang="en-US" sz="3200" dirty="0" err="1"/>
              <a:t>Krister</a:t>
            </a:r>
            <a:r>
              <a:rPr lang="en-US" sz="3200" dirty="0"/>
              <a:t> Olsson </a:t>
            </a:r>
          </a:p>
          <a:p>
            <a:r>
              <a:rPr lang="en-US" sz="3200" dirty="0"/>
              <a:t>12:45 </a:t>
            </a:r>
            <a:r>
              <a:rPr lang="en-US" sz="3200" dirty="0" err="1"/>
              <a:t>Revidering</a:t>
            </a:r>
            <a:r>
              <a:rPr lang="en-US" sz="3200" dirty="0"/>
              <a:t> policy, Daniel B &amp; Magnus F (</a:t>
            </a:r>
            <a:r>
              <a:rPr lang="en-US" sz="3200" dirty="0" err="1"/>
              <a:t>mtrl</a:t>
            </a:r>
            <a:r>
              <a:rPr lang="en-US" sz="3200" dirty="0"/>
              <a:t> 14:15-15:00)</a:t>
            </a:r>
          </a:p>
          <a:p>
            <a:r>
              <a:rPr lang="en-US" sz="4500" dirty="0"/>
              <a:t>13:30 =&gt;  </a:t>
            </a:r>
            <a:r>
              <a:rPr lang="en-US" sz="4500" dirty="0" err="1"/>
              <a:t>Lagledare</a:t>
            </a:r>
            <a:r>
              <a:rPr lang="en-US" sz="4500" dirty="0"/>
              <a:t>, Tränare</a:t>
            </a:r>
          </a:p>
          <a:p>
            <a:pPr lvl="2"/>
            <a:r>
              <a:rPr lang="en-US" sz="2600" dirty="0"/>
              <a:t>Tränare (</a:t>
            </a:r>
            <a:r>
              <a:rPr lang="en-US" sz="2600" dirty="0" err="1"/>
              <a:t>Jocke</a:t>
            </a:r>
            <a:r>
              <a:rPr lang="en-US" sz="2600" dirty="0"/>
              <a:t> L): </a:t>
            </a:r>
          </a:p>
          <a:p>
            <a:pPr lvl="3"/>
            <a:r>
              <a:rPr lang="en-US" sz="2600" dirty="0" err="1"/>
              <a:t>Serieupplägg</a:t>
            </a:r>
            <a:r>
              <a:rPr lang="en-US" sz="2600" dirty="0"/>
              <a:t>/</a:t>
            </a:r>
            <a:r>
              <a:rPr lang="en-US" sz="2600" dirty="0" err="1"/>
              <a:t>anmälningar</a:t>
            </a:r>
            <a:endParaRPr lang="en-US" sz="2600" dirty="0"/>
          </a:p>
          <a:p>
            <a:pPr lvl="3"/>
            <a:r>
              <a:rPr lang="en-US" sz="2600" dirty="0" err="1"/>
              <a:t>Tränings</a:t>
            </a:r>
            <a:r>
              <a:rPr lang="en-US" sz="2600" dirty="0"/>
              <a:t>- &amp; </a:t>
            </a:r>
            <a:r>
              <a:rPr lang="en-US" sz="2600" dirty="0" err="1"/>
              <a:t>matchutbyte</a:t>
            </a:r>
            <a:endParaRPr lang="en-US" sz="2600" dirty="0"/>
          </a:p>
          <a:p>
            <a:pPr lvl="3"/>
            <a:r>
              <a:rPr lang="en-US" sz="2600" dirty="0" err="1"/>
              <a:t>Säsongsplanering</a:t>
            </a:r>
            <a:endParaRPr lang="en-US" sz="2600" dirty="0"/>
          </a:p>
          <a:p>
            <a:pPr lvl="3"/>
            <a:r>
              <a:rPr lang="en-US" sz="2600" dirty="0" err="1"/>
              <a:t>Träningar</a:t>
            </a:r>
            <a:r>
              <a:rPr lang="en-US" sz="2600" dirty="0"/>
              <a:t>, </a:t>
            </a:r>
            <a:r>
              <a:rPr lang="en-US" sz="2600" dirty="0" err="1"/>
              <a:t>serier</a:t>
            </a:r>
            <a:r>
              <a:rPr lang="en-US" sz="2600" dirty="0"/>
              <a:t>, </a:t>
            </a:r>
            <a:r>
              <a:rPr lang="en-US" sz="2600" dirty="0" err="1"/>
              <a:t>cuper</a:t>
            </a:r>
            <a:r>
              <a:rPr lang="en-US" sz="2600" dirty="0"/>
              <a:t>.			</a:t>
            </a:r>
          </a:p>
          <a:p>
            <a:pPr lvl="2"/>
            <a:r>
              <a:rPr lang="en-US" sz="2600" dirty="0" err="1"/>
              <a:t>Lagledare</a:t>
            </a:r>
            <a:r>
              <a:rPr lang="en-US" sz="2600" dirty="0"/>
              <a:t>: </a:t>
            </a:r>
            <a:r>
              <a:rPr lang="en-US" sz="2600" dirty="0" err="1"/>
              <a:t>Föreningsbeting</a:t>
            </a:r>
            <a:r>
              <a:rPr lang="en-US" sz="2600" dirty="0"/>
              <a:t> &amp; </a:t>
            </a:r>
            <a:r>
              <a:rPr lang="en-US" sz="2600" dirty="0" err="1"/>
              <a:t>Arbetsbeting</a:t>
            </a:r>
            <a:r>
              <a:rPr lang="en-US" sz="2600" dirty="0"/>
              <a:t> 24/25, </a:t>
            </a:r>
          </a:p>
          <a:p>
            <a:pPr lvl="3"/>
            <a:endParaRPr lang="en-US" sz="1200" dirty="0"/>
          </a:p>
          <a:p>
            <a:pPr marL="0" indent="0">
              <a:buNone/>
            </a:pPr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5198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2EF3E-53C8-4E8F-B667-2C01E18B0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0668"/>
          </a:xfrm>
        </p:spPr>
        <p:txBody>
          <a:bodyPr anchor="ctr">
            <a:normAutofit/>
          </a:bodyPr>
          <a:lstStyle/>
          <a:p>
            <a:r>
              <a:rPr lang="en-US" err="1"/>
              <a:t>Lagledare</a:t>
            </a:r>
            <a:endParaRPr lang="sv-S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BAF166-619F-4880-8B50-4730CA4D0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646" y="2089959"/>
            <a:ext cx="7238060" cy="26780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01542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2EF3E-53C8-4E8F-B667-2C01E18B0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0668"/>
          </a:xfrm>
        </p:spPr>
        <p:txBody>
          <a:bodyPr anchor="ctr">
            <a:normAutofit/>
          </a:bodyPr>
          <a:lstStyle/>
          <a:p>
            <a:r>
              <a:rPr lang="en-US" err="1"/>
              <a:t>Lagledare</a:t>
            </a:r>
            <a:endParaRPr lang="sv-S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205BEA-C3E8-657C-0279-959C369DC5D1}"/>
              </a:ext>
            </a:extLst>
          </p:cNvPr>
          <p:cNvSpPr txBox="1"/>
          <p:nvPr/>
        </p:nvSpPr>
        <p:spPr>
          <a:xfrm>
            <a:off x="838200" y="1277121"/>
            <a:ext cx="829671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00" b="1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Seriebestämmelser 24/25 (bifogat)</a:t>
            </a:r>
          </a:p>
          <a:p>
            <a:endParaRPr lang="sv-SE" sz="1800" b="1">
              <a:effectLst/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180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-Sida 6, 2:1: Förtydligande vad som avser seriespelsperioden.</a:t>
            </a:r>
          </a:p>
          <a:p>
            <a:r>
              <a:rPr lang="sv-SE" sz="180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-Sida 8, 2:8: Justeringar i uppvärmningstider.</a:t>
            </a:r>
          </a:p>
          <a:p>
            <a:r>
              <a:rPr lang="sv-SE" sz="180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-Sida 9, 2:11: Förändrat tillvägagångssätt vid matchflytt. Matchflyttar sker fr o m säsongen 24-25 via TSM.</a:t>
            </a:r>
          </a:p>
          <a:p>
            <a:r>
              <a:rPr lang="sv-SE" sz="180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-Sida 10-11, 2:16: Justeringar i dispensregler.</a:t>
            </a:r>
          </a:p>
          <a:p>
            <a:r>
              <a:rPr lang="sv-SE" sz="180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-Sida 12, 2:21: Info vad som gäller kring förbehåll. </a:t>
            </a:r>
          </a:p>
          <a:p>
            <a:r>
              <a:rPr lang="sv-SE" sz="180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-Sida 14, 4:3: svart puck används i U11</a:t>
            </a:r>
          </a:p>
          <a:p>
            <a:r>
              <a:rPr lang="sv-SE" sz="180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-Sida 15, 4.6: Ändrad matchtid för U14.</a:t>
            </a:r>
          </a:p>
          <a:p>
            <a:r>
              <a:rPr lang="sv-SE" sz="180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-Sida 15-17: Ändrat serieupplägg U16.</a:t>
            </a:r>
          </a:p>
          <a:p>
            <a:r>
              <a:rPr lang="sv-SE" sz="180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-Sida 16, 4.10: Ändrad matchtid för U16 div 1 </a:t>
            </a:r>
          </a:p>
          <a:p>
            <a:r>
              <a:rPr lang="sv-SE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-Sida 18, 5.2: </a:t>
            </a:r>
            <a:r>
              <a:rPr lang="sv-SE" sz="180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Pappersprotokoll i </a:t>
            </a:r>
            <a:r>
              <a:rPr lang="sv-SE" sz="1800" err="1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DamTrean</a:t>
            </a:r>
            <a:r>
              <a:rPr lang="sv-SE" sz="180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inte rapportering via OVR.</a:t>
            </a:r>
          </a:p>
          <a:p>
            <a:r>
              <a:rPr lang="sv-SE" sz="180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-Sida 19-20: Justering antal över- och underåriga i J18.</a:t>
            </a:r>
          </a:p>
          <a:p>
            <a:endParaRPr lang="sv-SE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AECABCD5-A101-C5F8-7CCA-F9AECB575F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1873895"/>
              </p:ext>
            </p:extLst>
          </p:nvPr>
        </p:nvGraphicFramePr>
        <p:xfrm>
          <a:off x="8920039" y="570452"/>
          <a:ext cx="2648635" cy="3747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666792" imgH="8019496" progId="AcroExch.Document.DC">
                  <p:embed/>
                </p:oleObj>
              </mc:Choice>
              <mc:Fallback>
                <p:oleObj name="Acrobat Document" r:id="rId2" imgW="5666792" imgH="8019496" progId="AcroExch.Document.DC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AECABCD5-A101-C5F8-7CCA-F9AECB575F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920039" y="570452"/>
                        <a:ext cx="2648635" cy="37478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94423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21BE5-2CD4-42D3-854E-0DA401178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Lagledare</a:t>
            </a:r>
            <a:endParaRPr lang="sv-SE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357798A-D008-4C85-B0C5-9A2DF0DB6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1478"/>
            <a:ext cx="10515600" cy="4785485"/>
          </a:xfrm>
        </p:spPr>
        <p:txBody>
          <a:bodyPr>
            <a:normAutofit/>
          </a:bodyPr>
          <a:lstStyle/>
          <a:p>
            <a:r>
              <a:rPr lang="en-US" dirty="0" err="1"/>
              <a:t>Föreningsbeting</a:t>
            </a:r>
            <a:r>
              <a:rPr lang="en-US" dirty="0"/>
              <a:t> 24/25</a:t>
            </a:r>
          </a:p>
          <a:p>
            <a:pPr lvl="1"/>
            <a:r>
              <a:rPr lang="en-US" dirty="0" err="1"/>
              <a:t>Papper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3 </a:t>
            </a:r>
            <a:r>
              <a:rPr lang="en-US" dirty="0" err="1"/>
              <a:t>gånger</a:t>
            </a:r>
            <a:r>
              <a:rPr lang="en-US" dirty="0"/>
              <a:t> under </a:t>
            </a:r>
            <a:r>
              <a:rPr lang="en-US" dirty="0" err="1"/>
              <a:t>säsongen</a:t>
            </a:r>
            <a:r>
              <a:rPr lang="en-US" dirty="0"/>
              <a:t> (</a:t>
            </a:r>
            <a:r>
              <a:rPr lang="en-US" dirty="0" err="1"/>
              <a:t>aug</a:t>
            </a:r>
            <a:r>
              <a:rPr lang="en-US" dirty="0"/>
              <a:t>, </a:t>
            </a:r>
            <a:r>
              <a:rPr lang="en-US" dirty="0" err="1"/>
              <a:t>nov</a:t>
            </a:r>
            <a:r>
              <a:rPr lang="en-US" dirty="0"/>
              <a:t>, mars) + 1 </a:t>
            </a:r>
            <a:r>
              <a:rPr lang="en-US" dirty="0" err="1"/>
              <a:t>lagförsäljning</a:t>
            </a:r>
            <a:r>
              <a:rPr lang="en-US" dirty="0"/>
              <a:t> </a:t>
            </a:r>
            <a:r>
              <a:rPr lang="en-US" dirty="0" err="1"/>
              <a:t>maj</a:t>
            </a:r>
            <a:r>
              <a:rPr lang="en-US" dirty="0"/>
              <a:t> 2025</a:t>
            </a:r>
          </a:p>
          <a:p>
            <a:pPr lvl="2"/>
            <a:r>
              <a:rPr lang="en-US" dirty="0"/>
              <a:t>3 </a:t>
            </a:r>
            <a:r>
              <a:rPr lang="en-US" dirty="0" err="1"/>
              <a:t>st</a:t>
            </a:r>
            <a:r>
              <a:rPr lang="en-US" dirty="0"/>
              <a:t> </a:t>
            </a:r>
            <a:r>
              <a:rPr lang="en-US" dirty="0" err="1"/>
              <a:t>toasäckar</a:t>
            </a:r>
            <a:r>
              <a:rPr lang="en-US" dirty="0"/>
              <a:t>/</a:t>
            </a:r>
            <a:r>
              <a:rPr lang="en-US" dirty="0" err="1"/>
              <a:t>omgång</a:t>
            </a:r>
            <a:r>
              <a:rPr lang="en-US" dirty="0"/>
              <a:t>/</a:t>
            </a:r>
            <a:r>
              <a:rPr lang="en-US" dirty="0" err="1"/>
              <a:t>spelare</a:t>
            </a:r>
            <a:r>
              <a:rPr lang="en-US" dirty="0"/>
              <a:t> till </a:t>
            </a:r>
            <a:r>
              <a:rPr lang="en-US" dirty="0" err="1"/>
              <a:t>föreningen</a:t>
            </a:r>
            <a:endParaRPr lang="en-US" sz="1600" i="1" dirty="0"/>
          </a:p>
          <a:p>
            <a:pPr lvl="1"/>
            <a:r>
              <a:rPr lang="en-US" dirty="0" err="1"/>
              <a:t>Dealbooster</a:t>
            </a:r>
            <a:endParaRPr lang="en-US" dirty="0"/>
          </a:p>
          <a:p>
            <a:pPr lvl="2"/>
            <a:r>
              <a:rPr lang="en-US" dirty="0"/>
              <a:t>3 </a:t>
            </a:r>
            <a:r>
              <a:rPr lang="en-US" dirty="0" err="1"/>
              <a:t>häften</a:t>
            </a:r>
            <a:r>
              <a:rPr lang="en-US" dirty="0"/>
              <a:t>/</a:t>
            </a:r>
            <a:r>
              <a:rPr lang="en-US" dirty="0" err="1"/>
              <a:t>hösten</a:t>
            </a:r>
            <a:r>
              <a:rPr lang="en-US" dirty="0"/>
              <a:t> &amp; 3 </a:t>
            </a:r>
            <a:r>
              <a:rPr lang="en-US" dirty="0" err="1"/>
              <a:t>häften</a:t>
            </a:r>
            <a:r>
              <a:rPr lang="en-US" dirty="0"/>
              <a:t>/</a:t>
            </a:r>
            <a:r>
              <a:rPr lang="en-US" dirty="0" err="1"/>
              <a:t>våren</a:t>
            </a:r>
            <a:r>
              <a:rPr lang="en-US" dirty="0"/>
              <a:t> (</a:t>
            </a:r>
            <a:r>
              <a:rPr lang="en-US" dirty="0" err="1"/>
              <a:t>Biteline</a:t>
            </a:r>
            <a:r>
              <a:rPr lang="en-US" dirty="0"/>
              <a:t>, </a:t>
            </a:r>
            <a:r>
              <a:rPr lang="en-US" dirty="0" err="1"/>
              <a:t>Grekiska</a:t>
            </a:r>
            <a:r>
              <a:rPr lang="en-US" dirty="0"/>
              <a:t> </a:t>
            </a:r>
            <a:r>
              <a:rPr lang="en-US" dirty="0" err="1"/>
              <a:t>kolgrillen</a:t>
            </a:r>
            <a:r>
              <a:rPr lang="en-US" dirty="0"/>
              <a:t>, Strike Club) </a:t>
            </a:r>
          </a:p>
          <a:p>
            <a:pPr lvl="2"/>
            <a:r>
              <a:rPr lang="en-US" dirty="0"/>
              <a:t>Nya </a:t>
            </a:r>
            <a:r>
              <a:rPr lang="en-US" dirty="0" err="1"/>
              <a:t>butiker</a:t>
            </a:r>
            <a:r>
              <a:rPr lang="en-US" dirty="0"/>
              <a:t> &amp; </a:t>
            </a:r>
            <a:r>
              <a:rPr lang="en-US" dirty="0" err="1"/>
              <a:t>restauranger</a:t>
            </a:r>
            <a:r>
              <a:rPr lang="en-US" dirty="0"/>
              <a:t> </a:t>
            </a:r>
            <a:r>
              <a:rPr lang="en-US" dirty="0" err="1"/>
              <a:t>ht</a:t>
            </a:r>
            <a:r>
              <a:rPr lang="en-US" dirty="0"/>
              <a:t> 24</a:t>
            </a:r>
          </a:p>
          <a:p>
            <a:pPr lvl="1"/>
            <a:r>
              <a:rPr lang="en-US" dirty="0"/>
              <a:t>SH-</a:t>
            </a:r>
            <a:r>
              <a:rPr lang="en-US" dirty="0" err="1"/>
              <a:t>Vatten</a:t>
            </a:r>
            <a:endParaRPr lang="en-US" dirty="0"/>
          </a:p>
          <a:p>
            <a:pPr lvl="2"/>
            <a:r>
              <a:rPr lang="en-US" dirty="0"/>
              <a:t>2 </a:t>
            </a:r>
            <a:r>
              <a:rPr lang="en-US" dirty="0" err="1"/>
              <a:t>kartor</a:t>
            </a:r>
            <a:r>
              <a:rPr lang="en-US" dirty="0"/>
              <a:t>/</a:t>
            </a:r>
            <a:r>
              <a:rPr lang="en-US" dirty="0" err="1"/>
              <a:t>spelare</a:t>
            </a:r>
            <a:r>
              <a:rPr lang="en-US" dirty="0"/>
              <a:t>, </a:t>
            </a:r>
            <a:r>
              <a:rPr lang="en-US" dirty="0" err="1"/>
              <a:t>våren</a:t>
            </a:r>
            <a:r>
              <a:rPr lang="en-US" dirty="0"/>
              <a:t> 2025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9992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21BE5-2CD4-42D3-854E-0DA401178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Lagledare</a:t>
            </a:r>
            <a:endParaRPr lang="sv-SE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357798A-D008-4C85-B0C5-9A2DF0DB6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1478"/>
            <a:ext cx="10515600" cy="4785485"/>
          </a:xfrm>
        </p:spPr>
        <p:txBody>
          <a:bodyPr>
            <a:normAutofit/>
          </a:bodyPr>
          <a:lstStyle/>
          <a:p>
            <a:r>
              <a:rPr lang="en-US" dirty="0" err="1"/>
              <a:t>Arbetsbeting</a:t>
            </a:r>
            <a:r>
              <a:rPr lang="en-US" dirty="0"/>
              <a:t> 24/25</a:t>
            </a:r>
          </a:p>
          <a:p>
            <a:pPr lvl="1"/>
            <a:r>
              <a:rPr lang="en-US" dirty="0" err="1"/>
              <a:t>Ungdomkiosken</a:t>
            </a:r>
            <a:r>
              <a:rPr lang="en-US" dirty="0"/>
              <a:t> (</a:t>
            </a:r>
            <a:r>
              <a:rPr lang="en-US" dirty="0" err="1"/>
              <a:t>Workplanner</a:t>
            </a:r>
            <a:r>
              <a:rPr lang="en-US" dirty="0"/>
              <a:t>?)</a:t>
            </a:r>
          </a:p>
          <a:p>
            <a:pPr lvl="1"/>
            <a:r>
              <a:rPr lang="en-US" dirty="0" err="1"/>
              <a:t>Herrmatcher</a:t>
            </a:r>
            <a:r>
              <a:rPr lang="en-US" dirty="0"/>
              <a:t> (</a:t>
            </a:r>
            <a:r>
              <a:rPr lang="en-US" dirty="0" err="1"/>
              <a:t>biljettförsäljning</a:t>
            </a:r>
            <a:r>
              <a:rPr lang="en-US" dirty="0"/>
              <a:t>, </a:t>
            </a:r>
            <a:r>
              <a:rPr lang="en-US" dirty="0" err="1"/>
              <a:t>biljettkontrollant</a:t>
            </a:r>
            <a:r>
              <a:rPr lang="en-US" dirty="0"/>
              <a:t>, </a:t>
            </a:r>
            <a:r>
              <a:rPr lang="en-US" dirty="0" err="1"/>
              <a:t>hyllkiosk</a:t>
            </a:r>
            <a:r>
              <a:rPr lang="en-US" dirty="0"/>
              <a:t>, </a:t>
            </a:r>
            <a:r>
              <a:rPr lang="en-US" dirty="0" err="1"/>
              <a:t>souvenirshop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Vi ser </a:t>
            </a:r>
            <a:r>
              <a:rPr lang="en-US" dirty="0" err="1"/>
              <a:t>över</a:t>
            </a:r>
            <a:r>
              <a:rPr lang="en-US" dirty="0"/>
              <a:t> </a:t>
            </a:r>
            <a:r>
              <a:rPr lang="en-US" dirty="0" err="1"/>
              <a:t>jobbet</a:t>
            </a:r>
            <a:r>
              <a:rPr lang="en-US" dirty="0"/>
              <a:t> med </a:t>
            </a:r>
            <a:r>
              <a:rPr lang="en-US" dirty="0" err="1"/>
              <a:t>publikvärdar</a:t>
            </a:r>
            <a:endParaRPr lang="en-US" dirty="0"/>
          </a:p>
          <a:p>
            <a:pPr lvl="1"/>
            <a:r>
              <a:rPr lang="en-US" dirty="0"/>
              <a:t>TV-</a:t>
            </a:r>
            <a:r>
              <a:rPr lang="en-US" dirty="0" err="1"/>
              <a:t>puckskval</a:t>
            </a:r>
            <a:r>
              <a:rPr lang="en-US" dirty="0"/>
              <a:t> 6-8 </a:t>
            </a:r>
            <a:r>
              <a:rPr lang="en-US" dirty="0" err="1"/>
              <a:t>sep</a:t>
            </a:r>
            <a:endParaRPr lang="en-US" dirty="0"/>
          </a:p>
          <a:p>
            <a:pPr lvl="2"/>
            <a:endParaRPr lang="en-US" dirty="0"/>
          </a:p>
          <a:p>
            <a:r>
              <a:rPr lang="en-US" dirty="0" err="1"/>
              <a:t>Likviditetsplan</a:t>
            </a:r>
            <a:r>
              <a:rPr lang="en-US" dirty="0"/>
              <a:t> för </a:t>
            </a:r>
            <a:r>
              <a:rPr lang="en-US" dirty="0" err="1"/>
              <a:t>säsongen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Hand-i-hand med </a:t>
            </a:r>
            <a:r>
              <a:rPr lang="en-US" dirty="0" err="1"/>
              <a:t>säsongsplaneringen</a:t>
            </a:r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909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34B17-AE5A-4899-8FEC-E423AC476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E0ACD-426E-41CD-A2AC-DAF3FBE01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6942"/>
            <a:ext cx="10515600" cy="4790021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sz="1900" dirty="0"/>
              <a:t>09:00	</a:t>
            </a:r>
            <a:r>
              <a:rPr lang="en-US" sz="1900" dirty="0" err="1"/>
              <a:t>Välkommen</a:t>
            </a:r>
            <a:r>
              <a:rPr lang="en-US" sz="1900" dirty="0"/>
              <a:t> – </a:t>
            </a:r>
            <a:r>
              <a:rPr lang="en-US" sz="1900" dirty="0" err="1"/>
              <a:t>Historik</a:t>
            </a:r>
            <a:r>
              <a:rPr lang="en-US" sz="1900" dirty="0"/>
              <a:t> &amp; </a:t>
            </a:r>
            <a:r>
              <a:rPr lang="en-US" sz="1900" dirty="0" err="1"/>
              <a:t>Syfte</a:t>
            </a:r>
            <a:endParaRPr lang="en-US" sz="1900" dirty="0"/>
          </a:p>
          <a:p>
            <a:r>
              <a:rPr lang="en-US" sz="3300" dirty="0"/>
              <a:t>09:15 </a:t>
            </a:r>
            <a:r>
              <a:rPr lang="en-US" sz="3300" dirty="0" err="1"/>
              <a:t>Föreningskunskap</a:t>
            </a:r>
            <a:r>
              <a:rPr lang="en-US" sz="3300" dirty="0"/>
              <a:t>, Magnus Forsberg </a:t>
            </a:r>
            <a:r>
              <a:rPr lang="en-US" sz="3300" dirty="0" err="1"/>
              <a:t>RF-Sisu</a:t>
            </a:r>
            <a:endParaRPr lang="en-US" sz="3300" dirty="0"/>
          </a:p>
          <a:p>
            <a:r>
              <a:rPr lang="en-US" sz="1900" dirty="0"/>
              <a:t>09:30	Ekonomi, Lars Johansson &amp; Björn Forsgren</a:t>
            </a:r>
          </a:p>
          <a:p>
            <a:r>
              <a:rPr lang="en-US" sz="1900" dirty="0"/>
              <a:t>10:00	</a:t>
            </a:r>
            <a:r>
              <a:rPr lang="en-US" sz="1900" dirty="0" err="1"/>
              <a:t>Hemmacuper</a:t>
            </a:r>
            <a:r>
              <a:rPr lang="en-US" sz="1900" dirty="0"/>
              <a:t>, Daniel B, Daniel K, Lars J</a:t>
            </a:r>
          </a:p>
          <a:p>
            <a:r>
              <a:rPr lang="en-US" sz="1900" dirty="0"/>
              <a:t>10:30	</a:t>
            </a:r>
            <a:r>
              <a:rPr lang="en-US" sz="1900" dirty="0" err="1"/>
              <a:t>Utbildning</a:t>
            </a:r>
            <a:r>
              <a:rPr lang="en-US" sz="1900" dirty="0"/>
              <a:t>, Daniel Björkstig</a:t>
            </a:r>
          </a:p>
          <a:p>
            <a:r>
              <a:rPr lang="en-US" sz="1900" dirty="0"/>
              <a:t>10:40	</a:t>
            </a:r>
            <a:r>
              <a:rPr lang="en-US" sz="1900" dirty="0" err="1"/>
              <a:t>Styrelsen</a:t>
            </a:r>
            <a:r>
              <a:rPr lang="en-US" sz="1900" dirty="0"/>
              <a:t>, Jonny Arvola &amp; Amanda Wallin</a:t>
            </a:r>
          </a:p>
          <a:p>
            <a:r>
              <a:rPr lang="en-US" sz="1900" dirty="0"/>
              <a:t>11:10	</a:t>
            </a:r>
            <a:r>
              <a:rPr lang="en-US" sz="1900" dirty="0" err="1"/>
              <a:t>Hockeygymnasiet</a:t>
            </a:r>
            <a:r>
              <a:rPr lang="en-US" sz="1900" dirty="0"/>
              <a:t> &amp; Junior, Björn Forsgren &amp; Johan Tunbratt	</a:t>
            </a:r>
          </a:p>
          <a:p>
            <a:r>
              <a:rPr lang="en-US" sz="1900" dirty="0"/>
              <a:t>11:30	</a:t>
            </a:r>
            <a:r>
              <a:rPr lang="en-US" sz="1900" dirty="0" err="1"/>
              <a:t>Trygg</a:t>
            </a:r>
            <a:r>
              <a:rPr lang="en-US" sz="1900" dirty="0"/>
              <a:t> </a:t>
            </a:r>
            <a:r>
              <a:rPr lang="en-US" sz="1900" dirty="0" err="1"/>
              <a:t>idrott</a:t>
            </a:r>
            <a:r>
              <a:rPr lang="en-US" sz="1900" dirty="0"/>
              <a:t>, Magnus Forsberg</a:t>
            </a:r>
          </a:p>
          <a:p>
            <a:r>
              <a:rPr lang="en-US" sz="1900" dirty="0"/>
              <a:t>12:00	Lunch, </a:t>
            </a:r>
            <a:r>
              <a:rPr lang="en-US" sz="1900" dirty="0" err="1"/>
              <a:t>Etagé</a:t>
            </a:r>
            <a:endParaRPr lang="en-US" sz="1900" dirty="0"/>
          </a:p>
          <a:p>
            <a:r>
              <a:rPr lang="en-US" sz="1900" dirty="0"/>
              <a:t>12:45 – 14:15 </a:t>
            </a:r>
            <a:r>
              <a:rPr lang="en-US" sz="1900" dirty="0" err="1"/>
              <a:t>Mtrl</a:t>
            </a:r>
            <a:r>
              <a:rPr lang="en-US" sz="1900" dirty="0"/>
              <a:t>: </a:t>
            </a:r>
            <a:r>
              <a:rPr lang="en-US" sz="1900" dirty="0" err="1"/>
              <a:t>Akut</a:t>
            </a:r>
            <a:r>
              <a:rPr lang="en-US" sz="1900" dirty="0"/>
              <a:t> </a:t>
            </a:r>
            <a:r>
              <a:rPr lang="en-US" sz="1900" dirty="0" err="1"/>
              <a:t>skadebehandling</a:t>
            </a:r>
            <a:r>
              <a:rPr lang="en-US" sz="1900" dirty="0"/>
              <a:t> med </a:t>
            </a:r>
            <a:r>
              <a:rPr lang="en-US" sz="1900" dirty="0" err="1"/>
              <a:t>Krister</a:t>
            </a:r>
            <a:r>
              <a:rPr lang="en-US" sz="1900" dirty="0"/>
              <a:t> Olsson</a:t>
            </a:r>
          </a:p>
          <a:p>
            <a:r>
              <a:rPr lang="en-US" sz="1900" dirty="0"/>
              <a:t>12:45 	</a:t>
            </a:r>
            <a:r>
              <a:rPr lang="en-US" sz="1900" dirty="0" err="1"/>
              <a:t>Revidering</a:t>
            </a:r>
            <a:r>
              <a:rPr lang="en-US" sz="1900" dirty="0"/>
              <a:t> policy, Daniel B &amp; Magnus F (</a:t>
            </a:r>
            <a:r>
              <a:rPr lang="en-US" sz="1900" dirty="0" err="1"/>
              <a:t>mtrl</a:t>
            </a:r>
            <a:r>
              <a:rPr lang="en-US" sz="1900" dirty="0"/>
              <a:t> 14:15-15:00)</a:t>
            </a:r>
          </a:p>
          <a:p>
            <a:r>
              <a:rPr lang="en-US" sz="1900" dirty="0"/>
              <a:t>13:30</a:t>
            </a:r>
            <a:r>
              <a:rPr lang="en-US" sz="2100" dirty="0"/>
              <a:t> =&gt;  </a:t>
            </a:r>
            <a:r>
              <a:rPr lang="en-US" sz="2100" dirty="0" err="1"/>
              <a:t>Lagledare</a:t>
            </a:r>
            <a:r>
              <a:rPr lang="en-US" sz="2100" dirty="0"/>
              <a:t>, Tränare</a:t>
            </a:r>
          </a:p>
          <a:p>
            <a:pPr lvl="2"/>
            <a:r>
              <a:rPr lang="en-US" sz="1500" dirty="0"/>
              <a:t>Tränare (</a:t>
            </a:r>
            <a:r>
              <a:rPr lang="en-US" sz="1500" dirty="0" err="1"/>
              <a:t>Jocke</a:t>
            </a:r>
            <a:r>
              <a:rPr lang="en-US" sz="1500" dirty="0"/>
              <a:t> L): </a:t>
            </a:r>
          </a:p>
          <a:p>
            <a:pPr lvl="3"/>
            <a:r>
              <a:rPr lang="en-US" sz="1500" dirty="0" err="1"/>
              <a:t>Serieupplägg</a:t>
            </a:r>
            <a:r>
              <a:rPr lang="en-US" sz="1500" dirty="0"/>
              <a:t>/</a:t>
            </a:r>
            <a:r>
              <a:rPr lang="en-US" sz="1500" dirty="0" err="1"/>
              <a:t>anmälningar</a:t>
            </a:r>
            <a:endParaRPr lang="en-US" sz="1500" dirty="0"/>
          </a:p>
          <a:p>
            <a:pPr lvl="3"/>
            <a:r>
              <a:rPr lang="en-US" sz="1500" dirty="0" err="1"/>
              <a:t>Tränings</a:t>
            </a:r>
            <a:r>
              <a:rPr lang="en-US" sz="1500" dirty="0"/>
              <a:t>- &amp; </a:t>
            </a:r>
            <a:r>
              <a:rPr lang="en-US" sz="1500" dirty="0" err="1"/>
              <a:t>matchutbyte</a:t>
            </a:r>
            <a:endParaRPr lang="en-US" sz="1500" dirty="0"/>
          </a:p>
          <a:p>
            <a:pPr lvl="3"/>
            <a:r>
              <a:rPr lang="en-US" sz="1500" dirty="0" err="1"/>
              <a:t>Säsongsplanering</a:t>
            </a:r>
            <a:endParaRPr lang="en-US" sz="1500" dirty="0"/>
          </a:p>
          <a:p>
            <a:pPr lvl="3"/>
            <a:r>
              <a:rPr lang="en-US" sz="1500" dirty="0" err="1"/>
              <a:t>Träningar</a:t>
            </a:r>
            <a:r>
              <a:rPr lang="en-US" sz="1500" dirty="0"/>
              <a:t>, </a:t>
            </a:r>
            <a:r>
              <a:rPr lang="en-US" sz="1500" dirty="0" err="1"/>
              <a:t>serier</a:t>
            </a:r>
            <a:r>
              <a:rPr lang="en-US" sz="1500" dirty="0"/>
              <a:t>, </a:t>
            </a:r>
            <a:r>
              <a:rPr lang="en-US" sz="1500" dirty="0" err="1"/>
              <a:t>cuper</a:t>
            </a:r>
            <a:r>
              <a:rPr lang="en-US" sz="1500" dirty="0"/>
              <a:t>.			</a:t>
            </a:r>
          </a:p>
          <a:p>
            <a:pPr lvl="2"/>
            <a:r>
              <a:rPr lang="en-US" sz="1500" dirty="0" err="1"/>
              <a:t>Lagledare</a:t>
            </a:r>
            <a:r>
              <a:rPr lang="en-US" sz="1500" dirty="0"/>
              <a:t>: </a:t>
            </a:r>
            <a:r>
              <a:rPr lang="en-US" sz="1500" dirty="0" err="1"/>
              <a:t>Föreningsbeting</a:t>
            </a:r>
            <a:r>
              <a:rPr lang="en-US" sz="1500" dirty="0"/>
              <a:t> &amp; </a:t>
            </a:r>
            <a:r>
              <a:rPr lang="en-US" sz="1500" dirty="0" err="1"/>
              <a:t>Arbetsbeting</a:t>
            </a:r>
            <a:r>
              <a:rPr lang="en-US" sz="1500" dirty="0"/>
              <a:t> 24/25, </a:t>
            </a:r>
          </a:p>
          <a:p>
            <a:pPr lvl="3"/>
            <a:endParaRPr lang="en-US" sz="1200" dirty="0"/>
          </a:p>
          <a:p>
            <a:pPr marL="0" indent="0">
              <a:buNone/>
            </a:pPr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446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34B17-AE5A-4899-8FEC-E423AC476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Föreningskunskap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E0ACD-426E-41CD-A2AC-DAF3FBE01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6942"/>
            <a:ext cx="10515600" cy="479002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Magnus Forsberg</a:t>
            </a:r>
          </a:p>
        </p:txBody>
      </p:sp>
    </p:spTree>
    <p:extLst>
      <p:ext uri="{BB962C8B-B14F-4D97-AF65-F5344CB8AC3E}">
        <p14:creationId xmlns:p14="http://schemas.microsoft.com/office/powerpoint/2010/main" val="3962091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34B17-AE5A-4899-8FEC-E423AC476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E0ACD-426E-41CD-A2AC-DAF3FBE01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6942"/>
            <a:ext cx="10515600" cy="4790021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sz="1900" dirty="0"/>
              <a:t>09:00	</a:t>
            </a:r>
            <a:r>
              <a:rPr lang="en-US" sz="1900" dirty="0" err="1"/>
              <a:t>Välkommen</a:t>
            </a:r>
            <a:r>
              <a:rPr lang="en-US" sz="1900" dirty="0"/>
              <a:t> – </a:t>
            </a:r>
            <a:r>
              <a:rPr lang="en-US" sz="1900" dirty="0" err="1"/>
              <a:t>Historik</a:t>
            </a:r>
            <a:r>
              <a:rPr lang="en-US" sz="1900" dirty="0"/>
              <a:t> &amp; </a:t>
            </a:r>
            <a:r>
              <a:rPr lang="en-US" sz="1900" dirty="0" err="1"/>
              <a:t>Syfte</a:t>
            </a:r>
            <a:endParaRPr lang="en-US" sz="1900" dirty="0"/>
          </a:p>
          <a:p>
            <a:r>
              <a:rPr lang="en-US" sz="2100" dirty="0"/>
              <a:t>09:15 </a:t>
            </a:r>
            <a:r>
              <a:rPr lang="en-US" sz="2100" dirty="0" err="1"/>
              <a:t>Föreningskunskap</a:t>
            </a:r>
            <a:r>
              <a:rPr lang="en-US" sz="2100" dirty="0"/>
              <a:t>, Magnus Forsberg </a:t>
            </a:r>
            <a:r>
              <a:rPr lang="en-US" sz="2100" dirty="0" err="1"/>
              <a:t>RF-Sisu</a:t>
            </a:r>
            <a:endParaRPr lang="en-US" sz="2100" dirty="0"/>
          </a:p>
          <a:p>
            <a:r>
              <a:rPr lang="en-US" sz="3600" dirty="0"/>
              <a:t>09:30 Ekonomi, Lars Johansson &amp; Björn Forsgren</a:t>
            </a:r>
          </a:p>
          <a:p>
            <a:r>
              <a:rPr lang="en-US" sz="1900" dirty="0"/>
              <a:t>10:00	</a:t>
            </a:r>
            <a:r>
              <a:rPr lang="en-US" sz="1900" dirty="0" err="1"/>
              <a:t>Hemmacuper</a:t>
            </a:r>
            <a:r>
              <a:rPr lang="en-US" sz="1900" dirty="0"/>
              <a:t>, Daniel B, Daniel K, Lars J</a:t>
            </a:r>
          </a:p>
          <a:p>
            <a:r>
              <a:rPr lang="en-US" sz="1900" dirty="0"/>
              <a:t>10:30	</a:t>
            </a:r>
            <a:r>
              <a:rPr lang="en-US" sz="1900" dirty="0" err="1"/>
              <a:t>Utbildning</a:t>
            </a:r>
            <a:r>
              <a:rPr lang="en-US" sz="1900" dirty="0"/>
              <a:t>, Daniel Björkstig</a:t>
            </a:r>
          </a:p>
          <a:p>
            <a:r>
              <a:rPr lang="en-US" sz="1900" dirty="0"/>
              <a:t>10:40	</a:t>
            </a:r>
            <a:r>
              <a:rPr lang="en-US" sz="1900" dirty="0" err="1"/>
              <a:t>Styrelsen</a:t>
            </a:r>
            <a:r>
              <a:rPr lang="en-US" sz="1900" dirty="0"/>
              <a:t>, Jonny Arvola &amp; Amanda Wallin</a:t>
            </a:r>
          </a:p>
          <a:p>
            <a:r>
              <a:rPr lang="en-US" sz="1900" dirty="0"/>
              <a:t>11:10	</a:t>
            </a:r>
            <a:r>
              <a:rPr lang="en-US" sz="1900" dirty="0" err="1"/>
              <a:t>Hockeygymnasiet</a:t>
            </a:r>
            <a:r>
              <a:rPr lang="en-US" sz="1900" dirty="0"/>
              <a:t> &amp; Junior, Björn Forsgren &amp; Johan Tunbratt	</a:t>
            </a:r>
          </a:p>
          <a:p>
            <a:r>
              <a:rPr lang="en-US" sz="1900" dirty="0"/>
              <a:t>11:30	</a:t>
            </a:r>
            <a:r>
              <a:rPr lang="en-US" sz="1900" dirty="0" err="1"/>
              <a:t>Trygg</a:t>
            </a:r>
            <a:r>
              <a:rPr lang="en-US" sz="1900" dirty="0"/>
              <a:t> </a:t>
            </a:r>
            <a:r>
              <a:rPr lang="en-US" sz="1900" dirty="0" err="1"/>
              <a:t>idrott</a:t>
            </a:r>
            <a:r>
              <a:rPr lang="en-US" sz="1900" dirty="0"/>
              <a:t>, Magnus Forsberg</a:t>
            </a:r>
          </a:p>
          <a:p>
            <a:r>
              <a:rPr lang="en-US" sz="1900" dirty="0"/>
              <a:t>12:00	Lunch, </a:t>
            </a:r>
            <a:r>
              <a:rPr lang="en-US" sz="1900" dirty="0" err="1"/>
              <a:t>Etagé</a:t>
            </a:r>
            <a:endParaRPr lang="en-US" sz="1900" dirty="0"/>
          </a:p>
          <a:p>
            <a:r>
              <a:rPr lang="en-US" sz="1900" dirty="0"/>
              <a:t>12:45 – 14:15 </a:t>
            </a:r>
            <a:r>
              <a:rPr lang="en-US" sz="1900" dirty="0" err="1"/>
              <a:t>Mtrl</a:t>
            </a:r>
            <a:r>
              <a:rPr lang="en-US" sz="1900" dirty="0"/>
              <a:t>: </a:t>
            </a:r>
            <a:r>
              <a:rPr lang="en-US" sz="1900" dirty="0" err="1"/>
              <a:t>Akut</a:t>
            </a:r>
            <a:r>
              <a:rPr lang="en-US" sz="1900" dirty="0"/>
              <a:t> </a:t>
            </a:r>
            <a:r>
              <a:rPr lang="en-US" sz="1900" dirty="0" err="1"/>
              <a:t>skadebehandling</a:t>
            </a:r>
            <a:r>
              <a:rPr lang="en-US" sz="1900" dirty="0"/>
              <a:t> med </a:t>
            </a:r>
            <a:r>
              <a:rPr lang="en-US" sz="1900" dirty="0" err="1"/>
              <a:t>Krister</a:t>
            </a:r>
            <a:r>
              <a:rPr lang="en-US" sz="1900" dirty="0"/>
              <a:t> Olsson</a:t>
            </a:r>
          </a:p>
          <a:p>
            <a:r>
              <a:rPr lang="en-US" sz="1900" dirty="0"/>
              <a:t>12:45 	</a:t>
            </a:r>
            <a:r>
              <a:rPr lang="en-US" sz="1900" dirty="0" err="1"/>
              <a:t>Revidering</a:t>
            </a:r>
            <a:r>
              <a:rPr lang="en-US" sz="1900" dirty="0"/>
              <a:t> policy, Daniel B &amp; Magnus F (</a:t>
            </a:r>
            <a:r>
              <a:rPr lang="en-US" sz="1900" dirty="0" err="1"/>
              <a:t>mtrl</a:t>
            </a:r>
            <a:r>
              <a:rPr lang="en-US" sz="1900" dirty="0"/>
              <a:t> 14:15-15:00)</a:t>
            </a:r>
          </a:p>
          <a:p>
            <a:r>
              <a:rPr lang="en-US" sz="1900" dirty="0"/>
              <a:t>13:30</a:t>
            </a:r>
            <a:r>
              <a:rPr lang="en-US" sz="2100" dirty="0"/>
              <a:t> =&gt;  </a:t>
            </a:r>
            <a:r>
              <a:rPr lang="en-US" sz="2100" dirty="0" err="1"/>
              <a:t>Lagledare</a:t>
            </a:r>
            <a:r>
              <a:rPr lang="en-US" sz="2100" dirty="0"/>
              <a:t>, Tränare</a:t>
            </a:r>
          </a:p>
          <a:p>
            <a:pPr lvl="2"/>
            <a:r>
              <a:rPr lang="en-US" sz="1500" dirty="0"/>
              <a:t>Tränare (</a:t>
            </a:r>
            <a:r>
              <a:rPr lang="en-US" sz="1500" dirty="0" err="1"/>
              <a:t>Jocke</a:t>
            </a:r>
            <a:r>
              <a:rPr lang="en-US" sz="1500" dirty="0"/>
              <a:t> L): </a:t>
            </a:r>
          </a:p>
          <a:p>
            <a:pPr lvl="3"/>
            <a:r>
              <a:rPr lang="en-US" sz="1500" dirty="0" err="1"/>
              <a:t>Serieupplägg</a:t>
            </a:r>
            <a:r>
              <a:rPr lang="en-US" sz="1500" dirty="0"/>
              <a:t>/</a:t>
            </a:r>
            <a:r>
              <a:rPr lang="en-US" sz="1500" dirty="0" err="1"/>
              <a:t>anmälningar</a:t>
            </a:r>
            <a:endParaRPr lang="en-US" sz="1500" dirty="0"/>
          </a:p>
          <a:p>
            <a:pPr lvl="3"/>
            <a:r>
              <a:rPr lang="en-US" sz="1500" dirty="0" err="1"/>
              <a:t>Tränings</a:t>
            </a:r>
            <a:r>
              <a:rPr lang="en-US" sz="1500" dirty="0"/>
              <a:t>- &amp; </a:t>
            </a:r>
            <a:r>
              <a:rPr lang="en-US" sz="1500" dirty="0" err="1"/>
              <a:t>matchutbyte</a:t>
            </a:r>
            <a:endParaRPr lang="en-US" sz="1500" dirty="0"/>
          </a:p>
          <a:p>
            <a:pPr lvl="3"/>
            <a:r>
              <a:rPr lang="en-US" sz="1500" dirty="0" err="1"/>
              <a:t>Säsongsplanering</a:t>
            </a:r>
            <a:endParaRPr lang="en-US" sz="1500" dirty="0"/>
          </a:p>
          <a:p>
            <a:pPr lvl="3"/>
            <a:r>
              <a:rPr lang="en-US" sz="1500" dirty="0" err="1"/>
              <a:t>Träningar</a:t>
            </a:r>
            <a:r>
              <a:rPr lang="en-US" sz="1500" dirty="0"/>
              <a:t>, </a:t>
            </a:r>
            <a:r>
              <a:rPr lang="en-US" sz="1500" dirty="0" err="1"/>
              <a:t>serier</a:t>
            </a:r>
            <a:r>
              <a:rPr lang="en-US" sz="1500" dirty="0"/>
              <a:t>, </a:t>
            </a:r>
            <a:r>
              <a:rPr lang="en-US" sz="1500" dirty="0" err="1"/>
              <a:t>cuper</a:t>
            </a:r>
            <a:r>
              <a:rPr lang="en-US" sz="1500" dirty="0"/>
              <a:t>.			</a:t>
            </a:r>
          </a:p>
          <a:p>
            <a:pPr lvl="2"/>
            <a:r>
              <a:rPr lang="en-US" sz="1500" dirty="0" err="1"/>
              <a:t>Lagledare</a:t>
            </a:r>
            <a:r>
              <a:rPr lang="en-US" sz="1500" dirty="0"/>
              <a:t>: </a:t>
            </a:r>
            <a:r>
              <a:rPr lang="en-US" sz="1500" dirty="0" err="1"/>
              <a:t>Föreningsbeting</a:t>
            </a:r>
            <a:r>
              <a:rPr lang="en-US" sz="1500" dirty="0"/>
              <a:t> &amp; </a:t>
            </a:r>
            <a:r>
              <a:rPr lang="en-US" sz="1500" dirty="0" err="1"/>
              <a:t>Arbetsbeting</a:t>
            </a:r>
            <a:r>
              <a:rPr lang="en-US" sz="1500" dirty="0"/>
              <a:t> 24/25, </a:t>
            </a:r>
          </a:p>
          <a:p>
            <a:pPr lvl="3"/>
            <a:endParaRPr lang="en-US" sz="1200" dirty="0"/>
          </a:p>
          <a:p>
            <a:pPr marL="0" indent="0">
              <a:buNone/>
            </a:pPr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917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34B17-AE5A-4899-8FEC-E423AC476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0730"/>
          </a:xfrm>
        </p:spPr>
        <p:txBody>
          <a:bodyPr/>
          <a:lstStyle/>
          <a:p>
            <a:r>
              <a:rPr lang="en-US" err="1"/>
              <a:t>Ekonomi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E0ACD-426E-41CD-A2AC-DAF3FBE01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5856"/>
            <a:ext cx="10515600" cy="5357019"/>
          </a:xfrm>
        </p:spPr>
        <p:txBody>
          <a:bodyPr>
            <a:normAutofit/>
          </a:bodyPr>
          <a:lstStyle/>
          <a:p>
            <a:r>
              <a:rPr lang="en-US" err="1"/>
              <a:t>Årets</a:t>
            </a:r>
            <a:r>
              <a:rPr lang="en-US"/>
              <a:t> </a:t>
            </a:r>
            <a:r>
              <a:rPr lang="en-US" err="1"/>
              <a:t>resultat</a:t>
            </a:r>
            <a:endParaRPr lang="en-US"/>
          </a:p>
          <a:p>
            <a:pPr marL="0" indent="0">
              <a:buNone/>
            </a:pPr>
            <a:endParaRPr lang="en-US"/>
          </a:p>
          <a:p>
            <a:r>
              <a:rPr lang="en-US" err="1"/>
              <a:t>Fondering</a:t>
            </a:r>
            <a:endParaRPr lang="en-US"/>
          </a:p>
          <a:p>
            <a:pPr lvl="1"/>
            <a:r>
              <a:rPr lang="en-US"/>
              <a:t>U16</a:t>
            </a:r>
          </a:p>
          <a:p>
            <a:pPr lvl="1"/>
            <a:r>
              <a:rPr lang="en-US" err="1"/>
              <a:t>Cupavgift</a:t>
            </a:r>
            <a:br>
              <a:rPr lang="en-US"/>
            </a:br>
            <a:endParaRPr lang="en-US"/>
          </a:p>
          <a:p>
            <a:r>
              <a:rPr lang="en-US"/>
              <a:t>Budget för </a:t>
            </a:r>
            <a:r>
              <a:rPr lang="en-US" err="1"/>
              <a:t>laget</a:t>
            </a:r>
            <a:r>
              <a:rPr lang="en-US"/>
              <a:t> för </a:t>
            </a:r>
            <a:r>
              <a:rPr lang="en-US" err="1"/>
              <a:t>säsongen</a:t>
            </a:r>
            <a:r>
              <a:rPr lang="en-US"/>
              <a:t> </a:t>
            </a:r>
            <a:br>
              <a:rPr lang="en-US"/>
            </a:br>
            <a:endParaRPr lang="en-US"/>
          </a:p>
          <a:p>
            <a:r>
              <a:rPr lang="en-US" err="1"/>
              <a:t>Likviditetsplan</a:t>
            </a:r>
            <a:r>
              <a:rPr lang="en-US"/>
              <a:t> (</a:t>
            </a:r>
            <a:r>
              <a:rPr lang="en-US" err="1"/>
              <a:t>Intäkter</a:t>
            </a:r>
            <a:r>
              <a:rPr lang="en-US"/>
              <a:t>/</a:t>
            </a:r>
            <a:r>
              <a:rPr lang="en-US" err="1"/>
              <a:t>Utgifter</a:t>
            </a:r>
            <a:r>
              <a:rPr lang="en-US"/>
              <a:t>) under </a:t>
            </a:r>
            <a:r>
              <a:rPr lang="en-US" err="1"/>
              <a:t>säsongen</a:t>
            </a:r>
            <a:r>
              <a:rPr lang="en-US"/>
              <a:t> (mall </a:t>
            </a:r>
            <a:r>
              <a:rPr lang="en-US" err="1"/>
              <a:t>finns</a:t>
            </a:r>
            <a:r>
              <a:rPr lang="en-US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41417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457C1-4ACE-ABB8-75EC-DB8775DDE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Ekonomi – redovisningens former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8DC0F-F4A0-0FF8-4671-7C102E6C3D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7040" y="1690688"/>
            <a:ext cx="4388141" cy="4351338"/>
          </a:xfrm>
        </p:spPr>
        <p:txBody>
          <a:bodyPr/>
          <a:lstStyle/>
          <a:p>
            <a:pPr marL="0" indent="0">
              <a:buNone/>
            </a:pPr>
            <a:endParaRPr lang="en-US"/>
          </a:p>
          <a:p>
            <a:endParaRPr lang="en-US"/>
          </a:p>
          <a:p>
            <a:endParaRPr lang="sv-S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96EE16-072E-5396-7970-17D0BEAC849F}"/>
              </a:ext>
            </a:extLst>
          </p:cNvPr>
          <p:cNvSpPr txBox="1"/>
          <p:nvPr/>
        </p:nvSpPr>
        <p:spPr>
          <a:xfrm>
            <a:off x="1344336" y="1442277"/>
            <a:ext cx="8168780" cy="46430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400" b="1" u="sng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Våra avdelningar</a:t>
            </a:r>
            <a:r>
              <a:rPr lang="sv-SE" sz="14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sv-SE" sz="1400" b="1" u="sng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Våra projekt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4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150: Herrlag				Ungdomskiosken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4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500: Intäkter			Hyllkiosken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4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170: J 20				Souvenirer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4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370: J 18				SCA-cupen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4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360: Hockeygym			Varje toapappersförsäljning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4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400: Damlag				Varje </a:t>
            </a:r>
            <a:r>
              <a:rPr lang="sv-SE" sz="140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lovcamp</a:t>
            </a:r>
            <a:endParaRPr lang="sv-SE" sz="14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4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410: Tjejlag (13-16)			Mötesplatsen/Kinnarpslogen	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4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420: Flicklag (9-12)			Bastulogen	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4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800: Kansli				Varje anställd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4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900: Föreningsgemensamt		Speciella tillfällen (typ 125-årsjubileum)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4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350: Ungdomssektion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4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310-317: Ungdomslagen (där 10 står för födda -10 osv)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4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Totalt 19 avdelningar</a:t>
            </a:r>
          </a:p>
        </p:txBody>
      </p:sp>
    </p:spTree>
    <p:extLst>
      <p:ext uri="{BB962C8B-B14F-4D97-AF65-F5344CB8AC3E}">
        <p14:creationId xmlns:p14="http://schemas.microsoft.com/office/powerpoint/2010/main" val="2061128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B29A8-DAD3-952A-3E94-A01CAA944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Ekonomi – redovisningens former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C908F-7985-DA47-C9B0-915128275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3240"/>
            <a:ext cx="10515600" cy="4683723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v-SE" sz="2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Avdelningarna är indelade i grupper där gruppens resultat ska vara plus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2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Avd. Herr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2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Avd. Intäkter - </a:t>
            </a:r>
            <a:r>
              <a:rPr lang="sv-SE" sz="28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får pengarna från de beting som görs i föreningen. </a:t>
            </a:r>
            <a:br>
              <a:rPr lang="sv-SE" i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v-SE" i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sv-SE" sz="28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Just nu </a:t>
            </a:r>
            <a:r>
              <a:rPr lang="sv-SE" sz="2800" i="1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Dealboosterhäften</a:t>
            </a:r>
            <a:r>
              <a:rPr lang="sv-SE" sz="28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150 tkr, och från Toapappersförsäljningen </a:t>
            </a:r>
            <a:br>
              <a:rPr lang="sv-SE" sz="28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v-SE" sz="28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vid 3 tillfällen/år, 150 tkr (3x50tkr)</a:t>
            </a:r>
            <a:r>
              <a:rPr lang="sv-SE" sz="2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2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Avd. J20			Avd. Ungdomssektion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2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Avd. J18			Avd. Alla pojklagen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2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Avd. Hockeygym		Avd. Alla tjejlagen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v-SE" sz="28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Ungdomskommittén får överskottet från Ungdomskiosken</a:t>
            </a:r>
            <a:br>
              <a:rPr lang="sv-SE" sz="28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v-SE" sz="2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Avd. Kansli och Avd. Föreningsgemensamt fördelas ut på övriga avd.</a:t>
            </a:r>
          </a:p>
          <a:p>
            <a:pPr marL="0" indent="0">
              <a:buNone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0885561"/>
      </p:ext>
    </p:extLst>
  </p:cSld>
  <p:clrMapOvr>
    <a:masterClrMapping/>
  </p:clrMapOvr>
</p:sld>
</file>

<file path=ppt/theme/theme1.xml><?xml version="1.0" encoding="utf-8"?>
<a:theme xmlns:a="http://schemas.openxmlformats.org/drawingml/2006/main" name="Sundsvall Hocke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ndustry">
      <a:majorFont>
        <a:latin typeface="Industry Bold Book"/>
        <a:ea typeface=""/>
        <a:cs typeface=""/>
      </a:majorFont>
      <a:minorFont>
        <a:latin typeface="Industry Book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ndsvall Hockey" id="{262246B8-524B-4227-859F-23ADB25BBFBB}" vid="{9EFF0782-C4CB-435F-BB4B-4B8677918B5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3334</Words>
  <Application>Microsoft Office PowerPoint</Application>
  <PresentationFormat>Widescreen</PresentationFormat>
  <Paragraphs>709</Paragraphs>
  <Slides>35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Aptos</vt:lpstr>
      <vt:lpstr>Arial</vt:lpstr>
      <vt:lpstr>Calibri</vt:lpstr>
      <vt:lpstr>Industry Bold Book</vt:lpstr>
      <vt:lpstr>Industry Book Book</vt:lpstr>
      <vt:lpstr>Verdana</vt:lpstr>
      <vt:lpstr>Sundsvall Hockey</vt:lpstr>
      <vt:lpstr>Acrobat Document</vt:lpstr>
      <vt:lpstr>Föreningsdag  4 maj 2024</vt:lpstr>
      <vt:lpstr>Agenda</vt:lpstr>
      <vt:lpstr>Välkommen - Historik &amp; Syfte</vt:lpstr>
      <vt:lpstr>Agenda</vt:lpstr>
      <vt:lpstr>Föreningskunskap</vt:lpstr>
      <vt:lpstr>Agenda</vt:lpstr>
      <vt:lpstr>Ekonomi</vt:lpstr>
      <vt:lpstr>Ekonomi – redovisningens former</vt:lpstr>
      <vt:lpstr>Ekonomi – redovisningens former</vt:lpstr>
      <vt:lpstr>Ekonomi</vt:lpstr>
      <vt:lpstr>Ekonomi – träningsavgifter 24/25?</vt:lpstr>
      <vt:lpstr>Agenda</vt:lpstr>
      <vt:lpstr>Hemmacuper/Arrangemang 24/25</vt:lpstr>
      <vt:lpstr>Hemmacuper/Arrangemang 24/25</vt:lpstr>
      <vt:lpstr>Hemmacuper</vt:lpstr>
      <vt:lpstr>Hemmacuper</vt:lpstr>
      <vt:lpstr>Hemmacuper</vt:lpstr>
      <vt:lpstr>Hemmacuper</vt:lpstr>
      <vt:lpstr>Hemmacuper</vt:lpstr>
      <vt:lpstr>Agenda</vt:lpstr>
      <vt:lpstr>Utbildning </vt:lpstr>
      <vt:lpstr>Agenda</vt:lpstr>
      <vt:lpstr>Styrelsen</vt:lpstr>
      <vt:lpstr>Ansvarsområden</vt:lpstr>
      <vt:lpstr>Agenda</vt:lpstr>
      <vt:lpstr>Hockeygymnasiet &amp; Junior </vt:lpstr>
      <vt:lpstr>Agenda</vt:lpstr>
      <vt:lpstr>Trygg idrott - Magnus Forsberg</vt:lpstr>
      <vt:lpstr>Agenda</vt:lpstr>
      <vt:lpstr>Revidering policy</vt:lpstr>
      <vt:lpstr>Agenda</vt:lpstr>
      <vt:lpstr>Lagledare</vt:lpstr>
      <vt:lpstr>Lagledare</vt:lpstr>
      <vt:lpstr>Lagledare</vt:lpstr>
      <vt:lpstr>Lagledare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Lagledaremöte  19 okt maj 2020</dc:title>
  <dc:creator>Björkstig, Daniel</dc:creator>
  <cp:lastModifiedBy>Daniel Björkstig</cp:lastModifiedBy>
  <cp:revision>1</cp:revision>
  <cp:lastPrinted>2024-04-29T08:59:04Z</cp:lastPrinted>
  <dcterms:created xsi:type="dcterms:W3CDTF">2020-10-19T06:34:32Z</dcterms:created>
  <dcterms:modified xsi:type="dcterms:W3CDTF">2024-05-05T12:23:22Z</dcterms:modified>
</cp:coreProperties>
</file>