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327" r:id="rId3"/>
    <p:sldId id="290" r:id="rId4"/>
    <p:sldId id="347" r:id="rId5"/>
    <p:sldId id="340" r:id="rId6"/>
    <p:sldId id="345" r:id="rId7"/>
    <p:sldId id="356" r:id="rId8"/>
    <p:sldId id="336" r:id="rId9"/>
    <p:sldId id="323" r:id="rId10"/>
    <p:sldId id="348" r:id="rId11"/>
    <p:sldId id="330" r:id="rId12"/>
    <p:sldId id="339" r:id="rId13"/>
    <p:sldId id="346" r:id="rId14"/>
    <p:sldId id="354" r:id="rId15"/>
    <p:sldId id="355" r:id="rId16"/>
    <p:sldId id="349" r:id="rId17"/>
    <p:sldId id="352" r:id="rId18"/>
    <p:sldId id="353" r:id="rId19"/>
    <p:sldId id="337" r:id="rId20"/>
    <p:sldId id="322" r:id="rId21"/>
    <p:sldId id="351" r:id="rId22"/>
    <p:sldId id="331" r:id="rId23"/>
    <p:sldId id="332" r:id="rId24"/>
    <p:sldId id="333" r:id="rId25"/>
    <p:sldId id="334" r:id="rId26"/>
    <p:sldId id="335" r:id="rId27"/>
    <p:sldId id="350" r:id="rId28"/>
    <p:sldId id="321" r:id="rId29"/>
    <p:sldId id="344" r:id="rId30"/>
    <p:sldId id="304" r:id="rId31"/>
    <p:sldId id="326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68F1F-86F6-43BE-9326-CB0DE4ACE15F}" v="6" dt="2023-05-13T13:36:26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2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jörkstig" userId="2120b20060030451" providerId="LiveId" clId="{B0668F1F-86F6-43BE-9326-CB0DE4ACE15F}"/>
    <pc:docChg chg="undo custSel addSld delSld modSld sldOrd">
      <pc:chgData name="Daniel Björkstig" userId="2120b20060030451" providerId="LiveId" clId="{B0668F1F-86F6-43BE-9326-CB0DE4ACE15F}" dt="2023-05-24T06:36:11.137" v="3791" actId="20577"/>
      <pc:docMkLst>
        <pc:docMk/>
      </pc:docMkLst>
      <pc:sldChg chg="modSp mod">
        <pc:chgData name="Daniel Björkstig" userId="2120b20060030451" providerId="LiveId" clId="{B0668F1F-86F6-43BE-9326-CB0DE4ACE15F}" dt="2023-05-13T07:29:57.465" v="3507" actId="20577"/>
        <pc:sldMkLst>
          <pc:docMk/>
          <pc:sldMk cId="1255795190" sldId="289"/>
        </pc:sldMkLst>
        <pc:spChg chg="mod">
          <ac:chgData name="Daniel Björkstig" userId="2120b20060030451" providerId="LiveId" clId="{B0668F1F-86F6-43BE-9326-CB0DE4ACE15F}" dt="2023-05-13T07:29:57.465" v="3507" actId="20577"/>
          <ac:spMkLst>
            <pc:docMk/>
            <pc:sldMk cId="1255795190" sldId="289"/>
            <ac:spMk id="2" creationId="{00000000-0000-0000-0000-000000000000}"/>
          </ac:spMkLst>
        </pc:spChg>
      </pc:sldChg>
      <pc:sldChg chg="modSp mod ord">
        <pc:chgData name="Daniel Björkstig" userId="2120b20060030451" providerId="LiveId" clId="{B0668F1F-86F6-43BE-9326-CB0DE4ACE15F}" dt="2023-05-12T12:14:18.840" v="2797" actId="20577"/>
        <pc:sldMkLst>
          <pc:docMk/>
          <pc:sldMk cId="998593680" sldId="290"/>
        </pc:sldMkLst>
        <pc:spChg chg="mod">
          <ac:chgData name="Daniel Björkstig" userId="2120b20060030451" providerId="LiveId" clId="{B0668F1F-86F6-43BE-9326-CB0DE4ACE15F}" dt="2023-05-12T12:14:18.840" v="2797" actId="20577"/>
          <ac:spMkLst>
            <pc:docMk/>
            <pc:sldMk cId="998593680" sldId="290"/>
            <ac:spMk id="3" creationId="{CDFE0ACD-426E-41CD-A2AC-DAF3FBE015A9}"/>
          </ac:spMkLst>
        </pc:spChg>
      </pc:sldChg>
      <pc:sldChg chg="modSp mod">
        <pc:chgData name="Daniel Björkstig" userId="2120b20060030451" providerId="LiveId" clId="{B0668F1F-86F6-43BE-9326-CB0DE4ACE15F}" dt="2023-05-24T06:36:11.137" v="3791" actId="20577"/>
        <pc:sldMkLst>
          <pc:docMk/>
          <pc:sldMk cId="3606999247" sldId="304"/>
        </pc:sldMkLst>
        <pc:spChg chg="mod">
          <ac:chgData name="Daniel Björkstig" userId="2120b20060030451" providerId="LiveId" clId="{B0668F1F-86F6-43BE-9326-CB0DE4ACE15F}" dt="2023-05-24T06:36:11.137" v="3791" actId="20577"/>
          <ac:spMkLst>
            <pc:docMk/>
            <pc:sldMk cId="3606999247" sldId="304"/>
            <ac:spMk id="5" creationId="{B357798A-D008-4C85-B0C5-9A2DF0DB6039}"/>
          </ac:spMkLst>
        </pc:spChg>
      </pc:sldChg>
      <pc:sldChg chg="del">
        <pc:chgData name="Daniel Björkstig" userId="2120b20060030451" providerId="LiveId" clId="{B0668F1F-86F6-43BE-9326-CB0DE4ACE15F}" dt="2023-05-10T13:26:10.616" v="533" actId="2696"/>
        <pc:sldMkLst>
          <pc:docMk/>
          <pc:sldMk cId="3975780629" sldId="305"/>
        </pc:sldMkLst>
      </pc:sldChg>
      <pc:sldChg chg="del">
        <pc:chgData name="Daniel Björkstig" userId="2120b20060030451" providerId="LiveId" clId="{B0668F1F-86F6-43BE-9326-CB0DE4ACE15F}" dt="2023-05-10T13:26:12.856" v="534" actId="2696"/>
        <pc:sldMkLst>
          <pc:docMk/>
          <pc:sldMk cId="3977115064" sldId="306"/>
        </pc:sldMkLst>
      </pc:sldChg>
      <pc:sldChg chg="modSp del mod">
        <pc:chgData name="Daniel Björkstig" userId="2120b20060030451" providerId="LiveId" clId="{B0668F1F-86F6-43BE-9326-CB0DE4ACE15F}" dt="2023-05-10T13:25:59.971" v="530" actId="2696"/>
        <pc:sldMkLst>
          <pc:docMk/>
          <pc:sldMk cId="3260069864" sldId="311"/>
        </pc:sldMkLst>
        <pc:picChg chg="mod">
          <ac:chgData name="Daniel Björkstig" userId="2120b20060030451" providerId="LiveId" clId="{B0668F1F-86F6-43BE-9326-CB0DE4ACE15F}" dt="2023-05-08T06:50:14.396" v="205" actId="1076"/>
          <ac:picMkLst>
            <pc:docMk/>
            <pc:sldMk cId="3260069864" sldId="311"/>
            <ac:picMk id="9" creationId="{C9E96FFE-24B2-4A96-840E-028E02BD5E0C}"/>
          </ac:picMkLst>
        </pc:picChg>
        <pc:picChg chg="mod">
          <ac:chgData name="Daniel Björkstig" userId="2120b20060030451" providerId="LiveId" clId="{B0668F1F-86F6-43BE-9326-CB0DE4ACE15F}" dt="2023-05-08T06:50:04.151" v="204" actId="1076"/>
          <ac:picMkLst>
            <pc:docMk/>
            <pc:sldMk cId="3260069864" sldId="311"/>
            <ac:picMk id="11" creationId="{E28B5F46-95F8-457C-9E5C-969959734C93}"/>
          </ac:picMkLst>
        </pc:picChg>
      </pc:sldChg>
      <pc:sldChg chg="del">
        <pc:chgData name="Daniel Björkstig" userId="2120b20060030451" providerId="LiveId" clId="{B0668F1F-86F6-43BE-9326-CB0DE4ACE15F}" dt="2023-05-10T13:26:07.403" v="532" actId="2696"/>
        <pc:sldMkLst>
          <pc:docMk/>
          <pc:sldMk cId="1519019185" sldId="312"/>
        </pc:sldMkLst>
      </pc:sldChg>
      <pc:sldChg chg="del">
        <pc:chgData name="Daniel Björkstig" userId="2120b20060030451" providerId="LiveId" clId="{B0668F1F-86F6-43BE-9326-CB0DE4ACE15F}" dt="2023-05-10T13:26:03.563" v="531" actId="2696"/>
        <pc:sldMkLst>
          <pc:docMk/>
          <pc:sldMk cId="2774902313" sldId="313"/>
        </pc:sldMkLst>
      </pc:sldChg>
      <pc:sldChg chg="modSp del mod">
        <pc:chgData name="Daniel Björkstig" userId="2120b20060030451" providerId="LiveId" clId="{B0668F1F-86F6-43BE-9326-CB0DE4ACE15F}" dt="2023-05-10T14:08:46.811" v="1463" actId="47"/>
        <pc:sldMkLst>
          <pc:docMk/>
          <pc:sldMk cId="3819368631" sldId="314"/>
        </pc:sldMkLst>
        <pc:spChg chg="mod">
          <ac:chgData name="Daniel Björkstig" userId="2120b20060030451" providerId="LiveId" clId="{B0668F1F-86F6-43BE-9326-CB0DE4ACE15F}" dt="2023-05-10T14:07:53.814" v="1459" actId="20577"/>
          <ac:spMkLst>
            <pc:docMk/>
            <pc:sldMk cId="3819368631" sldId="314"/>
            <ac:spMk id="3" creationId="{CDFE0ACD-426E-41CD-A2AC-DAF3FBE015A9}"/>
          </ac:spMkLst>
        </pc:spChg>
      </pc:sldChg>
      <pc:sldChg chg="del">
        <pc:chgData name="Daniel Björkstig" userId="2120b20060030451" providerId="LiveId" clId="{B0668F1F-86F6-43BE-9326-CB0DE4ACE15F}" dt="2023-05-10T14:20:30.372" v="1765" actId="47"/>
        <pc:sldMkLst>
          <pc:docMk/>
          <pc:sldMk cId="24416671" sldId="315"/>
        </pc:sldMkLst>
      </pc:sldChg>
      <pc:sldChg chg="del">
        <pc:chgData name="Daniel Björkstig" userId="2120b20060030451" providerId="LiveId" clId="{B0668F1F-86F6-43BE-9326-CB0DE4ACE15F}" dt="2023-05-10T14:09:19.463" v="1467" actId="47"/>
        <pc:sldMkLst>
          <pc:docMk/>
          <pc:sldMk cId="2742100184" sldId="316"/>
        </pc:sldMkLst>
      </pc:sldChg>
      <pc:sldChg chg="del">
        <pc:chgData name="Daniel Björkstig" userId="2120b20060030451" providerId="LiveId" clId="{B0668F1F-86F6-43BE-9326-CB0DE4ACE15F}" dt="2023-05-10T14:15:45.518" v="1654" actId="47"/>
        <pc:sldMkLst>
          <pc:docMk/>
          <pc:sldMk cId="2903201124" sldId="317"/>
        </pc:sldMkLst>
      </pc:sldChg>
      <pc:sldChg chg="del">
        <pc:chgData name="Daniel Björkstig" userId="2120b20060030451" providerId="LiveId" clId="{B0668F1F-86F6-43BE-9326-CB0DE4ACE15F}" dt="2023-05-10T14:20:27.824" v="1764" actId="47"/>
        <pc:sldMkLst>
          <pc:docMk/>
          <pc:sldMk cId="617965722" sldId="318"/>
        </pc:sldMkLst>
      </pc:sldChg>
      <pc:sldChg chg="del">
        <pc:chgData name="Daniel Björkstig" userId="2120b20060030451" providerId="LiveId" clId="{B0668F1F-86F6-43BE-9326-CB0DE4ACE15F}" dt="2023-05-10T14:22:18.930" v="1778" actId="47"/>
        <pc:sldMkLst>
          <pc:docMk/>
          <pc:sldMk cId="3976168938" sldId="319"/>
        </pc:sldMkLst>
      </pc:sldChg>
      <pc:sldChg chg="del">
        <pc:chgData name="Daniel Björkstig" userId="2120b20060030451" providerId="LiveId" clId="{B0668F1F-86F6-43BE-9326-CB0DE4ACE15F}" dt="2023-05-10T14:20:35.699" v="1767" actId="47"/>
        <pc:sldMkLst>
          <pc:docMk/>
          <pc:sldMk cId="2875558740" sldId="320"/>
        </pc:sldMkLst>
      </pc:sldChg>
      <pc:sldChg chg="ord">
        <pc:chgData name="Daniel Björkstig" userId="2120b20060030451" providerId="LiveId" clId="{B0668F1F-86F6-43BE-9326-CB0DE4ACE15F}" dt="2023-05-10T14:23:26.109" v="1786"/>
        <pc:sldMkLst>
          <pc:docMk/>
          <pc:sldMk cId="127391749" sldId="321"/>
        </pc:sldMkLst>
      </pc:sldChg>
      <pc:sldChg chg="ord">
        <pc:chgData name="Daniel Björkstig" userId="2120b20060030451" providerId="LiveId" clId="{B0668F1F-86F6-43BE-9326-CB0DE4ACE15F}" dt="2023-05-12T12:07:24.071" v="2709"/>
        <pc:sldMkLst>
          <pc:docMk/>
          <pc:sldMk cId="3197567942" sldId="322"/>
        </pc:sldMkLst>
      </pc:sldChg>
      <pc:sldChg chg="modSp mod ord">
        <pc:chgData name="Daniel Björkstig" userId="2120b20060030451" providerId="LiveId" clId="{B0668F1F-86F6-43BE-9326-CB0DE4ACE15F}" dt="2023-05-13T06:35:32.966" v="3208" actId="20577"/>
        <pc:sldMkLst>
          <pc:docMk/>
          <pc:sldMk cId="2541417190" sldId="323"/>
        </pc:sldMkLst>
        <pc:spChg chg="mod">
          <ac:chgData name="Daniel Björkstig" userId="2120b20060030451" providerId="LiveId" clId="{B0668F1F-86F6-43BE-9326-CB0DE4ACE15F}" dt="2023-05-13T06:35:32.966" v="3208" actId="20577"/>
          <ac:spMkLst>
            <pc:docMk/>
            <pc:sldMk cId="2541417190" sldId="323"/>
            <ac:spMk id="3" creationId="{CDFE0ACD-426E-41CD-A2AC-DAF3FBE015A9}"/>
          </ac:spMkLst>
        </pc:spChg>
      </pc:sldChg>
      <pc:sldChg chg="del">
        <pc:chgData name="Daniel Björkstig" userId="2120b20060030451" providerId="LiveId" clId="{B0668F1F-86F6-43BE-9326-CB0DE4ACE15F}" dt="2023-05-10T14:20:33.459" v="1766" actId="47"/>
        <pc:sldMkLst>
          <pc:docMk/>
          <pc:sldMk cId="702224177" sldId="324"/>
        </pc:sldMkLst>
      </pc:sldChg>
      <pc:sldChg chg="del">
        <pc:chgData name="Daniel Björkstig" userId="2120b20060030451" providerId="LiveId" clId="{B0668F1F-86F6-43BE-9326-CB0DE4ACE15F}" dt="2023-05-10T14:20:38.368" v="1768" actId="47"/>
        <pc:sldMkLst>
          <pc:docMk/>
          <pc:sldMk cId="1803514681" sldId="325"/>
        </pc:sldMkLst>
      </pc:sldChg>
      <pc:sldChg chg="modSp mod">
        <pc:chgData name="Daniel Björkstig" userId="2120b20060030451" providerId="LiveId" clId="{B0668F1F-86F6-43BE-9326-CB0DE4ACE15F}" dt="2023-05-12T13:13:20.074" v="2993" actId="20577"/>
        <pc:sldMkLst>
          <pc:docMk/>
          <pc:sldMk cId="2104536192" sldId="326"/>
        </pc:sldMkLst>
        <pc:spChg chg="mod">
          <ac:chgData name="Daniel Björkstig" userId="2120b20060030451" providerId="LiveId" clId="{B0668F1F-86F6-43BE-9326-CB0DE4ACE15F}" dt="2023-05-12T13:13:20.074" v="2993" actId="20577"/>
          <ac:spMkLst>
            <pc:docMk/>
            <pc:sldMk cId="2104536192" sldId="326"/>
            <ac:spMk id="3" creationId="{A51DF627-23EA-4101-98AF-26D89DF3937C}"/>
          </ac:spMkLst>
        </pc:spChg>
      </pc:sldChg>
      <pc:sldChg chg="del">
        <pc:chgData name="Daniel Björkstig" userId="2120b20060030451" providerId="LiveId" clId="{B0668F1F-86F6-43BE-9326-CB0DE4ACE15F}" dt="2023-05-10T14:24:50.152" v="1808" actId="2696"/>
        <pc:sldMkLst>
          <pc:docMk/>
          <pc:sldMk cId="518914996" sldId="328"/>
        </pc:sldMkLst>
      </pc:sldChg>
      <pc:sldChg chg="del">
        <pc:chgData name="Daniel Björkstig" userId="2120b20060030451" providerId="LiveId" clId="{B0668F1F-86F6-43BE-9326-CB0DE4ACE15F}" dt="2023-05-10T14:24:55.155" v="1809" actId="2696"/>
        <pc:sldMkLst>
          <pc:docMk/>
          <pc:sldMk cId="2105762975" sldId="329"/>
        </pc:sldMkLst>
      </pc:sldChg>
      <pc:sldChg chg="modSp mod ord">
        <pc:chgData name="Daniel Björkstig" userId="2120b20060030451" providerId="LiveId" clId="{B0668F1F-86F6-43BE-9326-CB0DE4ACE15F}" dt="2023-05-12T11:41:49.823" v="2098"/>
        <pc:sldMkLst>
          <pc:docMk/>
          <pc:sldMk cId="3967450165" sldId="330"/>
        </pc:sldMkLst>
        <pc:spChg chg="mod">
          <ac:chgData name="Daniel Björkstig" userId="2120b20060030451" providerId="LiveId" clId="{B0668F1F-86F6-43BE-9326-CB0DE4ACE15F}" dt="2023-05-10T14:18:54.102" v="1748" actId="20577"/>
          <ac:spMkLst>
            <pc:docMk/>
            <pc:sldMk cId="3967450165" sldId="330"/>
            <ac:spMk id="2" creationId="{3D54411A-5B64-4B55-8820-EBC10C5C7FB7}"/>
          </ac:spMkLst>
        </pc:spChg>
        <pc:graphicFrameChg chg="mod modGraphic">
          <ac:chgData name="Daniel Björkstig" userId="2120b20060030451" providerId="LiveId" clId="{B0668F1F-86F6-43BE-9326-CB0DE4ACE15F}" dt="2023-05-10T14:19:51.991" v="1763" actId="1076"/>
          <ac:graphicFrameMkLst>
            <pc:docMk/>
            <pc:sldMk cId="3967450165" sldId="330"/>
            <ac:graphicFrameMk id="4" creationId="{88B2CBE9-0291-4A53-B078-CDE514370751}"/>
          </ac:graphicFrameMkLst>
        </pc:graphicFrameChg>
      </pc:sldChg>
      <pc:sldChg chg="modSp add mod">
        <pc:chgData name="Daniel Björkstig" userId="2120b20060030451" providerId="LiveId" clId="{B0668F1F-86F6-43BE-9326-CB0DE4ACE15F}" dt="2023-05-10T13:33:40.877" v="916" actId="20577"/>
        <pc:sldMkLst>
          <pc:docMk/>
          <pc:sldMk cId="1112963298" sldId="331"/>
        </pc:sldMkLst>
        <pc:spChg chg="mod">
          <ac:chgData name="Daniel Björkstig" userId="2120b20060030451" providerId="LiveId" clId="{B0668F1F-86F6-43BE-9326-CB0DE4ACE15F}" dt="2023-05-10T13:26:43.738" v="579" actId="20577"/>
          <ac:spMkLst>
            <pc:docMk/>
            <pc:sldMk cId="1112963298" sldId="331"/>
            <ac:spMk id="2" creationId="{12534B17-AE5A-4899-8FEC-E423AC47627C}"/>
          </ac:spMkLst>
        </pc:spChg>
        <pc:spChg chg="mod">
          <ac:chgData name="Daniel Björkstig" userId="2120b20060030451" providerId="LiveId" clId="{B0668F1F-86F6-43BE-9326-CB0DE4ACE15F}" dt="2023-05-10T13:33:40.877" v="916" actId="20577"/>
          <ac:spMkLst>
            <pc:docMk/>
            <pc:sldMk cId="1112963298" sldId="331"/>
            <ac:spMk id="3" creationId="{CDFE0ACD-426E-41CD-A2AC-DAF3FBE015A9}"/>
          </ac:spMkLst>
        </pc:spChg>
      </pc:sldChg>
      <pc:sldChg chg="addSp delSp modSp add mod">
        <pc:chgData name="Daniel Björkstig" userId="2120b20060030451" providerId="LiveId" clId="{B0668F1F-86F6-43BE-9326-CB0DE4ACE15F}" dt="2023-05-10T13:41:51.424" v="993" actId="1076"/>
        <pc:sldMkLst>
          <pc:docMk/>
          <pc:sldMk cId="793701775" sldId="332"/>
        </pc:sldMkLst>
        <pc:spChg chg="mod">
          <ac:chgData name="Daniel Björkstig" userId="2120b20060030451" providerId="LiveId" clId="{B0668F1F-86F6-43BE-9326-CB0DE4ACE15F}" dt="2023-05-10T13:41:43.153" v="992" actId="20577"/>
          <ac:spMkLst>
            <pc:docMk/>
            <pc:sldMk cId="793701775" sldId="332"/>
            <ac:spMk id="2" creationId="{12534B17-AE5A-4899-8FEC-E423AC47627C}"/>
          </ac:spMkLst>
        </pc:spChg>
        <pc:spChg chg="del mod">
          <ac:chgData name="Daniel Björkstig" userId="2120b20060030451" providerId="LiveId" clId="{B0668F1F-86F6-43BE-9326-CB0DE4ACE15F}" dt="2023-05-10T13:37:56.933" v="940" actId="22"/>
          <ac:spMkLst>
            <pc:docMk/>
            <pc:sldMk cId="793701775" sldId="332"/>
            <ac:spMk id="3" creationId="{CDFE0ACD-426E-41CD-A2AC-DAF3FBE015A9}"/>
          </ac:spMkLst>
        </pc:spChg>
        <pc:picChg chg="add mod ord">
          <ac:chgData name="Daniel Björkstig" userId="2120b20060030451" providerId="LiveId" clId="{B0668F1F-86F6-43BE-9326-CB0DE4ACE15F}" dt="2023-05-10T13:38:01.700" v="942" actId="1076"/>
          <ac:picMkLst>
            <pc:docMk/>
            <pc:sldMk cId="793701775" sldId="332"/>
            <ac:picMk id="5" creationId="{BA43B48C-1E34-4435-91FA-B4C3E1615782}"/>
          </ac:picMkLst>
        </pc:picChg>
        <pc:picChg chg="add del mod">
          <ac:chgData name="Daniel Björkstig" userId="2120b20060030451" providerId="LiveId" clId="{B0668F1F-86F6-43BE-9326-CB0DE4ACE15F}" dt="2023-05-10T13:41:16.028" v="949" actId="478"/>
          <ac:picMkLst>
            <pc:docMk/>
            <pc:sldMk cId="793701775" sldId="332"/>
            <ac:picMk id="7" creationId="{56E266FC-C681-49D2-84E7-D3C3B2D45F54}"/>
          </ac:picMkLst>
        </pc:picChg>
        <pc:picChg chg="add mod">
          <ac:chgData name="Daniel Björkstig" userId="2120b20060030451" providerId="LiveId" clId="{B0668F1F-86F6-43BE-9326-CB0DE4ACE15F}" dt="2023-05-10T13:41:51.424" v="993" actId="1076"/>
          <ac:picMkLst>
            <pc:docMk/>
            <pc:sldMk cId="793701775" sldId="332"/>
            <ac:picMk id="9" creationId="{BC2AA804-BF07-4F6C-8E66-628602DE412E}"/>
          </ac:picMkLst>
        </pc:picChg>
      </pc:sldChg>
      <pc:sldChg chg="addSp delSp modSp add mod">
        <pc:chgData name="Daniel Björkstig" userId="2120b20060030451" providerId="LiveId" clId="{B0668F1F-86F6-43BE-9326-CB0DE4ACE15F}" dt="2023-05-12T12:31:08.520" v="2931" actId="20577"/>
        <pc:sldMkLst>
          <pc:docMk/>
          <pc:sldMk cId="2023798032" sldId="333"/>
        </pc:sldMkLst>
        <pc:spChg chg="mod">
          <ac:chgData name="Daniel Björkstig" userId="2120b20060030451" providerId="LiveId" clId="{B0668F1F-86F6-43BE-9326-CB0DE4ACE15F}" dt="2023-05-10T13:43:03.631" v="1012" actId="20577"/>
          <ac:spMkLst>
            <pc:docMk/>
            <pc:sldMk cId="2023798032" sldId="333"/>
            <ac:spMk id="2" creationId="{12534B17-AE5A-4899-8FEC-E423AC47627C}"/>
          </ac:spMkLst>
        </pc:spChg>
        <pc:spChg chg="add del mod">
          <ac:chgData name="Daniel Björkstig" userId="2120b20060030451" providerId="LiveId" clId="{B0668F1F-86F6-43BE-9326-CB0DE4ACE15F}" dt="2023-05-10T13:46:24.959" v="1015" actId="22"/>
          <ac:spMkLst>
            <pc:docMk/>
            <pc:sldMk cId="2023798032" sldId="333"/>
            <ac:spMk id="4" creationId="{7A3BB18A-DA88-40C9-BE89-48B962541257}"/>
          </ac:spMkLst>
        </pc:spChg>
        <pc:spChg chg="add mod">
          <ac:chgData name="Daniel Björkstig" userId="2120b20060030451" providerId="LiveId" clId="{B0668F1F-86F6-43BE-9326-CB0DE4ACE15F}" dt="2023-05-12T12:31:08.520" v="2931" actId="20577"/>
          <ac:spMkLst>
            <pc:docMk/>
            <pc:sldMk cId="2023798032" sldId="333"/>
            <ac:spMk id="11" creationId="{F38F17BE-19B8-415C-BBD4-CBF3D508D858}"/>
          </ac:spMkLst>
        </pc:spChg>
        <pc:picChg chg="del">
          <ac:chgData name="Daniel Björkstig" userId="2120b20060030451" providerId="LiveId" clId="{B0668F1F-86F6-43BE-9326-CB0DE4ACE15F}" dt="2023-05-10T13:42:55.852" v="995" actId="478"/>
          <ac:picMkLst>
            <pc:docMk/>
            <pc:sldMk cId="2023798032" sldId="333"/>
            <ac:picMk id="5" creationId="{BA43B48C-1E34-4435-91FA-B4C3E1615782}"/>
          </ac:picMkLst>
        </pc:picChg>
        <pc:picChg chg="add del mod ord">
          <ac:chgData name="Daniel Björkstig" userId="2120b20060030451" providerId="LiveId" clId="{B0668F1F-86F6-43BE-9326-CB0DE4ACE15F}" dt="2023-05-10T13:46:22.636" v="1014" actId="22"/>
          <ac:picMkLst>
            <pc:docMk/>
            <pc:sldMk cId="2023798032" sldId="333"/>
            <ac:picMk id="7" creationId="{C171FFE7-C71E-415E-B2A1-F818A4C75D7D}"/>
          </ac:picMkLst>
        </pc:picChg>
        <pc:picChg chg="del">
          <ac:chgData name="Daniel Björkstig" userId="2120b20060030451" providerId="LiveId" clId="{B0668F1F-86F6-43BE-9326-CB0DE4ACE15F}" dt="2023-05-10T13:42:58.936" v="996" actId="478"/>
          <ac:picMkLst>
            <pc:docMk/>
            <pc:sldMk cId="2023798032" sldId="333"/>
            <ac:picMk id="9" creationId="{BC2AA804-BF07-4F6C-8E66-628602DE412E}"/>
          </ac:picMkLst>
        </pc:picChg>
        <pc:picChg chg="add mod ord">
          <ac:chgData name="Daniel Björkstig" userId="2120b20060030451" providerId="LiveId" clId="{B0668F1F-86F6-43BE-9326-CB0DE4ACE15F}" dt="2023-05-10T13:54:12.571" v="1153" actId="1076"/>
          <ac:picMkLst>
            <pc:docMk/>
            <pc:sldMk cId="2023798032" sldId="333"/>
            <ac:picMk id="10" creationId="{135A6EDF-A142-49C8-8812-68959A6CC8AE}"/>
          </ac:picMkLst>
        </pc:picChg>
      </pc:sldChg>
      <pc:sldChg chg="addSp delSp modSp new mod">
        <pc:chgData name="Daniel Björkstig" userId="2120b20060030451" providerId="LiveId" clId="{B0668F1F-86F6-43BE-9326-CB0DE4ACE15F}" dt="2023-05-10T13:56:20.269" v="1250" actId="6549"/>
        <pc:sldMkLst>
          <pc:docMk/>
          <pc:sldMk cId="3010154211" sldId="334"/>
        </pc:sldMkLst>
        <pc:spChg chg="mod">
          <ac:chgData name="Daniel Björkstig" userId="2120b20060030451" providerId="LiveId" clId="{B0668F1F-86F6-43BE-9326-CB0DE4ACE15F}" dt="2023-05-10T13:56:20.269" v="1250" actId="6549"/>
          <ac:spMkLst>
            <pc:docMk/>
            <pc:sldMk cId="3010154211" sldId="334"/>
            <ac:spMk id="2" creationId="{ACB2EF3E-53C8-4E8F-B667-2C01E18B0399}"/>
          </ac:spMkLst>
        </pc:spChg>
        <pc:spChg chg="del">
          <ac:chgData name="Daniel Björkstig" userId="2120b20060030451" providerId="LiveId" clId="{B0668F1F-86F6-43BE-9326-CB0DE4ACE15F}" dt="2023-05-10T13:51:20.364" v="1045" actId="22"/>
          <ac:spMkLst>
            <pc:docMk/>
            <pc:sldMk cId="3010154211" sldId="334"/>
            <ac:spMk id="3" creationId="{14450BF9-79ED-486F-AFA5-1B38794818AD}"/>
          </ac:spMkLst>
        </pc:spChg>
        <pc:spChg chg="add mod">
          <ac:chgData name="Daniel Björkstig" userId="2120b20060030451" providerId="LiveId" clId="{B0668F1F-86F6-43BE-9326-CB0DE4ACE15F}" dt="2023-05-10T13:53:54.603" v="1152" actId="20577"/>
          <ac:spMkLst>
            <pc:docMk/>
            <pc:sldMk cId="3010154211" sldId="334"/>
            <ac:spMk id="6" creationId="{BE29C41F-50C3-4C51-8E9E-F4F079410BEB}"/>
          </ac:spMkLst>
        </pc:spChg>
        <pc:picChg chg="add mod ord">
          <ac:chgData name="Daniel Björkstig" userId="2120b20060030451" providerId="LiveId" clId="{B0668F1F-86F6-43BE-9326-CB0DE4ACE15F}" dt="2023-05-10T13:51:24.842" v="1046" actId="1076"/>
          <ac:picMkLst>
            <pc:docMk/>
            <pc:sldMk cId="3010154211" sldId="334"/>
            <ac:picMk id="5" creationId="{0552B371-D5DB-4C01-88B2-9BEA51CADD95}"/>
          </ac:picMkLst>
        </pc:picChg>
      </pc:sldChg>
      <pc:sldChg chg="addSp modSp new mod">
        <pc:chgData name="Daniel Björkstig" userId="2120b20060030451" providerId="LiveId" clId="{B0668F1F-86F6-43BE-9326-CB0DE4ACE15F}" dt="2023-05-13T13:34:11.409" v="3572" actId="1076"/>
        <pc:sldMkLst>
          <pc:docMk/>
          <pc:sldMk cId="1879858787" sldId="335"/>
        </pc:sldMkLst>
        <pc:spChg chg="mod">
          <ac:chgData name="Daniel Björkstig" userId="2120b20060030451" providerId="LiveId" clId="{B0668F1F-86F6-43BE-9326-CB0DE4ACE15F}" dt="2023-05-10T13:58:21.790" v="1274" actId="20577"/>
          <ac:spMkLst>
            <pc:docMk/>
            <pc:sldMk cId="1879858787" sldId="335"/>
            <ac:spMk id="2" creationId="{F8F7CDF3-71C7-4D0F-A164-2651FCE3CE26}"/>
          </ac:spMkLst>
        </pc:spChg>
        <pc:spChg chg="mod">
          <ac:chgData name="Daniel Björkstig" userId="2120b20060030451" providerId="LiveId" clId="{B0668F1F-86F6-43BE-9326-CB0DE4ACE15F}" dt="2023-05-13T12:13:00.779" v="3568" actId="20577"/>
          <ac:spMkLst>
            <pc:docMk/>
            <pc:sldMk cId="1879858787" sldId="335"/>
            <ac:spMk id="3" creationId="{FD173817-0CB3-4CC2-B9F4-A19E844207DF}"/>
          </ac:spMkLst>
        </pc:spChg>
        <pc:graphicFrameChg chg="add mod modGraphic">
          <ac:chgData name="Daniel Björkstig" userId="2120b20060030451" providerId="LiveId" clId="{B0668F1F-86F6-43BE-9326-CB0DE4ACE15F}" dt="2023-05-13T13:34:11.409" v="3572" actId="1076"/>
          <ac:graphicFrameMkLst>
            <pc:docMk/>
            <pc:sldMk cId="1879858787" sldId="335"/>
            <ac:graphicFrameMk id="4" creationId="{D4106BE7-A3BC-4D85-82FE-252D1241AEE8}"/>
          </ac:graphicFrameMkLst>
        </pc:graphicFrameChg>
      </pc:sldChg>
      <pc:sldChg chg="modSp add mod ord">
        <pc:chgData name="Daniel Björkstig" userId="2120b20060030451" providerId="LiveId" clId="{B0668F1F-86F6-43BE-9326-CB0DE4ACE15F}" dt="2023-05-12T12:16:06.375" v="2829" actId="20577"/>
        <pc:sldMkLst>
          <pc:docMk/>
          <pc:sldMk cId="3608665153" sldId="336"/>
        </pc:sldMkLst>
        <pc:spChg chg="mod">
          <ac:chgData name="Daniel Björkstig" userId="2120b20060030451" providerId="LiveId" clId="{B0668F1F-86F6-43BE-9326-CB0DE4ACE15F}" dt="2023-05-12T12:16:06.375" v="2829" actId="20577"/>
          <ac:spMkLst>
            <pc:docMk/>
            <pc:sldMk cId="3608665153" sldId="336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B0668F1F-86F6-43BE-9326-CB0DE4ACE15F}" dt="2023-05-12T12:29:24.682" v="2861" actId="20577"/>
        <pc:sldMkLst>
          <pc:docMk/>
          <pc:sldMk cId="2462948970" sldId="337"/>
        </pc:sldMkLst>
        <pc:spChg chg="mod">
          <ac:chgData name="Daniel Björkstig" userId="2120b20060030451" providerId="LiveId" clId="{B0668F1F-86F6-43BE-9326-CB0DE4ACE15F}" dt="2023-05-12T12:29:24.682" v="2861" actId="20577"/>
          <ac:spMkLst>
            <pc:docMk/>
            <pc:sldMk cId="2462948970" sldId="337"/>
            <ac:spMk id="3" creationId="{CDFE0ACD-426E-41CD-A2AC-DAF3FBE015A9}"/>
          </ac:spMkLst>
        </pc:spChg>
      </pc:sldChg>
      <pc:sldChg chg="modSp add del mod ord">
        <pc:chgData name="Daniel Björkstig" userId="2120b20060030451" providerId="LiveId" clId="{B0668F1F-86F6-43BE-9326-CB0DE4ACE15F}" dt="2023-05-12T12:10:20.685" v="2759" actId="47"/>
        <pc:sldMkLst>
          <pc:docMk/>
          <pc:sldMk cId="2009348076" sldId="338"/>
        </pc:sldMkLst>
        <pc:spChg chg="mod">
          <ac:chgData name="Daniel Björkstig" userId="2120b20060030451" providerId="LiveId" clId="{B0668F1F-86F6-43BE-9326-CB0DE4ACE15F}" dt="2023-05-10T14:20:58.943" v="1769" actId="255"/>
          <ac:spMkLst>
            <pc:docMk/>
            <pc:sldMk cId="2009348076" sldId="338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B0668F1F-86F6-43BE-9326-CB0DE4ACE15F}" dt="2023-05-12T12:17:08.182" v="2845" actId="20577"/>
        <pc:sldMkLst>
          <pc:docMk/>
          <pc:sldMk cId="3403597387" sldId="339"/>
        </pc:sldMkLst>
        <pc:spChg chg="mod">
          <ac:chgData name="Daniel Björkstig" userId="2120b20060030451" providerId="LiveId" clId="{B0668F1F-86F6-43BE-9326-CB0DE4ACE15F}" dt="2023-05-12T12:17:08.182" v="2845" actId="20577"/>
          <ac:spMkLst>
            <pc:docMk/>
            <pc:sldMk cId="3403597387" sldId="339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B0668F1F-86F6-43BE-9326-CB0DE4ACE15F}" dt="2023-05-12T12:15:40.490" v="2813" actId="20577"/>
        <pc:sldMkLst>
          <pc:docMk/>
          <pc:sldMk cId="3056620430" sldId="340"/>
        </pc:sldMkLst>
        <pc:spChg chg="mod">
          <ac:chgData name="Daniel Björkstig" userId="2120b20060030451" providerId="LiveId" clId="{B0668F1F-86F6-43BE-9326-CB0DE4ACE15F}" dt="2023-05-12T12:15:40.490" v="2813" actId="20577"/>
          <ac:spMkLst>
            <pc:docMk/>
            <pc:sldMk cId="3056620430" sldId="340"/>
            <ac:spMk id="3" creationId="{CDFE0ACD-426E-41CD-A2AC-DAF3FBE015A9}"/>
          </ac:spMkLst>
        </pc:spChg>
      </pc:sldChg>
      <pc:sldChg chg="modSp add del mod">
        <pc:chgData name="Daniel Björkstig" userId="2120b20060030451" providerId="LiveId" clId="{B0668F1F-86F6-43BE-9326-CB0DE4ACE15F}" dt="2023-05-12T12:10:24.071" v="2760" actId="47"/>
        <pc:sldMkLst>
          <pc:docMk/>
          <pc:sldMk cId="494173881" sldId="341"/>
        </pc:sldMkLst>
        <pc:spChg chg="mod">
          <ac:chgData name="Daniel Björkstig" userId="2120b20060030451" providerId="LiveId" clId="{B0668F1F-86F6-43BE-9326-CB0DE4ACE15F}" dt="2023-05-10T14:22:57.841" v="1782" actId="255"/>
          <ac:spMkLst>
            <pc:docMk/>
            <pc:sldMk cId="494173881" sldId="341"/>
            <ac:spMk id="3" creationId="{CDFE0ACD-426E-41CD-A2AC-DAF3FBE015A9}"/>
          </ac:spMkLst>
        </pc:spChg>
      </pc:sldChg>
      <pc:sldChg chg="modSp add del mod">
        <pc:chgData name="Daniel Björkstig" userId="2120b20060030451" providerId="LiveId" clId="{B0668F1F-86F6-43BE-9326-CB0DE4ACE15F}" dt="2023-05-12T12:12:24.460" v="2769" actId="47"/>
        <pc:sldMkLst>
          <pc:docMk/>
          <pc:sldMk cId="1140686806" sldId="342"/>
        </pc:sldMkLst>
        <pc:spChg chg="mod">
          <ac:chgData name="Daniel Björkstig" userId="2120b20060030451" providerId="LiveId" clId="{B0668F1F-86F6-43BE-9326-CB0DE4ACE15F}" dt="2023-05-10T14:23:20.538" v="1784" actId="255"/>
          <ac:spMkLst>
            <pc:docMk/>
            <pc:sldMk cId="1140686806" sldId="342"/>
            <ac:spMk id="3" creationId="{CDFE0ACD-426E-41CD-A2AC-DAF3FBE015A9}"/>
          </ac:spMkLst>
        </pc:spChg>
      </pc:sldChg>
      <pc:sldChg chg="modSp add del mod">
        <pc:chgData name="Daniel Björkstig" userId="2120b20060030451" providerId="LiveId" clId="{B0668F1F-86F6-43BE-9326-CB0DE4ACE15F}" dt="2023-05-12T12:10:41.842" v="2761" actId="47"/>
        <pc:sldMkLst>
          <pc:docMk/>
          <pc:sldMk cId="3123893983" sldId="343"/>
        </pc:sldMkLst>
        <pc:spChg chg="mod">
          <ac:chgData name="Daniel Björkstig" userId="2120b20060030451" providerId="LiveId" clId="{B0668F1F-86F6-43BE-9326-CB0DE4ACE15F}" dt="2023-05-10T14:23:41.681" v="1788" actId="255"/>
          <ac:spMkLst>
            <pc:docMk/>
            <pc:sldMk cId="3123893983" sldId="343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B0668F1F-86F6-43BE-9326-CB0DE4ACE15F}" dt="2023-05-10T14:23:58.238" v="1789" actId="255"/>
        <pc:sldMkLst>
          <pc:docMk/>
          <pc:sldMk cId="843592109" sldId="344"/>
        </pc:sldMkLst>
        <pc:spChg chg="mod">
          <ac:chgData name="Daniel Björkstig" userId="2120b20060030451" providerId="LiveId" clId="{B0668F1F-86F6-43BE-9326-CB0DE4ACE15F}" dt="2023-05-10T14:23:58.238" v="1789" actId="255"/>
          <ac:spMkLst>
            <pc:docMk/>
            <pc:sldMk cId="843592109" sldId="344"/>
            <ac:spMk id="3" creationId="{CDFE0ACD-426E-41CD-A2AC-DAF3FBE015A9}"/>
          </ac:spMkLst>
        </pc:spChg>
      </pc:sldChg>
      <pc:sldChg chg="addSp delSp modSp new mod ord">
        <pc:chgData name="Daniel Björkstig" userId="2120b20060030451" providerId="LiveId" clId="{B0668F1F-86F6-43BE-9326-CB0DE4ACE15F}" dt="2023-05-12T11:38:34.260" v="2047"/>
        <pc:sldMkLst>
          <pc:docMk/>
          <pc:sldMk cId="2724834302" sldId="345"/>
        </pc:sldMkLst>
        <pc:spChg chg="mod">
          <ac:chgData name="Daniel Björkstig" userId="2120b20060030451" providerId="LiveId" clId="{B0668F1F-86F6-43BE-9326-CB0DE4ACE15F}" dt="2023-05-10T14:26:33.730" v="1817" actId="20577"/>
          <ac:spMkLst>
            <pc:docMk/>
            <pc:sldMk cId="2724834302" sldId="345"/>
            <ac:spMk id="2" creationId="{762031E9-1140-4A4F-9A44-B7AA21A32EC3}"/>
          </ac:spMkLst>
        </pc:spChg>
        <pc:spChg chg="del mod">
          <ac:chgData name="Daniel Björkstig" userId="2120b20060030451" providerId="LiveId" clId="{B0668F1F-86F6-43BE-9326-CB0DE4ACE15F}" dt="2023-05-10T14:27:00.939" v="1819" actId="22"/>
          <ac:spMkLst>
            <pc:docMk/>
            <pc:sldMk cId="2724834302" sldId="345"/>
            <ac:spMk id="3" creationId="{4642E0BC-B96F-4EB1-9886-38E32C50E836}"/>
          </ac:spMkLst>
        </pc:spChg>
        <pc:picChg chg="add mod ord">
          <ac:chgData name="Daniel Björkstig" userId="2120b20060030451" providerId="LiveId" clId="{B0668F1F-86F6-43BE-9326-CB0DE4ACE15F}" dt="2023-05-10T14:27:49.698" v="1830" actId="14100"/>
          <ac:picMkLst>
            <pc:docMk/>
            <pc:sldMk cId="2724834302" sldId="345"/>
            <ac:picMk id="5" creationId="{AAC75EF7-5933-4835-B742-1C0E6D0C70FA}"/>
          </ac:picMkLst>
        </pc:picChg>
        <pc:picChg chg="add mod">
          <ac:chgData name="Daniel Björkstig" userId="2120b20060030451" providerId="LiveId" clId="{B0668F1F-86F6-43BE-9326-CB0DE4ACE15F}" dt="2023-05-10T14:27:23.946" v="1823" actId="1076"/>
          <ac:picMkLst>
            <pc:docMk/>
            <pc:sldMk cId="2724834302" sldId="345"/>
            <ac:picMk id="7" creationId="{CAE1E7C2-461C-4870-9665-F44CA0011FE7}"/>
          </ac:picMkLst>
        </pc:picChg>
        <pc:picChg chg="add mod">
          <ac:chgData name="Daniel Björkstig" userId="2120b20060030451" providerId="LiveId" clId="{B0668F1F-86F6-43BE-9326-CB0DE4ACE15F}" dt="2023-05-10T14:32:54.798" v="1869" actId="1076"/>
          <ac:picMkLst>
            <pc:docMk/>
            <pc:sldMk cId="2724834302" sldId="345"/>
            <ac:picMk id="9" creationId="{70C876B4-7549-42C4-8B0F-BFF5CEEC9889}"/>
          </ac:picMkLst>
        </pc:picChg>
        <pc:picChg chg="add mod">
          <ac:chgData name="Daniel Björkstig" userId="2120b20060030451" providerId="LiveId" clId="{B0668F1F-86F6-43BE-9326-CB0DE4ACE15F}" dt="2023-05-10T14:33:27.911" v="1880" actId="1076"/>
          <ac:picMkLst>
            <pc:docMk/>
            <pc:sldMk cId="2724834302" sldId="345"/>
            <ac:picMk id="11" creationId="{79CDDC72-1FA2-451A-9B7B-70BF6773478B}"/>
          </ac:picMkLst>
        </pc:picChg>
        <pc:picChg chg="add mod">
          <ac:chgData name="Daniel Björkstig" userId="2120b20060030451" providerId="LiveId" clId="{B0668F1F-86F6-43BE-9326-CB0DE4ACE15F}" dt="2023-05-10T14:33:14.264" v="1872" actId="1076"/>
          <ac:picMkLst>
            <pc:docMk/>
            <pc:sldMk cId="2724834302" sldId="345"/>
            <ac:picMk id="13" creationId="{290DCFC4-BC05-4570-8A14-EC7AB5684B0C}"/>
          </ac:picMkLst>
        </pc:picChg>
        <pc:picChg chg="add mod">
          <ac:chgData name="Daniel Björkstig" userId="2120b20060030451" providerId="LiveId" clId="{B0668F1F-86F6-43BE-9326-CB0DE4ACE15F}" dt="2023-05-10T14:33:25.446" v="1879" actId="1076"/>
          <ac:picMkLst>
            <pc:docMk/>
            <pc:sldMk cId="2724834302" sldId="345"/>
            <ac:picMk id="15" creationId="{F58D192D-F2AB-4906-BC38-6F13F8E4600F}"/>
          </ac:picMkLst>
        </pc:picChg>
        <pc:picChg chg="add mod">
          <ac:chgData name="Daniel Björkstig" userId="2120b20060030451" providerId="LiveId" clId="{B0668F1F-86F6-43BE-9326-CB0DE4ACE15F}" dt="2023-05-10T14:29:53.906" v="1847" actId="1076"/>
          <ac:picMkLst>
            <pc:docMk/>
            <pc:sldMk cId="2724834302" sldId="345"/>
            <ac:picMk id="17" creationId="{47329E3C-8AEE-43DD-BF24-B542BA121412}"/>
          </ac:picMkLst>
        </pc:picChg>
        <pc:picChg chg="add mod">
          <ac:chgData name="Daniel Björkstig" userId="2120b20060030451" providerId="LiveId" clId="{B0668F1F-86F6-43BE-9326-CB0DE4ACE15F}" dt="2023-05-10T14:34:37.505" v="1891" actId="1076"/>
          <ac:picMkLst>
            <pc:docMk/>
            <pc:sldMk cId="2724834302" sldId="345"/>
            <ac:picMk id="19" creationId="{46BE1600-E566-4B47-BC61-4220B585FA26}"/>
          </ac:picMkLst>
        </pc:picChg>
        <pc:picChg chg="add mod">
          <ac:chgData name="Daniel Björkstig" userId="2120b20060030451" providerId="LiveId" clId="{B0668F1F-86F6-43BE-9326-CB0DE4ACE15F}" dt="2023-05-10T14:34:38.701" v="1892" actId="1076"/>
          <ac:picMkLst>
            <pc:docMk/>
            <pc:sldMk cId="2724834302" sldId="345"/>
            <ac:picMk id="21" creationId="{4EF16AAE-152D-48AE-9513-886CCA492B91}"/>
          </ac:picMkLst>
        </pc:picChg>
        <pc:picChg chg="add mod">
          <ac:chgData name="Daniel Björkstig" userId="2120b20060030451" providerId="LiveId" clId="{B0668F1F-86F6-43BE-9326-CB0DE4ACE15F}" dt="2023-05-10T14:33:30.087" v="1881" actId="1076"/>
          <ac:picMkLst>
            <pc:docMk/>
            <pc:sldMk cId="2724834302" sldId="345"/>
            <ac:picMk id="23" creationId="{0B03408C-E5B0-445B-B527-B0FBA8DAFD6F}"/>
          </ac:picMkLst>
        </pc:picChg>
        <pc:picChg chg="add mod">
          <ac:chgData name="Daniel Björkstig" userId="2120b20060030451" providerId="LiveId" clId="{B0668F1F-86F6-43BE-9326-CB0DE4ACE15F}" dt="2023-05-10T14:33:15.419" v="1873" actId="1076"/>
          <ac:picMkLst>
            <pc:docMk/>
            <pc:sldMk cId="2724834302" sldId="345"/>
            <ac:picMk id="25" creationId="{58A00E58-D48C-4A59-8738-2564E1838C06}"/>
          </ac:picMkLst>
        </pc:picChg>
        <pc:picChg chg="add mod">
          <ac:chgData name="Daniel Björkstig" userId="2120b20060030451" providerId="LiveId" clId="{B0668F1F-86F6-43BE-9326-CB0DE4ACE15F}" dt="2023-05-10T14:35:08.662" v="1896" actId="14100"/>
          <ac:picMkLst>
            <pc:docMk/>
            <pc:sldMk cId="2724834302" sldId="345"/>
            <ac:picMk id="27" creationId="{CB42E434-A74D-4666-AA06-CAA6C104939D}"/>
          </ac:picMkLst>
        </pc:picChg>
        <pc:picChg chg="add mod">
          <ac:chgData name="Daniel Björkstig" userId="2120b20060030451" providerId="LiveId" clId="{B0668F1F-86F6-43BE-9326-CB0DE4ACE15F}" dt="2023-05-10T14:34:36.576" v="1890" actId="1076"/>
          <ac:picMkLst>
            <pc:docMk/>
            <pc:sldMk cId="2724834302" sldId="345"/>
            <ac:picMk id="29" creationId="{D7341D62-8A78-487A-93B6-B491AE5306FD}"/>
          </ac:picMkLst>
        </pc:picChg>
        <pc:picChg chg="add mod">
          <ac:chgData name="Daniel Björkstig" userId="2120b20060030451" providerId="LiveId" clId="{B0668F1F-86F6-43BE-9326-CB0DE4ACE15F}" dt="2023-05-10T14:35:05.903" v="1895" actId="1076"/>
          <ac:picMkLst>
            <pc:docMk/>
            <pc:sldMk cId="2724834302" sldId="345"/>
            <ac:picMk id="31" creationId="{C33057B4-2D85-4550-BC6A-2A01B5CB34BA}"/>
          </ac:picMkLst>
        </pc:picChg>
        <pc:picChg chg="add mod">
          <ac:chgData name="Daniel Björkstig" userId="2120b20060030451" providerId="LiveId" clId="{B0668F1F-86F6-43BE-9326-CB0DE4ACE15F}" dt="2023-05-10T14:34:31.781" v="1887" actId="1076"/>
          <ac:picMkLst>
            <pc:docMk/>
            <pc:sldMk cId="2724834302" sldId="345"/>
            <ac:picMk id="33" creationId="{5BFBB9B8-47ED-4D29-9D5C-8A9F4EDF51E8}"/>
          </ac:picMkLst>
        </pc:picChg>
        <pc:picChg chg="add mod">
          <ac:chgData name="Daniel Björkstig" userId="2120b20060030451" providerId="LiveId" clId="{B0668F1F-86F6-43BE-9326-CB0DE4ACE15F}" dt="2023-05-10T14:35:03.414" v="1894" actId="1076"/>
          <ac:picMkLst>
            <pc:docMk/>
            <pc:sldMk cId="2724834302" sldId="345"/>
            <ac:picMk id="35" creationId="{93219AA1-D05A-4A95-A0DA-FBECB7EAA1DF}"/>
          </ac:picMkLst>
        </pc:picChg>
        <pc:picChg chg="add del mod">
          <ac:chgData name="Daniel Björkstig" userId="2120b20060030451" providerId="LiveId" clId="{B0668F1F-86F6-43BE-9326-CB0DE4ACE15F}" dt="2023-05-10T14:36:20.673" v="1899" actId="478"/>
          <ac:picMkLst>
            <pc:docMk/>
            <pc:sldMk cId="2724834302" sldId="345"/>
            <ac:picMk id="37" creationId="{767CB424-2435-4D80-B7F4-AE70C9982804}"/>
          </ac:picMkLst>
        </pc:picChg>
        <pc:picChg chg="add mod">
          <ac:chgData name="Daniel Björkstig" userId="2120b20060030451" providerId="LiveId" clId="{B0668F1F-86F6-43BE-9326-CB0DE4ACE15F}" dt="2023-05-10T14:36:46.652" v="1902" actId="1076"/>
          <ac:picMkLst>
            <pc:docMk/>
            <pc:sldMk cId="2724834302" sldId="345"/>
            <ac:picMk id="39" creationId="{D5029704-C20C-4E62-9B92-F34E911C02AB}"/>
          </ac:picMkLst>
        </pc:picChg>
      </pc:sldChg>
      <pc:sldChg chg="modSp new mod ord">
        <pc:chgData name="Daniel Björkstig" userId="2120b20060030451" providerId="LiveId" clId="{B0668F1F-86F6-43BE-9326-CB0DE4ACE15F}" dt="2023-05-13T06:52:23.250" v="3490" actId="27636"/>
        <pc:sldMkLst>
          <pc:docMk/>
          <pc:sldMk cId="1341738506" sldId="346"/>
        </pc:sldMkLst>
        <pc:spChg chg="mod">
          <ac:chgData name="Daniel Björkstig" userId="2120b20060030451" providerId="LiveId" clId="{B0668F1F-86F6-43BE-9326-CB0DE4ACE15F}" dt="2023-05-12T12:08:04.019" v="2720" actId="20577"/>
          <ac:spMkLst>
            <pc:docMk/>
            <pc:sldMk cId="1341738506" sldId="346"/>
            <ac:spMk id="2" creationId="{63AE928E-D3F9-4ABA-AAC3-FE4095FB42B0}"/>
          </ac:spMkLst>
        </pc:spChg>
        <pc:spChg chg="mod">
          <ac:chgData name="Daniel Björkstig" userId="2120b20060030451" providerId="LiveId" clId="{B0668F1F-86F6-43BE-9326-CB0DE4ACE15F}" dt="2023-05-13T06:52:23.250" v="3490" actId="27636"/>
          <ac:spMkLst>
            <pc:docMk/>
            <pc:sldMk cId="1341738506" sldId="346"/>
            <ac:spMk id="3" creationId="{2D05C99F-8719-4309-A89E-270E4F3A406C}"/>
          </ac:spMkLst>
        </pc:spChg>
      </pc:sldChg>
      <pc:sldChg chg="modSp add mod">
        <pc:chgData name="Daniel Björkstig" userId="2120b20060030451" providerId="LiveId" clId="{B0668F1F-86F6-43BE-9326-CB0DE4ACE15F}" dt="2023-05-12T11:40:16.645" v="2083" actId="20577"/>
        <pc:sldMkLst>
          <pc:docMk/>
          <pc:sldMk cId="3962091286" sldId="347"/>
        </pc:sldMkLst>
        <pc:spChg chg="mod">
          <ac:chgData name="Daniel Björkstig" userId="2120b20060030451" providerId="LiveId" clId="{B0668F1F-86F6-43BE-9326-CB0DE4ACE15F}" dt="2023-05-12T11:40:16.645" v="2083" actId="20577"/>
          <ac:spMkLst>
            <pc:docMk/>
            <pc:sldMk cId="3962091286" sldId="347"/>
            <ac:spMk id="2" creationId="{12534B17-AE5A-4899-8FEC-E423AC47627C}"/>
          </ac:spMkLst>
        </pc:spChg>
        <pc:spChg chg="mod">
          <ac:chgData name="Daniel Björkstig" userId="2120b20060030451" providerId="LiveId" clId="{B0668F1F-86F6-43BE-9326-CB0DE4ACE15F}" dt="2023-05-12T11:40:07.180" v="2068" actId="5793"/>
          <ac:spMkLst>
            <pc:docMk/>
            <pc:sldMk cId="3962091286" sldId="347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B0668F1F-86F6-43BE-9326-CB0DE4ACE15F}" dt="2023-05-12T11:45:35.560" v="2237"/>
        <pc:sldMkLst>
          <pc:docMk/>
          <pc:sldMk cId="3179365254" sldId="348"/>
        </pc:sldMkLst>
        <pc:spChg chg="mod">
          <ac:chgData name="Daniel Björkstig" userId="2120b20060030451" providerId="LiveId" clId="{B0668F1F-86F6-43BE-9326-CB0DE4ACE15F}" dt="2023-05-12T11:45:35.560" v="2237"/>
          <ac:spMkLst>
            <pc:docMk/>
            <pc:sldMk cId="3179365254" sldId="348"/>
            <ac:spMk id="3" creationId="{CDFE0ACD-426E-41CD-A2AC-DAF3FBE015A9}"/>
          </ac:spMkLst>
        </pc:spChg>
      </pc:sldChg>
      <pc:sldChg chg="addSp delSp modSp add mod">
        <pc:chgData name="Daniel Björkstig" userId="2120b20060030451" providerId="LiveId" clId="{B0668F1F-86F6-43BE-9326-CB0DE4ACE15F}" dt="2023-05-12T12:56:19.026" v="2959" actId="20577"/>
        <pc:sldMkLst>
          <pc:docMk/>
          <pc:sldMk cId="3931198203" sldId="349"/>
        </pc:sldMkLst>
        <pc:spChg chg="mod">
          <ac:chgData name="Daniel Björkstig" userId="2120b20060030451" providerId="LiveId" clId="{B0668F1F-86F6-43BE-9326-CB0DE4ACE15F}" dt="2023-05-12T12:56:19.026" v="2959" actId="20577"/>
          <ac:spMkLst>
            <pc:docMk/>
            <pc:sldMk cId="3931198203" sldId="349"/>
            <ac:spMk id="2" creationId="{63AE928E-D3F9-4ABA-AAC3-FE4095FB42B0}"/>
          </ac:spMkLst>
        </pc:spChg>
        <pc:spChg chg="del mod">
          <ac:chgData name="Daniel Björkstig" userId="2120b20060030451" providerId="LiveId" clId="{B0668F1F-86F6-43BE-9326-CB0DE4ACE15F}" dt="2023-05-12T12:41:01.173" v="2936" actId="22"/>
          <ac:spMkLst>
            <pc:docMk/>
            <pc:sldMk cId="3931198203" sldId="349"/>
            <ac:spMk id="3" creationId="{2D05C99F-8719-4309-A89E-270E4F3A406C}"/>
          </ac:spMkLst>
        </pc:spChg>
        <pc:spChg chg="add del mod">
          <ac:chgData name="Daniel Björkstig" userId="2120b20060030451" providerId="LiveId" clId="{B0668F1F-86F6-43BE-9326-CB0DE4ACE15F}" dt="2023-05-12T12:56:04.847" v="2947" actId="478"/>
          <ac:spMkLst>
            <pc:docMk/>
            <pc:sldMk cId="3931198203" sldId="349"/>
            <ac:spMk id="7" creationId="{A64E02AC-F194-4EE6-8D8D-EE6F0D4ECABD}"/>
          </ac:spMkLst>
        </pc:spChg>
        <pc:picChg chg="add del mod ord">
          <ac:chgData name="Daniel Björkstig" userId="2120b20060030451" providerId="LiveId" clId="{B0668F1F-86F6-43BE-9326-CB0DE4ACE15F}" dt="2023-05-12T12:55:42.977" v="2940" actId="478"/>
          <ac:picMkLst>
            <pc:docMk/>
            <pc:sldMk cId="3931198203" sldId="349"/>
            <ac:picMk id="5" creationId="{1DC5D01F-7FC7-4A56-B221-6EB9DFE1152A}"/>
          </ac:picMkLst>
        </pc:picChg>
        <pc:picChg chg="add mod">
          <ac:chgData name="Daniel Björkstig" userId="2120b20060030451" providerId="LiveId" clId="{B0668F1F-86F6-43BE-9326-CB0DE4ACE15F}" dt="2023-05-12T12:56:02.575" v="2946" actId="1076"/>
          <ac:picMkLst>
            <pc:docMk/>
            <pc:sldMk cId="3931198203" sldId="349"/>
            <ac:picMk id="9" creationId="{57B40F00-EC32-48ED-9506-154FB2174720}"/>
          </ac:picMkLst>
        </pc:picChg>
      </pc:sldChg>
      <pc:sldChg chg="modSp add mod ord">
        <pc:chgData name="Daniel Björkstig" userId="2120b20060030451" providerId="LiveId" clId="{B0668F1F-86F6-43BE-9326-CB0DE4ACE15F}" dt="2023-05-12T12:13:02.203" v="2781" actId="20577"/>
        <pc:sldMkLst>
          <pc:docMk/>
          <pc:sldMk cId="2376617109" sldId="350"/>
        </pc:sldMkLst>
        <pc:spChg chg="mod">
          <ac:chgData name="Daniel Björkstig" userId="2120b20060030451" providerId="LiveId" clId="{B0668F1F-86F6-43BE-9326-CB0DE4ACE15F}" dt="2023-05-12T12:13:02.203" v="2781" actId="20577"/>
          <ac:spMkLst>
            <pc:docMk/>
            <pc:sldMk cId="2376617109" sldId="350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B0668F1F-86F6-43BE-9326-CB0DE4ACE15F}" dt="2023-05-12T12:30:00.768" v="2877" actId="20577"/>
        <pc:sldMkLst>
          <pc:docMk/>
          <pc:sldMk cId="1996030594" sldId="351"/>
        </pc:sldMkLst>
        <pc:spChg chg="mod">
          <ac:chgData name="Daniel Björkstig" userId="2120b20060030451" providerId="LiveId" clId="{B0668F1F-86F6-43BE-9326-CB0DE4ACE15F}" dt="2023-05-12T12:30:00.768" v="2877" actId="20577"/>
          <ac:spMkLst>
            <pc:docMk/>
            <pc:sldMk cId="1996030594" sldId="351"/>
            <ac:spMk id="3" creationId="{CDFE0ACD-426E-41CD-A2AC-DAF3FBE015A9}"/>
          </ac:spMkLst>
        </pc:spChg>
      </pc:sldChg>
      <pc:sldChg chg="addSp delSp modSp add mod">
        <pc:chgData name="Daniel Björkstig" userId="2120b20060030451" providerId="LiveId" clId="{B0668F1F-86F6-43BE-9326-CB0DE4ACE15F}" dt="2023-05-12T12:59:11.814" v="2991" actId="1076"/>
        <pc:sldMkLst>
          <pc:docMk/>
          <pc:sldMk cId="1693543166" sldId="352"/>
        </pc:sldMkLst>
        <pc:spChg chg="mod">
          <ac:chgData name="Daniel Björkstig" userId="2120b20060030451" providerId="LiveId" clId="{B0668F1F-86F6-43BE-9326-CB0DE4ACE15F}" dt="2023-05-12T12:56:48.923" v="2985" actId="20577"/>
          <ac:spMkLst>
            <pc:docMk/>
            <pc:sldMk cId="1693543166" sldId="352"/>
            <ac:spMk id="2" creationId="{63AE928E-D3F9-4ABA-AAC3-FE4095FB42B0}"/>
          </ac:spMkLst>
        </pc:spChg>
        <pc:picChg chg="add del mod">
          <ac:chgData name="Daniel Björkstig" userId="2120b20060030451" providerId="LiveId" clId="{B0668F1F-86F6-43BE-9326-CB0DE4ACE15F}" dt="2023-05-12T12:59:01.815" v="2988" actId="478"/>
          <ac:picMkLst>
            <pc:docMk/>
            <pc:sldMk cId="1693543166" sldId="352"/>
            <ac:picMk id="4" creationId="{6B9F8975-68A6-4CD6-BDAB-DE61E7086C98}"/>
          </ac:picMkLst>
        </pc:picChg>
        <pc:picChg chg="add mod">
          <ac:chgData name="Daniel Björkstig" userId="2120b20060030451" providerId="LiveId" clId="{B0668F1F-86F6-43BE-9326-CB0DE4ACE15F}" dt="2023-05-12T12:59:11.814" v="2991" actId="1076"/>
          <ac:picMkLst>
            <pc:docMk/>
            <pc:sldMk cId="1693543166" sldId="352"/>
            <ac:picMk id="6" creationId="{4C1AB477-3FB1-4AD6-B67F-B3C66ECAAEE4}"/>
          </ac:picMkLst>
        </pc:picChg>
        <pc:picChg chg="del">
          <ac:chgData name="Daniel Björkstig" userId="2120b20060030451" providerId="LiveId" clId="{B0668F1F-86F6-43BE-9326-CB0DE4ACE15F}" dt="2023-05-12T12:56:35.438" v="2963" actId="478"/>
          <ac:picMkLst>
            <pc:docMk/>
            <pc:sldMk cId="1693543166" sldId="352"/>
            <ac:picMk id="9" creationId="{57B40F00-EC32-48ED-9506-154FB2174720}"/>
          </ac:picMkLst>
        </pc:picChg>
      </pc:sldChg>
      <pc:sldChg chg="add del">
        <pc:chgData name="Daniel Björkstig" userId="2120b20060030451" providerId="LiveId" clId="{B0668F1F-86F6-43BE-9326-CB0DE4ACE15F}" dt="2023-05-12T12:56:29.360" v="2961" actId="47"/>
        <pc:sldMkLst>
          <pc:docMk/>
          <pc:sldMk cId="4023931919" sldId="352"/>
        </pc:sldMkLst>
      </pc:sldChg>
      <pc:sldChg chg="addSp delSp modSp add mod">
        <pc:chgData name="Daniel Björkstig" userId="2120b20060030451" providerId="LiveId" clId="{B0668F1F-86F6-43BE-9326-CB0DE4ACE15F}" dt="2023-05-12T20:07:16.533" v="3033" actId="20577"/>
        <pc:sldMkLst>
          <pc:docMk/>
          <pc:sldMk cId="2742618130" sldId="353"/>
        </pc:sldMkLst>
        <pc:spChg chg="mod">
          <ac:chgData name="Daniel Björkstig" userId="2120b20060030451" providerId="LiveId" clId="{B0668F1F-86F6-43BE-9326-CB0DE4ACE15F}" dt="2023-05-12T20:07:16.533" v="3033" actId="20577"/>
          <ac:spMkLst>
            <pc:docMk/>
            <pc:sldMk cId="2742618130" sldId="353"/>
            <ac:spMk id="2" creationId="{63AE928E-D3F9-4ABA-AAC3-FE4095FB42B0}"/>
          </ac:spMkLst>
        </pc:spChg>
        <pc:picChg chg="add del mod">
          <ac:chgData name="Daniel Björkstig" userId="2120b20060030451" providerId="LiveId" clId="{B0668F1F-86F6-43BE-9326-CB0DE4ACE15F}" dt="2023-05-12T20:06:50.966" v="3001" actId="478"/>
          <ac:picMkLst>
            <pc:docMk/>
            <pc:sldMk cId="2742618130" sldId="353"/>
            <ac:picMk id="4" creationId="{3162510F-9D48-43D0-9101-E09E2F7EC8A8}"/>
          </ac:picMkLst>
        </pc:picChg>
        <pc:picChg chg="del">
          <ac:chgData name="Daniel Björkstig" userId="2120b20060030451" providerId="LiveId" clId="{B0668F1F-86F6-43BE-9326-CB0DE4ACE15F}" dt="2023-05-12T20:04:11.430" v="2997" actId="478"/>
          <ac:picMkLst>
            <pc:docMk/>
            <pc:sldMk cId="2742618130" sldId="353"/>
            <ac:picMk id="6" creationId="{4C1AB477-3FB1-4AD6-B67F-B3C66ECAAEE4}"/>
          </ac:picMkLst>
        </pc:picChg>
        <pc:picChg chg="add mod">
          <ac:chgData name="Daniel Björkstig" userId="2120b20060030451" providerId="LiveId" clId="{B0668F1F-86F6-43BE-9326-CB0DE4ACE15F}" dt="2023-05-12T20:06:59.090" v="3004" actId="1076"/>
          <ac:picMkLst>
            <pc:docMk/>
            <pc:sldMk cId="2742618130" sldId="353"/>
            <ac:picMk id="7" creationId="{96E7F5C8-7F53-4A6A-BABF-13BB6416BD21}"/>
          </ac:picMkLst>
        </pc:picChg>
      </pc:sldChg>
      <pc:sldChg chg="add del">
        <pc:chgData name="Daniel Björkstig" userId="2120b20060030451" providerId="LiveId" clId="{B0668F1F-86F6-43BE-9326-CB0DE4ACE15F}" dt="2023-05-12T20:04:05.166" v="2995" actId="47"/>
        <pc:sldMkLst>
          <pc:docMk/>
          <pc:sldMk cId="3648275804" sldId="353"/>
        </pc:sldMkLst>
      </pc:sldChg>
      <pc:sldChg chg="addSp delSp modSp add mod">
        <pc:chgData name="Daniel Björkstig" userId="2120b20060030451" providerId="LiveId" clId="{B0668F1F-86F6-43BE-9326-CB0DE4ACE15F}" dt="2023-05-13T06:41:35.026" v="3230" actId="1076"/>
        <pc:sldMkLst>
          <pc:docMk/>
          <pc:sldMk cId="98392003" sldId="354"/>
        </pc:sldMkLst>
        <pc:spChg chg="del mod">
          <ac:chgData name="Daniel Björkstig" userId="2120b20060030451" providerId="LiveId" clId="{B0668F1F-86F6-43BE-9326-CB0DE4ACE15F}" dt="2023-05-13T06:39:39.446" v="3221" actId="22"/>
          <ac:spMkLst>
            <pc:docMk/>
            <pc:sldMk cId="98392003" sldId="354"/>
            <ac:spMk id="3" creationId="{2D05C99F-8719-4309-A89E-270E4F3A406C}"/>
          </ac:spMkLst>
        </pc:spChg>
        <pc:spChg chg="add del mod">
          <ac:chgData name="Daniel Björkstig" userId="2120b20060030451" providerId="LiveId" clId="{B0668F1F-86F6-43BE-9326-CB0DE4ACE15F}" dt="2023-05-13T06:41:01.346" v="3226" actId="22"/>
          <ac:spMkLst>
            <pc:docMk/>
            <pc:sldMk cId="98392003" sldId="354"/>
            <ac:spMk id="7" creationId="{84FFD902-E937-4DEC-9D6A-42DBBAC92B1C}"/>
          </ac:spMkLst>
        </pc:spChg>
        <pc:picChg chg="add del mod ord">
          <ac:chgData name="Daniel Björkstig" userId="2120b20060030451" providerId="LiveId" clId="{B0668F1F-86F6-43BE-9326-CB0DE4ACE15F}" dt="2023-05-13T06:40:30.131" v="3222" actId="478"/>
          <ac:picMkLst>
            <pc:docMk/>
            <pc:sldMk cId="98392003" sldId="354"/>
            <ac:picMk id="5" creationId="{7AE750C6-AA95-489F-9B01-68ED33E5E183}"/>
          </ac:picMkLst>
        </pc:picChg>
        <pc:picChg chg="add mod">
          <ac:chgData name="Daniel Björkstig" userId="2120b20060030451" providerId="LiveId" clId="{B0668F1F-86F6-43BE-9326-CB0DE4ACE15F}" dt="2023-05-13T06:41:33.524" v="3229" actId="1076"/>
          <ac:picMkLst>
            <pc:docMk/>
            <pc:sldMk cId="98392003" sldId="354"/>
            <ac:picMk id="9" creationId="{5EFE20F2-C42B-4002-B95C-5F05DEA3FE18}"/>
          </ac:picMkLst>
        </pc:picChg>
        <pc:picChg chg="add mod ord">
          <ac:chgData name="Daniel Björkstig" userId="2120b20060030451" providerId="LiveId" clId="{B0668F1F-86F6-43BE-9326-CB0DE4ACE15F}" dt="2023-05-13T06:41:35.026" v="3230" actId="1076"/>
          <ac:picMkLst>
            <pc:docMk/>
            <pc:sldMk cId="98392003" sldId="354"/>
            <ac:picMk id="11" creationId="{0D106C11-A5D6-45EA-A009-FE73A3B093A4}"/>
          </ac:picMkLst>
        </pc:picChg>
      </pc:sldChg>
      <pc:sldChg chg="addSp delSp modSp add mod">
        <pc:chgData name="Daniel Björkstig" userId="2120b20060030451" providerId="LiveId" clId="{B0668F1F-86F6-43BE-9326-CB0DE4ACE15F}" dt="2023-05-13T06:49:09.903" v="3448" actId="20577"/>
        <pc:sldMkLst>
          <pc:docMk/>
          <pc:sldMk cId="2946420457" sldId="355"/>
        </pc:sldMkLst>
        <pc:spChg chg="add del mod">
          <ac:chgData name="Daniel Björkstig" userId="2120b20060030451" providerId="LiveId" clId="{B0668F1F-86F6-43BE-9326-CB0DE4ACE15F}" dt="2023-05-13T06:42:07.638" v="3236" actId="22"/>
          <ac:spMkLst>
            <pc:docMk/>
            <pc:sldMk cId="2946420457" sldId="355"/>
            <ac:spMk id="4" creationId="{7CEBD479-2D69-4573-A25B-0263E628E78A}"/>
          </ac:spMkLst>
        </pc:spChg>
        <pc:spChg chg="add mod">
          <ac:chgData name="Daniel Björkstig" userId="2120b20060030451" providerId="LiveId" clId="{B0668F1F-86F6-43BE-9326-CB0DE4ACE15F}" dt="2023-05-13T06:49:09.903" v="3448" actId="20577"/>
          <ac:spMkLst>
            <pc:docMk/>
            <pc:sldMk cId="2946420457" sldId="355"/>
            <ac:spMk id="15" creationId="{760F1FD5-B6DE-48BE-A341-FB3AF32BF4BA}"/>
          </ac:spMkLst>
        </pc:spChg>
        <pc:picChg chg="add mod">
          <ac:chgData name="Daniel Björkstig" userId="2120b20060030451" providerId="LiveId" clId="{B0668F1F-86F6-43BE-9326-CB0DE4ACE15F}" dt="2023-05-13T06:43:02.103" v="3249" actId="1076"/>
          <ac:picMkLst>
            <pc:docMk/>
            <pc:sldMk cId="2946420457" sldId="355"/>
            <ac:picMk id="6" creationId="{B04285FA-24CD-44B4-892C-F74EA20481FB}"/>
          </ac:picMkLst>
        </pc:picChg>
        <pc:picChg chg="add mod ord">
          <ac:chgData name="Daniel Björkstig" userId="2120b20060030451" providerId="LiveId" clId="{B0668F1F-86F6-43BE-9326-CB0DE4ACE15F}" dt="2023-05-13T06:42:12.953" v="3238" actId="1076"/>
          <ac:picMkLst>
            <pc:docMk/>
            <pc:sldMk cId="2946420457" sldId="355"/>
            <ac:picMk id="8" creationId="{D19D6CD7-0382-409E-9FD5-EFDCC4999311}"/>
          </ac:picMkLst>
        </pc:picChg>
        <pc:picChg chg="del">
          <ac:chgData name="Daniel Björkstig" userId="2120b20060030451" providerId="LiveId" clId="{B0668F1F-86F6-43BE-9326-CB0DE4ACE15F}" dt="2023-05-13T06:41:44.674" v="3232" actId="478"/>
          <ac:picMkLst>
            <pc:docMk/>
            <pc:sldMk cId="2946420457" sldId="355"/>
            <ac:picMk id="9" creationId="{5EFE20F2-C42B-4002-B95C-5F05DEA3FE18}"/>
          </ac:picMkLst>
        </pc:picChg>
        <pc:picChg chg="del">
          <ac:chgData name="Daniel Björkstig" userId="2120b20060030451" providerId="LiveId" clId="{B0668F1F-86F6-43BE-9326-CB0DE4ACE15F}" dt="2023-05-13T06:41:45.360" v="3233" actId="478"/>
          <ac:picMkLst>
            <pc:docMk/>
            <pc:sldMk cId="2946420457" sldId="355"/>
            <ac:picMk id="11" creationId="{0D106C11-A5D6-45EA-A009-FE73A3B093A4}"/>
          </ac:picMkLst>
        </pc:picChg>
        <pc:picChg chg="add del mod">
          <ac:chgData name="Daniel Björkstig" userId="2120b20060030451" providerId="LiveId" clId="{B0668F1F-86F6-43BE-9326-CB0DE4ACE15F}" dt="2023-05-13T06:42:39.330" v="3243" actId="478"/>
          <ac:picMkLst>
            <pc:docMk/>
            <pc:sldMk cId="2946420457" sldId="355"/>
            <ac:picMk id="12" creationId="{4F1E820D-F862-49F6-B09D-DCD3D9D8F05C}"/>
          </ac:picMkLst>
        </pc:picChg>
        <pc:picChg chg="add mod">
          <ac:chgData name="Daniel Björkstig" userId="2120b20060030451" providerId="LiveId" clId="{B0668F1F-86F6-43BE-9326-CB0DE4ACE15F}" dt="2023-05-13T06:42:52.963" v="3246" actId="1076"/>
          <ac:picMkLst>
            <pc:docMk/>
            <pc:sldMk cId="2946420457" sldId="355"/>
            <ac:picMk id="14" creationId="{13D09461-A088-4B7C-AD90-4BDD86B685BC}"/>
          </ac:picMkLst>
        </pc:picChg>
      </pc:sldChg>
      <pc:sldChg chg="addSp delSp modSp add mod">
        <pc:chgData name="Daniel Björkstig" userId="2120b20060030451" providerId="LiveId" clId="{B0668F1F-86F6-43BE-9326-CB0DE4ACE15F}" dt="2023-05-13T13:39:28.298" v="3717" actId="1076"/>
        <pc:sldMkLst>
          <pc:docMk/>
          <pc:sldMk cId="1854206604" sldId="356"/>
        </pc:sldMkLst>
        <pc:spChg chg="add del mod">
          <ac:chgData name="Daniel Björkstig" userId="2120b20060030451" providerId="LiveId" clId="{B0668F1F-86F6-43BE-9326-CB0DE4ACE15F}" dt="2023-05-13T13:36:08.985" v="3581" actId="478"/>
          <ac:spMkLst>
            <pc:docMk/>
            <pc:sldMk cId="1854206604" sldId="356"/>
            <ac:spMk id="4" creationId="{EE76A74F-02EF-497F-8A55-6D5EC354AD63}"/>
          </ac:spMkLst>
        </pc:spChg>
        <pc:spChg chg="add mod">
          <ac:chgData name="Daniel Björkstig" userId="2120b20060030451" providerId="LiveId" clId="{B0668F1F-86F6-43BE-9326-CB0DE4ACE15F}" dt="2023-05-13T13:39:28.298" v="3717" actId="1076"/>
          <ac:spMkLst>
            <pc:docMk/>
            <pc:sldMk cId="1854206604" sldId="356"/>
            <ac:spMk id="6" creationId="{89A94A34-103F-4057-B1F0-1DE7E4C63FC1}"/>
          </ac:spMkLst>
        </pc:spChg>
        <pc:picChg chg="del">
          <ac:chgData name="Daniel Björkstig" userId="2120b20060030451" providerId="LiveId" clId="{B0668F1F-86F6-43BE-9326-CB0DE4ACE15F}" dt="2023-05-13T13:35:56.215" v="3576" actId="478"/>
          <ac:picMkLst>
            <pc:docMk/>
            <pc:sldMk cId="1854206604" sldId="356"/>
            <ac:picMk id="5" creationId="{AAC75EF7-5933-4835-B742-1C0E6D0C70FA}"/>
          </ac:picMkLst>
        </pc:picChg>
        <pc:picChg chg="del">
          <ac:chgData name="Daniel Björkstig" userId="2120b20060030451" providerId="LiveId" clId="{B0668F1F-86F6-43BE-9326-CB0DE4ACE15F}" dt="2023-05-13T13:36:03.892" v="3580" actId="478"/>
          <ac:picMkLst>
            <pc:docMk/>
            <pc:sldMk cId="1854206604" sldId="356"/>
            <ac:picMk id="7" creationId="{CAE1E7C2-461C-4870-9665-F44CA0011FE7}"/>
          </ac:picMkLst>
        </pc:picChg>
        <pc:picChg chg="del">
          <ac:chgData name="Daniel Björkstig" userId="2120b20060030451" providerId="LiveId" clId="{B0668F1F-86F6-43BE-9326-CB0DE4ACE15F}" dt="2023-05-13T13:36:17.714" v="3588" actId="478"/>
          <ac:picMkLst>
            <pc:docMk/>
            <pc:sldMk cId="1854206604" sldId="356"/>
            <ac:picMk id="9" creationId="{70C876B4-7549-42C4-8B0F-BFF5CEEC9889}"/>
          </ac:picMkLst>
        </pc:picChg>
        <pc:picChg chg="del">
          <ac:chgData name="Daniel Björkstig" userId="2120b20060030451" providerId="LiveId" clId="{B0668F1F-86F6-43BE-9326-CB0DE4ACE15F}" dt="2023-05-13T13:36:02.824" v="3579" actId="478"/>
          <ac:picMkLst>
            <pc:docMk/>
            <pc:sldMk cId="1854206604" sldId="356"/>
            <ac:picMk id="11" creationId="{79CDDC72-1FA2-451A-9B7B-70BF6773478B}"/>
          </ac:picMkLst>
        </pc:picChg>
        <pc:picChg chg="del">
          <ac:chgData name="Daniel Björkstig" userId="2120b20060030451" providerId="LiveId" clId="{B0668F1F-86F6-43BE-9326-CB0DE4ACE15F}" dt="2023-05-13T13:36:11.303" v="3583" actId="478"/>
          <ac:picMkLst>
            <pc:docMk/>
            <pc:sldMk cId="1854206604" sldId="356"/>
            <ac:picMk id="13" creationId="{290DCFC4-BC05-4570-8A14-EC7AB5684B0C}"/>
          </ac:picMkLst>
        </pc:picChg>
        <pc:picChg chg="del">
          <ac:chgData name="Daniel Björkstig" userId="2120b20060030451" providerId="LiveId" clId="{B0668F1F-86F6-43BE-9326-CB0DE4ACE15F}" dt="2023-05-13T13:35:54.286" v="3575" actId="478"/>
          <ac:picMkLst>
            <pc:docMk/>
            <pc:sldMk cId="1854206604" sldId="356"/>
            <ac:picMk id="15" creationId="{F58D192D-F2AB-4906-BC38-6F13F8E4600F}"/>
          </ac:picMkLst>
        </pc:picChg>
        <pc:picChg chg="del">
          <ac:chgData name="Daniel Björkstig" userId="2120b20060030451" providerId="LiveId" clId="{B0668F1F-86F6-43BE-9326-CB0DE4ACE15F}" dt="2023-05-13T13:36:15.798" v="3587" actId="478"/>
          <ac:picMkLst>
            <pc:docMk/>
            <pc:sldMk cId="1854206604" sldId="356"/>
            <ac:picMk id="17" creationId="{47329E3C-8AEE-43DD-BF24-B542BA121412}"/>
          </ac:picMkLst>
        </pc:picChg>
        <pc:picChg chg="del">
          <ac:chgData name="Daniel Björkstig" userId="2120b20060030451" providerId="LiveId" clId="{B0668F1F-86F6-43BE-9326-CB0DE4ACE15F}" dt="2023-05-13T13:35:52.943" v="3574" actId="478"/>
          <ac:picMkLst>
            <pc:docMk/>
            <pc:sldMk cId="1854206604" sldId="356"/>
            <ac:picMk id="19" creationId="{46BE1600-E566-4B47-BC61-4220B585FA26}"/>
          </ac:picMkLst>
        </pc:picChg>
        <pc:picChg chg="del">
          <ac:chgData name="Daniel Björkstig" userId="2120b20060030451" providerId="LiveId" clId="{B0668F1F-86F6-43BE-9326-CB0DE4ACE15F}" dt="2023-05-13T13:36:14.843" v="3586" actId="478"/>
          <ac:picMkLst>
            <pc:docMk/>
            <pc:sldMk cId="1854206604" sldId="356"/>
            <ac:picMk id="21" creationId="{4EF16AAE-152D-48AE-9513-886CCA492B91}"/>
          </ac:picMkLst>
        </pc:picChg>
        <pc:picChg chg="del">
          <ac:chgData name="Daniel Björkstig" userId="2120b20060030451" providerId="LiveId" clId="{B0668F1F-86F6-43BE-9326-CB0DE4ACE15F}" dt="2023-05-13T13:36:10.320" v="3582" actId="478"/>
          <ac:picMkLst>
            <pc:docMk/>
            <pc:sldMk cId="1854206604" sldId="356"/>
            <ac:picMk id="23" creationId="{0B03408C-E5B0-445B-B527-B0FBA8DAFD6F}"/>
          </ac:picMkLst>
        </pc:picChg>
        <pc:picChg chg="del">
          <ac:chgData name="Daniel Björkstig" userId="2120b20060030451" providerId="LiveId" clId="{B0668F1F-86F6-43BE-9326-CB0DE4ACE15F}" dt="2023-05-13T13:36:13.918" v="3585" actId="478"/>
          <ac:picMkLst>
            <pc:docMk/>
            <pc:sldMk cId="1854206604" sldId="356"/>
            <ac:picMk id="25" creationId="{58A00E58-D48C-4A59-8738-2564E1838C06}"/>
          </ac:picMkLst>
        </pc:picChg>
        <pc:picChg chg="del">
          <ac:chgData name="Daniel Björkstig" userId="2120b20060030451" providerId="LiveId" clId="{B0668F1F-86F6-43BE-9326-CB0DE4ACE15F}" dt="2023-05-13T13:36:18.695" v="3589" actId="478"/>
          <ac:picMkLst>
            <pc:docMk/>
            <pc:sldMk cId="1854206604" sldId="356"/>
            <ac:picMk id="27" creationId="{CB42E434-A74D-4666-AA06-CAA6C104939D}"/>
          </ac:picMkLst>
        </pc:picChg>
        <pc:picChg chg="del">
          <ac:chgData name="Daniel Björkstig" userId="2120b20060030451" providerId="LiveId" clId="{B0668F1F-86F6-43BE-9326-CB0DE4ACE15F}" dt="2023-05-13T13:36:12.964" v="3584" actId="478"/>
          <ac:picMkLst>
            <pc:docMk/>
            <pc:sldMk cId="1854206604" sldId="356"/>
            <ac:picMk id="29" creationId="{D7341D62-8A78-487A-93B6-B491AE5306FD}"/>
          </ac:picMkLst>
        </pc:picChg>
        <pc:picChg chg="del">
          <ac:chgData name="Daniel Björkstig" userId="2120b20060030451" providerId="LiveId" clId="{B0668F1F-86F6-43BE-9326-CB0DE4ACE15F}" dt="2023-05-13T13:36:20.088" v="3590" actId="478"/>
          <ac:picMkLst>
            <pc:docMk/>
            <pc:sldMk cId="1854206604" sldId="356"/>
            <ac:picMk id="31" creationId="{C33057B4-2D85-4550-BC6A-2A01B5CB34BA}"/>
          </ac:picMkLst>
        </pc:picChg>
        <pc:picChg chg="del">
          <ac:chgData name="Daniel Björkstig" userId="2120b20060030451" providerId="LiveId" clId="{B0668F1F-86F6-43BE-9326-CB0DE4ACE15F}" dt="2023-05-13T13:36:01.795" v="3578" actId="478"/>
          <ac:picMkLst>
            <pc:docMk/>
            <pc:sldMk cId="1854206604" sldId="356"/>
            <ac:picMk id="33" creationId="{5BFBB9B8-47ED-4D29-9D5C-8A9F4EDF51E8}"/>
          </ac:picMkLst>
        </pc:picChg>
        <pc:picChg chg="del">
          <ac:chgData name="Daniel Björkstig" userId="2120b20060030451" providerId="LiveId" clId="{B0668F1F-86F6-43BE-9326-CB0DE4ACE15F}" dt="2023-05-13T13:36:00.636" v="3577" actId="478"/>
          <ac:picMkLst>
            <pc:docMk/>
            <pc:sldMk cId="1854206604" sldId="356"/>
            <ac:picMk id="35" creationId="{93219AA1-D05A-4A95-A0DA-FBECB7EAA1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4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36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7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28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1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6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1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4" y="5074508"/>
            <a:ext cx="1626973" cy="16269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-788565"/>
            <a:ext cx="11189724" cy="8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7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Föreningsdag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13 </a:t>
            </a:r>
            <a:r>
              <a:rPr lang="en-US" dirty="0" err="1"/>
              <a:t>maj</a:t>
            </a:r>
            <a:r>
              <a:rPr lang="en-US" dirty="0"/>
              <a:t> 2023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79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730"/>
          </a:xfrm>
        </p:spPr>
        <p:txBody>
          <a:bodyPr/>
          <a:lstStyle/>
          <a:p>
            <a:r>
              <a:rPr lang="en-US" dirty="0" err="1"/>
              <a:t>Ekonomi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856"/>
            <a:ext cx="10515600" cy="5357019"/>
          </a:xfrm>
        </p:spPr>
        <p:txBody>
          <a:bodyPr>
            <a:normAutofit/>
          </a:bodyPr>
          <a:lstStyle/>
          <a:p>
            <a:r>
              <a:rPr lang="en-US" dirty="0"/>
              <a:t>U16/J18/J20	</a:t>
            </a:r>
            <a:r>
              <a:rPr lang="en-US" dirty="0" err="1"/>
              <a:t>Kostnad</a:t>
            </a:r>
            <a:r>
              <a:rPr lang="en-US" dirty="0"/>
              <a:t> per </a:t>
            </a:r>
            <a:r>
              <a:rPr lang="en-US" dirty="0" err="1"/>
              <a:t>säsong</a:t>
            </a:r>
            <a:endParaRPr lang="en-US" dirty="0"/>
          </a:p>
          <a:p>
            <a:r>
              <a:rPr lang="en-US" dirty="0" err="1"/>
              <a:t>Fondering</a:t>
            </a:r>
            <a:r>
              <a:rPr lang="en-US" dirty="0"/>
              <a:t>		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funkar</a:t>
            </a:r>
            <a:r>
              <a:rPr lang="en-US" dirty="0"/>
              <a:t> det?</a:t>
            </a:r>
          </a:p>
          <a:p>
            <a:r>
              <a:rPr lang="en-US" dirty="0" err="1"/>
              <a:t>Cupavgift</a:t>
            </a:r>
            <a:r>
              <a:rPr lang="en-US" dirty="0"/>
              <a:t>		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innebär</a:t>
            </a:r>
            <a:r>
              <a:rPr lang="en-US" dirty="0"/>
              <a:t> den?</a:t>
            </a:r>
          </a:p>
          <a:p>
            <a:r>
              <a:rPr lang="en-US" dirty="0" err="1"/>
              <a:t>Redovisningens</a:t>
            </a:r>
            <a:r>
              <a:rPr lang="en-US" dirty="0"/>
              <a:t> former</a:t>
            </a:r>
          </a:p>
          <a:p>
            <a:r>
              <a:rPr lang="en-US" dirty="0" err="1"/>
              <a:t>Nyanställd</a:t>
            </a:r>
            <a:r>
              <a:rPr lang="en-US" dirty="0"/>
              <a:t> 1 </a:t>
            </a:r>
            <a:r>
              <a:rPr lang="en-US" dirty="0" err="1"/>
              <a:t>aug</a:t>
            </a:r>
            <a:r>
              <a:rPr lang="en-US" dirty="0"/>
              <a:t>: Björn Forsgren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411A-5B64-4B55-8820-EBC10C5C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313177" cy="753035"/>
          </a:xfrm>
        </p:spPr>
        <p:txBody>
          <a:bodyPr anchor="b">
            <a:normAutofit/>
          </a:bodyPr>
          <a:lstStyle/>
          <a:p>
            <a:r>
              <a:rPr lang="en-US" sz="4400" dirty="0"/>
              <a:t>Ekonomi – </a:t>
            </a:r>
            <a:r>
              <a:rPr lang="en-US" sz="4400" dirty="0" err="1"/>
              <a:t>träningsavgifter</a:t>
            </a:r>
            <a:r>
              <a:rPr lang="en-US" sz="4400" dirty="0"/>
              <a:t> 23/24</a:t>
            </a:r>
            <a:endParaRPr lang="sv-SE" sz="4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2CBE9-0291-4A53-B078-CDE514370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91469"/>
              </p:ext>
            </p:extLst>
          </p:nvPr>
        </p:nvGraphicFramePr>
        <p:xfrm>
          <a:off x="598488" y="1583390"/>
          <a:ext cx="10199182" cy="4510052"/>
        </p:xfrm>
        <a:graphic>
          <a:graphicData uri="http://schemas.openxmlformats.org/drawingml/2006/table">
            <a:tbl>
              <a:tblPr firstRow="1" bandRow="1"/>
              <a:tblGrid>
                <a:gridCol w="682577">
                  <a:extLst>
                    <a:ext uri="{9D8B030D-6E8A-4147-A177-3AD203B41FA5}">
                      <a16:colId xmlns:a16="http://schemas.microsoft.com/office/drawing/2014/main" val="3066095853"/>
                    </a:ext>
                  </a:extLst>
                </a:gridCol>
                <a:gridCol w="634952">
                  <a:extLst>
                    <a:ext uri="{9D8B030D-6E8A-4147-A177-3AD203B41FA5}">
                      <a16:colId xmlns:a16="http://schemas.microsoft.com/office/drawing/2014/main" val="3729761487"/>
                    </a:ext>
                  </a:extLst>
                </a:gridCol>
                <a:gridCol w="634952">
                  <a:extLst>
                    <a:ext uri="{9D8B030D-6E8A-4147-A177-3AD203B41FA5}">
                      <a16:colId xmlns:a16="http://schemas.microsoft.com/office/drawing/2014/main" val="347824074"/>
                    </a:ext>
                  </a:extLst>
                </a:gridCol>
                <a:gridCol w="634952">
                  <a:extLst>
                    <a:ext uri="{9D8B030D-6E8A-4147-A177-3AD203B41FA5}">
                      <a16:colId xmlns:a16="http://schemas.microsoft.com/office/drawing/2014/main" val="2782610508"/>
                    </a:ext>
                  </a:extLst>
                </a:gridCol>
                <a:gridCol w="1219152">
                  <a:extLst>
                    <a:ext uri="{9D8B030D-6E8A-4147-A177-3AD203B41FA5}">
                      <a16:colId xmlns:a16="http://schemas.microsoft.com/office/drawing/2014/main" val="1219763421"/>
                    </a:ext>
                  </a:extLst>
                </a:gridCol>
                <a:gridCol w="1219152">
                  <a:extLst>
                    <a:ext uri="{9D8B030D-6E8A-4147-A177-3AD203B41FA5}">
                      <a16:colId xmlns:a16="http://schemas.microsoft.com/office/drawing/2014/main" val="3678694656"/>
                    </a:ext>
                  </a:extLst>
                </a:gridCol>
                <a:gridCol w="1219152">
                  <a:extLst>
                    <a:ext uri="{9D8B030D-6E8A-4147-A177-3AD203B41FA5}">
                      <a16:colId xmlns:a16="http://schemas.microsoft.com/office/drawing/2014/main" val="1166869246"/>
                    </a:ext>
                  </a:extLst>
                </a:gridCol>
                <a:gridCol w="1219152">
                  <a:extLst>
                    <a:ext uri="{9D8B030D-6E8A-4147-A177-3AD203B41FA5}">
                      <a16:colId xmlns:a16="http://schemas.microsoft.com/office/drawing/2014/main" val="2848141756"/>
                    </a:ext>
                  </a:extLst>
                </a:gridCol>
                <a:gridCol w="1401641">
                  <a:extLst>
                    <a:ext uri="{9D8B030D-6E8A-4147-A177-3AD203B41FA5}">
                      <a16:colId xmlns:a16="http://schemas.microsoft.com/office/drawing/2014/main" val="231547453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561997019"/>
                    </a:ext>
                  </a:extLst>
                </a:gridCol>
              </a:tblGrid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19/20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23/24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01831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732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61760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93009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03787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2560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U11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9704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585472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553258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SH tjej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56628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TKH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300/640/900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500/700/1000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500/700/1000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9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5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09:30	</a:t>
            </a:r>
            <a:r>
              <a:rPr lang="en-US" dirty="0" err="1"/>
              <a:t>Välkommen</a:t>
            </a:r>
            <a:endParaRPr lang="en-US" dirty="0"/>
          </a:p>
          <a:p>
            <a:r>
              <a:rPr lang="en-US" dirty="0"/>
              <a:t>09:40	</a:t>
            </a:r>
            <a:r>
              <a:rPr lang="en-US" dirty="0" err="1"/>
              <a:t>Kärnvirke</a:t>
            </a:r>
            <a:r>
              <a:rPr lang="en-US" dirty="0"/>
              <a:t>, Daniel K &amp; Erik Salomonsson</a:t>
            </a:r>
          </a:p>
          <a:p>
            <a:r>
              <a:rPr lang="en-US" dirty="0"/>
              <a:t>10:20	</a:t>
            </a:r>
            <a:r>
              <a:rPr lang="en-US" dirty="0" err="1"/>
              <a:t>Kläder</a:t>
            </a:r>
            <a:r>
              <a:rPr lang="en-US" dirty="0"/>
              <a:t> &amp; material, Daniel K &amp; Daniel B</a:t>
            </a:r>
          </a:p>
          <a:p>
            <a:r>
              <a:rPr lang="en-US" dirty="0"/>
              <a:t>11:00	Ekonomi, Lars J</a:t>
            </a:r>
          </a:p>
          <a:p>
            <a:r>
              <a:rPr lang="en-US" sz="4400" dirty="0"/>
              <a:t>11:30	</a:t>
            </a:r>
            <a:r>
              <a:rPr lang="en-US" sz="4400" dirty="0" err="1"/>
              <a:t>Istider</a:t>
            </a:r>
            <a:r>
              <a:rPr lang="en-US" sz="4400" dirty="0"/>
              <a:t> 23/24, Daniel B 	</a:t>
            </a:r>
          </a:p>
          <a:p>
            <a:r>
              <a:rPr lang="en-US" dirty="0"/>
              <a:t>12:00	Lunch, </a:t>
            </a:r>
            <a:r>
              <a:rPr lang="en-US" dirty="0" err="1"/>
              <a:t>Etagé</a:t>
            </a:r>
            <a:endParaRPr lang="en-US" dirty="0"/>
          </a:p>
          <a:p>
            <a:r>
              <a:rPr lang="en-US" dirty="0"/>
              <a:t>13:00	</a:t>
            </a:r>
            <a:r>
              <a:rPr lang="en-US" dirty="0" err="1"/>
              <a:t>Föreningskunskap</a:t>
            </a:r>
            <a:r>
              <a:rPr lang="en-US" dirty="0"/>
              <a:t>, Magnus F</a:t>
            </a:r>
          </a:p>
          <a:p>
            <a:r>
              <a:rPr lang="en-US" dirty="0"/>
              <a:t>13:30	</a:t>
            </a:r>
            <a:r>
              <a:rPr lang="en-US" dirty="0" err="1"/>
              <a:t>Regionkonferens</a:t>
            </a:r>
            <a:r>
              <a:rPr lang="en-US" dirty="0"/>
              <a:t> </a:t>
            </a:r>
            <a:r>
              <a:rPr lang="en-US" dirty="0" err="1"/>
              <a:t>Umeå</a:t>
            </a:r>
            <a:r>
              <a:rPr lang="en-US" dirty="0"/>
              <a:t>, Daniel B</a:t>
            </a:r>
          </a:p>
          <a:p>
            <a:r>
              <a:rPr lang="en-US" dirty="0"/>
              <a:t>14:00	</a:t>
            </a:r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miljö</a:t>
            </a:r>
            <a:r>
              <a:rPr lang="en-US" dirty="0"/>
              <a:t>, Magnus F</a:t>
            </a:r>
          </a:p>
          <a:p>
            <a:r>
              <a:rPr lang="en-US" dirty="0"/>
              <a:t>15:00 -&gt;	</a:t>
            </a:r>
            <a:r>
              <a:rPr lang="en-US" dirty="0" err="1"/>
              <a:t>Lagledare</a:t>
            </a:r>
            <a:r>
              <a:rPr lang="en-US" dirty="0"/>
              <a:t>, Tränare &amp; </a:t>
            </a:r>
            <a:r>
              <a:rPr lang="en-US" dirty="0" err="1"/>
              <a:t>Mtrl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9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928E-D3F9-4ABA-AAC3-FE4095F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Istider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C99F-8719-4309-A89E-270E4F3A4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V.31		A-hall: 1h 15min / 1 h 30 min (Herr, J20 &amp; J18, U16, U15)</a:t>
            </a:r>
          </a:p>
          <a:p>
            <a:r>
              <a:rPr lang="en-US" dirty="0"/>
              <a:t>V.32		A- &amp; B-hall: </a:t>
            </a:r>
          </a:p>
          <a:p>
            <a:pPr lvl="4"/>
            <a:r>
              <a:rPr lang="en-US" sz="2800" dirty="0"/>
              <a:t>KKI-&amp; SKK-</a:t>
            </a:r>
            <a:r>
              <a:rPr lang="en-US" sz="2800" dirty="0" err="1"/>
              <a:t>läger</a:t>
            </a:r>
            <a:r>
              <a:rPr lang="en-US" sz="2800" dirty="0"/>
              <a:t> (Herr, J20, J18, U16, U15, Ungdom: </a:t>
            </a:r>
            <a:r>
              <a:rPr lang="en-US" sz="2800" dirty="0" err="1"/>
              <a:t>testa</a:t>
            </a:r>
            <a:r>
              <a:rPr lang="en-US" sz="2800" dirty="0"/>
              <a:t> </a:t>
            </a:r>
            <a:r>
              <a:rPr lang="en-US" sz="2800" dirty="0" err="1"/>
              <a:t>utrustning</a:t>
            </a:r>
            <a:r>
              <a:rPr lang="en-US" sz="2800" dirty="0"/>
              <a:t>/open ice, mv-</a:t>
            </a:r>
            <a:r>
              <a:rPr lang="en-US" sz="2800" dirty="0" err="1"/>
              <a:t>träningar</a:t>
            </a:r>
            <a:r>
              <a:rPr lang="en-US" sz="2800" dirty="0"/>
              <a:t>, </a:t>
            </a:r>
            <a:r>
              <a:rPr lang="en-US" sz="2800" dirty="0" err="1"/>
              <a:t>distrikt</a:t>
            </a:r>
            <a:r>
              <a:rPr lang="en-US" sz="2800" dirty="0"/>
              <a:t>)</a:t>
            </a:r>
          </a:p>
          <a:p>
            <a:r>
              <a:rPr lang="en-US" dirty="0"/>
              <a:t>V.33		A- &amp; B-hall: </a:t>
            </a:r>
          </a:p>
          <a:p>
            <a:pPr lvl="4"/>
            <a:r>
              <a:rPr lang="en-US" sz="2800" dirty="0" err="1"/>
              <a:t>Sommarhockeyskola</a:t>
            </a:r>
            <a:r>
              <a:rPr lang="en-US" sz="2800" dirty="0"/>
              <a:t> IFSH + Herr, J20 &amp; J18, U16, U15 &amp; KKI + SKK</a:t>
            </a:r>
          </a:p>
          <a:p>
            <a:r>
              <a:rPr lang="en-US" dirty="0"/>
              <a:t>V.34		A- &amp; B-hall:</a:t>
            </a:r>
          </a:p>
          <a:p>
            <a:pPr lvl="4"/>
            <a:r>
              <a:rPr lang="en-US" sz="2800" dirty="0" err="1"/>
              <a:t>Ordinarie</a:t>
            </a:r>
            <a:r>
              <a:rPr lang="en-US" sz="2800" dirty="0"/>
              <a:t> </a:t>
            </a:r>
            <a:r>
              <a:rPr lang="en-US" sz="2800" dirty="0" err="1"/>
              <a:t>grundschema</a:t>
            </a:r>
            <a:r>
              <a:rPr lang="en-US" sz="2800" dirty="0"/>
              <a:t>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4173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928E-D3F9-4ABA-AAC3-FE4095F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Istider</a:t>
            </a:r>
            <a:endParaRPr lang="sv-S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D106C11-A5D6-45EA-A009-FE73A3B0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6672" y="2032102"/>
            <a:ext cx="4685714" cy="193333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E20F2-C42B-4002-B95C-5F05DEA3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66" y="1825625"/>
            <a:ext cx="3986652" cy="25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928E-D3F9-4ABA-AAC3-FE4095F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Istider</a:t>
            </a:r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9D6CD7-0382-409E-9FD5-EFDCC4999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86" y="1796414"/>
            <a:ext cx="4091746" cy="184596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285FA-24CD-44B4-892C-F74EA204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10" y="3938021"/>
            <a:ext cx="5178336" cy="1990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D09461-A088-4B7C-AD90-4BDD86B68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86" y="3872187"/>
            <a:ext cx="4179947" cy="21066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0F1FD5-B6DE-48BE-A341-FB3AF32BF4BA}"/>
              </a:ext>
            </a:extLst>
          </p:cNvPr>
          <p:cNvSpPr txBox="1"/>
          <p:nvPr/>
        </p:nvSpPr>
        <p:spPr>
          <a:xfrm>
            <a:off x="6371303" y="1156274"/>
            <a:ext cx="5445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U-</a:t>
            </a:r>
            <a:r>
              <a:rPr lang="en-US" dirty="0" err="1"/>
              <a:t>hallen</a:t>
            </a:r>
            <a:r>
              <a:rPr lang="en-US" dirty="0"/>
              <a:t>: v.32-37: 3 </a:t>
            </a:r>
            <a:r>
              <a:rPr lang="en-US" dirty="0" err="1"/>
              <a:t>ispass</a:t>
            </a:r>
            <a:r>
              <a:rPr lang="en-US" dirty="0"/>
              <a:t>/</a:t>
            </a:r>
            <a:r>
              <a:rPr lang="en-US" dirty="0" err="1"/>
              <a:t>vecka</a:t>
            </a:r>
            <a:r>
              <a:rPr lang="en-US" dirty="0"/>
              <a:t> á 200 </a:t>
            </a:r>
            <a:r>
              <a:rPr lang="en-US" dirty="0" err="1"/>
              <a:t>kr</a:t>
            </a:r>
            <a:r>
              <a:rPr lang="en-US" dirty="0"/>
              <a:t> = 600 </a:t>
            </a:r>
            <a:r>
              <a:rPr lang="en-US" dirty="0" err="1"/>
              <a:t>kr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Totalt</a:t>
            </a:r>
            <a:r>
              <a:rPr lang="en-US" dirty="0"/>
              <a:t>: 6 x 600 </a:t>
            </a:r>
            <a:r>
              <a:rPr lang="en-US" dirty="0" err="1"/>
              <a:t>kr</a:t>
            </a:r>
            <a:r>
              <a:rPr lang="en-US" dirty="0"/>
              <a:t> = 3 600 </a:t>
            </a:r>
            <a:r>
              <a:rPr lang="en-US" dirty="0" err="1"/>
              <a:t>kr</a:t>
            </a:r>
            <a:endParaRPr lang="en-US" dirty="0"/>
          </a:p>
          <a:p>
            <a:r>
              <a:rPr lang="en-US" dirty="0"/>
              <a:t>A-</a:t>
            </a:r>
            <a:r>
              <a:rPr lang="en-US" dirty="0" err="1"/>
              <a:t>hallen</a:t>
            </a:r>
            <a:r>
              <a:rPr lang="en-US" dirty="0"/>
              <a:t>: v.31: 3 </a:t>
            </a:r>
            <a:r>
              <a:rPr lang="en-US" dirty="0" err="1"/>
              <a:t>ispass</a:t>
            </a:r>
            <a:r>
              <a:rPr lang="en-US" dirty="0"/>
              <a:t> á 300 </a:t>
            </a:r>
            <a:r>
              <a:rPr lang="en-US" dirty="0" err="1"/>
              <a:t>kr</a:t>
            </a:r>
            <a:r>
              <a:rPr lang="en-US" dirty="0"/>
              <a:t> = 900 </a:t>
            </a:r>
            <a:r>
              <a:rPr lang="en-US" dirty="0" err="1"/>
              <a:t>kr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Totalt</a:t>
            </a:r>
            <a:r>
              <a:rPr lang="en-US" dirty="0"/>
              <a:t>: 900 </a:t>
            </a:r>
            <a:r>
              <a:rPr lang="en-US" dirty="0" err="1"/>
              <a:t>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42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928E-D3F9-4ABA-AAC3-FE4095F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Istider</a:t>
            </a:r>
            <a:r>
              <a:rPr lang="en-US" dirty="0"/>
              <a:t> – </a:t>
            </a:r>
            <a:r>
              <a:rPr lang="en-US" dirty="0" err="1"/>
              <a:t>Timrå</a:t>
            </a:r>
            <a:r>
              <a:rPr lang="en-US" dirty="0"/>
              <a:t> IK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40F00-EC32-48ED-9506-154FB217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0" y="1325383"/>
            <a:ext cx="8841600" cy="54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928E-D3F9-4ABA-AAC3-FE4095F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Istider</a:t>
            </a:r>
            <a:r>
              <a:rPr lang="en-US" dirty="0"/>
              <a:t> – </a:t>
            </a:r>
            <a:r>
              <a:rPr lang="en-US" dirty="0" err="1"/>
              <a:t>Kalix</a:t>
            </a:r>
            <a:r>
              <a:rPr lang="en-US" dirty="0"/>
              <a:t> HC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AB477-3FB1-4AD6-B67F-B3C66ECAA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0" y="1393535"/>
            <a:ext cx="10240800" cy="52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928E-D3F9-4ABA-AAC3-FE4095F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Istider</a:t>
            </a:r>
            <a:r>
              <a:rPr lang="en-US" dirty="0"/>
              <a:t> – </a:t>
            </a:r>
            <a:r>
              <a:rPr lang="en-US" dirty="0" err="1"/>
              <a:t>Gärdehov</a:t>
            </a:r>
            <a:r>
              <a:rPr lang="en-US" dirty="0"/>
              <a:t> (UTKAST)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E7F5C8-7F53-4A6A-BABF-13BB6416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9" y="1321879"/>
            <a:ext cx="10202333" cy="54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1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dirty="0"/>
              <a:t>09:30	</a:t>
            </a:r>
            <a:r>
              <a:rPr lang="en-US" sz="3000" dirty="0" err="1"/>
              <a:t>Välkommen</a:t>
            </a:r>
            <a:endParaRPr lang="en-US" sz="3000" dirty="0"/>
          </a:p>
          <a:p>
            <a:r>
              <a:rPr lang="en-US" sz="3000" dirty="0"/>
              <a:t>09:40	</a:t>
            </a:r>
            <a:r>
              <a:rPr lang="en-US" sz="3000" dirty="0" err="1"/>
              <a:t>Kärnvirke</a:t>
            </a:r>
            <a:r>
              <a:rPr lang="en-US" sz="3000" dirty="0"/>
              <a:t>, Daniel K &amp; Erik Salomonsson</a:t>
            </a:r>
          </a:p>
          <a:p>
            <a:r>
              <a:rPr lang="en-US" sz="3000" dirty="0"/>
              <a:t>10:20	</a:t>
            </a:r>
            <a:r>
              <a:rPr lang="en-US" sz="3000" dirty="0" err="1"/>
              <a:t>Kläder</a:t>
            </a:r>
            <a:r>
              <a:rPr lang="en-US" sz="3000" dirty="0"/>
              <a:t> &amp; material, Daniel K &amp; Daniel B</a:t>
            </a:r>
          </a:p>
          <a:p>
            <a:r>
              <a:rPr lang="en-US" sz="3000" dirty="0"/>
              <a:t>11:00	Ekonomi, Lars J</a:t>
            </a:r>
          </a:p>
          <a:p>
            <a:r>
              <a:rPr lang="en-US" sz="3000" dirty="0"/>
              <a:t>11:30	</a:t>
            </a:r>
            <a:r>
              <a:rPr lang="en-US" sz="3000" dirty="0" err="1"/>
              <a:t>Istider</a:t>
            </a:r>
            <a:r>
              <a:rPr lang="en-US" sz="3000" dirty="0"/>
              <a:t> 23/24, Daniel B 	</a:t>
            </a:r>
          </a:p>
          <a:p>
            <a:r>
              <a:rPr lang="en-US" sz="3000" dirty="0"/>
              <a:t>12:00	Lunch, </a:t>
            </a:r>
            <a:r>
              <a:rPr lang="en-US" sz="3000" dirty="0" err="1"/>
              <a:t>Etagé</a:t>
            </a:r>
            <a:endParaRPr lang="en-US" sz="3000" dirty="0"/>
          </a:p>
          <a:p>
            <a:r>
              <a:rPr lang="en-US" sz="4800" dirty="0"/>
              <a:t>13:00	</a:t>
            </a:r>
            <a:r>
              <a:rPr lang="en-US" sz="4800" dirty="0" err="1"/>
              <a:t>Föreningskunskap</a:t>
            </a:r>
            <a:r>
              <a:rPr lang="en-US" sz="4800" dirty="0"/>
              <a:t>, Magnus F</a:t>
            </a:r>
          </a:p>
          <a:p>
            <a:r>
              <a:rPr lang="en-US" sz="3000" dirty="0"/>
              <a:t>13:30	</a:t>
            </a:r>
            <a:r>
              <a:rPr lang="en-US" sz="3000" dirty="0" err="1"/>
              <a:t>Regionkonferens</a:t>
            </a:r>
            <a:r>
              <a:rPr lang="en-US" sz="3000" dirty="0"/>
              <a:t> </a:t>
            </a:r>
            <a:r>
              <a:rPr lang="en-US" sz="3000" dirty="0" err="1"/>
              <a:t>Umeå</a:t>
            </a:r>
            <a:r>
              <a:rPr lang="en-US" sz="3000" dirty="0"/>
              <a:t>, Daniel B</a:t>
            </a:r>
          </a:p>
          <a:p>
            <a:r>
              <a:rPr lang="en-US" sz="3000" dirty="0"/>
              <a:t>14:00	</a:t>
            </a:r>
            <a:r>
              <a:rPr lang="en-US" sz="3000" dirty="0" err="1"/>
              <a:t>Trygg</a:t>
            </a:r>
            <a:r>
              <a:rPr lang="en-US" sz="3000" dirty="0"/>
              <a:t> </a:t>
            </a:r>
            <a:r>
              <a:rPr lang="en-US" sz="3000" dirty="0" err="1"/>
              <a:t>miljö</a:t>
            </a:r>
            <a:r>
              <a:rPr lang="en-US" sz="3000" dirty="0"/>
              <a:t>, Magnus F</a:t>
            </a:r>
          </a:p>
          <a:p>
            <a:r>
              <a:rPr lang="en-US" sz="3000" dirty="0"/>
              <a:t>15:00 -&gt;	</a:t>
            </a:r>
            <a:r>
              <a:rPr lang="en-US" sz="3000" dirty="0" err="1"/>
              <a:t>Lagledare</a:t>
            </a:r>
            <a:r>
              <a:rPr lang="en-US" sz="3000" dirty="0"/>
              <a:t>, Tränare &amp; </a:t>
            </a:r>
            <a:r>
              <a:rPr lang="en-US" sz="3000" dirty="0" err="1"/>
              <a:t>Mtrl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4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Historik</a:t>
            </a:r>
            <a:r>
              <a:rPr lang="en-US" dirty="0"/>
              <a:t> &amp; </a:t>
            </a:r>
            <a:r>
              <a:rPr lang="en-US" dirty="0" err="1"/>
              <a:t>Syfte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</a:t>
            </a:r>
          </a:p>
          <a:p>
            <a:r>
              <a:rPr lang="en-US" dirty="0" err="1"/>
              <a:t>Delaktighet</a:t>
            </a:r>
            <a:endParaRPr lang="en-US" dirty="0"/>
          </a:p>
          <a:p>
            <a:r>
              <a:rPr lang="en-US" dirty="0" err="1"/>
              <a:t>Samsyn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Presentation </a:t>
            </a:r>
            <a:r>
              <a:rPr lang="en-US" dirty="0" err="1"/>
              <a:t>laget</a:t>
            </a:r>
            <a:r>
              <a:rPr lang="en-US" dirty="0"/>
              <a:t> runt (</a:t>
            </a:r>
            <a:r>
              <a:rPr lang="en-US" dirty="0" err="1"/>
              <a:t>namn</a:t>
            </a:r>
            <a:r>
              <a:rPr lang="en-US" dirty="0"/>
              <a:t>, lag &amp; roll)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3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Föreningskunskap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6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dirty="0"/>
              <a:t>09:30	</a:t>
            </a:r>
            <a:r>
              <a:rPr lang="en-US" sz="3000" dirty="0" err="1"/>
              <a:t>Välkommen</a:t>
            </a:r>
            <a:endParaRPr lang="en-US" sz="3000" dirty="0"/>
          </a:p>
          <a:p>
            <a:r>
              <a:rPr lang="en-US" sz="3000" dirty="0"/>
              <a:t>09:40	</a:t>
            </a:r>
            <a:r>
              <a:rPr lang="en-US" sz="3000" dirty="0" err="1"/>
              <a:t>Kärnvirke</a:t>
            </a:r>
            <a:r>
              <a:rPr lang="en-US" sz="3000" dirty="0"/>
              <a:t>, Daniel K &amp; Erik Salomonsson</a:t>
            </a:r>
          </a:p>
          <a:p>
            <a:r>
              <a:rPr lang="en-US" sz="3000" dirty="0"/>
              <a:t>10:20	</a:t>
            </a:r>
            <a:r>
              <a:rPr lang="en-US" sz="3000" dirty="0" err="1"/>
              <a:t>Kläder</a:t>
            </a:r>
            <a:r>
              <a:rPr lang="en-US" sz="3000" dirty="0"/>
              <a:t> &amp; material, Daniel K &amp; Daniel B</a:t>
            </a:r>
          </a:p>
          <a:p>
            <a:r>
              <a:rPr lang="en-US" sz="3000" dirty="0"/>
              <a:t>11:00	Ekonomi, Lars J</a:t>
            </a:r>
          </a:p>
          <a:p>
            <a:r>
              <a:rPr lang="en-US" sz="3000" dirty="0"/>
              <a:t>11:30	</a:t>
            </a:r>
            <a:r>
              <a:rPr lang="en-US" sz="3000" dirty="0" err="1"/>
              <a:t>Istider</a:t>
            </a:r>
            <a:r>
              <a:rPr lang="en-US" sz="3000" dirty="0"/>
              <a:t> 23/24, Daniel B 	</a:t>
            </a:r>
          </a:p>
          <a:p>
            <a:r>
              <a:rPr lang="en-US" sz="3000" dirty="0"/>
              <a:t>12:00	Lunch, </a:t>
            </a:r>
            <a:r>
              <a:rPr lang="en-US" sz="3000" dirty="0" err="1"/>
              <a:t>Etagé</a:t>
            </a:r>
            <a:endParaRPr lang="en-US" sz="3000" dirty="0"/>
          </a:p>
          <a:p>
            <a:r>
              <a:rPr lang="en-US" sz="3000" dirty="0"/>
              <a:t>13:00	</a:t>
            </a:r>
            <a:r>
              <a:rPr lang="en-US" sz="3000" dirty="0" err="1"/>
              <a:t>Föreningskunskap</a:t>
            </a:r>
            <a:r>
              <a:rPr lang="en-US" sz="3000" dirty="0"/>
              <a:t>, Magnus F</a:t>
            </a:r>
          </a:p>
          <a:p>
            <a:r>
              <a:rPr lang="en-US" sz="4800" dirty="0"/>
              <a:t>13:30	</a:t>
            </a:r>
            <a:r>
              <a:rPr lang="en-US" sz="4800" dirty="0" err="1"/>
              <a:t>Regionkonferens</a:t>
            </a:r>
            <a:r>
              <a:rPr lang="en-US" sz="4800" dirty="0"/>
              <a:t> </a:t>
            </a:r>
            <a:r>
              <a:rPr lang="en-US" sz="4800" dirty="0" err="1"/>
              <a:t>Umeå</a:t>
            </a:r>
            <a:r>
              <a:rPr lang="en-US" sz="4800" dirty="0"/>
              <a:t>, Daniel B</a:t>
            </a:r>
          </a:p>
          <a:p>
            <a:r>
              <a:rPr lang="en-US" sz="3000" dirty="0"/>
              <a:t>14:00	</a:t>
            </a:r>
            <a:r>
              <a:rPr lang="en-US" sz="3000" dirty="0" err="1"/>
              <a:t>Trygg</a:t>
            </a:r>
            <a:r>
              <a:rPr lang="en-US" sz="3000" dirty="0"/>
              <a:t> </a:t>
            </a:r>
            <a:r>
              <a:rPr lang="en-US" sz="3000" dirty="0" err="1"/>
              <a:t>miljö</a:t>
            </a:r>
            <a:r>
              <a:rPr lang="en-US" sz="3000" dirty="0"/>
              <a:t>, Magnus F</a:t>
            </a:r>
          </a:p>
          <a:p>
            <a:r>
              <a:rPr lang="en-US" sz="3000" dirty="0"/>
              <a:t>15:00 -&gt;	</a:t>
            </a:r>
            <a:r>
              <a:rPr lang="en-US" sz="3000" dirty="0" err="1"/>
              <a:t>Lagledare</a:t>
            </a:r>
            <a:r>
              <a:rPr lang="en-US" sz="3000" dirty="0"/>
              <a:t>, Tränare &amp; </a:t>
            </a:r>
            <a:r>
              <a:rPr lang="en-US" sz="3000" dirty="0" err="1"/>
              <a:t>Mtrl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3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Regionkonferens</a:t>
            </a:r>
            <a:r>
              <a:rPr lang="en-US" dirty="0"/>
              <a:t> </a:t>
            </a:r>
            <a:r>
              <a:rPr lang="en-US" dirty="0" err="1"/>
              <a:t>Umeå</a:t>
            </a:r>
            <a:r>
              <a:rPr lang="en-US" dirty="0"/>
              <a:t> 6-7 </a:t>
            </a:r>
            <a:r>
              <a:rPr lang="en-US" dirty="0" err="1"/>
              <a:t>maj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313"/>
          </a:xfrm>
        </p:spPr>
        <p:txBody>
          <a:bodyPr>
            <a:normAutofit/>
          </a:bodyPr>
          <a:lstStyle/>
          <a:p>
            <a:r>
              <a:rPr lang="en-US" dirty="0"/>
              <a:t>115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Kiruna i </a:t>
            </a:r>
            <a:r>
              <a:rPr lang="en-US" dirty="0" err="1"/>
              <a:t>norr</a:t>
            </a:r>
            <a:r>
              <a:rPr lang="en-US" dirty="0"/>
              <a:t> till </a:t>
            </a:r>
            <a:r>
              <a:rPr lang="en-US" dirty="0" err="1"/>
              <a:t>Sveg</a:t>
            </a:r>
            <a:r>
              <a:rPr lang="en-US" dirty="0"/>
              <a:t> i </a:t>
            </a:r>
            <a:r>
              <a:rPr lang="en-US" dirty="0" err="1"/>
              <a:t>söder</a:t>
            </a:r>
            <a:endParaRPr lang="en-US" dirty="0"/>
          </a:p>
          <a:p>
            <a:r>
              <a:rPr lang="en-US" dirty="0" err="1"/>
              <a:t>Bergspredikan</a:t>
            </a:r>
            <a:r>
              <a:rPr lang="en-US" dirty="0"/>
              <a:t>, </a:t>
            </a:r>
            <a:r>
              <a:rPr lang="en-US" dirty="0" err="1"/>
              <a:t>Skellefteå</a:t>
            </a:r>
            <a:r>
              <a:rPr lang="en-US" dirty="0"/>
              <a:t> AIK</a:t>
            </a:r>
          </a:p>
          <a:p>
            <a:r>
              <a:rPr lang="en-US" dirty="0"/>
              <a:t>Anders </a:t>
            </a:r>
            <a:r>
              <a:rPr lang="en-US" dirty="0" err="1"/>
              <a:t>Wahlström</a:t>
            </a:r>
            <a:r>
              <a:rPr lang="en-US" dirty="0"/>
              <a:t>, </a:t>
            </a:r>
            <a:r>
              <a:rPr lang="en-US" dirty="0" err="1"/>
              <a:t>Utvecklingschef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Ishf</a:t>
            </a:r>
            <a:endParaRPr lang="en-US" dirty="0"/>
          </a:p>
          <a:p>
            <a:r>
              <a:rPr lang="en-US" dirty="0"/>
              <a:t>Svenskhockey.tv (Team Account, </a:t>
            </a:r>
            <a:r>
              <a:rPr lang="en-US" dirty="0" err="1"/>
              <a:t>besök</a:t>
            </a:r>
            <a:r>
              <a:rPr lang="en-US" dirty="0"/>
              <a:t> 15 </a:t>
            </a:r>
            <a:r>
              <a:rPr lang="en-US" dirty="0" err="1"/>
              <a:t>aug</a:t>
            </a:r>
            <a:r>
              <a:rPr lang="en-US" dirty="0"/>
              <a:t>)</a:t>
            </a:r>
          </a:p>
          <a:p>
            <a:r>
              <a:rPr lang="en-US" dirty="0" err="1"/>
              <a:t>Cleverservice</a:t>
            </a:r>
            <a:r>
              <a:rPr lang="en-US" dirty="0"/>
              <a:t> (</a:t>
            </a:r>
            <a:r>
              <a:rPr lang="en-US" dirty="0" err="1"/>
              <a:t>ersättning</a:t>
            </a:r>
            <a:r>
              <a:rPr lang="en-US" dirty="0"/>
              <a:t> </a:t>
            </a:r>
            <a:r>
              <a:rPr lang="en-US" dirty="0" err="1"/>
              <a:t>utlägg</a:t>
            </a:r>
            <a:r>
              <a:rPr lang="en-US" dirty="0"/>
              <a:t>)</a:t>
            </a:r>
          </a:p>
          <a:p>
            <a:r>
              <a:rPr lang="en-US" dirty="0"/>
              <a:t>Workshop (</a:t>
            </a:r>
            <a:r>
              <a:rPr lang="en-US" dirty="0" err="1"/>
              <a:t>seriespel</a:t>
            </a:r>
            <a:r>
              <a:rPr lang="en-US" dirty="0"/>
              <a:t>, </a:t>
            </a:r>
            <a:r>
              <a:rPr lang="en-US" dirty="0" err="1"/>
              <a:t>Trygga</a:t>
            </a:r>
            <a:r>
              <a:rPr lang="en-US" dirty="0"/>
              <a:t> </a:t>
            </a:r>
            <a:r>
              <a:rPr lang="en-US" dirty="0" err="1"/>
              <a:t>ishockeymiljöer</a:t>
            </a:r>
            <a:r>
              <a:rPr lang="en-US" dirty="0"/>
              <a:t>, </a:t>
            </a:r>
            <a:r>
              <a:rPr lang="en-US" dirty="0" err="1"/>
              <a:t>rekrytera</a:t>
            </a:r>
            <a:r>
              <a:rPr lang="en-US" dirty="0"/>
              <a:t>/</a:t>
            </a:r>
            <a:r>
              <a:rPr lang="en-US" dirty="0" err="1"/>
              <a:t>behålla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, </a:t>
            </a:r>
            <a:r>
              <a:rPr lang="en-US" dirty="0" err="1"/>
              <a:t>ledare</a:t>
            </a:r>
            <a:r>
              <a:rPr lang="en-US" dirty="0"/>
              <a:t> &amp; </a:t>
            </a:r>
            <a:r>
              <a:rPr lang="en-US" dirty="0" err="1"/>
              <a:t>domare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6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Utbildning</a:t>
            </a:r>
            <a:endParaRPr lang="sv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3B48C-1E34-4435-91FA-B4C3E1615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615" y="1488516"/>
            <a:ext cx="5054136" cy="255298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AA804-BF07-4F6C-8E66-628602DE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1" y="269875"/>
            <a:ext cx="4483920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Domare</a:t>
            </a:r>
            <a:endParaRPr lang="sv-S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5A6EDF-A142-49C8-8812-68959A6CC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289" y="1358900"/>
            <a:ext cx="6077734" cy="488791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8F17BE-19B8-415C-BBD4-CBF3D508D858}"/>
              </a:ext>
            </a:extLst>
          </p:cNvPr>
          <p:cNvSpPr txBox="1"/>
          <p:nvPr/>
        </p:nvSpPr>
        <p:spPr>
          <a:xfrm>
            <a:off x="7747000" y="1454150"/>
            <a:ext cx="385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App: </a:t>
            </a:r>
            <a:r>
              <a:rPr lang="en-US" dirty="0" err="1"/>
              <a:t>Spelregler</a:t>
            </a:r>
            <a:r>
              <a:rPr lang="en-US" dirty="0"/>
              <a:t> </a:t>
            </a:r>
            <a:r>
              <a:rPr lang="en-US" dirty="0" err="1"/>
              <a:t>Svensk</a:t>
            </a:r>
            <a:r>
              <a:rPr lang="en-US" dirty="0"/>
              <a:t> Ishockey</a:t>
            </a:r>
          </a:p>
          <a:p>
            <a:r>
              <a:rPr lang="en-US" dirty="0" err="1"/>
              <a:t>Utbildning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Föreningsdomare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Aspirantdomare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9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EF3E-53C8-4E8F-B667-2C01E18B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Seriespel</a:t>
            </a:r>
            <a:endParaRPr lang="sv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2B371-D5DB-4C01-88B2-9BEA51CAD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08" y="1609725"/>
            <a:ext cx="495739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9C41F-50C3-4C51-8E9E-F4F079410BEB}"/>
              </a:ext>
            </a:extLst>
          </p:cNvPr>
          <p:cNvSpPr txBox="1"/>
          <p:nvPr/>
        </p:nvSpPr>
        <p:spPr>
          <a:xfrm>
            <a:off x="7092950" y="1803400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Anmälan</a:t>
            </a:r>
            <a:r>
              <a:rPr lang="en-US" dirty="0"/>
              <a:t> </a:t>
            </a:r>
            <a:r>
              <a:rPr lang="en-US" dirty="0" err="1"/>
              <a:t>seriespel</a:t>
            </a:r>
            <a:endParaRPr lang="en-US" dirty="0"/>
          </a:p>
          <a:p>
            <a:r>
              <a:rPr lang="en-US" dirty="0"/>
              <a:t>U9-U12:	15 </a:t>
            </a:r>
            <a:r>
              <a:rPr lang="en-US" dirty="0" err="1"/>
              <a:t>maj</a:t>
            </a:r>
            <a:r>
              <a:rPr lang="en-US" dirty="0"/>
              <a:t> – 15 </a:t>
            </a:r>
            <a:r>
              <a:rPr lang="en-US" dirty="0" err="1"/>
              <a:t>sep</a:t>
            </a:r>
            <a:endParaRPr lang="en-US" dirty="0"/>
          </a:p>
          <a:p>
            <a:r>
              <a:rPr lang="en-US" dirty="0"/>
              <a:t>U13-U15:	15 </a:t>
            </a:r>
            <a:r>
              <a:rPr lang="en-US" dirty="0" err="1"/>
              <a:t>maj</a:t>
            </a:r>
            <a:r>
              <a:rPr lang="en-US" dirty="0"/>
              <a:t> – 15 </a:t>
            </a:r>
            <a:r>
              <a:rPr lang="en-US" dirty="0" err="1"/>
              <a:t>aug</a:t>
            </a:r>
            <a:endParaRPr lang="en-US" dirty="0"/>
          </a:p>
          <a:p>
            <a:r>
              <a:rPr lang="en-US" dirty="0"/>
              <a:t>U16-J20: 	15 </a:t>
            </a:r>
            <a:r>
              <a:rPr lang="en-US" dirty="0" err="1"/>
              <a:t>maj</a:t>
            </a:r>
            <a:r>
              <a:rPr lang="en-US" dirty="0"/>
              <a:t> – 15 </a:t>
            </a:r>
            <a:r>
              <a:rPr lang="en-US" dirty="0" err="1"/>
              <a:t>juni</a:t>
            </a:r>
            <a:r>
              <a:rPr lang="en-US" dirty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154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CDF3-71C7-4D0F-A164-2651FCE3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Cupspel</a:t>
            </a:r>
            <a:r>
              <a:rPr lang="en-US" dirty="0"/>
              <a:t> 23/24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3817-0CB3-4CC2-B9F4-A19E8442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3825"/>
            <a:ext cx="10515600" cy="4351338"/>
          </a:xfrm>
        </p:spPr>
        <p:txBody>
          <a:bodyPr/>
          <a:lstStyle/>
          <a:p>
            <a:r>
              <a:rPr lang="en-US" dirty="0" err="1"/>
              <a:t>Cuper</a:t>
            </a:r>
            <a:r>
              <a:rPr lang="en-US" dirty="0"/>
              <a:t> </a:t>
            </a:r>
            <a:r>
              <a:rPr lang="en-US" dirty="0" err="1"/>
              <a:t>godkänns</a:t>
            </a:r>
            <a:r>
              <a:rPr lang="en-US" dirty="0"/>
              <a:t> </a:t>
            </a:r>
            <a:r>
              <a:rPr lang="en-US" dirty="0" err="1"/>
              <a:t>endast</a:t>
            </a:r>
            <a:r>
              <a:rPr lang="en-US" dirty="0"/>
              <a:t> </a:t>
            </a:r>
            <a:r>
              <a:rPr lang="en-US" dirty="0" err="1"/>
              <a:t>före</a:t>
            </a:r>
            <a:r>
              <a:rPr lang="en-US" dirty="0"/>
              <a:t> &amp;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seriesäsong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på </a:t>
            </a:r>
            <a:r>
              <a:rPr lang="en-US" dirty="0" err="1"/>
              <a:t>skollov</a:t>
            </a:r>
            <a:endParaRPr lang="en-US" dirty="0"/>
          </a:p>
          <a:p>
            <a:r>
              <a:rPr lang="en-US" dirty="0"/>
              <a:t>hockeycup.se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106BE7-A3BC-4D85-82FE-252D1241A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6893"/>
              </p:ext>
            </p:extLst>
          </p:nvPr>
        </p:nvGraphicFramePr>
        <p:xfrm>
          <a:off x="3187882" y="1924829"/>
          <a:ext cx="7575138" cy="4351343"/>
        </p:xfrm>
        <a:graphic>
          <a:graphicData uri="http://schemas.openxmlformats.org/drawingml/2006/table">
            <a:tbl>
              <a:tblPr/>
              <a:tblGrid>
                <a:gridCol w="1028746">
                  <a:extLst>
                    <a:ext uri="{9D8B030D-6E8A-4147-A177-3AD203B41FA5}">
                      <a16:colId xmlns:a16="http://schemas.microsoft.com/office/drawing/2014/main" val="2565677943"/>
                    </a:ext>
                  </a:extLst>
                </a:gridCol>
                <a:gridCol w="1370064">
                  <a:extLst>
                    <a:ext uri="{9D8B030D-6E8A-4147-A177-3AD203B41FA5}">
                      <a16:colId xmlns:a16="http://schemas.microsoft.com/office/drawing/2014/main" val="3968411471"/>
                    </a:ext>
                  </a:extLst>
                </a:gridCol>
                <a:gridCol w="639491">
                  <a:extLst>
                    <a:ext uri="{9D8B030D-6E8A-4147-A177-3AD203B41FA5}">
                      <a16:colId xmlns:a16="http://schemas.microsoft.com/office/drawing/2014/main" val="1977720835"/>
                    </a:ext>
                  </a:extLst>
                </a:gridCol>
                <a:gridCol w="1503330">
                  <a:extLst>
                    <a:ext uri="{9D8B030D-6E8A-4147-A177-3AD203B41FA5}">
                      <a16:colId xmlns:a16="http://schemas.microsoft.com/office/drawing/2014/main" val="1702492017"/>
                    </a:ext>
                  </a:extLst>
                </a:gridCol>
                <a:gridCol w="1815886">
                  <a:extLst>
                    <a:ext uri="{9D8B030D-6E8A-4147-A177-3AD203B41FA5}">
                      <a16:colId xmlns:a16="http://schemas.microsoft.com/office/drawing/2014/main" val="3085153426"/>
                    </a:ext>
                  </a:extLst>
                </a:gridCol>
                <a:gridCol w="1217621">
                  <a:extLst>
                    <a:ext uri="{9D8B030D-6E8A-4147-A177-3AD203B41FA5}">
                      <a16:colId xmlns:a16="http://schemas.microsoft.com/office/drawing/2014/main" val="1765065905"/>
                    </a:ext>
                  </a:extLst>
                </a:gridCol>
              </a:tblGrid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Industry Book Book"/>
                        </a:rPr>
                        <a:t>Vecka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Industry Book Book"/>
                        </a:rPr>
                        <a:t>Datum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Industry Book Book"/>
                        </a:rPr>
                        <a:t>Lag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Industry Book Book"/>
                        </a:rPr>
                        <a:t>Cupnamn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Industry Book Book"/>
                        </a:rPr>
                        <a:t>Notering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Industry Book Book"/>
                        </a:rPr>
                        <a:t>Serie 22/23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02308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v.34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26-27 aug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J18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17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– 12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706536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dustry Book Book"/>
                        </a:rPr>
                        <a:t>v.35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28 aug - 3 sep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Herr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SCA-cupen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Hela veckan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310198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v.36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9-10 sep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J20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– 12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609358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v.37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16-17 sep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  <a:latin typeface="Industry Book Book"/>
                        </a:rPr>
                        <a:t>U16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7 okt - 18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336155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v.38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dustry Book Book"/>
                        </a:rPr>
                        <a:t>23-24 </a:t>
                      </a:r>
                      <a:r>
                        <a:rPr lang="en-US" sz="1100" dirty="0" err="1">
                          <a:effectLst/>
                          <a:latin typeface="Industry Book Book"/>
                        </a:rPr>
                        <a:t>sep</a:t>
                      </a:r>
                      <a:endParaRPr lang="en-US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Industry Book Book"/>
                        </a:rPr>
                        <a:t>U15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- 28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406620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v.40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7-8 okt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  <a:latin typeface="Industry Book Book"/>
                        </a:rPr>
                        <a:t>U10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13 nov - 11 feb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433511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v.41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14-15 okt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KKI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Tävling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89423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v.42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21 okt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  <a:latin typeface="Industry Book Book"/>
                        </a:rPr>
                        <a:t>U9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i="0" dirty="0">
                          <a:effectLst/>
                          <a:latin typeface="Industry Book Book"/>
                        </a:rPr>
                        <a:t>Lilla SCA-dagen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13 nov - 19 feb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41946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v.44 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4-5 nov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Industry Book Book"/>
                        </a:rPr>
                        <a:t>U12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Höstlov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- 12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623735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v.45/46/47/1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11/18/25 nov/3 jan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Industry Book Book"/>
                        </a:rPr>
                        <a:t>Tjej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SCA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Beror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på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deras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spelschema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651375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Industry Book Book"/>
                        </a:rPr>
                        <a:t>v.50</a:t>
                      </a:r>
                      <a:endParaRPr lang="en-US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Industry Book Book"/>
                        </a:rPr>
                        <a:t>16-17 dec</a:t>
                      </a:r>
                      <a:endParaRPr lang="en-US" sz="110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Industry Book Book"/>
                        </a:rPr>
                        <a:t>KKI</a:t>
                      </a:r>
                      <a:endParaRPr lang="en-US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</a:rPr>
                        <a:t>Isshow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effectLst/>
                          <a:latin typeface="Calibri" panose="020F0502020204030204" pitchFamily="34" charset="0"/>
                        </a:rPr>
                        <a:t>Prel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22305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v.52 (tor - lö)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28 dec - 30 dec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dustry Book Book"/>
                        </a:rPr>
                        <a:t>U13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3-dagars,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jullov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- 13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044725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5-7 jan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Industry Book Book"/>
                        </a:rPr>
                        <a:t>U14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3-dagars,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jullov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- 19 mars 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671163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27-28 jan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dustry Book Book"/>
                        </a:rPr>
                        <a:t>SKK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Tävling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båda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hallarna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55241"/>
                  </a:ext>
                </a:extLst>
              </a:tr>
              <a:tr h="40979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dustry Book Book"/>
                        </a:rPr>
                        <a:t>v.9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dustry Book Book"/>
                        </a:rPr>
                        <a:t>2-3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Industry Book Book"/>
                        </a:rPr>
                        <a:t>U11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Industry Book Book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Sportlov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- 26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07357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Industry Book Book"/>
                        </a:rPr>
                        <a:t>v.12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23-24 mars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</a:rPr>
                        <a:t>SKK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</a:rPr>
                        <a:t>Isshow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19325"/>
                  </a:ext>
                </a:extLst>
              </a:tr>
              <a:tr h="2318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91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85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dirty="0"/>
              <a:t>09:30	</a:t>
            </a:r>
            <a:r>
              <a:rPr lang="en-US" sz="3000" dirty="0" err="1"/>
              <a:t>Välkommen</a:t>
            </a:r>
            <a:endParaRPr lang="en-US" sz="3000" dirty="0"/>
          </a:p>
          <a:p>
            <a:r>
              <a:rPr lang="en-US" sz="3000" dirty="0"/>
              <a:t>09:40	</a:t>
            </a:r>
            <a:r>
              <a:rPr lang="en-US" sz="3000" dirty="0" err="1"/>
              <a:t>Kärnvirke</a:t>
            </a:r>
            <a:r>
              <a:rPr lang="en-US" sz="3000" dirty="0"/>
              <a:t>, Daniel K &amp; Erik Salomonsson</a:t>
            </a:r>
          </a:p>
          <a:p>
            <a:r>
              <a:rPr lang="en-US" sz="3000" dirty="0"/>
              <a:t>10:20	</a:t>
            </a:r>
            <a:r>
              <a:rPr lang="en-US" sz="3000" dirty="0" err="1"/>
              <a:t>Kläder</a:t>
            </a:r>
            <a:r>
              <a:rPr lang="en-US" sz="3000" dirty="0"/>
              <a:t> &amp; material, Daniel K &amp; Daniel B</a:t>
            </a:r>
          </a:p>
          <a:p>
            <a:r>
              <a:rPr lang="en-US" sz="3000" dirty="0"/>
              <a:t>11:00	Ekonomi, Lars J</a:t>
            </a:r>
          </a:p>
          <a:p>
            <a:r>
              <a:rPr lang="en-US" sz="3000" dirty="0"/>
              <a:t>11:30	</a:t>
            </a:r>
            <a:r>
              <a:rPr lang="en-US" sz="3000" dirty="0" err="1"/>
              <a:t>Istider</a:t>
            </a:r>
            <a:r>
              <a:rPr lang="en-US" sz="3000" dirty="0"/>
              <a:t> 23/24, Daniel B 	</a:t>
            </a:r>
          </a:p>
          <a:p>
            <a:r>
              <a:rPr lang="en-US" sz="3000" dirty="0"/>
              <a:t>12:00	Lunch, </a:t>
            </a:r>
            <a:r>
              <a:rPr lang="en-US" sz="3000" dirty="0" err="1"/>
              <a:t>Etagé</a:t>
            </a:r>
            <a:endParaRPr lang="en-US" sz="3000" dirty="0"/>
          </a:p>
          <a:p>
            <a:r>
              <a:rPr lang="en-US" sz="3000" dirty="0"/>
              <a:t>13:00	</a:t>
            </a:r>
            <a:r>
              <a:rPr lang="en-US" sz="3000" dirty="0" err="1"/>
              <a:t>Föreningskunskap</a:t>
            </a:r>
            <a:r>
              <a:rPr lang="en-US" sz="3000" dirty="0"/>
              <a:t>, Magnus F</a:t>
            </a:r>
          </a:p>
          <a:p>
            <a:r>
              <a:rPr lang="en-US" sz="3000" dirty="0"/>
              <a:t>14:00	</a:t>
            </a:r>
            <a:r>
              <a:rPr lang="en-US" sz="3000" dirty="0" err="1"/>
              <a:t>Regionkonferens</a:t>
            </a:r>
            <a:r>
              <a:rPr lang="en-US" sz="3000" dirty="0"/>
              <a:t> </a:t>
            </a:r>
            <a:r>
              <a:rPr lang="en-US" sz="3000" dirty="0" err="1"/>
              <a:t>Umeå</a:t>
            </a:r>
            <a:r>
              <a:rPr lang="en-US" sz="3000" dirty="0"/>
              <a:t>, Daniel B</a:t>
            </a:r>
          </a:p>
          <a:p>
            <a:r>
              <a:rPr lang="en-US" sz="5200" dirty="0"/>
              <a:t>	</a:t>
            </a:r>
            <a:r>
              <a:rPr lang="en-US" sz="5200" dirty="0" err="1"/>
              <a:t>Trygg</a:t>
            </a:r>
            <a:r>
              <a:rPr lang="en-US" sz="5200" dirty="0"/>
              <a:t> </a:t>
            </a:r>
            <a:r>
              <a:rPr lang="en-US" sz="5200" dirty="0" err="1"/>
              <a:t>miljö</a:t>
            </a:r>
            <a:r>
              <a:rPr lang="en-US" sz="5200" dirty="0"/>
              <a:t>, Magnus F</a:t>
            </a:r>
          </a:p>
          <a:p>
            <a:r>
              <a:rPr lang="en-US" sz="3000" dirty="0"/>
              <a:t>15:00 -&gt;	</a:t>
            </a:r>
            <a:r>
              <a:rPr lang="en-US" sz="3000" dirty="0" err="1"/>
              <a:t>Lagledare</a:t>
            </a:r>
            <a:r>
              <a:rPr lang="en-US" sz="3000" dirty="0"/>
              <a:t>, Tränare &amp; </a:t>
            </a:r>
            <a:r>
              <a:rPr lang="en-US" sz="3000" dirty="0" err="1"/>
              <a:t>Mtrl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17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Miljö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09:30	</a:t>
            </a:r>
            <a:r>
              <a:rPr lang="en-US" dirty="0" err="1"/>
              <a:t>Välkommen</a:t>
            </a:r>
            <a:endParaRPr lang="en-US" dirty="0"/>
          </a:p>
          <a:p>
            <a:r>
              <a:rPr lang="en-US" dirty="0"/>
              <a:t>09:40	</a:t>
            </a:r>
            <a:r>
              <a:rPr lang="en-US" dirty="0" err="1"/>
              <a:t>Regionkonferens</a:t>
            </a:r>
            <a:r>
              <a:rPr lang="en-US" dirty="0"/>
              <a:t> </a:t>
            </a:r>
            <a:r>
              <a:rPr lang="en-US" dirty="0" err="1"/>
              <a:t>Umeå</a:t>
            </a:r>
            <a:r>
              <a:rPr lang="en-US" dirty="0"/>
              <a:t>, Daniel B, Lars J &amp; Per N</a:t>
            </a:r>
          </a:p>
          <a:p>
            <a:r>
              <a:rPr lang="en-US" dirty="0"/>
              <a:t>10:15	</a:t>
            </a:r>
            <a:r>
              <a:rPr lang="en-US" dirty="0" err="1"/>
              <a:t>Föreningskunskap</a:t>
            </a:r>
            <a:r>
              <a:rPr lang="en-US" dirty="0"/>
              <a:t>, Magnus F</a:t>
            </a:r>
          </a:p>
          <a:p>
            <a:r>
              <a:rPr lang="en-US" dirty="0"/>
              <a:t>10:45	Ekonomi, Lars J</a:t>
            </a:r>
          </a:p>
          <a:p>
            <a:r>
              <a:rPr lang="en-US" dirty="0"/>
              <a:t>11:15	</a:t>
            </a:r>
            <a:r>
              <a:rPr lang="en-US" dirty="0" err="1"/>
              <a:t>Istider</a:t>
            </a:r>
            <a:r>
              <a:rPr lang="en-US" dirty="0"/>
              <a:t> 23/24, Daniel B 	</a:t>
            </a:r>
          </a:p>
          <a:p>
            <a:r>
              <a:rPr lang="en-US" dirty="0"/>
              <a:t>11:45	</a:t>
            </a:r>
            <a:r>
              <a:rPr lang="en-US" dirty="0" err="1"/>
              <a:t>Kläder</a:t>
            </a:r>
            <a:r>
              <a:rPr lang="en-US" dirty="0"/>
              <a:t> &amp; material, Daniel K &amp; Daniel B</a:t>
            </a:r>
          </a:p>
          <a:p>
            <a:r>
              <a:rPr lang="en-US" dirty="0"/>
              <a:t>12:15	Lunch, </a:t>
            </a:r>
            <a:r>
              <a:rPr lang="en-US" dirty="0" err="1"/>
              <a:t>Etagé</a:t>
            </a:r>
            <a:endParaRPr lang="en-US" dirty="0"/>
          </a:p>
          <a:p>
            <a:r>
              <a:rPr lang="en-US" dirty="0"/>
              <a:t>13:00	</a:t>
            </a:r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miljö</a:t>
            </a:r>
            <a:r>
              <a:rPr lang="en-US" dirty="0"/>
              <a:t>, Magnus F</a:t>
            </a:r>
          </a:p>
          <a:p>
            <a:r>
              <a:rPr lang="en-US" dirty="0"/>
              <a:t>14:00	</a:t>
            </a:r>
            <a:r>
              <a:rPr lang="en-US" dirty="0" err="1"/>
              <a:t>Kärnvirke</a:t>
            </a:r>
            <a:r>
              <a:rPr lang="en-US" dirty="0"/>
              <a:t>, Daniel K &amp; Erik Salomonsson</a:t>
            </a:r>
          </a:p>
          <a:p>
            <a:r>
              <a:rPr lang="en-US" sz="4300" dirty="0"/>
              <a:t>15:00 -&gt;	</a:t>
            </a:r>
            <a:r>
              <a:rPr lang="en-US" sz="4300" dirty="0" err="1"/>
              <a:t>Lagledare</a:t>
            </a:r>
            <a:r>
              <a:rPr lang="en-US" sz="4300" dirty="0"/>
              <a:t>, Tränare &amp; </a:t>
            </a:r>
            <a:r>
              <a:rPr lang="en-US" sz="4300" dirty="0" err="1"/>
              <a:t>Mtrl</a:t>
            </a:r>
            <a:endParaRPr lang="en-US" sz="4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09:30	</a:t>
            </a:r>
            <a:r>
              <a:rPr lang="en-US" dirty="0" err="1"/>
              <a:t>Välkommen</a:t>
            </a:r>
            <a:endParaRPr lang="en-US" dirty="0"/>
          </a:p>
          <a:p>
            <a:r>
              <a:rPr lang="en-US" sz="3500" dirty="0"/>
              <a:t>09:40	</a:t>
            </a:r>
            <a:r>
              <a:rPr lang="en-US" sz="3500" dirty="0" err="1"/>
              <a:t>Kärnvirke</a:t>
            </a:r>
            <a:r>
              <a:rPr lang="en-US" sz="3500" dirty="0"/>
              <a:t>, Daniel K &amp; Erik Salomonsson</a:t>
            </a:r>
          </a:p>
          <a:p>
            <a:r>
              <a:rPr lang="en-US" sz="2200" dirty="0"/>
              <a:t>10:20		</a:t>
            </a:r>
            <a:r>
              <a:rPr lang="en-US" sz="2200" dirty="0" err="1"/>
              <a:t>Kläder</a:t>
            </a:r>
            <a:r>
              <a:rPr lang="en-US" sz="2200" dirty="0"/>
              <a:t> &amp; material, Daniel K &amp; Daniel B</a:t>
            </a:r>
          </a:p>
          <a:p>
            <a:r>
              <a:rPr lang="en-US" sz="2200" dirty="0"/>
              <a:t>11:00		Ekonomi, Lars J</a:t>
            </a:r>
          </a:p>
          <a:p>
            <a:r>
              <a:rPr lang="en-US" sz="2200" dirty="0"/>
              <a:t>11:30		</a:t>
            </a:r>
            <a:r>
              <a:rPr lang="en-US" sz="2200" dirty="0" err="1"/>
              <a:t>Istider</a:t>
            </a:r>
            <a:r>
              <a:rPr lang="en-US" sz="2200" dirty="0"/>
              <a:t> 23/24, Daniel B 	</a:t>
            </a:r>
          </a:p>
          <a:p>
            <a:r>
              <a:rPr lang="en-US" sz="2200" dirty="0"/>
              <a:t>12:00		Lunch, </a:t>
            </a:r>
            <a:r>
              <a:rPr lang="en-US" sz="2200" dirty="0" err="1"/>
              <a:t>Etagé</a:t>
            </a:r>
            <a:endParaRPr lang="en-US" sz="2200" dirty="0"/>
          </a:p>
          <a:p>
            <a:r>
              <a:rPr lang="en-US" sz="2200" dirty="0"/>
              <a:t>13:00		</a:t>
            </a:r>
            <a:r>
              <a:rPr lang="en-US" sz="2200" dirty="0" err="1"/>
              <a:t>Föreningskunskap</a:t>
            </a:r>
            <a:r>
              <a:rPr lang="en-US" sz="2200" dirty="0"/>
              <a:t>, Magnus F</a:t>
            </a:r>
          </a:p>
          <a:p>
            <a:r>
              <a:rPr lang="en-US" sz="2200" dirty="0"/>
              <a:t>13:30		</a:t>
            </a:r>
            <a:r>
              <a:rPr lang="en-US" sz="2200" dirty="0" err="1"/>
              <a:t>Regionkonferens</a:t>
            </a:r>
            <a:r>
              <a:rPr lang="en-US" sz="2200" dirty="0"/>
              <a:t> </a:t>
            </a:r>
            <a:r>
              <a:rPr lang="en-US" sz="2200" dirty="0" err="1"/>
              <a:t>Umeå</a:t>
            </a:r>
            <a:r>
              <a:rPr lang="en-US" sz="2200" dirty="0"/>
              <a:t>, Daniel B</a:t>
            </a:r>
          </a:p>
          <a:p>
            <a:r>
              <a:rPr lang="en-US" sz="2200" dirty="0"/>
              <a:t>14:00		</a:t>
            </a:r>
            <a:r>
              <a:rPr lang="en-US" sz="2200" dirty="0" err="1"/>
              <a:t>Trygg</a:t>
            </a:r>
            <a:r>
              <a:rPr lang="en-US" sz="2200" dirty="0"/>
              <a:t> </a:t>
            </a:r>
            <a:r>
              <a:rPr lang="en-US" sz="2200" dirty="0" err="1"/>
              <a:t>miljö</a:t>
            </a:r>
            <a:r>
              <a:rPr lang="en-US" sz="2200" dirty="0"/>
              <a:t>, Magnus F</a:t>
            </a:r>
          </a:p>
          <a:p>
            <a:r>
              <a:rPr lang="en-US" sz="2200" dirty="0"/>
              <a:t>15:00 -&gt;	</a:t>
            </a:r>
            <a:r>
              <a:rPr lang="en-US" sz="2200" dirty="0" err="1"/>
              <a:t>Lagledare</a:t>
            </a:r>
            <a:r>
              <a:rPr lang="en-US" sz="2200" dirty="0"/>
              <a:t>, Tränare &amp; </a:t>
            </a:r>
            <a:r>
              <a:rPr lang="en-US" sz="2200" dirty="0" err="1"/>
              <a:t>Mtrl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1BE5-2CD4-42D3-854E-0DA40117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Lagledare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7798A-D008-4C85-B0C5-9A2DF0DB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r>
              <a:rPr lang="en-US" dirty="0" err="1"/>
              <a:t>Föreningsbeting</a:t>
            </a:r>
            <a:r>
              <a:rPr lang="en-US" dirty="0"/>
              <a:t> 23/24</a:t>
            </a:r>
          </a:p>
          <a:p>
            <a:pPr lvl="1"/>
            <a:r>
              <a:rPr lang="en-US" dirty="0" err="1"/>
              <a:t>Papper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Essity: </a:t>
            </a:r>
            <a:r>
              <a:rPr lang="en-US" dirty="0" err="1"/>
              <a:t>jan</a:t>
            </a:r>
            <a:r>
              <a:rPr lang="en-US" dirty="0"/>
              <a:t> 2024, </a:t>
            </a:r>
            <a:r>
              <a:rPr lang="en-US" dirty="0" err="1"/>
              <a:t>undersöker</a:t>
            </a:r>
            <a:r>
              <a:rPr lang="en-US" dirty="0"/>
              <a:t> </a:t>
            </a:r>
            <a:r>
              <a:rPr lang="en-US" dirty="0" err="1"/>
              <a:t>möjligheter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köpa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parti nu för </a:t>
            </a:r>
            <a:r>
              <a:rPr lang="en-US" dirty="0" err="1"/>
              <a:t>augförsäljning</a:t>
            </a:r>
            <a:endParaRPr lang="en-US" dirty="0"/>
          </a:p>
          <a:p>
            <a:pPr lvl="2"/>
            <a:r>
              <a:rPr lang="en-US" dirty="0"/>
              <a:t>3*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toasäckar</a:t>
            </a:r>
            <a:r>
              <a:rPr lang="en-US" dirty="0"/>
              <a:t>/</a:t>
            </a:r>
            <a:r>
              <a:rPr lang="en-US" dirty="0" err="1"/>
              <a:t>omgång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 till </a:t>
            </a:r>
            <a:r>
              <a:rPr lang="en-US" dirty="0" err="1"/>
              <a:t>föreningen</a:t>
            </a:r>
            <a:endParaRPr lang="en-US" sz="1600" i="1" dirty="0"/>
          </a:p>
          <a:p>
            <a:pPr lvl="1"/>
            <a:r>
              <a:rPr lang="en-US" dirty="0" err="1"/>
              <a:t>Dealbooster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häften</a:t>
            </a:r>
            <a:r>
              <a:rPr lang="en-US" dirty="0"/>
              <a:t>/</a:t>
            </a:r>
            <a:r>
              <a:rPr lang="en-US" dirty="0" err="1"/>
              <a:t>hösten</a:t>
            </a:r>
            <a:r>
              <a:rPr lang="en-US" dirty="0"/>
              <a:t> &amp; 3 </a:t>
            </a:r>
            <a:r>
              <a:rPr lang="en-US" dirty="0" err="1"/>
              <a:t>häften</a:t>
            </a:r>
            <a:r>
              <a:rPr lang="en-US" dirty="0"/>
              <a:t>/</a:t>
            </a:r>
            <a:r>
              <a:rPr lang="en-US" dirty="0" err="1"/>
              <a:t>våren</a:t>
            </a:r>
            <a:endParaRPr lang="en-US" dirty="0"/>
          </a:p>
          <a:p>
            <a:pPr lvl="1"/>
            <a:r>
              <a:rPr lang="en-US" dirty="0"/>
              <a:t>SH-</a:t>
            </a:r>
            <a:r>
              <a:rPr lang="en-US" dirty="0" err="1"/>
              <a:t>Vatten</a:t>
            </a:r>
            <a:endParaRPr lang="en-US" dirty="0"/>
          </a:p>
          <a:p>
            <a:pPr lvl="2"/>
            <a:r>
              <a:rPr lang="en-US" dirty="0"/>
              <a:t>2 </a:t>
            </a:r>
            <a:r>
              <a:rPr lang="en-US" dirty="0" err="1"/>
              <a:t>kartor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, </a:t>
            </a:r>
            <a:r>
              <a:rPr lang="en-US" dirty="0" err="1"/>
              <a:t>våren</a:t>
            </a:r>
            <a:r>
              <a:rPr lang="en-US" dirty="0"/>
              <a:t> 2024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*</a:t>
            </a:r>
            <a:r>
              <a:rPr lang="en-US" sz="1600" i="1" dirty="0" err="1"/>
              <a:t>justering</a:t>
            </a:r>
            <a:r>
              <a:rPr lang="en-US" sz="1600" i="1" dirty="0"/>
              <a:t> av </a:t>
            </a:r>
            <a:r>
              <a:rPr lang="en-US" sz="1600" i="1" dirty="0" err="1"/>
              <a:t>antal</a:t>
            </a:r>
            <a:r>
              <a:rPr lang="en-US" sz="1600" i="1" dirty="0"/>
              <a:t> </a:t>
            </a:r>
            <a:r>
              <a:rPr lang="en-US" sz="1600" i="1" dirty="0" err="1"/>
              <a:t>jmf</a:t>
            </a:r>
            <a:r>
              <a:rPr lang="en-US" sz="1600" i="1"/>
              <a:t> med 22/2</a:t>
            </a:r>
            <a:r>
              <a:rPr lang="en-US" sz="1600" i="1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699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9933-355D-4A84-A544-397ABB0B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F627-23EA-4101-98AF-26D89DF3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Lämna</a:t>
            </a:r>
            <a:r>
              <a:rPr lang="en-US" dirty="0"/>
              <a:t> in </a:t>
            </a:r>
            <a:r>
              <a:rPr lang="en-US" dirty="0" err="1"/>
              <a:t>matchtröjor</a:t>
            </a:r>
            <a:r>
              <a:rPr lang="en-US" dirty="0"/>
              <a:t> &amp; </a:t>
            </a:r>
            <a:r>
              <a:rPr lang="en-US" dirty="0" err="1"/>
              <a:t>träningströjor</a:t>
            </a:r>
            <a:endParaRPr lang="en-US" dirty="0"/>
          </a:p>
          <a:p>
            <a:r>
              <a:rPr lang="en-US" dirty="0" err="1"/>
              <a:t>Inventering</a:t>
            </a:r>
            <a:r>
              <a:rPr lang="en-US" dirty="0"/>
              <a:t> mv-</a:t>
            </a:r>
            <a:r>
              <a:rPr lang="en-US" dirty="0" err="1"/>
              <a:t>utr</a:t>
            </a:r>
            <a:endParaRPr lang="en-US" dirty="0"/>
          </a:p>
          <a:p>
            <a:r>
              <a:rPr lang="en-US" dirty="0" err="1"/>
              <a:t>Sliprummet</a:t>
            </a:r>
            <a:r>
              <a:rPr lang="en-US" dirty="0"/>
              <a:t>,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funkar</a:t>
            </a:r>
            <a:r>
              <a:rPr lang="en-US" dirty="0"/>
              <a:t> det </a:t>
            </a:r>
            <a:r>
              <a:rPr lang="en-US" dirty="0" err="1"/>
              <a:t>där</a:t>
            </a:r>
            <a:r>
              <a:rPr lang="en-US" dirty="0"/>
              <a:t>?</a:t>
            </a:r>
          </a:p>
          <a:p>
            <a:r>
              <a:rPr lang="en-US" dirty="0" err="1"/>
              <a:t>Förbättringsområden</a:t>
            </a:r>
            <a:endParaRPr lang="en-US" dirty="0"/>
          </a:p>
          <a:p>
            <a:r>
              <a:rPr lang="en-US" dirty="0"/>
              <a:t>HLR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53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Kärnvirke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9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09:30	</a:t>
            </a:r>
            <a:r>
              <a:rPr lang="en-US" dirty="0" err="1"/>
              <a:t>Välkommen</a:t>
            </a:r>
            <a:endParaRPr lang="en-US" dirty="0"/>
          </a:p>
          <a:p>
            <a:r>
              <a:rPr lang="en-US" sz="2600" dirty="0"/>
              <a:t>09:40	</a:t>
            </a:r>
            <a:r>
              <a:rPr lang="en-US" sz="2600" dirty="0" err="1"/>
              <a:t>Kärnvirke</a:t>
            </a:r>
            <a:r>
              <a:rPr lang="en-US" sz="2600" dirty="0"/>
              <a:t>, Daniel K &amp; Erik Salomonsson</a:t>
            </a:r>
          </a:p>
          <a:p>
            <a:r>
              <a:rPr lang="en-US" sz="4000" dirty="0"/>
              <a:t>10:20	</a:t>
            </a:r>
            <a:r>
              <a:rPr lang="en-US" sz="4000" dirty="0" err="1"/>
              <a:t>Kläder</a:t>
            </a:r>
            <a:r>
              <a:rPr lang="en-US" sz="4000" dirty="0"/>
              <a:t> &amp; material, Daniel K &amp; Daniel B</a:t>
            </a:r>
          </a:p>
          <a:p>
            <a:r>
              <a:rPr lang="en-US" sz="2400" dirty="0"/>
              <a:t>11:00	Ekonomi, Lars J</a:t>
            </a:r>
          </a:p>
          <a:p>
            <a:r>
              <a:rPr lang="en-US" sz="2400" dirty="0"/>
              <a:t>11:30	</a:t>
            </a:r>
            <a:r>
              <a:rPr lang="en-US" sz="2400" dirty="0" err="1"/>
              <a:t>Istider</a:t>
            </a:r>
            <a:r>
              <a:rPr lang="en-US" sz="2400" dirty="0"/>
              <a:t> 23/24, Daniel B 	</a:t>
            </a:r>
          </a:p>
          <a:p>
            <a:r>
              <a:rPr lang="en-US" sz="2400" dirty="0"/>
              <a:t>12:00	Lunch, </a:t>
            </a:r>
            <a:r>
              <a:rPr lang="en-US" sz="2400" dirty="0" err="1"/>
              <a:t>Etagé</a:t>
            </a:r>
            <a:endParaRPr lang="en-US" sz="2400" dirty="0"/>
          </a:p>
          <a:p>
            <a:r>
              <a:rPr lang="en-US" sz="2400" dirty="0"/>
              <a:t>13:00	</a:t>
            </a:r>
            <a:r>
              <a:rPr lang="en-US" sz="2400" dirty="0" err="1"/>
              <a:t>Föreningskunskap</a:t>
            </a:r>
            <a:r>
              <a:rPr lang="en-US" sz="2400" dirty="0"/>
              <a:t>, Magnus F</a:t>
            </a:r>
          </a:p>
          <a:p>
            <a:r>
              <a:rPr lang="en-US" sz="2400" dirty="0"/>
              <a:t>13:30	</a:t>
            </a:r>
            <a:r>
              <a:rPr lang="en-US" sz="2400" dirty="0" err="1"/>
              <a:t>Regionkonferens</a:t>
            </a:r>
            <a:r>
              <a:rPr lang="en-US" sz="2400" dirty="0"/>
              <a:t> </a:t>
            </a:r>
            <a:r>
              <a:rPr lang="en-US" sz="2400" dirty="0" err="1"/>
              <a:t>Umeå</a:t>
            </a:r>
            <a:r>
              <a:rPr lang="en-US" sz="2400" dirty="0"/>
              <a:t>, Daniel B</a:t>
            </a:r>
          </a:p>
          <a:p>
            <a:r>
              <a:rPr lang="en-US" sz="2400" dirty="0"/>
              <a:t>14:00	</a:t>
            </a:r>
            <a:r>
              <a:rPr lang="en-US" sz="2400" dirty="0" err="1"/>
              <a:t>Trygg</a:t>
            </a:r>
            <a:r>
              <a:rPr lang="en-US" sz="2400" dirty="0"/>
              <a:t> </a:t>
            </a:r>
            <a:r>
              <a:rPr lang="en-US" sz="2400" dirty="0" err="1"/>
              <a:t>miljö</a:t>
            </a:r>
            <a:r>
              <a:rPr lang="en-US" sz="2400" dirty="0"/>
              <a:t>, Magnus F</a:t>
            </a:r>
          </a:p>
          <a:p>
            <a:r>
              <a:rPr lang="en-US" sz="2400" dirty="0"/>
              <a:t>15:00 -&gt;	</a:t>
            </a:r>
            <a:r>
              <a:rPr lang="en-US" sz="2400" dirty="0" err="1"/>
              <a:t>Lagledare</a:t>
            </a:r>
            <a:r>
              <a:rPr lang="en-US" sz="2400" dirty="0"/>
              <a:t>, Tränare &amp; </a:t>
            </a:r>
            <a:r>
              <a:rPr lang="en-US" sz="2400" dirty="0" err="1"/>
              <a:t>Mtrl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2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31E9-1140-4A4F-9A44-B7AA21A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BAUER</a:t>
            </a:r>
            <a:endParaRPr lang="sv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75EF7-5933-4835-B742-1C0E6D0C7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352" y="1756670"/>
            <a:ext cx="1093698" cy="12313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1E7C2-461C-4870-9665-F44CA001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800" y="570706"/>
            <a:ext cx="2000000" cy="26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876B4-7549-42C4-8B0F-BFF5CEEC9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37" y="3053968"/>
            <a:ext cx="820624" cy="1026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DDC72-1FA2-451A-9B7B-70BF67734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80" y="624079"/>
            <a:ext cx="1465740" cy="190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DCFC4-BC05-4570-8A14-EC7AB5684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348" y="2581875"/>
            <a:ext cx="1197103" cy="2850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8D192D-F2AB-4906-BC38-6F13F8E46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509" y="1575292"/>
            <a:ext cx="1056011" cy="1325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29E3C-8AEE-43DD-BF24-B542BA1214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13" y="2958278"/>
            <a:ext cx="808886" cy="1982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BE1600-E566-4B47-BC61-4220B585FA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9672" y="1441149"/>
            <a:ext cx="1437132" cy="17622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F16AAE-152D-48AE-9513-886CCA492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1299" y="3280745"/>
            <a:ext cx="1085546" cy="26320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03408C-E5B0-445B-B527-B0FBA8DAF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3677" y="3429000"/>
            <a:ext cx="1302412" cy="18359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A00E58-D48C-4A59-8738-2564E1838C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8037" y="3280745"/>
            <a:ext cx="1906384" cy="26320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42E434-A74D-4666-AA06-CAA6C10493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52" y="4311650"/>
            <a:ext cx="981790" cy="1601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341D62-8A78-487A-93B6-B491AE5306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4617" y="2131678"/>
            <a:ext cx="1171429" cy="10485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3057B4-2D85-4550-BC6A-2A01B5CB34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1523" y="5157840"/>
            <a:ext cx="771429" cy="847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FBB9B8-47ED-4D29-9D5C-8A9F4EDF51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4227" y="366365"/>
            <a:ext cx="1171429" cy="1942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219AA1-D05A-4A95-A0DA-FBECB7EAA1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75892" y="209940"/>
            <a:ext cx="1361905" cy="11809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029704-C20C-4E62-9B92-F34E911C02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70477" y="5603299"/>
            <a:ext cx="961905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3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31E9-1140-4A4F-9A44-B7AA21A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BAUER</a:t>
            </a:r>
            <a:endParaRPr lang="sv-SE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5029704-C20C-4E62-9B92-F34E911C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477" y="5603299"/>
            <a:ext cx="961905" cy="6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94A34-103F-4057-B1F0-1DE7E4C63FC1}"/>
              </a:ext>
            </a:extLst>
          </p:cNvPr>
          <p:cNvSpPr txBox="1"/>
          <p:nvPr/>
        </p:nvSpPr>
        <p:spPr>
          <a:xfrm>
            <a:off x="1040234" y="1602297"/>
            <a:ext cx="4837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Tryck</a:t>
            </a:r>
            <a:r>
              <a:rPr lang="en-US" dirty="0"/>
              <a:t> av </a:t>
            </a:r>
            <a:r>
              <a:rPr lang="en-US" dirty="0" err="1"/>
              <a:t>sponsorer</a:t>
            </a:r>
            <a:r>
              <a:rPr lang="en-US" dirty="0"/>
              <a:t> på </a:t>
            </a:r>
            <a:r>
              <a:rPr lang="en-US" dirty="0" err="1"/>
              <a:t>kläder</a:t>
            </a:r>
            <a:r>
              <a:rPr lang="en-US" dirty="0"/>
              <a:t>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På </a:t>
            </a:r>
            <a:r>
              <a:rPr lang="en-US" dirty="0" err="1"/>
              <a:t>ryggen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lagen</a:t>
            </a:r>
            <a:r>
              <a:rPr lang="en-US" dirty="0"/>
              <a:t> </a:t>
            </a:r>
            <a:r>
              <a:rPr lang="en-US" dirty="0" err="1"/>
              <a:t>trycka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sponsorer</a:t>
            </a: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Utprovning</a:t>
            </a:r>
            <a:r>
              <a:rPr lang="en-US" dirty="0"/>
              <a:t> av </a:t>
            </a:r>
            <a:r>
              <a:rPr lang="en-US" dirty="0" err="1"/>
              <a:t>kläder</a:t>
            </a:r>
            <a:r>
              <a:rPr lang="en-US" dirty="0"/>
              <a:t> under v.33</a:t>
            </a:r>
          </a:p>
          <a:p>
            <a:pPr marL="742950" lvl="1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420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09:30	</a:t>
            </a:r>
            <a:r>
              <a:rPr lang="en-US" sz="2600" dirty="0" err="1"/>
              <a:t>Välkommen</a:t>
            </a:r>
            <a:endParaRPr lang="en-US" sz="2600" dirty="0"/>
          </a:p>
          <a:p>
            <a:r>
              <a:rPr lang="en-US" sz="2600" dirty="0"/>
              <a:t>09:40	</a:t>
            </a:r>
            <a:r>
              <a:rPr lang="en-US" sz="2600" dirty="0" err="1"/>
              <a:t>Kärnvirke</a:t>
            </a:r>
            <a:r>
              <a:rPr lang="en-US" sz="2600" dirty="0"/>
              <a:t>, Daniel K &amp; Erik Salomonsson</a:t>
            </a:r>
          </a:p>
          <a:p>
            <a:r>
              <a:rPr lang="en-US" sz="2600" dirty="0"/>
              <a:t>10:20	</a:t>
            </a:r>
            <a:r>
              <a:rPr lang="en-US" sz="2600" dirty="0" err="1"/>
              <a:t>Kläder</a:t>
            </a:r>
            <a:r>
              <a:rPr lang="en-US" sz="2600" dirty="0"/>
              <a:t> &amp; material, Daniel K &amp; Daniel B</a:t>
            </a:r>
          </a:p>
          <a:p>
            <a:r>
              <a:rPr lang="en-US" sz="4400" dirty="0"/>
              <a:t>11:00	Ekonomi, Lars J</a:t>
            </a:r>
          </a:p>
          <a:p>
            <a:r>
              <a:rPr lang="en-US" sz="2600" dirty="0"/>
              <a:t>11:30	</a:t>
            </a:r>
            <a:r>
              <a:rPr lang="en-US" sz="2600" dirty="0" err="1"/>
              <a:t>Istider</a:t>
            </a:r>
            <a:r>
              <a:rPr lang="en-US" sz="2600" dirty="0"/>
              <a:t> 23/24, Daniel B 	</a:t>
            </a:r>
          </a:p>
          <a:p>
            <a:r>
              <a:rPr lang="en-US" sz="2600" dirty="0"/>
              <a:t>12:00	Lunch, </a:t>
            </a:r>
            <a:r>
              <a:rPr lang="en-US" sz="2600" dirty="0" err="1"/>
              <a:t>Etagé</a:t>
            </a:r>
            <a:endParaRPr lang="en-US" sz="2600" dirty="0"/>
          </a:p>
          <a:p>
            <a:r>
              <a:rPr lang="en-US" sz="2600" dirty="0"/>
              <a:t>13:00	</a:t>
            </a:r>
            <a:r>
              <a:rPr lang="en-US" sz="2600" dirty="0" err="1"/>
              <a:t>Föreningskunskap</a:t>
            </a:r>
            <a:r>
              <a:rPr lang="en-US" sz="2600" dirty="0"/>
              <a:t>, Magnus F</a:t>
            </a:r>
          </a:p>
          <a:p>
            <a:r>
              <a:rPr lang="en-US" sz="2600" dirty="0"/>
              <a:t>13:30	</a:t>
            </a:r>
            <a:r>
              <a:rPr lang="en-US" sz="2600" dirty="0" err="1"/>
              <a:t>Regionkonferens</a:t>
            </a:r>
            <a:r>
              <a:rPr lang="en-US" sz="2600" dirty="0"/>
              <a:t> </a:t>
            </a:r>
            <a:r>
              <a:rPr lang="en-US" sz="2600" dirty="0" err="1"/>
              <a:t>Umeå</a:t>
            </a:r>
            <a:r>
              <a:rPr lang="en-US" sz="2600" dirty="0"/>
              <a:t>, Daniel B</a:t>
            </a:r>
          </a:p>
          <a:p>
            <a:r>
              <a:rPr lang="en-US" sz="2600" dirty="0"/>
              <a:t>14:00	</a:t>
            </a:r>
            <a:r>
              <a:rPr lang="en-US" sz="2600" dirty="0" err="1"/>
              <a:t>Trygg</a:t>
            </a:r>
            <a:r>
              <a:rPr lang="en-US" sz="2600" dirty="0"/>
              <a:t> </a:t>
            </a:r>
            <a:r>
              <a:rPr lang="en-US" sz="2600" dirty="0" err="1"/>
              <a:t>miljö</a:t>
            </a:r>
            <a:r>
              <a:rPr lang="en-US" sz="2600" dirty="0"/>
              <a:t>, Magnus F</a:t>
            </a:r>
          </a:p>
          <a:p>
            <a:r>
              <a:rPr lang="en-US" sz="2600" dirty="0"/>
              <a:t>15:00 -&gt;	</a:t>
            </a:r>
            <a:r>
              <a:rPr lang="en-US" sz="2600" dirty="0" err="1"/>
              <a:t>Lagledare</a:t>
            </a:r>
            <a:r>
              <a:rPr lang="en-US" sz="2600" dirty="0"/>
              <a:t>, Tränare &amp; </a:t>
            </a:r>
            <a:r>
              <a:rPr lang="en-US" sz="2600" dirty="0" err="1"/>
              <a:t>Mtrl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6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730"/>
          </a:xfrm>
        </p:spPr>
        <p:txBody>
          <a:bodyPr/>
          <a:lstStyle/>
          <a:p>
            <a:r>
              <a:rPr lang="en-US" dirty="0" err="1"/>
              <a:t>Ekonomi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856"/>
            <a:ext cx="10515600" cy="535701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Årets</a:t>
            </a:r>
            <a:r>
              <a:rPr lang="en-US" dirty="0"/>
              <a:t> </a:t>
            </a:r>
            <a:r>
              <a:rPr lang="en-US" dirty="0" err="1"/>
              <a:t>resultat</a:t>
            </a:r>
            <a:endParaRPr lang="en-US" dirty="0"/>
          </a:p>
          <a:p>
            <a:r>
              <a:rPr lang="en-US" dirty="0" err="1"/>
              <a:t>Egna</a:t>
            </a:r>
            <a:r>
              <a:rPr lang="en-US" dirty="0"/>
              <a:t> </a:t>
            </a:r>
            <a:r>
              <a:rPr lang="en-US" dirty="0" err="1"/>
              <a:t>konton</a:t>
            </a:r>
            <a:r>
              <a:rPr lang="en-US" dirty="0"/>
              <a:t> Swedbank</a:t>
            </a:r>
          </a:p>
          <a:p>
            <a:pPr lvl="1"/>
            <a:r>
              <a:rPr lang="en-US" dirty="0" err="1"/>
              <a:t>Varför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Utbetalningar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kioskbemanning</a:t>
            </a:r>
            <a:r>
              <a:rPr lang="en-US" dirty="0"/>
              <a:t> &amp; mat vid matcher</a:t>
            </a:r>
          </a:p>
          <a:p>
            <a:pPr lvl="1"/>
            <a:r>
              <a:rPr lang="en-US" dirty="0" err="1"/>
              <a:t>Kvitton</a:t>
            </a:r>
            <a:endParaRPr lang="en-US" dirty="0"/>
          </a:p>
          <a:p>
            <a:r>
              <a:rPr lang="en-US" dirty="0" err="1"/>
              <a:t>Cleverserice</a:t>
            </a:r>
            <a:endParaRPr lang="en-US" dirty="0"/>
          </a:p>
          <a:p>
            <a:pPr lvl="1"/>
            <a:r>
              <a:rPr lang="en-US" dirty="0"/>
              <a:t>Ska </a:t>
            </a:r>
            <a:r>
              <a:rPr lang="en-US" dirty="0" err="1"/>
              <a:t>användas</a:t>
            </a:r>
            <a:r>
              <a:rPr lang="en-US" dirty="0"/>
              <a:t> vid </a:t>
            </a:r>
            <a:r>
              <a:rPr lang="en-US" dirty="0" err="1"/>
              <a:t>domarersättning</a:t>
            </a:r>
            <a:r>
              <a:rPr lang="en-US" dirty="0"/>
              <a:t> &amp; </a:t>
            </a:r>
            <a:r>
              <a:rPr lang="en-US" dirty="0" err="1"/>
              <a:t>ersättningsanspråk</a:t>
            </a:r>
            <a:r>
              <a:rPr lang="en-US" dirty="0"/>
              <a:t> (</a:t>
            </a:r>
            <a:r>
              <a:rPr lang="en-US" dirty="0" err="1"/>
              <a:t>utlägg</a:t>
            </a:r>
            <a:r>
              <a:rPr lang="en-US" dirty="0"/>
              <a:t>, </a:t>
            </a:r>
            <a:r>
              <a:rPr lang="en-US" dirty="0" err="1"/>
              <a:t>arvode</a:t>
            </a:r>
            <a:r>
              <a:rPr lang="en-US" dirty="0"/>
              <a:t>, mm)</a:t>
            </a:r>
          </a:p>
          <a:p>
            <a:r>
              <a:rPr lang="en-US" dirty="0" err="1"/>
              <a:t>Konto</a:t>
            </a:r>
            <a:r>
              <a:rPr lang="en-US" dirty="0"/>
              <a:t> 4970/4971</a:t>
            </a:r>
          </a:p>
          <a:p>
            <a:pPr lvl="1"/>
            <a:r>
              <a:rPr lang="en-US" dirty="0" err="1"/>
              <a:t>Lagets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visas på 4970. </a:t>
            </a:r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minusresultat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positivt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 err="1"/>
              <a:t>Lagförsäljningar</a:t>
            </a:r>
            <a:r>
              <a:rPr lang="en-US" dirty="0"/>
              <a:t> ska </a:t>
            </a:r>
            <a:r>
              <a:rPr lang="en-US" dirty="0" err="1"/>
              <a:t>meddelas</a:t>
            </a:r>
            <a:r>
              <a:rPr lang="en-US" dirty="0"/>
              <a:t> </a:t>
            </a:r>
            <a:r>
              <a:rPr lang="en-US" dirty="0" err="1"/>
              <a:t>kansliet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vi har </a:t>
            </a:r>
            <a:r>
              <a:rPr lang="en-US" dirty="0" err="1"/>
              <a:t>koll</a:t>
            </a:r>
            <a:endParaRPr lang="en-US" dirty="0"/>
          </a:p>
          <a:p>
            <a:pPr lvl="1"/>
            <a:r>
              <a:rPr lang="en-US" dirty="0" err="1"/>
              <a:t>Bingolotto</a:t>
            </a:r>
            <a:r>
              <a:rPr lang="en-US" dirty="0"/>
              <a:t> &amp; </a:t>
            </a:r>
            <a:r>
              <a:rPr lang="en-US" dirty="0" err="1"/>
              <a:t>dyl</a:t>
            </a:r>
            <a:endParaRPr lang="en-US" dirty="0"/>
          </a:p>
          <a:p>
            <a:r>
              <a:rPr lang="en-US" dirty="0" err="1"/>
              <a:t>Fakturering</a:t>
            </a:r>
            <a:r>
              <a:rPr lang="en-US" dirty="0"/>
              <a:t> laget.se</a:t>
            </a:r>
          </a:p>
          <a:p>
            <a:pPr lvl="1"/>
            <a:r>
              <a:rPr lang="en-US" dirty="0"/>
              <a:t>Problem vid </a:t>
            </a:r>
            <a:r>
              <a:rPr lang="en-US" dirty="0" err="1"/>
              <a:t>utebliven</a:t>
            </a:r>
            <a:r>
              <a:rPr lang="en-US" dirty="0"/>
              <a:t> </a:t>
            </a:r>
            <a:r>
              <a:rPr lang="en-US" dirty="0" err="1"/>
              <a:t>betalning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17190"/>
      </p:ext>
    </p:extLst>
  </p:cSld>
  <p:clrMapOvr>
    <a:masterClrMapping/>
  </p:clrMapOvr>
</p:sld>
</file>

<file path=ppt/theme/theme1.xml><?xml version="1.0" encoding="utf-8"?>
<a:theme xmlns:a="http://schemas.openxmlformats.org/drawingml/2006/main" name="Sundsvall Hoc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y">
      <a:majorFont>
        <a:latin typeface="Industry Bold Book"/>
        <a:ea typeface=""/>
        <a:cs typeface=""/>
      </a:majorFont>
      <a:minorFont>
        <a:latin typeface="Industry Book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svall Hockey" id="{262246B8-524B-4227-859F-23ADB25BBFBB}" vid="{9EFF0782-C4CB-435F-BB4B-4B8677918B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Widescreen</PresentationFormat>
  <Paragraphs>389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Industry Bold Book</vt:lpstr>
      <vt:lpstr>Industry Book Book</vt:lpstr>
      <vt:lpstr>Sundsvall Hockey</vt:lpstr>
      <vt:lpstr>Föreningsdag  13 maj 2023</vt:lpstr>
      <vt:lpstr>Historik &amp; Syfte</vt:lpstr>
      <vt:lpstr>Agenda</vt:lpstr>
      <vt:lpstr>Kärnvirke</vt:lpstr>
      <vt:lpstr>Agenda</vt:lpstr>
      <vt:lpstr>BAUER</vt:lpstr>
      <vt:lpstr>BAUER</vt:lpstr>
      <vt:lpstr>Agenda</vt:lpstr>
      <vt:lpstr>Ekonomi</vt:lpstr>
      <vt:lpstr>Ekonomi</vt:lpstr>
      <vt:lpstr>Ekonomi – träningsavgifter 23/24</vt:lpstr>
      <vt:lpstr>Agenda</vt:lpstr>
      <vt:lpstr>Istider</vt:lpstr>
      <vt:lpstr>Istider</vt:lpstr>
      <vt:lpstr>Istider</vt:lpstr>
      <vt:lpstr>Istider – Timrå IK</vt:lpstr>
      <vt:lpstr>Istider – Kalix HC</vt:lpstr>
      <vt:lpstr>Istider – Gärdehov (UTKAST)</vt:lpstr>
      <vt:lpstr>Agenda</vt:lpstr>
      <vt:lpstr>Föreningskunskap</vt:lpstr>
      <vt:lpstr>Agenda</vt:lpstr>
      <vt:lpstr>Regionkonferens Umeå 6-7 maj</vt:lpstr>
      <vt:lpstr>Utbildning</vt:lpstr>
      <vt:lpstr>Domare</vt:lpstr>
      <vt:lpstr>Seriespel</vt:lpstr>
      <vt:lpstr>Cupspel 23/24</vt:lpstr>
      <vt:lpstr>Agenda</vt:lpstr>
      <vt:lpstr>Trygg Miljö</vt:lpstr>
      <vt:lpstr>Agenda</vt:lpstr>
      <vt:lpstr>Lagledare</vt:lpstr>
      <vt:lpstr>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Lagledaremöte  19 okt maj 2020</dc:title>
  <dc:creator>Björkstig, Daniel</dc:creator>
  <cp:lastModifiedBy>Daniel Björkstig</cp:lastModifiedBy>
  <cp:revision>13</cp:revision>
  <dcterms:created xsi:type="dcterms:W3CDTF">2020-10-19T06:34:32Z</dcterms:created>
  <dcterms:modified xsi:type="dcterms:W3CDTF">2023-05-24T06:36:18Z</dcterms:modified>
</cp:coreProperties>
</file>