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9" r:id="rId2"/>
    <p:sldId id="290" r:id="rId3"/>
    <p:sldId id="327" r:id="rId4"/>
    <p:sldId id="311" r:id="rId5"/>
    <p:sldId id="313" r:id="rId6"/>
    <p:sldId id="312" r:id="rId7"/>
    <p:sldId id="305" r:id="rId8"/>
    <p:sldId id="306" r:id="rId9"/>
    <p:sldId id="314" r:id="rId10"/>
    <p:sldId id="322" r:id="rId11"/>
    <p:sldId id="316" r:id="rId12"/>
    <p:sldId id="323" r:id="rId13"/>
    <p:sldId id="330" r:id="rId14"/>
    <p:sldId id="317" r:id="rId15"/>
    <p:sldId id="321" r:id="rId16"/>
    <p:sldId id="319" r:id="rId17"/>
    <p:sldId id="318" r:id="rId18"/>
    <p:sldId id="315" r:id="rId19"/>
    <p:sldId id="324" r:id="rId20"/>
    <p:sldId id="320" r:id="rId21"/>
    <p:sldId id="325" r:id="rId22"/>
    <p:sldId id="304" r:id="rId23"/>
    <p:sldId id="328" r:id="rId24"/>
    <p:sldId id="329" r:id="rId25"/>
    <p:sldId id="326" r:id="rId2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406" y="1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ästanvändare" providerId="Windows Live" clId="Web-{31039857-EB93-4078-A9F7-9C7825FE4D59}"/>
    <pc:docChg chg="modSld">
      <pc:chgData name="Gästanvändare" userId="" providerId="Windows Live" clId="Web-{31039857-EB93-4078-A9F7-9C7825FE4D59}" dt="2022-05-13T14:15:29.585" v="14" actId="20577"/>
      <pc:docMkLst>
        <pc:docMk/>
      </pc:docMkLst>
      <pc:sldChg chg="modSp">
        <pc:chgData name="Gästanvändare" userId="" providerId="Windows Live" clId="Web-{31039857-EB93-4078-A9F7-9C7825FE4D59}" dt="2022-05-13T14:15:29.585" v="14" actId="20577"/>
        <pc:sldMkLst>
          <pc:docMk/>
          <pc:sldMk cId="998593680" sldId="290"/>
        </pc:sldMkLst>
        <pc:spChg chg="mod">
          <ac:chgData name="Gästanvändare" userId="" providerId="Windows Live" clId="Web-{31039857-EB93-4078-A9F7-9C7825FE4D59}" dt="2022-05-13T14:15:29.585" v="14" actId="20577"/>
          <ac:spMkLst>
            <pc:docMk/>
            <pc:sldMk cId="998593680" sldId="290"/>
            <ac:spMk id="3" creationId="{CDFE0ACD-426E-41CD-A2AC-DAF3FBE015A9}"/>
          </ac:spMkLst>
        </pc:spChg>
      </pc:sldChg>
    </pc:docChg>
  </pc:docChgLst>
  <pc:docChgLst>
    <pc:chgData clId="Web-{31039857-EB93-4078-A9F7-9C7825FE4D59}"/>
    <pc:docChg chg="modSld">
      <pc:chgData name="" userId="" providerId="" clId="Web-{31039857-EB93-4078-A9F7-9C7825FE4D59}" dt="2022-05-13T14:15:12.882" v="0" actId="20577"/>
      <pc:docMkLst>
        <pc:docMk/>
      </pc:docMkLst>
      <pc:sldChg chg="modSp">
        <pc:chgData name="" userId="" providerId="" clId="Web-{31039857-EB93-4078-A9F7-9C7825FE4D59}" dt="2022-05-13T14:15:12.882" v="0" actId="20577"/>
        <pc:sldMkLst>
          <pc:docMk/>
          <pc:sldMk cId="998593680" sldId="290"/>
        </pc:sldMkLst>
        <pc:spChg chg="mod">
          <ac:chgData name="" userId="" providerId="" clId="Web-{31039857-EB93-4078-A9F7-9C7825FE4D59}" dt="2022-05-13T14:15:12.882" v="0" actId="20577"/>
          <ac:spMkLst>
            <pc:docMk/>
            <pc:sldMk cId="998593680" sldId="290"/>
            <ac:spMk id="3" creationId="{CDFE0ACD-426E-41CD-A2AC-DAF3FBE015A9}"/>
          </ac:spMkLst>
        </pc:spChg>
      </pc:sldChg>
    </pc:docChg>
  </pc:docChgLst>
  <pc:docChgLst>
    <pc:chgData name="Daniel Björkstig" userId="2120b20060030451" providerId="LiveId" clId="{D69B7DBC-FB4A-46FB-A74D-5FEA0C2F2914}"/>
    <pc:docChg chg="modSld">
      <pc:chgData name="Daniel Björkstig" userId="2120b20060030451" providerId="LiveId" clId="{D69B7DBC-FB4A-46FB-A74D-5FEA0C2F2914}" dt="2022-06-01T09:08:12.471" v="0" actId="1076"/>
      <pc:docMkLst>
        <pc:docMk/>
      </pc:docMkLst>
      <pc:sldChg chg="modSp mod">
        <pc:chgData name="Daniel Björkstig" userId="2120b20060030451" providerId="LiveId" clId="{D69B7DBC-FB4A-46FB-A74D-5FEA0C2F2914}" dt="2022-06-01T09:08:12.471" v="0" actId="1076"/>
        <pc:sldMkLst>
          <pc:docMk/>
          <pc:sldMk cId="518914996" sldId="328"/>
        </pc:sldMkLst>
        <pc:graphicFrameChg chg="mod">
          <ac:chgData name="Daniel Björkstig" userId="2120b20060030451" providerId="LiveId" clId="{D69B7DBC-FB4A-46FB-A74D-5FEA0C2F2914}" dt="2022-06-01T09:08:12.471" v="0" actId="1076"/>
          <ac:graphicFrameMkLst>
            <pc:docMk/>
            <pc:sldMk cId="518914996" sldId="328"/>
            <ac:graphicFrameMk id="3" creationId="{B807EBB7-32DE-4632-AB55-1FD1651BE8B4}"/>
          </ac:graphicFrameMkLst>
        </pc:graphicFrameChg>
      </pc:sldChg>
    </pc:docChg>
  </pc:docChgLst>
  <pc:docChgLst>
    <pc:chgData name="Daniel Björkstig" userId="2120b20060030451" providerId="LiveId" clId="{EF096A2B-FA80-4164-80D2-A57A6CC56194}"/>
    <pc:docChg chg="undo custSel addSld delSld modSld sldOrd">
      <pc:chgData name="Daniel Björkstig" userId="2120b20060030451" providerId="LiveId" clId="{EF096A2B-FA80-4164-80D2-A57A6CC56194}" dt="2022-05-14T07:01:53.455" v="3026" actId="20577"/>
      <pc:docMkLst>
        <pc:docMk/>
      </pc:docMkLst>
      <pc:sldChg chg="modSp mod">
        <pc:chgData name="Daniel Björkstig" userId="2120b20060030451" providerId="LiveId" clId="{EF096A2B-FA80-4164-80D2-A57A6CC56194}" dt="2022-05-13T06:01:58.387" v="36" actId="20577"/>
        <pc:sldMkLst>
          <pc:docMk/>
          <pc:sldMk cId="1255795190" sldId="289"/>
        </pc:sldMkLst>
        <pc:spChg chg="mod">
          <ac:chgData name="Daniel Björkstig" userId="2120b20060030451" providerId="LiveId" clId="{EF096A2B-FA80-4164-80D2-A57A6CC56194}" dt="2022-05-13T06:01:58.387" v="36" actId="20577"/>
          <ac:spMkLst>
            <pc:docMk/>
            <pc:sldMk cId="1255795190" sldId="289"/>
            <ac:spMk id="2" creationId="{00000000-0000-0000-0000-000000000000}"/>
          </ac:spMkLst>
        </pc:spChg>
      </pc:sldChg>
      <pc:sldChg chg="modSp mod">
        <pc:chgData name="Daniel Björkstig" userId="2120b20060030451" providerId="LiveId" clId="{EF096A2B-FA80-4164-80D2-A57A6CC56194}" dt="2022-05-13T14:16:45.353" v="1804" actId="20577"/>
        <pc:sldMkLst>
          <pc:docMk/>
          <pc:sldMk cId="998593680" sldId="290"/>
        </pc:sldMkLst>
        <pc:spChg chg="mod">
          <ac:chgData name="Daniel Björkstig" userId="2120b20060030451" providerId="LiveId" clId="{EF096A2B-FA80-4164-80D2-A57A6CC56194}" dt="2022-05-13T06:07:15.052" v="66" actId="20577"/>
          <ac:spMkLst>
            <pc:docMk/>
            <pc:sldMk cId="998593680" sldId="290"/>
            <ac:spMk id="2" creationId="{12534B17-AE5A-4899-8FEC-E423AC47627C}"/>
          </ac:spMkLst>
        </pc:spChg>
        <pc:spChg chg="mod">
          <ac:chgData name="Daniel Björkstig" userId="2120b20060030451" providerId="LiveId" clId="{EF096A2B-FA80-4164-80D2-A57A6CC56194}" dt="2022-05-13T14:16:45.353" v="1804" actId="20577"/>
          <ac:spMkLst>
            <pc:docMk/>
            <pc:sldMk cId="998593680" sldId="290"/>
            <ac:spMk id="3" creationId="{CDFE0ACD-426E-41CD-A2AC-DAF3FBE015A9}"/>
          </ac:spMkLst>
        </pc:spChg>
      </pc:sldChg>
      <pc:sldChg chg="del">
        <pc:chgData name="Daniel Björkstig" userId="2120b20060030451" providerId="LiveId" clId="{EF096A2B-FA80-4164-80D2-A57A6CC56194}" dt="2022-05-13T06:21:57.107" v="559" actId="47"/>
        <pc:sldMkLst>
          <pc:docMk/>
          <pc:sldMk cId="1346657614" sldId="291"/>
        </pc:sldMkLst>
      </pc:sldChg>
      <pc:sldChg chg="del">
        <pc:chgData name="Daniel Björkstig" userId="2120b20060030451" providerId="LiveId" clId="{EF096A2B-FA80-4164-80D2-A57A6CC56194}" dt="2022-05-13T06:21:55.507" v="557" actId="47"/>
        <pc:sldMkLst>
          <pc:docMk/>
          <pc:sldMk cId="2268209163" sldId="293"/>
        </pc:sldMkLst>
      </pc:sldChg>
      <pc:sldChg chg="del">
        <pc:chgData name="Daniel Björkstig" userId="2120b20060030451" providerId="LiveId" clId="{EF096A2B-FA80-4164-80D2-A57A6CC56194}" dt="2022-05-13T06:21:56.138" v="558" actId="47"/>
        <pc:sldMkLst>
          <pc:docMk/>
          <pc:sldMk cId="1708858331" sldId="294"/>
        </pc:sldMkLst>
      </pc:sldChg>
      <pc:sldChg chg="del">
        <pc:chgData name="Daniel Björkstig" userId="2120b20060030451" providerId="LiveId" clId="{EF096A2B-FA80-4164-80D2-A57A6CC56194}" dt="2022-05-13T06:22:04.969" v="566" actId="47"/>
        <pc:sldMkLst>
          <pc:docMk/>
          <pc:sldMk cId="3078287489" sldId="296"/>
        </pc:sldMkLst>
      </pc:sldChg>
      <pc:sldChg chg="del">
        <pc:chgData name="Daniel Björkstig" userId="2120b20060030451" providerId="LiveId" clId="{EF096A2B-FA80-4164-80D2-A57A6CC56194}" dt="2022-05-13T06:21:54.140" v="555" actId="47"/>
        <pc:sldMkLst>
          <pc:docMk/>
          <pc:sldMk cId="1790316662" sldId="297"/>
        </pc:sldMkLst>
      </pc:sldChg>
      <pc:sldChg chg="del">
        <pc:chgData name="Daniel Björkstig" userId="2120b20060030451" providerId="LiveId" clId="{EF096A2B-FA80-4164-80D2-A57A6CC56194}" dt="2022-05-13T06:21:58.352" v="561" actId="47"/>
        <pc:sldMkLst>
          <pc:docMk/>
          <pc:sldMk cId="3742727081" sldId="298"/>
        </pc:sldMkLst>
      </pc:sldChg>
      <pc:sldChg chg="del">
        <pc:chgData name="Daniel Björkstig" userId="2120b20060030451" providerId="LiveId" clId="{EF096A2B-FA80-4164-80D2-A57A6CC56194}" dt="2022-05-13T06:21:57.676" v="560" actId="47"/>
        <pc:sldMkLst>
          <pc:docMk/>
          <pc:sldMk cId="2749634061" sldId="299"/>
        </pc:sldMkLst>
      </pc:sldChg>
      <pc:sldChg chg="del">
        <pc:chgData name="Daniel Björkstig" userId="2120b20060030451" providerId="LiveId" clId="{EF096A2B-FA80-4164-80D2-A57A6CC56194}" dt="2022-05-13T06:22:02.431" v="565" actId="47"/>
        <pc:sldMkLst>
          <pc:docMk/>
          <pc:sldMk cId="1305743152" sldId="300"/>
        </pc:sldMkLst>
      </pc:sldChg>
      <pc:sldChg chg="del">
        <pc:chgData name="Daniel Björkstig" userId="2120b20060030451" providerId="LiveId" clId="{EF096A2B-FA80-4164-80D2-A57A6CC56194}" dt="2022-05-13T06:21:59.346" v="562" actId="47"/>
        <pc:sldMkLst>
          <pc:docMk/>
          <pc:sldMk cId="3707694344" sldId="303"/>
        </pc:sldMkLst>
      </pc:sldChg>
      <pc:sldChg chg="modSp mod">
        <pc:chgData name="Daniel Björkstig" userId="2120b20060030451" providerId="LiveId" clId="{EF096A2B-FA80-4164-80D2-A57A6CC56194}" dt="2022-05-14T07:01:53.455" v="3026" actId="20577"/>
        <pc:sldMkLst>
          <pc:docMk/>
          <pc:sldMk cId="3606999247" sldId="304"/>
        </pc:sldMkLst>
        <pc:spChg chg="mod">
          <ac:chgData name="Daniel Björkstig" userId="2120b20060030451" providerId="LiveId" clId="{EF096A2B-FA80-4164-80D2-A57A6CC56194}" dt="2022-05-13T12:57:00.107" v="1112" actId="20577"/>
          <ac:spMkLst>
            <pc:docMk/>
            <pc:sldMk cId="3606999247" sldId="304"/>
            <ac:spMk id="2" creationId="{0C121BE5-2CD4-42D3-854E-0DA401178DC9}"/>
          </ac:spMkLst>
        </pc:spChg>
        <pc:spChg chg="mod">
          <ac:chgData name="Daniel Björkstig" userId="2120b20060030451" providerId="LiveId" clId="{EF096A2B-FA80-4164-80D2-A57A6CC56194}" dt="2022-05-14T07:01:53.455" v="3026" actId="20577"/>
          <ac:spMkLst>
            <pc:docMk/>
            <pc:sldMk cId="3606999247" sldId="304"/>
            <ac:spMk id="5" creationId="{B357798A-D008-4C85-B0C5-9A2DF0DB6039}"/>
          </ac:spMkLst>
        </pc:spChg>
      </pc:sldChg>
      <pc:sldChg chg="del">
        <pc:chgData name="Daniel Björkstig" userId="2120b20060030451" providerId="LiveId" clId="{EF096A2B-FA80-4164-80D2-A57A6CC56194}" dt="2022-05-13T06:21:53.180" v="554" actId="47"/>
        <pc:sldMkLst>
          <pc:docMk/>
          <pc:sldMk cId="3459718681" sldId="305"/>
        </pc:sldMkLst>
      </pc:sldChg>
      <pc:sldChg chg="add">
        <pc:chgData name="Daniel Björkstig" userId="2120b20060030451" providerId="LiveId" clId="{EF096A2B-FA80-4164-80D2-A57A6CC56194}" dt="2022-05-13T06:23:19.513" v="567"/>
        <pc:sldMkLst>
          <pc:docMk/>
          <pc:sldMk cId="3975780629" sldId="305"/>
        </pc:sldMkLst>
      </pc:sldChg>
      <pc:sldChg chg="add">
        <pc:chgData name="Daniel Björkstig" userId="2120b20060030451" providerId="LiveId" clId="{EF096A2B-FA80-4164-80D2-A57A6CC56194}" dt="2022-05-13T06:23:19.513" v="567"/>
        <pc:sldMkLst>
          <pc:docMk/>
          <pc:sldMk cId="3977115064" sldId="306"/>
        </pc:sldMkLst>
      </pc:sldChg>
      <pc:sldChg chg="addSp modSp mod">
        <pc:chgData name="Daniel Björkstig" userId="2120b20060030451" providerId="LiveId" clId="{EF096A2B-FA80-4164-80D2-A57A6CC56194}" dt="2022-05-13T14:01:15.869" v="1508" actId="1076"/>
        <pc:sldMkLst>
          <pc:docMk/>
          <pc:sldMk cId="3260069864" sldId="311"/>
        </pc:sldMkLst>
        <pc:spChg chg="mod">
          <ac:chgData name="Daniel Björkstig" userId="2120b20060030451" providerId="LiveId" clId="{EF096A2B-FA80-4164-80D2-A57A6CC56194}" dt="2022-05-13T06:11:53.787" v="416" actId="20577"/>
          <ac:spMkLst>
            <pc:docMk/>
            <pc:sldMk cId="3260069864" sldId="311"/>
            <ac:spMk id="2" creationId="{3966ED4D-6377-409E-8D22-809AE866F4ED}"/>
          </ac:spMkLst>
        </pc:spChg>
        <pc:spChg chg="mod">
          <ac:chgData name="Daniel Björkstig" userId="2120b20060030451" providerId="LiveId" clId="{EF096A2B-FA80-4164-80D2-A57A6CC56194}" dt="2022-05-13T06:20:48.393" v="536" actId="5793"/>
          <ac:spMkLst>
            <pc:docMk/>
            <pc:sldMk cId="3260069864" sldId="311"/>
            <ac:spMk id="3" creationId="{E1C11D78-30C6-42FC-9D4E-8821A7032F54}"/>
          </ac:spMkLst>
        </pc:spChg>
        <pc:picChg chg="add mod">
          <ac:chgData name="Daniel Björkstig" userId="2120b20060030451" providerId="LiveId" clId="{EF096A2B-FA80-4164-80D2-A57A6CC56194}" dt="2022-05-13T06:21:16.914" v="549" actId="1076"/>
          <ac:picMkLst>
            <pc:docMk/>
            <pc:sldMk cId="3260069864" sldId="311"/>
            <ac:picMk id="5" creationId="{B49DF943-8CE3-4B8B-8E3E-64B2F9A96482}"/>
          </ac:picMkLst>
        </pc:picChg>
        <pc:picChg chg="add mod">
          <ac:chgData name="Daniel Björkstig" userId="2120b20060030451" providerId="LiveId" clId="{EF096A2B-FA80-4164-80D2-A57A6CC56194}" dt="2022-05-13T06:21:29.574" v="553" actId="1076"/>
          <ac:picMkLst>
            <pc:docMk/>
            <pc:sldMk cId="3260069864" sldId="311"/>
            <ac:picMk id="7" creationId="{F514C82A-4C1D-426D-A917-B5FA6EB4B433}"/>
          </ac:picMkLst>
        </pc:picChg>
        <pc:picChg chg="add mod">
          <ac:chgData name="Daniel Björkstig" userId="2120b20060030451" providerId="LiveId" clId="{EF096A2B-FA80-4164-80D2-A57A6CC56194}" dt="2022-05-13T14:01:15.869" v="1508" actId="1076"/>
          <ac:picMkLst>
            <pc:docMk/>
            <pc:sldMk cId="3260069864" sldId="311"/>
            <ac:picMk id="9" creationId="{C9E96FFE-24B2-4A96-840E-028E02BD5E0C}"/>
          </ac:picMkLst>
        </pc:picChg>
        <pc:picChg chg="add mod">
          <ac:chgData name="Daniel Björkstig" userId="2120b20060030451" providerId="LiveId" clId="{EF096A2B-FA80-4164-80D2-A57A6CC56194}" dt="2022-05-13T13:41:47.902" v="1369" actId="1076"/>
          <ac:picMkLst>
            <pc:docMk/>
            <pc:sldMk cId="3260069864" sldId="311"/>
            <ac:picMk id="11" creationId="{E28B5F46-95F8-457C-9E5C-969959734C93}"/>
          </ac:picMkLst>
        </pc:picChg>
      </pc:sldChg>
      <pc:sldChg chg="add">
        <pc:chgData name="Daniel Björkstig" userId="2120b20060030451" providerId="LiveId" clId="{EF096A2B-FA80-4164-80D2-A57A6CC56194}" dt="2022-05-13T06:23:19.513" v="567"/>
        <pc:sldMkLst>
          <pc:docMk/>
          <pc:sldMk cId="1519019185" sldId="312"/>
        </pc:sldMkLst>
      </pc:sldChg>
      <pc:sldChg chg="del">
        <pc:chgData name="Daniel Björkstig" userId="2120b20060030451" providerId="LiveId" clId="{EF096A2B-FA80-4164-80D2-A57A6CC56194}" dt="2022-05-13T06:21:54.897" v="556" actId="47"/>
        <pc:sldMkLst>
          <pc:docMk/>
          <pc:sldMk cId="2407566208" sldId="312"/>
        </pc:sldMkLst>
      </pc:sldChg>
      <pc:sldChg chg="del">
        <pc:chgData name="Daniel Björkstig" userId="2120b20060030451" providerId="LiveId" clId="{EF096A2B-FA80-4164-80D2-A57A6CC56194}" dt="2022-05-13T06:22:01.082" v="564" actId="47"/>
        <pc:sldMkLst>
          <pc:docMk/>
          <pc:sldMk cId="1534159731" sldId="313"/>
        </pc:sldMkLst>
      </pc:sldChg>
      <pc:sldChg chg="addSp modSp add mod">
        <pc:chgData name="Daniel Björkstig" userId="2120b20060030451" providerId="LiveId" clId="{EF096A2B-FA80-4164-80D2-A57A6CC56194}" dt="2022-05-13T13:44:23.726" v="1372" actId="1076"/>
        <pc:sldMkLst>
          <pc:docMk/>
          <pc:sldMk cId="2774902313" sldId="313"/>
        </pc:sldMkLst>
        <pc:spChg chg="mod">
          <ac:chgData name="Daniel Björkstig" userId="2120b20060030451" providerId="LiveId" clId="{EF096A2B-FA80-4164-80D2-A57A6CC56194}" dt="2022-05-13T06:36:58.929" v="652" actId="1076"/>
          <ac:spMkLst>
            <pc:docMk/>
            <pc:sldMk cId="2774902313" sldId="313"/>
            <ac:spMk id="2" creationId="{00000000-0000-0000-0000-000000000000}"/>
          </ac:spMkLst>
        </pc:spChg>
        <pc:spChg chg="mod">
          <ac:chgData name="Daniel Björkstig" userId="2120b20060030451" providerId="LiveId" clId="{EF096A2B-FA80-4164-80D2-A57A6CC56194}" dt="2022-05-13T06:37:02.186" v="653" actId="1076"/>
          <ac:spMkLst>
            <pc:docMk/>
            <pc:sldMk cId="2774902313" sldId="313"/>
            <ac:spMk id="3" creationId="{00000000-0000-0000-0000-000000000000}"/>
          </ac:spMkLst>
        </pc:spChg>
        <pc:picChg chg="add mod">
          <ac:chgData name="Daniel Björkstig" userId="2120b20060030451" providerId="LiveId" clId="{EF096A2B-FA80-4164-80D2-A57A6CC56194}" dt="2022-05-13T06:26:29.676" v="574" actId="1076"/>
          <ac:picMkLst>
            <pc:docMk/>
            <pc:sldMk cId="2774902313" sldId="313"/>
            <ac:picMk id="4" creationId="{AB9A8A14-E4AF-4B2D-8DA3-0B18225675B4}"/>
          </ac:picMkLst>
        </pc:picChg>
        <pc:picChg chg="add mod ord">
          <ac:chgData name="Daniel Björkstig" userId="2120b20060030451" providerId="LiveId" clId="{EF096A2B-FA80-4164-80D2-A57A6CC56194}" dt="2022-05-13T13:44:23.726" v="1372" actId="1076"/>
          <ac:picMkLst>
            <pc:docMk/>
            <pc:sldMk cId="2774902313" sldId="313"/>
            <ac:picMk id="5" creationId="{A6E51BDD-BCB4-4275-861D-5B7496E48CD5}"/>
          </ac:picMkLst>
        </pc:picChg>
        <pc:picChg chg="add mod ord">
          <ac:chgData name="Daniel Björkstig" userId="2120b20060030451" providerId="LiveId" clId="{EF096A2B-FA80-4164-80D2-A57A6CC56194}" dt="2022-05-13T06:28:38.662" v="595" actId="167"/>
          <ac:picMkLst>
            <pc:docMk/>
            <pc:sldMk cId="2774902313" sldId="313"/>
            <ac:picMk id="6" creationId="{C2778CA0-BA96-4065-A05A-EE71747796C6}"/>
          </ac:picMkLst>
        </pc:picChg>
        <pc:picChg chg="add mod">
          <ac:chgData name="Daniel Björkstig" userId="2120b20060030451" providerId="LiveId" clId="{EF096A2B-FA80-4164-80D2-A57A6CC56194}" dt="2022-05-13T06:29:19.039" v="602" actId="1076"/>
          <ac:picMkLst>
            <pc:docMk/>
            <pc:sldMk cId="2774902313" sldId="313"/>
            <ac:picMk id="7" creationId="{0554FBF8-36AD-4E46-B8A5-1586A14DC222}"/>
          </ac:picMkLst>
        </pc:picChg>
        <pc:picChg chg="add mod ord">
          <ac:chgData name="Daniel Björkstig" userId="2120b20060030451" providerId="LiveId" clId="{EF096A2B-FA80-4164-80D2-A57A6CC56194}" dt="2022-05-13T06:28:48.855" v="598" actId="1076"/>
          <ac:picMkLst>
            <pc:docMk/>
            <pc:sldMk cId="2774902313" sldId="313"/>
            <ac:picMk id="8" creationId="{79F1A5B7-7851-409F-AEDD-CF3C69AFE603}"/>
          </ac:picMkLst>
        </pc:picChg>
        <pc:picChg chg="add mod">
          <ac:chgData name="Daniel Björkstig" userId="2120b20060030451" providerId="LiveId" clId="{EF096A2B-FA80-4164-80D2-A57A6CC56194}" dt="2022-05-13T06:29:28.060" v="606" actId="1076"/>
          <ac:picMkLst>
            <pc:docMk/>
            <pc:sldMk cId="2774902313" sldId="313"/>
            <ac:picMk id="9" creationId="{F1C79F66-E0BB-4156-8A5E-D1C272CFD4AF}"/>
          </ac:picMkLst>
        </pc:picChg>
      </pc:sldChg>
      <pc:sldChg chg="del">
        <pc:chgData name="Daniel Björkstig" userId="2120b20060030451" providerId="LiveId" clId="{EF096A2B-FA80-4164-80D2-A57A6CC56194}" dt="2022-05-13T06:21:59.959" v="563" actId="47"/>
        <pc:sldMkLst>
          <pc:docMk/>
          <pc:sldMk cId="1277529716" sldId="314"/>
        </pc:sldMkLst>
      </pc:sldChg>
      <pc:sldChg chg="modSp add mod ord">
        <pc:chgData name="Daniel Björkstig" userId="2120b20060030451" providerId="LiveId" clId="{EF096A2B-FA80-4164-80D2-A57A6CC56194}" dt="2022-05-13T14:17:30.673" v="1809" actId="20577"/>
        <pc:sldMkLst>
          <pc:docMk/>
          <pc:sldMk cId="3819368631" sldId="314"/>
        </pc:sldMkLst>
        <pc:spChg chg="mod">
          <ac:chgData name="Daniel Björkstig" userId="2120b20060030451" providerId="LiveId" clId="{EF096A2B-FA80-4164-80D2-A57A6CC56194}" dt="2022-05-13T14:17:30.673" v="1809" actId="20577"/>
          <ac:spMkLst>
            <pc:docMk/>
            <pc:sldMk cId="3819368631" sldId="314"/>
            <ac:spMk id="3" creationId="{CDFE0ACD-426E-41CD-A2AC-DAF3FBE015A9}"/>
          </ac:spMkLst>
        </pc:spChg>
      </pc:sldChg>
      <pc:sldChg chg="modSp new mod">
        <pc:chgData name="Daniel Björkstig" userId="2120b20060030451" providerId="LiveId" clId="{EF096A2B-FA80-4164-80D2-A57A6CC56194}" dt="2022-05-13T06:45:38.801" v="771" actId="20577"/>
        <pc:sldMkLst>
          <pc:docMk/>
          <pc:sldMk cId="24416671" sldId="315"/>
        </pc:sldMkLst>
        <pc:spChg chg="mod">
          <ac:chgData name="Daniel Björkstig" userId="2120b20060030451" providerId="LiveId" clId="{EF096A2B-FA80-4164-80D2-A57A6CC56194}" dt="2022-05-13T06:44:47.562" v="678" actId="20577"/>
          <ac:spMkLst>
            <pc:docMk/>
            <pc:sldMk cId="24416671" sldId="315"/>
            <ac:spMk id="2" creationId="{B29E15C7-EF7D-47FF-AF8A-18FCDA29BBBD}"/>
          </ac:spMkLst>
        </pc:spChg>
        <pc:spChg chg="mod">
          <ac:chgData name="Daniel Björkstig" userId="2120b20060030451" providerId="LiveId" clId="{EF096A2B-FA80-4164-80D2-A57A6CC56194}" dt="2022-05-13T06:45:38.801" v="771" actId="20577"/>
          <ac:spMkLst>
            <pc:docMk/>
            <pc:sldMk cId="24416671" sldId="315"/>
            <ac:spMk id="3" creationId="{402CE7A7-C4A4-45E0-B83D-E06A74F49A8D}"/>
          </ac:spMkLst>
        </pc:spChg>
      </pc:sldChg>
      <pc:sldChg chg="modSp add mod">
        <pc:chgData name="Daniel Björkstig" userId="2120b20060030451" providerId="LiveId" clId="{EF096A2B-FA80-4164-80D2-A57A6CC56194}" dt="2022-05-13T14:17:46.993" v="1814" actId="20577"/>
        <pc:sldMkLst>
          <pc:docMk/>
          <pc:sldMk cId="2742100184" sldId="316"/>
        </pc:sldMkLst>
        <pc:spChg chg="mod">
          <ac:chgData name="Daniel Björkstig" userId="2120b20060030451" providerId="LiveId" clId="{EF096A2B-FA80-4164-80D2-A57A6CC56194}" dt="2022-05-13T14:17:46.993" v="1814" actId="20577"/>
          <ac:spMkLst>
            <pc:docMk/>
            <pc:sldMk cId="2742100184" sldId="316"/>
            <ac:spMk id="3" creationId="{CDFE0ACD-426E-41CD-A2AC-DAF3FBE015A9}"/>
          </ac:spMkLst>
        </pc:spChg>
      </pc:sldChg>
      <pc:sldChg chg="modSp add mod">
        <pc:chgData name="Daniel Björkstig" userId="2120b20060030451" providerId="LiveId" clId="{EF096A2B-FA80-4164-80D2-A57A6CC56194}" dt="2022-05-13T14:33:20.805" v="1819" actId="20577"/>
        <pc:sldMkLst>
          <pc:docMk/>
          <pc:sldMk cId="2903201124" sldId="317"/>
        </pc:sldMkLst>
        <pc:spChg chg="mod">
          <ac:chgData name="Daniel Björkstig" userId="2120b20060030451" providerId="LiveId" clId="{EF096A2B-FA80-4164-80D2-A57A6CC56194}" dt="2022-05-13T14:33:20.805" v="1819" actId="20577"/>
          <ac:spMkLst>
            <pc:docMk/>
            <pc:sldMk cId="2903201124" sldId="317"/>
            <ac:spMk id="3" creationId="{CDFE0ACD-426E-41CD-A2AC-DAF3FBE015A9}"/>
          </ac:spMkLst>
        </pc:spChg>
      </pc:sldChg>
      <pc:sldChg chg="modSp add mod">
        <pc:chgData name="Daniel Björkstig" userId="2120b20060030451" providerId="LiveId" clId="{EF096A2B-FA80-4164-80D2-A57A6CC56194}" dt="2022-05-13T14:34:45.780" v="1864" actId="20577"/>
        <pc:sldMkLst>
          <pc:docMk/>
          <pc:sldMk cId="617965722" sldId="318"/>
        </pc:sldMkLst>
        <pc:spChg chg="mod">
          <ac:chgData name="Daniel Björkstig" userId="2120b20060030451" providerId="LiveId" clId="{EF096A2B-FA80-4164-80D2-A57A6CC56194}" dt="2022-05-13T14:34:45.780" v="1864" actId="20577"/>
          <ac:spMkLst>
            <pc:docMk/>
            <pc:sldMk cId="617965722" sldId="318"/>
            <ac:spMk id="3" creationId="{CDFE0ACD-426E-41CD-A2AC-DAF3FBE015A9}"/>
          </ac:spMkLst>
        </pc:spChg>
      </pc:sldChg>
      <pc:sldChg chg="modSp add mod">
        <pc:chgData name="Daniel Björkstig" userId="2120b20060030451" providerId="LiveId" clId="{EF096A2B-FA80-4164-80D2-A57A6CC56194}" dt="2022-05-13T13:57:34.741" v="1506" actId="20577"/>
        <pc:sldMkLst>
          <pc:docMk/>
          <pc:sldMk cId="3976168938" sldId="319"/>
        </pc:sldMkLst>
        <pc:spChg chg="mod">
          <ac:chgData name="Daniel Björkstig" userId="2120b20060030451" providerId="LiveId" clId="{EF096A2B-FA80-4164-80D2-A57A6CC56194}" dt="2022-05-13T13:57:34.741" v="1506" actId="20577"/>
          <ac:spMkLst>
            <pc:docMk/>
            <pc:sldMk cId="3976168938" sldId="319"/>
            <ac:spMk id="3" creationId="{CDFE0ACD-426E-41CD-A2AC-DAF3FBE015A9}"/>
          </ac:spMkLst>
        </pc:spChg>
      </pc:sldChg>
      <pc:sldChg chg="add del">
        <pc:chgData name="Daniel Björkstig" userId="2120b20060030451" providerId="LiveId" clId="{EF096A2B-FA80-4164-80D2-A57A6CC56194}" dt="2022-05-13T06:58:12.237" v="790" actId="47"/>
        <pc:sldMkLst>
          <pc:docMk/>
          <pc:sldMk cId="2156402325" sldId="320"/>
        </pc:sldMkLst>
      </pc:sldChg>
      <pc:sldChg chg="addSp modSp add mod modClrScheme chgLayout">
        <pc:chgData name="Daniel Björkstig" userId="2120b20060030451" providerId="LiveId" clId="{EF096A2B-FA80-4164-80D2-A57A6CC56194}" dt="2022-05-13T12:54:06.672" v="1088" actId="14100"/>
        <pc:sldMkLst>
          <pc:docMk/>
          <pc:sldMk cId="2875558740" sldId="320"/>
        </pc:sldMkLst>
        <pc:spChg chg="mod">
          <ac:chgData name="Daniel Björkstig" userId="2120b20060030451" providerId="LiveId" clId="{EF096A2B-FA80-4164-80D2-A57A6CC56194}" dt="2022-05-13T12:02:28.906" v="1086" actId="255"/>
          <ac:spMkLst>
            <pc:docMk/>
            <pc:sldMk cId="2875558740" sldId="320"/>
            <ac:spMk id="2" creationId="{B29E15C7-EF7D-47FF-AF8A-18FCDA29BBBD}"/>
          </ac:spMkLst>
        </pc:spChg>
        <pc:spChg chg="mod ord">
          <ac:chgData name="Daniel Björkstig" userId="2120b20060030451" providerId="LiveId" clId="{EF096A2B-FA80-4164-80D2-A57A6CC56194}" dt="2022-05-13T12:01:37.618" v="1062" actId="26606"/>
          <ac:spMkLst>
            <pc:docMk/>
            <pc:sldMk cId="2875558740" sldId="320"/>
            <ac:spMk id="3" creationId="{402CE7A7-C4A4-45E0-B83D-E06A74F49A8D}"/>
          </ac:spMkLst>
        </pc:spChg>
        <pc:picChg chg="add mod">
          <ac:chgData name="Daniel Björkstig" userId="2120b20060030451" providerId="LiveId" clId="{EF096A2B-FA80-4164-80D2-A57A6CC56194}" dt="2022-05-13T12:54:06.672" v="1088" actId="14100"/>
          <ac:picMkLst>
            <pc:docMk/>
            <pc:sldMk cId="2875558740" sldId="320"/>
            <ac:picMk id="5" creationId="{14F15672-34CD-43E5-9F42-168964F2377F}"/>
          </ac:picMkLst>
        </pc:picChg>
      </pc:sldChg>
      <pc:sldChg chg="modSp add mod">
        <pc:chgData name="Daniel Björkstig" userId="2120b20060030451" providerId="LiveId" clId="{EF096A2B-FA80-4164-80D2-A57A6CC56194}" dt="2022-05-13T07:09:38.425" v="872" actId="20577"/>
        <pc:sldMkLst>
          <pc:docMk/>
          <pc:sldMk cId="127391749" sldId="321"/>
        </pc:sldMkLst>
        <pc:spChg chg="mod">
          <ac:chgData name="Daniel Björkstig" userId="2120b20060030451" providerId="LiveId" clId="{EF096A2B-FA80-4164-80D2-A57A6CC56194}" dt="2022-05-13T07:09:38.425" v="872" actId="20577"/>
          <ac:spMkLst>
            <pc:docMk/>
            <pc:sldMk cId="127391749" sldId="321"/>
            <ac:spMk id="2" creationId="{12534B17-AE5A-4899-8FEC-E423AC47627C}"/>
          </ac:spMkLst>
        </pc:spChg>
        <pc:spChg chg="mod">
          <ac:chgData name="Daniel Björkstig" userId="2120b20060030451" providerId="LiveId" clId="{EF096A2B-FA80-4164-80D2-A57A6CC56194}" dt="2022-05-13T07:09:32.477" v="853" actId="6549"/>
          <ac:spMkLst>
            <pc:docMk/>
            <pc:sldMk cId="127391749" sldId="321"/>
            <ac:spMk id="3" creationId="{CDFE0ACD-426E-41CD-A2AC-DAF3FBE015A9}"/>
          </ac:spMkLst>
        </pc:spChg>
      </pc:sldChg>
      <pc:sldChg chg="modSp add mod ord">
        <pc:chgData name="Daniel Björkstig" userId="2120b20060030451" providerId="LiveId" clId="{EF096A2B-FA80-4164-80D2-A57A6CC56194}" dt="2022-05-13T07:10:26.031" v="921" actId="20577"/>
        <pc:sldMkLst>
          <pc:docMk/>
          <pc:sldMk cId="3197567942" sldId="322"/>
        </pc:sldMkLst>
        <pc:spChg chg="mod">
          <ac:chgData name="Daniel Björkstig" userId="2120b20060030451" providerId="LiveId" clId="{EF096A2B-FA80-4164-80D2-A57A6CC56194}" dt="2022-05-13T07:10:26.031" v="921" actId="20577"/>
          <ac:spMkLst>
            <pc:docMk/>
            <pc:sldMk cId="3197567942" sldId="322"/>
            <ac:spMk id="2" creationId="{12534B17-AE5A-4899-8FEC-E423AC47627C}"/>
          </ac:spMkLst>
        </pc:spChg>
      </pc:sldChg>
      <pc:sldChg chg="modSp add mod">
        <pc:chgData name="Daniel Björkstig" userId="2120b20060030451" providerId="LiveId" clId="{EF096A2B-FA80-4164-80D2-A57A6CC56194}" dt="2022-05-13T15:36:38.029" v="3023" actId="14100"/>
        <pc:sldMkLst>
          <pc:docMk/>
          <pc:sldMk cId="2541417190" sldId="323"/>
        </pc:sldMkLst>
        <pc:spChg chg="mod">
          <ac:chgData name="Daniel Björkstig" userId="2120b20060030451" providerId="LiveId" clId="{EF096A2B-FA80-4164-80D2-A57A6CC56194}" dt="2022-05-13T15:36:38.029" v="3023" actId="14100"/>
          <ac:spMkLst>
            <pc:docMk/>
            <pc:sldMk cId="2541417190" sldId="323"/>
            <ac:spMk id="2" creationId="{12534B17-AE5A-4899-8FEC-E423AC47627C}"/>
          </ac:spMkLst>
        </pc:spChg>
        <pc:spChg chg="mod">
          <ac:chgData name="Daniel Björkstig" userId="2120b20060030451" providerId="LiveId" clId="{EF096A2B-FA80-4164-80D2-A57A6CC56194}" dt="2022-05-13T15:36:32.271" v="3022" actId="14100"/>
          <ac:spMkLst>
            <pc:docMk/>
            <pc:sldMk cId="2541417190" sldId="323"/>
            <ac:spMk id="3" creationId="{CDFE0ACD-426E-41CD-A2AC-DAF3FBE015A9}"/>
          </ac:spMkLst>
        </pc:spChg>
      </pc:sldChg>
      <pc:sldChg chg="modSp add mod ord">
        <pc:chgData name="Daniel Björkstig" userId="2120b20060030451" providerId="LiveId" clId="{EF096A2B-FA80-4164-80D2-A57A6CC56194}" dt="2022-05-13T14:34:30.519" v="1846" actId="108"/>
        <pc:sldMkLst>
          <pc:docMk/>
          <pc:sldMk cId="702224177" sldId="324"/>
        </pc:sldMkLst>
        <pc:spChg chg="mod">
          <ac:chgData name="Daniel Björkstig" userId="2120b20060030451" providerId="LiveId" clId="{EF096A2B-FA80-4164-80D2-A57A6CC56194}" dt="2022-05-13T14:34:30.519" v="1846" actId="108"/>
          <ac:spMkLst>
            <pc:docMk/>
            <pc:sldMk cId="702224177" sldId="324"/>
            <ac:spMk id="3" creationId="{CDFE0ACD-426E-41CD-A2AC-DAF3FBE015A9}"/>
          </ac:spMkLst>
        </pc:spChg>
      </pc:sldChg>
      <pc:sldChg chg="modSp add mod ord">
        <pc:chgData name="Daniel Björkstig" userId="2120b20060030451" providerId="LiveId" clId="{EF096A2B-FA80-4164-80D2-A57A6CC56194}" dt="2022-05-13T14:36:11.708" v="1871" actId="5793"/>
        <pc:sldMkLst>
          <pc:docMk/>
          <pc:sldMk cId="1803514681" sldId="325"/>
        </pc:sldMkLst>
        <pc:spChg chg="mod">
          <ac:chgData name="Daniel Björkstig" userId="2120b20060030451" providerId="LiveId" clId="{EF096A2B-FA80-4164-80D2-A57A6CC56194}" dt="2022-05-13T14:36:11.708" v="1871" actId="5793"/>
          <ac:spMkLst>
            <pc:docMk/>
            <pc:sldMk cId="1803514681" sldId="325"/>
            <ac:spMk id="3" creationId="{CDFE0ACD-426E-41CD-A2AC-DAF3FBE015A9}"/>
          </ac:spMkLst>
        </pc:spChg>
      </pc:sldChg>
      <pc:sldChg chg="modSp new mod">
        <pc:chgData name="Daniel Björkstig" userId="2120b20060030451" providerId="LiveId" clId="{EF096A2B-FA80-4164-80D2-A57A6CC56194}" dt="2022-05-13T15:06:19.935" v="2486" actId="20577"/>
        <pc:sldMkLst>
          <pc:docMk/>
          <pc:sldMk cId="2104536192" sldId="326"/>
        </pc:sldMkLst>
        <pc:spChg chg="mod">
          <ac:chgData name="Daniel Björkstig" userId="2120b20060030451" providerId="LiveId" clId="{EF096A2B-FA80-4164-80D2-A57A6CC56194}" dt="2022-05-13T14:10:34.491" v="1623" actId="20577"/>
          <ac:spMkLst>
            <pc:docMk/>
            <pc:sldMk cId="2104536192" sldId="326"/>
            <ac:spMk id="2" creationId="{A89E9933-355D-4A84-A544-397ABB0B36BB}"/>
          </ac:spMkLst>
        </pc:spChg>
        <pc:spChg chg="mod">
          <ac:chgData name="Daniel Björkstig" userId="2120b20060030451" providerId="LiveId" clId="{EF096A2B-FA80-4164-80D2-A57A6CC56194}" dt="2022-05-13T15:06:19.935" v="2486" actId="20577"/>
          <ac:spMkLst>
            <pc:docMk/>
            <pc:sldMk cId="2104536192" sldId="326"/>
            <ac:spMk id="3" creationId="{A51DF627-23EA-4101-98AF-26D89DF3937C}"/>
          </ac:spMkLst>
        </pc:spChg>
      </pc:sldChg>
      <pc:sldChg chg="modSp add mod">
        <pc:chgData name="Daniel Björkstig" userId="2120b20060030451" providerId="LiveId" clId="{EF096A2B-FA80-4164-80D2-A57A6CC56194}" dt="2022-05-13T14:03:46.015" v="1613" actId="20577"/>
        <pc:sldMkLst>
          <pc:docMk/>
          <pc:sldMk cId="1195435370" sldId="327"/>
        </pc:sldMkLst>
        <pc:spChg chg="mod">
          <ac:chgData name="Daniel Björkstig" userId="2120b20060030451" providerId="LiveId" clId="{EF096A2B-FA80-4164-80D2-A57A6CC56194}" dt="2022-05-13T14:02:30.376" v="1532" actId="20577"/>
          <ac:spMkLst>
            <pc:docMk/>
            <pc:sldMk cId="1195435370" sldId="327"/>
            <ac:spMk id="2" creationId="{12534B17-AE5A-4899-8FEC-E423AC47627C}"/>
          </ac:spMkLst>
        </pc:spChg>
        <pc:spChg chg="mod">
          <ac:chgData name="Daniel Björkstig" userId="2120b20060030451" providerId="LiveId" clId="{EF096A2B-FA80-4164-80D2-A57A6CC56194}" dt="2022-05-13T14:03:46.015" v="1613" actId="20577"/>
          <ac:spMkLst>
            <pc:docMk/>
            <pc:sldMk cId="1195435370" sldId="327"/>
            <ac:spMk id="3" creationId="{CDFE0ACD-426E-41CD-A2AC-DAF3FBE015A9}"/>
          </ac:spMkLst>
        </pc:spChg>
      </pc:sldChg>
      <pc:sldChg chg="addSp modSp add mod modClrScheme chgLayout">
        <pc:chgData name="Daniel Björkstig" userId="2120b20060030451" providerId="LiveId" clId="{EF096A2B-FA80-4164-80D2-A57A6CC56194}" dt="2022-05-13T14:53:03.867" v="2131" actId="1076"/>
        <pc:sldMkLst>
          <pc:docMk/>
          <pc:sldMk cId="518914996" sldId="328"/>
        </pc:sldMkLst>
        <pc:spChg chg="mod">
          <ac:chgData name="Daniel Björkstig" userId="2120b20060030451" providerId="LiveId" clId="{EF096A2B-FA80-4164-80D2-A57A6CC56194}" dt="2022-05-13T14:43:28.052" v="2027" actId="26606"/>
          <ac:spMkLst>
            <pc:docMk/>
            <pc:sldMk cId="518914996" sldId="328"/>
            <ac:spMk id="2" creationId="{0C121BE5-2CD4-42D3-854E-0DA401178DC9}"/>
          </ac:spMkLst>
        </pc:spChg>
        <pc:spChg chg="mod">
          <ac:chgData name="Daniel Björkstig" userId="2120b20060030451" providerId="LiveId" clId="{EF096A2B-FA80-4164-80D2-A57A6CC56194}" dt="2022-05-13T14:45:23.124" v="2108" actId="20577"/>
          <ac:spMkLst>
            <pc:docMk/>
            <pc:sldMk cId="518914996" sldId="328"/>
            <ac:spMk id="5" creationId="{B357798A-D008-4C85-B0C5-9A2DF0DB6039}"/>
          </ac:spMkLst>
        </pc:spChg>
        <pc:graphicFrameChg chg="add mod modGraphic">
          <ac:chgData name="Daniel Björkstig" userId="2120b20060030451" providerId="LiveId" clId="{EF096A2B-FA80-4164-80D2-A57A6CC56194}" dt="2022-05-13T14:53:03.867" v="2131" actId="1076"/>
          <ac:graphicFrameMkLst>
            <pc:docMk/>
            <pc:sldMk cId="518914996" sldId="328"/>
            <ac:graphicFrameMk id="3" creationId="{B807EBB7-32DE-4632-AB55-1FD1651BE8B4}"/>
          </ac:graphicFrameMkLst>
        </pc:graphicFrameChg>
      </pc:sldChg>
      <pc:sldChg chg="delSp modSp add mod">
        <pc:chgData name="Daniel Björkstig" userId="2120b20060030451" providerId="LiveId" clId="{EF096A2B-FA80-4164-80D2-A57A6CC56194}" dt="2022-05-13T15:05:23.863" v="2467" actId="20577"/>
        <pc:sldMkLst>
          <pc:docMk/>
          <pc:sldMk cId="2105762975" sldId="329"/>
        </pc:sldMkLst>
        <pc:spChg chg="mod">
          <ac:chgData name="Daniel Björkstig" userId="2120b20060030451" providerId="LiveId" clId="{EF096A2B-FA80-4164-80D2-A57A6CC56194}" dt="2022-05-13T15:05:23.863" v="2467" actId="20577"/>
          <ac:spMkLst>
            <pc:docMk/>
            <pc:sldMk cId="2105762975" sldId="329"/>
            <ac:spMk id="5" creationId="{B357798A-D008-4C85-B0C5-9A2DF0DB6039}"/>
          </ac:spMkLst>
        </pc:spChg>
        <pc:graphicFrameChg chg="del">
          <ac:chgData name="Daniel Björkstig" userId="2120b20060030451" providerId="LiveId" clId="{EF096A2B-FA80-4164-80D2-A57A6CC56194}" dt="2022-05-13T14:45:54.393" v="2111" actId="478"/>
          <ac:graphicFrameMkLst>
            <pc:docMk/>
            <pc:sldMk cId="2105762975" sldId="329"/>
            <ac:graphicFrameMk id="3" creationId="{B807EBB7-32DE-4632-AB55-1FD1651BE8B4}"/>
          </ac:graphicFrameMkLst>
        </pc:graphicFrameChg>
      </pc:sldChg>
      <pc:sldChg chg="addSp delSp modSp new mod modClrScheme chgLayout">
        <pc:chgData name="Daniel Björkstig" userId="2120b20060030451" providerId="LiveId" clId="{EF096A2B-FA80-4164-80D2-A57A6CC56194}" dt="2022-05-13T15:12:02.077" v="2595" actId="20577"/>
        <pc:sldMkLst>
          <pc:docMk/>
          <pc:sldMk cId="3967450165" sldId="330"/>
        </pc:sldMkLst>
        <pc:spChg chg="mod">
          <ac:chgData name="Daniel Björkstig" userId="2120b20060030451" providerId="LiveId" clId="{EF096A2B-FA80-4164-80D2-A57A6CC56194}" dt="2022-05-13T15:12:02.077" v="2595" actId="20577"/>
          <ac:spMkLst>
            <pc:docMk/>
            <pc:sldMk cId="3967450165" sldId="330"/>
            <ac:spMk id="2" creationId="{3D54411A-5B64-4B55-8820-EBC10C5C7FB7}"/>
          </ac:spMkLst>
        </pc:spChg>
        <pc:spChg chg="del mod">
          <ac:chgData name="Daniel Björkstig" userId="2120b20060030451" providerId="LiveId" clId="{EF096A2B-FA80-4164-80D2-A57A6CC56194}" dt="2022-05-13T15:09:35.908" v="2541" actId="478"/>
          <ac:spMkLst>
            <pc:docMk/>
            <pc:sldMk cId="3967450165" sldId="330"/>
            <ac:spMk id="3" creationId="{A08E8DCD-A9F2-47C2-A0A2-A1F0A1BCD267}"/>
          </ac:spMkLst>
        </pc:spChg>
        <pc:spChg chg="add del mod">
          <ac:chgData name="Daniel Björkstig" userId="2120b20060030451" providerId="LiveId" clId="{EF096A2B-FA80-4164-80D2-A57A6CC56194}" dt="2022-05-13T15:09:39.664" v="2542" actId="478"/>
          <ac:spMkLst>
            <pc:docMk/>
            <pc:sldMk cId="3967450165" sldId="330"/>
            <ac:spMk id="6" creationId="{EA333589-CEC7-42C8-9BEB-FDDE9A71946B}"/>
          </ac:spMkLst>
        </pc:spChg>
        <pc:graphicFrameChg chg="add mod modGraphic">
          <ac:chgData name="Daniel Björkstig" userId="2120b20060030451" providerId="LiveId" clId="{EF096A2B-FA80-4164-80D2-A57A6CC56194}" dt="2022-05-13T15:11:44.223" v="2594" actId="20577"/>
          <ac:graphicFrameMkLst>
            <pc:docMk/>
            <pc:sldMk cId="3967450165" sldId="330"/>
            <ac:graphicFrameMk id="4" creationId="{88B2CBE9-0291-4A53-B078-CDE514370751}"/>
          </ac:graphicFrameMkLst>
        </pc:graphicFrameChg>
      </pc:sldChg>
    </pc:docChg>
  </pc:docChgLst>
  <pc:docChgLst>
    <pc:chgData name="Daniel Björkstig" userId="2120b20060030451" providerId="LiveId" clId="{BBEEF929-DB42-9940-8E69-37DE1918E65E}"/>
    <pc:docChg chg="modSld">
      <pc:chgData name="Daniel Björkstig" userId="2120b20060030451" providerId="LiveId" clId="{BBEEF929-DB42-9940-8E69-37DE1918E65E}" dt="2022-05-14T21:01:32.347" v="14" actId="20577"/>
      <pc:docMkLst>
        <pc:docMk/>
      </pc:docMkLst>
      <pc:sldChg chg="modSp">
        <pc:chgData name="Daniel Björkstig" userId="2120b20060030451" providerId="LiveId" clId="{BBEEF929-DB42-9940-8E69-37DE1918E65E}" dt="2022-05-14T21:01:32.347" v="14" actId="20577"/>
        <pc:sldMkLst>
          <pc:docMk/>
          <pc:sldMk cId="518914996" sldId="328"/>
        </pc:sldMkLst>
        <pc:graphicFrameChg chg="mod modGraphic">
          <ac:chgData name="Daniel Björkstig" userId="2120b20060030451" providerId="LiveId" clId="{BBEEF929-DB42-9940-8E69-37DE1918E65E}" dt="2022-05-14T21:01:32.347" v="14" actId="20577"/>
          <ac:graphicFrameMkLst>
            <pc:docMk/>
            <pc:sldMk cId="518914996" sldId="328"/>
            <ac:graphicFrameMk id="3" creationId="{B807EBB7-32DE-4632-AB55-1FD1651BE8B4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83D50-99F5-49CD-9AA9-FC64421B29BE}" type="datetimeFigureOut">
              <a:rPr lang="sv-SE" smtClean="0"/>
              <a:t>2022-06-01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952DFC-8DCB-4664-84E8-043957C32B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9450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83D50-99F5-49CD-9AA9-FC64421B29BE}" type="datetimeFigureOut">
              <a:rPr lang="sv-SE" smtClean="0"/>
              <a:t>2022-06-01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952DFC-8DCB-4664-84E8-043957C32B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2365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83D50-99F5-49CD-9AA9-FC64421B29BE}" type="datetimeFigureOut">
              <a:rPr lang="sv-SE" smtClean="0"/>
              <a:t>2022-06-01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952DFC-8DCB-4664-84E8-043957C32B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3776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83D50-99F5-49CD-9AA9-FC64421B29BE}" type="datetimeFigureOut">
              <a:rPr lang="sv-SE" smtClean="0"/>
              <a:t>2022-06-01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952DFC-8DCB-4664-84E8-043957C32B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44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83D50-99F5-49CD-9AA9-FC64421B29BE}" type="datetimeFigureOut">
              <a:rPr lang="sv-SE" smtClean="0"/>
              <a:t>2022-06-01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952DFC-8DCB-4664-84E8-043957C32B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3281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83D50-99F5-49CD-9AA9-FC64421B29BE}" type="datetimeFigureOut">
              <a:rPr lang="sv-SE" smtClean="0"/>
              <a:t>2022-06-01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952DFC-8DCB-4664-84E8-043957C32B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2064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83D50-99F5-49CD-9AA9-FC64421B29BE}" type="datetimeFigureOut">
              <a:rPr lang="sv-SE" smtClean="0"/>
              <a:t>2022-06-01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952DFC-8DCB-4664-84E8-043957C32B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3174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83D50-99F5-49CD-9AA9-FC64421B29BE}" type="datetimeFigureOut">
              <a:rPr lang="sv-SE" smtClean="0"/>
              <a:t>2022-06-01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952DFC-8DCB-4664-84E8-043957C32B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2746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83D50-99F5-49CD-9AA9-FC64421B29BE}" type="datetimeFigureOut">
              <a:rPr lang="sv-SE" smtClean="0"/>
              <a:t>2022-06-01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952DFC-8DCB-4664-84E8-043957C32B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9636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83D50-99F5-49CD-9AA9-FC64421B29BE}" type="datetimeFigureOut">
              <a:rPr lang="sv-SE" smtClean="0"/>
              <a:t>2022-06-01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952DFC-8DCB-4664-84E8-043957C32B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0125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83D50-99F5-49CD-9AA9-FC64421B29BE}" type="datetimeFigureOut">
              <a:rPr lang="sv-SE" smtClean="0"/>
              <a:t>2022-06-01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952DFC-8DCB-4664-84E8-043957C32B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221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794" y="5074508"/>
            <a:ext cx="1626973" cy="1626973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1" y="-788565"/>
            <a:ext cx="11189724" cy="884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0078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Föreninsgdag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14 </a:t>
            </a:r>
            <a:r>
              <a:rPr lang="en-US" dirty="0" err="1"/>
              <a:t>maj</a:t>
            </a:r>
            <a:r>
              <a:rPr lang="en-US" dirty="0"/>
              <a:t> 2022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5795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34B17-AE5A-4899-8FEC-E423AC47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Föreningskunskap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E0ACD-426E-41CD-A2AC-DAF3FBE01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567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34B17-AE5A-4899-8FEC-E423AC47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E0ACD-426E-41CD-A2AC-DAF3FBE01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09:30	</a:t>
            </a:r>
            <a:r>
              <a:rPr lang="en-US" sz="2000" dirty="0" err="1"/>
              <a:t>Välkommen</a:t>
            </a:r>
            <a:endParaRPr lang="en-US" sz="2000" dirty="0"/>
          </a:p>
          <a:p>
            <a:r>
              <a:rPr lang="en-US" sz="2000" dirty="0"/>
              <a:t>09:45	</a:t>
            </a:r>
            <a:r>
              <a:rPr lang="en-US" sz="2000" dirty="0" err="1"/>
              <a:t>Föreningskunskap</a:t>
            </a:r>
            <a:r>
              <a:rPr lang="en-US" sz="2000" dirty="0"/>
              <a:t>, Magnus Forsberg</a:t>
            </a:r>
          </a:p>
          <a:p>
            <a:r>
              <a:rPr lang="en-US" sz="3600" dirty="0"/>
              <a:t>10:15	</a:t>
            </a:r>
            <a:r>
              <a:rPr lang="en-US" sz="3600" dirty="0" err="1"/>
              <a:t>Ekonomi</a:t>
            </a:r>
            <a:r>
              <a:rPr lang="en-US" sz="3600" dirty="0"/>
              <a:t>, Lars Johansson</a:t>
            </a:r>
          </a:p>
          <a:p>
            <a:r>
              <a:rPr lang="en-US" sz="2000" dirty="0"/>
              <a:t>10:45	</a:t>
            </a:r>
            <a:r>
              <a:rPr lang="en-US" sz="2000" dirty="0" err="1"/>
              <a:t>Trygg</a:t>
            </a:r>
            <a:r>
              <a:rPr lang="en-US" sz="2000" dirty="0"/>
              <a:t> </a:t>
            </a:r>
            <a:r>
              <a:rPr lang="en-US" sz="2000" dirty="0" err="1"/>
              <a:t>miljö</a:t>
            </a:r>
            <a:r>
              <a:rPr lang="en-US" sz="2000" dirty="0"/>
              <a:t>, Magnus Forsberg</a:t>
            </a:r>
          </a:p>
          <a:p>
            <a:r>
              <a:rPr lang="en-US" sz="2000" dirty="0"/>
              <a:t>12:00	Lunch, </a:t>
            </a:r>
            <a:r>
              <a:rPr lang="en-US" sz="2000" dirty="0" err="1"/>
              <a:t>Etagé</a:t>
            </a:r>
            <a:endParaRPr lang="en-US" sz="2000" dirty="0"/>
          </a:p>
          <a:p>
            <a:r>
              <a:rPr lang="en-US" sz="2000" dirty="0"/>
              <a:t>13:00	</a:t>
            </a:r>
            <a:r>
              <a:rPr lang="en-US" sz="2000" dirty="0" err="1"/>
              <a:t>Arbetsbeskrivning</a:t>
            </a:r>
            <a:r>
              <a:rPr lang="en-US" sz="2000" dirty="0"/>
              <a:t> </a:t>
            </a:r>
            <a:r>
              <a:rPr lang="en-US" sz="2000" dirty="0" err="1"/>
              <a:t>ledare</a:t>
            </a:r>
            <a:r>
              <a:rPr lang="en-US" sz="2000" dirty="0"/>
              <a:t>, Daniel Björkstig</a:t>
            </a:r>
          </a:p>
          <a:p>
            <a:r>
              <a:rPr lang="en-US" sz="2000" dirty="0"/>
              <a:t>13:30	</a:t>
            </a:r>
            <a:r>
              <a:rPr lang="en-US" sz="2000" dirty="0" err="1"/>
              <a:t>Värdegrunden</a:t>
            </a:r>
            <a:r>
              <a:rPr lang="en-US" sz="2000" dirty="0"/>
              <a:t>, Magnus Forsberg</a:t>
            </a:r>
          </a:p>
          <a:p>
            <a:r>
              <a:rPr lang="en-US" sz="2000" dirty="0"/>
              <a:t>14:00 -&gt;	</a:t>
            </a:r>
            <a:r>
              <a:rPr lang="en-US" sz="2000" dirty="0" err="1"/>
              <a:t>Lagledare</a:t>
            </a:r>
            <a:r>
              <a:rPr lang="en-US" sz="2000" dirty="0"/>
              <a:t>, Tränare &amp; </a:t>
            </a:r>
            <a:r>
              <a:rPr lang="en-US" sz="2000" dirty="0" err="1"/>
              <a:t>Mtrl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100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34B17-AE5A-4899-8FEC-E423AC476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0730"/>
          </a:xfrm>
        </p:spPr>
        <p:txBody>
          <a:bodyPr/>
          <a:lstStyle/>
          <a:p>
            <a:r>
              <a:rPr lang="en-US" dirty="0" err="1"/>
              <a:t>Ekonomi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E0ACD-426E-41CD-A2AC-DAF3FBE01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5856"/>
            <a:ext cx="10515600" cy="5357019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Årets</a:t>
            </a:r>
            <a:r>
              <a:rPr lang="en-US" dirty="0"/>
              <a:t> </a:t>
            </a:r>
            <a:r>
              <a:rPr lang="en-US" dirty="0" err="1"/>
              <a:t>resultat</a:t>
            </a:r>
            <a:endParaRPr lang="en-US" dirty="0"/>
          </a:p>
          <a:p>
            <a:r>
              <a:rPr lang="en-US" dirty="0" err="1"/>
              <a:t>Egna</a:t>
            </a:r>
            <a:r>
              <a:rPr lang="en-US" dirty="0"/>
              <a:t> </a:t>
            </a:r>
            <a:r>
              <a:rPr lang="en-US" dirty="0" err="1"/>
              <a:t>konton</a:t>
            </a:r>
            <a:r>
              <a:rPr lang="en-US" dirty="0"/>
              <a:t> Swedbank</a:t>
            </a:r>
          </a:p>
          <a:p>
            <a:pPr lvl="1"/>
            <a:r>
              <a:rPr lang="en-US" dirty="0" err="1"/>
              <a:t>Varför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Utbetalningar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kioskbemanning</a:t>
            </a:r>
            <a:r>
              <a:rPr lang="en-US" dirty="0"/>
              <a:t> &amp; mat vid matcher</a:t>
            </a:r>
          </a:p>
          <a:p>
            <a:pPr lvl="1"/>
            <a:r>
              <a:rPr lang="en-US" dirty="0" err="1"/>
              <a:t>Kvitton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err="1"/>
              <a:t>Konto</a:t>
            </a:r>
            <a:r>
              <a:rPr lang="en-US" dirty="0"/>
              <a:t> 4970/4971</a:t>
            </a:r>
          </a:p>
          <a:p>
            <a:pPr lvl="1"/>
            <a:r>
              <a:rPr lang="en-US" dirty="0" err="1"/>
              <a:t>Lagets</a:t>
            </a:r>
            <a:r>
              <a:rPr lang="en-US" dirty="0"/>
              <a:t> </a:t>
            </a:r>
            <a:r>
              <a:rPr lang="en-US" dirty="0" err="1"/>
              <a:t>resultat</a:t>
            </a:r>
            <a:r>
              <a:rPr lang="en-US" dirty="0"/>
              <a:t> visas på 4970. </a:t>
            </a:r>
            <a:r>
              <a:rPr lang="en-US" dirty="0" err="1"/>
              <a:t>Obs</a:t>
            </a:r>
            <a:r>
              <a:rPr lang="en-US" dirty="0"/>
              <a:t>: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minusresultat</a:t>
            </a:r>
            <a:r>
              <a:rPr lang="en-US" dirty="0"/>
              <a:t>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positivt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pPr lvl="1"/>
            <a:r>
              <a:rPr lang="en-US" dirty="0" err="1"/>
              <a:t>Fondering</a:t>
            </a:r>
            <a:r>
              <a:rPr lang="en-US" dirty="0"/>
              <a:t> 20% =&gt; 140 </a:t>
            </a:r>
            <a:r>
              <a:rPr lang="en-US" dirty="0" err="1"/>
              <a:t>tkr</a:t>
            </a:r>
            <a:r>
              <a:rPr lang="en-US" dirty="0"/>
              <a:t> “</a:t>
            </a:r>
            <a:r>
              <a:rPr lang="en-US" dirty="0" err="1"/>
              <a:t>självhjälp</a:t>
            </a:r>
            <a:r>
              <a:rPr lang="en-US" dirty="0"/>
              <a:t>”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err="1"/>
              <a:t>Lagförsäljningar</a:t>
            </a:r>
            <a:r>
              <a:rPr lang="en-US" dirty="0"/>
              <a:t> ska </a:t>
            </a:r>
            <a:r>
              <a:rPr lang="en-US" dirty="0" err="1"/>
              <a:t>meddelas</a:t>
            </a:r>
            <a:r>
              <a:rPr lang="en-US" dirty="0"/>
              <a:t> </a:t>
            </a:r>
            <a:r>
              <a:rPr lang="en-US" dirty="0" err="1"/>
              <a:t>kansliet</a:t>
            </a:r>
            <a:r>
              <a:rPr lang="en-US" dirty="0"/>
              <a:t> </a:t>
            </a:r>
            <a:r>
              <a:rPr lang="en-US" dirty="0" err="1"/>
              <a:t>så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vi har </a:t>
            </a:r>
            <a:r>
              <a:rPr lang="en-US" dirty="0" err="1"/>
              <a:t>koll</a:t>
            </a:r>
            <a:endParaRPr lang="en-US" dirty="0"/>
          </a:p>
          <a:p>
            <a:pPr lvl="1"/>
            <a:r>
              <a:rPr lang="en-US" dirty="0" err="1"/>
              <a:t>Bingolotto</a:t>
            </a:r>
            <a:r>
              <a:rPr lang="en-US" dirty="0"/>
              <a:t> &amp; </a:t>
            </a:r>
            <a:r>
              <a:rPr lang="en-US" dirty="0" err="1"/>
              <a:t>dyl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err="1"/>
              <a:t>Fakturering</a:t>
            </a:r>
            <a:r>
              <a:rPr lang="en-US" dirty="0"/>
              <a:t> laget.se</a:t>
            </a:r>
          </a:p>
          <a:p>
            <a:pPr lvl="1"/>
            <a:r>
              <a:rPr lang="en-US" dirty="0"/>
              <a:t>Problem vid </a:t>
            </a:r>
            <a:r>
              <a:rPr lang="en-US" dirty="0" err="1"/>
              <a:t>utebliven</a:t>
            </a:r>
            <a:r>
              <a:rPr lang="en-US" dirty="0"/>
              <a:t> </a:t>
            </a:r>
            <a:r>
              <a:rPr lang="en-US" dirty="0" err="1"/>
              <a:t>betalning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17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4411A-5B64-4B55-8820-EBC10C5C7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8313177" cy="753035"/>
          </a:xfrm>
        </p:spPr>
        <p:txBody>
          <a:bodyPr anchor="b">
            <a:normAutofit/>
          </a:bodyPr>
          <a:lstStyle/>
          <a:p>
            <a:r>
              <a:rPr lang="en-US" sz="4400" dirty="0" err="1"/>
              <a:t>Ekonomi</a:t>
            </a:r>
            <a:r>
              <a:rPr lang="en-US" sz="4400" dirty="0"/>
              <a:t> – </a:t>
            </a:r>
            <a:r>
              <a:rPr lang="en-US" sz="4400" dirty="0" err="1"/>
              <a:t>träningsavgifter</a:t>
            </a:r>
            <a:r>
              <a:rPr lang="en-US" sz="4400" dirty="0"/>
              <a:t> 22/23</a:t>
            </a:r>
            <a:endParaRPr lang="sv-SE" sz="44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8B2CBE9-0291-4A53-B078-CDE5143707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776106"/>
              </p:ext>
            </p:extLst>
          </p:nvPr>
        </p:nvGraphicFramePr>
        <p:xfrm>
          <a:off x="839788" y="1640540"/>
          <a:ext cx="9209648" cy="4326872"/>
        </p:xfrm>
        <a:graphic>
          <a:graphicData uri="http://schemas.openxmlformats.org/drawingml/2006/table">
            <a:tbl>
              <a:tblPr firstRow="1" bandRow="1"/>
              <a:tblGrid>
                <a:gridCol w="754454">
                  <a:extLst>
                    <a:ext uri="{9D8B030D-6E8A-4147-A177-3AD203B41FA5}">
                      <a16:colId xmlns:a16="http://schemas.microsoft.com/office/drawing/2014/main" val="3066095853"/>
                    </a:ext>
                  </a:extLst>
                </a:gridCol>
                <a:gridCol w="715096">
                  <a:extLst>
                    <a:ext uri="{9D8B030D-6E8A-4147-A177-3AD203B41FA5}">
                      <a16:colId xmlns:a16="http://schemas.microsoft.com/office/drawing/2014/main" val="3729761487"/>
                    </a:ext>
                  </a:extLst>
                </a:gridCol>
                <a:gridCol w="715096">
                  <a:extLst>
                    <a:ext uri="{9D8B030D-6E8A-4147-A177-3AD203B41FA5}">
                      <a16:colId xmlns:a16="http://schemas.microsoft.com/office/drawing/2014/main" val="347824074"/>
                    </a:ext>
                  </a:extLst>
                </a:gridCol>
                <a:gridCol w="715096">
                  <a:extLst>
                    <a:ext uri="{9D8B030D-6E8A-4147-A177-3AD203B41FA5}">
                      <a16:colId xmlns:a16="http://schemas.microsoft.com/office/drawing/2014/main" val="2782610508"/>
                    </a:ext>
                  </a:extLst>
                </a:gridCol>
                <a:gridCol w="1243337">
                  <a:extLst>
                    <a:ext uri="{9D8B030D-6E8A-4147-A177-3AD203B41FA5}">
                      <a16:colId xmlns:a16="http://schemas.microsoft.com/office/drawing/2014/main" val="1219763421"/>
                    </a:ext>
                  </a:extLst>
                </a:gridCol>
                <a:gridCol w="1308629">
                  <a:extLst>
                    <a:ext uri="{9D8B030D-6E8A-4147-A177-3AD203B41FA5}">
                      <a16:colId xmlns:a16="http://schemas.microsoft.com/office/drawing/2014/main" val="3678694656"/>
                    </a:ext>
                  </a:extLst>
                </a:gridCol>
                <a:gridCol w="1211963">
                  <a:extLst>
                    <a:ext uri="{9D8B030D-6E8A-4147-A177-3AD203B41FA5}">
                      <a16:colId xmlns:a16="http://schemas.microsoft.com/office/drawing/2014/main" val="1166869246"/>
                    </a:ext>
                  </a:extLst>
                </a:gridCol>
                <a:gridCol w="1183341">
                  <a:extLst>
                    <a:ext uri="{9D8B030D-6E8A-4147-A177-3AD203B41FA5}">
                      <a16:colId xmlns:a16="http://schemas.microsoft.com/office/drawing/2014/main" val="2848141756"/>
                    </a:ext>
                  </a:extLst>
                </a:gridCol>
                <a:gridCol w="1362636">
                  <a:extLst>
                    <a:ext uri="{9D8B030D-6E8A-4147-A177-3AD203B41FA5}">
                      <a16:colId xmlns:a16="http://schemas.microsoft.com/office/drawing/2014/main" val="2315474534"/>
                    </a:ext>
                  </a:extLst>
                </a:gridCol>
              </a:tblGrid>
              <a:tr h="393352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15/16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</a:rPr>
                        <a:t>16/17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</a:rPr>
                        <a:t>17/18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</a:rPr>
                        <a:t>18/19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</a:rPr>
                        <a:t>19/20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</a:rPr>
                        <a:t>20/21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21/22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22/23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2201831"/>
                  </a:ext>
                </a:extLst>
              </a:tr>
              <a:tr h="393352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</a:rPr>
                        <a:t>U16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3100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3300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3500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3500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3500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3500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3700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59732"/>
                  </a:ext>
                </a:extLst>
              </a:tr>
              <a:tr h="393352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</a:rPr>
                        <a:t>U15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3100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3300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3500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3500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3500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3500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3700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2961760"/>
                  </a:ext>
                </a:extLst>
              </a:tr>
              <a:tr h="393352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</a:rPr>
                        <a:t>U14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2800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2900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3100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3300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3300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3300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3300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3500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2593009"/>
                  </a:ext>
                </a:extLst>
              </a:tr>
              <a:tr h="393352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</a:rPr>
                        <a:t>U13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2800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2900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3100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3300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3300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3300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3300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3500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2703787"/>
                  </a:ext>
                </a:extLst>
              </a:tr>
              <a:tr h="393352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</a:rPr>
                        <a:t>U12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2700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2800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3200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3200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3200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3200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3400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5672560"/>
                  </a:ext>
                </a:extLst>
              </a:tr>
              <a:tr h="393352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</a:rPr>
                        <a:t>U11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2700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2800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3200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3200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3200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3200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3400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039704"/>
                  </a:ext>
                </a:extLst>
              </a:tr>
              <a:tr h="393352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</a:rPr>
                        <a:t>U10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2500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2600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2800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3200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1585472"/>
                  </a:ext>
                </a:extLst>
              </a:tr>
              <a:tr h="393352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</a:rPr>
                        <a:t>U9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2500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2600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2800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3200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3553258"/>
                  </a:ext>
                </a:extLst>
              </a:tr>
              <a:tr h="393352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</a:rPr>
                        <a:t>SH tjej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- 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640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640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4556628"/>
                  </a:ext>
                </a:extLst>
              </a:tr>
              <a:tr h="393352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</a:rPr>
                        <a:t>TKH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300/640/900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350/640/900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350/640/900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350/640/900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500/700/1000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5799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7450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34B17-AE5A-4899-8FEC-E423AC47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E0ACD-426E-41CD-A2AC-DAF3FBE01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09:30	</a:t>
            </a:r>
            <a:r>
              <a:rPr lang="en-US" sz="2000" dirty="0" err="1"/>
              <a:t>Välkommen</a:t>
            </a:r>
            <a:endParaRPr lang="en-US" sz="2000" dirty="0"/>
          </a:p>
          <a:p>
            <a:r>
              <a:rPr lang="en-US" sz="2000" dirty="0"/>
              <a:t>09:45	</a:t>
            </a:r>
            <a:r>
              <a:rPr lang="en-US" sz="2000" dirty="0" err="1"/>
              <a:t>Föreningskunskap</a:t>
            </a:r>
            <a:r>
              <a:rPr lang="en-US" sz="2000" dirty="0"/>
              <a:t>, Magnus Forsberg</a:t>
            </a:r>
          </a:p>
          <a:p>
            <a:r>
              <a:rPr lang="en-US" sz="2000" dirty="0"/>
              <a:t>10:15	</a:t>
            </a:r>
            <a:r>
              <a:rPr lang="en-US" sz="2000" dirty="0" err="1"/>
              <a:t>Ekonomi</a:t>
            </a:r>
            <a:r>
              <a:rPr lang="en-US" sz="2000" dirty="0"/>
              <a:t>, Lars Johansson</a:t>
            </a:r>
          </a:p>
          <a:p>
            <a:r>
              <a:rPr lang="en-US" sz="3600" dirty="0"/>
              <a:t>10:45	</a:t>
            </a:r>
            <a:r>
              <a:rPr lang="en-US" sz="3600" dirty="0" err="1"/>
              <a:t>Trygg</a:t>
            </a:r>
            <a:r>
              <a:rPr lang="en-US" sz="3600" dirty="0"/>
              <a:t> </a:t>
            </a:r>
            <a:r>
              <a:rPr lang="en-US" sz="3600" dirty="0" err="1"/>
              <a:t>miljö</a:t>
            </a:r>
            <a:r>
              <a:rPr lang="en-US" sz="3600" dirty="0"/>
              <a:t>, Magnus Forsberg</a:t>
            </a:r>
          </a:p>
          <a:p>
            <a:r>
              <a:rPr lang="en-US" sz="2000" dirty="0"/>
              <a:t>12:00	Lunch, </a:t>
            </a:r>
            <a:r>
              <a:rPr lang="en-US" sz="2000" dirty="0" err="1"/>
              <a:t>Etagé</a:t>
            </a:r>
            <a:endParaRPr lang="en-US" sz="2000" dirty="0"/>
          </a:p>
          <a:p>
            <a:r>
              <a:rPr lang="en-US" sz="2000" dirty="0"/>
              <a:t>13:00	</a:t>
            </a:r>
            <a:r>
              <a:rPr lang="en-US" sz="2000" dirty="0" err="1"/>
              <a:t>Arbetsbeskrivning</a:t>
            </a:r>
            <a:r>
              <a:rPr lang="en-US" sz="2000" dirty="0"/>
              <a:t> </a:t>
            </a:r>
            <a:r>
              <a:rPr lang="en-US" sz="2000" dirty="0" err="1"/>
              <a:t>ledare</a:t>
            </a:r>
            <a:r>
              <a:rPr lang="en-US" sz="2000" dirty="0"/>
              <a:t>, Daniel Björkstig</a:t>
            </a:r>
          </a:p>
          <a:p>
            <a:r>
              <a:rPr lang="en-US" sz="2000" dirty="0"/>
              <a:t>13:30	</a:t>
            </a:r>
            <a:r>
              <a:rPr lang="en-US" sz="2000" dirty="0" err="1"/>
              <a:t>Värdegrunden</a:t>
            </a:r>
            <a:r>
              <a:rPr lang="en-US" sz="2000" dirty="0"/>
              <a:t>, Magnus Forsberg</a:t>
            </a:r>
          </a:p>
          <a:p>
            <a:r>
              <a:rPr lang="en-US" sz="2000" dirty="0"/>
              <a:t>14:00 -&gt;	</a:t>
            </a:r>
            <a:r>
              <a:rPr lang="en-US" sz="2000" dirty="0" err="1"/>
              <a:t>Lagledare</a:t>
            </a:r>
            <a:r>
              <a:rPr lang="en-US" sz="2000" dirty="0"/>
              <a:t>, Tränare &amp; </a:t>
            </a:r>
            <a:r>
              <a:rPr lang="en-US" sz="2000" dirty="0" err="1"/>
              <a:t>Mtrl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201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34B17-AE5A-4899-8FEC-E423AC47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Trygg</a:t>
            </a:r>
            <a:r>
              <a:rPr lang="en-US" dirty="0"/>
              <a:t> </a:t>
            </a:r>
            <a:r>
              <a:rPr lang="en-US" dirty="0" err="1"/>
              <a:t>Miljö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E0ACD-426E-41CD-A2AC-DAF3FBE01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91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34B17-AE5A-4899-8FEC-E423AC47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E0ACD-426E-41CD-A2AC-DAF3FBE01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09:30	</a:t>
            </a:r>
            <a:r>
              <a:rPr lang="en-US" sz="2000" dirty="0" err="1"/>
              <a:t>Välkommen</a:t>
            </a:r>
            <a:endParaRPr lang="en-US" sz="2000" dirty="0"/>
          </a:p>
          <a:p>
            <a:r>
              <a:rPr lang="en-US" sz="2000" dirty="0"/>
              <a:t>09:45	</a:t>
            </a:r>
            <a:r>
              <a:rPr lang="en-US" sz="2000" dirty="0" err="1"/>
              <a:t>Föreningskunskap</a:t>
            </a:r>
            <a:r>
              <a:rPr lang="en-US" sz="2000" dirty="0"/>
              <a:t>, Magnus Forsberg</a:t>
            </a:r>
          </a:p>
          <a:p>
            <a:r>
              <a:rPr lang="en-US" sz="2000" dirty="0"/>
              <a:t>10:15	</a:t>
            </a:r>
            <a:r>
              <a:rPr lang="en-US" sz="2000" dirty="0" err="1"/>
              <a:t>Ekonomi</a:t>
            </a:r>
            <a:r>
              <a:rPr lang="en-US" sz="2000" dirty="0"/>
              <a:t>, Lars Johansson</a:t>
            </a:r>
          </a:p>
          <a:p>
            <a:r>
              <a:rPr lang="en-US" sz="2000" dirty="0"/>
              <a:t>10:45	</a:t>
            </a:r>
            <a:r>
              <a:rPr lang="en-US" sz="2000" dirty="0" err="1"/>
              <a:t>Trygg</a:t>
            </a:r>
            <a:r>
              <a:rPr lang="en-US" sz="2000" dirty="0"/>
              <a:t> </a:t>
            </a:r>
            <a:r>
              <a:rPr lang="en-US" sz="2000" dirty="0" err="1"/>
              <a:t>miljö</a:t>
            </a:r>
            <a:r>
              <a:rPr lang="en-US" sz="2000" dirty="0"/>
              <a:t>, Magnus Forsberg</a:t>
            </a:r>
          </a:p>
          <a:p>
            <a:r>
              <a:rPr lang="en-US" sz="3600" dirty="0"/>
              <a:t>12:00	Lunch, </a:t>
            </a:r>
            <a:r>
              <a:rPr lang="en-US" sz="3600" dirty="0" err="1"/>
              <a:t>Etagé</a:t>
            </a:r>
            <a:endParaRPr lang="en-US" sz="3600" dirty="0"/>
          </a:p>
          <a:p>
            <a:r>
              <a:rPr lang="en-US" sz="2000" dirty="0"/>
              <a:t>13:00	</a:t>
            </a:r>
            <a:r>
              <a:rPr lang="en-US" sz="2000" dirty="0" err="1"/>
              <a:t>Arbetsbeskrivning</a:t>
            </a:r>
            <a:r>
              <a:rPr lang="en-US" sz="2000" dirty="0"/>
              <a:t> </a:t>
            </a:r>
            <a:r>
              <a:rPr lang="en-US" sz="2000" dirty="0" err="1"/>
              <a:t>ledare</a:t>
            </a:r>
            <a:r>
              <a:rPr lang="en-US" sz="2000" dirty="0"/>
              <a:t>, Daniel Björkstig</a:t>
            </a:r>
          </a:p>
          <a:p>
            <a:r>
              <a:rPr lang="en-US" sz="2000" dirty="0"/>
              <a:t>13:30	Sundsvall </a:t>
            </a:r>
            <a:r>
              <a:rPr lang="en-US" sz="2000" dirty="0" err="1"/>
              <a:t>Hockeys</a:t>
            </a:r>
            <a:r>
              <a:rPr lang="en-US" sz="2000" dirty="0"/>
              <a:t> </a:t>
            </a:r>
            <a:r>
              <a:rPr lang="en-US" sz="2000" dirty="0" err="1"/>
              <a:t>Värdegrund</a:t>
            </a:r>
            <a:r>
              <a:rPr lang="en-US" sz="2000" dirty="0"/>
              <a:t>, Magnus Forsberg</a:t>
            </a:r>
          </a:p>
          <a:p>
            <a:r>
              <a:rPr lang="en-US" sz="2000" dirty="0"/>
              <a:t>14:00 -&gt;	</a:t>
            </a:r>
            <a:r>
              <a:rPr lang="en-US" sz="2000" dirty="0" err="1"/>
              <a:t>Lagledare</a:t>
            </a:r>
            <a:r>
              <a:rPr lang="en-US" sz="2000" dirty="0"/>
              <a:t>, Tränare &amp; </a:t>
            </a:r>
            <a:r>
              <a:rPr lang="en-US" sz="2000" dirty="0" err="1"/>
              <a:t>Mtrl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168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34B17-AE5A-4899-8FEC-E423AC47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E0ACD-426E-41CD-A2AC-DAF3FBE01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09:30	</a:t>
            </a:r>
            <a:r>
              <a:rPr lang="en-US" sz="2000" dirty="0" err="1"/>
              <a:t>Välkommen</a:t>
            </a:r>
            <a:endParaRPr lang="en-US" sz="2000" dirty="0"/>
          </a:p>
          <a:p>
            <a:r>
              <a:rPr lang="en-US" sz="2000" dirty="0"/>
              <a:t>09:45	</a:t>
            </a:r>
            <a:r>
              <a:rPr lang="en-US" sz="2000" dirty="0" err="1"/>
              <a:t>Föreningskunskap</a:t>
            </a:r>
            <a:r>
              <a:rPr lang="en-US" sz="2000" dirty="0"/>
              <a:t>, Magnus Forsberg</a:t>
            </a:r>
          </a:p>
          <a:p>
            <a:r>
              <a:rPr lang="en-US" sz="2000" dirty="0"/>
              <a:t>10:15	</a:t>
            </a:r>
            <a:r>
              <a:rPr lang="en-US" sz="2000" dirty="0" err="1"/>
              <a:t>Ekonomi</a:t>
            </a:r>
            <a:r>
              <a:rPr lang="en-US" sz="2000" dirty="0"/>
              <a:t>, Lars Johansson</a:t>
            </a:r>
          </a:p>
          <a:p>
            <a:r>
              <a:rPr lang="en-US" sz="2000" dirty="0"/>
              <a:t>10:45	</a:t>
            </a:r>
            <a:r>
              <a:rPr lang="en-US" sz="2000" dirty="0" err="1"/>
              <a:t>Trygg</a:t>
            </a:r>
            <a:r>
              <a:rPr lang="en-US" sz="2000" dirty="0"/>
              <a:t> </a:t>
            </a:r>
            <a:r>
              <a:rPr lang="en-US" sz="2000" dirty="0" err="1"/>
              <a:t>miljö</a:t>
            </a:r>
            <a:r>
              <a:rPr lang="en-US" sz="2000" dirty="0"/>
              <a:t>, Magnus Forsberg</a:t>
            </a:r>
          </a:p>
          <a:p>
            <a:r>
              <a:rPr lang="en-US" sz="2000" dirty="0"/>
              <a:t>12:00	Lunch, </a:t>
            </a:r>
            <a:r>
              <a:rPr lang="en-US" sz="2000" dirty="0" err="1"/>
              <a:t>Etagé</a:t>
            </a:r>
            <a:endParaRPr lang="en-US" sz="2000" dirty="0"/>
          </a:p>
          <a:p>
            <a:r>
              <a:rPr lang="en-US" sz="3600" dirty="0"/>
              <a:t>13:00	</a:t>
            </a:r>
            <a:r>
              <a:rPr lang="en-US" sz="3600" dirty="0" err="1"/>
              <a:t>Arbetsbeskrivning</a:t>
            </a:r>
            <a:r>
              <a:rPr lang="en-US" sz="3600" dirty="0"/>
              <a:t> </a:t>
            </a:r>
            <a:r>
              <a:rPr lang="en-US" sz="3600" dirty="0" err="1"/>
              <a:t>ledare</a:t>
            </a:r>
            <a:r>
              <a:rPr lang="en-US" sz="3600" dirty="0"/>
              <a:t>, Daniel Björkstig</a:t>
            </a:r>
          </a:p>
          <a:p>
            <a:r>
              <a:rPr lang="en-US" sz="2000" dirty="0"/>
              <a:t>13:30	Sundsvall </a:t>
            </a:r>
            <a:r>
              <a:rPr lang="en-US" sz="2000" dirty="0" err="1"/>
              <a:t>Hockeys</a:t>
            </a:r>
            <a:r>
              <a:rPr lang="en-US" sz="2000" dirty="0"/>
              <a:t> </a:t>
            </a:r>
            <a:r>
              <a:rPr lang="en-US" sz="2000" dirty="0" err="1"/>
              <a:t>Värdegrund</a:t>
            </a:r>
            <a:r>
              <a:rPr lang="en-US" sz="2000" dirty="0"/>
              <a:t>, Magnus Forsberg</a:t>
            </a:r>
            <a:endParaRPr lang="en-US" sz="3600" dirty="0"/>
          </a:p>
          <a:p>
            <a:r>
              <a:rPr lang="en-US" sz="2000" dirty="0"/>
              <a:t>14:00 -&gt;	</a:t>
            </a:r>
            <a:r>
              <a:rPr lang="en-US" sz="2000" dirty="0" err="1"/>
              <a:t>Lagledare</a:t>
            </a:r>
            <a:r>
              <a:rPr lang="en-US" sz="2000" dirty="0"/>
              <a:t>, Tränare &amp; </a:t>
            </a:r>
            <a:r>
              <a:rPr lang="en-US" sz="2000" dirty="0" err="1"/>
              <a:t>Mtrl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965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E15C7-EF7D-47FF-AF8A-18FCDA29B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Arbetsbeskrivning</a:t>
            </a:r>
            <a:r>
              <a:rPr lang="en-US" dirty="0"/>
              <a:t> </a:t>
            </a:r>
            <a:r>
              <a:rPr lang="en-US" dirty="0" err="1"/>
              <a:t>ledare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CE7A7-C4A4-45E0-B83D-E06A74F49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Vad</a:t>
            </a:r>
            <a:r>
              <a:rPr lang="en-US" dirty="0"/>
              <a:t>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aktuellt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vad</a:t>
            </a:r>
            <a:r>
              <a:rPr lang="en-US" dirty="0"/>
              <a:t> ska bort/</a:t>
            </a:r>
            <a:r>
              <a:rPr lang="en-US" dirty="0" err="1"/>
              <a:t>uppdateras</a:t>
            </a:r>
            <a:r>
              <a:rPr lang="en-US" dirty="0"/>
              <a:t>?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416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34B17-AE5A-4899-8FEC-E423AC47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E0ACD-426E-41CD-A2AC-DAF3FBE01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09:30	</a:t>
            </a:r>
            <a:r>
              <a:rPr lang="en-US" sz="2000" dirty="0" err="1"/>
              <a:t>Välkommen</a:t>
            </a:r>
            <a:endParaRPr lang="en-US" sz="2000" dirty="0"/>
          </a:p>
          <a:p>
            <a:r>
              <a:rPr lang="en-US" sz="2000" dirty="0"/>
              <a:t>09:45	</a:t>
            </a:r>
            <a:r>
              <a:rPr lang="en-US" sz="2000" dirty="0" err="1"/>
              <a:t>Föreningskunskap</a:t>
            </a:r>
            <a:r>
              <a:rPr lang="en-US" sz="2000" dirty="0"/>
              <a:t>, Magnus Forsberg</a:t>
            </a:r>
          </a:p>
          <a:p>
            <a:r>
              <a:rPr lang="en-US" sz="2000" dirty="0"/>
              <a:t>10:15	</a:t>
            </a:r>
            <a:r>
              <a:rPr lang="en-US" sz="2000" dirty="0" err="1"/>
              <a:t>Ekonomi</a:t>
            </a:r>
            <a:r>
              <a:rPr lang="en-US" sz="2000" dirty="0"/>
              <a:t>, Lars Johansson</a:t>
            </a:r>
          </a:p>
          <a:p>
            <a:r>
              <a:rPr lang="en-US" sz="2000" dirty="0"/>
              <a:t>10:45	</a:t>
            </a:r>
            <a:r>
              <a:rPr lang="en-US" sz="2000" dirty="0" err="1"/>
              <a:t>Trygg</a:t>
            </a:r>
            <a:r>
              <a:rPr lang="en-US" sz="2000" dirty="0"/>
              <a:t> </a:t>
            </a:r>
            <a:r>
              <a:rPr lang="en-US" sz="2000" dirty="0" err="1"/>
              <a:t>miljö</a:t>
            </a:r>
            <a:r>
              <a:rPr lang="en-US" sz="2000" dirty="0"/>
              <a:t>, Magnus Forsberg</a:t>
            </a:r>
          </a:p>
          <a:p>
            <a:r>
              <a:rPr lang="en-US" sz="2000" dirty="0"/>
              <a:t>12:00	Lunch, </a:t>
            </a:r>
            <a:r>
              <a:rPr lang="en-US" sz="2000" dirty="0" err="1"/>
              <a:t>Etagé</a:t>
            </a:r>
            <a:endParaRPr lang="en-US" sz="2000" dirty="0"/>
          </a:p>
          <a:p>
            <a:r>
              <a:rPr lang="en-US" sz="2000" dirty="0"/>
              <a:t>13:00	</a:t>
            </a:r>
            <a:r>
              <a:rPr lang="en-US" sz="2000" dirty="0" err="1"/>
              <a:t>Arbetsbeskrivning</a:t>
            </a:r>
            <a:r>
              <a:rPr lang="en-US" sz="2000" dirty="0"/>
              <a:t> </a:t>
            </a:r>
            <a:r>
              <a:rPr lang="en-US" sz="2000" dirty="0" err="1"/>
              <a:t>ledare</a:t>
            </a:r>
            <a:r>
              <a:rPr lang="en-US" sz="2000" dirty="0"/>
              <a:t>, Daniel Björkstig</a:t>
            </a:r>
          </a:p>
          <a:p>
            <a:r>
              <a:rPr lang="en-US" sz="3600" dirty="0"/>
              <a:t>13:30	</a:t>
            </a:r>
            <a:r>
              <a:rPr lang="en-US" sz="3600" dirty="0" err="1"/>
              <a:t>Värdegrunden</a:t>
            </a:r>
            <a:r>
              <a:rPr lang="en-US" sz="3600" dirty="0"/>
              <a:t>, Magnus Forsberg</a:t>
            </a:r>
          </a:p>
          <a:p>
            <a:r>
              <a:rPr lang="en-US" sz="2000" dirty="0"/>
              <a:t>14:00 -&gt;	</a:t>
            </a:r>
            <a:r>
              <a:rPr lang="en-US" sz="2000" dirty="0" err="1"/>
              <a:t>Lagledare</a:t>
            </a:r>
            <a:r>
              <a:rPr lang="en-US" sz="2000" dirty="0"/>
              <a:t>, Tränare &amp; </a:t>
            </a:r>
            <a:r>
              <a:rPr lang="en-US" sz="2000" dirty="0" err="1"/>
              <a:t>Mtrl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224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34B17-AE5A-4899-8FEC-E423AC47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E0ACD-426E-41CD-A2AC-DAF3FBE01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09:30	</a:t>
            </a:r>
            <a:r>
              <a:rPr lang="en-US" dirty="0" err="1"/>
              <a:t>Välkommen</a:t>
            </a:r>
            <a:endParaRPr lang="en-US" dirty="0"/>
          </a:p>
          <a:p>
            <a:r>
              <a:rPr lang="en-US" dirty="0"/>
              <a:t>09:45	</a:t>
            </a:r>
            <a:r>
              <a:rPr lang="en-US" dirty="0" err="1"/>
              <a:t>Föreningskunskap</a:t>
            </a:r>
            <a:r>
              <a:rPr lang="en-US" dirty="0"/>
              <a:t>, Magnus Forsberg</a:t>
            </a:r>
          </a:p>
          <a:p>
            <a:r>
              <a:rPr lang="en-US" dirty="0"/>
              <a:t>10:15	</a:t>
            </a:r>
            <a:r>
              <a:rPr lang="en-US" dirty="0" err="1"/>
              <a:t>Ekonomi</a:t>
            </a:r>
            <a:r>
              <a:rPr lang="en-US" dirty="0"/>
              <a:t>, Lars Johansson</a:t>
            </a:r>
          </a:p>
          <a:p>
            <a:r>
              <a:rPr lang="en-US" dirty="0"/>
              <a:t>10:45	</a:t>
            </a:r>
            <a:r>
              <a:rPr lang="en-US" dirty="0" err="1"/>
              <a:t>Trygg</a:t>
            </a:r>
            <a:r>
              <a:rPr lang="en-US" dirty="0"/>
              <a:t> </a:t>
            </a:r>
            <a:r>
              <a:rPr lang="en-US" dirty="0" err="1"/>
              <a:t>miljö</a:t>
            </a:r>
            <a:r>
              <a:rPr lang="en-US" dirty="0"/>
              <a:t>, Magnus Forsberg</a:t>
            </a:r>
          </a:p>
          <a:p>
            <a:r>
              <a:rPr lang="en-US" dirty="0"/>
              <a:t>12:00	Lunch, </a:t>
            </a:r>
            <a:r>
              <a:rPr lang="en-US" dirty="0" err="1"/>
              <a:t>Etagé</a:t>
            </a:r>
            <a:endParaRPr lang="en-US" dirty="0"/>
          </a:p>
          <a:p>
            <a:r>
              <a:rPr lang="en-US" dirty="0"/>
              <a:t>13:00	</a:t>
            </a:r>
            <a:r>
              <a:rPr lang="en-US" dirty="0" err="1"/>
              <a:t>Arbetsbeskrivning</a:t>
            </a:r>
            <a:r>
              <a:rPr lang="en-US" dirty="0"/>
              <a:t> </a:t>
            </a:r>
            <a:r>
              <a:rPr lang="en-US" dirty="0" err="1"/>
              <a:t>ledare</a:t>
            </a:r>
            <a:r>
              <a:rPr lang="en-US" dirty="0"/>
              <a:t>, Daniel Björkstig</a:t>
            </a:r>
          </a:p>
          <a:p>
            <a:r>
              <a:rPr lang="en-US" dirty="0"/>
              <a:t>13:30	</a:t>
            </a:r>
            <a:r>
              <a:rPr lang="en-US" dirty="0" err="1"/>
              <a:t>Värdegrunden</a:t>
            </a:r>
            <a:r>
              <a:rPr lang="en-US" dirty="0"/>
              <a:t>, Magnus Forsberg</a:t>
            </a:r>
          </a:p>
          <a:p>
            <a:r>
              <a:rPr lang="en-US" dirty="0"/>
              <a:t>14:00 -&gt;	</a:t>
            </a:r>
            <a:r>
              <a:rPr lang="en-US" dirty="0" err="1"/>
              <a:t>Lagledare</a:t>
            </a:r>
            <a:r>
              <a:rPr lang="en-US" dirty="0"/>
              <a:t>, Tränare &amp; </a:t>
            </a:r>
            <a:r>
              <a:rPr lang="en-US" dirty="0" err="1"/>
              <a:t>Mtrl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593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E15C7-EF7D-47FF-AF8A-18FCDA29B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989012"/>
            <a:ext cx="3932237" cy="583163"/>
          </a:xfrm>
        </p:spPr>
        <p:txBody>
          <a:bodyPr anchor="b">
            <a:noAutofit/>
          </a:bodyPr>
          <a:lstStyle/>
          <a:p>
            <a:r>
              <a:rPr lang="en-US" sz="4400" dirty="0" err="1"/>
              <a:t>Värdegrund</a:t>
            </a:r>
            <a:endParaRPr lang="sv-SE" sz="4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F15672-34CD-43E5-9F42-168964F23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174" y="43554"/>
            <a:ext cx="4613123" cy="6520317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CE7A7-C4A4-45E0-B83D-E06A74F49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75558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34B17-AE5A-4899-8FEC-E423AC47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E0ACD-426E-41CD-A2AC-DAF3FBE01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09:30	</a:t>
            </a:r>
            <a:r>
              <a:rPr lang="en-US" sz="2000" dirty="0" err="1"/>
              <a:t>Välkommen</a:t>
            </a:r>
            <a:endParaRPr lang="en-US" sz="2000" dirty="0"/>
          </a:p>
          <a:p>
            <a:r>
              <a:rPr lang="en-US" sz="2000" dirty="0"/>
              <a:t>09:45	</a:t>
            </a:r>
            <a:r>
              <a:rPr lang="en-US" sz="2000" dirty="0" err="1"/>
              <a:t>Föreningskunskap</a:t>
            </a:r>
            <a:r>
              <a:rPr lang="en-US" sz="2000" dirty="0"/>
              <a:t>, Magnus Forsberg</a:t>
            </a:r>
          </a:p>
          <a:p>
            <a:r>
              <a:rPr lang="en-US" sz="2000" dirty="0"/>
              <a:t>10:15	</a:t>
            </a:r>
            <a:r>
              <a:rPr lang="en-US" sz="2000" dirty="0" err="1"/>
              <a:t>Ekonomi</a:t>
            </a:r>
            <a:r>
              <a:rPr lang="en-US" sz="2000" dirty="0"/>
              <a:t>, Lars Johansson</a:t>
            </a:r>
          </a:p>
          <a:p>
            <a:r>
              <a:rPr lang="en-US" sz="2000" dirty="0"/>
              <a:t>10:45	</a:t>
            </a:r>
            <a:r>
              <a:rPr lang="en-US" sz="2000" dirty="0" err="1"/>
              <a:t>Trygg</a:t>
            </a:r>
            <a:r>
              <a:rPr lang="en-US" sz="2000" dirty="0"/>
              <a:t> </a:t>
            </a:r>
            <a:r>
              <a:rPr lang="en-US" sz="2000" dirty="0" err="1"/>
              <a:t>miljö</a:t>
            </a:r>
            <a:r>
              <a:rPr lang="en-US" sz="2000" dirty="0"/>
              <a:t>, Magnus Forsberg</a:t>
            </a:r>
          </a:p>
          <a:p>
            <a:r>
              <a:rPr lang="en-US" sz="2000" dirty="0"/>
              <a:t>12:00	Lunch, </a:t>
            </a:r>
            <a:r>
              <a:rPr lang="en-US" sz="2000" dirty="0" err="1"/>
              <a:t>Etagé</a:t>
            </a:r>
            <a:endParaRPr lang="en-US" sz="2000" dirty="0"/>
          </a:p>
          <a:p>
            <a:r>
              <a:rPr lang="en-US" sz="2000" dirty="0"/>
              <a:t>13:00	</a:t>
            </a:r>
            <a:r>
              <a:rPr lang="en-US" sz="2000" dirty="0" err="1"/>
              <a:t>Arbetsbeskrivning</a:t>
            </a:r>
            <a:r>
              <a:rPr lang="en-US" sz="2000" dirty="0"/>
              <a:t> </a:t>
            </a:r>
            <a:r>
              <a:rPr lang="en-US" sz="2000" dirty="0" err="1"/>
              <a:t>ledare</a:t>
            </a:r>
            <a:r>
              <a:rPr lang="en-US" sz="2000" dirty="0"/>
              <a:t>, Daniel Björkstig</a:t>
            </a:r>
          </a:p>
          <a:p>
            <a:r>
              <a:rPr lang="en-US" sz="2000" dirty="0"/>
              <a:t>13:30	Sundsvall </a:t>
            </a:r>
            <a:r>
              <a:rPr lang="en-US" sz="2000" dirty="0" err="1"/>
              <a:t>Hockeys</a:t>
            </a:r>
            <a:r>
              <a:rPr lang="en-US" sz="2000" dirty="0"/>
              <a:t> </a:t>
            </a:r>
            <a:r>
              <a:rPr lang="en-US" sz="2000" dirty="0" err="1"/>
              <a:t>Värdegrund</a:t>
            </a:r>
            <a:r>
              <a:rPr lang="en-US" sz="2000" dirty="0"/>
              <a:t>, Magnus Forsberg</a:t>
            </a:r>
          </a:p>
          <a:p>
            <a:r>
              <a:rPr lang="en-US" sz="3600" dirty="0"/>
              <a:t>14:00 -&gt; </a:t>
            </a:r>
            <a:r>
              <a:rPr lang="en-US" sz="3600" dirty="0" err="1"/>
              <a:t>Lagledare</a:t>
            </a:r>
            <a:r>
              <a:rPr lang="en-US" sz="3600" dirty="0"/>
              <a:t>, Tränare &amp; </a:t>
            </a:r>
            <a:r>
              <a:rPr lang="en-US" sz="3600" dirty="0" err="1"/>
              <a:t>Mtrl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514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21BE5-2CD4-42D3-854E-0DA401178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Lagledare</a:t>
            </a:r>
            <a:endParaRPr lang="sv-S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57798A-D008-4C85-B0C5-9A2DF0DB6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1478"/>
            <a:ext cx="10515600" cy="4785485"/>
          </a:xfrm>
        </p:spPr>
        <p:txBody>
          <a:bodyPr/>
          <a:lstStyle/>
          <a:p>
            <a:r>
              <a:rPr lang="en-US" dirty="0" err="1"/>
              <a:t>Föreningsbeting</a:t>
            </a:r>
            <a:r>
              <a:rPr lang="en-US" dirty="0"/>
              <a:t> 22/23</a:t>
            </a:r>
          </a:p>
          <a:p>
            <a:pPr lvl="1"/>
            <a:r>
              <a:rPr lang="en-US" dirty="0" err="1"/>
              <a:t>Papper</a:t>
            </a:r>
            <a:r>
              <a:rPr lang="en-US" dirty="0"/>
              <a:t> 3 </a:t>
            </a:r>
            <a:r>
              <a:rPr lang="en-US" dirty="0" err="1"/>
              <a:t>ggr</a:t>
            </a:r>
            <a:r>
              <a:rPr lang="en-US" dirty="0"/>
              <a:t>/</a:t>
            </a:r>
            <a:r>
              <a:rPr lang="en-US" dirty="0" err="1"/>
              <a:t>säsong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2 </a:t>
            </a:r>
            <a:r>
              <a:rPr lang="en-US" dirty="0" err="1"/>
              <a:t>st</a:t>
            </a:r>
            <a:r>
              <a:rPr lang="en-US" dirty="0"/>
              <a:t> </a:t>
            </a:r>
            <a:r>
              <a:rPr lang="en-US" dirty="0" err="1"/>
              <a:t>toasäckar</a:t>
            </a:r>
            <a:r>
              <a:rPr lang="en-US" dirty="0"/>
              <a:t>/</a:t>
            </a:r>
            <a:r>
              <a:rPr lang="en-US" dirty="0" err="1"/>
              <a:t>omgång</a:t>
            </a:r>
            <a:r>
              <a:rPr lang="en-US" dirty="0"/>
              <a:t>/</a:t>
            </a:r>
            <a:r>
              <a:rPr lang="en-US" dirty="0" err="1"/>
              <a:t>spelare</a:t>
            </a:r>
            <a:r>
              <a:rPr lang="en-US" dirty="0"/>
              <a:t> till </a:t>
            </a:r>
            <a:r>
              <a:rPr lang="en-US" dirty="0" err="1"/>
              <a:t>föreningen</a:t>
            </a:r>
            <a:endParaRPr lang="en-US" dirty="0"/>
          </a:p>
          <a:p>
            <a:pPr lvl="1"/>
            <a:r>
              <a:rPr lang="en-US" dirty="0" err="1"/>
              <a:t>Sportlotten</a:t>
            </a:r>
            <a:endParaRPr lang="en-US" dirty="0"/>
          </a:p>
          <a:p>
            <a:pPr lvl="2"/>
            <a:r>
              <a:rPr lang="en-US" dirty="0"/>
              <a:t>20 </a:t>
            </a:r>
            <a:r>
              <a:rPr lang="en-US" dirty="0" err="1"/>
              <a:t>st</a:t>
            </a:r>
            <a:r>
              <a:rPr lang="en-US" dirty="0"/>
              <a:t>/</a:t>
            </a:r>
            <a:r>
              <a:rPr lang="en-US" dirty="0" err="1"/>
              <a:t>spelare</a:t>
            </a:r>
            <a:r>
              <a:rPr lang="en-US" dirty="0"/>
              <a:t> </a:t>
            </a:r>
            <a:r>
              <a:rPr lang="en-US" dirty="0" err="1"/>
              <a:t>hösten</a:t>
            </a:r>
            <a:r>
              <a:rPr lang="en-US" dirty="0"/>
              <a:t> (</a:t>
            </a:r>
            <a:r>
              <a:rPr lang="en-US" dirty="0" err="1"/>
              <a:t>sista</a:t>
            </a:r>
            <a:r>
              <a:rPr lang="en-US" dirty="0"/>
              <a:t> </a:t>
            </a:r>
            <a:r>
              <a:rPr lang="en-US" dirty="0" err="1"/>
              <a:t>säsongen</a:t>
            </a:r>
            <a:r>
              <a:rPr lang="en-US" dirty="0"/>
              <a:t> på </a:t>
            </a:r>
            <a:r>
              <a:rPr lang="en-US" dirty="0" err="1"/>
              <a:t>nuvarande</a:t>
            </a:r>
            <a:r>
              <a:rPr lang="en-US" dirty="0"/>
              <a:t> </a:t>
            </a:r>
            <a:r>
              <a:rPr lang="en-US" dirty="0" err="1"/>
              <a:t>avtal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SH-</a:t>
            </a:r>
            <a:r>
              <a:rPr lang="en-US" dirty="0" err="1"/>
              <a:t>Vatten</a:t>
            </a:r>
            <a:endParaRPr lang="en-US" dirty="0"/>
          </a:p>
          <a:p>
            <a:pPr lvl="2"/>
            <a:r>
              <a:rPr lang="en-US" dirty="0"/>
              <a:t>2 </a:t>
            </a:r>
            <a:r>
              <a:rPr lang="en-US" dirty="0" err="1"/>
              <a:t>kartor</a:t>
            </a:r>
            <a:r>
              <a:rPr lang="en-US" dirty="0"/>
              <a:t>/</a:t>
            </a:r>
            <a:r>
              <a:rPr lang="en-US" dirty="0" err="1"/>
              <a:t>spelare</a:t>
            </a:r>
            <a:r>
              <a:rPr lang="en-US" dirty="0"/>
              <a:t>, </a:t>
            </a:r>
            <a:r>
              <a:rPr lang="en-US" dirty="0" err="1"/>
              <a:t>våren</a:t>
            </a:r>
            <a:r>
              <a:rPr lang="en-US"/>
              <a:t> 23</a:t>
            </a:r>
            <a:endParaRPr lang="en-US" dirty="0"/>
          </a:p>
          <a:p>
            <a:pPr lvl="1"/>
            <a:endParaRPr lang="sv-SE" dirty="0"/>
          </a:p>
          <a:p>
            <a:r>
              <a:rPr lang="sv-SE" dirty="0"/>
              <a:t>SportAdmin (14:15)</a:t>
            </a:r>
          </a:p>
          <a:p>
            <a:pPr lvl="1"/>
            <a:r>
              <a:rPr lang="sv-SE" dirty="0"/>
              <a:t>Vi har tittat på om vi ska byta plattform för hemsidan. Malte från SportAdmin berättar mer</a:t>
            </a:r>
          </a:p>
        </p:txBody>
      </p:sp>
    </p:spTree>
    <p:extLst>
      <p:ext uri="{BB962C8B-B14F-4D97-AF65-F5344CB8AC3E}">
        <p14:creationId xmlns:p14="http://schemas.microsoft.com/office/powerpoint/2010/main" val="3606999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21BE5-2CD4-42D3-854E-0DA401178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 err="1"/>
              <a:t>Lagledare</a:t>
            </a:r>
            <a:endParaRPr lang="sv-S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57798A-D008-4C85-B0C5-9A2DF0DB60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 err="1"/>
              <a:t>Hemmacuper</a:t>
            </a:r>
            <a:r>
              <a:rPr lang="en-US" dirty="0"/>
              <a:t> 22/23</a:t>
            </a:r>
          </a:p>
          <a:p>
            <a:pPr lvl="1"/>
            <a:r>
              <a:rPr lang="en-US" dirty="0"/>
              <a:t>Scandic kickback</a:t>
            </a:r>
          </a:p>
          <a:p>
            <a:pPr lvl="2"/>
            <a:r>
              <a:rPr lang="en-US" dirty="0" err="1"/>
              <a:t>Möte</a:t>
            </a:r>
            <a:r>
              <a:rPr lang="en-US" dirty="0"/>
              <a:t> v.20/21</a:t>
            </a:r>
          </a:p>
          <a:p>
            <a:pPr lvl="1"/>
            <a:r>
              <a:rPr lang="en-US" dirty="0" err="1"/>
              <a:t>Etagé</a:t>
            </a:r>
            <a:r>
              <a:rPr lang="en-US" dirty="0"/>
              <a:t> – pris </a:t>
            </a:r>
            <a:r>
              <a:rPr lang="en-US" dirty="0" err="1"/>
              <a:t>för</a:t>
            </a:r>
            <a:r>
              <a:rPr lang="en-US" dirty="0"/>
              <a:t> lunch</a:t>
            </a:r>
            <a:endParaRPr lang="sv-SE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807EBB7-32DE-4632-AB55-1FD1651BE8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481135"/>
              </p:ext>
            </p:extLst>
          </p:nvPr>
        </p:nvGraphicFramePr>
        <p:xfrm>
          <a:off x="4989933" y="1588345"/>
          <a:ext cx="5104878" cy="4351347"/>
        </p:xfrm>
        <a:graphic>
          <a:graphicData uri="http://schemas.openxmlformats.org/drawingml/2006/table">
            <a:tbl>
              <a:tblPr/>
              <a:tblGrid>
                <a:gridCol w="1393125">
                  <a:extLst>
                    <a:ext uri="{9D8B030D-6E8A-4147-A177-3AD203B41FA5}">
                      <a16:colId xmlns:a16="http://schemas.microsoft.com/office/drawing/2014/main" val="1631903541"/>
                    </a:ext>
                  </a:extLst>
                </a:gridCol>
                <a:gridCol w="3711753">
                  <a:extLst>
                    <a:ext uri="{9D8B030D-6E8A-4147-A177-3AD203B41FA5}">
                      <a16:colId xmlns:a16="http://schemas.microsoft.com/office/drawing/2014/main" val="2765389779"/>
                    </a:ext>
                  </a:extLst>
                </a:gridCol>
              </a:tblGrid>
              <a:tr h="395577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Industry Book Book"/>
                        </a:rPr>
                        <a:t>1 okt</a:t>
                      </a:r>
                    </a:p>
                  </a:txBody>
                  <a:tcPr marL="65710" marR="65710" marT="65710" marB="6571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</a:rPr>
                        <a:t>Företagscup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10" marR="65710" marT="65710" marB="6571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2543840"/>
                  </a:ext>
                </a:extLst>
              </a:tr>
              <a:tr h="395577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Industry Book Book"/>
                        </a:rPr>
                        <a:t>17-18 sep</a:t>
                      </a:r>
                    </a:p>
                  </a:txBody>
                  <a:tcPr marL="65710" marR="65710" marT="65710" marB="6571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Industry Book Book"/>
                        </a:rPr>
                        <a:t>U16-cup         Scandic Cup</a:t>
                      </a:r>
                    </a:p>
                  </a:txBody>
                  <a:tcPr marL="65710" marR="65710" marT="65710" marB="6571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6307922"/>
                  </a:ext>
                </a:extLst>
              </a:tr>
              <a:tr h="395577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Industry Book Book"/>
                        </a:rPr>
                        <a:t>22 okt</a:t>
                      </a:r>
                    </a:p>
                  </a:txBody>
                  <a:tcPr marL="65710" marR="65710" marT="65710" marB="6571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Industry Book Book"/>
                        </a:rPr>
                        <a:t>U9-dag           Lilla SCA-dagen</a:t>
                      </a:r>
                    </a:p>
                  </a:txBody>
                  <a:tcPr marL="65710" marR="65710" marT="65710" marB="6571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4798650"/>
                  </a:ext>
                </a:extLst>
              </a:tr>
              <a:tr h="395577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Industry Book Book"/>
                        </a:rPr>
                        <a:t>15-16 okt </a:t>
                      </a:r>
                    </a:p>
                  </a:txBody>
                  <a:tcPr marL="65710" marR="65710" marT="65710" marB="6571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Industry Book Book"/>
                        </a:rPr>
                        <a:t>U10-cup         Vasa Cup</a:t>
                      </a:r>
                    </a:p>
                  </a:txBody>
                  <a:tcPr marL="65710" marR="65710" marT="65710" marB="6571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4900723"/>
                  </a:ext>
                </a:extLst>
              </a:tr>
              <a:tr h="395577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Industry Book Book"/>
                        </a:rPr>
                        <a:t>12 nov</a:t>
                      </a:r>
                    </a:p>
                  </a:txBody>
                  <a:tcPr marL="65710" marR="65710" marT="65710" marB="6571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Industry Book Book"/>
                        </a:rPr>
                        <a:t>SH-</a:t>
                      </a:r>
                      <a:r>
                        <a:rPr lang="en-US" sz="1400" dirty="0" err="1">
                          <a:effectLst/>
                          <a:latin typeface="Industry Book Book"/>
                        </a:rPr>
                        <a:t>Tjej</a:t>
                      </a:r>
                      <a:endParaRPr lang="en-US" sz="1400" dirty="0">
                        <a:effectLst/>
                        <a:latin typeface="Industry Book Book"/>
                      </a:endParaRPr>
                    </a:p>
                  </a:txBody>
                  <a:tcPr marL="65710" marR="65710" marT="65710" marB="6571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7955428"/>
                  </a:ext>
                </a:extLst>
              </a:tr>
              <a:tr h="395577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Industry Book Book"/>
                        </a:rPr>
                        <a:t>26-27 </a:t>
                      </a:r>
                      <a:r>
                        <a:rPr lang="en-US" sz="1400" dirty="0" err="1">
                          <a:effectLst/>
                          <a:latin typeface="Industry Book Book"/>
                        </a:rPr>
                        <a:t>nov</a:t>
                      </a:r>
                      <a:endParaRPr lang="en-US" sz="1400" dirty="0">
                        <a:effectLst/>
                        <a:latin typeface="Industry Book Book"/>
                      </a:endParaRPr>
                    </a:p>
                  </a:txBody>
                  <a:tcPr marL="65710" marR="65710" marT="65710" marB="6571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Industry Book Book"/>
                        </a:rPr>
                        <a:t>KKI tävling</a:t>
                      </a:r>
                    </a:p>
                  </a:txBody>
                  <a:tcPr marL="65710" marR="65710" marT="65710" marB="6571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6041041"/>
                  </a:ext>
                </a:extLst>
              </a:tr>
              <a:tr h="395577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Industry Book Book"/>
                        </a:rPr>
                        <a:t>3-4 dec</a:t>
                      </a:r>
                    </a:p>
                  </a:txBody>
                  <a:tcPr marL="65710" marR="65710" marT="65710" marB="6571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Industry Book Book"/>
                        </a:rPr>
                        <a:t>U11-cup         Swedbank Cup</a:t>
                      </a:r>
                    </a:p>
                  </a:txBody>
                  <a:tcPr marL="65710" marR="65710" marT="65710" marB="6571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5989549"/>
                  </a:ext>
                </a:extLst>
              </a:tr>
              <a:tr h="395577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Industry Book Book"/>
                        </a:rPr>
                        <a:t>17-18 dec</a:t>
                      </a:r>
                    </a:p>
                  </a:txBody>
                  <a:tcPr marL="65710" marR="65710" marT="65710" marB="6571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Industry Book Book"/>
                        </a:rPr>
                        <a:t>U13-cup         Lilium Cup</a:t>
                      </a:r>
                    </a:p>
                  </a:txBody>
                  <a:tcPr marL="65710" marR="65710" marT="65710" marB="6571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425369"/>
                  </a:ext>
                </a:extLst>
              </a:tr>
              <a:tr h="395577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Industry Book Book"/>
                        </a:rPr>
                        <a:t>5-7 jan</a:t>
                      </a:r>
                    </a:p>
                  </a:txBody>
                  <a:tcPr marL="65710" marR="65710" marT="65710" marB="6571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Industry Book Book"/>
                        </a:rPr>
                        <a:t>U15-cup         Brandcode Cup</a:t>
                      </a:r>
                    </a:p>
                  </a:txBody>
                  <a:tcPr marL="65710" marR="65710" marT="65710" marB="6571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9425211"/>
                  </a:ext>
                </a:extLst>
              </a:tr>
              <a:tr h="395577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Industry Book Book"/>
                        </a:rPr>
                        <a:t>4-5 feb</a:t>
                      </a:r>
                      <a:endParaRPr lang="en-US" sz="1400" dirty="0">
                        <a:effectLst/>
                        <a:latin typeface="Industry Book Book"/>
                      </a:endParaRPr>
                    </a:p>
                  </a:txBody>
                  <a:tcPr marL="65710" marR="65710" marT="65710" marB="6571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Industry Book Book"/>
                        </a:rPr>
                        <a:t>U12-cup         Handelsbanken Cup</a:t>
                      </a:r>
                    </a:p>
                  </a:txBody>
                  <a:tcPr marL="65710" marR="65710" marT="65710" marB="6571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6160136"/>
                  </a:ext>
                </a:extLst>
              </a:tr>
              <a:tr h="395577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Industry Book Book"/>
                        </a:rPr>
                        <a:t>18-19 feb</a:t>
                      </a:r>
                    </a:p>
                  </a:txBody>
                  <a:tcPr marL="65710" marR="65710" marT="65710" marB="6571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latin typeface="Industry Book Book"/>
                        </a:rPr>
                        <a:t>U14-cup         </a:t>
                      </a:r>
                      <a:r>
                        <a:rPr lang="sv-SE" sz="1400" dirty="0" err="1">
                          <a:effectLst/>
                          <a:latin typeface="Industry Book Book"/>
                        </a:rPr>
                        <a:t>Bryngels</a:t>
                      </a:r>
                      <a:r>
                        <a:rPr lang="sv-SE" sz="1400" dirty="0">
                          <a:effectLst/>
                          <a:latin typeface="Industry Book Book"/>
                        </a:rPr>
                        <a:t> </a:t>
                      </a:r>
                      <a:r>
                        <a:rPr lang="sv-SE" sz="1400" dirty="0" err="1">
                          <a:effectLst/>
                          <a:latin typeface="Industry Book Book"/>
                        </a:rPr>
                        <a:t>Thermia</a:t>
                      </a:r>
                      <a:r>
                        <a:rPr lang="sv-SE" sz="1400" dirty="0">
                          <a:effectLst/>
                          <a:latin typeface="Industry Book Book"/>
                        </a:rPr>
                        <a:t> Cup</a:t>
                      </a:r>
                    </a:p>
                  </a:txBody>
                  <a:tcPr marL="65710" marR="65710" marT="65710" marB="6571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53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8914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21BE5-2CD4-42D3-854E-0DA401178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 err="1"/>
              <a:t>Lagledare</a:t>
            </a:r>
            <a:endParaRPr lang="sv-S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57798A-D008-4C85-B0C5-9A2DF0DB60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762129" cy="4351338"/>
          </a:xfrm>
        </p:spPr>
        <p:txBody>
          <a:bodyPr>
            <a:normAutofit/>
          </a:bodyPr>
          <a:lstStyle/>
          <a:p>
            <a:r>
              <a:rPr lang="en-US" dirty="0"/>
              <a:t>15:15 – </a:t>
            </a:r>
            <a:r>
              <a:rPr lang="en-US" dirty="0" err="1"/>
              <a:t>Scensommar</a:t>
            </a:r>
            <a:endParaRPr lang="en-US" dirty="0"/>
          </a:p>
          <a:p>
            <a:endParaRPr lang="en-US" dirty="0"/>
          </a:p>
          <a:p>
            <a:r>
              <a:rPr lang="en-US" dirty="0"/>
              <a:t>Byte av </a:t>
            </a:r>
            <a:r>
              <a:rPr lang="en-US" dirty="0" err="1"/>
              <a:t>namnen</a:t>
            </a:r>
            <a:r>
              <a:rPr lang="en-US" dirty="0"/>
              <a:t> på </a:t>
            </a:r>
            <a:r>
              <a:rPr lang="en-US" dirty="0" err="1"/>
              <a:t>lagen</a:t>
            </a:r>
            <a:r>
              <a:rPr lang="en-US" dirty="0"/>
              <a:t> på </a:t>
            </a:r>
            <a:r>
              <a:rPr lang="en-US" dirty="0" err="1"/>
              <a:t>hemsida</a:t>
            </a:r>
            <a:r>
              <a:rPr lang="en-US" dirty="0"/>
              <a:t>, </a:t>
            </a:r>
            <a:r>
              <a:rPr lang="en-US" dirty="0" err="1"/>
              <a:t>förråd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kommunikation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Team07 =&gt; U16			Team12 =&gt; U11</a:t>
            </a:r>
          </a:p>
          <a:p>
            <a:pPr lvl="1"/>
            <a:r>
              <a:rPr lang="en-US" dirty="0"/>
              <a:t>Team08 =&gt; U15			Team13 =&gt; U10</a:t>
            </a:r>
          </a:p>
          <a:p>
            <a:pPr lvl="1"/>
            <a:r>
              <a:rPr lang="en-US" dirty="0"/>
              <a:t>Team09 =&gt; U14			Team14 =&gt; U9</a:t>
            </a:r>
          </a:p>
          <a:p>
            <a:pPr lvl="1"/>
            <a:r>
              <a:rPr lang="en-US" dirty="0"/>
              <a:t>Team10 =&gt; U13			Team </a:t>
            </a:r>
            <a:r>
              <a:rPr lang="en-US" dirty="0" err="1"/>
              <a:t>Tjej</a:t>
            </a:r>
            <a:endParaRPr lang="en-US" dirty="0"/>
          </a:p>
          <a:p>
            <a:pPr lvl="1"/>
            <a:r>
              <a:rPr lang="en-US" dirty="0"/>
              <a:t>Team11 =&gt; U12</a:t>
            </a:r>
          </a:p>
        </p:txBody>
      </p:sp>
    </p:spTree>
    <p:extLst>
      <p:ext uri="{BB962C8B-B14F-4D97-AF65-F5344CB8AC3E}">
        <p14:creationId xmlns:p14="http://schemas.microsoft.com/office/powerpoint/2010/main" val="2105762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E9933-355D-4A84-A544-397ABB0B3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DF627-23EA-4101-98AF-26D89DF39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Lämna</a:t>
            </a:r>
            <a:r>
              <a:rPr lang="en-US" dirty="0"/>
              <a:t> in </a:t>
            </a:r>
            <a:r>
              <a:rPr lang="en-US" dirty="0" err="1"/>
              <a:t>matchtröjor</a:t>
            </a:r>
            <a:r>
              <a:rPr lang="en-US" dirty="0"/>
              <a:t> &amp; </a:t>
            </a:r>
            <a:r>
              <a:rPr lang="en-US" dirty="0" err="1"/>
              <a:t>träningströjor</a:t>
            </a:r>
            <a:endParaRPr lang="en-US" dirty="0"/>
          </a:p>
          <a:p>
            <a:r>
              <a:rPr lang="en-US" dirty="0" err="1"/>
              <a:t>Inventering</a:t>
            </a:r>
            <a:r>
              <a:rPr lang="en-US" dirty="0"/>
              <a:t> mv-</a:t>
            </a:r>
            <a:r>
              <a:rPr lang="en-US" dirty="0" err="1"/>
              <a:t>utr</a:t>
            </a:r>
            <a:endParaRPr lang="en-US" dirty="0"/>
          </a:p>
          <a:p>
            <a:r>
              <a:rPr lang="en-US" dirty="0" err="1"/>
              <a:t>Sliprummet</a:t>
            </a:r>
            <a:r>
              <a:rPr lang="en-US" dirty="0"/>
              <a:t>, </a:t>
            </a:r>
            <a:r>
              <a:rPr lang="en-US" dirty="0" err="1"/>
              <a:t>hur</a:t>
            </a:r>
            <a:r>
              <a:rPr lang="en-US" dirty="0"/>
              <a:t> </a:t>
            </a:r>
            <a:r>
              <a:rPr lang="en-US" dirty="0" err="1"/>
              <a:t>funkar</a:t>
            </a:r>
            <a:r>
              <a:rPr lang="en-US" dirty="0"/>
              <a:t> det </a:t>
            </a:r>
            <a:r>
              <a:rPr lang="en-US" dirty="0" err="1"/>
              <a:t>där</a:t>
            </a:r>
            <a:r>
              <a:rPr lang="en-US" dirty="0"/>
              <a:t>?</a:t>
            </a:r>
          </a:p>
          <a:p>
            <a:r>
              <a:rPr lang="en-US" dirty="0" err="1"/>
              <a:t>Förbättringsområden</a:t>
            </a:r>
            <a:endParaRPr lang="en-US" dirty="0"/>
          </a:p>
          <a:p>
            <a:r>
              <a:rPr lang="en-US" dirty="0"/>
              <a:t>HLR?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04536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34B17-AE5A-4899-8FEC-E423AC47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Historik</a:t>
            </a:r>
            <a:r>
              <a:rPr lang="en-US" dirty="0"/>
              <a:t> &amp; </a:t>
            </a:r>
            <a:r>
              <a:rPr lang="en-US" dirty="0" err="1"/>
              <a:t>Syfte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E0ACD-426E-41CD-A2AC-DAF3FBE01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Information</a:t>
            </a:r>
          </a:p>
          <a:p>
            <a:r>
              <a:rPr lang="en-US" dirty="0" err="1"/>
              <a:t>Delaktighet</a:t>
            </a:r>
            <a:endParaRPr lang="en-US" dirty="0"/>
          </a:p>
          <a:p>
            <a:r>
              <a:rPr lang="en-US" dirty="0" err="1"/>
              <a:t>Samsyn</a:t>
            </a:r>
            <a:br>
              <a:rPr lang="en-US" dirty="0"/>
            </a:br>
            <a:endParaRPr lang="en-US" dirty="0"/>
          </a:p>
          <a:p>
            <a:r>
              <a:rPr lang="en-US" dirty="0"/>
              <a:t>Presentation </a:t>
            </a:r>
            <a:r>
              <a:rPr lang="en-US" dirty="0" err="1"/>
              <a:t>laget</a:t>
            </a:r>
            <a:r>
              <a:rPr lang="en-US" dirty="0"/>
              <a:t> runt (</a:t>
            </a:r>
            <a:r>
              <a:rPr lang="en-US" dirty="0" err="1"/>
              <a:t>namn</a:t>
            </a:r>
            <a:r>
              <a:rPr lang="en-US" dirty="0"/>
              <a:t>, lag &amp; roll)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435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6ED4D-6377-409E-8D22-809AE866F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Historik</a:t>
            </a:r>
            <a:r>
              <a:rPr lang="en-US" dirty="0"/>
              <a:t> &amp; </a:t>
            </a:r>
            <a:r>
              <a:rPr lang="en-US" dirty="0" err="1"/>
              <a:t>Syfte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11D78-30C6-42FC-9D4E-8821A7032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ctr">
              <a:buNone/>
            </a:pPr>
            <a:endParaRPr lang="sv-SE" sz="1100" dirty="0"/>
          </a:p>
          <a:p>
            <a:endParaRPr lang="sv-SE" sz="11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9DF943-8CE3-4B8B-8E3E-64B2F9A96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46098"/>
            <a:ext cx="3880586" cy="36084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14C82A-4C1D-426D-A917-B5FA6EB4B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951" y="209775"/>
            <a:ext cx="4008343" cy="42417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E96FFE-24B2-4A96-840E-028E02BD5E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411" y="3825611"/>
            <a:ext cx="4609916" cy="24862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8B5F46-95F8-457C-9E5C-969959734C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0351" y="2267618"/>
            <a:ext cx="4438214" cy="313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69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E51BDD-BCB4-4275-861D-5B7496E48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024" y="177159"/>
            <a:ext cx="2571750" cy="342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778CA0-BA96-4065-A05A-EE7174779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-50163"/>
            <a:ext cx="2936838" cy="22128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F1A5B7-7851-409F-AEDD-CF3C69AFE6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122" y="243062"/>
            <a:ext cx="3602355" cy="2714275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740326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Chef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ideella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6 </a:t>
            </a:r>
            <a:r>
              <a:rPr lang="en-US" dirty="0" err="1"/>
              <a:t>maj</a:t>
            </a:r>
            <a:r>
              <a:rPr lang="en-US" dirty="0"/>
              <a:t> 2022	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444101" y="3162767"/>
            <a:ext cx="9144000" cy="1655762"/>
          </a:xfrm>
        </p:spPr>
        <p:txBody>
          <a:bodyPr/>
          <a:lstStyle/>
          <a:p>
            <a:r>
              <a:rPr lang="en-US" dirty="0"/>
              <a:t>Svenska </a:t>
            </a:r>
            <a:r>
              <a:rPr lang="en-US" dirty="0" err="1"/>
              <a:t>Ishockeyförbundet</a:t>
            </a:r>
            <a:r>
              <a:rPr lang="en-US" dirty="0"/>
              <a:t> - </a:t>
            </a:r>
            <a:r>
              <a:rPr lang="en-US" dirty="0" err="1"/>
              <a:t>Århundrades</a:t>
            </a:r>
            <a:r>
              <a:rPr lang="en-US" dirty="0"/>
              <a:t> </a:t>
            </a:r>
            <a:r>
              <a:rPr lang="en-US" dirty="0" err="1"/>
              <a:t>Hockeykonferens</a:t>
            </a:r>
            <a:r>
              <a:rPr lang="en-US" dirty="0"/>
              <a:t> </a:t>
            </a:r>
          </a:p>
          <a:p>
            <a:r>
              <a:rPr lang="en-US" dirty="0"/>
              <a:t>(250 </a:t>
            </a:r>
            <a:r>
              <a:rPr lang="en-US" dirty="0" err="1"/>
              <a:t>st</a:t>
            </a:r>
            <a:r>
              <a:rPr lang="en-US" dirty="0"/>
              <a:t> </a:t>
            </a:r>
            <a:r>
              <a:rPr lang="en-US" dirty="0" err="1"/>
              <a:t>från</a:t>
            </a:r>
            <a:r>
              <a:rPr lang="en-US" dirty="0"/>
              <a:t> 150 </a:t>
            </a:r>
            <a:r>
              <a:rPr lang="en-US" dirty="0" err="1"/>
              <a:t>föreningar</a:t>
            </a:r>
            <a:r>
              <a:rPr lang="en-US" dirty="0"/>
              <a:t>)</a:t>
            </a:r>
            <a:endParaRPr lang="sv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9A8A14-E4AF-4B2D-8DA3-0B18225675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122" y="4121448"/>
            <a:ext cx="4566061" cy="25757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54FBF8-36AD-4E46-B8A5-1586A14DC2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5812" y="4121448"/>
            <a:ext cx="2922940" cy="22023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C79F66-E0BB-4156-8A5E-D1C272CFD4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60805" y="4084391"/>
            <a:ext cx="3359073" cy="253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902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34B17-AE5A-4899-8FEC-E423AC47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Då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E0ACD-426E-41CD-A2AC-DAF3FBE01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Lagen var egna små öar i föreningen</a:t>
            </a:r>
          </a:p>
          <a:p>
            <a:r>
              <a:rPr lang="sv-SE" dirty="0"/>
              <a:t>Egen ekonomi i lagen (föreningsbeting, hemmacuper, lagbeting mm)</a:t>
            </a:r>
          </a:p>
          <a:p>
            <a:r>
              <a:rPr lang="sv-SE" dirty="0"/>
              <a:t>Okänd &amp; komplex värdegrund, ej uppdaterad policy</a:t>
            </a:r>
          </a:p>
          <a:p>
            <a:r>
              <a:rPr lang="sv-SE" dirty="0"/>
              <a:t>Textilprofil, lagen skötte all kontakt med leverantör och det fanns ett missnöje</a:t>
            </a:r>
          </a:p>
          <a:p>
            <a:r>
              <a:rPr lang="sv-SE" dirty="0"/>
              <a:t>Istider på ett ”dött” dokument på hemsidan </a:t>
            </a:r>
          </a:p>
          <a:p>
            <a:r>
              <a:rPr lang="sv-SE" dirty="0"/>
              <a:t>Inga (eller få möten) mellan lagen och kansli/ungdomskommitté</a:t>
            </a:r>
          </a:p>
          <a:p>
            <a:r>
              <a:rPr lang="sv-SE" dirty="0"/>
              <a:t>Dålig koll på utbildningsnivå</a:t>
            </a:r>
          </a:p>
          <a:p>
            <a:r>
              <a:rPr lang="sv-SE" dirty="0"/>
              <a:t>Bristfällig styrning &amp; lågt förtroende för föreningen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019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34B17-AE5A-4899-8FEC-E423AC47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Nu - </a:t>
            </a:r>
            <a:r>
              <a:rPr lang="en-US" sz="4000" b="1" dirty="0">
                <a:effectLst/>
              </a:rPr>
              <a:t>Information, </a:t>
            </a:r>
            <a:r>
              <a:rPr lang="en-US" sz="4000" b="1" dirty="0" err="1">
                <a:effectLst/>
              </a:rPr>
              <a:t>Kommunikation</a:t>
            </a:r>
            <a:r>
              <a:rPr lang="en-US" sz="4000" b="1" dirty="0">
                <a:effectLst/>
              </a:rPr>
              <a:t> &amp; </a:t>
            </a:r>
            <a:r>
              <a:rPr lang="en-US" sz="4000" b="1" dirty="0" err="1">
                <a:effectLst/>
              </a:rPr>
              <a:t>Tydlighet</a:t>
            </a:r>
            <a:endParaRPr lang="sv-SE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E0ACD-426E-41CD-A2AC-DAF3FBE01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70740"/>
          </a:xfrm>
        </p:spPr>
        <p:txBody>
          <a:bodyPr>
            <a:normAutofit fontScale="92500" lnSpcReduction="20000"/>
          </a:bodyPr>
          <a:lstStyle/>
          <a:p>
            <a:r>
              <a:rPr lang="sv-SE" sz="2600" dirty="0">
                <a:effectLst/>
                <a:latin typeface="+mj-lt"/>
                <a:ea typeface="Verdana" panose="020B0604030504040204" pitchFamily="34" charset="0"/>
              </a:rPr>
              <a:t>Ungdomskommitté</a:t>
            </a:r>
          </a:p>
          <a:p>
            <a:pPr lvl="1"/>
            <a:r>
              <a:rPr lang="sv-SE" sz="2200" dirty="0">
                <a:effectLst/>
                <a:latin typeface="+mj-lt"/>
                <a:ea typeface="Verdana" panose="020B0604030504040204" pitchFamily="34" charset="0"/>
              </a:rPr>
              <a:t>Sport, Ekonomi, Mtrl, Tjej, Dam, Utbildning</a:t>
            </a:r>
          </a:p>
          <a:p>
            <a:pPr marL="0" indent="0">
              <a:buNone/>
            </a:pPr>
            <a:endParaRPr lang="en-US" sz="2400" dirty="0">
              <a:effectLst/>
              <a:latin typeface="+mj-lt"/>
              <a:ea typeface="Verdana" panose="020B0604030504040204" pitchFamily="34" charset="0"/>
            </a:endParaRPr>
          </a:p>
          <a:p>
            <a:r>
              <a:rPr lang="en-US" sz="2600" dirty="0">
                <a:effectLst/>
                <a:latin typeface="+mj-lt"/>
                <a:ea typeface="Verdana" panose="020B0604030504040204" pitchFamily="34" charset="0"/>
              </a:rPr>
              <a:t>Ny </a:t>
            </a:r>
            <a:r>
              <a:rPr lang="en-US" sz="2600" dirty="0" err="1">
                <a:effectLst/>
                <a:latin typeface="+mj-lt"/>
                <a:ea typeface="Verdana" panose="020B0604030504040204" pitchFamily="34" charset="0"/>
              </a:rPr>
              <a:t>värdegrund</a:t>
            </a:r>
            <a:r>
              <a:rPr lang="en-US" sz="2600" dirty="0">
                <a:effectLst/>
                <a:latin typeface="+mj-lt"/>
                <a:ea typeface="Verdana" panose="020B0604030504040204" pitchFamily="34" charset="0"/>
              </a:rPr>
              <a:t>: </a:t>
            </a:r>
          </a:p>
          <a:p>
            <a:pPr lvl="1"/>
            <a:r>
              <a:rPr lang="en-US" sz="22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Arbetat</a:t>
            </a:r>
            <a:r>
              <a:rPr lang="en-US" sz="2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2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fram</a:t>
            </a:r>
            <a:r>
              <a:rPr lang="en-US" sz="2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2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tillsammans</a:t>
            </a:r>
            <a:r>
              <a:rPr lang="en-US" sz="2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med </a:t>
            </a:r>
            <a:r>
              <a:rPr lang="en-US" sz="22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alla</a:t>
            </a:r>
            <a:r>
              <a:rPr lang="en-US" sz="2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2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medlemmar</a:t>
            </a:r>
            <a:endParaRPr lang="en-US" sz="22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l">
              <a:buNone/>
            </a:pPr>
            <a:r>
              <a:rPr lang="sv-SE" sz="2200" dirty="0">
                <a:latin typeface="Verdana" panose="020B0604030504040204" pitchFamily="34" charset="0"/>
                <a:ea typeface="Verdana" panose="020B0604030504040204" pitchFamily="34" charset="0"/>
              </a:rPr>
              <a:t>	”Vi är en förening med en röst, där vi drar åt samma håll och där 	föreningen är 	större än laget och laget är större än den enskilde 	individen”.</a:t>
            </a:r>
          </a:p>
          <a:p>
            <a:pPr marL="0" indent="0" algn="l">
              <a:buNone/>
            </a:pPr>
            <a:endParaRPr lang="sv-SE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sv-SE" sz="2600" dirty="0">
                <a:latin typeface="+mj-lt"/>
                <a:ea typeface="Verdana" panose="020B0604030504040204" pitchFamily="34" charset="0"/>
              </a:rPr>
              <a:t>Träffar</a:t>
            </a:r>
          </a:p>
          <a:p>
            <a:pPr lvl="1"/>
            <a:r>
              <a:rPr lang="sv-SE" sz="2200" dirty="0">
                <a:latin typeface="Verdana" panose="020B0604030504040204" pitchFamily="34" charset="0"/>
                <a:ea typeface="Verdana" panose="020B0604030504040204" pitchFamily="34" charset="0"/>
              </a:rPr>
              <a:t>Föreningsdag på våren </a:t>
            </a:r>
          </a:p>
          <a:p>
            <a:pPr lvl="2"/>
            <a:r>
              <a:rPr lang="sv-SE" sz="2200" dirty="0">
                <a:latin typeface="Verdana" panose="020B0604030504040204" pitchFamily="34" charset="0"/>
                <a:ea typeface="Verdana" panose="020B0604030504040204" pitchFamily="34" charset="0"/>
              </a:rPr>
              <a:t>Aktuella ämnen (föreningskunskap, visselblåsarfunktion, policy, trygg miljö, värdegrund, isytor, istider, ekonomi mm)</a:t>
            </a:r>
          </a:p>
          <a:p>
            <a:pPr lvl="1"/>
            <a:r>
              <a:rPr lang="sv-SE" sz="2200" dirty="0">
                <a:latin typeface="Verdana" panose="020B0604030504040204" pitchFamily="34" charset="0"/>
                <a:ea typeface="Verdana" panose="020B0604030504040204" pitchFamily="34" charset="0"/>
              </a:rPr>
              <a:t>Hemmacuper: Styrning från föreningen (</a:t>
            </a:r>
            <a:r>
              <a:rPr lang="sv-SE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hemmacup</a:t>
            </a:r>
            <a:r>
              <a:rPr lang="sv-SE" sz="2200" dirty="0">
                <a:latin typeface="Verdana" panose="020B0604030504040204" pitchFamily="34" charset="0"/>
                <a:ea typeface="Verdana" panose="020B0604030504040204" pitchFamily="34" charset="0"/>
              </a:rPr>
              <a:t> ej i S-vall, det var egna logotyper i matchprogram, inköp utanför föreningen)</a:t>
            </a:r>
          </a:p>
          <a:p>
            <a:pPr lvl="1"/>
            <a:r>
              <a:rPr lang="sv-SE" sz="2200" dirty="0">
                <a:latin typeface="Verdana" panose="020B0604030504040204" pitchFamily="34" charset="0"/>
                <a:ea typeface="Verdana" panose="020B0604030504040204" pitchFamily="34" charset="0"/>
              </a:rPr>
              <a:t>Lagledarmöten</a:t>
            </a:r>
          </a:p>
          <a:p>
            <a:pPr lvl="1"/>
            <a:r>
              <a:rPr lang="sv-SE" sz="2200" dirty="0">
                <a:latin typeface="Verdana" panose="020B0604030504040204" pitchFamily="34" charset="0"/>
                <a:ea typeface="Verdana" panose="020B0604030504040204" pitchFamily="34" charset="0"/>
              </a:rPr>
              <a:t>Tränarmöten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75780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34B17-AE5A-4899-8FEC-E423AC47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Nu - </a:t>
            </a:r>
            <a:r>
              <a:rPr lang="en-US" sz="4000" b="1" dirty="0">
                <a:effectLst/>
              </a:rPr>
              <a:t>Information, </a:t>
            </a:r>
            <a:r>
              <a:rPr lang="en-US" sz="4000" b="1" dirty="0" err="1">
                <a:effectLst/>
              </a:rPr>
              <a:t>Kommunikation</a:t>
            </a:r>
            <a:r>
              <a:rPr lang="en-US" sz="4000" b="1" dirty="0">
                <a:effectLst/>
              </a:rPr>
              <a:t> &amp; </a:t>
            </a:r>
            <a:r>
              <a:rPr lang="en-US" sz="4000" b="1" dirty="0" err="1">
                <a:effectLst/>
              </a:rPr>
              <a:t>Tydlighet</a:t>
            </a:r>
            <a:endParaRPr lang="sv-SE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E0ACD-426E-41CD-A2AC-DAF3FBE01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6140"/>
            <a:ext cx="10515600" cy="5346200"/>
          </a:xfrm>
        </p:spPr>
        <p:txBody>
          <a:bodyPr>
            <a:normAutofit lnSpcReduction="10000"/>
          </a:bodyPr>
          <a:lstStyle/>
          <a:p>
            <a:r>
              <a:rPr lang="sv-SE" sz="2400" dirty="0"/>
              <a:t>Nytt Varumärke</a:t>
            </a:r>
          </a:p>
          <a:p>
            <a:pPr lvl="1"/>
            <a:r>
              <a:rPr lang="sv-SE" sz="2000" dirty="0">
                <a:latin typeface="Verdana" panose="020B0604030504040204" pitchFamily="34" charset="0"/>
                <a:ea typeface="Verdana" panose="020B0604030504040204" pitchFamily="34" charset="0"/>
              </a:rPr>
              <a:t>Ny identitet vid omstart av vårt herrlaget</a:t>
            </a:r>
          </a:p>
          <a:p>
            <a:pPr lvl="1"/>
            <a:r>
              <a:rPr lang="sv-SE" sz="2000" dirty="0">
                <a:latin typeface="Verdana" panose="020B0604030504040204" pitchFamily="34" charset="0"/>
                <a:ea typeface="Verdana" panose="020B0604030504040204" pitchFamily="34" charset="0"/>
              </a:rPr>
              <a:t>SH-vatten, SH-lott, nya träningströjor, nya matchtröjor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Sport</a:t>
            </a:r>
          </a:p>
          <a:p>
            <a:pPr lvl="1"/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Istider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live</a:t>
            </a:r>
          </a:p>
          <a:p>
            <a:pPr lvl="1"/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Säsongsplanering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från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lagen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träningar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, matcher &amp;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cuper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lvl="1"/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Sommarhockeyskola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höstlovscamp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sportlovscamp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och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julhockey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med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egna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ledare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&amp;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juniorer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Utbildningsansvarig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som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vet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utbildningsbehovet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på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lagen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1800" dirty="0"/>
              <a:t>	</a:t>
            </a:r>
          </a:p>
          <a:p>
            <a:r>
              <a:rPr lang="en-US" sz="2400" dirty="0" err="1"/>
              <a:t>Ekonomi</a:t>
            </a:r>
            <a:endParaRPr lang="en-US" sz="2400" dirty="0"/>
          </a:p>
          <a:p>
            <a:pPr lvl="1"/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Säsongsbudget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och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likviditetsplan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från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lagen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Alla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lag har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ett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eget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insamlingskonto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under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ett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huvudkonto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Nya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sportleverantörer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=&gt; central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beställning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och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kontroll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av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leverans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samt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styrning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av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reklamtryck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ryggen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fri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77115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34B17-AE5A-4899-8FEC-E423AC47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E0ACD-426E-41CD-A2AC-DAF3FBE01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09:30	</a:t>
            </a:r>
            <a:r>
              <a:rPr lang="en-US" sz="2000" dirty="0" err="1"/>
              <a:t>Välkommen</a:t>
            </a:r>
            <a:endParaRPr lang="en-US" sz="2000" dirty="0"/>
          </a:p>
          <a:p>
            <a:r>
              <a:rPr lang="en-US" sz="3600" dirty="0"/>
              <a:t>09:45	</a:t>
            </a:r>
            <a:r>
              <a:rPr lang="en-US" sz="3600" dirty="0" err="1"/>
              <a:t>Föreningskunskap</a:t>
            </a:r>
            <a:r>
              <a:rPr lang="en-US" sz="3600" dirty="0"/>
              <a:t>, Magnus Forsberg</a:t>
            </a:r>
          </a:p>
          <a:p>
            <a:r>
              <a:rPr lang="en-US" sz="2000" dirty="0"/>
              <a:t>10:15	</a:t>
            </a:r>
            <a:r>
              <a:rPr lang="en-US" sz="2000" dirty="0" err="1"/>
              <a:t>Ekonomi</a:t>
            </a:r>
            <a:r>
              <a:rPr lang="en-US" sz="2000" dirty="0"/>
              <a:t>, Lars Johansson</a:t>
            </a:r>
          </a:p>
          <a:p>
            <a:r>
              <a:rPr lang="en-US" sz="2000" dirty="0"/>
              <a:t>10:45	</a:t>
            </a:r>
            <a:r>
              <a:rPr lang="en-US" sz="2000" dirty="0" err="1"/>
              <a:t>Trygg</a:t>
            </a:r>
            <a:r>
              <a:rPr lang="en-US" sz="2000" dirty="0"/>
              <a:t> </a:t>
            </a:r>
            <a:r>
              <a:rPr lang="en-US" sz="2000" dirty="0" err="1"/>
              <a:t>miljö</a:t>
            </a:r>
            <a:r>
              <a:rPr lang="en-US" sz="2000" dirty="0"/>
              <a:t>, Magnus Forsberg</a:t>
            </a:r>
          </a:p>
          <a:p>
            <a:r>
              <a:rPr lang="en-US" sz="2000" dirty="0"/>
              <a:t>12:00	Lunch, </a:t>
            </a:r>
            <a:r>
              <a:rPr lang="en-US" sz="2000" dirty="0" err="1"/>
              <a:t>Etagé</a:t>
            </a:r>
            <a:endParaRPr lang="en-US" sz="2000" dirty="0"/>
          </a:p>
          <a:p>
            <a:r>
              <a:rPr lang="en-US" sz="2000" dirty="0"/>
              <a:t>13:00	</a:t>
            </a:r>
            <a:r>
              <a:rPr lang="en-US" sz="2000" dirty="0" err="1"/>
              <a:t>Arbetsbeskrivning</a:t>
            </a:r>
            <a:r>
              <a:rPr lang="en-US" sz="2000" dirty="0"/>
              <a:t> </a:t>
            </a:r>
            <a:r>
              <a:rPr lang="en-US" sz="2000" dirty="0" err="1"/>
              <a:t>ledare</a:t>
            </a:r>
            <a:r>
              <a:rPr lang="en-US" sz="2000" dirty="0"/>
              <a:t>, Daniel Björkstig</a:t>
            </a:r>
          </a:p>
          <a:p>
            <a:r>
              <a:rPr lang="en-US" sz="2000" dirty="0"/>
              <a:t>13:30	</a:t>
            </a:r>
            <a:r>
              <a:rPr lang="en-US" sz="2000" dirty="0" err="1"/>
              <a:t>Värdegrunden</a:t>
            </a:r>
            <a:r>
              <a:rPr lang="en-US" sz="2000" dirty="0"/>
              <a:t>, Magnus Forsberg</a:t>
            </a:r>
          </a:p>
          <a:p>
            <a:r>
              <a:rPr lang="en-US" sz="2000" dirty="0"/>
              <a:t>14:00 -&gt;	</a:t>
            </a:r>
            <a:r>
              <a:rPr lang="en-US" sz="2000" dirty="0" err="1"/>
              <a:t>Lagledare</a:t>
            </a:r>
            <a:r>
              <a:rPr lang="en-US" sz="2000" dirty="0"/>
              <a:t>, Tränare &amp; </a:t>
            </a:r>
            <a:r>
              <a:rPr lang="en-US" sz="2000" dirty="0" err="1"/>
              <a:t>Mtrl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368631"/>
      </p:ext>
    </p:extLst>
  </p:cSld>
  <p:clrMapOvr>
    <a:masterClrMapping/>
  </p:clrMapOvr>
</p:sld>
</file>

<file path=ppt/theme/theme1.xml><?xml version="1.0" encoding="utf-8"?>
<a:theme xmlns:a="http://schemas.openxmlformats.org/drawingml/2006/main" name="Sundsvall Hocke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dustry">
      <a:majorFont>
        <a:latin typeface="Industry Bold Book"/>
        <a:ea typeface=""/>
        <a:cs typeface=""/>
      </a:majorFont>
      <a:minorFont>
        <a:latin typeface="Industry Book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ndsvall Hockey" id="{262246B8-524B-4227-859F-23ADB25BBFBB}" vid="{9EFF0782-C4CB-435F-BB4B-4B8677918B5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1094</Words>
  <Application>Microsoft Office PowerPoint</Application>
  <PresentationFormat>Widescreen</PresentationFormat>
  <Paragraphs>294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Industry Bold Book</vt:lpstr>
      <vt:lpstr>Industry Book Book</vt:lpstr>
      <vt:lpstr>Verdana</vt:lpstr>
      <vt:lpstr>Sundsvall Hockey</vt:lpstr>
      <vt:lpstr>Föreninsgdag  14 maj 2022</vt:lpstr>
      <vt:lpstr>Agenda</vt:lpstr>
      <vt:lpstr>Historik &amp; Syfte</vt:lpstr>
      <vt:lpstr>Historik &amp; Syfte</vt:lpstr>
      <vt:lpstr>Chef för ideella  6 maj 2022 </vt:lpstr>
      <vt:lpstr>Då</vt:lpstr>
      <vt:lpstr>Nu - Information, Kommunikation &amp; Tydlighet</vt:lpstr>
      <vt:lpstr>Nu - Information, Kommunikation &amp; Tydlighet</vt:lpstr>
      <vt:lpstr>Agenda</vt:lpstr>
      <vt:lpstr>Föreningskunskap</vt:lpstr>
      <vt:lpstr>Agenda</vt:lpstr>
      <vt:lpstr>Ekonomi</vt:lpstr>
      <vt:lpstr>Ekonomi – träningsavgifter 22/23</vt:lpstr>
      <vt:lpstr>Agenda</vt:lpstr>
      <vt:lpstr>Trygg Miljö</vt:lpstr>
      <vt:lpstr>Agenda</vt:lpstr>
      <vt:lpstr>Agenda</vt:lpstr>
      <vt:lpstr>Arbetsbeskrivning ledare</vt:lpstr>
      <vt:lpstr>Agenda</vt:lpstr>
      <vt:lpstr>Värdegrund</vt:lpstr>
      <vt:lpstr>Agenda</vt:lpstr>
      <vt:lpstr>Lagledare</vt:lpstr>
      <vt:lpstr>Lagledare</vt:lpstr>
      <vt:lpstr>Lagledare</vt:lpstr>
      <vt:lpstr>Material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Lagledaremöte  19 okt maj 2020</dc:title>
  <dc:creator>Björkstig, Daniel</dc:creator>
  <cp:lastModifiedBy>Daniel Björkstig</cp:lastModifiedBy>
  <cp:revision>12</cp:revision>
  <dcterms:created xsi:type="dcterms:W3CDTF">2020-10-19T06:34:32Z</dcterms:created>
  <dcterms:modified xsi:type="dcterms:W3CDTF">2022-06-01T09:08:32Z</dcterms:modified>
</cp:coreProperties>
</file>