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82" r:id="rId4"/>
    <p:sldId id="283" r:id="rId5"/>
    <p:sldId id="284" r:id="rId6"/>
    <p:sldId id="285" r:id="rId7"/>
    <p:sldId id="286" r:id="rId8"/>
    <p:sldId id="289" r:id="rId9"/>
    <p:sldId id="290" r:id="rId10"/>
    <p:sldId id="291"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E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162" d="100"/>
          <a:sy n="162" d="100"/>
        </p:scale>
        <p:origin x="2502" y="1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C23FBE-97F7-422C-83FC-9BC3F134AFA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DC9FC7C-05F5-41BC-8954-903A7B03B94A}">
      <dgm:prSet phldrT="[Text]"/>
      <dgm:spPr>
        <a:solidFill>
          <a:schemeClr val="accent1">
            <a:lumMod val="75000"/>
          </a:schemeClr>
        </a:solidFill>
      </dgm:spPr>
      <dgm:t>
        <a:bodyPr/>
        <a:lstStyle/>
        <a:p>
          <a:r>
            <a:rPr lang="en-US" dirty="0"/>
            <a:t>IFSH STYRELSE</a:t>
          </a:r>
        </a:p>
        <a:p>
          <a:r>
            <a:rPr lang="en-US" dirty="0"/>
            <a:t>M. </a:t>
          </a:r>
          <a:r>
            <a:rPr lang="en-US" dirty="0" err="1"/>
            <a:t>Svensson</a:t>
          </a:r>
          <a:endParaRPr lang="en-US" dirty="0"/>
        </a:p>
      </dgm:t>
    </dgm:pt>
    <dgm:pt modelId="{D5315032-6ED5-4EF8-B8F8-5D68049ECC83}" type="parTrans" cxnId="{0331B9C0-04B1-4E98-A462-7361218B70BB}">
      <dgm:prSet/>
      <dgm:spPr/>
      <dgm:t>
        <a:bodyPr/>
        <a:lstStyle/>
        <a:p>
          <a:endParaRPr lang="en-US"/>
        </a:p>
      </dgm:t>
    </dgm:pt>
    <dgm:pt modelId="{A56E71FE-F58D-486E-B7FF-18CE73C16165}" type="sibTrans" cxnId="{0331B9C0-04B1-4E98-A462-7361218B70BB}">
      <dgm:prSet/>
      <dgm:spPr/>
      <dgm:t>
        <a:bodyPr/>
        <a:lstStyle/>
        <a:p>
          <a:endParaRPr lang="en-US"/>
        </a:p>
      </dgm:t>
    </dgm:pt>
    <dgm:pt modelId="{C072CACD-900D-4356-914D-AC51AD18166D}" type="asst">
      <dgm:prSet phldrT="[Text]"/>
      <dgm:spPr>
        <a:solidFill>
          <a:schemeClr val="accent1">
            <a:lumMod val="75000"/>
          </a:schemeClr>
        </a:solidFill>
      </dgm:spPr>
      <dgm:t>
        <a:bodyPr/>
        <a:lstStyle/>
        <a:p>
          <a:r>
            <a:rPr lang="en-US" dirty="0" err="1"/>
            <a:t>Marknad</a:t>
          </a:r>
          <a:endParaRPr lang="en-US" dirty="0"/>
        </a:p>
        <a:p>
          <a:r>
            <a:rPr lang="en-US" dirty="0"/>
            <a:t>D. Koskinen</a:t>
          </a:r>
        </a:p>
      </dgm:t>
    </dgm:pt>
    <dgm:pt modelId="{D4784F77-932F-46B4-B926-4770E0E8AAD1}" type="parTrans" cxnId="{25FFA59F-F67B-445F-99E1-87E4FB343806}">
      <dgm:prSet/>
      <dgm:spPr/>
      <dgm:t>
        <a:bodyPr/>
        <a:lstStyle/>
        <a:p>
          <a:endParaRPr lang="en-US"/>
        </a:p>
      </dgm:t>
    </dgm:pt>
    <dgm:pt modelId="{F6311604-27B5-4EC1-8518-45F2B76E8AF1}" type="sibTrans" cxnId="{25FFA59F-F67B-445F-99E1-87E4FB343806}">
      <dgm:prSet/>
      <dgm:spPr/>
      <dgm:t>
        <a:bodyPr/>
        <a:lstStyle/>
        <a:p>
          <a:endParaRPr lang="en-US"/>
        </a:p>
      </dgm:t>
    </dgm:pt>
    <dgm:pt modelId="{E8023645-BDF6-4B48-BE91-1C837B2181F4}">
      <dgm:prSet phldrT="[Text]"/>
      <dgm:spPr>
        <a:solidFill>
          <a:schemeClr val="accent1">
            <a:lumMod val="75000"/>
          </a:schemeClr>
        </a:solidFill>
      </dgm:spPr>
      <dgm:t>
        <a:bodyPr/>
        <a:lstStyle/>
        <a:p>
          <a:r>
            <a:rPr lang="en-US" dirty="0" err="1"/>
            <a:t>Ungdom</a:t>
          </a:r>
          <a:endParaRPr lang="en-US" dirty="0"/>
        </a:p>
        <a:p>
          <a:r>
            <a:rPr lang="en-US" dirty="0"/>
            <a:t>D. </a:t>
          </a:r>
          <a:r>
            <a:rPr lang="en-US" dirty="0" err="1"/>
            <a:t>Björkstig</a:t>
          </a:r>
          <a:endParaRPr lang="en-US" dirty="0"/>
        </a:p>
      </dgm:t>
    </dgm:pt>
    <dgm:pt modelId="{9EBF8439-5970-483F-9AE3-83D85F74297F}" type="parTrans" cxnId="{6482868A-827B-4B2A-9524-4C917F7059EA}">
      <dgm:prSet/>
      <dgm:spPr/>
      <dgm:t>
        <a:bodyPr/>
        <a:lstStyle/>
        <a:p>
          <a:endParaRPr lang="en-US"/>
        </a:p>
      </dgm:t>
    </dgm:pt>
    <dgm:pt modelId="{87D75A99-3E5E-494C-AA83-2E7755753602}" type="sibTrans" cxnId="{6482868A-827B-4B2A-9524-4C917F7059EA}">
      <dgm:prSet/>
      <dgm:spPr/>
      <dgm:t>
        <a:bodyPr/>
        <a:lstStyle/>
        <a:p>
          <a:endParaRPr lang="en-US"/>
        </a:p>
      </dgm:t>
    </dgm:pt>
    <dgm:pt modelId="{8794C08B-FEE5-4993-8B96-DD658B814F1C}" type="asst">
      <dgm:prSet/>
      <dgm:spPr>
        <a:solidFill>
          <a:schemeClr val="accent1">
            <a:lumMod val="75000"/>
          </a:schemeClr>
        </a:solidFill>
      </dgm:spPr>
      <dgm:t>
        <a:bodyPr/>
        <a:lstStyle/>
        <a:p>
          <a:r>
            <a:rPr lang="en-US" dirty="0" err="1"/>
            <a:t>Kansli</a:t>
          </a:r>
          <a:r>
            <a:rPr lang="en-US" dirty="0"/>
            <a:t>/</a:t>
          </a:r>
          <a:r>
            <a:rPr lang="en-US" dirty="0" err="1"/>
            <a:t>Ekonomi</a:t>
          </a:r>
          <a:endParaRPr lang="en-US" dirty="0"/>
        </a:p>
        <a:p>
          <a:r>
            <a:rPr lang="en-US" dirty="0"/>
            <a:t>Samuelsson/Johansson</a:t>
          </a:r>
        </a:p>
      </dgm:t>
    </dgm:pt>
    <dgm:pt modelId="{318D6490-CB50-4227-B417-B76940CD97F0}" type="parTrans" cxnId="{10564E2F-872E-4CF8-B355-224C0D993228}">
      <dgm:prSet/>
      <dgm:spPr/>
      <dgm:t>
        <a:bodyPr/>
        <a:lstStyle/>
        <a:p>
          <a:endParaRPr lang="en-US"/>
        </a:p>
      </dgm:t>
    </dgm:pt>
    <dgm:pt modelId="{A91FA40D-FC2B-499A-80BB-2AA561C0F0F2}" type="sibTrans" cxnId="{10564E2F-872E-4CF8-B355-224C0D993228}">
      <dgm:prSet/>
      <dgm:spPr/>
      <dgm:t>
        <a:bodyPr/>
        <a:lstStyle/>
        <a:p>
          <a:endParaRPr lang="en-US"/>
        </a:p>
      </dgm:t>
    </dgm:pt>
    <dgm:pt modelId="{C250998C-B2B3-4251-8BE3-E24D42023A0C}">
      <dgm:prSet/>
      <dgm:spPr>
        <a:solidFill>
          <a:schemeClr val="accent1">
            <a:lumMod val="75000"/>
          </a:schemeClr>
        </a:solidFill>
      </dgm:spPr>
      <dgm:t>
        <a:bodyPr/>
        <a:lstStyle/>
        <a:p>
          <a:r>
            <a:rPr lang="en-US" dirty="0"/>
            <a:t>U-lag</a:t>
          </a:r>
        </a:p>
      </dgm:t>
    </dgm:pt>
    <dgm:pt modelId="{C995F3B1-D752-480C-B984-7D78CBCF7873}" type="parTrans" cxnId="{072F9876-128A-4BCE-BFF0-E66797527034}">
      <dgm:prSet/>
      <dgm:spPr/>
      <dgm:t>
        <a:bodyPr/>
        <a:lstStyle/>
        <a:p>
          <a:endParaRPr lang="en-US"/>
        </a:p>
      </dgm:t>
    </dgm:pt>
    <dgm:pt modelId="{51B6EC76-09EC-4B36-8459-0623F9200373}" type="sibTrans" cxnId="{072F9876-128A-4BCE-BFF0-E66797527034}">
      <dgm:prSet/>
      <dgm:spPr/>
      <dgm:t>
        <a:bodyPr/>
        <a:lstStyle/>
        <a:p>
          <a:endParaRPr lang="en-US"/>
        </a:p>
      </dgm:t>
    </dgm:pt>
    <dgm:pt modelId="{EB7E043C-6EF2-4CF1-AF9B-BB1B863FEEEE}">
      <dgm:prSet/>
      <dgm:spPr>
        <a:solidFill>
          <a:schemeClr val="accent1">
            <a:lumMod val="75000"/>
          </a:schemeClr>
        </a:solidFill>
      </dgm:spPr>
      <dgm:t>
        <a:bodyPr/>
        <a:lstStyle/>
        <a:p>
          <a:r>
            <a:rPr lang="en-US" dirty="0" err="1"/>
            <a:t>Hockeyskola</a:t>
          </a:r>
          <a:endParaRPr lang="en-US" dirty="0"/>
        </a:p>
      </dgm:t>
    </dgm:pt>
    <dgm:pt modelId="{B7540CD3-0C97-4725-B24C-AB7391AA00B7}" type="parTrans" cxnId="{712B6F20-1BB8-4578-9C36-B8E6ABB5F6E6}">
      <dgm:prSet/>
      <dgm:spPr/>
      <dgm:t>
        <a:bodyPr/>
        <a:lstStyle/>
        <a:p>
          <a:endParaRPr lang="en-US"/>
        </a:p>
      </dgm:t>
    </dgm:pt>
    <dgm:pt modelId="{1C9A6556-BE85-4641-8354-4747CBDE17F4}" type="sibTrans" cxnId="{712B6F20-1BB8-4578-9C36-B8E6ABB5F6E6}">
      <dgm:prSet/>
      <dgm:spPr/>
      <dgm:t>
        <a:bodyPr/>
        <a:lstStyle/>
        <a:p>
          <a:endParaRPr lang="en-US"/>
        </a:p>
      </dgm:t>
    </dgm:pt>
    <dgm:pt modelId="{6F5DFA9A-190F-4059-9C5E-A3685D855373}">
      <dgm:prSet/>
      <dgm:spPr>
        <a:solidFill>
          <a:schemeClr val="accent1">
            <a:lumMod val="75000"/>
          </a:schemeClr>
        </a:solidFill>
      </dgm:spPr>
      <dgm:t>
        <a:bodyPr/>
        <a:lstStyle/>
        <a:p>
          <a:r>
            <a:rPr lang="en-US" dirty="0"/>
            <a:t>Junior</a:t>
          </a:r>
        </a:p>
        <a:p>
          <a:r>
            <a:rPr lang="en-US" dirty="0" err="1"/>
            <a:t>T.Steen</a:t>
          </a:r>
          <a:endParaRPr lang="en-US" dirty="0"/>
        </a:p>
      </dgm:t>
    </dgm:pt>
    <dgm:pt modelId="{F0523262-F8AF-434C-BEA9-E19165EC7B2E}" type="parTrans" cxnId="{817B24CE-1A73-446B-B23B-E6872400B03D}">
      <dgm:prSet/>
      <dgm:spPr/>
      <dgm:t>
        <a:bodyPr/>
        <a:lstStyle/>
        <a:p>
          <a:endParaRPr lang="en-US"/>
        </a:p>
      </dgm:t>
    </dgm:pt>
    <dgm:pt modelId="{E3BB7A39-6B59-4B14-9C5B-FDF6B1456B10}" type="sibTrans" cxnId="{817B24CE-1A73-446B-B23B-E6872400B03D}">
      <dgm:prSet/>
      <dgm:spPr/>
      <dgm:t>
        <a:bodyPr/>
        <a:lstStyle/>
        <a:p>
          <a:endParaRPr lang="en-US"/>
        </a:p>
      </dgm:t>
    </dgm:pt>
    <dgm:pt modelId="{3103CA90-9BE1-4F6A-9CAC-74F82E2C1C40}">
      <dgm:prSet/>
      <dgm:spPr>
        <a:solidFill>
          <a:schemeClr val="accent1">
            <a:lumMod val="75000"/>
          </a:schemeClr>
        </a:solidFill>
        <a:ln>
          <a:solidFill>
            <a:schemeClr val="tx1"/>
          </a:solidFill>
          <a:prstDash val="solid"/>
        </a:ln>
      </dgm:spPr>
      <dgm:t>
        <a:bodyPr/>
        <a:lstStyle/>
        <a:p>
          <a:r>
            <a:rPr lang="en-US" dirty="0"/>
            <a:t>A-lag</a:t>
          </a:r>
        </a:p>
      </dgm:t>
    </dgm:pt>
    <dgm:pt modelId="{A527C3D4-2D73-4F11-BEE2-050CBFD8FAF7}" type="parTrans" cxnId="{DA57E0D4-6982-4C91-96CE-53BB4E1BAD05}">
      <dgm:prSet/>
      <dgm:spPr/>
      <dgm:t>
        <a:bodyPr/>
        <a:lstStyle/>
        <a:p>
          <a:endParaRPr lang="en-US"/>
        </a:p>
      </dgm:t>
    </dgm:pt>
    <dgm:pt modelId="{93F9B4B4-65DF-439D-A843-512FA11B6DE3}" type="sibTrans" cxnId="{DA57E0D4-6982-4C91-96CE-53BB4E1BAD05}">
      <dgm:prSet/>
      <dgm:spPr/>
      <dgm:t>
        <a:bodyPr/>
        <a:lstStyle/>
        <a:p>
          <a:endParaRPr lang="en-US"/>
        </a:p>
      </dgm:t>
    </dgm:pt>
    <dgm:pt modelId="{A17126B5-073D-4A95-B09E-78FDFD709462}">
      <dgm:prSet/>
      <dgm:spPr>
        <a:solidFill>
          <a:schemeClr val="accent1">
            <a:lumMod val="75000"/>
          </a:schemeClr>
        </a:solidFill>
      </dgm:spPr>
      <dgm:t>
        <a:bodyPr/>
        <a:lstStyle/>
        <a:p>
          <a:r>
            <a:rPr lang="en-US" dirty="0"/>
            <a:t>J18</a:t>
          </a:r>
        </a:p>
      </dgm:t>
    </dgm:pt>
    <dgm:pt modelId="{0E94F0D9-6EF7-4A20-B36A-30C6D277AF34}" type="parTrans" cxnId="{5BD9ABC4-34AB-48FF-A099-9B87D031C936}">
      <dgm:prSet/>
      <dgm:spPr/>
      <dgm:t>
        <a:bodyPr/>
        <a:lstStyle/>
        <a:p>
          <a:endParaRPr lang="en-US"/>
        </a:p>
      </dgm:t>
    </dgm:pt>
    <dgm:pt modelId="{AF068FE5-129A-4F5E-930F-46732EDA24A4}" type="sibTrans" cxnId="{5BD9ABC4-34AB-48FF-A099-9B87D031C936}">
      <dgm:prSet/>
      <dgm:spPr/>
      <dgm:t>
        <a:bodyPr/>
        <a:lstStyle/>
        <a:p>
          <a:endParaRPr lang="en-US"/>
        </a:p>
      </dgm:t>
    </dgm:pt>
    <dgm:pt modelId="{81083356-B7B4-44E8-BDE6-59FDECFABA25}">
      <dgm:prSet/>
      <dgm:spPr>
        <a:solidFill>
          <a:schemeClr val="accent1">
            <a:lumMod val="75000"/>
          </a:schemeClr>
        </a:solidFill>
      </dgm:spPr>
      <dgm:t>
        <a:bodyPr/>
        <a:lstStyle/>
        <a:p>
          <a:r>
            <a:rPr lang="en-US" dirty="0"/>
            <a:t>J20</a:t>
          </a:r>
        </a:p>
      </dgm:t>
    </dgm:pt>
    <dgm:pt modelId="{14445F6D-8F10-4F2F-A392-EF2C6A4FE4F4}" type="parTrans" cxnId="{6DFB7C32-36EE-4222-8A7E-AA2B23742671}">
      <dgm:prSet/>
      <dgm:spPr/>
      <dgm:t>
        <a:bodyPr/>
        <a:lstStyle/>
        <a:p>
          <a:endParaRPr lang="en-US"/>
        </a:p>
      </dgm:t>
    </dgm:pt>
    <dgm:pt modelId="{55D9667C-CE32-41B8-868D-D0B0A13B90E2}" type="sibTrans" cxnId="{6DFB7C32-36EE-4222-8A7E-AA2B23742671}">
      <dgm:prSet/>
      <dgm:spPr/>
      <dgm:t>
        <a:bodyPr/>
        <a:lstStyle/>
        <a:p>
          <a:endParaRPr lang="en-US"/>
        </a:p>
      </dgm:t>
    </dgm:pt>
    <dgm:pt modelId="{6B28CB01-F97D-43FA-87E0-972D3038F564}">
      <dgm:prSet/>
      <dgm:spPr>
        <a:solidFill>
          <a:schemeClr val="accent1">
            <a:lumMod val="75000"/>
          </a:schemeClr>
        </a:solidFill>
      </dgm:spPr>
      <dgm:t>
        <a:bodyPr/>
        <a:lstStyle/>
        <a:p>
          <a:r>
            <a:rPr lang="en-US" dirty="0" err="1"/>
            <a:t>Hockeygym</a:t>
          </a:r>
          <a:endParaRPr lang="en-US" dirty="0"/>
        </a:p>
      </dgm:t>
    </dgm:pt>
    <dgm:pt modelId="{1AABDFF5-7844-4821-8234-58D7F9A4B82B}" type="parTrans" cxnId="{CFE29BF1-019F-4A7E-8972-C834BAD6DD5C}">
      <dgm:prSet/>
      <dgm:spPr/>
      <dgm:t>
        <a:bodyPr/>
        <a:lstStyle/>
        <a:p>
          <a:endParaRPr lang="en-US"/>
        </a:p>
      </dgm:t>
    </dgm:pt>
    <dgm:pt modelId="{646DEB2E-ADEB-4D37-90E1-72B2474C145B}" type="sibTrans" cxnId="{CFE29BF1-019F-4A7E-8972-C834BAD6DD5C}">
      <dgm:prSet/>
      <dgm:spPr/>
      <dgm:t>
        <a:bodyPr/>
        <a:lstStyle/>
        <a:p>
          <a:endParaRPr lang="en-US"/>
        </a:p>
      </dgm:t>
    </dgm:pt>
    <dgm:pt modelId="{0853C58E-6D6E-452A-8743-8EAA0FF38C84}" type="asst">
      <dgm:prSet/>
      <dgm:spPr>
        <a:solidFill>
          <a:schemeClr val="accent1">
            <a:lumMod val="75000"/>
          </a:schemeClr>
        </a:solidFill>
      </dgm:spPr>
      <dgm:t>
        <a:bodyPr/>
        <a:lstStyle/>
        <a:p>
          <a:r>
            <a:rPr lang="en-US" dirty="0"/>
            <a:t>Sport</a:t>
          </a:r>
        </a:p>
        <a:p>
          <a:r>
            <a:rPr lang="en-US" dirty="0" err="1"/>
            <a:t>A.Steen</a:t>
          </a:r>
          <a:endParaRPr lang="en-US" dirty="0"/>
        </a:p>
      </dgm:t>
    </dgm:pt>
    <dgm:pt modelId="{BBD6013E-1ED5-4D65-9F6D-1BFB87F1D94E}" type="sibTrans" cxnId="{1B33767F-8133-4670-908C-30924F7CD8CC}">
      <dgm:prSet/>
      <dgm:spPr/>
      <dgm:t>
        <a:bodyPr/>
        <a:lstStyle/>
        <a:p>
          <a:endParaRPr lang="en-US"/>
        </a:p>
      </dgm:t>
    </dgm:pt>
    <dgm:pt modelId="{C3D86BDD-7CDE-4CFC-AF88-56055CDE45EC}" type="parTrans" cxnId="{1B33767F-8133-4670-908C-30924F7CD8CC}">
      <dgm:prSet/>
      <dgm:spPr/>
      <dgm:t>
        <a:bodyPr/>
        <a:lstStyle/>
        <a:p>
          <a:endParaRPr lang="en-US"/>
        </a:p>
      </dgm:t>
    </dgm:pt>
    <dgm:pt modelId="{D17BDAA5-1882-4616-AC33-227D993F88A1}" type="pres">
      <dgm:prSet presAssocID="{29C23FBE-97F7-422C-83FC-9BC3F134AFA5}" presName="hierChild1" presStyleCnt="0">
        <dgm:presLayoutVars>
          <dgm:orgChart val="1"/>
          <dgm:chPref val="1"/>
          <dgm:dir/>
          <dgm:animOne val="branch"/>
          <dgm:animLvl val="lvl"/>
          <dgm:resizeHandles/>
        </dgm:presLayoutVars>
      </dgm:prSet>
      <dgm:spPr/>
    </dgm:pt>
    <dgm:pt modelId="{10B2AEFD-A492-44EF-878C-1190C2511E64}" type="pres">
      <dgm:prSet presAssocID="{1DC9FC7C-05F5-41BC-8954-903A7B03B94A}" presName="hierRoot1" presStyleCnt="0">
        <dgm:presLayoutVars>
          <dgm:hierBranch val="init"/>
        </dgm:presLayoutVars>
      </dgm:prSet>
      <dgm:spPr/>
    </dgm:pt>
    <dgm:pt modelId="{5D3F423C-5381-4FA9-A395-82B52F507327}" type="pres">
      <dgm:prSet presAssocID="{1DC9FC7C-05F5-41BC-8954-903A7B03B94A}" presName="rootComposite1" presStyleCnt="0"/>
      <dgm:spPr/>
    </dgm:pt>
    <dgm:pt modelId="{C937549D-DFFC-475E-9E62-D7136FE96602}" type="pres">
      <dgm:prSet presAssocID="{1DC9FC7C-05F5-41BC-8954-903A7B03B94A}" presName="rootText1" presStyleLbl="node0" presStyleIdx="0" presStyleCnt="1">
        <dgm:presLayoutVars>
          <dgm:chPref val="3"/>
        </dgm:presLayoutVars>
      </dgm:prSet>
      <dgm:spPr/>
    </dgm:pt>
    <dgm:pt modelId="{A05DFB66-F918-4A36-8DFC-BE93409A9405}" type="pres">
      <dgm:prSet presAssocID="{1DC9FC7C-05F5-41BC-8954-903A7B03B94A}" presName="rootConnector1" presStyleLbl="node1" presStyleIdx="0" presStyleCnt="0"/>
      <dgm:spPr/>
    </dgm:pt>
    <dgm:pt modelId="{CAA59E9F-51A1-4B96-8B16-EB043F8CA1BD}" type="pres">
      <dgm:prSet presAssocID="{1DC9FC7C-05F5-41BC-8954-903A7B03B94A}" presName="hierChild2" presStyleCnt="0"/>
      <dgm:spPr/>
    </dgm:pt>
    <dgm:pt modelId="{6D035A0D-6EC3-4BE4-A6D0-B9AD7AF30E51}" type="pres">
      <dgm:prSet presAssocID="{9EBF8439-5970-483F-9AE3-83D85F74297F}" presName="Name37" presStyleLbl="parChTrans1D2" presStyleIdx="0" presStyleCnt="6"/>
      <dgm:spPr/>
    </dgm:pt>
    <dgm:pt modelId="{84A9B185-7078-4641-910C-6345B5865639}" type="pres">
      <dgm:prSet presAssocID="{E8023645-BDF6-4B48-BE91-1C837B2181F4}" presName="hierRoot2" presStyleCnt="0">
        <dgm:presLayoutVars>
          <dgm:hierBranch val="init"/>
        </dgm:presLayoutVars>
      </dgm:prSet>
      <dgm:spPr/>
    </dgm:pt>
    <dgm:pt modelId="{D71D3D60-BE04-4D59-A940-8EBA718E0D2A}" type="pres">
      <dgm:prSet presAssocID="{E8023645-BDF6-4B48-BE91-1C837B2181F4}" presName="rootComposite" presStyleCnt="0"/>
      <dgm:spPr/>
    </dgm:pt>
    <dgm:pt modelId="{36C891FC-D8CD-4DE9-A033-B21741231AF3}" type="pres">
      <dgm:prSet presAssocID="{E8023645-BDF6-4B48-BE91-1C837B2181F4}" presName="rootText" presStyleLbl="node2" presStyleIdx="0" presStyleCnt="3" custLinFactX="-96937" custLinFactNeighborX="-100000">
        <dgm:presLayoutVars>
          <dgm:chPref val="3"/>
        </dgm:presLayoutVars>
      </dgm:prSet>
      <dgm:spPr/>
    </dgm:pt>
    <dgm:pt modelId="{29EDF143-1816-4414-BBF1-01C9B6F00450}" type="pres">
      <dgm:prSet presAssocID="{E8023645-BDF6-4B48-BE91-1C837B2181F4}" presName="rootConnector" presStyleLbl="node2" presStyleIdx="0" presStyleCnt="3"/>
      <dgm:spPr/>
    </dgm:pt>
    <dgm:pt modelId="{D6C45C0C-18E6-487F-9336-9F0B54A5194A}" type="pres">
      <dgm:prSet presAssocID="{E8023645-BDF6-4B48-BE91-1C837B2181F4}" presName="hierChild4" presStyleCnt="0"/>
      <dgm:spPr/>
    </dgm:pt>
    <dgm:pt modelId="{C9AC262C-8A90-4691-A744-62A24EFE41E0}" type="pres">
      <dgm:prSet presAssocID="{C995F3B1-D752-480C-B984-7D78CBCF7873}" presName="Name37" presStyleLbl="parChTrans1D3" presStyleIdx="0" presStyleCnt="5"/>
      <dgm:spPr/>
    </dgm:pt>
    <dgm:pt modelId="{48DB7EB2-3D05-4AA9-AE46-C7B413F62FCE}" type="pres">
      <dgm:prSet presAssocID="{C250998C-B2B3-4251-8BE3-E24D42023A0C}" presName="hierRoot2" presStyleCnt="0">
        <dgm:presLayoutVars>
          <dgm:hierBranch val="init"/>
        </dgm:presLayoutVars>
      </dgm:prSet>
      <dgm:spPr/>
    </dgm:pt>
    <dgm:pt modelId="{D641EB69-95E6-4139-A99D-8CF0B56E57DB}" type="pres">
      <dgm:prSet presAssocID="{C250998C-B2B3-4251-8BE3-E24D42023A0C}" presName="rootComposite" presStyleCnt="0"/>
      <dgm:spPr/>
    </dgm:pt>
    <dgm:pt modelId="{998C79A5-A33A-4468-9C74-30951C8B947B}" type="pres">
      <dgm:prSet presAssocID="{C250998C-B2B3-4251-8BE3-E24D42023A0C}" presName="rootText" presStyleLbl="node3" presStyleIdx="0" presStyleCnt="5" custLinFactX="-72009" custLinFactNeighborX="-100000" custLinFactNeighborY="-1608">
        <dgm:presLayoutVars>
          <dgm:chPref val="3"/>
        </dgm:presLayoutVars>
      </dgm:prSet>
      <dgm:spPr/>
    </dgm:pt>
    <dgm:pt modelId="{FD3B1EA3-C254-4D58-B753-016DADB3AA5F}" type="pres">
      <dgm:prSet presAssocID="{C250998C-B2B3-4251-8BE3-E24D42023A0C}" presName="rootConnector" presStyleLbl="node3" presStyleIdx="0" presStyleCnt="5"/>
      <dgm:spPr/>
    </dgm:pt>
    <dgm:pt modelId="{3059D362-9F4F-4162-BA64-611A20B53B5E}" type="pres">
      <dgm:prSet presAssocID="{C250998C-B2B3-4251-8BE3-E24D42023A0C}" presName="hierChild4" presStyleCnt="0"/>
      <dgm:spPr/>
    </dgm:pt>
    <dgm:pt modelId="{CED40ED9-1D2D-4155-8946-C9A53AD01E38}" type="pres">
      <dgm:prSet presAssocID="{C250998C-B2B3-4251-8BE3-E24D42023A0C}" presName="hierChild5" presStyleCnt="0"/>
      <dgm:spPr/>
    </dgm:pt>
    <dgm:pt modelId="{CAF61E23-88F3-4608-8747-C4DAC30AE4E9}" type="pres">
      <dgm:prSet presAssocID="{B7540CD3-0C97-4725-B24C-AB7391AA00B7}" presName="Name37" presStyleLbl="parChTrans1D3" presStyleIdx="1" presStyleCnt="5"/>
      <dgm:spPr/>
    </dgm:pt>
    <dgm:pt modelId="{95592C68-797C-45EA-B468-00B733BF2E8D}" type="pres">
      <dgm:prSet presAssocID="{EB7E043C-6EF2-4CF1-AF9B-BB1B863FEEEE}" presName="hierRoot2" presStyleCnt="0">
        <dgm:presLayoutVars>
          <dgm:hierBranch val="init"/>
        </dgm:presLayoutVars>
      </dgm:prSet>
      <dgm:spPr/>
    </dgm:pt>
    <dgm:pt modelId="{CE725554-D859-4EB0-9B6F-EDC1B206431D}" type="pres">
      <dgm:prSet presAssocID="{EB7E043C-6EF2-4CF1-AF9B-BB1B863FEEEE}" presName="rootComposite" presStyleCnt="0"/>
      <dgm:spPr/>
    </dgm:pt>
    <dgm:pt modelId="{8945BEF0-8A94-4BAB-8CBE-BB6AAA3EB084}" type="pres">
      <dgm:prSet presAssocID="{EB7E043C-6EF2-4CF1-AF9B-BB1B863FEEEE}" presName="rootText" presStyleLbl="node3" presStyleIdx="1" presStyleCnt="5" custLinFactX="-73617" custLinFactNeighborX="-100000" custLinFactNeighborY="3216">
        <dgm:presLayoutVars>
          <dgm:chPref val="3"/>
        </dgm:presLayoutVars>
      </dgm:prSet>
      <dgm:spPr/>
    </dgm:pt>
    <dgm:pt modelId="{F4D24A09-607F-4408-9A1E-ED1C2EF9C5C5}" type="pres">
      <dgm:prSet presAssocID="{EB7E043C-6EF2-4CF1-AF9B-BB1B863FEEEE}" presName="rootConnector" presStyleLbl="node3" presStyleIdx="1" presStyleCnt="5"/>
      <dgm:spPr/>
    </dgm:pt>
    <dgm:pt modelId="{B38225A0-D580-4265-8828-720CB8D95961}" type="pres">
      <dgm:prSet presAssocID="{EB7E043C-6EF2-4CF1-AF9B-BB1B863FEEEE}" presName="hierChild4" presStyleCnt="0"/>
      <dgm:spPr/>
    </dgm:pt>
    <dgm:pt modelId="{E6CD3600-1766-4F9B-A569-B504AF5675E6}" type="pres">
      <dgm:prSet presAssocID="{EB7E043C-6EF2-4CF1-AF9B-BB1B863FEEEE}" presName="hierChild5" presStyleCnt="0"/>
      <dgm:spPr/>
    </dgm:pt>
    <dgm:pt modelId="{51BD0561-ECC5-4FFC-9330-8B0167C95BFE}" type="pres">
      <dgm:prSet presAssocID="{E8023645-BDF6-4B48-BE91-1C837B2181F4}" presName="hierChild5" presStyleCnt="0"/>
      <dgm:spPr/>
    </dgm:pt>
    <dgm:pt modelId="{99A92406-2D49-4E5E-B61C-84D317E119C4}" type="pres">
      <dgm:prSet presAssocID="{F0523262-F8AF-434C-BEA9-E19165EC7B2E}" presName="Name37" presStyleLbl="parChTrans1D2" presStyleIdx="1" presStyleCnt="6"/>
      <dgm:spPr/>
    </dgm:pt>
    <dgm:pt modelId="{FF34B972-A4DE-48C5-AFFA-EC59220E022E}" type="pres">
      <dgm:prSet presAssocID="{6F5DFA9A-190F-4059-9C5E-A3685D855373}" presName="hierRoot2" presStyleCnt="0">
        <dgm:presLayoutVars>
          <dgm:hierBranch val="init"/>
        </dgm:presLayoutVars>
      </dgm:prSet>
      <dgm:spPr/>
    </dgm:pt>
    <dgm:pt modelId="{B90BD159-FFA4-424C-BE1C-5DB1066CB9F6}" type="pres">
      <dgm:prSet presAssocID="{6F5DFA9A-190F-4059-9C5E-A3685D855373}" presName="rootComposite" presStyleCnt="0"/>
      <dgm:spPr/>
    </dgm:pt>
    <dgm:pt modelId="{6AC0123A-57B0-4377-80AD-3C9817723402}" type="pres">
      <dgm:prSet presAssocID="{6F5DFA9A-190F-4059-9C5E-A3685D855373}" presName="rootText" presStyleLbl="node2" presStyleIdx="1" presStyleCnt="3">
        <dgm:presLayoutVars>
          <dgm:chPref val="3"/>
        </dgm:presLayoutVars>
      </dgm:prSet>
      <dgm:spPr/>
    </dgm:pt>
    <dgm:pt modelId="{26597740-BC31-420D-99AE-8751CDCB61E1}" type="pres">
      <dgm:prSet presAssocID="{6F5DFA9A-190F-4059-9C5E-A3685D855373}" presName="rootConnector" presStyleLbl="node2" presStyleIdx="1" presStyleCnt="3"/>
      <dgm:spPr/>
    </dgm:pt>
    <dgm:pt modelId="{DB186FEE-F07A-4DBB-9E7C-E1C27E51CB5D}" type="pres">
      <dgm:prSet presAssocID="{6F5DFA9A-190F-4059-9C5E-A3685D855373}" presName="hierChild4" presStyleCnt="0"/>
      <dgm:spPr/>
    </dgm:pt>
    <dgm:pt modelId="{887851A0-62BF-4B02-9F16-A0C73134F853}" type="pres">
      <dgm:prSet presAssocID="{0E94F0D9-6EF7-4A20-B36A-30C6D277AF34}" presName="Name37" presStyleLbl="parChTrans1D3" presStyleIdx="2" presStyleCnt="5"/>
      <dgm:spPr/>
    </dgm:pt>
    <dgm:pt modelId="{5507048F-23E8-47B2-A96D-B9B760FD1D8F}" type="pres">
      <dgm:prSet presAssocID="{A17126B5-073D-4A95-B09E-78FDFD709462}" presName="hierRoot2" presStyleCnt="0">
        <dgm:presLayoutVars>
          <dgm:hierBranch val="init"/>
        </dgm:presLayoutVars>
      </dgm:prSet>
      <dgm:spPr/>
    </dgm:pt>
    <dgm:pt modelId="{24FC524C-5F94-4272-ABBC-08B417F64CB8}" type="pres">
      <dgm:prSet presAssocID="{A17126B5-073D-4A95-B09E-78FDFD709462}" presName="rootComposite" presStyleCnt="0"/>
      <dgm:spPr/>
    </dgm:pt>
    <dgm:pt modelId="{562AD974-C4BF-41E1-A62C-E1BFC7F88751}" type="pres">
      <dgm:prSet presAssocID="{A17126B5-073D-4A95-B09E-78FDFD709462}" presName="rootText" presStyleLbl="node3" presStyleIdx="2" presStyleCnt="5">
        <dgm:presLayoutVars>
          <dgm:chPref val="3"/>
        </dgm:presLayoutVars>
      </dgm:prSet>
      <dgm:spPr/>
    </dgm:pt>
    <dgm:pt modelId="{004D239B-6918-49B6-A574-7DA00AD88C22}" type="pres">
      <dgm:prSet presAssocID="{A17126B5-073D-4A95-B09E-78FDFD709462}" presName="rootConnector" presStyleLbl="node3" presStyleIdx="2" presStyleCnt="5"/>
      <dgm:spPr/>
    </dgm:pt>
    <dgm:pt modelId="{02A1E277-18A6-4A18-8147-177ADCFC9656}" type="pres">
      <dgm:prSet presAssocID="{A17126B5-073D-4A95-B09E-78FDFD709462}" presName="hierChild4" presStyleCnt="0"/>
      <dgm:spPr/>
    </dgm:pt>
    <dgm:pt modelId="{E38AA6A6-DBB7-4953-A35B-F7CF905B19AF}" type="pres">
      <dgm:prSet presAssocID="{A17126B5-073D-4A95-B09E-78FDFD709462}" presName="hierChild5" presStyleCnt="0"/>
      <dgm:spPr/>
    </dgm:pt>
    <dgm:pt modelId="{C0F4D334-BD1C-41CD-9AF0-D1B9F37B1105}" type="pres">
      <dgm:prSet presAssocID="{14445F6D-8F10-4F2F-A392-EF2C6A4FE4F4}" presName="Name37" presStyleLbl="parChTrans1D3" presStyleIdx="3" presStyleCnt="5"/>
      <dgm:spPr/>
    </dgm:pt>
    <dgm:pt modelId="{2D47A2CE-1C46-4C31-A20A-3C47651470A5}" type="pres">
      <dgm:prSet presAssocID="{81083356-B7B4-44E8-BDE6-59FDECFABA25}" presName="hierRoot2" presStyleCnt="0">
        <dgm:presLayoutVars>
          <dgm:hierBranch val="init"/>
        </dgm:presLayoutVars>
      </dgm:prSet>
      <dgm:spPr/>
    </dgm:pt>
    <dgm:pt modelId="{7D2B9062-764A-479D-8E9C-B84B4A29D806}" type="pres">
      <dgm:prSet presAssocID="{81083356-B7B4-44E8-BDE6-59FDECFABA25}" presName="rootComposite" presStyleCnt="0"/>
      <dgm:spPr/>
    </dgm:pt>
    <dgm:pt modelId="{16EB87A0-9480-41D1-846C-BCA2E1C4AD60}" type="pres">
      <dgm:prSet presAssocID="{81083356-B7B4-44E8-BDE6-59FDECFABA25}" presName="rootText" presStyleLbl="node3" presStyleIdx="3" presStyleCnt="5">
        <dgm:presLayoutVars>
          <dgm:chPref val="3"/>
        </dgm:presLayoutVars>
      </dgm:prSet>
      <dgm:spPr/>
    </dgm:pt>
    <dgm:pt modelId="{3F62AC9C-A79F-44D3-AC90-237E142D5819}" type="pres">
      <dgm:prSet presAssocID="{81083356-B7B4-44E8-BDE6-59FDECFABA25}" presName="rootConnector" presStyleLbl="node3" presStyleIdx="3" presStyleCnt="5"/>
      <dgm:spPr/>
    </dgm:pt>
    <dgm:pt modelId="{0094A057-9C99-419C-A7D4-E41A80BC8CE6}" type="pres">
      <dgm:prSet presAssocID="{81083356-B7B4-44E8-BDE6-59FDECFABA25}" presName="hierChild4" presStyleCnt="0"/>
      <dgm:spPr/>
    </dgm:pt>
    <dgm:pt modelId="{9B57C867-5E09-47BB-B703-B5E5DC315E48}" type="pres">
      <dgm:prSet presAssocID="{81083356-B7B4-44E8-BDE6-59FDECFABA25}" presName="hierChild5" presStyleCnt="0"/>
      <dgm:spPr/>
    </dgm:pt>
    <dgm:pt modelId="{E57DC36E-DD84-47AF-B0A7-FAD7E5C29577}" type="pres">
      <dgm:prSet presAssocID="{1AABDFF5-7844-4821-8234-58D7F9A4B82B}" presName="Name37" presStyleLbl="parChTrans1D3" presStyleIdx="4" presStyleCnt="5"/>
      <dgm:spPr/>
    </dgm:pt>
    <dgm:pt modelId="{D8294738-3CA3-4094-8087-A788565EA58D}" type="pres">
      <dgm:prSet presAssocID="{6B28CB01-F97D-43FA-87E0-972D3038F564}" presName="hierRoot2" presStyleCnt="0">
        <dgm:presLayoutVars>
          <dgm:hierBranch val="init"/>
        </dgm:presLayoutVars>
      </dgm:prSet>
      <dgm:spPr/>
    </dgm:pt>
    <dgm:pt modelId="{F23F1E07-AC31-42EA-9D99-10689613025F}" type="pres">
      <dgm:prSet presAssocID="{6B28CB01-F97D-43FA-87E0-972D3038F564}" presName="rootComposite" presStyleCnt="0"/>
      <dgm:spPr/>
    </dgm:pt>
    <dgm:pt modelId="{E9C95B44-5812-496D-92A2-E3BA7EE1B6D2}" type="pres">
      <dgm:prSet presAssocID="{6B28CB01-F97D-43FA-87E0-972D3038F564}" presName="rootText" presStyleLbl="node3" presStyleIdx="4" presStyleCnt="5">
        <dgm:presLayoutVars>
          <dgm:chPref val="3"/>
        </dgm:presLayoutVars>
      </dgm:prSet>
      <dgm:spPr/>
    </dgm:pt>
    <dgm:pt modelId="{5EC85417-245A-4758-95E5-EB0F1C7D452D}" type="pres">
      <dgm:prSet presAssocID="{6B28CB01-F97D-43FA-87E0-972D3038F564}" presName="rootConnector" presStyleLbl="node3" presStyleIdx="4" presStyleCnt="5"/>
      <dgm:spPr/>
    </dgm:pt>
    <dgm:pt modelId="{2263F79A-DA1A-4987-8D4C-F1360B0FE548}" type="pres">
      <dgm:prSet presAssocID="{6B28CB01-F97D-43FA-87E0-972D3038F564}" presName="hierChild4" presStyleCnt="0"/>
      <dgm:spPr/>
    </dgm:pt>
    <dgm:pt modelId="{7ADF3B8C-BECA-41D5-BCA0-D7968CA54597}" type="pres">
      <dgm:prSet presAssocID="{6B28CB01-F97D-43FA-87E0-972D3038F564}" presName="hierChild5" presStyleCnt="0"/>
      <dgm:spPr/>
    </dgm:pt>
    <dgm:pt modelId="{9CBC6B22-0074-4F5B-8334-9CEC18B7A31F}" type="pres">
      <dgm:prSet presAssocID="{6F5DFA9A-190F-4059-9C5E-A3685D855373}" presName="hierChild5" presStyleCnt="0"/>
      <dgm:spPr/>
    </dgm:pt>
    <dgm:pt modelId="{94F8B461-E469-4904-9E51-B9748B0E5282}" type="pres">
      <dgm:prSet presAssocID="{A527C3D4-2D73-4F11-BEE2-050CBFD8FAF7}" presName="Name37" presStyleLbl="parChTrans1D2" presStyleIdx="2" presStyleCnt="6"/>
      <dgm:spPr/>
    </dgm:pt>
    <dgm:pt modelId="{58D8DD8A-4399-4317-A146-A99EE6E20C87}" type="pres">
      <dgm:prSet presAssocID="{3103CA90-9BE1-4F6A-9CAC-74F82E2C1C40}" presName="hierRoot2" presStyleCnt="0">
        <dgm:presLayoutVars>
          <dgm:hierBranch val="init"/>
        </dgm:presLayoutVars>
      </dgm:prSet>
      <dgm:spPr/>
    </dgm:pt>
    <dgm:pt modelId="{52C9289D-12D1-444D-B3E4-2BB7CEC79EC0}" type="pres">
      <dgm:prSet presAssocID="{3103CA90-9BE1-4F6A-9CAC-74F82E2C1C40}" presName="rootComposite" presStyleCnt="0"/>
      <dgm:spPr/>
    </dgm:pt>
    <dgm:pt modelId="{DD73FCCC-0C8F-4803-B891-A2A014674482}" type="pres">
      <dgm:prSet presAssocID="{3103CA90-9BE1-4F6A-9CAC-74F82E2C1C40}" presName="rootText" presStyleLbl="node2" presStyleIdx="2" presStyleCnt="3" custLinFactX="65662" custLinFactNeighborX="100000" custLinFactNeighborY="0">
        <dgm:presLayoutVars>
          <dgm:chPref val="3"/>
        </dgm:presLayoutVars>
      </dgm:prSet>
      <dgm:spPr/>
    </dgm:pt>
    <dgm:pt modelId="{0C18889E-C607-4021-A696-57B4F20BFDDC}" type="pres">
      <dgm:prSet presAssocID="{3103CA90-9BE1-4F6A-9CAC-74F82E2C1C40}" presName="rootConnector" presStyleLbl="node2" presStyleIdx="2" presStyleCnt="3"/>
      <dgm:spPr/>
    </dgm:pt>
    <dgm:pt modelId="{EA800D18-7C8E-4A21-9D9C-BECE18145471}" type="pres">
      <dgm:prSet presAssocID="{3103CA90-9BE1-4F6A-9CAC-74F82E2C1C40}" presName="hierChild4" presStyleCnt="0"/>
      <dgm:spPr/>
    </dgm:pt>
    <dgm:pt modelId="{DF2BE3FD-5842-4B60-A319-ECA68F849E79}" type="pres">
      <dgm:prSet presAssocID="{3103CA90-9BE1-4F6A-9CAC-74F82E2C1C40}" presName="hierChild5" presStyleCnt="0"/>
      <dgm:spPr/>
    </dgm:pt>
    <dgm:pt modelId="{5CE200FA-6E3E-4835-8DA9-A25E34B6402F}" type="pres">
      <dgm:prSet presAssocID="{1DC9FC7C-05F5-41BC-8954-903A7B03B94A}" presName="hierChild3" presStyleCnt="0"/>
      <dgm:spPr/>
    </dgm:pt>
    <dgm:pt modelId="{E8FD4E3C-E369-49A1-9F3A-25ECE186A734}" type="pres">
      <dgm:prSet presAssocID="{D4784F77-932F-46B4-B926-4770E0E8AAD1}" presName="Name111" presStyleLbl="parChTrans1D2" presStyleIdx="3" presStyleCnt="6"/>
      <dgm:spPr/>
    </dgm:pt>
    <dgm:pt modelId="{C89E8295-A31F-4DD7-AD8F-859E260B7D46}" type="pres">
      <dgm:prSet presAssocID="{C072CACD-900D-4356-914D-AC51AD18166D}" presName="hierRoot3" presStyleCnt="0">
        <dgm:presLayoutVars>
          <dgm:hierBranch val="init"/>
        </dgm:presLayoutVars>
      </dgm:prSet>
      <dgm:spPr/>
    </dgm:pt>
    <dgm:pt modelId="{F404A527-A0B7-4093-AF42-1CF873E86764}" type="pres">
      <dgm:prSet presAssocID="{C072CACD-900D-4356-914D-AC51AD18166D}" presName="rootComposite3" presStyleCnt="0"/>
      <dgm:spPr/>
    </dgm:pt>
    <dgm:pt modelId="{C910C7C5-E361-4F21-995A-9A8E1E879C6F}" type="pres">
      <dgm:prSet presAssocID="{C072CACD-900D-4356-914D-AC51AD18166D}" presName="rootText3" presStyleLbl="asst1" presStyleIdx="0" presStyleCnt="3">
        <dgm:presLayoutVars>
          <dgm:chPref val="3"/>
        </dgm:presLayoutVars>
      </dgm:prSet>
      <dgm:spPr/>
    </dgm:pt>
    <dgm:pt modelId="{5F0EE173-BCFF-42C0-AAB6-B1A318AA43B8}" type="pres">
      <dgm:prSet presAssocID="{C072CACD-900D-4356-914D-AC51AD18166D}" presName="rootConnector3" presStyleLbl="asst1" presStyleIdx="0" presStyleCnt="3"/>
      <dgm:spPr/>
    </dgm:pt>
    <dgm:pt modelId="{BF78831A-1057-4454-902C-3170B0D77CFB}" type="pres">
      <dgm:prSet presAssocID="{C072CACD-900D-4356-914D-AC51AD18166D}" presName="hierChild6" presStyleCnt="0"/>
      <dgm:spPr/>
    </dgm:pt>
    <dgm:pt modelId="{218C5B3D-B033-4ED6-8CE4-EE64590578FA}" type="pres">
      <dgm:prSet presAssocID="{C072CACD-900D-4356-914D-AC51AD18166D}" presName="hierChild7" presStyleCnt="0"/>
      <dgm:spPr/>
    </dgm:pt>
    <dgm:pt modelId="{757E02EC-858C-4269-A37D-80510A30879C}" type="pres">
      <dgm:prSet presAssocID="{C3D86BDD-7CDE-4CFC-AF88-56055CDE45EC}" presName="Name111" presStyleLbl="parChTrans1D2" presStyleIdx="4" presStyleCnt="6"/>
      <dgm:spPr/>
    </dgm:pt>
    <dgm:pt modelId="{E6BAD5C4-7DE7-49A7-ABFC-1B2F7393052A}" type="pres">
      <dgm:prSet presAssocID="{0853C58E-6D6E-452A-8743-8EAA0FF38C84}" presName="hierRoot3" presStyleCnt="0">
        <dgm:presLayoutVars>
          <dgm:hierBranch val="init"/>
        </dgm:presLayoutVars>
      </dgm:prSet>
      <dgm:spPr/>
    </dgm:pt>
    <dgm:pt modelId="{5AC575F2-6513-4009-96B9-B5F36CDFB187}" type="pres">
      <dgm:prSet presAssocID="{0853C58E-6D6E-452A-8743-8EAA0FF38C84}" presName="rootComposite3" presStyleCnt="0"/>
      <dgm:spPr/>
    </dgm:pt>
    <dgm:pt modelId="{33019C4E-72E2-4053-83A9-869FCB9E61FA}" type="pres">
      <dgm:prSet presAssocID="{0853C58E-6D6E-452A-8743-8EAA0FF38C84}" presName="rootText3" presStyleLbl="asst1" presStyleIdx="1" presStyleCnt="3">
        <dgm:presLayoutVars>
          <dgm:chPref val="3"/>
        </dgm:presLayoutVars>
      </dgm:prSet>
      <dgm:spPr/>
    </dgm:pt>
    <dgm:pt modelId="{BF0DC521-8158-453B-B48D-79742BA39F79}" type="pres">
      <dgm:prSet presAssocID="{0853C58E-6D6E-452A-8743-8EAA0FF38C84}" presName="rootConnector3" presStyleLbl="asst1" presStyleIdx="1" presStyleCnt="3"/>
      <dgm:spPr/>
    </dgm:pt>
    <dgm:pt modelId="{9EF5CF50-3D49-4BDB-AFFB-2F08E837C0B4}" type="pres">
      <dgm:prSet presAssocID="{0853C58E-6D6E-452A-8743-8EAA0FF38C84}" presName="hierChild6" presStyleCnt="0"/>
      <dgm:spPr/>
    </dgm:pt>
    <dgm:pt modelId="{9C88128E-9EBE-40CA-9E60-2AADCB92AC08}" type="pres">
      <dgm:prSet presAssocID="{0853C58E-6D6E-452A-8743-8EAA0FF38C84}" presName="hierChild7" presStyleCnt="0"/>
      <dgm:spPr/>
    </dgm:pt>
    <dgm:pt modelId="{45EDB37F-4ABC-4676-B4D0-53531063BBDB}" type="pres">
      <dgm:prSet presAssocID="{318D6490-CB50-4227-B417-B76940CD97F0}" presName="Name111" presStyleLbl="parChTrans1D2" presStyleIdx="5" presStyleCnt="6"/>
      <dgm:spPr/>
    </dgm:pt>
    <dgm:pt modelId="{0EE5349F-E2D7-4004-ADA4-094B140F3921}" type="pres">
      <dgm:prSet presAssocID="{8794C08B-FEE5-4993-8B96-DD658B814F1C}" presName="hierRoot3" presStyleCnt="0">
        <dgm:presLayoutVars>
          <dgm:hierBranch val="init"/>
        </dgm:presLayoutVars>
      </dgm:prSet>
      <dgm:spPr/>
    </dgm:pt>
    <dgm:pt modelId="{FE6BF8CB-872D-4947-9E0C-EB8B11D1E827}" type="pres">
      <dgm:prSet presAssocID="{8794C08B-FEE5-4993-8B96-DD658B814F1C}" presName="rootComposite3" presStyleCnt="0"/>
      <dgm:spPr/>
    </dgm:pt>
    <dgm:pt modelId="{65035364-A83D-44D4-AB48-D5E450ADB67C}" type="pres">
      <dgm:prSet presAssocID="{8794C08B-FEE5-4993-8B96-DD658B814F1C}" presName="rootText3" presStyleLbl="asst1" presStyleIdx="2" presStyleCnt="3">
        <dgm:presLayoutVars>
          <dgm:chPref val="3"/>
        </dgm:presLayoutVars>
      </dgm:prSet>
      <dgm:spPr/>
    </dgm:pt>
    <dgm:pt modelId="{5ABFBA67-35DF-47A4-B21F-98B14326056D}" type="pres">
      <dgm:prSet presAssocID="{8794C08B-FEE5-4993-8B96-DD658B814F1C}" presName="rootConnector3" presStyleLbl="asst1" presStyleIdx="2" presStyleCnt="3"/>
      <dgm:spPr/>
    </dgm:pt>
    <dgm:pt modelId="{1DC36639-57D1-487A-AFA7-61F96B8645CE}" type="pres">
      <dgm:prSet presAssocID="{8794C08B-FEE5-4993-8B96-DD658B814F1C}" presName="hierChild6" presStyleCnt="0"/>
      <dgm:spPr/>
    </dgm:pt>
    <dgm:pt modelId="{21BF840B-7E96-4DFA-A34A-FB014472B874}" type="pres">
      <dgm:prSet presAssocID="{8794C08B-FEE5-4993-8B96-DD658B814F1C}" presName="hierChild7" presStyleCnt="0"/>
      <dgm:spPr/>
    </dgm:pt>
  </dgm:ptLst>
  <dgm:cxnLst>
    <dgm:cxn modelId="{70F63702-FA90-4EC2-A863-DFBA59322FCE}" type="presOf" srcId="{B7540CD3-0C97-4725-B24C-AB7391AA00B7}" destId="{CAF61E23-88F3-4608-8747-C4DAC30AE4E9}" srcOrd="0" destOrd="0" presId="urn:microsoft.com/office/officeart/2005/8/layout/orgChart1"/>
    <dgm:cxn modelId="{D556D103-90DE-4270-9823-0D0BC924CB47}" type="presOf" srcId="{D4784F77-932F-46B4-B926-4770E0E8AAD1}" destId="{E8FD4E3C-E369-49A1-9F3A-25ECE186A734}" srcOrd="0" destOrd="0" presId="urn:microsoft.com/office/officeart/2005/8/layout/orgChart1"/>
    <dgm:cxn modelId="{2C940006-8F76-4E70-865C-E8A2618FA43E}" type="presOf" srcId="{E8023645-BDF6-4B48-BE91-1C837B2181F4}" destId="{29EDF143-1816-4414-BBF1-01C9B6F00450}" srcOrd="1" destOrd="0" presId="urn:microsoft.com/office/officeart/2005/8/layout/orgChart1"/>
    <dgm:cxn modelId="{55915519-2C36-40B9-BADB-811522867281}" type="presOf" srcId="{A17126B5-073D-4A95-B09E-78FDFD709462}" destId="{562AD974-C4BF-41E1-A62C-E1BFC7F88751}" srcOrd="0" destOrd="0" presId="urn:microsoft.com/office/officeart/2005/8/layout/orgChart1"/>
    <dgm:cxn modelId="{1B9D201B-AE50-4E81-AFA0-4971A8399D1A}" type="presOf" srcId="{0853C58E-6D6E-452A-8743-8EAA0FF38C84}" destId="{33019C4E-72E2-4053-83A9-869FCB9E61FA}" srcOrd="0" destOrd="0" presId="urn:microsoft.com/office/officeart/2005/8/layout/orgChart1"/>
    <dgm:cxn modelId="{712B6F20-1BB8-4578-9C36-B8E6ABB5F6E6}" srcId="{E8023645-BDF6-4B48-BE91-1C837B2181F4}" destId="{EB7E043C-6EF2-4CF1-AF9B-BB1B863FEEEE}" srcOrd="1" destOrd="0" parTransId="{B7540CD3-0C97-4725-B24C-AB7391AA00B7}" sibTransId="{1C9A6556-BE85-4641-8354-4747CBDE17F4}"/>
    <dgm:cxn modelId="{C26B5525-34DF-456A-BBA6-09239C8BC6B0}" type="presOf" srcId="{C250998C-B2B3-4251-8BE3-E24D42023A0C}" destId="{998C79A5-A33A-4468-9C74-30951C8B947B}" srcOrd="0" destOrd="0" presId="urn:microsoft.com/office/officeart/2005/8/layout/orgChart1"/>
    <dgm:cxn modelId="{10564E2F-872E-4CF8-B355-224C0D993228}" srcId="{1DC9FC7C-05F5-41BC-8954-903A7B03B94A}" destId="{8794C08B-FEE5-4993-8B96-DD658B814F1C}" srcOrd="3" destOrd="0" parTransId="{318D6490-CB50-4227-B417-B76940CD97F0}" sibTransId="{A91FA40D-FC2B-499A-80BB-2AA561C0F0F2}"/>
    <dgm:cxn modelId="{662E0131-F756-4C3F-A5AC-3FF110EF23F8}" type="presOf" srcId="{C072CACD-900D-4356-914D-AC51AD18166D}" destId="{5F0EE173-BCFF-42C0-AAB6-B1A318AA43B8}" srcOrd="1" destOrd="0" presId="urn:microsoft.com/office/officeart/2005/8/layout/orgChart1"/>
    <dgm:cxn modelId="{6DFB7C32-36EE-4222-8A7E-AA2B23742671}" srcId="{6F5DFA9A-190F-4059-9C5E-A3685D855373}" destId="{81083356-B7B4-44E8-BDE6-59FDECFABA25}" srcOrd="1" destOrd="0" parTransId="{14445F6D-8F10-4F2F-A392-EF2C6A4FE4F4}" sibTransId="{55D9667C-CE32-41B8-868D-D0B0A13B90E2}"/>
    <dgm:cxn modelId="{9030CB38-ADCF-420C-9B13-80A32438A819}" type="presOf" srcId="{8794C08B-FEE5-4993-8B96-DD658B814F1C}" destId="{5ABFBA67-35DF-47A4-B21F-98B14326056D}" srcOrd="1" destOrd="0" presId="urn:microsoft.com/office/officeart/2005/8/layout/orgChart1"/>
    <dgm:cxn modelId="{8067CB38-5A9E-4C07-BD5B-5FE04060C29A}" type="presOf" srcId="{6F5DFA9A-190F-4059-9C5E-A3685D855373}" destId="{6AC0123A-57B0-4377-80AD-3C9817723402}" srcOrd="0" destOrd="0" presId="urn:microsoft.com/office/officeart/2005/8/layout/orgChart1"/>
    <dgm:cxn modelId="{68778C40-6336-4485-AEBE-D3AE841E3FFE}" type="presOf" srcId="{81083356-B7B4-44E8-BDE6-59FDECFABA25}" destId="{16EB87A0-9480-41D1-846C-BCA2E1C4AD60}" srcOrd="0" destOrd="0" presId="urn:microsoft.com/office/officeart/2005/8/layout/orgChart1"/>
    <dgm:cxn modelId="{FBFC7F62-D4E8-40D3-9DDA-FC4B802D96A9}" type="presOf" srcId="{14445F6D-8F10-4F2F-A392-EF2C6A4FE4F4}" destId="{C0F4D334-BD1C-41CD-9AF0-D1B9F37B1105}" srcOrd="0" destOrd="0" presId="urn:microsoft.com/office/officeart/2005/8/layout/orgChart1"/>
    <dgm:cxn modelId="{6D05BA45-5680-4471-817E-709D062EAB5A}" type="presOf" srcId="{6B28CB01-F97D-43FA-87E0-972D3038F564}" destId="{E9C95B44-5812-496D-92A2-E3BA7EE1B6D2}" srcOrd="0" destOrd="0" presId="urn:microsoft.com/office/officeart/2005/8/layout/orgChart1"/>
    <dgm:cxn modelId="{D85A1567-6DD0-4068-A825-7D4F11DCC6A8}" type="presOf" srcId="{C250998C-B2B3-4251-8BE3-E24D42023A0C}" destId="{FD3B1EA3-C254-4D58-B753-016DADB3AA5F}" srcOrd="1" destOrd="0" presId="urn:microsoft.com/office/officeart/2005/8/layout/orgChart1"/>
    <dgm:cxn modelId="{2AAD3C48-CA15-449D-8271-3F941C2724DE}" type="presOf" srcId="{E8023645-BDF6-4B48-BE91-1C837B2181F4}" destId="{36C891FC-D8CD-4DE9-A033-B21741231AF3}" srcOrd="0" destOrd="0" presId="urn:microsoft.com/office/officeart/2005/8/layout/orgChart1"/>
    <dgm:cxn modelId="{B0FF6A4A-D340-460D-9F99-714F0D62AB20}" type="presOf" srcId="{A527C3D4-2D73-4F11-BEE2-050CBFD8FAF7}" destId="{94F8B461-E469-4904-9E51-B9748B0E5282}" srcOrd="0" destOrd="0" presId="urn:microsoft.com/office/officeart/2005/8/layout/orgChart1"/>
    <dgm:cxn modelId="{B5E02C71-6EB1-428D-9647-EC87AADD515B}" type="presOf" srcId="{0E94F0D9-6EF7-4A20-B36A-30C6D277AF34}" destId="{887851A0-62BF-4B02-9F16-A0C73134F853}" srcOrd="0" destOrd="0" presId="urn:microsoft.com/office/officeart/2005/8/layout/orgChart1"/>
    <dgm:cxn modelId="{959FCF54-7052-41A1-8F9E-4402A57684AB}" type="presOf" srcId="{F0523262-F8AF-434C-BEA9-E19165EC7B2E}" destId="{99A92406-2D49-4E5E-B61C-84D317E119C4}" srcOrd="0" destOrd="0" presId="urn:microsoft.com/office/officeart/2005/8/layout/orgChart1"/>
    <dgm:cxn modelId="{072F9876-128A-4BCE-BFF0-E66797527034}" srcId="{E8023645-BDF6-4B48-BE91-1C837B2181F4}" destId="{C250998C-B2B3-4251-8BE3-E24D42023A0C}" srcOrd="0" destOrd="0" parTransId="{C995F3B1-D752-480C-B984-7D78CBCF7873}" sibTransId="{51B6EC76-09EC-4B36-8459-0623F9200373}"/>
    <dgm:cxn modelId="{58C26E77-9577-44AA-8CCF-4C33B6EF9F5D}" type="presOf" srcId="{81083356-B7B4-44E8-BDE6-59FDECFABA25}" destId="{3F62AC9C-A79F-44D3-AC90-237E142D5819}" srcOrd="1" destOrd="0" presId="urn:microsoft.com/office/officeart/2005/8/layout/orgChart1"/>
    <dgm:cxn modelId="{5A578678-F0A7-4391-968F-FAC033746DCA}" type="presOf" srcId="{29C23FBE-97F7-422C-83FC-9BC3F134AFA5}" destId="{D17BDAA5-1882-4616-AC33-227D993F88A1}" srcOrd="0" destOrd="0" presId="urn:microsoft.com/office/officeart/2005/8/layout/orgChart1"/>
    <dgm:cxn modelId="{267FFE7A-5FD1-4294-B1E7-AC2447359304}" type="presOf" srcId="{1DC9FC7C-05F5-41BC-8954-903A7B03B94A}" destId="{C937549D-DFFC-475E-9E62-D7136FE96602}" srcOrd="0" destOrd="0" presId="urn:microsoft.com/office/officeart/2005/8/layout/orgChart1"/>
    <dgm:cxn modelId="{EB000B7B-C7D0-45EB-9A31-AD2DC2B5F032}" type="presOf" srcId="{C072CACD-900D-4356-914D-AC51AD18166D}" destId="{C910C7C5-E361-4F21-995A-9A8E1E879C6F}" srcOrd="0" destOrd="0" presId="urn:microsoft.com/office/officeart/2005/8/layout/orgChart1"/>
    <dgm:cxn modelId="{1B33767F-8133-4670-908C-30924F7CD8CC}" srcId="{1DC9FC7C-05F5-41BC-8954-903A7B03B94A}" destId="{0853C58E-6D6E-452A-8743-8EAA0FF38C84}" srcOrd="2" destOrd="0" parTransId="{C3D86BDD-7CDE-4CFC-AF88-56055CDE45EC}" sibTransId="{BBD6013E-1ED5-4D65-9F6D-1BFB87F1D94E}"/>
    <dgm:cxn modelId="{EFE47081-22E3-4257-98C1-81B274E3EB6F}" type="presOf" srcId="{EB7E043C-6EF2-4CF1-AF9B-BB1B863FEEEE}" destId="{8945BEF0-8A94-4BAB-8CBE-BB6AAA3EB084}" srcOrd="0" destOrd="0" presId="urn:microsoft.com/office/officeart/2005/8/layout/orgChart1"/>
    <dgm:cxn modelId="{6482868A-827B-4B2A-9524-4C917F7059EA}" srcId="{1DC9FC7C-05F5-41BC-8954-903A7B03B94A}" destId="{E8023645-BDF6-4B48-BE91-1C837B2181F4}" srcOrd="1" destOrd="0" parTransId="{9EBF8439-5970-483F-9AE3-83D85F74297F}" sibTransId="{87D75A99-3E5E-494C-AA83-2E7755753602}"/>
    <dgm:cxn modelId="{6583A192-4717-4E2F-94EE-12244128B084}" type="presOf" srcId="{C995F3B1-D752-480C-B984-7D78CBCF7873}" destId="{C9AC262C-8A90-4691-A744-62A24EFE41E0}" srcOrd="0" destOrd="0" presId="urn:microsoft.com/office/officeart/2005/8/layout/orgChart1"/>
    <dgm:cxn modelId="{1CCA6794-F67A-4699-A957-1CE5968929FA}" type="presOf" srcId="{1AABDFF5-7844-4821-8234-58D7F9A4B82B}" destId="{E57DC36E-DD84-47AF-B0A7-FAD7E5C29577}" srcOrd="0" destOrd="0" presId="urn:microsoft.com/office/officeart/2005/8/layout/orgChart1"/>
    <dgm:cxn modelId="{25FFA59F-F67B-445F-99E1-87E4FB343806}" srcId="{1DC9FC7C-05F5-41BC-8954-903A7B03B94A}" destId="{C072CACD-900D-4356-914D-AC51AD18166D}" srcOrd="0" destOrd="0" parTransId="{D4784F77-932F-46B4-B926-4770E0E8AAD1}" sibTransId="{F6311604-27B5-4EC1-8518-45F2B76E8AF1}"/>
    <dgm:cxn modelId="{A994CFBF-F3E0-41AE-BD6A-194EF6898044}" type="presOf" srcId="{8794C08B-FEE5-4993-8B96-DD658B814F1C}" destId="{65035364-A83D-44D4-AB48-D5E450ADB67C}" srcOrd="0" destOrd="0" presId="urn:microsoft.com/office/officeart/2005/8/layout/orgChart1"/>
    <dgm:cxn modelId="{434173C0-97E9-4244-B717-87762397F96E}" type="presOf" srcId="{6F5DFA9A-190F-4059-9C5E-A3685D855373}" destId="{26597740-BC31-420D-99AE-8751CDCB61E1}" srcOrd="1" destOrd="0" presId="urn:microsoft.com/office/officeart/2005/8/layout/orgChart1"/>
    <dgm:cxn modelId="{0331B9C0-04B1-4E98-A462-7361218B70BB}" srcId="{29C23FBE-97F7-422C-83FC-9BC3F134AFA5}" destId="{1DC9FC7C-05F5-41BC-8954-903A7B03B94A}" srcOrd="0" destOrd="0" parTransId="{D5315032-6ED5-4EF8-B8F8-5D68049ECC83}" sibTransId="{A56E71FE-F58D-486E-B7FF-18CE73C16165}"/>
    <dgm:cxn modelId="{EFBA99C1-E87C-4BB1-B9E8-712F503BB70F}" type="presOf" srcId="{9EBF8439-5970-483F-9AE3-83D85F74297F}" destId="{6D035A0D-6EC3-4BE4-A6D0-B9AD7AF30E51}" srcOrd="0" destOrd="0" presId="urn:microsoft.com/office/officeart/2005/8/layout/orgChart1"/>
    <dgm:cxn modelId="{5BD9ABC4-34AB-48FF-A099-9B87D031C936}" srcId="{6F5DFA9A-190F-4059-9C5E-A3685D855373}" destId="{A17126B5-073D-4A95-B09E-78FDFD709462}" srcOrd="0" destOrd="0" parTransId="{0E94F0D9-6EF7-4A20-B36A-30C6D277AF34}" sibTransId="{AF068FE5-129A-4F5E-930F-46732EDA24A4}"/>
    <dgm:cxn modelId="{825AC3C7-16C9-4F72-89F2-05B913FC959F}" type="presOf" srcId="{C3D86BDD-7CDE-4CFC-AF88-56055CDE45EC}" destId="{757E02EC-858C-4269-A37D-80510A30879C}" srcOrd="0" destOrd="0" presId="urn:microsoft.com/office/officeart/2005/8/layout/orgChart1"/>
    <dgm:cxn modelId="{C398BDCD-3E0B-4390-8CA7-7A3C3FA9BE47}" type="presOf" srcId="{3103CA90-9BE1-4F6A-9CAC-74F82E2C1C40}" destId="{DD73FCCC-0C8F-4803-B891-A2A014674482}" srcOrd="0" destOrd="0" presId="urn:microsoft.com/office/officeart/2005/8/layout/orgChart1"/>
    <dgm:cxn modelId="{817B24CE-1A73-446B-B23B-E6872400B03D}" srcId="{1DC9FC7C-05F5-41BC-8954-903A7B03B94A}" destId="{6F5DFA9A-190F-4059-9C5E-A3685D855373}" srcOrd="4" destOrd="0" parTransId="{F0523262-F8AF-434C-BEA9-E19165EC7B2E}" sibTransId="{E3BB7A39-6B59-4B14-9C5B-FDF6B1456B10}"/>
    <dgm:cxn modelId="{5DB758D1-86D0-4D11-B13F-A18FD0F0D357}" type="presOf" srcId="{1DC9FC7C-05F5-41BC-8954-903A7B03B94A}" destId="{A05DFB66-F918-4A36-8DFC-BE93409A9405}" srcOrd="1" destOrd="0" presId="urn:microsoft.com/office/officeart/2005/8/layout/orgChart1"/>
    <dgm:cxn modelId="{DA57E0D4-6982-4C91-96CE-53BB4E1BAD05}" srcId="{1DC9FC7C-05F5-41BC-8954-903A7B03B94A}" destId="{3103CA90-9BE1-4F6A-9CAC-74F82E2C1C40}" srcOrd="5" destOrd="0" parTransId="{A527C3D4-2D73-4F11-BEE2-050CBFD8FAF7}" sibTransId="{93F9B4B4-65DF-439D-A843-512FA11B6DE3}"/>
    <dgm:cxn modelId="{4B612FDD-9B13-4014-B4EF-E5B05E722ADC}" type="presOf" srcId="{6B28CB01-F97D-43FA-87E0-972D3038F564}" destId="{5EC85417-245A-4758-95E5-EB0F1C7D452D}" srcOrd="1" destOrd="0" presId="urn:microsoft.com/office/officeart/2005/8/layout/orgChart1"/>
    <dgm:cxn modelId="{5AC44DEB-EA01-4C75-B5D1-DE4A81534FB4}" type="presOf" srcId="{A17126B5-073D-4A95-B09E-78FDFD709462}" destId="{004D239B-6918-49B6-A574-7DA00AD88C22}" srcOrd="1" destOrd="0" presId="urn:microsoft.com/office/officeart/2005/8/layout/orgChart1"/>
    <dgm:cxn modelId="{E7C5A8EF-CF5C-4EFB-AED4-5213C328A588}" type="presOf" srcId="{318D6490-CB50-4227-B417-B76940CD97F0}" destId="{45EDB37F-4ABC-4676-B4D0-53531063BBDB}" srcOrd="0" destOrd="0" presId="urn:microsoft.com/office/officeart/2005/8/layout/orgChart1"/>
    <dgm:cxn modelId="{CFE29BF1-019F-4A7E-8972-C834BAD6DD5C}" srcId="{6F5DFA9A-190F-4059-9C5E-A3685D855373}" destId="{6B28CB01-F97D-43FA-87E0-972D3038F564}" srcOrd="2" destOrd="0" parTransId="{1AABDFF5-7844-4821-8234-58D7F9A4B82B}" sibTransId="{646DEB2E-ADEB-4D37-90E1-72B2474C145B}"/>
    <dgm:cxn modelId="{A78220F6-CA22-4FF7-B53F-FFF9D6361E63}" type="presOf" srcId="{0853C58E-6D6E-452A-8743-8EAA0FF38C84}" destId="{BF0DC521-8158-453B-B48D-79742BA39F79}" srcOrd="1" destOrd="0" presId="urn:microsoft.com/office/officeart/2005/8/layout/orgChart1"/>
    <dgm:cxn modelId="{A68D84F6-2BF2-46C2-A731-7CD0AA3D249C}" type="presOf" srcId="{EB7E043C-6EF2-4CF1-AF9B-BB1B863FEEEE}" destId="{F4D24A09-607F-4408-9A1E-ED1C2EF9C5C5}" srcOrd="1" destOrd="0" presId="urn:microsoft.com/office/officeart/2005/8/layout/orgChart1"/>
    <dgm:cxn modelId="{235013FC-C44C-4F95-B27D-B5E34DE85F4B}" type="presOf" srcId="{3103CA90-9BE1-4F6A-9CAC-74F82E2C1C40}" destId="{0C18889E-C607-4021-A696-57B4F20BFDDC}" srcOrd="1" destOrd="0" presId="urn:microsoft.com/office/officeart/2005/8/layout/orgChart1"/>
    <dgm:cxn modelId="{EC666B40-2ACE-4A56-A0CC-F1C2378328CF}" type="presParOf" srcId="{D17BDAA5-1882-4616-AC33-227D993F88A1}" destId="{10B2AEFD-A492-44EF-878C-1190C2511E64}" srcOrd="0" destOrd="0" presId="urn:microsoft.com/office/officeart/2005/8/layout/orgChart1"/>
    <dgm:cxn modelId="{6F58F762-BC8F-42AC-B991-557DE74C5F03}" type="presParOf" srcId="{10B2AEFD-A492-44EF-878C-1190C2511E64}" destId="{5D3F423C-5381-4FA9-A395-82B52F507327}" srcOrd="0" destOrd="0" presId="urn:microsoft.com/office/officeart/2005/8/layout/orgChart1"/>
    <dgm:cxn modelId="{D3D05589-B1F8-42FC-AD8A-5326FB6D0908}" type="presParOf" srcId="{5D3F423C-5381-4FA9-A395-82B52F507327}" destId="{C937549D-DFFC-475E-9E62-D7136FE96602}" srcOrd="0" destOrd="0" presId="urn:microsoft.com/office/officeart/2005/8/layout/orgChart1"/>
    <dgm:cxn modelId="{3CDF1BBC-527F-43B5-A7C9-48C739D15B7F}" type="presParOf" srcId="{5D3F423C-5381-4FA9-A395-82B52F507327}" destId="{A05DFB66-F918-4A36-8DFC-BE93409A9405}" srcOrd="1" destOrd="0" presId="urn:microsoft.com/office/officeart/2005/8/layout/orgChart1"/>
    <dgm:cxn modelId="{C60B6925-6EA1-41FD-9367-A20AD8257262}" type="presParOf" srcId="{10B2AEFD-A492-44EF-878C-1190C2511E64}" destId="{CAA59E9F-51A1-4B96-8B16-EB043F8CA1BD}" srcOrd="1" destOrd="0" presId="urn:microsoft.com/office/officeart/2005/8/layout/orgChart1"/>
    <dgm:cxn modelId="{3A81D5EE-B215-4F70-AB2A-538DDD574891}" type="presParOf" srcId="{CAA59E9F-51A1-4B96-8B16-EB043F8CA1BD}" destId="{6D035A0D-6EC3-4BE4-A6D0-B9AD7AF30E51}" srcOrd="0" destOrd="0" presId="urn:microsoft.com/office/officeart/2005/8/layout/orgChart1"/>
    <dgm:cxn modelId="{319411D5-99F5-4D4F-9BA7-BD152CA48355}" type="presParOf" srcId="{CAA59E9F-51A1-4B96-8B16-EB043F8CA1BD}" destId="{84A9B185-7078-4641-910C-6345B5865639}" srcOrd="1" destOrd="0" presId="urn:microsoft.com/office/officeart/2005/8/layout/orgChart1"/>
    <dgm:cxn modelId="{35FFA09B-6EEA-4DF1-AD39-E62A56FD7BFC}" type="presParOf" srcId="{84A9B185-7078-4641-910C-6345B5865639}" destId="{D71D3D60-BE04-4D59-A940-8EBA718E0D2A}" srcOrd="0" destOrd="0" presId="urn:microsoft.com/office/officeart/2005/8/layout/orgChart1"/>
    <dgm:cxn modelId="{C6B9F3C3-9B9A-43A6-A5C1-05628F36E5D6}" type="presParOf" srcId="{D71D3D60-BE04-4D59-A940-8EBA718E0D2A}" destId="{36C891FC-D8CD-4DE9-A033-B21741231AF3}" srcOrd="0" destOrd="0" presId="urn:microsoft.com/office/officeart/2005/8/layout/orgChart1"/>
    <dgm:cxn modelId="{7FC418B3-FDB9-4557-B66E-1CF977C38810}" type="presParOf" srcId="{D71D3D60-BE04-4D59-A940-8EBA718E0D2A}" destId="{29EDF143-1816-4414-BBF1-01C9B6F00450}" srcOrd="1" destOrd="0" presId="urn:microsoft.com/office/officeart/2005/8/layout/orgChart1"/>
    <dgm:cxn modelId="{6214C3ED-5DC4-4291-AAD9-736F4554BB16}" type="presParOf" srcId="{84A9B185-7078-4641-910C-6345B5865639}" destId="{D6C45C0C-18E6-487F-9336-9F0B54A5194A}" srcOrd="1" destOrd="0" presId="urn:microsoft.com/office/officeart/2005/8/layout/orgChart1"/>
    <dgm:cxn modelId="{A1BC4EFA-5389-44D8-A79C-225CABE3A705}" type="presParOf" srcId="{D6C45C0C-18E6-487F-9336-9F0B54A5194A}" destId="{C9AC262C-8A90-4691-A744-62A24EFE41E0}" srcOrd="0" destOrd="0" presId="urn:microsoft.com/office/officeart/2005/8/layout/orgChart1"/>
    <dgm:cxn modelId="{C2102267-3A2B-4EBD-8647-5FDF7C2B24BB}" type="presParOf" srcId="{D6C45C0C-18E6-487F-9336-9F0B54A5194A}" destId="{48DB7EB2-3D05-4AA9-AE46-C7B413F62FCE}" srcOrd="1" destOrd="0" presId="urn:microsoft.com/office/officeart/2005/8/layout/orgChart1"/>
    <dgm:cxn modelId="{E457E46E-61CB-4B35-A32C-0AC0EEF16B6A}" type="presParOf" srcId="{48DB7EB2-3D05-4AA9-AE46-C7B413F62FCE}" destId="{D641EB69-95E6-4139-A99D-8CF0B56E57DB}" srcOrd="0" destOrd="0" presId="urn:microsoft.com/office/officeart/2005/8/layout/orgChart1"/>
    <dgm:cxn modelId="{B768BC87-3993-4539-B2FD-6E93D1FA150E}" type="presParOf" srcId="{D641EB69-95E6-4139-A99D-8CF0B56E57DB}" destId="{998C79A5-A33A-4468-9C74-30951C8B947B}" srcOrd="0" destOrd="0" presId="urn:microsoft.com/office/officeart/2005/8/layout/orgChart1"/>
    <dgm:cxn modelId="{0FD09579-8520-4E8D-B6B3-CCFC38808E57}" type="presParOf" srcId="{D641EB69-95E6-4139-A99D-8CF0B56E57DB}" destId="{FD3B1EA3-C254-4D58-B753-016DADB3AA5F}" srcOrd="1" destOrd="0" presId="urn:microsoft.com/office/officeart/2005/8/layout/orgChart1"/>
    <dgm:cxn modelId="{0D6B51F3-17F6-4D4E-86A7-91C9D2AC49DD}" type="presParOf" srcId="{48DB7EB2-3D05-4AA9-AE46-C7B413F62FCE}" destId="{3059D362-9F4F-4162-BA64-611A20B53B5E}" srcOrd="1" destOrd="0" presId="urn:microsoft.com/office/officeart/2005/8/layout/orgChart1"/>
    <dgm:cxn modelId="{8E9C3BD8-405C-4E30-8491-859C2EB35926}" type="presParOf" srcId="{48DB7EB2-3D05-4AA9-AE46-C7B413F62FCE}" destId="{CED40ED9-1D2D-4155-8946-C9A53AD01E38}" srcOrd="2" destOrd="0" presId="urn:microsoft.com/office/officeart/2005/8/layout/orgChart1"/>
    <dgm:cxn modelId="{B2943114-7497-4626-8D62-3639ACE47B77}" type="presParOf" srcId="{D6C45C0C-18E6-487F-9336-9F0B54A5194A}" destId="{CAF61E23-88F3-4608-8747-C4DAC30AE4E9}" srcOrd="2" destOrd="0" presId="urn:microsoft.com/office/officeart/2005/8/layout/orgChart1"/>
    <dgm:cxn modelId="{56C819DC-AE82-42F8-939A-34CB38421540}" type="presParOf" srcId="{D6C45C0C-18E6-487F-9336-9F0B54A5194A}" destId="{95592C68-797C-45EA-B468-00B733BF2E8D}" srcOrd="3" destOrd="0" presId="urn:microsoft.com/office/officeart/2005/8/layout/orgChart1"/>
    <dgm:cxn modelId="{55B3932F-737D-4FE3-8DD1-60D0A46E91CE}" type="presParOf" srcId="{95592C68-797C-45EA-B468-00B733BF2E8D}" destId="{CE725554-D859-4EB0-9B6F-EDC1B206431D}" srcOrd="0" destOrd="0" presId="urn:microsoft.com/office/officeart/2005/8/layout/orgChart1"/>
    <dgm:cxn modelId="{3D53D5AA-DB83-49DB-995F-CEEF52322586}" type="presParOf" srcId="{CE725554-D859-4EB0-9B6F-EDC1B206431D}" destId="{8945BEF0-8A94-4BAB-8CBE-BB6AAA3EB084}" srcOrd="0" destOrd="0" presId="urn:microsoft.com/office/officeart/2005/8/layout/orgChart1"/>
    <dgm:cxn modelId="{2B13C24C-D778-4F84-85CB-D90E3F6F5C7D}" type="presParOf" srcId="{CE725554-D859-4EB0-9B6F-EDC1B206431D}" destId="{F4D24A09-607F-4408-9A1E-ED1C2EF9C5C5}" srcOrd="1" destOrd="0" presId="urn:microsoft.com/office/officeart/2005/8/layout/orgChart1"/>
    <dgm:cxn modelId="{02D02000-B0C7-49FE-B4DA-ACF6A68FD7BE}" type="presParOf" srcId="{95592C68-797C-45EA-B468-00B733BF2E8D}" destId="{B38225A0-D580-4265-8828-720CB8D95961}" srcOrd="1" destOrd="0" presId="urn:microsoft.com/office/officeart/2005/8/layout/orgChart1"/>
    <dgm:cxn modelId="{74EAFACE-91F5-4EFA-9C4A-8571790A29F9}" type="presParOf" srcId="{95592C68-797C-45EA-B468-00B733BF2E8D}" destId="{E6CD3600-1766-4F9B-A569-B504AF5675E6}" srcOrd="2" destOrd="0" presId="urn:microsoft.com/office/officeart/2005/8/layout/orgChart1"/>
    <dgm:cxn modelId="{743BAA2F-AB0A-422E-9114-FD2C885AA2AA}" type="presParOf" srcId="{84A9B185-7078-4641-910C-6345B5865639}" destId="{51BD0561-ECC5-4FFC-9330-8B0167C95BFE}" srcOrd="2" destOrd="0" presId="urn:microsoft.com/office/officeart/2005/8/layout/orgChart1"/>
    <dgm:cxn modelId="{B399ECE5-DAE0-4154-9C5C-3C53C1AAB0DB}" type="presParOf" srcId="{CAA59E9F-51A1-4B96-8B16-EB043F8CA1BD}" destId="{99A92406-2D49-4E5E-B61C-84D317E119C4}" srcOrd="2" destOrd="0" presId="urn:microsoft.com/office/officeart/2005/8/layout/orgChart1"/>
    <dgm:cxn modelId="{314C4897-C5AD-4E9A-9BA8-C63EC327DF29}" type="presParOf" srcId="{CAA59E9F-51A1-4B96-8B16-EB043F8CA1BD}" destId="{FF34B972-A4DE-48C5-AFFA-EC59220E022E}" srcOrd="3" destOrd="0" presId="urn:microsoft.com/office/officeart/2005/8/layout/orgChart1"/>
    <dgm:cxn modelId="{CF4ECF73-F7C7-4D4C-A474-32A4A9249904}" type="presParOf" srcId="{FF34B972-A4DE-48C5-AFFA-EC59220E022E}" destId="{B90BD159-FFA4-424C-BE1C-5DB1066CB9F6}" srcOrd="0" destOrd="0" presId="urn:microsoft.com/office/officeart/2005/8/layout/orgChart1"/>
    <dgm:cxn modelId="{59CE70F4-A2EB-4991-A235-8D470571B8AE}" type="presParOf" srcId="{B90BD159-FFA4-424C-BE1C-5DB1066CB9F6}" destId="{6AC0123A-57B0-4377-80AD-3C9817723402}" srcOrd="0" destOrd="0" presId="urn:microsoft.com/office/officeart/2005/8/layout/orgChart1"/>
    <dgm:cxn modelId="{206CEA32-9D39-4101-91A0-635237F893CA}" type="presParOf" srcId="{B90BD159-FFA4-424C-BE1C-5DB1066CB9F6}" destId="{26597740-BC31-420D-99AE-8751CDCB61E1}" srcOrd="1" destOrd="0" presId="urn:microsoft.com/office/officeart/2005/8/layout/orgChart1"/>
    <dgm:cxn modelId="{06FC3362-9513-4730-B5AA-12EA2D947DB4}" type="presParOf" srcId="{FF34B972-A4DE-48C5-AFFA-EC59220E022E}" destId="{DB186FEE-F07A-4DBB-9E7C-E1C27E51CB5D}" srcOrd="1" destOrd="0" presId="urn:microsoft.com/office/officeart/2005/8/layout/orgChart1"/>
    <dgm:cxn modelId="{0E3A3FAA-0CED-401C-BCE6-6D0714BCC65E}" type="presParOf" srcId="{DB186FEE-F07A-4DBB-9E7C-E1C27E51CB5D}" destId="{887851A0-62BF-4B02-9F16-A0C73134F853}" srcOrd="0" destOrd="0" presId="urn:microsoft.com/office/officeart/2005/8/layout/orgChart1"/>
    <dgm:cxn modelId="{CDCF2061-8AC8-472D-B5C0-C061BE033C91}" type="presParOf" srcId="{DB186FEE-F07A-4DBB-9E7C-E1C27E51CB5D}" destId="{5507048F-23E8-47B2-A96D-B9B760FD1D8F}" srcOrd="1" destOrd="0" presId="urn:microsoft.com/office/officeart/2005/8/layout/orgChart1"/>
    <dgm:cxn modelId="{97557B7B-99DE-41B6-ACDC-D18CA5D6706F}" type="presParOf" srcId="{5507048F-23E8-47B2-A96D-B9B760FD1D8F}" destId="{24FC524C-5F94-4272-ABBC-08B417F64CB8}" srcOrd="0" destOrd="0" presId="urn:microsoft.com/office/officeart/2005/8/layout/orgChart1"/>
    <dgm:cxn modelId="{C588EE00-B1B0-45CE-AFB1-DD0EC18CE295}" type="presParOf" srcId="{24FC524C-5F94-4272-ABBC-08B417F64CB8}" destId="{562AD974-C4BF-41E1-A62C-E1BFC7F88751}" srcOrd="0" destOrd="0" presId="urn:microsoft.com/office/officeart/2005/8/layout/orgChart1"/>
    <dgm:cxn modelId="{E231753A-3E00-491F-8A21-ADD3D6BD0128}" type="presParOf" srcId="{24FC524C-5F94-4272-ABBC-08B417F64CB8}" destId="{004D239B-6918-49B6-A574-7DA00AD88C22}" srcOrd="1" destOrd="0" presId="urn:microsoft.com/office/officeart/2005/8/layout/orgChart1"/>
    <dgm:cxn modelId="{44558CB3-BCE2-478C-AE21-862579F97BC1}" type="presParOf" srcId="{5507048F-23E8-47B2-A96D-B9B760FD1D8F}" destId="{02A1E277-18A6-4A18-8147-177ADCFC9656}" srcOrd="1" destOrd="0" presId="urn:microsoft.com/office/officeart/2005/8/layout/orgChart1"/>
    <dgm:cxn modelId="{89441196-8771-45DE-B46F-9C79ADF688A8}" type="presParOf" srcId="{5507048F-23E8-47B2-A96D-B9B760FD1D8F}" destId="{E38AA6A6-DBB7-4953-A35B-F7CF905B19AF}" srcOrd="2" destOrd="0" presId="urn:microsoft.com/office/officeart/2005/8/layout/orgChart1"/>
    <dgm:cxn modelId="{6335EC4B-C527-47E7-A8D5-38E67FBA5D24}" type="presParOf" srcId="{DB186FEE-F07A-4DBB-9E7C-E1C27E51CB5D}" destId="{C0F4D334-BD1C-41CD-9AF0-D1B9F37B1105}" srcOrd="2" destOrd="0" presId="urn:microsoft.com/office/officeart/2005/8/layout/orgChart1"/>
    <dgm:cxn modelId="{6A2B572D-9A0B-43AC-BEB3-2CC00F10BCCF}" type="presParOf" srcId="{DB186FEE-F07A-4DBB-9E7C-E1C27E51CB5D}" destId="{2D47A2CE-1C46-4C31-A20A-3C47651470A5}" srcOrd="3" destOrd="0" presId="urn:microsoft.com/office/officeart/2005/8/layout/orgChart1"/>
    <dgm:cxn modelId="{3144DC05-C54E-4EF2-93CE-093AE36F2AC4}" type="presParOf" srcId="{2D47A2CE-1C46-4C31-A20A-3C47651470A5}" destId="{7D2B9062-764A-479D-8E9C-B84B4A29D806}" srcOrd="0" destOrd="0" presId="urn:microsoft.com/office/officeart/2005/8/layout/orgChart1"/>
    <dgm:cxn modelId="{5C3A3514-E659-4ECA-8858-D6A74E4D1E2B}" type="presParOf" srcId="{7D2B9062-764A-479D-8E9C-B84B4A29D806}" destId="{16EB87A0-9480-41D1-846C-BCA2E1C4AD60}" srcOrd="0" destOrd="0" presId="urn:microsoft.com/office/officeart/2005/8/layout/orgChart1"/>
    <dgm:cxn modelId="{9984698C-B88D-4659-904B-4FAB350BDE31}" type="presParOf" srcId="{7D2B9062-764A-479D-8E9C-B84B4A29D806}" destId="{3F62AC9C-A79F-44D3-AC90-237E142D5819}" srcOrd="1" destOrd="0" presId="urn:microsoft.com/office/officeart/2005/8/layout/orgChart1"/>
    <dgm:cxn modelId="{52659011-FD3C-42EA-9EC5-88068D42AC74}" type="presParOf" srcId="{2D47A2CE-1C46-4C31-A20A-3C47651470A5}" destId="{0094A057-9C99-419C-A7D4-E41A80BC8CE6}" srcOrd="1" destOrd="0" presId="urn:microsoft.com/office/officeart/2005/8/layout/orgChart1"/>
    <dgm:cxn modelId="{CAA8E3B8-94D8-44F3-A25C-25B024EFE4CF}" type="presParOf" srcId="{2D47A2CE-1C46-4C31-A20A-3C47651470A5}" destId="{9B57C867-5E09-47BB-B703-B5E5DC315E48}" srcOrd="2" destOrd="0" presId="urn:microsoft.com/office/officeart/2005/8/layout/orgChart1"/>
    <dgm:cxn modelId="{CE39A014-A2E5-4418-A10E-66AC45102C3A}" type="presParOf" srcId="{DB186FEE-F07A-4DBB-9E7C-E1C27E51CB5D}" destId="{E57DC36E-DD84-47AF-B0A7-FAD7E5C29577}" srcOrd="4" destOrd="0" presId="urn:microsoft.com/office/officeart/2005/8/layout/orgChart1"/>
    <dgm:cxn modelId="{4F8EA52B-3C8D-4459-B193-4197AE11241F}" type="presParOf" srcId="{DB186FEE-F07A-4DBB-9E7C-E1C27E51CB5D}" destId="{D8294738-3CA3-4094-8087-A788565EA58D}" srcOrd="5" destOrd="0" presId="urn:microsoft.com/office/officeart/2005/8/layout/orgChart1"/>
    <dgm:cxn modelId="{85041F99-A9C5-4F4B-8959-13D1A2F7AFD5}" type="presParOf" srcId="{D8294738-3CA3-4094-8087-A788565EA58D}" destId="{F23F1E07-AC31-42EA-9D99-10689613025F}" srcOrd="0" destOrd="0" presId="urn:microsoft.com/office/officeart/2005/8/layout/orgChart1"/>
    <dgm:cxn modelId="{0629596A-7004-4945-8199-5EBEC38E099F}" type="presParOf" srcId="{F23F1E07-AC31-42EA-9D99-10689613025F}" destId="{E9C95B44-5812-496D-92A2-E3BA7EE1B6D2}" srcOrd="0" destOrd="0" presId="urn:microsoft.com/office/officeart/2005/8/layout/orgChart1"/>
    <dgm:cxn modelId="{1A8F4FA2-100F-45EB-9242-FE573E5C7BF3}" type="presParOf" srcId="{F23F1E07-AC31-42EA-9D99-10689613025F}" destId="{5EC85417-245A-4758-95E5-EB0F1C7D452D}" srcOrd="1" destOrd="0" presId="urn:microsoft.com/office/officeart/2005/8/layout/orgChart1"/>
    <dgm:cxn modelId="{F64E24F4-A14E-49BB-AC26-B2E8B630D380}" type="presParOf" srcId="{D8294738-3CA3-4094-8087-A788565EA58D}" destId="{2263F79A-DA1A-4987-8D4C-F1360B0FE548}" srcOrd="1" destOrd="0" presId="urn:microsoft.com/office/officeart/2005/8/layout/orgChart1"/>
    <dgm:cxn modelId="{947797FB-C524-4989-A39D-1230686403BA}" type="presParOf" srcId="{D8294738-3CA3-4094-8087-A788565EA58D}" destId="{7ADF3B8C-BECA-41D5-BCA0-D7968CA54597}" srcOrd="2" destOrd="0" presId="urn:microsoft.com/office/officeart/2005/8/layout/orgChart1"/>
    <dgm:cxn modelId="{1A218738-F6B1-4A81-B7D3-AB9BDBDD1433}" type="presParOf" srcId="{FF34B972-A4DE-48C5-AFFA-EC59220E022E}" destId="{9CBC6B22-0074-4F5B-8334-9CEC18B7A31F}" srcOrd="2" destOrd="0" presId="urn:microsoft.com/office/officeart/2005/8/layout/orgChart1"/>
    <dgm:cxn modelId="{C2658C62-F803-42B2-A35E-C4A9AD4EE0FB}" type="presParOf" srcId="{CAA59E9F-51A1-4B96-8B16-EB043F8CA1BD}" destId="{94F8B461-E469-4904-9E51-B9748B0E5282}" srcOrd="4" destOrd="0" presId="urn:microsoft.com/office/officeart/2005/8/layout/orgChart1"/>
    <dgm:cxn modelId="{3A572A7B-817A-4F1B-8174-445F7A07469D}" type="presParOf" srcId="{CAA59E9F-51A1-4B96-8B16-EB043F8CA1BD}" destId="{58D8DD8A-4399-4317-A146-A99EE6E20C87}" srcOrd="5" destOrd="0" presId="urn:microsoft.com/office/officeart/2005/8/layout/orgChart1"/>
    <dgm:cxn modelId="{F2163B31-F5CD-4EC8-9E7B-7BC7A3031521}" type="presParOf" srcId="{58D8DD8A-4399-4317-A146-A99EE6E20C87}" destId="{52C9289D-12D1-444D-B3E4-2BB7CEC79EC0}" srcOrd="0" destOrd="0" presId="urn:microsoft.com/office/officeart/2005/8/layout/orgChart1"/>
    <dgm:cxn modelId="{6A865F3C-8DEC-4E88-9760-A981AFFD9377}" type="presParOf" srcId="{52C9289D-12D1-444D-B3E4-2BB7CEC79EC0}" destId="{DD73FCCC-0C8F-4803-B891-A2A014674482}" srcOrd="0" destOrd="0" presId="urn:microsoft.com/office/officeart/2005/8/layout/orgChart1"/>
    <dgm:cxn modelId="{E61F3399-9925-4E7E-9E6B-D8F1FF09DD33}" type="presParOf" srcId="{52C9289D-12D1-444D-B3E4-2BB7CEC79EC0}" destId="{0C18889E-C607-4021-A696-57B4F20BFDDC}" srcOrd="1" destOrd="0" presId="urn:microsoft.com/office/officeart/2005/8/layout/orgChart1"/>
    <dgm:cxn modelId="{2295AB7B-5A7E-44D5-A68D-B79E4E01B0BF}" type="presParOf" srcId="{58D8DD8A-4399-4317-A146-A99EE6E20C87}" destId="{EA800D18-7C8E-4A21-9D9C-BECE18145471}" srcOrd="1" destOrd="0" presId="urn:microsoft.com/office/officeart/2005/8/layout/orgChart1"/>
    <dgm:cxn modelId="{0F26B067-10B5-4872-8E66-4894233B94F2}" type="presParOf" srcId="{58D8DD8A-4399-4317-A146-A99EE6E20C87}" destId="{DF2BE3FD-5842-4B60-A319-ECA68F849E79}" srcOrd="2" destOrd="0" presId="urn:microsoft.com/office/officeart/2005/8/layout/orgChart1"/>
    <dgm:cxn modelId="{57914D2C-AE7C-4A0C-99FC-D74E75CE8AC8}" type="presParOf" srcId="{10B2AEFD-A492-44EF-878C-1190C2511E64}" destId="{5CE200FA-6E3E-4835-8DA9-A25E34B6402F}" srcOrd="2" destOrd="0" presId="urn:microsoft.com/office/officeart/2005/8/layout/orgChart1"/>
    <dgm:cxn modelId="{FB191864-D656-48C1-B6A5-97F8067F9C5A}" type="presParOf" srcId="{5CE200FA-6E3E-4835-8DA9-A25E34B6402F}" destId="{E8FD4E3C-E369-49A1-9F3A-25ECE186A734}" srcOrd="0" destOrd="0" presId="urn:microsoft.com/office/officeart/2005/8/layout/orgChart1"/>
    <dgm:cxn modelId="{C7072EBE-EC19-4EFE-BBC4-B6DD417DBBB9}" type="presParOf" srcId="{5CE200FA-6E3E-4835-8DA9-A25E34B6402F}" destId="{C89E8295-A31F-4DD7-AD8F-859E260B7D46}" srcOrd="1" destOrd="0" presId="urn:microsoft.com/office/officeart/2005/8/layout/orgChart1"/>
    <dgm:cxn modelId="{7F7AFE00-68F7-43AF-851A-362220D4679D}" type="presParOf" srcId="{C89E8295-A31F-4DD7-AD8F-859E260B7D46}" destId="{F404A527-A0B7-4093-AF42-1CF873E86764}" srcOrd="0" destOrd="0" presId="urn:microsoft.com/office/officeart/2005/8/layout/orgChart1"/>
    <dgm:cxn modelId="{071627DA-A80F-4C61-B13C-F0FA8D1F9EE4}" type="presParOf" srcId="{F404A527-A0B7-4093-AF42-1CF873E86764}" destId="{C910C7C5-E361-4F21-995A-9A8E1E879C6F}" srcOrd="0" destOrd="0" presId="urn:microsoft.com/office/officeart/2005/8/layout/orgChart1"/>
    <dgm:cxn modelId="{25E2943B-E893-4492-BA74-E81523495F5A}" type="presParOf" srcId="{F404A527-A0B7-4093-AF42-1CF873E86764}" destId="{5F0EE173-BCFF-42C0-AAB6-B1A318AA43B8}" srcOrd="1" destOrd="0" presId="urn:microsoft.com/office/officeart/2005/8/layout/orgChart1"/>
    <dgm:cxn modelId="{7025A4AA-8800-4E98-82F3-1DB359B07A9C}" type="presParOf" srcId="{C89E8295-A31F-4DD7-AD8F-859E260B7D46}" destId="{BF78831A-1057-4454-902C-3170B0D77CFB}" srcOrd="1" destOrd="0" presId="urn:microsoft.com/office/officeart/2005/8/layout/orgChart1"/>
    <dgm:cxn modelId="{BC335959-9091-42EE-9B2C-79ADAB9B5DDD}" type="presParOf" srcId="{C89E8295-A31F-4DD7-AD8F-859E260B7D46}" destId="{218C5B3D-B033-4ED6-8CE4-EE64590578FA}" srcOrd="2" destOrd="0" presId="urn:microsoft.com/office/officeart/2005/8/layout/orgChart1"/>
    <dgm:cxn modelId="{6336ED53-F3B0-4C78-8195-BBD84AE98FA5}" type="presParOf" srcId="{5CE200FA-6E3E-4835-8DA9-A25E34B6402F}" destId="{757E02EC-858C-4269-A37D-80510A30879C}" srcOrd="2" destOrd="0" presId="urn:microsoft.com/office/officeart/2005/8/layout/orgChart1"/>
    <dgm:cxn modelId="{4FB0751C-3935-4D00-92A7-CA43160547BC}" type="presParOf" srcId="{5CE200FA-6E3E-4835-8DA9-A25E34B6402F}" destId="{E6BAD5C4-7DE7-49A7-ABFC-1B2F7393052A}" srcOrd="3" destOrd="0" presId="urn:microsoft.com/office/officeart/2005/8/layout/orgChart1"/>
    <dgm:cxn modelId="{59B18066-CE42-4320-86ED-F977A2CB0B48}" type="presParOf" srcId="{E6BAD5C4-7DE7-49A7-ABFC-1B2F7393052A}" destId="{5AC575F2-6513-4009-96B9-B5F36CDFB187}" srcOrd="0" destOrd="0" presId="urn:microsoft.com/office/officeart/2005/8/layout/orgChart1"/>
    <dgm:cxn modelId="{B9EEF562-C4EA-4EE7-89B7-AA25C04BD7BA}" type="presParOf" srcId="{5AC575F2-6513-4009-96B9-B5F36CDFB187}" destId="{33019C4E-72E2-4053-83A9-869FCB9E61FA}" srcOrd="0" destOrd="0" presId="urn:microsoft.com/office/officeart/2005/8/layout/orgChart1"/>
    <dgm:cxn modelId="{73425585-0B0B-4476-A650-38404847FBD1}" type="presParOf" srcId="{5AC575F2-6513-4009-96B9-B5F36CDFB187}" destId="{BF0DC521-8158-453B-B48D-79742BA39F79}" srcOrd="1" destOrd="0" presId="urn:microsoft.com/office/officeart/2005/8/layout/orgChart1"/>
    <dgm:cxn modelId="{E144989E-DECB-4F70-9750-98523403523B}" type="presParOf" srcId="{E6BAD5C4-7DE7-49A7-ABFC-1B2F7393052A}" destId="{9EF5CF50-3D49-4BDB-AFFB-2F08E837C0B4}" srcOrd="1" destOrd="0" presId="urn:microsoft.com/office/officeart/2005/8/layout/orgChart1"/>
    <dgm:cxn modelId="{1508ACA1-E154-43BE-A512-505A9435811A}" type="presParOf" srcId="{E6BAD5C4-7DE7-49A7-ABFC-1B2F7393052A}" destId="{9C88128E-9EBE-40CA-9E60-2AADCB92AC08}" srcOrd="2" destOrd="0" presId="urn:microsoft.com/office/officeart/2005/8/layout/orgChart1"/>
    <dgm:cxn modelId="{6DB28EB1-C902-47A9-B149-A65F3D02E7B7}" type="presParOf" srcId="{5CE200FA-6E3E-4835-8DA9-A25E34B6402F}" destId="{45EDB37F-4ABC-4676-B4D0-53531063BBDB}" srcOrd="4" destOrd="0" presId="urn:microsoft.com/office/officeart/2005/8/layout/orgChart1"/>
    <dgm:cxn modelId="{761B7786-0B48-4B9D-811B-7BCB84E959B3}" type="presParOf" srcId="{5CE200FA-6E3E-4835-8DA9-A25E34B6402F}" destId="{0EE5349F-E2D7-4004-ADA4-094B140F3921}" srcOrd="5" destOrd="0" presId="urn:microsoft.com/office/officeart/2005/8/layout/orgChart1"/>
    <dgm:cxn modelId="{9CC7196E-325D-4FBA-9B2B-AA50C3BC32D5}" type="presParOf" srcId="{0EE5349F-E2D7-4004-ADA4-094B140F3921}" destId="{FE6BF8CB-872D-4947-9E0C-EB8B11D1E827}" srcOrd="0" destOrd="0" presId="urn:microsoft.com/office/officeart/2005/8/layout/orgChart1"/>
    <dgm:cxn modelId="{6C31CB04-2D7B-471E-9B23-FE59BD137770}" type="presParOf" srcId="{FE6BF8CB-872D-4947-9E0C-EB8B11D1E827}" destId="{65035364-A83D-44D4-AB48-D5E450ADB67C}" srcOrd="0" destOrd="0" presId="urn:microsoft.com/office/officeart/2005/8/layout/orgChart1"/>
    <dgm:cxn modelId="{D3EFEC2D-B58B-4561-B856-D903CC40F834}" type="presParOf" srcId="{FE6BF8CB-872D-4947-9E0C-EB8B11D1E827}" destId="{5ABFBA67-35DF-47A4-B21F-98B14326056D}" srcOrd="1" destOrd="0" presId="urn:microsoft.com/office/officeart/2005/8/layout/orgChart1"/>
    <dgm:cxn modelId="{C97916EE-55E5-4243-9A14-67B4B1B93FE3}" type="presParOf" srcId="{0EE5349F-E2D7-4004-ADA4-094B140F3921}" destId="{1DC36639-57D1-487A-AFA7-61F96B8645CE}" srcOrd="1" destOrd="0" presId="urn:microsoft.com/office/officeart/2005/8/layout/orgChart1"/>
    <dgm:cxn modelId="{DAF8B002-776A-4D61-AB2F-EBAB99A1C506}" type="presParOf" srcId="{0EE5349F-E2D7-4004-ADA4-094B140F3921}" destId="{21BF840B-7E96-4DFA-A34A-FB014472B87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DB37F-4ABC-4676-B4D0-53531063BBDB}">
      <dsp:nvSpPr>
        <dsp:cNvPr id="0" name=""/>
        <dsp:cNvSpPr/>
      </dsp:nvSpPr>
      <dsp:spPr>
        <a:xfrm>
          <a:off x="5418855" y="534412"/>
          <a:ext cx="111646" cy="1244059"/>
        </a:xfrm>
        <a:custGeom>
          <a:avLst/>
          <a:gdLst/>
          <a:ahLst/>
          <a:cxnLst/>
          <a:rect l="0" t="0" r="0" b="0"/>
          <a:pathLst>
            <a:path>
              <a:moveTo>
                <a:pt x="111646" y="0"/>
              </a:moveTo>
              <a:lnTo>
                <a:pt x="111646" y="1244059"/>
              </a:lnTo>
              <a:lnTo>
                <a:pt x="0" y="124405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7E02EC-858C-4269-A37D-80510A30879C}">
      <dsp:nvSpPr>
        <dsp:cNvPr id="0" name=""/>
        <dsp:cNvSpPr/>
      </dsp:nvSpPr>
      <dsp:spPr>
        <a:xfrm>
          <a:off x="5530501" y="534412"/>
          <a:ext cx="111646" cy="489117"/>
        </a:xfrm>
        <a:custGeom>
          <a:avLst/>
          <a:gdLst/>
          <a:ahLst/>
          <a:cxnLst/>
          <a:rect l="0" t="0" r="0" b="0"/>
          <a:pathLst>
            <a:path>
              <a:moveTo>
                <a:pt x="0" y="0"/>
              </a:moveTo>
              <a:lnTo>
                <a:pt x="0" y="489117"/>
              </a:lnTo>
              <a:lnTo>
                <a:pt x="111646" y="4891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FD4E3C-E369-49A1-9F3A-25ECE186A734}">
      <dsp:nvSpPr>
        <dsp:cNvPr id="0" name=""/>
        <dsp:cNvSpPr/>
      </dsp:nvSpPr>
      <dsp:spPr>
        <a:xfrm>
          <a:off x="5418855" y="534412"/>
          <a:ext cx="111646" cy="489117"/>
        </a:xfrm>
        <a:custGeom>
          <a:avLst/>
          <a:gdLst/>
          <a:ahLst/>
          <a:cxnLst/>
          <a:rect l="0" t="0" r="0" b="0"/>
          <a:pathLst>
            <a:path>
              <a:moveTo>
                <a:pt x="111646" y="0"/>
              </a:moveTo>
              <a:lnTo>
                <a:pt x="111646" y="489117"/>
              </a:lnTo>
              <a:lnTo>
                <a:pt x="0" y="48911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F8B461-E469-4904-9E51-B9748B0E5282}">
      <dsp:nvSpPr>
        <dsp:cNvPr id="0" name=""/>
        <dsp:cNvSpPr/>
      </dsp:nvSpPr>
      <dsp:spPr>
        <a:xfrm>
          <a:off x="5530501" y="534412"/>
          <a:ext cx="3048072" cy="1733176"/>
        </a:xfrm>
        <a:custGeom>
          <a:avLst/>
          <a:gdLst/>
          <a:ahLst/>
          <a:cxnLst/>
          <a:rect l="0" t="0" r="0" b="0"/>
          <a:pathLst>
            <a:path>
              <a:moveTo>
                <a:pt x="0" y="0"/>
              </a:moveTo>
              <a:lnTo>
                <a:pt x="0" y="1621529"/>
              </a:lnTo>
              <a:lnTo>
                <a:pt x="3048072" y="1621529"/>
              </a:lnTo>
              <a:lnTo>
                <a:pt x="3048072" y="1733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7DC36E-DD84-47AF-B0A7-FAD7E5C29577}">
      <dsp:nvSpPr>
        <dsp:cNvPr id="0" name=""/>
        <dsp:cNvSpPr/>
      </dsp:nvSpPr>
      <dsp:spPr>
        <a:xfrm>
          <a:off x="5105182" y="2799237"/>
          <a:ext cx="159494" cy="1999000"/>
        </a:xfrm>
        <a:custGeom>
          <a:avLst/>
          <a:gdLst/>
          <a:ahLst/>
          <a:cxnLst/>
          <a:rect l="0" t="0" r="0" b="0"/>
          <a:pathLst>
            <a:path>
              <a:moveTo>
                <a:pt x="0" y="0"/>
              </a:moveTo>
              <a:lnTo>
                <a:pt x="0" y="1999000"/>
              </a:lnTo>
              <a:lnTo>
                <a:pt x="159494" y="199900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F4D334-BD1C-41CD-9AF0-D1B9F37B1105}">
      <dsp:nvSpPr>
        <dsp:cNvPr id="0" name=""/>
        <dsp:cNvSpPr/>
      </dsp:nvSpPr>
      <dsp:spPr>
        <a:xfrm>
          <a:off x="5105182" y="2799237"/>
          <a:ext cx="159494" cy="1244059"/>
        </a:xfrm>
        <a:custGeom>
          <a:avLst/>
          <a:gdLst/>
          <a:ahLst/>
          <a:cxnLst/>
          <a:rect l="0" t="0" r="0" b="0"/>
          <a:pathLst>
            <a:path>
              <a:moveTo>
                <a:pt x="0" y="0"/>
              </a:moveTo>
              <a:lnTo>
                <a:pt x="0" y="1244059"/>
              </a:lnTo>
              <a:lnTo>
                <a:pt x="159494" y="12440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87851A0-62BF-4B02-9F16-A0C73134F853}">
      <dsp:nvSpPr>
        <dsp:cNvPr id="0" name=""/>
        <dsp:cNvSpPr/>
      </dsp:nvSpPr>
      <dsp:spPr>
        <a:xfrm>
          <a:off x="5105182" y="2799237"/>
          <a:ext cx="159494" cy="489117"/>
        </a:xfrm>
        <a:custGeom>
          <a:avLst/>
          <a:gdLst/>
          <a:ahLst/>
          <a:cxnLst/>
          <a:rect l="0" t="0" r="0" b="0"/>
          <a:pathLst>
            <a:path>
              <a:moveTo>
                <a:pt x="0" y="0"/>
              </a:moveTo>
              <a:lnTo>
                <a:pt x="0" y="489117"/>
              </a:lnTo>
              <a:lnTo>
                <a:pt x="159494" y="48911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A92406-2D49-4E5E-B61C-84D317E119C4}">
      <dsp:nvSpPr>
        <dsp:cNvPr id="0" name=""/>
        <dsp:cNvSpPr/>
      </dsp:nvSpPr>
      <dsp:spPr>
        <a:xfrm>
          <a:off x="5484781" y="534412"/>
          <a:ext cx="91440" cy="1733176"/>
        </a:xfrm>
        <a:custGeom>
          <a:avLst/>
          <a:gdLst/>
          <a:ahLst/>
          <a:cxnLst/>
          <a:rect l="0" t="0" r="0" b="0"/>
          <a:pathLst>
            <a:path>
              <a:moveTo>
                <a:pt x="45720" y="0"/>
              </a:moveTo>
              <a:lnTo>
                <a:pt x="45720" y="1733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F61E23-88F3-4608-8747-C4DAC30AE4E9}">
      <dsp:nvSpPr>
        <dsp:cNvPr id="0" name=""/>
        <dsp:cNvSpPr/>
      </dsp:nvSpPr>
      <dsp:spPr>
        <a:xfrm>
          <a:off x="1724563" y="2799237"/>
          <a:ext cx="407455" cy="1261156"/>
        </a:xfrm>
        <a:custGeom>
          <a:avLst/>
          <a:gdLst/>
          <a:ahLst/>
          <a:cxnLst/>
          <a:rect l="0" t="0" r="0" b="0"/>
          <a:pathLst>
            <a:path>
              <a:moveTo>
                <a:pt x="0" y="0"/>
              </a:moveTo>
              <a:lnTo>
                <a:pt x="0" y="1261156"/>
              </a:lnTo>
              <a:lnTo>
                <a:pt x="407455" y="126115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AC262C-8A90-4691-A744-62A24EFE41E0}">
      <dsp:nvSpPr>
        <dsp:cNvPr id="0" name=""/>
        <dsp:cNvSpPr/>
      </dsp:nvSpPr>
      <dsp:spPr>
        <a:xfrm>
          <a:off x="1724563" y="2799237"/>
          <a:ext cx="424553" cy="480568"/>
        </a:xfrm>
        <a:custGeom>
          <a:avLst/>
          <a:gdLst/>
          <a:ahLst/>
          <a:cxnLst/>
          <a:rect l="0" t="0" r="0" b="0"/>
          <a:pathLst>
            <a:path>
              <a:moveTo>
                <a:pt x="0" y="0"/>
              </a:moveTo>
              <a:lnTo>
                <a:pt x="0" y="480568"/>
              </a:lnTo>
              <a:lnTo>
                <a:pt x="424553" y="4805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035A0D-6EC3-4BE4-A6D0-B9AD7AF30E51}">
      <dsp:nvSpPr>
        <dsp:cNvPr id="0" name=""/>
        <dsp:cNvSpPr/>
      </dsp:nvSpPr>
      <dsp:spPr>
        <a:xfrm>
          <a:off x="2149882" y="534412"/>
          <a:ext cx="3380618" cy="1733176"/>
        </a:xfrm>
        <a:custGeom>
          <a:avLst/>
          <a:gdLst/>
          <a:ahLst/>
          <a:cxnLst/>
          <a:rect l="0" t="0" r="0" b="0"/>
          <a:pathLst>
            <a:path>
              <a:moveTo>
                <a:pt x="3380618" y="0"/>
              </a:moveTo>
              <a:lnTo>
                <a:pt x="3380618" y="1621529"/>
              </a:lnTo>
              <a:lnTo>
                <a:pt x="0" y="1621529"/>
              </a:lnTo>
              <a:lnTo>
                <a:pt x="0" y="173317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937549D-DFFC-475E-9E62-D7136FE96602}">
      <dsp:nvSpPr>
        <dsp:cNvPr id="0" name=""/>
        <dsp:cNvSpPr/>
      </dsp:nvSpPr>
      <dsp:spPr>
        <a:xfrm>
          <a:off x="4998852" y="2762"/>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IFSH STYRELSE</a:t>
          </a:r>
        </a:p>
        <a:p>
          <a:pPr marL="0" lvl="0" indent="0" algn="ctr" defTabSz="355600">
            <a:lnSpc>
              <a:spcPct val="90000"/>
            </a:lnSpc>
            <a:spcBef>
              <a:spcPct val="0"/>
            </a:spcBef>
            <a:spcAft>
              <a:spcPct val="35000"/>
            </a:spcAft>
            <a:buNone/>
          </a:pPr>
          <a:r>
            <a:rPr lang="en-US" sz="800" kern="1200" dirty="0"/>
            <a:t>M. </a:t>
          </a:r>
          <a:r>
            <a:rPr lang="en-US" sz="800" kern="1200" dirty="0" err="1"/>
            <a:t>Svensson</a:t>
          </a:r>
          <a:endParaRPr lang="en-US" sz="800" kern="1200" dirty="0"/>
        </a:p>
      </dsp:txBody>
      <dsp:txXfrm>
        <a:off x="4998852" y="2762"/>
        <a:ext cx="1063298" cy="531649"/>
      </dsp:txXfrm>
    </dsp:sp>
    <dsp:sp modelId="{36C891FC-D8CD-4DE9-A033-B21741231AF3}">
      <dsp:nvSpPr>
        <dsp:cNvPr id="0" name=""/>
        <dsp:cNvSpPr/>
      </dsp:nvSpPr>
      <dsp:spPr>
        <a:xfrm>
          <a:off x="1618233" y="2267588"/>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err="1"/>
            <a:t>Ungdom</a:t>
          </a:r>
          <a:endParaRPr lang="en-US" sz="800" kern="1200" dirty="0"/>
        </a:p>
        <a:p>
          <a:pPr marL="0" lvl="0" indent="0" algn="ctr" defTabSz="355600">
            <a:lnSpc>
              <a:spcPct val="90000"/>
            </a:lnSpc>
            <a:spcBef>
              <a:spcPct val="0"/>
            </a:spcBef>
            <a:spcAft>
              <a:spcPct val="35000"/>
            </a:spcAft>
            <a:buNone/>
          </a:pPr>
          <a:r>
            <a:rPr lang="en-US" sz="800" kern="1200" dirty="0"/>
            <a:t>D. </a:t>
          </a:r>
          <a:r>
            <a:rPr lang="en-US" sz="800" kern="1200" dirty="0" err="1"/>
            <a:t>Björkstig</a:t>
          </a:r>
          <a:endParaRPr lang="en-US" sz="800" kern="1200" dirty="0"/>
        </a:p>
      </dsp:txBody>
      <dsp:txXfrm>
        <a:off x="1618233" y="2267588"/>
        <a:ext cx="1063298" cy="531649"/>
      </dsp:txXfrm>
    </dsp:sp>
    <dsp:sp modelId="{998C79A5-A33A-4468-9C74-30951C8B947B}">
      <dsp:nvSpPr>
        <dsp:cNvPr id="0" name=""/>
        <dsp:cNvSpPr/>
      </dsp:nvSpPr>
      <dsp:spPr>
        <a:xfrm>
          <a:off x="2149117" y="3013981"/>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U-lag</a:t>
          </a:r>
        </a:p>
      </dsp:txBody>
      <dsp:txXfrm>
        <a:off x="2149117" y="3013981"/>
        <a:ext cx="1063298" cy="531649"/>
      </dsp:txXfrm>
    </dsp:sp>
    <dsp:sp modelId="{8945BEF0-8A94-4BAB-8CBE-BB6AAA3EB084}">
      <dsp:nvSpPr>
        <dsp:cNvPr id="0" name=""/>
        <dsp:cNvSpPr/>
      </dsp:nvSpPr>
      <dsp:spPr>
        <a:xfrm>
          <a:off x="2132019" y="3794569"/>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err="1"/>
            <a:t>Hockeyskola</a:t>
          </a:r>
          <a:endParaRPr lang="en-US" sz="800" kern="1200" dirty="0"/>
        </a:p>
      </dsp:txBody>
      <dsp:txXfrm>
        <a:off x="2132019" y="3794569"/>
        <a:ext cx="1063298" cy="531649"/>
      </dsp:txXfrm>
    </dsp:sp>
    <dsp:sp modelId="{6AC0123A-57B0-4377-80AD-3C9817723402}">
      <dsp:nvSpPr>
        <dsp:cNvPr id="0" name=""/>
        <dsp:cNvSpPr/>
      </dsp:nvSpPr>
      <dsp:spPr>
        <a:xfrm>
          <a:off x="4998852" y="2267588"/>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Junior</a:t>
          </a:r>
        </a:p>
        <a:p>
          <a:pPr marL="0" lvl="0" indent="0" algn="ctr" defTabSz="355600">
            <a:lnSpc>
              <a:spcPct val="90000"/>
            </a:lnSpc>
            <a:spcBef>
              <a:spcPct val="0"/>
            </a:spcBef>
            <a:spcAft>
              <a:spcPct val="35000"/>
            </a:spcAft>
            <a:buNone/>
          </a:pPr>
          <a:r>
            <a:rPr lang="en-US" sz="800" kern="1200" dirty="0" err="1"/>
            <a:t>T.Steen</a:t>
          </a:r>
          <a:endParaRPr lang="en-US" sz="800" kern="1200" dirty="0"/>
        </a:p>
      </dsp:txBody>
      <dsp:txXfrm>
        <a:off x="4998852" y="2267588"/>
        <a:ext cx="1063298" cy="531649"/>
      </dsp:txXfrm>
    </dsp:sp>
    <dsp:sp modelId="{562AD974-C4BF-41E1-A62C-E1BFC7F88751}">
      <dsp:nvSpPr>
        <dsp:cNvPr id="0" name=""/>
        <dsp:cNvSpPr/>
      </dsp:nvSpPr>
      <dsp:spPr>
        <a:xfrm>
          <a:off x="5264676" y="3022530"/>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J18</a:t>
          </a:r>
        </a:p>
      </dsp:txBody>
      <dsp:txXfrm>
        <a:off x="5264676" y="3022530"/>
        <a:ext cx="1063298" cy="531649"/>
      </dsp:txXfrm>
    </dsp:sp>
    <dsp:sp modelId="{16EB87A0-9480-41D1-846C-BCA2E1C4AD60}">
      <dsp:nvSpPr>
        <dsp:cNvPr id="0" name=""/>
        <dsp:cNvSpPr/>
      </dsp:nvSpPr>
      <dsp:spPr>
        <a:xfrm>
          <a:off x="5264676" y="3777472"/>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J20</a:t>
          </a:r>
        </a:p>
      </dsp:txBody>
      <dsp:txXfrm>
        <a:off x="5264676" y="3777472"/>
        <a:ext cx="1063298" cy="531649"/>
      </dsp:txXfrm>
    </dsp:sp>
    <dsp:sp modelId="{E9C95B44-5812-496D-92A2-E3BA7EE1B6D2}">
      <dsp:nvSpPr>
        <dsp:cNvPr id="0" name=""/>
        <dsp:cNvSpPr/>
      </dsp:nvSpPr>
      <dsp:spPr>
        <a:xfrm>
          <a:off x="5264676" y="4532413"/>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err="1"/>
            <a:t>Hockeygym</a:t>
          </a:r>
          <a:endParaRPr lang="en-US" sz="800" kern="1200" dirty="0"/>
        </a:p>
      </dsp:txBody>
      <dsp:txXfrm>
        <a:off x="5264676" y="4532413"/>
        <a:ext cx="1063298" cy="531649"/>
      </dsp:txXfrm>
    </dsp:sp>
    <dsp:sp modelId="{DD73FCCC-0C8F-4803-B891-A2A014674482}">
      <dsp:nvSpPr>
        <dsp:cNvPr id="0" name=""/>
        <dsp:cNvSpPr/>
      </dsp:nvSpPr>
      <dsp:spPr>
        <a:xfrm>
          <a:off x="8046924" y="2267588"/>
          <a:ext cx="1063298" cy="531649"/>
        </a:xfrm>
        <a:prstGeom prst="rect">
          <a:avLst/>
        </a:prstGeom>
        <a:solidFill>
          <a:schemeClr val="accent1">
            <a:lumMod val="75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A-lag</a:t>
          </a:r>
        </a:p>
      </dsp:txBody>
      <dsp:txXfrm>
        <a:off x="8046924" y="2267588"/>
        <a:ext cx="1063298" cy="531649"/>
      </dsp:txXfrm>
    </dsp:sp>
    <dsp:sp modelId="{C910C7C5-E361-4F21-995A-9A8E1E879C6F}">
      <dsp:nvSpPr>
        <dsp:cNvPr id="0" name=""/>
        <dsp:cNvSpPr/>
      </dsp:nvSpPr>
      <dsp:spPr>
        <a:xfrm>
          <a:off x="4355556" y="757704"/>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err="1"/>
            <a:t>Marknad</a:t>
          </a:r>
          <a:endParaRPr lang="en-US" sz="800" kern="1200" dirty="0"/>
        </a:p>
        <a:p>
          <a:pPr marL="0" lvl="0" indent="0" algn="ctr" defTabSz="355600">
            <a:lnSpc>
              <a:spcPct val="90000"/>
            </a:lnSpc>
            <a:spcBef>
              <a:spcPct val="0"/>
            </a:spcBef>
            <a:spcAft>
              <a:spcPct val="35000"/>
            </a:spcAft>
            <a:buNone/>
          </a:pPr>
          <a:r>
            <a:rPr lang="en-US" sz="800" kern="1200" dirty="0"/>
            <a:t>D. Koskinen</a:t>
          </a:r>
        </a:p>
      </dsp:txBody>
      <dsp:txXfrm>
        <a:off x="4355556" y="757704"/>
        <a:ext cx="1063298" cy="531649"/>
      </dsp:txXfrm>
    </dsp:sp>
    <dsp:sp modelId="{33019C4E-72E2-4053-83A9-869FCB9E61FA}">
      <dsp:nvSpPr>
        <dsp:cNvPr id="0" name=""/>
        <dsp:cNvSpPr/>
      </dsp:nvSpPr>
      <dsp:spPr>
        <a:xfrm>
          <a:off x="5642147" y="757704"/>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Sport</a:t>
          </a:r>
        </a:p>
        <a:p>
          <a:pPr marL="0" lvl="0" indent="0" algn="ctr" defTabSz="355600">
            <a:lnSpc>
              <a:spcPct val="90000"/>
            </a:lnSpc>
            <a:spcBef>
              <a:spcPct val="0"/>
            </a:spcBef>
            <a:spcAft>
              <a:spcPct val="35000"/>
            </a:spcAft>
            <a:buNone/>
          </a:pPr>
          <a:r>
            <a:rPr lang="en-US" sz="800" kern="1200" dirty="0" err="1"/>
            <a:t>A.Steen</a:t>
          </a:r>
          <a:endParaRPr lang="en-US" sz="800" kern="1200" dirty="0"/>
        </a:p>
      </dsp:txBody>
      <dsp:txXfrm>
        <a:off x="5642147" y="757704"/>
        <a:ext cx="1063298" cy="531649"/>
      </dsp:txXfrm>
    </dsp:sp>
    <dsp:sp modelId="{65035364-A83D-44D4-AB48-D5E450ADB67C}">
      <dsp:nvSpPr>
        <dsp:cNvPr id="0" name=""/>
        <dsp:cNvSpPr/>
      </dsp:nvSpPr>
      <dsp:spPr>
        <a:xfrm>
          <a:off x="4355556" y="1512646"/>
          <a:ext cx="1063298" cy="531649"/>
        </a:xfrm>
        <a:prstGeom prst="rect">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err="1"/>
            <a:t>Kansli</a:t>
          </a:r>
          <a:r>
            <a:rPr lang="en-US" sz="800" kern="1200" dirty="0"/>
            <a:t>/</a:t>
          </a:r>
          <a:r>
            <a:rPr lang="en-US" sz="800" kern="1200" dirty="0" err="1"/>
            <a:t>Ekonomi</a:t>
          </a:r>
          <a:endParaRPr lang="en-US" sz="800" kern="1200" dirty="0"/>
        </a:p>
        <a:p>
          <a:pPr marL="0" lvl="0" indent="0" algn="ctr" defTabSz="355600">
            <a:lnSpc>
              <a:spcPct val="90000"/>
            </a:lnSpc>
            <a:spcBef>
              <a:spcPct val="0"/>
            </a:spcBef>
            <a:spcAft>
              <a:spcPct val="35000"/>
            </a:spcAft>
            <a:buNone/>
          </a:pPr>
          <a:r>
            <a:rPr lang="en-US" sz="800" kern="1200" dirty="0"/>
            <a:t>Samuelsson/Johansson</a:t>
          </a:r>
        </a:p>
      </dsp:txBody>
      <dsp:txXfrm>
        <a:off x="4355556" y="1512646"/>
        <a:ext cx="1063298" cy="53164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30500FF3-4190-4AAD-B3DD-6BD42577176A}" type="datetimeFigureOut">
              <a:rPr lang="sv-SE" smtClean="0"/>
              <a:t>2022-10-12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3802136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0500FF3-4190-4AAD-B3DD-6BD42577176A}" type="datetimeFigureOut">
              <a:rPr lang="sv-SE" smtClean="0"/>
              <a:t>2022-10-12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939014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0500FF3-4190-4AAD-B3DD-6BD42577176A}" type="datetimeFigureOut">
              <a:rPr lang="sv-SE" smtClean="0"/>
              <a:t>2022-10-12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290451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0500FF3-4190-4AAD-B3DD-6BD42577176A}" type="datetimeFigureOut">
              <a:rPr lang="sv-SE" smtClean="0"/>
              <a:t>2022-10-12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3685635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30500FF3-4190-4AAD-B3DD-6BD42577176A}" type="datetimeFigureOut">
              <a:rPr lang="sv-SE" smtClean="0"/>
              <a:t>2022-10-12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105010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0500FF3-4190-4AAD-B3DD-6BD42577176A}" type="datetimeFigureOut">
              <a:rPr lang="sv-SE" smtClean="0"/>
              <a:t>2022-10-12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2030843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0500FF3-4190-4AAD-B3DD-6BD42577176A}" type="datetimeFigureOut">
              <a:rPr lang="sv-SE" smtClean="0"/>
              <a:t>2022-10-12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4232068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0500FF3-4190-4AAD-B3DD-6BD42577176A}" type="datetimeFigureOut">
              <a:rPr lang="sv-SE" smtClean="0"/>
              <a:t>2022-10-12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189715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0500FF3-4190-4AAD-B3DD-6BD42577176A}" type="datetimeFigureOut">
              <a:rPr lang="sv-SE" smtClean="0"/>
              <a:t>2022-10-12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3784992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30500FF3-4190-4AAD-B3DD-6BD42577176A}" type="datetimeFigureOut">
              <a:rPr lang="sv-SE" smtClean="0"/>
              <a:t>2022-10-12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42616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30500FF3-4190-4AAD-B3DD-6BD42577176A}" type="datetimeFigureOut">
              <a:rPr lang="sv-SE" smtClean="0"/>
              <a:t>2022-10-12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F69D1B7-5983-4682-A3C6-CE59D870545F}" type="slidenum">
              <a:rPr lang="sv-SE" smtClean="0"/>
              <a:t>‹#›</a:t>
            </a:fld>
            <a:endParaRPr lang="sv-SE"/>
          </a:p>
        </p:txBody>
      </p:sp>
    </p:spTree>
    <p:extLst>
      <p:ext uri="{BB962C8B-B14F-4D97-AF65-F5344CB8AC3E}">
        <p14:creationId xmlns:p14="http://schemas.microsoft.com/office/powerpoint/2010/main" val="2128585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70C0"/>
            </a:gs>
            <a:gs pos="0">
              <a:srgbClr val="000E2A"/>
            </a:gs>
            <a:gs pos="100000">
              <a:schemeClr val="bg2">
                <a:shade val="63000"/>
                <a:satMod val="120000"/>
              </a:schemeClr>
            </a:gs>
          </a:gsLst>
          <a:lin ang="5400000" scaled="0"/>
          <a:tileRect/>
        </a:gra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500FF3-4190-4AAD-B3DD-6BD42577176A}" type="datetimeFigureOut">
              <a:rPr lang="sv-SE" smtClean="0"/>
              <a:t>2022-10-12</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9D1B7-5983-4682-A3C6-CE59D870545F}" type="slidenum">
              <a:rPr lang="sv-SE" smtClean="0"/>
              <a:t>‹#›</a:t>
            </a:fld>
            <a:endParaRPr lang="sv-SE"/>
          </a:p>
        </p:txBody>
      </p:sp>
    </p:spTree>
    <p:extLst>
      <p:ext uri="{BB962C8B-B14F-4D97-AF65-F5344CB8AC3E}">
        <p14:creationId xmlns:p14="http://schemas.microsoft.com/office/powerpoint/2010/main" val="69732182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0">
              <a:srgbClr val="000E2A"/>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5" name="textruta 4"/>
          <p:cNvSpPr txBox="1"/>
          <p:nvPr/>
        </p:nvSpPr>
        <p:spPr>
          <a:xfrm>
            <a:off x="2812574" y="4175176"/>
            <a:ext cx="6402843" cy="830997"/>
          </a:xfrm>
          <a:prstGeom prst="rect">
            <a:avLst/>
          </a:prstGeom>
          <a:noFill/>
        </p:spPr>
        <p:txBody>
          <a:bodyPr wrap="none" rtlCol="0">
            <a:spAutoFit/>
          </a:bodyPr>
          <a:lstStyle/>
          <a:p>
            <a:r>
              <a:rPr lang="sv-SE" sz="4800" i="1" dirty="0">
                <a:solidFill>
                  <a:srgbClr val="FFFFFF"/>
                </a:solidFill>
              </a:rPr>
              <a:t>Tillsammans är vi starka!</a:t>
            </a:r>
          </a:p>
        </p:txBody>
      </p:sp>
      <p:cxnSp>
        <p:nvCxnSpPr>
          <p:cNvPr id="6" name="Rak koppling 5"/>
          <p:cNvCxnSpPr/>
          <p:nvPr/>
        </p:nvCxnSpPr>
        <p:spPr>
          <a:xfrm flipV="1">
            <a:off x="1659229" y="3997499"/>
            <a:ext cx="8817090" cy="2287"/>
          </a:xfrm>
          <a:prstGeom prst="line">
            <a:avLst/>
          </a:prstGeom>
          <a:ln>
            <a:gradFill>
              <a:gsLst>
                <a:gs pos="0">
                  <a:schemeClr val="accent4">
                    <a:lumMod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2" name="Bildobjekt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338" y="223934"/>
            <a:ext cx="11287808" cy="5643226"/>
          </a:xfrm>
          <a:prstGeom prst="rect">
            <a:avLst/>
          </a:prstGeom>
        </p:spPr>
      </p:pic>
      <p:sp>
        <p:nvSpPr>
          <p:cNvPr id="7" name="Title 1"/>
          <p:cNvSpPr>
            <a:spLocks noGrp="1"/>
          </p:cNvSpPr>
          <p:nvPr>
            <p:ph type="ctrTitle"/>
          </p:nvPr>
        </p:nvSpPr>
        <p:spPr>
          <a:xfrm>
            <a:off x="1557918" y="4175176"/>
            <a:ext cx="9144000" cy="891050"/>
          </a:xfrm>
          <a:solidFill>
            <a:schemeClr val="bg2">
              <a:lumMod val="75000"/>
            </a:schemeClr>
          </a:solidFill>
        </p:spPr>
        <p:txBody>
          <a:bodyPr>
            <a:normAutofit fontScale="90000"/>
          </a:bodyPr>
          <a:lstStyle/>
          <a:p>
            <a:r>
              <a:rPr lang="sv-SE" dirty="0"/>
              <a:t>UPPDRAG OCH ORGANISATION</a:t>
            </a:r>
          </a:p>
        </p:txBody>
      </p:sp>
    </p:spTree>
    <p:extLst>
      <p:ext uri="{BB962C8B-B14F-4D97-AF65-F5344CB8AC3E}">
        <p14:creationId xmlns:p14="http://schemas.microsoft.com/office/powerpoint/2010/main" val="1031131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812574" y="4175176"/>
            <a:ext cx="6402843" cy="830997"/>
          </a:xfrm>
          <a:prstGeom prst="rect">
            <a:avLst/>
          </a:prstGeom>
          <a:noFill/>
        </p:spPr>
        <p:txBody>
          <a:bodyPr wrap="none" rtlCol="0">
            <a:spAutoFit/>
          </a:bodyPr>
          <a:lstStyle/>
          <a:p>
            <a:r>
              <a:rPr lang="sv-SE" sz="4800" i="1" dirty="0">
                <a:solidFill>
                  <a:srgbClr val="FFFFFF"/>
                </a:solidFill>
              </a:rPr>
              <a:t>Tillsammans är vi starka!</a:t>
            </a:r>
          </a:p>
        </p:txBody>
      </p:sp>
      <p:cxnSp>
        <p:nvCxnSpPr>
          <p:cNvPr id="6" name="Rak koppling 5"/>
          <p:cNvCxnSpPr/>
          <p:nvPr/>
        </p:nvCxnSpPr>
        <p:spPr>
          <a:xfrm flipV="1">
            <a:off x="1659229" y="3997499"/>
            <a:ext cx="8817090" cy="2287"/>
          </a:xfrm>
          <a:prstGeom prst="line">
            <a:avLst/>
          </a:prstGeom>
          <a:ln>
            <a:gradFill>
              <a:gsLst>
                <a:gs pos="0">
                  <a:schemeClr val="accent4">
                    <a:lumMod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2" name="Bildobjekt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338" y="223934"/>
            <a:ext cx="11287808" cy="5643226"/>
          </a:xfrm>
          <a:prstGeom prst="rect">
            <a:avLst/>
          </a:prstGeom>
        </p:spPr>
      </p:pic>
    </p:spTree>
    <p:extLst>
      <p:ext uri="{BB962C8B-B14F-4D97-AF65-F5344CB8AC3E}">
        <p14:creationId xmlns:p14="http://schemas.microsoft.com/office/powerpoint/2010/main" val="343716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UPPDRAGET</a:t>
            </a:r>
          </a:p>
        </p:txBody>
      </p:sp>
      <p:sp>
        <p:nvSpPr>
          <p:cNvPr id="3" name="Content Placeholder 2"/>
          <p:cNvSpPr>
            <a:spLocks noGrp="1"/>
          </p:cNvSpPr>
          <p:nvPr>
            <p:ph idx="1"/>
          </p:nvPr>
        </p:nvSpPr>
        <p:spPr/>
        <p:txBody>
          <a:bodyPr>
            <a:normAutofit fontScale="70000" lnSpcReduction="20000"/>
          </a:bodyPr>
          <a:lstStyle/>
          <a:p>
            <a:pPr marL="0" indent="0">
              <a:buNone/>
            </a:pPr>
            <a:r>
              <a:rPr lang="sv-SE" dirty="0"/>
              <a:t>Sundsvalls Hockeys uppdrag är att bedriva en stor och framgångsrik ungdomsverksamhet samt en högklassig elitverksamhet för juniorer och seniorer.</a:t>
            </a:r>
          </a:p>
          <a:p>
            <a:pPr marL="0" indent="0">
              <a:buNone/>
            </a:pPr>
            <a:r>
              <a:rPr lang="sv-SE" dirty="0"/>
              <a:t>Målet är:</a:t>
            </a:r>
          </a:p>
          <a:p>
            <a:r>
              <a:rPr lang="sv-SE" dirty="0"/>
              <a:t>att ha en populär Hockeyskola och stora ungdomslag i alla årskullar. I ungdomslagen ska erbjudas en högklassig ishockeyutbildning, glädje och gemenskap. Slutmålet för Ungdomslagen är att vi varje år ska producera ett starkt lag för U16 Region Norr.</a:t>
            </a:r>
          </a:p>
          <a:p>
            <a:r>
              <a:rPr lang="sv-SE" dirty="0"/>
              <a:t>Att bedriva en högklassig elitverksamhet för utvalda juniorer i föreningens gymnasieverksamhet och juniorlag. Målet är att spela J18 Region Norr och nå J18 Allsvenskan, samt att spela J20 Region Norr och nå kval till Nationell. </a:t>
            </a:r>
          </a:p>
          <a:p>
            <a:r>
              <a:rPr lang="sv-SE" dirty="0"/>
              <a:t>Målsättningen med ungdoms- och juniorverksamheten är att skapa en bred bas för intern rekrytering till seniorlaget.</a:t>
            </a:r>
          </a:p>
          <a:p>
            <a:r>
              <a:rPr lang="sv-SE" dirty="0"/>
              <a:t>Driva ett seniorlag som efterhand spelar sig uppåt i divisionerna. Målet är att på sikt ha ett seniorlag etablerat i Allsvenskan.</a:t>
            </a:r>
          </a:p>
          <a:p>
            <a:endParaRPr lang="sv-SE" dirty="0"/>
          </a:p>
          <a:p>
            <a:pPr marL="0" indent="0">
              <a:buNone/>
            </a:pPr>
            <a:r>
              <a:rPr lang="sv-SE" dirty="0"/>
              <a:t>Ansvarig: Styrelsen</a:t>
            </a:r>
          </a:p>
          <a:p>
            <a:pPr marL="0" indent="0">
              <a:buNone/>
            </a:pPr>
            <a:endParaRPr lang="sv-SE" dirty="0"/>
          </a:p>
        </p:txBody>
      </p:sp>
    </p:spTree>
    <p:extLst>
      <p:ext uri="{BB962C8B-B14F-4D97-AF65-F5344CB8AC3E}">
        <p14:creationId xmlns:p14="http://schemas.microsoft.com/office/powerpoint/2010/main" val="2744278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sv-SE" dirty="0"/>
              <a:t>ORGANISATION</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78599458"/>
              </p:ext>
            </p:extLst>
          </p:nvPr>
        </p:nvGraphicFramePr>
        <p:xfrm>
          <a:off x="382060" y="1584960"/>
          <a:ext cx="11061003" cy="5066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190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MARKNAD</a:t>
            </a:r>
          </a:p>
        </p:txBody>
      </p:sp>
      <p:sp>
        <p:nvSpPr>
          <p:cNvPr id="3" name="Content Placeholder 2"/>
          <p:cNvSpPr>
            <a:spLocks noGrp="1"/>
          </p:cNvSpPr>
          <p:nvPr>
            <p:ph idx="1"/>
          </p:nvPr>
        </p:nvSpPr>
        <p:spPr/>
        <p:txBody>
          <a:bodyPr>
            <a:normAutofit fontScale="55000" lnSpcReduction="20000"/>
          </a:bodyPr>
          <a:lstStyle/>
          <a:p>
            <a:pPr marL="0" indent="0">
              <a:buNone/>
            </a:pPr>
            <a:r>
              <a:rPr lang="sv-SE" dirty="0"/>
              <a:t>Marknads uppdrag är framförallt att marknadsföra föreningen och generera intäkter.</a:t>
            </a:r>
          </a:p>
          <a:p>
            <a:pPr marL="0" indent="0">
              <a:buNone/>
            </a:pPr>
            <a:r>
              <a:rPr lang="sv-SE" dirty="0"/>
              <a:t>Utarbeta en marknads- &amp; försäljningsplan.</a:t>
            </a:r>
          </a:p>
          <a:p>
            <a:pPr marL="0" indent="0">
              <a:buNone/>
            </a:pPr>
            <a:r>
              <a:rPr lang="sv-SE" dirty="0"/>
              <a:t>Ansvara för marknadskommunikation.</a:t>
            </a:r>
          </a:p>
          <a:p>
            <a:pPr marL="0" indent="0">
              <a:buNone/>
            </a:pPr>
            <a:r>
              <a:rPr lang="sv-SE" dirty="0"/>
              <a:t>Ansvara för Varumärket.</a:t>
            </a:r>
          </a:p>
          <a:p>
            <a:pPr marL="0" indent="0">
              <a:buNone/>
            </a:pPr>
            <a:r>
              <a:rPr lang="sv-SE" dirty="0"/>
              <a:t>Utarbeta affärsutvecklingskoncept</a:t>
            </a:r>
          </a:p>
          <a:p>
            <a:pPr marL="0" indent="0">
              <a:buNone/>
            </a:pPr>
            <a:r>
              <a:rPr lang="sv-SE" dirty="0"/>
              <a:t>Skapa marknadsföringsmaterial</a:t>
            </a:r>
          </a:p>
          <a:p>
            <a:pPr marL="0" indent="0">
              <a:buNone/>
            </a:pPr>
            <a:r>
              <a:rPr lang="sv-SE" dirty="0"/>
              <a:t>Sponsorförsäljning</a:t>
            </a:r>
          </a:p>
          <a:p>
            <a:pPr marL="0" indent="0">
              <a:buNone/>
            </a:pPr>
            <a:r>
              <a:rPr lang="sv-SE" dirty="0"/>
              <a:t>Event</a:t>
            </a:r>
          </a:p>
          <a:p>
            <a:pPr marL="0" indent="0">
              <a:buNone/>
            </a:pPr>
            <a:r>
              <a:rPr lang="sv-SE" dirty="0"/>
              <a:t>SCA-cupen</a:t>
            </a:r>
          </a:p>
          <a:p>
            <a:pPr marL="0" indent="0">
              <a:buNone/>
            </a:pPr>
            <a:r>
              <a:rPr lang="sv-SE" dirty="0"/>
              <a:t>Mm</a:t>
            </a:r>
          </a:p>
          <a:p>
            <a:pPr marL="0" indent="0">
              <a:buNone/>
            </a:pPr>
            <a:endParaRPr lang="sv-SE" dirty="0"/>
          </a:p>
          <a:p>
            <a:pPr marL="0" indent="0">
              <a:buNone/>
            </a:pPr>
            <a:r>
              <a:rPr lang="sv-SE" dirty="0"/>
              <a:t>Rapportering: Marknadsplan &amp; status, antal kundbesök, försäljningsnetto, antal event.</a:t>
            </a:r>
          </a:p>
          <a:p>
            <a:pPr marL="0" indent="0">
              <a:buNone/>
            </a:pPr>
            <a:endParaRPr lang="sv-SE" dirty="0"/>
          </a:p>
          <a:p>
            <a:pPr marL="0" indent="0">
              <a:buNone/>
            </a:pPr>
            <a:r>
              <a:rPr lang="sv-SE" dirty="0"/>
              <a:t>Ansvarig: Daniel Koskinen</a:t>
            </a:r>
          </a:p>
        </p:txBody>
      </p:sp>
    </p:spTree>
    <p:extLst>
      <p:ext uri="{BB962C8B-B14F-4D97-AF65-F5344CB8AC3E}">
        <p14:creationId xmlns:p14="http://schemas.microsoft.com/office/powerpoint/2010/main" val="224169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KANSLI &amp; EKONOMI</a:t>
            </a:r>
          </a:p>
        </p:txBody>
      </p:sp>
      <p:sp>
        <p:nvSpPr>
          <p:cNvPr id="3" name="Content Placeholder 2"/>
          <p:cNvSpPr>
            <a:spLocks noGrp="1"/>
          </p:cNvSpPr>
          <p:nvPr>
            <p:ph idx="1"/>
          </p:nvPr>
        </p:nvSpPr>
        <p:spPr/>
        <p:txBody>
          <a:bodyPr>
            <a:normAutofit fontScale="85000" lnSpcReduction="20000"/>
          </a:bodyPr>
          <a:lstStyle/>
          <a:p>
            <a:pPr marL="0" indent="0">
              <a:buNone/>
            </a:pPr>
            <a:r>
              <a:rPr lang="sv-SE" dirty="0"/>
              <a:t>Uppdraget är att sköta föreningens administration inom områden såsom:</a:t>
            </a:r>
          </a:p>
          <a:p>
            <a:r>
              <a:rPr lang="sv-SE" dirty="0"/>
              <a:t>Föreningsbeting</a:t>
            </a:r>
          </a:p>
          <a:p>
            <a:r>
              <a:rPr lang="sv-SE" dirty="0"/>
              <a:t>Lotterier</a:t>
            </a:r>
          </a:p>
          <a:p>
            <a:r>
              <a:rPr lang="sv-SE" dirty="0"/>
              <a:t>Ekonomiadministration, bokföring och ekonomiska rapporter</a:t>
            </a:r>
          </a:p>
          <a:p>
            <a:r>
              <a:rPr lang="sv-SE" dirty="0"/>
              <a:t>LOK-stöd</a:t>
            </a:r>
          </a:p>
          <a:p>
            <a:r>
              <a:rPr lang="sv-SE" dirty="0"/>
              <a:t>Sportadministration och uppgifter kopplade till förbundet</a:t>
            </a:r>
          </a:p>
          <a:p>
            <a:r>
              <a:rPr lang="sv-SE" dirty="0"/>
              <a:t>M.m.</a:t>
            </a:r>
          </a:p>
          <a:p>
            <a:pPr marL="0" indent="0">
              <a:buNone/>
            </a:pPr>
            <a:r>
              <a:rPr lang="sv-SE" dirty="0"/>
              <a:t>Rapportering: Resultat &amp; balansrapport, budget, likviditetsplan, prognos. Andra ev. avvikelser som styrelsen bör vara medveten om.</a:t>
            </a:r>
          </a:p>
          <a:p>
            <a:pPr marL="0" indent="0">
              <a:buNone/>
            </a:pPr>
            <a:endParaRPr lang="sv-SE" dirty="0"/>
          </a:p>
          <a:p>
            <a:pPr marL="0" indent="0">
              <a:buNone/>
            </a:pPr>
            <a:r>
              <a:rPr lang="sv-SE" dirty="0"/>
              <a:t>Ansvarig: Lars Johansson</a:t>
            </a:r>
          </a:p>
        </p:txBody>
      </p:sp>
    </p:spTree>
    <p:extLst>
      <p:ext uri="{BB962C8B-B14F-4D97-AF65-F5344CB8AC3E}">
        <p14:creationId xmlns:p14="http://schemas.microsoft.com/office/powerpoint/2010/main" val="2803242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SPORTANSVARIG</a:t>
            </a:r>
          </a:p>
        </p:txBody>
      </p:sp>
      <p:sp>
        <p:nvSpPr>
          <p:cNvPr id="3" name="Content Placeholder 2"/>
          <p:cNvSpPr>
            <a:spLocks noGrp="1"/>
          </p:cNvSpPr>
          <p:nvPr>
            <p:ph idx="1"/>
          </p:nvPr>
        </p:nvSpPr>
        <p:spPr/>
        <p:txBody>
          <a:bodyPr>
            <a:normAutofit fontScale="62500" lnSpcReduction="20000"/>
          </a:bodyPr>
          <a:lstStyle/>
          <a:p>
            <a:pPr marL="0" indent="0">
              <a:buNone/>
            </a:pPr>
            <a:r>
              <a:rPr lang="sv-SE" dirty="0"/>
              <a:t>Sportansvarigs uppdrag är:</a:t>
            </a:r>
          </a:p>
          <a:p>
            <a:r>
              <a:rPr lang="sv-SE" dirty="0"/>
              <a:t>att utarbeta förslag till sportslig strategi och utvecklingsplan</a:t>
            </a:r>
          </a:p>
          <a:p>
            <a:r>
              <a:rPr lang="sv-SE" dirty="0"/>
              <a:t>att rekrytera tränare till U16, J18, J20 och Seniorlag samt bistå ungdomslagen i sin tränar-rekrytering.</a:t>
            </a:r>
          </a:p>
          <a:p>
            <a:r>
              <a:rPr lang="sv-SE" dirty="0"/>
              <a:t>att rekrytera spelare till Seniorlaget</a:t>
            </a:r>
          </a:p>
          <a:p>
            <a:r>
              <a:rPr lang="sv-SE" dirty="0"/>
              <a:t>att hantera sportsliga disciplinärenden inom Senior &amp; Juniorlagen, samt för Ungdomslagen i de fall de eskaleras från UK.</a:t>
            </a:r>
          </a:p>
          <a:p>
            <a:r>
              <a:rPr lang="sv-SE" dirty="0"/>
              <a:t>att hantera sportsliga frågor mot förbundet rörande t.ex. regelfrågor, utbildning av tränare mm.</a:t>
            </a:r>
          </a:p>
          <a:p>
            <a:r>
              <a:rPr lang="sv-SE" dirty="0"/>
              <a:t>att hantera ev. avsteg från föreningens värdegrund inom Senior- och Juniorlagen.</a:t>
            </a:r>
          </a:p>
          <a:p>
            <a:r>
              <a:rPr lang="sv-SE" dirty="0"/>
              <a:t>i de fall Sportansvarig inte själv kan lösa frågorna, ska de eskaleras till styrelsen.</a:t>
            </a:r>
          </a:p>
          <a:p>
            <a:endParaRPr lang="sv-SE" dirty="0"/>
          </a:p>
          <a:p>
            <a:pPr marL="0" indent="0">
              <a:buNone/>
            </a:pPr>
            <a:r>
              <a:rPr lang="sv-SE" dirty="0"/>
              <a:t>Rapportering: Sportsliga resultat i senast spelade matcher, cuper, serieplaceringar mm., samt framsteg i vår sportstrategi. Rekryteringsläget. Allvarligare disciplinärenden samt viktigare sportfrågor gentemot förbundet.</a:t>
            </a:r>
          </a:p>
          <a:p>
            <a:pPr marL="0" indent="0">
              <a:buNone/>
            </a:pPr>
            <a:endParaRPr lang="sv-SE" dirty="0"/>
          </a:p>
          <a:p>
            <a:pPr marL="0" indent="0">
              <a:buNone/>
            </a:pPr>
            <a:r>
              <a:rPr lang="sv-SE" dirty="0"/>
              <a:t>Ansvarig: Alexander Steen</a:t>
            </a:r>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00454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UNGDOMSKOMMITTÉN</a:t>
            </a:r>
          </a:p>
        </p:txBody>
      </p:sp>
      <p:sp>
        <p:nvSpPr>
          <p:cNvPr id="3" name="Content Placeholder 2"/>
          <p:cNvSpPr>
            <a:spLocks noGrp="1"/>
          </p:cNvSpPr>
          <p:nvPr>
            <p:ph idx="1"/>
          </p:nvPr>
        </p:nvSpPr>
        <p:spPr/>
        <p:txBody>
          <a:bodyPr>
            <a:normAutofit fontScale="55000" lnSpcReduction="20000"/>
          </a:bodyPr>
          <a:lstStyle/>
          <a:p>
            <a:pPr marL="0" indent="0">
              <a:buNone/>
            </a:pPr>
            <a:r>
              <a:rPr lang="sv-SE" dirty="0"/>
              <a:t>Kommittén ska bl.a. hantera frågor rörande sport, ekonomi och gemenskap inom Ungdomslagen.</a:t>
            </a:r>
          </a:p>
          <a:p>
            <a:pPr marL="0" indent="0">
              <a:buNone/>
            </a:pPr>
            <a:r>
              <a:rPr lang="sv-SE" dirty="0"/>
              <a:t>Sport</a:t>
            </a:r>
          </a:p>
          <a:p>
            <a:pPr marL="0" indent="0">
              <a:buNone/>
            </a:pPr>
            <a:r>
              <a:rPr lang="sv-SE" dirty="0"/>
              <a:t>UK arbetar med Ungdomslagens sportfrågor enligt den sportsliga strategi som Sportansvarig utarbetat. Det inkluderar att handlägga frågor kring serier, in-/utlåning av spelare till andra föreningar, disciplinärenden, istider, sportslig utveckling mm. Kan UK inte själv lösa frågan eller behöver assistans, så eskaleras frågan till Sportansvarig.</a:t>
            </a:r>
          </a:p>
          <a:p>
            <a:pPr marL="0" indent="0">
              <a:buNone/>
            </a:pPr>
            <a:r>
              <a:rPr lang="sv-SE" dirty="0"/>
              <a:t>Ekonomi</a:t>
            </a:r>
          </a:p>
          <a:p>
            <a:pPr marL="0" indent="0">
              <a:buNone/>
            </a:pPr>
            <a:r>
              <a:rPr lang="sv-SE" dirty="0"/>
              <a:t>UK arbetar för att säkerställa att alla ungdomslag har en sund ekonomi, samt att man inlämnar och kontinuerligt uppdaterar sin budget och likviditetsplan. Man hanterar också praktiska frågor kring olika föreningsbeting och gemensamma aktiviteter, typ försäljning, föreningsarbeten, event mm. Vid frågor eller utmaningar kan frågorna eskaleras till Kansli/Ekonomi.</a:t>
            </a:r>
          </a:p>
          <a:p>
            <a:pPr marL="0" indent="0">
              <a:buNone/>
            </a:pPr>
            <a:r>
              <a:rPr lang="sv-SE" dirty="0"/>
              <a:t>Gemenskap</a:t>
            </a:r>
          </a:p>
          <a:p>
            <a:pPr marL="0" indent="0">
              <a:buNone/>
            </a:pPr>
            <a:r>
              <a:rPr lang="sv-SE" dirty="0"/>
              <a:t>UK samlar Ungdomslagens ledare och tränare vid regelbundna möten för att förmedla information till/från ungdomslagen.</a:t>
            </a:r>
          </a:p>
          <a:p>
            <a:pPr marL="0" indent="0">
              <a:buNone/>
            </a:pPr>
            <a:endParaRPr lang="sv-SE" dirty="0"/>
          </a:p>
          <a:p>
            <a:pPr marL="0" indent="0">
              <a:buNone/>
            </a:pPr>
            <a:r>
              <a:rPr lang="sv-SE" dirty="0"/>
              <a:t>Rapportering: Ledare &amp; antal spelare i hockeyskola och U-lag. Status i U-lagen (ekonomi, ledare, sportsligt, event mm.)</a:t>
            </a:r>
          </a:p>
          <a:p>
            <a:pPr marL="0" indent="0">
              <a:buNone/>
            </a:pPr>
            <a:endParaRPr lang="sv-SE" dirty="0"/>
          </a:p>
          <a:p>
            <a:pPr marL="0" indent="0">
              <a:buNone/>
            </a:pPr>
            <a:r>
              <a:rPr lang="sv-SE" dirty="0"/>
              <a:t>Ansvarig: Daniel Björkstig</a:t>
            </a:r>
          </a:p>
        </p:txBody>
      </p:sp>
    </p:spTree>
    <p:extLst>
      <p:ext uri="{BB962C8B-B14F-4D97-AF65-F5344CB8AC3E}">
        <p14:creationId xmlns:p14="http://schemas.microsoft.com/office/powerpoint/2010/main" val="134332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JUNIORANSVARIG</a:t>
            </a:r>
          </a:p>
        </p:txBody>
      </p:sp>
      <p:sp>
        <p:nvSpPr>
          <p:cNvPr id="3" name="Content Placeholder 2"/>
          <p:cNvSpPr>
            <a:spLocks noGrp="1"/>
          </p:cNvSpPr>
          <p:nvPr>
            <p:ph idx="1"/>
          </p:nvPr>
        </p:nvSpPr>
        <p:spPr/>
        <p:txBody>
          <a:bodyPr>
            <a:normAutofit fontScale="62500" lnSpcReduction="20000"/>
          </a:bodyPr>
          <a:lstStyle/>
          <a:p>
            <a:pPr marL="0" indent="0">
              <a:buNone/>
            </a:pPr>
            <a:r>
              <a:rPr lang="sv-SE" dirty="0"/>
              <a:t>Uppdraget är att bedriva en stark ishockeyutbildning för de elever som går Hockeygymnasiet och spelar i Sundsvall Hockeys Juniorlag.</a:t>
            </a:r>
          </a:p>
          <a:p>
            <a:pPr marL="0" indent="0">
              <a:buNone/>
            </a:pPr>
            <a:endParaRPr lang="sv-SE" dirty="0"/>
          </a:p>
          <a:p>
            <a:pPr marL="0" indent="0">
              <a:buNone/>
            </a:pPr>
            <a:r>
              <a:rPr lang="sv-SE" dirty="0"/>
              <a:t>Ansvara för Juniorlagens utbildningsplan (träningsupplägg, </a:t>
            </a:r>
            <a:r>
              <a:rPr lang="sv-SE" dirty="0" err="1"/>
              <a:t>fys</a:t>
            </a:r>
            <a:r>
              <a:rPr lang="sv-SE" dirty="0"/>
              <a:t>, teori, mm) samt uppföljning i form av ”utbildningskontroller”.</a:t>
            </a:r>
          </a:p>
          <a:p>
            <a:pPr marL="0" indent="0">
              <a:buNone/>
            </a:pPr>
            <a:endParaRPr lang="sv-SE" dirty="0"/>
          </a:p>
          <a:p>
            <a:pPr marL="0" indent="0">
              <a:buNone/>
            </a:pPr>
            <a:r>
              <a:rPr lang="sv-SE" dirty="0"/>
              <a:t>Genomföra träning och individuell uppföljning och utbildningsplan.</a:t>
            </a:r>
          </a:p>
          <a:p>
            <a:pPr marL="0" indent="0">
              <a:buNone/>
            </a:pPr>
            <a:endParaRPr lang="sv-SE" dirty="0"/>
          </a:p>
          <a:p>
            <a:pPr marL="0" indent="0">
              <a:buNone/>
            </a:pPr>
            <a:r>
              <a:rPr lang="sv-SE" dirty="0"/>
              <a:t>Rapportering: Utbildningsplan och framsteg/status. Utfall ”utbildningskontroller”. Status i juniorlagen.</a:t>
            </a:r>
          </a:p>
          <a:p>
            <a:pPr marL="0" indent="0">
              <a:buNone/>
            </a:pPr>
            <a:endParaRPr lang="sv-SE" dirty="0"/>
          </a:p>
          <a:p>
            <a:pPr marL="0" indent="0">
              <a:buNone/>
            </a:pPr>
            <a:r>
              <a:rPr lang="sv-SE" dirty="0"/>
              <a:t>Målsättningen med juniorverksamheten är att skapa en bred bas för intern rekrytering till seniorlaget.</a:t>
            </a:r>
          </a:p>
          <a:p>
            <a:pPr marL="0" indent="0">
              <a:buNone/>
            </a:pPr>
            <a:endParaRPr lang="sv-SE" dirty="0"/>
          </a:p>
          <a:p>
            <a:pPr marL="0" indent="0">
              <a:buNone/>
            </a:pPr>
            <a:r>
              <a:rPr lang="sv-SE" dirty="0"/>
              <a:t>Ansvarig: Thomas Steen</a:t>
            </a:r>
          </a:p>
          <a:p>
            <a:pPr marL="0" indent="0">
              <a:buNone/>
            </a:pPr>
            <a:endParaRPr lang="sv-SE" dirty="0"/>
          </a:p>
          <a:p>
            <a:pPr marL="0" indent="0">
              <a:buNone/>
            </a:pPr>
            <a:endParaRPr lang="sv-SE" dirty="0"/>
          </a:p>
        </p:txBody>
      </p:sp>
    </p:spTree>
    <p:extLst>
      <p:ext uri="{BB962C8B-B14F-4D97-AF65-F5344CB8AC3E}">
        <p14:creationId xmlns:p14="http://schemas.microsoft.com/office/powerpoint/2010/main" val="1586358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Rapportering</a:t>
            </a:r>
          </a:p>
        </p:txBody>
      </p:sp>
      <p:sp>
        <p:nvSpPr>
          <p:cNvPr id="3" name="Content Placeholder 2"/>
          <p:cNvSpPr>
            <a:spLocks noGrp="1"/>
          </p:cNvSpPr>
          <p:nvPr>
            <p:ph idx="1"/>
          </p:nvPr>
        </p:nvSpPr>
        <p:spPr/>
        <p:txBody>
          <a:bodyPr/>
          <a:lstStyle/>
          <a:p>
            <a:r>
              <a:rPr lang="sv-SE" dirty="0"/>
              <a:t>Alla enheter rapporterar till styrelsen. Mellan styrelsemötena är Ordföranden styrelsens representant.</a:t>
            </a:r>
          </a:p>
          <a:p>
            <a:r>
              <a:rPr lang="sv-SE" dirty="0"/>
              <a:t>I specifika frågor kan man också vända sig till ansvarig för respektive enhet/område. Om den personen inte själv kan lösa frågan eskaleras den till styrelsen.</a:t>
            </a:r>
          </a:p>
          <a:p>
            <a:r>
              <a:rPr lang="sv-SE" dirty="0"/>
              <a:t>Personalen rapporterar till Ordföranden.</a:t>
            </a:r>
          </a:p>
          <a:p>
            <a:r>
              <a:rPr lang="sv-SE" dirty="0"/>
              <a:t>Senast fredagen veckan före styrelsemöte rapporterar respektive enhet skriftligt i överenskommen mall (PowerPoint, Word, Excel).</a:t>
            </a:r>
          </a:p>
          <a:p>
            <a:endParaRPr lang="sv-SE" dirty="0"/>
          </a:p>
        </p:txBody>
      </p:sp>
    </p:spTree>
    <p:extLst>
      <p:ext uri="{BB962C8B-B14F-4D97-AF65-F5344CB8AC3E}">
        <p14:creationId xmlns:p14="http://schemas.microsoft.com/office/powerpoint/2010/main" val="666710192"/>
      </p:ext>
    </p:extLst>
  </p:cSld>
  <p:clrMapOvr>
    <a:masterClrMapping/>
  </p:clrMapOvr>
</p:sld>
</file>

<file path=ppt/theme/theme1.xml><?xml version="1.0" encoding="utf-8"?>
<a:theme xmlns:a="http://schemas.openxmlformats.org/drawingml/2006/main" name="SC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1. SCA Blå">
      <a:srgbClr val="00205B"/>
    </a:custClr>
    <a:custClr name="G1. Ljusgrön">
      <a:srgbClr val="DEEDE4"/>
    </a:custClr>
    <a:custClr name="G2. SCA Grön Tint 60%">
      <a:srgbClr val="8FC1A6"/>
    </a:custClr>
    <a:custClr name="G3. SCA Grön">
      <a:srgbClr val="44986B"/>
    </a:custClr>
    <a:custClr name="G4. Mörkgrön Tint 85%">
      <a:srgbClr val="587370"/>
    </a:custClr>
    <a:custClr name="G5. Mörkgrön">
      <a:srgbClr val="204440"/>
    </a:custClr>
    <a:custClr name="T1. Ljust trä">
      <a:srgbClr val="F9F0E4"/>
    </a:custClr>
    <a:custClr name="T2. Bark Tint 60%">
      <a:srgbClr val="CCA38E"/>
    </a:custClr>
    <a:custClr name="T3. Bark">
      <a:srgbClr val="AA6543"/>
    </a:custClr>
    <a:custClr name="N1. Ljusgrå">
      <a:srgbClr val="E6EAE9"/>
    </a:custClr>
    <a:custClr name="N2. Mörkgrå">
      <a:srgbClr val="696969"/>
    </a:custClr>
    <a:custClr name="Vit">
      <a:srgbClr val="FFFFFF"/>
    </a:custClr>
    <a:custClr name="85% Svart">
      <a:srgbClr val="262626"/>
    </a:custClr>
  </a:custClr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772</Words>
  <Application>Microsoft Office PowerPoint</Application>
  <PresentationFormat>Widescreen</PresentationFormat>
  <Paragraphs>101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SCA</vt:lpstr>
      <vt:lpstr>UPPDRAG OCH ORGANISATION</vt:lpstr>
      <vt:lpstr>UPPDRAGET</vt:lpstr>
      <vt:lpstr>ORGANISATION</vt:lpstr>
      <vt:lpstr>MARKNAD</vt:lpstr>
      <vt:lpstr>KANSLI &amp; EKONOMI</vt:lpstr>
      <vt:lpstr>SPORTANSVARIG</vt:lpstr>
      <vt:lpstr>UNGDOMSKOMMITTÉN</vt:lpstr>
      <vt:lpstr>JUNIORANSVARIG</vt:lpstr>
      <vt:lpstr>Rapportering</vt:lpstr>
      <vt:lpstr>PowerPoint Presentation</vt:lpstr>
    </vt:vector>
  </TitlesOfParts>
  <Company>SCA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SVENSSON Magnus</dc:creator>
  <cp:lastModifiedBy>Daniel Björkstig</cp:lastModifiedBy>
  <cp:revision>46</cp:revision>
  <dcterms:created xsi:type="dcterms:W3CDTF">2019-01-02T19:12:01Z</dcterms:created>
  <dcterms:modified xsi:type="dcterms:W3CDTF">2022-10-12T06:40:03Z</dcterms:modified>
</cp:coreProperties>
</file>