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kapare och datum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pc="-29" sz="294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Skapare och datum</a:t>
            </a:r>
          </a:p>
        </p:txBody>
      </p:sp>
      <p:sp>
        <p:nvSpPr>
          <p:cNvPr id="12" name="Presentationstitel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Presentations­titel</a:t>
            </a:r>
          </a:p>
        </p:txBody>
      </p:sp>
      <p:sp>
        <p:nvSpPr>
          <p:cNvPr id="13" name="Brödtext nivå ett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Presentations­undertitel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Diabilds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Uttry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rödtext nivå ett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Uttryck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ort fak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ktainformation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Faktainformation</a:t>
            </a:r>
          </a:p>
        </p:txBody>
      </p:sp>
      <p:sp>
        <p:nvSpPr>
          <p:cNvPr id="107" name="Brödtext nivå ett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100 %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llskrivning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Tillskrivning</a:t>
            </a:r>
          </a:p>
        </p:txBody>
      </p:sp>
      <p:sp>
        <p:nvSpPr>
          <p:cNvPr id="116" name="Brödtext nivå ett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”Framträdande citat”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Diabilds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–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Diabilds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Diabilds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iabilds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stitel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Presentations­titel</a:t>
            </a:r>
          </a:p>
        </p:txBody>
      </p:sp>
      <p:sp>
        <p:nvSpPr>
          <p:cNvPr id="23" name="Brödtext nivå ett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Presentations­undertitel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Skapare och datum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pc="-29" sz="294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Skapare och datum</a:t>
            </a:r>
          </a:p>
        </p:txBody>
      </p:sp>
      <p:sp>
        <p:nvSpPr>
          <p:cNvPr id="25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och bild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iabildstitel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Diabilds­titel</a:t>
            </a:r>
          </a:p>
        </p:txBody>
      </p:sp>
      <p:sp>
        <p:nvSpPr>
          <p:cNvPr id="33" name="Bild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Brödtext nivå ett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Diabildsundertitel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iabildstitel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Diabilds­titel</a:t>
            </a:r>
          </a:p>
        </p:txBody>
      </p:sp>
      <p:sp>
        <p:nvSpPr>
          <p:cNvPr id="43" name="Brödtext nivå ett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Diabildspunkttext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Diabildsundertitel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Diabildsundertitel</a:t>
            </a:r>
          </a:p>
        </p:txBody>
      </p:sp>
      <p:sp>
        <p:nvSpPr>
          <p:cNvPr id="45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rödtext nivå ett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Diabildspunkttext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Diabilds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Diabildstitel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Diabilds­titel</a:t>
            </a:r>
          </a:p>
        </p:txBody>
      </p:sp>
      <p:sp>
        <p:nvSpPr>
          <p:cNvPr id="61" name="Bild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Diabildsundertitel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Diabildsundertitel</a:t>
            </a:r>
          </a:p>
        </p:txBody>
      </p:sp>
      <p:sp>
        <p:nvSpPr>
          <p:cNvPr id="63" name="Brödtext nivå ett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Diabildspunkttext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Diabildsnummer"/>
          <p:cNvSpPr txBox="1"/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vsnittstitel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Avsnittstitel</a:t>
            </a:r>
          </a:p>
        </p:txBody>
      </p:sp>
      <p:sp>
        <p:nvSpPr>
          <p:cNvPr id="72" name="Diabilds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das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Diabildstitel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Diabilds­titel</a:t>
            </a:r>
          </a:p>
        </p:txBody>
      </p:sp>
      <p:sp>
        <p:nvSpPr>
          <p:cNvPr id="80" name="Diabildsundertitel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Diabildsundertitel</a:t>
            </a:r>
          </a:p>
        </p:txBody>
      </p:sp>
      <p:sp>
        <p:nvSpPr>
          <p:cNvPr id="81" name="Diabilds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agor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Dagordning, titel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Dagordning, titel</a:t>
            </a:r>
          </a:p>
        </p:txBody>
      </p:sp>
      <p:sp>
        <p:nvSpPr>
          <p:cNvPr id="89" name="Brödtext nivå ett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Ämnen på dagordningen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Dagordning, undertitel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Dagordning, undertitel</a:t>
            </a:r>
          </a:p>
        </p:txBody>
      </p:sp>
      <p:sp>
        <p:nvSpPr>
          <p:cNvPr id="91" name="Diabilds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bildstitel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Diabilds­titel</a:t>
            </a:r>
          </a:p>
        </p:txBody>
      </p:sp>
      <p:sp>
        <p:nvSpPr>
          <p:cNvPr id="3" name="Brödtext nivå ett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Diabildspunkttext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Diabildsnummer"/>
          <p:cNvSpPr txBox="1"/>
          <p:nvPr>
            <p:ph type="sldNum" sz="quarter" idx="2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hyperlink" Target="mailto:skog.internet@gmail.com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avid Skog 2021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David Skog 2021</a:t>
            </a:r>
          </a:p>
        </p:txBody>
      </p:sp>
      <p:sp>
        <p:nvSpPr>
          <p:cNvPr id="152" name="COVID-19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COVID-19</a:t>
            </a:r>
          </a:p>
        </p:txBody>
      </p:sp>
      <p:sp>
        <p:nvSpPr>
          <p:cNvPr id="153" name="och ungdomsidrot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och ungdomsidrott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allmanna-rad-covid-19-affisch-allmanhet.pdf" descr="allmanna-rad-covid-19-affisch-allmanhet.pdf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3846" r="0" b="3846"/>
          <a:stretch>
            <a:fillRect/>
          </a:stretch>
        </p:blipFill>
        <p:spPr>
          <a:xfrm>
            <a:off x="7911627" y="1270000"/>
            <a:ext cx="8560745" cy="1117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ovid-1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267711">
              <a:defRPr spc="-78" sz="7812"/>
            </a:lvl1pPr>
          </a:lstStyle>
          <a:p>
            <a:pPr/>
            <a:r>
              <a:t>Covid-19</a:t>
            </a:r>
          </a:p>
        </p:txBody>
      </p:sp>
      <p:pic>
        <p:nvPicPr>
          <p:cNvPr id="158" name="IMG_9613.jpeg" descr="IMG_9613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6363" t="0" r="6363" b="0"/>
          <a:stretch>
            <a:fillRect/>
          </a:stretch>
        </p:blipFill>
        <p:spPr>
          <a:xfrm>
            <a:off x="13616163" y="3478490"/>
            <a:ext cx="9789464" cy="6759019"/>
          </a:xfrm>
          <a:prstGeom prst="rect">
            <a:avLst/>
          </a:prstGeom>
        </p:spPr>
      </p:pic>
      <p:sp>
        <p:nvSpPr>
          <p:cNvPr id="159" name="Barn och ungdomar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Barn och ungdomar</a:t>
            </a:r>
          </a:p>
        </p:txBody>
      </p:sp>
      <p:sp>
        <p:nvSpPr>
          <p:cNvPr id="160" name="Vanligtvis samma symtom som vuxna men lindrigare…"/>
          <p:cNvSpPr txBox="1"/>
          <p:nvPr>
            <p:ph type="body" sz="half" idx="1"/>
          </p:nvPr>
        </p:nvSpPr>
        <p:spPr>
          <a:xfrm>
            <a:off x="1219200" y="4023221"/>
            <a:ext cx="11249819" cy="8384679"/>
          </a:xfrm>
          <a:prstGeom prst="rect">
            <a:avLst/>
          </a:prstGeom>
        </p:spPr>
        <p:txBody>
          <a:bodyPr/>
          <a:lstStyle/>
          <a:p>
            <a:pPr/>
            <a:r>
              <a:t>Vanligtvis samma symtom som vuxna men lindrigare</a:t>
            </a:r>
          </a:p>
          <a:p>
            <a:pPr/>
            <a:r>
              <a:t>Hos infektionskänsliga barn ser man ingen ökad risk för svår covid-19</a:t>
            </a:r>
          </a:p>
          <a:p>
            <a:pPr/>
            <a:r>
              <a:t>Enstaka barn blir svårt sjuka (hyperinflammation MIS-C)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Aktuell sit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267711">
              <a:defRPr spc="-78" sz="7812"/>
            </a:lvl1pPr>
          </a:lstStyle>
          <a:p>
            <a:pPr/>
            <a:r>
              <a:t>Aktuell situation</a:t>
            </a:r>
          </a:p>
        </p:txBody>
      </p:sp>
      <p:pic>
        <p:nvPicPr>
          <p:cNvPr id="163" name="IMG_9613.jpeg" descr="IMG_9613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6340" t="0" r="9043" b="0"/>
          <a:stretch>
            <a:fillRect/>
          </a:stretch>
        </p:blipFill>
        <p:spPr>
          <a:xfrm>
            <a:off x="14030773" y="3553146"/>
            <a:ext cx="9281425" cy="6609461"/>
          </a:xfrm>
          <a:prstGeom prst="rect">
            <a:avLst/>
          </a:prstGeom>
        </p:spPr>
      </p:pic>
      <p:sp>
        <p:nvSpPr>
          <p:cNvPr id="164" name="Covid-19 hos barn och ungdomar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Covid-19 hos barn och ungdomar</a:t>
            </a:r>
          </a:p>
        </p:txBody>
      </p:sp>
      <p:sp>
        <p:nvSpPr>
          <p:cNvPr id="165" name="Idrott är viktigt för barn och ungdomar…"/>
          <p:cNvSpPr txBox="1"/>
          <p:nvPr>
            <p:ph type="body" sz="half" idx="1"/>
          </p:nvPr>
        </p:nvSpPr>
        <p:spPr>
          <a:xfrm>
            <a:off x="1219200" y="4023221"/>
            <a:ext cx="11932444" cy="8384679"/>
          </a:xfrm>
          <a:prstGeom prst="rect">
            <a:avLst/>
          </a:prstGeom>
        </p:spPr>
        <p:txBody>
          <a:bodyPr/>
          <a:lstStyle/>
          <a:p>
            <a:pPr/>
            <a:r>
              <a:t>Idrott är viktigt för barn och ungdomar</a:t>
            </a:r>
          </a:p>
          <a:p>
            <a:pPr/>
            <a:r>
              <a:t>Följ riktlinjerna från folkhälsomyndigheten</a:t>
            </a:r>
          </a:p>
          <a:p>
            <a:pPr/>
            <a:r>
              <a:t>Har erat barn varit sjukt och/eller nyligen haft Covid-19 tillåt återhämtning</a:t>
            </a:r>
          </a:p>
          <a:p>
            <a:pPr/>
            <a:r>
              <a:t>Om ni har frågor om Covid-19; fråga er corona-ansvarige barnläkare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David Skog…"/>
          <p:cNvSpPr txBox="1"/>
          <p:nvPr>
            <p:ph type="title"/>
          </p:nvPr>
        </p:nvSpPr>
        <p:spPr>
          <a:xfrm>
            <a:off x="1186573" y="1270947"/>
            <a:ext cx="9757338" cy="2540001"/>
          </a:xfrm>
          <a:prstGeom prst="rect">
            <a:avLst/>
          </a:prstGeom>
        </p:spPr>
        <p:txBody>
          <a:bodyPr/>
          <a:lstStyle/>
          <a:p>
            <a:pPr defTabSz="2023872">
              <a:defRPr spc="-69" sz="6972"/>
            </a:pPr>
            <a:r>
              <a:t>David Skog</a:t>
            </a:r>
          </a:p>
          <a:p>
            <a:pPr defTabSz="2023872">
              <a:defRPr spc="-69" sz="6972"/>
            </a:pPr>
            <a:r>
              <a:t> Barnläkare</a:t>
            </a:r>
          </a:p>
        </p:txBody>
      </p:sp>
      <p:pic>
        <p:nvPicPr>
          <p:cNvPr id="168" name="IMG_0061.jpeg" descr="IMG_0061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43308" t="33333" r="38068" b="33806"/>
          <a:stretch>
            <a:fillRect/>
          </a:stretch>
        </p:blipFill>
        <p:spPr>
          <a:xfrm>
            <a:off x="15307424" y="1349375"/>
            <a:ext cx="4683126" cy="11017250"/>
          </a:xfrm>
          <a:prstGeom prst="rect">
            <a:avLst/>
          </a:prstGeom>
        </p:spPr>
      </p:pic>
      <p:sp>
        <p:nvSpPr>
          <p:cNvPr id="169" name="skog.internet@gmail.com…"/>
          <p:cNvSpPr txBox="1"/>
          <p:nvPr>
            <p:ph type="body" sz="quarter" idx="1"/>
          </p:nvPr>
        </p:nvSpPr>
        <p:spPr>
          <a:xfrm>
            <a:off x="1188442" y="5175552"/>
            <a:ext cx="9753601" cy="5416551"/>
          </a:xfrm>
          <a:prstGeom prst="rect">
            <a:avLst/>
          </a:prstGeom>
        </p:spPr>
        <p:txBody>
          <a:bodyPr/>
          <a:lstStyle/>
          <a:p>
            <a:pPr/>
            <a:r>
              <a:rPr u="sng">
                <a:hlinkClick r:id="rId3" invalidUrl="" action="" tgtFrame="" tooltip="" history="1" highlightClick="0" endSnd="0"/>
              </a:rPr>
              <a:t>skog.internet@gmail.com</a:t>
            </a:r>
          </a:p>
          <a:p>
            <a:pPr/>
            <a:r>
              <a:t>070-6212627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