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6" r:id="rId4"/>
    <p:sldId id="257" r:id="rId5"/>
    <p:sldId id="259" r:id="rId6"/>
    <p:sldId id="269" r:id="rId7"/>
    <p:sldId id="258" r:id="rId8"/>
    <p:sldId id="270" r:id="rId9"/>
    <p:sldId id="271" r:id="rId10"/>
    <p:sldId id="262" r:id="rId11"/>
    <p:sldId id="274" r:id="rId12"/>
    <p:sldId id="275" r:id="rId13"/>
    <p:sldId id="27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04E58-3D86-42B2-9025-1EBF9B12FC29}" v="22" dt="2024-10-06T12:47:55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389" autoAdjust="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ling, Elin" userId="1a2d4290-e117-4036-8eed-87cc2727031b" providerId="ADAL" clId="{37904E58-3D86-42B2-9025-1EBF9B12FC29}"/>
    <pc:docChg chg="undo custSel addSld delSld modSld">
      <pc:chgData name="Edling, Elin" userId="1a2d4290-e117-4036-8eed-87cc2727031b" providerId="ADAL" clId="{37904E58-3D86-42B2-9025-1EBF9B12FC29}" dt="2024-10-06T15:55:50.363" v="476" actId="20577"/>
      <pc:docMkLst>
        <pc:docMk/>
      </pc:docMkLst>
      <pc:sldChg chg="modSp mod">
        <pc:chgData name="Edling, Elin" userId="1a2d4290-e117-4036-8eed-87cc2727031b" providerId="ADAL" clId="{37904E58-3D86-42B2-9025-1EBF9B12FC29}" dt="2024-10-06T12:40:01.920" v="8" actId="20577"/>
        <pc:sldMkLst>
          <pc:docMk/>
          <pc:sldMk cId="3807782448" sldId="257"/>
        </pc:sldMkLst>
        <pc:spChg chg="mod">
          <ac:chgData name="Edling, Elin" userId="1a2d4290-e117-4036-8eed-87cc2727031b" providerId="ADAL" clId="{37904E58-3D86-42B2-9025-1EBF9B12FC29}" dt="2024-10-06T12:40:01.920" v="8" actId="20577"/>
          <ac:spMkLst>
            <pc:docMk/>
            <pc:sldMk cId="3807782448" sldId="257"/>
            <ac:spMk id="3" creationId="{ED34A517-19D5-C7C9-0CB4-3E8157333794}"/>
          </ac:spMkLst>
        </pc:spChg>
      </pc:sldChg>
      <pc:sldChg chg="addSp modSp mod">
        <pc:chgData name="Edling, Elin" userId="1a2d4290-e117-4036-8eed-87cc2727031b" providerId="ADAL" clId="{37904E58-3D86-42B2-9025-1EBF9B12FC29}" dt="2024-10-06T12:41:33.783" v="15" actId="1076"/>
        <pc:sldMkLst>
          <pc:docMk/>
          <pc:sldMk cId="3689562355" sldId="258"/>
        </pc:sldMkLst>
        <pc:graphicFrameChg chg="add mod">
          <ac:chgData name="Edling, Elin" userId="1a2d4290-e117-4036-8eed-87cc2727031b" providerId="ADAL" clId="{37904E58-3D86-42B2-9025-1EBF9B12FC29}" dt="2024-10-06T12:41:15.266" v="12" actId="1076"/>
          <ac:graphicFrameMkLst>
            <pc:docMk/>
            <pc:sldMk cId="3689562355" sldId="258"/>
            <ac:graphicFrameMk id="5" creationId="{1E1BC62C-72F7-1FEB-D506-E36221AF9686}"/>
          </ac:graphicFrameMkLst>
        </pc:graphicFrameChg>
        <pc:picChg chg="add mod">
          <ac:chgData name="Edling, Elin" userId="1a2d4290-e117-4036-8eed-87cc2727031b" providerId="ADAL" clId="{37904E58-3D86-42B2-9025-1EBF9B12FC29}" dt="2024-10-06T12:41:33.783" v="15" actId="1076"/>
          <ac:picMkLst>
            <pc:docMk/>
            <pc:sldMk cId="3689562355" sldId="258"/>
            <ac:picMk id="6" creationId="{7A59037F-CE9A-DF9A-CCC1-9488080D981D}"/>
          </ac:picMkLst>
        </pc:picChg>
      </pc:sldChg>
      <pc:sldChg chg="modSp mod">
        <pc:chgData name="Edling, Elin" userId="1a2d4290-e117-4036-8eed-87cc2727031b" providerId="ADAL" clId="{37904E58-3D86-42B2-9025-1EBF9B12FC29}" dt="2024-10-06T15:54:12.843" v="409" actId="20577"/>
        <pc:sldMkLst>
          <pc:docMk/>
          <pc:sldMk cId="874260809" sldId="259"/>
        </pc:sldMkLst>
        <pc:spChg chg="mod">
          <ac:chgData name="Edling, Elin" userId="1a2d4290-e117-4036-8eed-87cc2727031b" providerId="ADAL" clId="{37904E58-3D86-42B2-9025-1EBF9B12FC29}" dt="2024-10-06T15:54:12.843" v="409" actId="20577"/>
          <ac:spMkLst>
            <pc:docMk/>
            <pc:sldMk cId="874260809" sldId="259"/>
            <ac:spMk id="3" creationId="{A36972D5-00A3-8A1A-2531-B5DBA5847143}"/>
          </ac:spMkLst>
        </pc:spChg>
      </pc:sldChg>
      <pc:sldChg chg="modSp mod">
        <pc:chgData name="Edling, Elin" userId="1a2d4290-e117-4036-8eed-87cc2727031b" providerId="ADAL" clId="{37904E58-3D86-42B2-9025-1EBF9B12FC29}" dt="2024-10-06T12:47:24.628" v="368" actId="20577"/>
        <pc:sldMkLst>
          <pc:docMk/>
          <pc:sldMk cId="597862768" sldId="262"/>
        </pc:sldMkLst>
        <pc:spChg chg="mod">
          <ac:chgData name="Edling, Elin" userId="1a2d4290-e117-4036-8eed-87cc2727031b" providerId="ADAL" clId="{37904E58-3D86-42B2-9025-1EBF9B12FC29}" dt="2024-10-06T12:47:24.628" v="368" actId="20577"/>
          <ac:spMkLst>
            <pc:docMk/>
            <pc:sldMk cId="597862768" sldId="262"/>
            <ac:spMk id="3" creationId="{E8FF6F85-F1F9-81A2-D342-6A9860A1B874}"/>
          </ac:spMkLst>
        </pc:spChg>
      </pc:sldChg>
      <pc:sldChg chg="modSp mod">
        <pc:chgData name="Edling, Elin" userId="1a2d4290-e117-4036-8eed-87cc2727031b" providerId="ADAL" clId="{37904E58-3D86-42B2-9025-1EBF9B12FC29}" dt="2024-10-06T12:43:05.679" v="220" actId="20577"/>
        <pc:sldMkLst>
          <pc:docMk/>
          <pc:sldMk cId="1080749632" sldId="266"/>
        </pc:sldMkLst>
        <pc:spChg chg="mod">
          <ac:chgData name="Edling, Elin" userId="1a2d4290-e117-4036-8eed-87cc2727031b" providerId="ADAL" clId="{37904E58-3D86-42B2-9025-1EBF9B12FC29}" dt="2024-10-06T12:43:05.679" v="220" actId="20577"/>
          <ac:spMkLst>
            <pc:docMk/>
            <pc:sldMk cId="1080749632" sldId="266"/>
            <ac:spMk id="3" creationId="{8B35F61F-FC08-0D25-2D8A-C4310BEEBEA5}"/>
          </ac:spMkLst>
        </pc:spChg>
      </pc:sldChg>
      <pc:sldChg chg="del">
        <pc:chgData name="Edling, Elin" userId="1a2d4290-e117-4036-8eed-87cc2727031b" providerId="ADAL" clId="{37904E58-3D86-42B2-9025-1EBF9B12FC29}" dt="2024-10-06T12:40:38.401" v="9" actId="47"/>
        <pc:sldMkLst>
          <pc:docMk/>
          <pc:sldMk cId="2922527217" sldId="268"/>
        </pc:sldMkLst>
      </pc:sldChg>
      <pc:sldChg chg="modSp mod">
        <pc:chgData name="Edling, Elin" userId="1a2d4290-e117-4036-8eed-87cc2727031b" providerId="ADAL" clId="{37904E58-3D86-42B2-9025-1EBF9B12FC29}" dt="2024-10-06T15:55:50.363" v="476" actId="20577"/>
        <pc:sldMkLst>
          <pc:docMk/>
          <pc:sldMk cId="422976476" sldId="269"/>
        </pc:sldMkLst>
        <pc:spChg chg="mod">
          <ac:chgData name="Edling, Elin" userId="1a2d4290-e117-4036-8eed-87cc2727031b" providerId="ADAL" clId="{37904E58-3D86-42B2-9025-1EBF9B12FC29}" dt="2024-10-06T15:55:50.363" v="476" actId="20577"/>
          <ac:spMkLst>
            <pc:docMk/>
            <pc:sldMk cId="422976476" sldId="269"/>
            <ac:spMk id="3" creationId="{C98756E5-EDE8-082D-A716-E91B603A868F}"/>
          </ac:spMkLst>
        </pc:spChg>
      </pc:sldChg>
      <pc:sldChg chg="modSp">
        <pc:chgData name="Edling, Elin" userId="1a2d4290-e117-4036-8eed-87cc2727031b" providerId="ADAL" clId="{37904E58-3D86-42B2-9025-1EBF9B12FC29}" dt="2024-10-06T12:47:55.837" v="387" actId="20577"/>
        <pc:sldMkLst>
          <pc:docMk/>
          <pc:sldMk cId="1827985294" sldId="273"/>
        </pc:sldMkLst>
        <pc:spChg chg="mod">
          <ac:chgData name="Edling, Elin" userId="1a2d4290-e117-4036-8eed-87cc2727031b" providerId="ADAL" clId="{37904E58-3D86-42B2-9025-1EBF9B12FC29}" dt="2024-10-06T12:47:55.837" v="387" actId="20577"/>
          <ac:spMkLst>
            <pc:docMk/>
            <pc:sldMk cId="1827985294" sldId="273"/>
            <ac:spMk id="2" creationId="{45BC4E0D-9704-CC76-44C2-6685FA2A7DF5}"/>
          </ac:spMkLst>
        </pc:spChg>
      </pc:sldChg>
      <pc:sldChg chg="new del">
        <pc:chgData name="Edling, Elin" userId="1a2d4290-e117-4036-8eed-87cc2727031b" providerId="ADAL" clId="{37904E58-3D86-42B2-9025-1EBF9B12FC29}" dt="2024-10-06T12:41:56.795" v="17" actId="680"/>
        <pc:sldMkLst>
          <pc:docMk/>
          <pc:sldMk cId="1589558293" sldId="275"/>
        </pc:sldMkLst>
      </pc:sldChg>
      <pc:sldChg chg="modSp add mod">
        <pc:chgData name="Edling, Elin" userId="1a2d4290-e117-4036-8eed-87cc2727031b" providerId="ADAL" clId="{37904E58-3D86-42B2-9025-1EBF9B12FC29}" dt="2024-10-06T12:42:26.745" v="113" actId="20577"/>
        <pc:sldMkLst>
          <pc:docMk/>
          <pc:sldMk cId="2830158435" sldId="275"/>
        </pc:sldMkLst>
        <pc:spChg chg="mod">
          <ac:chgData name="Edling, Elin" userId="1a2d4290-e117-4036-8eed-87cc2727031b" providerId="ADAL" clId="{37904E58-3D86-42B2-9025-1EBF9B12FC29}" dt="2024-10-06T12:42:10.146" v="30" actId="20577"/>
          <ac:spMkLst>
            <pc:docMk/>
            <pc:sldMk cId="2830158435" sldId="275"/>
            <ac:spMk id="2" creationId="{E537F3CB-5997-9731-BBB1-CDFE33A73782}"/>
          </ac:spMkLst>
        </pc:spChg>
        <pc:spChg chg="mod">
          <ac:chgData name="Edling, Elin" userId="1a2d4290-e117-4036-8eed-87cc2727031b" providerId="ADAL" clId="{37904E58-3D86-42B2-9025-1EBF9B12FC29}" dt="2024-10-06T12:42:26.745" v="113" actId="20577"/>
          <ac:spMkLst>
            <pc:docMk/>
            <pc:sldMk cId="2830158435" sldId="275"/>
            <ac:spMk id="3" creationId="{6BC61C6B-E989-1806-5E24-40A2E3B5CB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53BC-8D96-4651-A229-73AA17E752B5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B5907-1EE5-4880-AEBC-6CD0337CA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11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Börja med presentationsrunda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B5907-1EE5-4880-AEBC-6CD0337CA22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12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Samlas i mitten</a:t>
            </a:r>
          </a:p>
          <a:p>
            <a:r>
              <a:rPr lang="sv-SE" dirty="0"/>
              <a:t>Uppvärmning</a:t>
            </a:r>
          </a:p>
          <a:p>
            <a:r>
              <a:rPr lang="sv-SE" dirty="0"/>
              <a:t>Stationer</a:t>
            </a:r>
          </a:p>
          <a:p>
            <a:r>
              <a:rPr lang="sv-SE" dirty="0"/>
              <a:t>PAUS</a:t>
            </a:r>
            <a:br>
              <a:rPr lang="sv-SE" dirty="0"/>
            </a:br>
            <a:r>
              <a:rPr lang="sv-SE" dirty="0"/>
              <a:t>Match</a:t>
            </a:r>
          </a:p>
          <a:p>
            <a:r>
              <a:rPr lang="sv-SE" dirty="0"/>
              <a:t>Samlas i mitten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B5907-1EE5-4880-AEBC-6CD0337CA22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72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6000 kr i lagkassa sedan förra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B5907-1EE5-4880-AEBC-6CD0337CA22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22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8A234-35F7-34A8-A56C-88B26C514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AF4549-6630-6E7F-692C-BCFE2B7E5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EC336E-3150-8778-F29A-543F3731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22EAB-1E98-ED7C-C6B2-958D525D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3970B1-5943-3090-F8E3-191585A4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07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1AA46-1B15-349D-2C80-F9D7E46F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4D46B0-CE38-1A45-1344-76E02CBA5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04E244-CFAA-8856-1E0B-FFDB0A4A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0B78DD-27F8-80A0-5941-EC78AC4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244584-55A0-0999-A490-FF6755D7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3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DE91D91-5B64-BA81-11BC-2A24D1543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339112-D322-BE9F-E3FA-385732418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F70A1D-9993-010C-79D6-89F19658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018C1-3D92-3844-7D13-9360D594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7AA191-2AB6-EF02-97F2-9B4DD896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5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55923-FED7-1A79-C3DB-F95F8A83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73EF03-18AE-8EC9-D946-493C35DB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50B12-EBC3-4F6B-AAF7-F5483816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8E0F0D-C3BA-5962-9301-EE909C2B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ED47BC-D7BA-2DCD-D616-272D8494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2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8CBFC1-F562-138F-0C96-A4D456D8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15E3B2-5E28-8552-B6AE-2D53037A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020A08-737E-38BC-F06C-450624AA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E3847-2828-13D5-B5AF-1C28B852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89A2EE-3E52-2D10-0CB8-6F14815D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61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7C52B-7837-EC71-2E29-D38D5D3E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0A3E2E-0E08-9C96-885E-B7A39B8CF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5AB66A-854D-E4E0-3707-2D92807CE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3BFEFE-F37B-40B1-E8D9-621412BC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50309B-6844-3BD0-5C01-9D1F5107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B4171D-44B8-C3D0-12C7-818A56BA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1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FC64A-8AAD-5A62-2E5D-689DB47A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05CB19-B7F8-158E-2F5C-A4CD8EB8B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57AA3F-1264-0C51-6E95-9E4A0CD82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8F6A5D-2A90-AEAC-8E5B-08DDE4C2B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09E8CF-42C0-40F7-248C-354211422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C9BE0E-A53D-39EC-D95A-35711721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537D286-AAA1-F166-8A18-B90E6B22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64CA-4704-655F-F513-078C5016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29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619189-4DE2-473F-640B-2F40280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7F8E353-EAAA-A3C0-98A0-3EAFC9B0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9399C1-00D0-5075-285E-E1472C84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BE3AE77-3ABE-5397-E96B-2D22B819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07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59D0348-00FC-783C-BF60-5102D23A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9F15FDD-367E-287B-414E-F2ACA09C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059806-3A28-EB74-40A5-2AE12689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3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9F18C-E17C-56A4-682F-3E361FB4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E2F1F9-E74C-1F58-3E1D-9577DA9A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467675-6CFF-5074-47F2-D6B88EFB4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BB1FE8B-B32B-1379-D612-8275FCC0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C271AB-66F3-1398-15F4-C9A8BD89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3AB738-2EF7-C61B-3452-80AB5368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79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466D8-132A-C913-4DD1-DAE056B8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01E060-4C9F-15C0-A21F-BE95002E1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3DF41F-E85E-91BC-CAA4-4F8C2F187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3FFFD8-E406-D15F-1A5F-A14D1E2F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77C592-8B6A-7F99-3A25-5AA672C4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03B50D-1516-639D-26A8-69AD7B4D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94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416F3FD-14FF-79CC-7F33-1E23CD4C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608A01-8E48-197F-3C1D-33F42BC04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49362C-31F9-439D-1BB0-6FEEB11E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022D-F9EF-4641-9517-3537CB8541E2}" type="datetimeFigureOut">
              <a:rPr lang="sv-SE" smtClean="0"/>
              <a:t>2024-09-22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B1AB06-A339-72DA-44CB-CA4188D93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7AEA99-4A9E-93B4-A049-B1F78F195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B857-9559-4A6A-A7E7-F4548A0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Basebollspelare i little league">
            <a:extLst>
              <a:ext uri="{FF2B5EF4-FFF2-40B4-BE49-F238E27FC236}">
                <a16:creationId xmlns:a16="http://schemas.microsoft.com/office/drawing/2014/main" id="{0A7D306A-861F-71FA-1889-11C2796A7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147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F305290-CC63-E632-8237-3A7C556A1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Föräldramöte Innebandy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91B376-ABCE-2B34-CDAD-C5771CA0B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9462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EB0733-B9C9-72E8-3D07-3271319F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Kläder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FF6F85-F1F9-81A2-D342-6A9860A1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Barnen får matchshorts och strumpor. Matchtröjor ska finnas sedan tidigare årgångar. Skulle de tappa bort strumporna eller shortsen så finns de att köpa på Intersport.</a:t>
            </a:r>
          </a:p>
          <a:p>
            <a:r>
              <a:rPr lang="sv-SE" dirty="0">
                <a:solidFill>
                  <a:schemeClr val="bg1"/>
                </a:solidFill>
              </a:rPr>
              <a:t>Vilka behöver shorts?</a:t>
            </a:r>
          </a:p>
        </p:txBody>
      </p:sp>
    </p:spTree>
    <p:extLst>
      <p:ext uri="{BB962C8B-B14F-4D97-AF65-F5344CB8AC3E}">
        <p14:creationId xmlns:p14="http://schemas.microsoft.com/office/powerpoint/2010/main" val="59786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537F3CB-5997-9731-BBB1-CDFE33A7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Sammandrag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C61C6B-E989-1806-5E24-40A2E3B5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4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19 oktober på </a:t>
            </a:r>
            <a:r>
              <a:rPr lang="sv-SE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Testebo</a:t>
            </a:r>
            <a:endParaRPr lang="sv-SE" sz="32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16 november på </a:t>
            </a:r>
            <a:r>
              <a:rPr lang="sv-SE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Bessemer</a:t>
            </a:r>
            <a:endParaRPr lang="sv-SE" sz="32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21 december i Stigslund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25 januari på Träffen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8 februari </a:t>
            </a:r>
            <a:r>
              <a:rPr lang="sv-SE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Ferrum</a:t>
            </a:r>
            <a:endParaRPr lang="sv-SE" sz="32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58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537F3CB-5997-9731-BBB1-CDFE33A7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Födda 2015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C61C6B-E989-1806-5E24-40A2E3B5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4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Träningstid onsdagar på Nynäs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chemeClr val="bg1"/>
                </a:solidFill>
                <a:latin typeface="Calibri" panose="020F0502020204030204" pitchFamily="34" charset="0"/>
              </a:rPr>
              <a:t>Testar för att se hur många vi får ihop</a:t>
            </a:r>
            <a:endParaRPr lang="sv-SE" sz="32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15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BC4E0D-9704-CC76-44C2-6685FA2A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Övriga frågor eller </a:t>
            </a:r>
            <a:r>
              <a:rPr lang="sv-SE" dirty="0" err="1">
                <a:solidFill>
                  <a:schemeClr val="bg1"/>
                </a:solidFill>
              </a:rPr>
              <a:t>syunpunkter</a:t>
            </a:r>
            <a:r>
              <a:rPr lang="sv-SE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00C324-7065-3FDA-B9DB-748A1468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Något annat ni vill ta upp med oss?</a:t>
            </a:r>
          </a:p>
        </p:txBody>
      </p:sp>
    </p:spTree>
    <p:extLst>
      <p:ext uri="{BB962C8B-B14F-4D97-AF65-F5344CB8AC3E}">
        <p14:creationId xmlns:p14="http://schemas.microsoft.com/office/powerpoint/2010/main" val="18279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774629-F611-0003-DC84-7672060F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Långsiktig ambition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260694-A86A-EBD3-2F43-D2D42D1C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2305050"/>
            <a:ext cx="4974771" cy="317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Så många som möjligt ska hålla på så länge som möjligt</a:t>
            </a:r>
          </a:p>
        </p:txBody>
      </p:sp>
    </p:spTree>
    <p:extLst>
      <p:ext uri="{BB962C8B-B14F-4D97-AF65-F5344CB8AC3E}">
        <p14:creationId xmlns:p14="http://schemas.microsoft.com/office/powerpoint/2010/main" val="40609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D83A09-B89C-662D-B26C-0503997A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Vårt fokus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35F61F-FC08-0D25-2D8A-C4310BEE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Ha kul! Lekfullt men mycket boll</a:t>
            </a:r>
          </a:p>
          <a:p>
            <a:r>
              <a:rPr lang="sv-SE" dirty="0">
                <a:solidFill>
                  <a:schemeClr val="bg1"/>
                </a:solidFill>
              </a:rPr>
              <a:t>Vi ska ha en inkluderande miljö. </a:t>
            </a:r>
          </a:p>
          <a:p>
            <a:r>
              <a:rPr lang="sv-SE" dirty="0">
                <a:solidFill>
                  <a:schemeClr val="bg1"/>
                </a:solidFill>
              </a:rPr>
              <a:t>Se alla barn och möta dem där de är</a:t>
            </a:r>
          </a:p>
          <a:p>
            <a:r>
              <a:rPr lang="sv-SE" dirty="0">
                <a:solidFill>
                  <a:schemeClr val="bg1"/>
                </a:solidFill>
              </a:rPr>
              <a:t>Bygga laganda och duktiga lagspelare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074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49014A3-F0A2-C47F-BEC8-165569FF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Upplägg på träningar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34A517-19D5-C7C9-0CB4-3E815733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>
                <a:solidFill>
                  <a:schemeClr val="bg1"/>
                </a:solidFill>
              </a:rPr>
              <a:t>11:00 – 12:30</a:t>
            </a:r>
          </a:p>
          <a:p>
            <a:r>
              <a:rPr lang="sv-SE" dirty="0">
                <a:solidFill>
                  <a:schemeClr val="bg1"/>
                </a:solidFill>
              </a:rPr>
              <a:t>Standardupplägg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Samling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Uppvärmning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Övningar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Match</a:t>
            </a:r>
          </a:p>
          <a:p>
            <a:r>
              <a:rPr lang="sv-SE" dirty="0">
                <a:solidFill>
                  <a:schemeClr val="bg1"/>
                </a:solidFill>
              </a:rPr>
              <a:t>Mycket match</a:t>
            </a:r>
          </a:p>
          <a:p>
            <a:r>
              <a:rPr lang="sv-SE" dirty="0">
                <a:solidFill>
                  <a:schemeClr val="bg1"/>
                </a:solidFill>
              </a:rPr>
              <a:t>Lekfullt både med och utan boll. Allsidighet.</a:t>
            </a:r>
          </a:p>
          <a:p>
            <a:r>
              <a:rPr lang="sv-SE" dirty="0">
                <a:solidFill>
                  <a:schemeClr val="bg1"/>
                </a:solidFill>
              </a:rPr>
              <a:t>Föräldrar och syskon lämnar efter att de hjälpt till med sagen</a:t>
            </a:r>
          </a:p>
          <a:p>
            <a:r>
              <a:rPr lang="sv-SE" dirty="0">
                <a:solidFill>
                  <a:schemeClr val="bg1"/>
                </a:solidFill>
              </a:rPr>
              <a:t>Vattenflaskor i hörnet</a:t>
            </a:r>
          </a:p>
        </p:txBody>
      </p:sp>
    </p:spTree>
    <p:extLst>
      <p:ext uri="{BB962C8B-B14F-4D97-AF65-F5344CB8AC3E}">
        <p14:creationId xmlns:p14="http://schemas.microsoft.com/office/powerpoint/2010/main" val="380778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22CE2A-4AA5-7DB2-8735-97E2BD86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Roller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6972D5-00A3-8A1A-2531-B5DBA584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5502397" cy="5151792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Elin (Tränare)</a:t>
            </a:r>
          </a:p>
          <a:p>
            <a:r>
              <a:rPr lang="sv-SE" sz="2000" dirty="0">
                <a:solidFill>
                  <a:schemeClr val="bg1"/>
                </a:solidFill>
              </a:rPr>
              <a:t>Daniel (Tränare)</a:t>
            </a:r>
          </a:p>
          <a:p>
            <a:r>
              <a:rPr lang="sv-SE" sz="2000" dirty="0">
                <a:solidFill>
                  <a:schemeClr val="bg1"/>
                </a:solidFill>
              </a:rPr>
              <a:t>Ann-Louise (Tränare)</a:t>
            </a:r>
          </a:p>
          <a:p>
            <a:r>
              <a:rPr lang="sv-SE" sz="2000" dirty="0">
                <a:solidFill>
                  <a:schemeClr val="bg1"/>
                </a:solidFill>
              </a:rPr>
              <a:t>Nathalie (Tränare när hon kan)</a:t>
            </a:r>
          </a:p>
          <a:p>
            <a:r>
              <a:rPr lang="sv-SE" sz="2000" dirty="0">
                <a:solidFill>
                  <a:schemeClr val="bg1"/>
                </a:solidFill>
              </a:rPr>
              <a:t>Peter (hjälptränare)</a:t>
            </a:r>
          </a:p>
          <a:p>
            <a:r>
              <a:rPr lang="sv-SE" sz="2000" dirty="0">
                <a:solidFill>
                  <a:schemeClr val="bg1"/>
                </a:solidFill>
              </a:rPr>
              <a:t>Kalle (hjälptränare)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bg1"/>
                </a:solidFill>
              </a:rPr>
              <a:t>Laget</a:t>
            </a:r>
          </a:p>
          <a:p>
            <a:r>
              <a:rPr lang="sv-SE" sz="2000" dirty="0">
                <a:solidFill>
                  <a:schemeClr val="bg1"/>
                </a:solidFill>
              </a:rPr>
              <a:t>24 tjejer</a:t>
            </a:r>
          </a:p>
          <a:p>
            <a:r>
              <a:rPr lang="sv-SE" sz="2000" dirty="0">
                <a:solidFill>
                  <a:schemeClr val="bg1"/>
                </a:solidFill>
              </a:rPr>
              <a:t>7 </a:t>
            </a:r>
            <a:r>
              <a:rPr lang="sv-SE" sz="2000" dirty="0" err="1">
                <a:solidFill>
                  <a:schemeClr val="bg1"/>
                </a:solidFill>
              </a:rPr>
              <a:t>st</a:t>
            </a:r>
            <a:r>
              <a:rPr lang="sv-SE" sz="2000" dirty="0">
                <a:solidFill>
                  <a:schemeClr val="bg1"/>
                </a:solidFill>
              </a:rPr>
              <a:t> födda 2015</a:t>
            </a:r>
          </a:p>
          <a:p>
            <a:r>
              <a:rPr lang="sv-SE" sz="2000" dirty="0">
                <a:solidFill>
                  <a:schemeClr val="bg1"/>
                </a:solidFill>
              </a:rPr>
              <a:t>2 </a:t>
            </a:r>
            <a:r>
              <a:rPr lang="sv-SE" sz="2000" dirty="0" err="1">
                <a:solidFill>
                  <a:schemeClr val="bg1"/>
                </a:solidFill>
              </a:rPr>
              <a:t>st</a:t>
            </a:r>
            <a:r>
              <a:rPr lang="sv-SE" sz="2000" dirty="0">
                <a:solidFill>
                  <a:schemeClr val="bg1"/>
                </a:solidFill>
              </a:rPr>
              <a:t> 2017 </a:t>
            </a:r>
          </a:p>
          <a:p>
            <a:r>
              <a:rPr lang="sv-SE" sz="2000" dirty="0">
                <a:solidFill>
                  <a:schemeClr val="bg1"/>
                </a:solidFill>
              </a:rPr>
              <a:t>15 </a:t>
            </a:r>
            <a:r>
              <a:rPr lang="sv-SE" sz="2000" dirty="0" err="1">
                <a:solidFill>
                  <a:schemeClr val="bg1"/>
                </a:solidFill>
              </a:rPr>
              <a:t>st</a:t>
            </a:r>
            <a:r>
              <a:rPr lang="sv-SE" sz="2000" dirty="0">
                <a:solidFill>
                  <a:schemeClr val="bg1"/>
                </a:solidFill>
              </a:rPr>
              <a:t> föddas 2016</a:t>
            </a:r>
          </a:p>
          <a:p>
            <a:r>
              <a:rPr lang="sv-SE" sz="2000" i="1" dirty="0">
                <a:solidFill>
                  <a:schemeClr val="bg1"/>
                </a:solidFill>
              </a:rPr>
              <a:t>Några på ingång…</a:t>
            </a:r>
          </a:p>
          <a:p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962416-79F5-386C-2706-7BB98F3C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Våra förväntningar på er föräldrar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8756E5-EDE8-082D-A716-E91B603A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217173" cy="5609001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Om ni har någon fundering – kom till oss! Vi vill gärna ha en konstruktiv dialog med er.</a:t>
            </a:r>
          </a:p>
          <a:p>
            <a:r>
              <a:rPr lang="sv-SE" sz="1800" dirty="0">
                <a:solidFill>
                  <a:schemeClr val="bg1"/>
                </a:solidFill>
              </a:rPr>
              <a:t>Toppen om vi fortsätter hjälpas åt som vi gör nu med</a:t>
            </a:r>
          </a:p>
          <a:p>
            <a:pPr lvl="1"/>
            <a:r>
              <a:rPr lang="sv-SE" sz="1800" dirty="0">
                <a:solidFill>
                  <a:schemeClr val="bg1"/>
                </a:solidFill>
              </a:rPr>
              <a:t>Bygga sarg</a:t>
            </a:r>
          </a:p>
          <a:p>
            <a:pPr lvl="1"/>
            <a:r>
              <a:rPr lang="sv-SE" sz="1800" dirty="0">
                <a:solidFill>
                  <a:schemeClr val="bg1"/>
                </a:solidFill>
              </a:rPr>
              <a:t>Hjälpa till med träning vid behov</a:t>
            </a:r>
          </a:p>
          <a:p>
            <a:r>
              <a:rPr lang="sv-SE" sz="2200" dirty="0">
                <a:solidFill>
                  <a:schemeClr val="bg1"/>
                </a:solidFill>
              </a:rPr>
              <a:t>Dela ut strumpor (Greta)</a:t>
            </a:r>
          </a:p>
          <a:p>
            <a:r>
              <a:rPr lang="sv-SE" sz="1800" dirty="0">
                <a:solidFill>
                  <a:schemeClr val="bg1"/>
                </a:solidFill>
              </a:rPr>
              <a:t>Sammandrag vi ordnar</a:t>
            </a:r>
          </a:p>
          <a:p>
            <a:pPr lvl="1"/>
            <a:r>
              <a:rPr lang="sv-SE" sz="1800" dirty="0" err="1">
                <a:solidFill>
                  <a:schemeClr val="bg1"/>
                </a:solidFill>
              </a:rPr>
              <a:t>Sekratariat</a:t>
            </a:r>
            <a:r>
              <a:rPr lang="sv-SE" sz="1800" dirty="0">
                <a:solidFill>
                  <a:schemeClr val="bg1"/>
                </a:solidFill>
              </a:rPr>
              <a:t> och fix runt sammandrag (två stycken)</a:t>
            </a:r>
          </a:p>
          <a:p>
            <a:pPr lvl="1"/>
            <a:r>
              <a:rPr lang="sv-SE" sz="1800" dirty="0">
                <a:solidFill>
                  <a:schemeClr val="bg1"/>
                </a:solidFill>
              </a:rPr>
              <a:t>Fika – hålla ihop</a:t>
            </a:r>
          </a:p>
          <a:p>
            <a:pPr lvl="1"/>
            <a:r>
              <a:rPr lang="sv-SE" sz="1800" dirty="0">
                <a:solidFill>
                  <a:schemeClr val="bg1"/>
                </a:solidFill>
              </a:rPr>
              <a:t>Baka</a:t>
            </a:r>
          </a:p>
          <a:p>
            <a:r>
              <a:rPr lang="sv-SE" sz="2200" dirty="0">
                <a:solidFill>
                  <a:schemeClr val="bg1"/>
                </a:solidFill>
              </a:rPr>
              <a:t>Kiosken</a:t>
            </a:r>
          </a:p>
          <a:p>
            <a:r>
              <a:rPr lang="sv-SE" sz="2200" dirty="0">
                <a:solidFill>
                  <a:schemeClr val="bg1"/>
                </a:solidFill>
              </a:rPr>
              <a:t>Tacka ja och nej </a:t>
            </a:r>
            <a:r>
              <a:rPr lang="sv-SE" sz="2200">
                <a:solidFill>
                  <a:schemeClr val="bg1"/>
                </a:solidFill>
              </a:rPr>
              <a:t>till kallelserna</a:t>
            </a:r>
            <a:endParaRPr lang="sv-SE" sz="22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97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6C82B-737F-44A7-C594-8D795D08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Kiosk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8CB932-19CB-F371-B560-B69619D6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v. 50 torsdag-fredag</a:t>
            </a:r>
          </a:p>
          <a:p>
            <a:pPr marL="0" indent="0">
              <a:buNone/>
            </a:pPr>
            <a:r>
              <a:rPr lang="sv-SE" dirty="0"/>
              <a:t>Info finns i kiosken</a:t>
            </a:r>
          </a:p>
          <a:p>
            <a:pPr marL="0" indent="0">
              <a:buNone/>
            </a:pPr>
            <a:r>
              <a:rPr lang="sv-SE" dirty="0"/>
              <a:t>Kod kommer samma vecka</a:t>
            </a:r>
          </a:p>
          <a:p>
            <a:pPr marL="0" indent="0">
              <a:buNone/>
            </a:pPr>
            <a:r>
              <a:rPr lang="sv-SE" dirty="0"/>
              <a:t>Finns ungdomar som kan jobba!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59037F-CE9A-DF9A-CCC1-9488080D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59" y="2950210"/>
            <a:ext cx="5878155" cy="33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6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0ED387-F198-82AC-E5A7-D20B5C27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Lite praktiskt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D7E795-9FB2-4258-6801-62C1D47E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Glasögon är obligatoriskt när vi använder klubba och boll</a:t>
            </a:r>
          </a:p>
          <a:p>
            <a:r>
              <a:rPr lang="sv-SE" dirty="0">
                <a:solidFill>
                  <a:schemeClr val="bg1"/>
                </a:solidFill>
              </a:rPr>
              <a:t>Håret uppsatt</a:t>
            </a:r>
          </a:p>
          <a:p>
            <a:r>
              <a:rPr lang="sv-SE" dirty="0">
                <a:solidFill>
                  <a:schemeClr val="bg1"/>
                </a:solidFill>
              </a:rPr>
              <a:t>Ombytt och klar 11:00 redo för träning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55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8B87BB-F4C4-90ED-0C56-6E59EAA1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Sälja strumpor - Bambusa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F96275-FAD8-F468-7C08-DB746BED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chemeClr val="bg1"/>
                </a:solidFill>
              </a:rPr>
              <a:t>Varje spelare säljer en påse med fem förpackningar (7 par strumpor i varje förpackning)</a:t>
            </a:r>
          </a:p>
          <a:p>
            <a:r>
              <a:rPr lang="sv-SE" dirty="0">
                <a:solidFill>
                  <a:schemeClr val="bg1"/>
                </a:solidFill>
              </a:rPr>
              <a:t>Varje förpackning kostar 200 kr</a:t>
            </a:r>
          </a:p>
          <a:p>
            <a:r>
              <a:rPr lang="sv-SE" dirty="0">
                <a:solidFill>
                  <a:schemeClr val="bg1"/>
                </a:solidFill>
              </a:rPr>
              <a:t>100kr per förpackning går till lagkassan, 500 kr från varje barn (nästan 10 tkr till lagkassan totalt) Vi borde ha 6 tkr sedan förra omgången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Vill tänker att det räcker så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8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26129</TotalTime>
  <Words>405</Words>
  <Application>Microsoft Office PowerPoint</Application>
  <PresentationFormat>Bredbild</PresentationFormat>
  <Paragraphs>95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Föräldramöte Innebandy</vt:lpstr>
      <vt:lpstr>Långsiktig ambition</vt:lpstr>
      <vt:lpstr>Vårt fokus</vt:lpstr>
      <vt:lpstr>Upplägg på träningar</vt:lpstr>
      <vt:lpstr>Roller</vt:lpstr>
      <vt:lpstr>Våra förväntningar på er föräldrar</vt:lpstr>
      <vt:lpstr>Kiosk</vt:lpstr>
      <vt:lpstr>Lite praktiskt</vt:lpstr>
      <vt:lpstr>Sälja strumpor - Bambusa</vt:lpstr>
      <vt:lpstr>Kläder</vt:lpstr>
      <vt:lpstr>Sammandrag</vt:lpstr>
      <vt:lpstr>Födda 2015</vt:lpstr>
      <vt:lpstr>Övriga frågor eller syunpunkter?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Edling, Elin</dc:creator>
  <cp:lastModifiedBy>Edling, Elin</cp:lastModifiedBy>
  <cp:revision>4</cp:revision>
  <dcterms:created xsi:type="dcterms:W3CDTF">2023-09-06T05:33:11Z</dcterms:created>
  <dcterms:modified xsi:type="dcterms:W3CDTF">2024-10-06T15:55:50Z</dcterms:modified>
</cp:coreProperties>
</file>