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0" r:id="rId4"/>
    <p:sldId id="273" r:id="rId5"/>
    <p:sldId id="274" r:id="rId6"/>
    <p:sldId id="275" r:id="rId7"/>
    <p:sldId id="276" r:id="rId8"/>
    <p:sldId id="272" r:id="rId9"/>
    <p:sldId id="280" r:id="rId10"/>
    <p:sldId id="262" r:id="rId11"/>
    <p:sldId id="278" r:id="rId12"/>
    <p:sldId id="259" r:id="rId13"/>
    <p:sldId id="263" r:id="rId14"/>
    <p:sldId id="260" r:id="rId15"/>
    <p:sldId id="281" r:id="rId16"/>
    <p:sldId id="269" r:id="rId17"/>
    <p:sldId id="279" r:id="rId18"/>
    <p:sldId id="266" r:id="rId19"/>
    <p:sldId id="282" r:id="rId20"/>
    <p:sldId id="271" r:id="rId21"/>
    <p:sldId id="258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66B8F-7CA7-4A46-AFE3-47221D269C40}" v="110" dt="2019-05-05T10:16:02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ard Solver" userId="493d37d2b829a697" providerId="LiveId" clId="{03866B8F-7CA7-4A46-AFE3-47221D269C40}"/>
    <pc:docChg chg="custSel modSld">
      <pc:chgData name="Rickard Solver" userId="493d37d2b829a697" providerId="LiveId" clId="{03866B8F-7CA7-4A46-AFE3-47221D269C40}" dt="2019-05-05T10:16:02.587" v="109" actId="115"/>
      <pc:docMkLst>
        <pc:docMk/>
      </pc:docMkLst>
      <pc:sldChg chg="modSp">
        <pc:chgData name="Rickard Solver" userId="493d37d2b829a697" providerId="LiveId" clId="{03866B8F-7CA7-4A46-AFE3-47221D269C40}" dt="2019-05-05T09:41:54.672" v="0" actId="1076"/>
        <pc:sldMkLst>
          <pc:docMk/>
          <pc:sldMk cId="3421275593" sldId="257"/>
        </pc:sldMkLst>
        <pc:spChg chg="mod">
          <ac:chgData name="Rickard Solver" userId="493d37d2b829a697" providerId="LiveId" clId="{03866B8F-7CA7-4A46-AFE3-47221D269C40}" dt="2019-05-05T09:41:54.672" v="0" actId="1076"/>
          <ac:spMkLst>
            <pc:docMk/>
            <pc:sldMk cId="3421275593" sldId="257"/>
            <ac:spMk id="2" creationId="{550783FF-3684-6149-B78E-042F58AB6B0D}"/>
          </ac:spMkLst>
        </pc:spChg>
      </pc:sldChg>
      <pc:sldChg chg="modSp">
        <pc:chgData name="Rickard Solver" userId="493d37d2b829a697" providerId="LiveId" clId="{03866B8F-7CA7-4A46-AFE3-47221D269C40}" dt="2019-05-05T10:16:02.587" v="109" actId="115"/>
        <pc:sldMkLst>
          <pc:docMk/>
          <pc:sldMk cId="2406071242" sldId="272"/>
        </pc:sldMkLst>
        <pc:spChg chg="mod">
          <ac:chgData name="Rickard Solver" userId="493d37d2b829a697" providerId="LiveId" clId="{03866B8F-7CA7-4A46-AFE3-47221D269C40}" dt="2019-05-05T10:16:02.587" v="109" actId="115"/>
          <ac:spMkLst>
            <pc:docMk/>
            <pc:sldMk cId="2406071242" sldId="272"/>
            <ac:spMk id="3" creationId="{71CDC85D-8C26-4BF2-BDC1-3DF8549F32FD}"/>
          </ac:spMkLst>
        </pc:spChg>
      </pc:sldChg>
      <pc:sldChg chg="modSp">
        <pc:chgData name="Rickard Solver" userId="493d37d2b829a697" providerId="LiveId" clId="{03866B8F-7CA7-4A46-AFE3-47221D269C40}" dt="2019-05-05T09:42:35.848" v="4" actId="1076"/>
        <pc:sldMkLst>
          <pc:docMk/>
          <pc:sldMk cId="2832552581" sldId="273"/>
        </pc:sldMkLst>
        <pc:graphicFrameChg chg="mod">
          <ac:chgData name="Rickard Solver" userId="493d37d2b829a697" providerId="LiveId" clId="{03866B8F-7CA7-4A46-AFE3-47221D269C40}" dt="2019-05-05T09:42:35.848" v="4" actId="1076"/>
          <ac:graphicFrameMkLst>
            <pc:docMk/>
            <pc:sldMk cId="2832552581" sldId="273"/>
            <ac:graphicFrameMk id="5" creationId="{87CDAE48-B901-4B7D-9E9C-F0A242446ADE}"/>
          </ac:graphicFrameMkLst>
        </pc:graphicFrameChg>
      </pc:sldChg>
      <pc:sldChg chg="modSp">
        <pc:chgData name="Rickard Solver" userId="493d37d2b829a697" providerId="LiveId" clId="{03866B8F-7CA7-4A46-AFE3-47221D269C40}" dt="2019-05-05T10:12:20.058" v="59" actId="20577"/>
        <pc:sldMkLst>
          <pc:docMk/>
          <pc:sldMk cId="2871411219" sldId="274"/>
        </pc:sldMkLst>
        <pc:spChg chg="mod">
          <ac:chgData name="Rickard Solver" userId="493d37d2b829a697" providerId="LiveId" clId="{03866B8F-7CA7-4A46-AFE3-47221D269C40}" dt="2019-05-05T10:12:20.058" v="59" actId="20577"/>
          <ac:spMkLst>
            <pc:docMk/>
            <pc:sldMk cId="2871411219" sldId="274"/>
            <ac:spMk id="3" creationId="{9E74EDB2-BAE3-4300-8ECB-4D2AAA7AD323}"/>
          </ac:spMkLst>
        </pc:spChg>
      </pc:sldChg>
      <pc:sldChg chg="modSp">
        <pc:chgData name="Rickard Solver" userId="493d37d2b829a697" providerId="LiveId" clId="{03866B8F-7CA7-4A46-AFE3-47221D269C40}" dt="2019-05-05T10:13:54.413" v="61" actId="20577"/>
        <pc:sldMkLst>
          <pc:docMk/>
          <pc:sldMk cId="82234406" sldId="275"/>
        </pc:sldMkLst>
        <pc:spChg chg="mod">
          <ac:chgData name="Rickard Solver" userId="493d37d2b829a697" providerId="LiveId" clId="{03866B8F-7CA7-4A46-AFE3-47221D269C40}" dt="2019-05-05T10:13:54.413" v="61" actId="20577"/>
          <ac:spMkLst>
            <pc:docMk/>
            <pc:sldMk cId="82234406" sldId="275"/>
            <ac:spMk id="3" creationId="{233D9D65-17F3-404E-8B16-D0286D0EE026}"/>
          </ac:spMkLst>
        </pc:spChg>
      </pc:sldChg>
      <pc:sldChg chg="modSp">
        <pc:chgData name="Rickard Solver" userId="493d37d2b829a697" providerId="LiveId" clId="{03866B8F-7CA7-4A46-AFE3-47221D269C40}" dt="2019-05-05T10:14:38.430" v="62" actId="20577"/>
        <pc:sldMkLst>
          <pc:docMk/>
          <pc:sldMk cId="142587150" sldId="276"/>
        </pc:sldMkLst>
        <pc:spChg chg="mod">
          <ac:chgData name="Rickard Solver" userId="493d37d2b829a697" providerId="LiveId" clId="{03866B8F-7CA7-4A46-AFE3-47221D269C40}" dt="2019-05-05T10:14:38.430" v="62" actId="20577"/>
          <ac:spMkLst>
            <pc:docMk/>
            <pc:sldMk cId="142587150" sldId="276"/>
            <ac:spMk id="3" creationId="{7C75C748-768C-4606-BB2B-7632D9F7B19C}"/>
          </ac:spMkLst>
        </pc:spChg>
      </pc:sldChg>
      <pc:sldChg chg="modSp">
        <pc:chgData name="Rickard Solver" userId="493d37d2b829a697" providerId="LiveId" clId="{03866B8F-7CA7-4A46-AFE3-47221D269C40}" dt="2019-05-05T10:10:57.006" v="51" actId="20577"/>
        <pc:sldMkLst>
          <pc:docMk/>
          <pc:sldMk cId="3935923921" sldId="278"/>
        </pc:sldMkLst>
        <pc:spChg chg="mod">
          <ac:chgData name="Rickard Solver" userId="493d37d2b829a697" providerId="LiveId" clId="{03866B8F-7CA7-4A46-AFE3-47221D269C40}" dt="2019-05-05T10:10:57.006" v="51" actId="20577"/>
          <ac:spMkLst>
            <pc:docMk/>
            <pc:sldMk cId="3935923921" sldId="278"/>
            <ac:spMk id="3" creationId="{B21D4957-35E7-47AC-B4D0-1C0C501ACD3B}"/>
          </ac:spMkLst>
        </pc:spChg>
      </pc:sldChg>
      <pc:sldChg chg="modSp">
        <pc:chgData name="Rickard Solver" userId="493d37d2b829a697" providerId="LiveId" clId="{03866B8F-7CA7-4A46-AFE3-47221D269C40}" dt="2019-05-05T09:43:42.921" v="12" actId="14100"/>
        <pc:sldMkLst>
          <pc:docMk/>
          <pc:sldMk cId="2214077920" sldId="280"/>
        </pc:sldMkLst>
        <pc:spChg chg="mod">
          <ac:chgData name="Rickard Solver" userId="493d37d2b829a697" providerId="LiveId" clId="{03866B8F-7CA7-4A46-AFE3-47221D269C40}" dt="2019-05-05T09:43:06.225" v="9" actId="27636"/>
          <ac:spMkLst>
            <pc:docMk/>
            <pc:sldMk cId="2214077920" sldId="280"/>
            <ac:spMk id="3" creationId="{4670BA37-89A0-4A74-9689-92D8288C0862}"/>
          </ac:spMkLst>
        </pc:spChg>
        <pc:picChg chg="mod">
          <ac:chgData name="Rickard Solver" userId="493d37d2b829a697" providerId="LiveId" clId="{03866B8F-7CA7-4A46-AFE3-47221D269C40}" dt="2019-05-05T09:43:42.921" v="12" actId="14100"/>
          <ac:picMkLst>
            <pc:docMk/>
            <pc:sldMk cId="2214077920" sldId="280"/>
            <ac:picMk id="4" creationId="{A242B066-2448-4D04-B4CB-F8D844F735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0A33F-6823-4974-8428-63F5F1320197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F4910-1829-4EEC-A481-AA13FE016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73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4910-1829-4EEC-A481-AA13FE0162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2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698AC7-96AB-F34E-9883-AE1690D99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A159644-969F-C243-AFFA-081E55FC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4E364C-1790-DB4D-9F0D-809F1F6A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4049-E16F-4B4A-A9CA-578F23FCC308}" type="datetimeFigureOut">
              <a:rPr lang="sv-SE" smtClean="0"/>
              <a:t>2019-05-05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260677-9AAD-AE4C-8368-CEE053A8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52661F-B12D-EC43-A426-26992FEA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CC3-AF19-254E-BF4A-FB37F9419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28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86C738-FD27-534D-A1D6-088D4010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BF51C7D-179A-B94A-A9CB-70D2A484B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93C1C8-6165-2A47-B395-96101293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4049-E16F-4B4A-A9CA-578F23FCC308}" type="datetimeFigureOut">
              <a:rPr lang="sv-SE" smtClean="0"/>
              <a:t>2019-05-05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34FB57-E34D-CE44-860F-E6AAE7CE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C791AE-31FE-0042-ACD1-B09EAFF4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CC3-AF19-254E-BF4A-FB37F9419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061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9E29746-5E11-F140-B246-20AE38B98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9F9C474-3565-FB4A-8DBF-9F137CCF5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9293C2-663B-304C-AB54-6DC7D552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4049-E16F-4B4A-A9CA-578F23FCC308}" type="datetimeFigureOut">
              <a:rPr lang="sv-SE" smtClean="0"/>
              <a:t>2019-05-05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F53EDA-025C-C846-8950-A706FBFF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978A3C-9603-B74E-8BE2-C6A2438B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CC3-AF19-254E-BF4A-FB37F9419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71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D4DCD4-111E-5F42-9ED2-057EFE71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4CFBC9-703E-7241-BC86-B1DA53828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D0310B-7307-0E41-874B-6CEF9A41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4049-E16F-4B4A-A9CA-578F23FCC308}" type="datetimeFigureOut">
              <a:rPr lang="sv-SE" smtClean="0"/>
              <a:t>2019-05-05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305651-5205-1447-9F1C-0584A833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720155-7287-DC44-BFD0-81654458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CC3-AF19-254E-BF4A-FB37F9419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90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30F1-3D54-5D44-A4F1-4E9AE692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BACDB9-5DC4-014E-B773-7C43EF454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037111-20AD-E64C-A82D-2E2F3583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4049-E16F-4B4A-A9CA-578F23FCC308}" type="datetimeFigureOut">
              <a:rPr lang="sv-SE" smtClean="0"/>
              <a:t>2019-05-05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FCA7E4-A1BB-7F4C-BD0E-9B83DEDA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74F6DA-4096-894C-ABDC-F8A25550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CC3-AF19-254E-BF4A-FB37F9419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795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D11A1-52EB-F741-AD7F-A4BD800D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B7D7A-C62D-B14A-835F-473E5F477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644C698-BBB7-664C-88E4-71B1E3989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7857E64-E2DE-8845-A683-FCD14A4E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4049-E16F-4B4A-A9CA-578F23FCC308}" type="datetimeFigureOut">
              <a:rPr lang="sv-SE" smtClean="0"/>
              <a:t>2019-05-05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85D878B-B355-0F4B-8E0B-467673D0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586517-AB34-FF4D-9CC6-57418CA0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CC3-AF19-254E-BF4A-FB37F9419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25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BEE6FE-1CEE-204C-B3B1-A32979C3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35CBF9-0427-6746-AB4D-4BEA927C5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AFC87FE-915C-3C48-B5D5-DD230C23D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9ABB526-6EB5-9542-A6DB-078F1DB51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5462CE5-F797-6A4B-9B0D-0C4AA6EB4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F8E6746-BB84-E049-9DDE-6BAD1617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4049-E16F-4B4A-A9CA-578F23FCC308}" type="datetimeFigureOut">
              <a:rPr lang="sv-SE" smtClean="0"/>
              <a:t>2019-05-05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E7F8DD7-6445-4C4C-8379-24674B6B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A7DDD7A-1CFC-E04A-8AE3-ED733F0F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CC3-AF19-254E-BF4A-FB37F9419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178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43E8BA-062E-B24C-AD31-8E8C1216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DD4966D-4477-414B-8C43-A3F7BB6A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4049-E16F-4B4A-A9CA-578F23FCC308}" type="datetimeFigureOut">
              <a:rPr lang="sv-SE" smtClean="0"/>
              <a:t>2019-05-05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43DF666-B745-AF43-9759-B41FB651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61813B0-CF17-B241-A963-8F8582CA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CC3-AF19-254E-BF4A-FB37F9419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32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2AD0D1D-919F-FC41-A6EE-CE65346E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4049-E16F-4B4A-A9CA-578F23FCC308}" type="datetimeFigureOut">
              <a:rPr lang="sv-SE" smtClean="0"/>
              <a:t>2019-05-05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9CC43DC-96CA-FC46-BE7B-06EBAFF9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712F9E-D20A-9345-8EAC-A1B23034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CC3-AF19-254E-BF4A-FB37F9419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49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817047-A865-624A-B241-A03EE4BA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4DF24C-C289-2E4E-8BC0-1A8F11E2C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F10E6B-5405-2F4F-8A03-6FE5F6713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6786BE-A461-0345-B9BA-6F84AFD4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4049-E16F-4B4A-A9CA-578F23FCC308}" type="datetimeFigureOut">
              <a:rPr lang="sv-SE" smtClean="0"/>
              <a:t>2019-05-05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DD968A6-6024-EE44-BF68-4D1C72A0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CB0760-0C5E-684A-8B80-FEF0A89A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CC3-AF19-254E-BF4A-FB37F9419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01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39DF1F-E6DE-B04A-9DDE-AF4D4A71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A988853-D3E3-534E-B74E-0ED45A03E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70C1D9-4C8F-2D4F-85D4-3B9CB0E27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7C00E5C-16A6-F140-A7C6-6487D62E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4049-E16F-4B4A-A9CA-578F23FCC308}" type="datetimeFigureOut">
              <a:rPr lang="sv-SE" smtClean="0"/>
              <a:t>2019-05-05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050C70-6706-3F47-AD18-C0663C65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FB96949-BC46-114F-9E58-E65FDA39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DCC3-AF19-254E-BF4A-FB37F9419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914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C40112F-F830-AC46-9D37-1BE82C28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95248C-A0AE-424F-9FF2-AF8AB05A2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A92E93-ABE2-074D-B422-6A87EB4AC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4049-E16F-4B4A-A9CA-578F23FCC308}" type="datetimeFigureOut">
              <a:rPr lang="sv-SE" smtClean="0"/>
              <a:t>2019-05-05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545C61-CF51-1645-9F77-A44313A30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7041F1-4F31-D340-B23F-24B388535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DCC3-AF19-254E-BF4A-FB37F9419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10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angregorio5aguilardecampoo.blogspot.com/2013_01_01_archive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pixabay.com/de/geld-finanzen-w%C3%A4hrung-gesch%C3%A4ft-1302828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nakontroll.se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ohuslan.svenskfotboll.se/barn-ungdom/sammandrag-och-seriespel-2018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idrottonline.se/HjuviksAIK-Fotboll/6-Junicup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Category:Trophy_icon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get.se/siffotbollsskola2019/news/5937753/Anmalan-oppen-till-arets-grymma-SIF-Fotbollsskol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stenungsundsiff1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SIFF1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060BE-060B-4874-BE9D-ADA6123BA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6417" r="34917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E05C9A1-9170-8F41-A081-0392C46F5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5062"/>
            <a:ext cx="9144000" cy="355123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  <a:latin typeface="Arial Rounded MT Bold" panose="020F0704030504030204" pitchFamily="34" charset="0"/>
              </a:rPr>
              <a:t>Föräldramöte</a:t>
            </a:r>
            <a:br>
              <a:rPr lang="sv-SE" dirty="0">
                <a:solidFill>
                  <a:srgbClr val="FFFFFF"/>
                </a:solidFill>
                <a:latin typeface="Arial Rounded MT Bold" panose="020F0704030504030204" pitchFamily="34" charset="0"/>
              </a:rPr>
            </a:br>
            <a:r>
              <a:rPr lang="sv-SE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SIF F-10</a:t>
            </a:r>
            <a:br>
              <a:rPr lang="sv-SE" dirty="0">
                <a:solidFill>
                  <a:srgbClr val="FFFFFF"/>
                </a:solidFill>
              </a:rPr>
            </a:b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D1CCAE-C39C-44C6-94AE-A6DECD17BD48}"/>
              </a:ext>
            </a:extLst>
          </p:cNvPr>
          <p:cNvSpPr txBox="1"/>
          <p:nvPr/>
        </p:nvSpPr>
        <p:spPr>
          <a:xfrm>
            <a:off x="241300" y="62865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5 maj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017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6">
            <a:extLst>
              <a:ext uri="{FF2B5EF4-FFF2-40B4-BE49-F238E27FC236}">
                <a16:creationId xmlns:a16="http://schemas.microsoft.com/office/drawing/2014/main" id="{19DE231D-0113-114D-B637-2219C28F9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4" b="11568"/>
          <a:stretch/>
        </p:blipFill>
        <p:spPr>
          <a:xfrm>
            <a:off x="0" y="0"/>
            <a:ext cx="12192001" cy="4666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870249-AFBC-D649-A9D2-70528F4F7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699" y="4666938"/>
            <a:ext cx="9616419" cy="1993634"/>
          </a:xfrm>
        </p:spPr>
        <p:txBody>
          <a:bodyPr anchor="ctr">
            <a:normAutofit/>
          </a:bodyPr>
          <a:lstStyle/>
          <a:p>
            <a:r>
              <a:rPr lang="sv-SE" sz="2400" dirty="0">
                <a:solidFill>
                  <a:srgbClr val="000000"/>
                </a:solidFill>
              </a:rPr>
              <a:t>Idag är vi på pappret 16 tjejer </a:t>
            </a:r>
          </a:p>
          <a:p>
            <a:r>
              <a:rPr lang="sv-SE" sz="2400" dirty="0">
                <a:solidFill>
                  <a:srgbClr val="000000"/>
                </a:solidFill>
              </a:rPr>
              <a:t>Har sett att intresse finns för att börja </a:t>
            </a:r>
          </a:p>
          <a:p>
            <a:r>
              <a:rPr lang="sv-SE" sz="2400" dirty="0">
                <a:solidFill>
                  <a:srgbClr val="000000"/>
                </a:solidFill>
              </a:rPr>
              <a:t>Vi vill bli fler</a:t>
            </a:r>
          </a:p>
          <a:p>
            <a:r>
              <a:rPr lang="sv-SE" sz="2400" dirty="0">
                <a:solidFill>
                  <a:srgbClr val="000000"/>
                </a:solidFill>
              </a:rPr>
              <a:t>Klasskompisar och andra vänner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D1948A-DE97-4D7E-BEB3-C2A6CDB3BA53}"/>
              </a:ext>
            </a:extLst>
          </p:cNvPr>
          <p:cNvSpPr/>
          <p:nvPr/>
        </p:nvSpPr>
        <p:spPr>
          <a:xfrm>
            <a:off x="72736" y="197428"/>
            <a:ext cx="5507182" cy="95596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>
            <a:normAutofit fontScale="85000" lnSpcReduction="20000"/>
          </a:bodyPr>
          <a:lstStyle/>
          <a:p>
            <a:pPr algn="ctr"/>
            <a:r>
              <a:rPr lang="sv-SE" sz="5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SIFs nyaste tjejlag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29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BCAB70C-CB38-4FEE-BBF0-DBA1404C5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21778" y="895490"/>
            <a:ext cx="5634420" cy="3648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7B8FE-1E29-4C1C-AE23-54169337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Har </a:t>
            </a:r>
            <a:r>
              <a:rPr lang="en-GB" dirty="0" err="1">
                <a:latin typeface="Arial Rounded MT Bold" panose="020F0704030504030204" pitchFamily="34" charset="0"/>
              </a:rPr>
              <a:t>en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latin typeface="Arial Rounded MT Bold" panose="020F0704030504030204" pitchFamily="34" charset="0"/>
              </a:rPr>
              <a:t>positiv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latin typeface="Arial Rounded MT Bold" panose="020F0704030504030204" pitchFamily="34" charset="0"/>
              </a:rPr>
              <a:t>känsla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D4957-35E7-47AC-B4D0-1C0C501AC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 err="1"/>
              <a:t>Tillströmmning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nya</a:t>
            </a:r>
            <a:r>
              <a:rPr lang="en-GB" dirty="0"/>
              <a:t> </a:t>
            </a:r>
            <a:r>
              <a:rPr lang="en-GB" dirty="0" err="1"/>
              <a:t>tjejer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 err="1"/>
              <a:t>Tjejerna</a:t>
            </a:r>
            <a:r>
              <a:rPr lang="en-GB" dirty="0"/>
              <a:t> tar till sig det vi </a:t>
            </a:r>
            <a:r>
              <a:rPr lang="en-GB" dirty="0" err="1"/>
              <a:t>säger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Vi </a:t>
            </a:r>
            <a:r>
              <a:rPr lang="en-GB" dirty="0" err="1"/>
              <a:t>försöker</a:t>
            </a:r>
            <a:r>
              <a:rPr lang="en-GB" dirty="0"/>
              <a:t> ‘</a:t>
            </a:r>
            <a:r>
              <a:rPr lang="en-GB" dirty="0" err="1"/>
              <a:t>bryta</a:t>
            </a:r>
            <a:r>
              <a:rPr lang="en-GB" dirty="0"/>
              <a:t>’ </a:t>
            </a:r>
            <a:r>
              <a:rPr lang="en-GB" dirty="0" err="1"/>
              <a:t>grupperingar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Många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</a:t>
            </a:r>
            <a:r>
              <a:rPr lang="en-GB" dirty="0" err="1"/>
              <a:t>Kyrkenorum</a:t>
            </a:r>
            <a:r>
              <a:rPr lang="en-GB" dirty="0"/>
              <a:t>/</a:t>
            </a:r>
            <a:r>
              <a:rPr lang="en-GB" dirty="0" err="1"/>
              <a:t>Hallerna</a:t>
            </a:r>
            <a:r>
              <a:rPr lang="en-GB" dirty="0"/>
              <a:t> men vi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lag</a:t>
            </a:r>
          </a:p>
          <a:p>
            <a:pPr lvl="1"/>
            <a:r>
              <a:rPr lang="en-GB" dirty="0" err="1"/>
              <a:t>Rotera</a:t>
            </a:r>
            <a:r>
              <a:rPr lang="en-GB" dirty="0"/>
              <a:t> runt </a:t>
            </a:r>
            <a:r>
              <a:rPr lang="en-GB" dirty="0" err="1"/>
              <a:t>vem</a:t>
            </a:r>
            <a:r>
              <a:rPr lang="en-GB" dirty="0"/>
              <a:t> de </a:t>
            </a:r>
            <a:r>
              <a:rPr lang="en-GB" dirty="0" err="1"/>
              <a:t>spelar</a:t>
            </a:r>
            <a:r>
              <a:rPr lang="en-GB" dirty="0"/>
              <a:t> med </a:t>
            </a:r>
          </a:p>
          <a:p>
            <a:endParaRPr lang="en-GB" dirty="0"/>
          </a:p>
          <a:p>
            <a:r>
              <a:rPr lang="en-GB" dirty="0" err="1"/>
              <a:t>Övernattning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SIF-</a:t>
            </a:r>
            <a:r>
              <a:rPr lang="en-GB" dirty="0" err="1"/>
              <a:t>gården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592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7A48A97B-F5F5-A047-85D7-33D216699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" b="13119"/>
          <a:stretch/>
        </p:blipFill>
        <p:spPr>
          <a:xfrm>
            <a:off x="0" y="0"/>
            <a:ext cx="12191980" cy="7048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96CF8D7-D72D-6047-9D72-E3471B55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Arial Rounded MT Bold" panose="020F0704030504030204" pitchFamily="34" charset="0"/>
              </a:rPr>
              <a:t>Ledare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F319AC-F189-9746-9B6E-F1426FE4F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5" y="1804276"/>
            <a:ext cx="4634057" cy="3773010"/>
          </a:xfrm>
        </p:spPr>
        <p:txBody>
          <a:bodyPr>
            <a:normAutofit/>
          </a:bodyPr>
          <a:lstStyle/>
          <a:p>
            <a:r>
              <a:rPr lang="sv-SE" sz="1800"/>
              <a:t>Jonas Jungqvist</a:t>
            </a:r>
          </a:p>
          <a:p>
            <a:r>
              <a:rPr lang="sv-SE" sz="1800"/>
              <a:t>Rickard Solver</a:t>
            </a:r>
          </a:p>
          <a:p>
            <a:r>
              <a:rPr lang="sv-SE" sz="1800"/>
              <a:t>Niklas Kilberg</a:t>
            </a:r>
          </a:p>
          <a:p>
            <a:r>
              <a:rPr lang="sv-SE" sz="1800"/>
              <a:t>Emma Solver</a:t>
            </a:r>
          </a:p>
          <a:p>
            <a:r>
              <a:rPr lang="sv-SE" sz="1800"/>
              <a:t>Lisa Solver</a:t>
            </a:r>
          </a:p>
          <a:p>
            <a:r>
              <a:rPr lang="sv-SE" sz="1800"/>
              <a:t>Therese Westbye  Förädrarepresentant</a:t>
            </a:r>
          </a:p>
          <a:p>
            <a:endParaRPr lang="sv-SE" sz="1800"/>
          </a:p>
          <a:p>
            <a:r>
              <a:rPr lang="sv-SE" sz="1800"/>
              <a:t>Vi behöver bli fler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597947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101753-400A-45D3-B6CC-A91080B7A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8" y="423799"/>
            <a:ext cx="11485944" cy="1988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E152BE-4C9E-41C9-A6BC-82C0721DA1A1}"/>
              </a:ext>
            </a:extLst>
          </p:cNvPr>
          <p:cNvSpPr txBox="1"/>
          <p:nvPr/>
        </p:nvSpPr>
        <p:spPr>
          <a:xfrm>
            <a:off x="1404730" y="2276061"/>
            <a:ext cx="9568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/>
          </a:p>
          <a:p>
            <a:pPr algn="ctr"/>
            <a:r>
              <a:rPr lang="en-GB" sz="4400" dirty="0" err="1"/>
              <a:t>Hur</a:t>
            </a:r>
            <a:r>
              <a:rPr lang="en-GB" sz="4400" dirty="0"/>
              <a:t> </a:t>
            </a:r>
            <a:r>
              <a:rPr lang="en-GB" sz="4400" dirty="0" err="1"/>
              <a:t>det</a:t>
            </a:r>
            <a:r>
              <a:rPr lang="en-GB" sz="4400" dirty="0"/>
              <a:t> ska </a:t>
            </a:r>
            <a:r>
              <a:rPr lang="en-GB" sz="4400" dirty="0" err="1"/>
              <a:t>funka</a:t>
            </a:r>
            <a:r>
              <a:rPr lang="en-GB" sz="4400" dirty="0"/>
              <a:t> </a:t>
            </a:r>
            <a:r>
              <a:rPr lang="en-GB" sz="4400" dirty="0" err="1"/>
              <a:t>på</a:t>
            </a:r>
            <a:r>
              <a:rPr lang="en-GB" sz="4400" dirty="0"/>
              <a:t> </a:t>
            </a:r>
            <a:r>
              <a:rPr lang="en-GB" sz="4400" dirty="0" err="1"/>
              <a:t>och</a:t>
            </a:r>
            <a:r>
              <a:rPr lang="en-GB" sz="4400" dirty="0"/>
              <a:t> </a:t>
            </a:r>
            <a:r>
              <a:rPr lang="en-GB" sz="4400" dirty="0" err="1"/>
              <a:t>utanför</a:t>
            </a:r>
            <a:r>
              <a:rPr lang="en-GB" sz="4400" dirty="0"/>
              <a:t> </a:t>
            </a:r>
            <a:r>
              <a:rPr lang="en-GB" sz="4400" dirty="0" err="1"/>
              <a:t>planen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0848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58934C-1978-5F41-A749-2ADEBBDE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4" y="428026"/>
            <a:ext cx="10515600" cy="1325563"/>
          </a:xfrm>
        </p:spPr>
        <p:txBody>
          <a:bodyPr/>
          <a:lstStyle/>
          <a:p>
            <a:r>
              <a:rPr lang="sv-SE" dirty="0">
                <a:latin typeface="Arial Rounded MT Bold" panose="020F0704030504030204" pitchFamily="34" charset="0"/>
              </a:rPr>
              <a:t>Föräldraengagemang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B8511A-C024-AC48-8742-1CDF10729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4851400" cy="1017936"/>
          </a:xfrm>
        </p:spPr>
        <p:txBody>
          <a:bodyPr>
            <a:normAutofit/>
          </a:bodyPr>
          <a:lstStyle/>
          <a:p>
            <a:r>
              <a:rPr lang="sv-SE" dirty="0"/>
              <a:t>Ledare leder laget</a:t>
            </a:r>
          </a:p>
          <a:p>
            <a:r>
              <a:rPr lang="sv-SE" dirty="0"/>
              <a:t>Föräldrar stöttar sina barn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059E5-F5A0-4149-9920-D12357236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338293"/>
            <a:ext cx="5950527" cy="33041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Föräldrarepresentanter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Idag</a:t>
            </a:r>
            <a:r>
              <a:rPr lang="en-GB" dirty="0"/>
              <a:t> </a:t>
            </a:r>
            <a:r>
              <a:rPr lang="en-GB" dirty="0" err="1"/>
              <a:t>endast</a:t>
            </a:r>
            <a:r>
              <a:rPr lang="en-GB" dirty="0"/>
              <a:t> Therese </a:t>
            </a:r>
            <a:endParaRPr lang="en-GB" dirty="0">
              <a:cs typeface="Calibri"/>
            </a:endParaRPr>
          </a:p>
          <a:p>
            <a:pPr lvl="1"/>
            <a:endParaRPr lang="en-GB" dirty="0"/>
          </a:p>
          <a:p>
            <a:pPr lvl="1"/>
            <a:r>
              <a:rPr lang="en-GB" dirty="0"/>
              <a:t>Café schema</a:t>
            </a:r>
          </a:p>
          <a:p>
            <a:pPr lvl="1"/>
            <a:r>
              <a:rPr lang="en-GB" dirty="0"/>
              <a:t>SIF-</a:t>
            </a:r>
            <a:r>
              <a:rPr lang="en-GB" dirty="0" err="1"/>
              <a:t>dagen</a:t>
            </a:r>
            <a:endParaRPr lang="en-GB" dirty="0"/>
          </a:p>
          <a:p>
            <a:pPr lvl="1"/>
            <a:r>
              <a:rPr lang="en-GB" dirty="0" err="1"/>
              <a:t>Lottförsäljning</a:t>
            </a:r>
            <a:endParaRPr lang="en-GB" dirty="0"/>
          </a:p>
          <a:p>
            <a:pPr lvl="1"/>
            <a:r>
              <a:rPr lang="en-GB" dirty="0" err="1"/>
              <a:t>Föräldra</a:t>
            </a:r>
            <a:r>
              <a:rPr lang="en-GB" dirty="0"/>
              <a:t> rep </a:t>
            </a:r>
            <a:r>
              <a:rPr lang="en-GB" dirty="0" err="1"/>
              <a:t>möten</a:t>
            </a:r>
            <a:r>
              <a:rPr lang="en-GB" dirty="0"/>
              <a:t> </a:t>
            </a:r>
          </a:p>
        </p:txBody>
      </p:sp>
      <p:pic>
        <p:nvPicPr>
          <p:cNvPr id="9" name="Picture 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99C39F03-77E6-4F69-A30C-EB140B902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5" y="1248936"/>
            <a:ext cx="4598040" cy="552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0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133D-9A15-44EA-BA38-C4A19A00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>
                <a:latin typeface="Arial Rounded MT Bold" panose="020F0704030504030204" pitchFamily="34" charset="0"/>
                <a:cs typeface="Calibri Light"/>
              </a:rPr>
              <a:t>Café och grill</a:t>
            </a:r>
            <a:endParaRPr lang="sv-SE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5EAD6-A2ED-47F8-A912-A7AE1E30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>
                <a:cs typeface="Calibri"/>
              </a:rPr>
              <a:t>11 maj på vårt sammandrag </a:t>
            </a:r>
          </a:p>
          <a:p>
            <a:pPr lvl="1"/>
            <a:r>
              <a:rPr lang="sv-SE">
                <a:cs typeface="Calibri"/>
              </a:rPr>
              <a:t>Hålla igång grillen - två föräldrar per pass?</a:t>
            </a:r>
          </a:p>
          <a:p>
            <a:r>
              <a:rPr lang="sv-SE">
                <a:cs typeface="Calibri"/>
              </a:rPr>
              <a:t>Vecka 25 – Kioskvecka</a:t>
            </a:r>
          </a:p>
          <a:p>
            <a:pPr lvl="1"/>
            <a:r>
              <a:rPr lang="sv-SE">
                <a:cs typeface="Calibri"/>
              </a:rPr>
              <a:t>Hålla kiosken öppen under veckan </a:t>
            </a:r>
          </a:p>
          <a:p>
            <a:pPr lvl="1"/>
            <a:r>
              <a:rPr lang="sv-SE">
                <a:cs typeface="Calibri"/>
              </a:rPr>
              <a:t>Hålla igång grillen då Dam / Herr lagen har match</a:t>
            </a:r>
          </a:p>
          <a:p>
            <a:pPr lvl="1"/>
            <a:r>
              <a:rPr lang="sv-SE">
                <a:cs typeface="Calibri"/>
              </a:rPr>
              <a:t>Exakta tider inte satta ännu</a:t>
            </a:r>
          </a:p>
          <a:p>
            <a:r>
              <a:rPr lang="sv-SE">
                <a:cs typeface="Calibri"/>
              </a:rPr>
              <a:t>Fotbollsfestivalen 5-7 juli</a:t>
            </a:r>
          </a:p>
          <a:p>
            <a:pPr lvl="1"/>
            <a:r>
              <a:rPr lang="sv-SE">
                <a:cs typeface="Calibri"/>
              </a:rPr>
              <a:t>Hålla kiosken öppen söndag förmiddag 7 juli</a:t>
            </a:r>
            <a:endParaRPr lang="sv-SE" dirty="0"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EC90C6-1503-4332-9607-5B2369514EC5}"/>
              </a:ext>
            </a:extLst>
          </p:cNvPr>
          <p:cNvGrpSpPr/>
          <p:nvPr/>
        </p:nvGrpSpPr>
        <p:grpSpPr>
          <a:xfrm>
            <a:off x="7716885" y="1027906"/>
            <a:ext cx="3918120" cy="4634191"/>
            <a:chOff x="7614249" y="724619"/>
            <a:chExt cx="3918120" cy="4634191"/>
          </a:xfrm>
        </p:grpSpPr>
        <p:pic>
          <p:nvPicPr>
            <p:cNvPr id="8" name="Picture 8" descr="En bild som visar kopp&#10;&#10;Beskrivning genererad med hög exakthet">
              <a:extLst>
                <a:ext uri="{FF2B5EF4-FFF2-40B4-BE49-F238E27FC236}">
                  <a16:creationId xmlns:a16="http://schemas.microsoft.com/office/drawing/2014/main" id="{D9025258-E621-4FBA-86CD-79298E676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60000">
              <a:off x="9279866" y="724619"/>
              <a:ext cx="2057400" cy="4114800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2D7BB36F-8F0F-4E45-A3A6-4B6BA617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1680000">
              <a:off x="7614249" y="1410419"/>
              <a:ext cx="2743200" cy="2743200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9CF27A45-E7ED-4436-A231-D28400EAA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9169" y="2979941"/>
              <a:ext cx="2743200" cy="2378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8552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Content Placeholder 52">
            <a:extLst>
              <a:ext uri="{FF2B5EF4-FFF2-40B4-BE49-F238E27FC236}">
                <a16:creationId xmlns:a16="http://schemas.microsoft.com/office/drawing/2014/main" id="{4C0C9F95-0750-428C-A6E9-B50A3631B9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740" r="15670"/>
          <a:stretch/>
        </p:blipFill>
        <p:spPr>
          <a:xfrm>
            <a:off x="5775434" y="443269"/>
            <a:ext cx="5568991" cy="6049606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069595-91FA-49B9-904F-4C9618CBF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dirty="0" err="1">
                <a:latin typeface="Arial Rounded MT Bold" panose="020F0704030504030204" pitchFamily="34" charset="0"/>
              </a:rPr>
              <a:t>Lagkassa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A5F5B560-F320-419F-BD86-00BE292E6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dirty="0"/>
              <a:t>Ju </a:t>
            </a:r>
            <a:r>
              <a:rPr lang="en-US" dirty="0" err="1"/>
              <a:t>mer</a:t>
            </a:r>
            <a:r>
              <a:rPr lang="en-US" dirty="0"/>
              <a:t> vi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samla</a:t>
            </a:r>
            <a:r>
              <a:rPr lang="en-US" dirty="0"/>
              <a:t> </a:t>
            </a:r>
            <a:r>
              <a:rPr lang="en-US" dirty="0" err="1"/>
              <a:t>desto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vi </a:t>
            </a:r>
            <a:r>
              <a:rPr lang="en-US" dirty="0" err="1"/>
              <a:t>hitta</a:t>
            </a:r>
            <a:r>
              <a:rPr lang="en-US" dirty="0"/>
              <a:t> </a:t>
            </a:r>
            <a:r>
              <a:rPr lang="en-US" dirty="0" err="1"/>
              <a:t>på</a:t>
            </a:r>
            <a:endParaRPr lang="en-US" dirty="0"/>
          </a:p>
          <a:p>
            <a:pPr lvl="1"/>
            <a:r>
              <a:rPr lang="en-US" sz="2000" dirty="0" err="1"/>
              <a:t>Cuper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Lagaktiviteter</a:t>
            </a:r>
            <a:endParaRPr lang="en-US" sz="2000" dirty="0"/>
          </a:p>
          <a:p>
            <a:r>
              <a:rPr lang="en-US" dirty="0" err="1"/>
              <a:t>Föräldraengagemang</a:t>
            </a:r>
            <a:r>
              <a:rPr lang="en-US" dirty="0"/>
              <a:t> </a:t>
            </a:r>
            <a:r>
              <a:rPr lang="en-US" dirty="0" err="1"/>
              <a:t>behövs</a:t>
            </a:r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61746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1F92CC-3278-4DF5-84E1-584F67BED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778" y="365125"/>
            <a:ext cx="5486948" cy="4015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D26B1-3E86-4AF2-8F66-A4BAF516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err="1">
                <a:latin typeface="Arial Rounded MT Bold" panose="020F0704030504030204" pitchFamily="34" charset="0"/>
              </a:rPr>
              <a:t>Förebygga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latin typeface="Arial Rounded MT Bold" panose="020F0704030504030204" pitchFamily="34" charset="0"/>
              </a:rPr>
              <a:t>skador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C3C88-8B12-4A5D-A588-92C53FF1F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54682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 err="1"/>
              <a:t>Knän</a:t>
            </a:r>
            <a:endParaRPr lang="en-GB" dirty="0"/>
          </a:p>
          <a:p>
            <a:pPr lvl="1"/>
            <a:r>
              <a:rPr lang="en-GB" dirty="0" err="1"/>
              <a:t>Ffa</a:t>
            </a:r>
            <a:r>
              <a:rPr lang="en-GB" dirty="0"/>
              <a:t> </a:t>
            </a:r>
            <a:r>
              <a:rPr lang="en-GB" dirty="0" err="1"/>
              <a:t>Slatter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 </a:t>
            </a:r>
            <a:r>
              <a:rPr lang="en-GB" dirty="0" err="1"/>
              <a:t>korsband</a:t>
            </a:r>
            <a:endParaRPr lang="en-GB" dirty="0">
              <a:cs typeface="Calibri"/>
            </a:endParaRPr>
          </a:p>
          <a:p>
            <a:pPr lvl="1"/>
            <a:r>
              <a:rPr lang="en-GB" dirty="0" err="1"/>
              <a:t>Tjejer</a:t>
            </a:r>
            <a:r>
              <a:rPr lang="en-GB" dirty="0"/>
              <a:t> </a:t>
            </a:r>
            <a:r>
              <a:rPr lang="en-GB" dirty="0" err="1"/>
              <a:t>löper</a:t>
            </a:r>
            <a:r>
              <a:rPr lang="en-GB" dirty="0"/>
              <a:t> </a:t>
            </a:r>
            <a:r>
              <a:rPr lang="en-GB" dirty="0" err="1"/>
              <a:t>mycket</a:t>
            </a:r>
            <a:r>
              <a:rPr lang="en-GB" dirty="0"/>
              <a:t> </a:t>
            </a:r>
            <a:r>
              <a:rPr lang="en-GB" dirty="0" err="1"/>
              <a:t>större</a:t>
            </a:r>
            <a:r>
              <a:rPr lang="en-GB" dirty="0"/>
              <a:t> risk </a:t>
            </a:r>
            <a:r>
              <a:rPr lang="en-GB" dirty="0" err="1"/>
              <a:t>att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skada</a:t>
            </a:r>
            <a:r>
              <a:rPr lang="en-GB" dirty="0"/>
              <a:t> </a:t>
            </a:r>
            <a:r>
              <a:rPr lang="en-GB" dirty="0" err="1"/>
              <a:t>knän</a:t>
            </a:r>
            <a:r>
              <a:rPr lang="en-GB" dirty="0"/>
              <a:t> </a:t>
            </a:r>
            <a:r>
              <a:rPr lang="en-GB" dirty="0" err="1"/>
              <a:t>än</a:t>
            </a:r>
            <a:r>
              <a:rPr lang="en-GB" dirty="0"/>
              <a:t> </a:t>
            </a:r>
            <a:r>
              <a:rPr lang="en-GB" dirty="0" err="1"/>
              <a:t>killar</a:t>
            </a:r>
            <a:endParaRPr lang="en-GB" dirty="0"/>
          </a:p>
          <a:p>
            <a:pPr lvl="1"/>
            <a:r>
              <a:rPr lang="en-GB" dirty="0" err="1"/>
              <a:t>Knäkontroll</a:t>
            </a:r>
            <a:r>
              <a:rPr lang="en-GB" dirty="0"/>
              <a:t> </a:t>
            </a:r>
            <a:r>
              <a:rPr lang="en-GB" dirty="0" err="1"/>
              <a:t>minskar</a:t>
            </a:r>
            <a:r>
              <a:rPr lang="en-GB" dirty="0"/>
              <a:t> </a:t>
            </a:r>
            <a:r>
              <a:rPr lang="en-GB" dirty="0" err="1"/>
              <a:t>risken</a:t>
            </a:r>
            <a:r>
              <a:rPr lang="en-GB" dirty="0"/>
              <a:t> med 64% </a:t>
            </a:r>
          </a:p>
          <a:p>
            <a:pPr lvl="1"/>
            <a:r>
              <a:rPr lang="en-GB" dirty="0">
                <a:hlinkClick r:id="rId3"/>
              </a:rPr>
              <a:t>http://knakontroll.se/</a:t>
            </a:r>
            <a:endParaRPr lang="en-GB" dirty="0"/>
          </a:p>
          <a:p>
            <a:r>
              <a:rPr lang="en-GB" dirty="0" err="1"/>
              <a:t>Fotled</a:t>
            </a:r>
            <a:endParaRPr lang="en-GB" dirty="0"/>
          </a:p>
          <a:p>
            <a:pPr lvl="1"/>
            <a:r>
              <a:rPr lang="en-GB" dirty="0" err="1"/>
              <a:t>ffa</a:t>
            </a:r>
            <a:r>
              <a:rPr lang="en-GB" dirty="0"/>
              <a:t> </a:t>
            </a:r>
            <a:r>
              <a:rPr lang="en-GB" dirty="0" err="1"/>
              <a:t>yttre</a:t>
            </a:r>
            <a:r>
              <a:rPr lang="en-GB" dirty="0"/>
              <a:t> </a:t>
            </a:r>
            <a:r>
              <a:rPr lang="en-GB" dirty="0" err="1"/>
              <a:t>ledband</a:t>
            </a:r>
            <a:endParaRPr lang="en-GB" dirty="0"/>
          </a:p>
          <a:p>
            <a:pPr lvl="1"/>
            <a:r>
              <a:rPr lang="en-GB" dirty="0" err="1"/>
              <a:t>Blandade</a:t>
            </a:r>
            <a:r>
              <a:rPr lang="en-GB" dirty="0"/>
              <a:t> </a:t>
            </a:r>
            <a:r>
              <a:rPr lang="en-GB" dirty="0" err="1"/>
              <a:t>forskningsresultat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balansövningar</a:t>
            </a:r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pPr lvl="2"/>
            <a:r>
              <a:rPr lang="en-GB" dirty="0"/>
              <a:t>80% </a:t>
            </a:r>
            <a:r>
              <a:rPr lang="en-GB" dirty="0" err="1"/>
              <a:t>minskning</a:t>
            </a:r>
            <a:r>
              <a:rPr lang="en-GB" dirty="0"/>
              <a:t> till </a:t>
            </a:r>
            <a:r>
              <a:rPr lang="en-GB" dirty="0" err="1"/>
              <a:t>ingen</a:t>
            </a:r>
            <a:r>
              <a:rPr lang="en-GB" dirty="0"/>
              <a:t> </a:t>
            </a:r>
            <a:r>
              <a:rPr lang="en-GB" dirty="0" err="1"/>
              <a:t>skillnad</a:t>
            </a:r>
            <a:r>
              <a:rPr lang="en-GB" dirty="0"/>
              <a:t> </a:t>
            </a:r>
            <a:r>
              <a:rPr lang="en-GB" dirty="0" err="1"/>
              <a:t>alls</a:t>
            </a:r>
            <a:endParaRPr lang="en-GB" dirty="0"/>
          </a:p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gång</a:t>
            </a:r>
            <a:r>
              <a:rPr lang="en-GB" dirty="0"/>
              <a:t> </a:t>
            </a:r>
            <a:r>
              <a:rPr lang="en-GB" dirty="0" err="1"/>
              <a:t>skadad</a:t>
            </a:r>
            <a:r>
              <a:rPr lang="en-GB" dirty="0"/>
              <a:t> –</a:t>
            </a:r>
            <a:r>
              <a:rPr lang="en-GB" dirty="0" err="1"/>
              <a:t>lättare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få</a:t>
            </a:r>
            <a:r>
              <a:rPr lang="en-GB" dirty="0"/>
              <a:t> </a:t>
            </a:r>
            <a:r>
              <a:rPr lang="en-GB" dirty="0" err="1"/>
              <a:t>ytterligare</a:t>
            </a:r>
            <a:r>
              <a:rPr lang="en-GB" dirty="0"/>
              <a:t> </a:t>
            </a:r>
            <a:r>
              <a:rPr lang="en-GB" dirty="0" err="1"/>
              <a:t>skador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8058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1C3CE0-29A9-F844-9C24-CB7061CCE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sv-SE" dirty="0">
                <a:latin typeface="Arial Rounded MT Bold" panose="020F0704030504030204" pitchFamily="34" charset="0"/>
              </a:rPr>
              <a:t>Övrigt / Frågor</a:t>
            </a:r>
          </a:p>
        </p:txBody>
      </p:sp>
    </p:spTree>
    <p:extLst>
      <p:ext uri="{BB962C8B-B14F-4D97-AF65-F5344CB8AC3E}">
        <p14:creationId xmlns:p14="http://schemas.microsoft.com/office/powerpoint/2010/main" val="22857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78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50783FF-3684-6149-B78E-042F58AB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736" y="738619"/>
            <a:ext cx="4977976" cy="1454051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Att gå igenom</a:t>
            </a:r>
          </a:p>
        </p:txBody>
      </p:sp>
      <p:sp>
        <p:nvSpPr>
          <p:cNvPr id="3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FBEF61EC-747A-A945-B432-985B6A913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r="18236" b="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D5F727-E0D5-0C42-97D7-84C50EB2A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6" y="2421682"/>
            <a:ext cx="6090572" cy="3639289"/>
          </a:xfrm>
        </p:spPr>
        <p:txBody>
          <a:bodyPr anchor="ctr">
            <a:noAutofit/>
          </a:bodyPr>
          <a:lstStyle/>
          <a:p>
            <a:r>
              <a:rPr lang="sv-SE" sz="2700" dirty="0">
                <a:solidFill>
                  <a:srgbClr val="000000"/>
                </a:solidFill>
              </a:rPr>
              <a:t>Vad händer under året</a:t>
            </a:r>
          </a:p>
          <a:p>
            <a:r>
              <a:rPr lang="sv-SE" sz="2700" dirty="0">
                <a:solidFill>
                  <a:srgbClr val="000000"/>
                </a:solidFill>
              </a:rPr>
              <a:t>Laget.se</a:t>
            </a:r>
          </a:p>
          <a:p>
            <a:r>
              <a:rPr lang="sv-SE" sz="2700" dirty="0">
                <a:solidFill>
                  <a:srgbClr val="000000"/>
                </a:solidFill>
              </a:rPr>
              <a:t>Truppen – vi växer</a:t>
            </a:r>
          </a:p>
          <a:p>
            <a:r>
              <a:rPr lang="sv-SE" sz="2700" dirty="0">
                <a:solidFill>
                  <a:srgbClr val="000000"/>
                </a:solidFill>
              </a:rPr>
              <a:t>Föräldrar –engagemang</a:t>
            </a:r>
          </a:p>
          <a:p>
            <a:r>
              <a:rPr lang="sv-SE" sz="2700" dirty="0">
                <a:solidFill>
                  <a:srgbClr val="000000"/>
                </a:solidFill>
              </a:rPr>
              <a:t>Skador – vill vi inte ha</a:t>
            </a:r>
          </a:p>
        </p:txBody>
      </p:sp>
    </p:spTree>
    <p:extLst>
      <p:ext uri="{BB962C8B-B14F-4D97-AF65-F5344CB8AC3E}">
        <p14:creationId xmlns:p14="http://schemas.microsoft.com/office/powerpoint/2010/main" val="3421275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C8A5-4096-4290-9337-3E690506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err="1">
                <a:latin typeface="Arial Rounded MT Bold" panose="020F0704030504030204" pitchFamily="34" charset="0"/>
              </a:rPr>
              <a:t>Tjejsatsning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latin typeface="Arial Rounded MT Bold" panose="020F0704030504030204" pitchFamily="34" charset="0"/>
              </a:rPr>
              <a:t>inom</a:t>
            </a:r>
            <a:r>
              <a:rPr lang="en-GB" dirty="0">
                <a:latin typeface="Arial Rounded MT Bold" panose="020F0704030504030204" pitchFamily="34" charset="0"/>
              </a:rPr>
              <a:t> SIF</a:t>
            </a: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E64CC-F6CA-4691-A08E-E76841EB6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 err="1"/>
              <a:t>Behålla</a:t>
            </a:r>
            <a:r>
              <a:rPr lang="en-GB" dirty="0"/>
              <a:t> </a:t>
            </a:r>
            <a:r>
              <a:rPr lang="en-GB" dirty="0" err="1"/>
              <a:t>tjejerna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finns</a:t>
            </a:r>
            <a:r>
              <a:rPr lang="en-GB" dirty="0"/>
              <a:t> i </a:t>
            </a:r>
            <a:r>
              <a:rPr lang="en-GB" dirty="0" err="1"/>
              <a:t>lagen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C7057-AF3A-4386-B3D0-132A5622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145" y="1189471"/>
            <a:ext cx="26777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28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objekt 4">
            <a:extLst>
              <a:ext uri="{FF2B5EF4-FFF2-40B4-BE49-F238E27FC236}">
                <a16:creationId xmlns:a16="http://schemas.microsoft.com/office/drawing/2014/main" id="{BFEBA6B7-A3F6-CF4C-B316-157DB5B77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BAFC096-C579-DC47-B623-21404634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sv-SE" sz="3600" b="1" dirty="0">
                <a:latin typeface="Arial Rounded MT Bold" panose="020F0704030504030204" pitchFamily="34" charset="0"/>
              </a:rPr>
              <a:t>Vårt mål – </a:t>
            </a:r>
            <a:br>
              <a:rPr lang="sv-SE" sz="3600" b="1" dirty="0">
                <a:latin typeface="Arial Rounded MT Bold" panose="020F0704030504030204" pitchFamily="34" charset="0"/>
              </a:rPr>
            </a:br>
            <a:r>
              <a:rPr lang="sv-SE" sz="3600" b="1" dirty="0">
                <a:latin typeface="Arial Rounded MT Bold" panose="020F0704030504030204" pitchFamily="34" charset="0"/>
              </a:rPr>
              <a:t>GLADA BARN</a:t>
            </a:r>
          </a:p>
        </p:txBody>
      </p:sp>
      <p:cxnSp>
        <p:nvCxnSpPr>
          <p:cNvPr id="30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EB437883-95DF-447A-A41C-0969905ED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5169000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v-SE"/>
              <a:t>Det ska kännas kul att komma till  träning </a:t>
            </a:r>
          </a:p>
          <a:p>
            <a:pPr marL="0" indent="0" algn="ctr">
              <a:buNone/>
            </a:pPr>
            <a:r>
              <a:rPr lang="sv-SE"/>
              <a:t>Ingen press att prestera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380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E88833-C62D-484E-9E2F-120CD232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Träningar på Sportfältet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2373F8-9716-4ABF-902C-A27421FAA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6E1743-D161-EA44-851E-6A5B8E6AA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sv-SE" sz="2000">
                <a:solidFill>
                  <a:srgbClr val="000000"/>
                </a:solidFill>
              </a:rPr>
              <a:t>Våra fasta tider så länge gräsplanerna håller öppet</a:t>
            </a:r>
          </a:p>
          <a:p>
            <a:pPr lvl="1"/>
            <a:r>
              <a:rPr lang="sv-SE" sz="2000">
                <a:solidFill>
                  <a:srgbClr val="000000"/>
                </a:solidFill>
              </a:rPr>
              <a:t>Torsdagar 17:30 - 19:00</a:t>
            </a:r>
          </a:p>
          <a:p>
            <a:pPr lvl="1"/>
            <a:r>
              <a:rPr lang="sv-SE" sz="2000">
                <a:solidFill>
                  <a:srgbClr val="000000"/>
                </a:solidFill>
              </a:rPr>
              <a:t>Söndagar 14:15 - 15:45</a:t>
            </a:r>
          </a:p>
          <a:p>
            <a:r>
              <a:rPr lang="sv-SE" sz="2000">
                <a:solidFill>
                  <a:srgbClr val="000000"/>
                </a:solidFill>
              </a:rPr>
              <a:t>Om vi har sammandrag på helgen ställer vi in Söndagsträningen</a:t>
            </a:r>
          </a:p>
          <a:p>
            <a:pPr marL="0" indent="0">
              <a:buNone/>
            </a:pPr>
            <a:endParaRPr lang="sv-SE" sz="20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200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sv-SE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7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59195-8233-4020-81E5-B4DE3F72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 Rounded MT Bold" panose="020F0704030504030204" pitchFamily="34" charset="0"/>
              </a:rPr>
              <a:t>Sammandrag</a:t>
            </a:r>
            <a:r>
              <a:rPr lang="en-GB" dirty="0">
                <a:latin typeface="Arial Rounded MT Bold" panose="020F0704030504030204" pitchFamily="34" charset="0"/>
              </a:rPr>
              <a:t> 2019 Division 10 </a:t>
            </a:r>
            <a:r>
              <a:rPr lang="en-GB" dirty="0" err="1">
                <a:latin typeface="Arial Rounded MT Bold" panose="020F0704030504030204" pitchFamily="34" charset="0"/>
              </a:rPr>
              <a:t>Flickor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21E23-775E-41B4-A781-DDF8A047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800"/>
            <a:ext cx="7262813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Vi </a:t>
            </a:r>
            <a:r>
              <a:rPr lang="en-GB" dirty="0" err="1"/>
              <a:t>kommer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spela</a:t>
            </a:r>
            <a:r>
              <a:rPr lang="en-GB" dirty="0"/>
              <a:t> </a:t>
            </a:r>
            <a:r>
              <a:rPr lang="en-GB" dirty="0" err="1"/>
              <a:t>sammandrag</a:t>
            </a:r>
            <a:r>
              <a:rPr lang="en-GB" dirty="0"/>
              <a:t> under </a:t>
            </a:r>
            <a:r>
              <a:rPr lang="en-GB" dirty="0" err="1"/>
              <a:t>året</a:t>
            </a:r>
            <a:endParaRPr lang="en-GB" dirty="0"/>
          </a:p>
          <a:p>
            <a:r>
              <a:rPr lang="en-GB" dirty="0" err="1"/>
              <a:t>Varje</a:t>
            </a:r>
            <a:r>
              <a:rPr lang="en-GB" dirty="0"/>
              <a:t> </a:t>
            </a:r>
            <a:r>
              <a:rPr lang="en-GB" dirty="0" err="1"/>
              <a:t>sammandrag</a:t>
            </a:r>
            <a:r>
              <a:rPr lang="en-GB" dirty="0"/>
              <a:t> </a:t>
            </a:r>
            <a:r>
              <a:rPr lang="en-GB" dirty="0" err="1"/>
              <a:t>innebär</a:t>
            </a:r>
            <a:r>
              <a:rPr lang="en-GB" dirty="0"/>
              <a:t> 3-4 matcher mot </a:t>
            </a:r>
            <a:r>
              <a:rPr lang="en-GB" dirty="0" err="1"/>
              <a:t>olika</a:t>
            </a:r>
            <a:r>
              <a:rPr lang="en-GB" dirty="0"/>
              <a:t> lag.</a:t>
            </a:r>
          </a:p>
          <a:p>
            <a:r>
              <a:rPr lang="en-GB" dirty="0"/>
              <a:t>Vi har </a:t>
            </a:r>
            <a:r>
              <a:rPr lang="en-GB" dirty="0" err="1"/>
              <a:t>två</a:t>
            </a:r>
            <a:r>
              <a:rPr lang="en-GB" dirty="0"/>
              <a:t> lag </a:t>
            </a:r>
            <a:r>
              <a:rPr lang="en-GB" dirty="0" err="1"/>
              <a:t>anmälda</a:t>
            </a:r>
            <a:r>
              <a:rPr lang="en-GB" dirty="0"/>
              <a:t> </a:t>
            </a:r>
          </a:p>
          <a:p>
            <a:r>
              <a:rPr lang="en-GB" dirty="0"/>
              <a:t>Ingen </a:t>
            </a:r>
            <a:r>
              <a:rPr lang="en-GB" dirty="0" err="1"/>
              <a:t>poängräkning</a:t>
            </a:r>
            <a:endParaRPr lang="en-GB" dirty="0"/>
          </a:p>
          <a:p>
            <a:r>
              <a:rPr lang="en-GB" dirty="0"/>
              <a:t>5 mot 5 </a:t>
            </a:r>
            <a:r>
              <a:rPr lang="en-GB" dirty="0" err="1"/>
              <a:t>spel</a:t>
            </a:r>
            <a:endParaRPr lang="en-GB" dirty="0"/>
          </a:p>
          <a:p>
            <a:r>
              <a:rPr lang="en-GB" dirty="0"/>
              <a:t>3 x 10 </a:t>
            </a:r>
            <a:r>
              <a:rPr lang="en-GB" dirty="0" err="1"/>
              <a:t>minuter</a:t>
            </a:r>
            <a:r>
              <a:rPr lang="en-GB" dirty="0"/>
              <a:t> per match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https://bohuslan.svenskfotboll.se/barn-ungdom/sammandrag-och-seriespel-2018/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CDAE48-B901-4B7D-9E9C-F0A242446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367488"/>
              </p:ext>
            </p:extLst>
          </p:nvPr>
        </p:nvGraphicFramePr>
        <p:xfrm>
          <a:off x="8250303" y="2112723"/>
          <a:ext cx="3686176" cy="263255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84865">
                  <a:extLst>
                    <a:ext uri="{9D8B030D-6E8A-4147-A177-3AD203B41FA5}">
                      <a16:colId xmlns:a16="http://schemas.microsoft.com/office/drawing/2014/main" val="2088827997"/>
                    </a:ext>
                  </a:extLst>
                </a:gridCol>
                <a:gridCol w="1701311">
                  <a:extLst>
                    <a:ext uri="{9D8B030D-6E8A-4147-A177-3AD203B41FA5}">
                      <a16:colId xmlns:a16="http://schemas.microsoft.com/office/drawing/2014/main" val="565250185"/>
                    </a:ext>
                  </a:extLst>
                </a:gridCol>
              </a:tblGrid>
              <a:tr h="376079">
                <a:tc>
                  <a:txBody>
                    <a:bodyPr/>
                    <a:lstStyle/>
                    <a:p>
                      <a:r>
                        <a:rPr lang="en-GB" dirty="0"/>
                        <a:t>Datum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Arrangör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825364"/>
                  </a:ext>
                </a:extLst>
              </a:tr>
              <a:tr h="376079">
                <a:tc>
                  <a:txBody>
                    <a:bodyPr/>
                    <a:lstStyle/>
                    <a:p>
                      <a:r>
                        <a:rPr lang="en-GB" dirty="0"/>
                        <a:t>11 </a:t>
                      </a:r>
                      <a:r>
                        <a:rPr lang="en-GB" dirty="0" err="1"/>
                        <a:t>maj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050745"/>
                  </a:ext>
                </a:extLst>
              </a:tr>
              <a:tr h="376079">
                <a:tc>
                  <a:txBody>
                    <a:bodyPr/>
                    <a:lstStyle/>
                    <a:p>
                      <a:r>
                        <a:rPr lang="en-GB" dirty="0"/>
                        <a:t>26 </a:t>
                      </a:r>
                      <a:r>
                        <a:rPr lang="en-GB" dirty="0" err="1"/>
                        <a:t>maj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Torp GOIF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25435"/>
                  </a:ext>
                </a:extLst>
              </a:tr>
              <a:tr h="376079">
                <a:tc>
                  <a:txBody>
                    <a:bodyPr/>
                    <a:lstStyle/>
                    <a:p>
                      <a:r>
                        <a:rPr lang="en-GB" dirty="0"/>
                        <a:t>8 </a:t>
                      </a:r>
                      <a:r>
                        <a:rPr lang="en-GB" dirty="0" err="1"/>
                        <a:t>juni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Vallens</a:t>
                      </a:r>
                      <a:r>
                        <a:rPr lang="en-GB" dirty="0"/>
                        <a:t> 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711592"/>
                  </a:ext>
                </a:extLst>
              </a:tr>
              <a:tr h="376079">
                <a:tc>
                  <a:txBody>
                    <a:bodyPr/>
                    <a:lstStyle/>
                    <a:p>
                      <a:r>
                        <a:rPr lang="en-GB" dirty="0"/>
                        <a:t>25 </a:t>
                      </a:r>
                      <a:r>
                        <a:rPr lang="en-GB" dirty="0" err="1"/>
                        <a:t>augusti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IK </a:t>
                      </a:r>
                      <a:r>
                        <a:rPr lang="en-GB" dirty="0" err="1"/>
                        <a:t>Rössö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70843"/>
                  </a:ext>
                </a:extLst>
              </a:tr>
              <a:tr h="376079">
                <a:tc>
                  <a:txBody>
                    <a:bodyPr/>
                    <a:lstStyle/>
                    <a:p>
                      <a:r>
                        <a:rPr lang="en-GB" dirty="0"/>
                        <a:t>8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Herrestads</a:t>
                      </a:r>
                      <a:r>
                        <a:rPr lang="en-GB" dirty="0"/>
                        <a:t> AIF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071034"/>
                  </a:ext>
                </a:extLst>
              </a:tr>
              <a:tr h="376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22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24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55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BF0F-AAED-4A00-AAC5-DF868B3E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err="1">
                <a:latin typeface="Arial Rounded MT Bold" panose="020F0704030504030204" pitchFamily="34" charset="0"/>
              </a:rPr>
              <a:t>Hjuvik</a:t>
            </a:r>
            <a:r>
              <a:rPr lang="en-GB" dirty="0">
                <a:latin typeface="Arial Rounded MT Bold" panose="020F0704030504030204" pitchFamily="34" charset="0"/>
              </a:rPr>
              <a:t> Cup 6 </a:t>
            </a:r>
            <a:r>
              <a:rPr lang="en-GB" dirty="0" err="1">
                <a:latin typeface="Arial Rounded MT Bold" panose="020F0704030504030204" pitchFamily="34" charset="0"/>
              </a:rPr>
              <a:t>juni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4EDB2-BAE3-4300-8ECB-4D2AAA7AD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Vi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anmälda</a:t>
            </a:r>
            <a:r>
              <a:rPr lang="en-GB" dirty="0"/>
              <a:t> med </a:t>
            </a:r>
            <a:r>
              <a:rPr lang="en-GB" dirty="0" err="1"/>
              <a:t>ett</a:t>
            </a:r>
            <a:r>
              <a:rPr lang="en-GB" dirty="0"/>
              <a:t> lag</a:t>
            </a:r>
          </a:p>
          <a:p>
            <a:pPr marL="0" indent="0">
              <a:buNone/>
            </a:pPr>
            <a:r>
              <a:rPr lang="en-GB" dirty="0" err="1"/>
              <a:t>Kommer</a:t>
            </a:r>
            <a:r>
              <a:rPr lang="en-GB" dirty="0"/>
              <a:t> </a:t>
            </a:r>
            <a:r>
              <a:rPr lang="en-GB" dirty="0" err="1"/>
              <a:t>spela</a:t>
            </a:r>
            <a:r>
              <a:rPr lang="en-GB" dirty="0"/>
              <a:t> </a:t>
            </a:r>
            <a:r>
              <a:rPr lang="en-GB" dirty="0" err="1"/>
              <a:t>minst</a:t>
            </a:r>
            <a:r>
              <a:rPr lang="en-GB" dirty="0"/>
              <a:t> 4 matcher </a:t>
            </a:r>
          </a:p>
          <a:p>
            <a:pPr marL="0" indent="0">
              <a:buNone/>
            </a:pPr>
            <a:r>
              <a:rPr lang="en-GB" dirty="0" err="1"/>
              <a:t>Inget</a:t>
            </a:r>
            <a:r>
              <a:rPr lang="en-GB" dirty="0"/>
              <a:t> </a:t>
            </a:r>
            <a:r>
              <a:rPr lang="en-GB" dirty="0" err="1"/>
              <a:t>spelschema</a:t>
            </a:r>
            <a:r>
              <a:rPr lang="en-GB" dirty="0"/>
              <a:t> </a:t>
            </a:r>
            <a:r>
              <a:rPr lang="en-GB" dirty="0" err="1"/>
              <a:t>klart</a:t>
            </a:r>
            <a:r>
              <a:rPr lang="en-GB" dirty="0"/>
              <a:t> </a:t>
            </a:r>
            <a:r>
              <a:rPr lang="en-GB" dirty="0" err="1"/>
              <a:t>ännu</a:t>
            </a:r>
            <a:r>
              <a:rPr lang="en-GB" dirty="0"/>
              <a:t> - vi </a:t>
            </a:r>
            <a:r>
              <a:rPr lang="en-GB" dirty="0" err="1"/>
              <a:t>återkommer</a:t>
            </a:r>
            <a:r>
              <a:rPr lang="en-GB" dirty="0"/>
              <a:t> om </a:t>
            </a:r>
            <a:r>
              <a:rPr lang="en-GB" dirty="0" err="1"/>
              <a:t>detta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https://idrottonline.se/HjuviksAIK-Fotboll/6-Junicupen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kitchenware&#10;&#10;Description generated with high confidence">
            <a:extLst>
              <a:ext uri="{FF2B5EF4-FFF2-40B4-BE49-F238E27FC236}">
                <a16:creationId xmlns:a16="http://schemas.microsoft.com/office/drawing/2014/main" id="{A8CF238B-2A71-486A-A932-BB3EB3205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758" y="817919"/>
            <a:ext cx="1623924" cy="22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1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EA90-9159-4322-B665-6BC75747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 Rounded MT Bold" panose="020F0704030504030204" pitchFamily="34" charset="0"/>
              </a:rPr>
              <a:t>Klassfotboll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latin typeface="Arial Rounded MT Bold" panose="020F0704030504030204" pitchFamily="34" charset="0"/>
              </a:rPr>
              <a:t>och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latin typeface="Arial Rounded MT Bold" panose="020F0704030504030204" pitchFamily="34" charset="0"/>
              </a:rPr>
              <a:t>fotbollskolan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D9D65-17F3-404E-8B16-D0286D0EE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Klassfotboll</a:t>
            </a:r>
            <a:r>
              <a:rPr lang="en-GB" dirty="0"/>
              <a:t> 25 </a:t>
            </a:r>
            <a:r>
              <a:rPr lang="en-GB" dirty="0" err="1"/>
              <a:t>maj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SIF-</a:t>
            </a:r>
            <a:r>
              <a:rPr lang="en-GB" dirty="0" err="1"/>
              <a:t>gården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Heldag</a:t>
            </a:r>
            <a:r>
              <a:rPr lang="en-GB" dirty="0"/>
              <a:t> med </a:t>
            </a:r>
            <a:r>
              <a:rPr lang="en-GB" dirty="0" err="1"/>
              <a:t>fotboll</a:t>
            </a:r>
            <a:r>
              <a:rPr lang="en-GB" dirty="0"/>
              <a:t> </a:t>
            </a:r>
            <a:r>
              <a:rPr lang="en-GB" dirty="0" err="1"/>
              <a:t>där</a:t>
            </a:r>
            <a:r>
              <a:rPr lang="en-GB" dirty="0"/>
              <a:t> </a:t>
            </a:r>
            <a:r>
              <a:rPr lang="en-GB" dirty="0" err="1"/>
              <a:t>skolklasser</a:t>
            </a:r>
            <a:r>
              <a:rPr lang="en-GB" dirty="0"/>
              <a:t> </a:t>
            </a:r>
            <a:r>
              <a:rPr lang="en-GB" dirty="0" err="1"/>
              <a:t>spelar</a:t>
            </a:r>
            <a:r>
              <a:rPr lang="en-GB" dirty="0"/>
              <a:t> mot </a:t>
            </a:r>
            <a:r>
              <a:rPr lang="en-GB" dirty="0" err="1"/>
              <a:t>varandra</a:t>
            </a:r>
            <a:endParaRPr lang="en-GB" dirty="0"/>
          </a:p>
          <a:p>
            <a:pPr lvl="1"/>
            <a:r>
              <a:rPr lang="en-GB" dirty="0"/>
              <a:t>Information ska ha </a:t>
            </a:r>
            <a:r>
              <a:rPr lang="en-GB" dirty="0" err="1"/>
              <a:t>kommit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om </a:t>
            </a:r>
            <a:r>
              <a:rPr lang="en-GB" dirty="0" err="1"/>
              <a:t>detta</a:t>
            </a:r>
            <a:r>
              <a:rPr lang="en-GB" dirty="0"/>
              <a:t> via </a:t>
            </a:r>
            <a:r>
              <a:rPr lang="en-GB" dirty="0" err="1"/>
              <a:t>skolorna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 err="1"/>
              <a:t>Fotbollsskolan</a:t>
            </a:r>
            <a:r>
              <a:rPr lang="en-GB" dirty="0"/>
              <a:t> (</a:t>
            </a:r>
            <a:r>
              <a:rPr lang="en-GB" dirty="0" err="1"/>
              <a:t>midsommarveckan</a:t>
            </a:r>
            <a:r>
              <a:rPr lang="en-GB" dirty="0"/>
              <a:t> 17 – 20 </a:t>
            </a:r>
            <a:r>
              <a:rPr lang="en-GB" dirty="0" err="1"/>
              <a:t>juni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För</a:t>
            </a:r>
            <a:r>
              <a:rPr lang="en-GB" dirty="0"/>
              <a:t> barn </a:t>
            </a:r>
            <a:r>
              <a:rPr lang="en-GB" dirty="0" err="1"/>
              <a:t>mellan</a:t>
            </a:r>
            <a:r>
              <a:rPr lang="en-GB" dirty="0"/>
              <a:t> 7 </a:t>
            </a:r>
            <a:r>
              <a:rPr lang="en-GB" dirty="0" err="1"/>
              <a:t>och</a:t>
            </a:r>
            <a:r>
              <a:rPr lang="en-GB" dirty="0"/>
              <a:t> 12 </a:t>
            </a:r>
            <a:r>
              <a:rPr lang="en-GB" dirty="0" err="1"/>
              <a:t>år</a:t>
            </a:r>
            <a:endParaRPr lang="en-GB" dirty="0"/>
          </a:p>
          <a:p>
            <a:pPr lvl="1"/>
            <a:r>
              <a:rPr lang="en-GB" dirty="0" err="1"/>
              <a:t>Anmälan</a:t>
            </a:r>
            <a:r>
              <a:rPr lang="en-GB" dirty="0"/>
              <a:t> via laget.se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https://www.laget.se/siffotbollsskola2019/news/5937753/Anmalan-oppen-till-arets-grymma-SIF-Fotbollsskola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3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DCFB-7DF6-44AD-BBA8-900E6EFE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SIF </a:t>
            </a:r>
            <a:r>
              <a:rPr lang="en-GB" dirty="0" err="1">
                <a:latin typeface="Arial Rounded MT Bold" panose="020F0704030504030204" pitchFamily="34" charset="0"/>
              </a:rPr>
              <a:t>dagen</a:t>
            </a:r>
            <a:r>
              <a:rPr lang="en-GB" dirty="0">
                <a:latin typeface="Arial Rounded MT Bold" panose="020F0704030504030204" pitchFamily="34" charset="0"/>
              </a:rPr>
              <a:t> 31 </a:t>
            </a:r>
            <a:r>
              <a:rPr lang="en-GB" dirty="0" err="1">
                <a:latin typeface="Arial Rounded MT Bold" panose="020F0704030504030204" pitchFamily="34" charset="0"/>
              </a:rPr>
              <a:t>augusti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5C748-768C-4606-BB2B-7632D9F7B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Heldag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SIF </a:t>
            </a:r>
            <a:r>
              <a:rPr lang="en-GB" dirty="0" err="1"/>
              <a:t>gården</a:t>
            </a:r>
            <a:r>
              <a:rPr lang="en-GB" dirty="0"/>
              <a:t> med </a:t>
            </a:r>
            <a:r>
              <a:rPr lang="en-GB" dirty="0" err="1"/>
              <a:t>hela</a:t>
            </a:r>
            <a:r>
              <a:rPr lang="en-GB" dirty="0"/>
              <a:t> SIF </a:t>
            </a:r>
            <a:r>
              <a:rPr lang="en-GB" dirty="0" err="1"/>
              <a:t>från</a:t>
            </a:r>
            <a:r>
              <a:rPr lang="en-GB" dirty="0"/>
              <a:t> </a:t>
            </a:r>
            <a:r>
              <a:rPr lang="en-GB" dirty="0" err="1"/>
              <a:t>knattar</a:t>
            </a:r>
            <a:r>
              <a:rPr lang="en-GB" dirty="0"/>
              <a:t> till </a:t>
            </a:r>
            <a:r>
              <a:rPr lang="en-GB" dirty="0" err="1"/>
              <a:t>seniorer</a:t>
            </a:r>
            <a:r>
              <a:rPr lang="en-GB" dirty="0"/>
              <a:t>.</a:t>
            </a:r>
          </a:p>
          <a:p>
            <a:r>
              <a:rPr lang="en-GB" dirty="0" err="1"/>
              <a:t>Spelar</a:t>
            </a:r>
            <a:r>
              <a:rPr lang="en-GB" dirty="0"/>
              <a:t> med </a:t>
            </a:r>
            <a:r>
              <a:rPr lang="en-GB" dirty="0" err="1"/>
              <a:t>blandade</a:t>
            </a:r>
            <a:r>
              <a:rPr lang="en-GB" dirty="0"/>
              <a:t> lag </a:t>
            </a:r>
          </a:p>
          <a:p>
            <a:r>
              <a:rPr lang="en-GB" dirty="0" err="1"/>
              <a:t>Bollregn</a:t>
            </a:r>
            <a:r>
              <a:rPr lang="en-GB" dirty="0"/>
              <a:t>, </a:t>
            </a:r>
            <a:r>
              <a:rPr lang="en-GB" dirty="0" err="1"/>
              <a:t>hoppborg</a:t>
            </a:r>
            <a:r>
              <a:rPr lang="en-GB" dirty="0"/>
              <a:t>, speed shooting etc.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01B8C3-91E1-4ADF-8BF3-6A8A27D0EC64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Arial Rounded MT Bold" panose="020F0704030504030204" pitchFamily="34" charset="0"/>
              </a:rPr>
              <a:t>Bollvärdar</a:t>
            </a:r>
            <a:r>
              <a:rPr lang="en-GB" dirty="0">
                <a:latin typeface="Arial Rounded MT Bold" panose="020F0704030504030204" pitchFamily="34" charset="0"/>
              </a:rPr>
              <a:t> 18 </a:t>
            </a:r>
            <a:r>
              <a:rPr lang="en-GB" dirty="0" err="1">
                <a:latin typeface="Arial Rounded MT Bold" panose="020F0704030504030204" pitchFamily="34" charset="0"/>
              </a:rPr>
              <a:t>augusti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CAF721-CDDA-4AF8-A768-A9B720FEEE91}"/>
              </a:ext>
            </a:extLst>
          </p:cNvPr>
          <p:cNvSpPr txBox="1">
            <a:spLocks/>
          </p:cNvSpPr>
          <p:nvPr/>
        </p:nvSpPr>
        <p:spPr>
          <a:xfrm>
            <a:off x="838200" y="4889500"/>
            <a:ext cx="10515600" cy="128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Damlaget</a:t>
            </a:r>
            <a:r>
              <a:rPr lang="en-GB" dirty="0"/>
              <a:t> har </a:t>
            </a:r>
            <a:r>
              <a:rPr lang="en-GB" dirty="0" err="1"/>
              <a:t>hemmamatch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F10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utsedda</a:t>
            </a:r>
            <a:r>
              <a:rPr lang="en-GB" dirty="0"/>
              <a:t> till </a:t>
            </a:r>
            <a:r>
              <a:rPr lang="en-GB" dirty="0" err="1"/>
              <a:t>bollvärdar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8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F4F488D-8F38-48DE-A39E-9AC585BA7C06}"/>
              </a:ext>
            </a:extLst>
          </p:cNvPr>
          <p:cNvGrpSpPr/>
          <p:nvPr/>
        </p:nvGrpSpPr>
        <p:grpSpPr>
          <a:xfrm>
            <a:off x="4817659" y="1023582"/>
            <a:ext cx="7010423" cy="5544500"/>
            <a:chOff x="3925229" y="543574"/>
            <a:chExt cx="7902854" cy="60245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4F5ED9-A8CA-43DF-BC71-0C66B4F07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229" y="543574"/>
              <a:ext cx="7902854" cy="6007781"/>
            </a:xfrm>
            <a:prstGeom prst="rect">
              <a:avLst/>
            </a:prstGeom>
            <a:noFill/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0B3862-27B9-4005-B39A-5F61E16CE91B}"/>
                </a:ext>
              </a:extLst>
            </p:cNvPr>
            <p:cNvSpPr/>
            <p:nvPr/>
          </p:nvSpPr>
          <p:spPr>
            <a:xfrm>
              <a:off x="3925229" y="560301"/>
              <a:ext cx="7902854" cy="6007781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DC85D-8C26-4BF2-BDC1-3DF8549F3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2018" cy="4090679"/>
          </a:xfrm>
          <a:solidFill>
            <a:schemeClr val="bg1">
              <a:alpha val="22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hlinkClick r:id="rId3"/>
              </a:rPr>
              <a:t>https://www.laget.se/stenungsundsiff10</a:t>
            </a:r>
            <a:endParaRPr lang="en-GB" dirty="0"/>
          </a:p>
          <a:p>
            <a:r>
              <a:rPr lang="en-GB" dirty="0"/>
              <a:t>All info </a:t>
            </a:r>
            <a:r>
              <a:rPr lang="en-GB" dirty="0" err="1"/>
              <a:t>kommer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läggas</a:t>
            </a:r>
            <a:r>
              <a:rPr lang="en-GB" dirty="0"/>
              <a:t> </a:t>
            </a:r>
            <a:r>
              <a:rPr lang="en-GB" dirty="0" err="1"/>
              <a:t>upp</a:t>
            </a:r>
            <a:r>
              <a:rPr lang="en-GB" dirty="0"/>
              <a:t> </a:t>
            </a:r>
            <a:r>
              <a:rPr lang="en-GB" dirty="0" err="1"/>
              <a:t>här</a:t>
            </a:r>
            <a:endParaRPr lang="en-GB" dirty="0"/>
          </a:p>
          <a:p>
            <a:r>
              <a:rPr lang="en-GB" u="sng" dirty="0" err="1"/>
              <a:t>Kontrollera</a:t>
            </a:r>
            <a:r>
              <a:rPr lang="en-GB" u="sng" dirty="0"/>
              <a:t> era </a:t>
            </a:r>
            <a:r>
              <a:rPr lang="en-GB" u="sng" dirty="0" err="1"/>
              <a:t>kontaktuppgifter</a:t>
            </a:r>
            <a:endParaRPr lang="en-GB" u="sng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r>
              <a:rPr lang="en-GB" sz="3200" b="1" dirty="0" err="1">
                <a:cs typeface="Calibri" panose="020F0502020204030204"/>
              </a:rPr>
              <a:t>Anmälningar</a:t>
            </a:r>
            <a:r>
              <a:rPr lang="en-GB" sz="3200" b="1" dirty="0">
                <a:cs typeface="Calibri" panose="020F0502020204030204"/>
              </a:rPr>
              <a:t>:</a:t>
            </a:r>
            <a:r>
              <a:rPr lang="en-GB" dirty="0">
                <a:cs typeface="Calibri" panose="020F0502020204030204"/>
              </a:rPr>
              <a:t> </a:t>
            </a:r>
          </a:p>
          <a:p>
            <a:r>
              <a:rPr lang="en-GB" u="sng" dirty="0" err="1">
                <a:cs typeface="Calibri" panose="020F0502020204030204"/>
              </a:rPr>
              <a:t>Svara</a:t>
            </a:r>
            <a:r>
              <a:rPr lang="en-GB" u="sng" dirty="0">
                <a:cs typeface="Calibri" panose="020F0502020204030204"/>
              </a:rPr>
              <a:t> </a:t>
            </a:r>
            <a:r>
              <a:rPr lang="en-GB" u="sng" dirty="0" err="1">
                <a:cs typeface="Calibri" panose="020F0502020204030204"/>
              </a:rPr>
              <a:t>på</a:t>
            </a:r>
            <a:r>
              <a:rPr lang="en-GB" u="sng" dirty="0">
                <a:cs typeface="Calibri" panose="020F0502020204030204"/>
              </a:rPr>
              <a:t> </a:t>
            </a:r>
            <a:r>
              <a:rPr lang="en-GB" u="sng" dirty="0" err="1">
                <a:cs typeface="Calibri" panose="020F0502020204030204"/>
              </a:rPr>
              <a:t>anmälningar</a:t>
            </a:r>
            <a:r>
              <a:rPr lang="en-GB" u="sng" dirty="0">
                <a:cs typeface="Calibri" panose="020F0502020204030204"/>
              </a:rPr>
              <a:t> </a:t>
            </a:r>
            <a:r>
              <a:rPr lang="en-GB" u="sng" dirty="0" err="1">
                <a:cs typeface="Calibri" panose="020F0502020204030204"/>
              </a:rPr>
              <a:t>så</a:t>
            </a:r>
            <a:r>
              <a:rPr lang="en-GB" u="sng" dirty="0">
                <a:cs typeface="Calibri" panose="020F0502020204030204"/>
              </a:rPr>
              <a:t> fort </a:t>
            </a:r>
            <a:r>
              <a:rPr lang="en-GB" u="sng" dirty="0" err="1">
                <a:cs typeface="Calibri" panose="020F0502020204030204"/>
              </a:rPr>
              <a:t>som</a:t>
            </a:r>
            <a:r>
              <a:rPr lang="en-GB" u="sng" dirty="0">
                <a:cs typeface="Calibri" panose="020F0502020204030204"/>
              </a:rPr>
              <a:t> </a:t>
            </a:r>
            <a:r>
              <a:rPr lang="en-GB" u="sng" dirty="0" err="1">
                <a:cs typeface="Calibri" panose="020F0502020204030204"/>
              </a:rPr>
              <a:t>möjligt</a:t>
            </a:r>
            <a:r>
              <a:rPr lang="en-GB" dirty="0">
                <a:cs typeface="Calibri" panose="020F0502020204030204"/>
              </a:rPr>
              <a:t>, </a:t>
            </a:r>
            <a:r>
              <a:rPr lang="en-GB" dirty="0" err="1">
                <a:cs typeface="Calibri" panose="020F0502020204030204"/>
              </a:rPr>
              <a:t>så</a:t>
            </a:r>
            <a:r>
              <a:rPr lang="en-GB" dirty="0">
                <a:cs typeface="Calibri" panose="020F0502020204030204"/>
              </a:rPr>
              <a:t> </a:t>
            </a:r>
            <a:r>
              <a:rPr lang="en-GB" dirty="0" err="1">
                <a:cs typeface="Calibri" panose="020F0502020204030204"/>
              </a:rPr>
              <a:t>att</a:t>
            </a:r>
            <a:r>
              <a:rPr lang="en-GB" dirty="0">
                <a:cs typeface="Calibri" panose="020F0502020204030204"/>
              </a:rPr>
              <a:t> vi vet </a:t>
            </a:r>
            <a:r>
              <a:rPr lang="en-GB" dirty="0" err="1">
                <a:cs typeface="Calibri" panose="020F0502020204030204"/>
              </a:rPr>
              <a:t>hur</a:t>
            </a:r>
            <a:r>
              <a:rPr lang="en-GB" dirty="0">
                <a:cs typeface="Calibri" panose="020F0502020204030204"/>
              </a:rPr>
              <a:t> </a:t>
            </a:r>
            <a:r>
              <a:rPr lang="en-GB" dirty="0" err="1">
                <a:cs typeface="Calibri" panose="020F0502020204030204"/>
              </a:rPr>
              <a:t>många</a:t>
            </a:r>
            <a:r>
              <a:rPr lang="en-GB" dirty="0">
                <a:cs typeface="Calibri" panose="020F0502020204030204"/>
              </a:rPr>
              <a:t> vi </a:t>
            </a:r>
            <a:r>
              <a:rPr lang="en-GB" dirty="0" err="1">
                <a:cs typeface="Calibri" panose="020F0502020204030204"/>
              </a:rPr>
              <a:t>kommer</a:t>
            </a:r>
            <a:r>
              <a:rPr lang="en-GB" dirty="0">
                <a:cs typeface="Calibri" panose="020F0502020204030204"/>
              </a:rPr>
              <a:t> </a:t>
            </a:r>
            <a:r>
              <a:rPr lang="en-GB" dirty="0" err="1">
                <a:cs typeface="Calibri" panose="020F0502020204030204"/>
              </a:rPr>
              <a:t>bli</a:t>
            </a:r>
            <a:r>
              <a:rPr lang="en-GB" dirty="0">
                <a:cs typeface="Calibri" panose="020F0502020204030204"/>
              </a:rPr>
              <a:t>. </a:t>
            </a:r>
          </a:p>
          <a:p>
            <a:r>
              <a:rPr lang="en-GB" dirty="0" err="1">
                <a:cs typeface="Calibri" panose="020F0502020204030204"/>
              </a:rPr>
              <a:t>Är</a:t>
            </a:r>
            <a:r>
              <a:rPr lang="en-GB" dirty="0">
                <a:cs typeface="Calibri" panose="020F0502020204030204"/>
              </a:rPr>
              <a:t> </a:t>
            </a:r>
            <a:r>
              <a:rPr lang="en-GB" dirty="0" err="1">
                <a:cs typeface="Calibri" panose="020F0502020204030204"/>
              </a:rPr>
              <a:t>ni</a:t>
            </a:r>
            <a:r>
              <a:rPr lang="en-GB" dirty="0">
                <a:cs typeface="Calibri" panose="020F0502020204030204"/>
              </a:rPr>
              <a:t> </a:t>
            </a:r>
            <a:r>
              <a:rPr lang="en-GB" dirty="0" err="1">
                <a:cs typeface="Calibri" panose="020F0502020204030204"/>
              </a:rPr>
              <a:t>osäkra</a:t>
            </a:r>
            <a:r>
              <a:rPr lang="en-GB" dirty="0">
                <a:cs typeface="Calibri" panose="020F0502020204030204"/>
              </a:rPr>
              <a:t> </a:t>
            </a:r>
            <a:r>
              <a:rPr lang="en-GB" dirty="0" err="1">
                <a:cs typeface="Calibri" panose="020F0502020204030204"/>
              </a:rPr>
              <a:t>pga</a:t>
            </a:r>
            <a:r>
              <a:rPr lang="en-GB" dirty="0">
                <a:cs typeface="Calibri" panose="020F0502020204030204"/>
              </a:rPr>
              <a:t> </a:t>
            </a:r>
            <a:r>
              <a:rPr lang="en-GB" dirty="0" err="1">
                <a:cs typeface="Calibri" panose="020F0502020204030204"/>
              </a:rPr>
              <a:t>något</a:t>
            </a:r>
            <a:r>
              <a:rPr lang="en-GB" dirty="0">
                <a:cs typeface="Calibri" panose="020F0502020204030204"/>
              </a:rPr>
              <a:t> - </a:t>
            </a:r>
            <a:r>
              <a:rPr lang="en-GB" dirty="0" err="1">
                <a:cs typeface="Calibri" panose="020F0502020204030204"/>
              </a:rPr>
              <a:t>kontakta</a:t>
            </a:r>
            <a:r>
              <a:rPr lang="en-GB" dirty="0">
                <a:cs typeface="Calibri" panose="020F0502020204030204"/>
              </a:rPr>
              <a:t> </a:t>
            </a:r>
            <a:r>
              <a:rPr lang="en-GB" dirty="0" err="1">
                <a:cs typeface="Calibri" panose="020F0502020204030204"/>
              </a:rPr>
              <a:t>oss</a:t>
            </a:r>
            <a:r>
              <a:rPr lang="en-GB" dirty="0">
                <a:cs typeface="Calibri" panose="020F0502020204030204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EA6A4-2766-46A3-8EBA-BF1964EB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Laget.se  </a:t>
            </a:r>
            <a:r>
              <a:rPr lang="en-GB" dirty="0">
                <a:highlight>
                  <a:srgbClr val="FFFF00"/>
                </a:highlight>
                <a:latin typeface="Arial Rounded MT Bold" panose="020F0704030504030204" pitchFamily="34" charset="0"/>
              </a:rPr>
              <a:t>VIKTIGT </a:t>
            </a:r>
            <a:r>
              <a:rPr lang="en-GB" dirty="0" err="1">
                <a:highlight>
                  <a:srgbClr val="FFFF00"/>
                </a:highlight>
                <a:latin typeface="Arial Rounded MT Bold" panose="020F0704030504030204" pitchFamily="34" charset="0"/>
              </a:rPr>
              <a:t>VIKTIGT</a:t>
            </a:r>
            <a:r>
              <a:rPr lang="en-GB" dirty="0">
                <a:highlight>
                  <a:srgbClr val="FFFF00"/>
                </a:highlight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highlight>
                  <a:srgbClr val="FFFF00"/>
                </a:highlight>
                <a:latin typeface="Arial Rounded MT Bold" panose="020F0704030504030204" pitchFamily="34" charset="0"/>
              </a:rPr>
              <a:t>VIKTIGT</a:t>
            </a:r>
            <a:endParaRPr lang="en-GB" dirty="0">
              <a:highlight>
                <a:srgbClr val="FFFF00"/>
              </a:highligh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7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42B066-2448-4D04-B4CB-F8D844F73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214" y="810030"/>
            <a:ext cx="6133921" cy="3267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6D8B12-DCAF-4865-A6DB-59A994DF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Facebook </a:t>
            </a:r>
            <a:r>
              <a:rPr lang="en-GB" dirty="0" err="1">
                <a:latin typeface="Arial Rounded MT Bold" panose="020F0704030504030204" pitchFamily="34" charset="0"/>
              </a:rPr>
              <a:t>grupp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0BA37-89A0-4A74-9689-92D8288C0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0530"/>
          </a:xfrm>
          <a:noFill/>
        </p:spPr>
        <p:txBody>
          <a:bodyPr>
            <a:normAutofit/>
          </a:bodyPr>
          <a:lstStyle/>
          <a:p>
            <a:r>
              <a:rPr lang="en-GB" dirty="0"/>
              <a:t>Vi har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sluten</a:t>
            </a:r>
            <a:r>
              <a:rPr lang="en-GB" dirty="0"/>
              <a:t> </a:t>
            </a:r>
            <a:r>
              <a:rPr lang="en-GB" dirty="0" err="1"/>
              <a:t>facebook</a:t>
            </a:r>
            <a:r>
              <a:rPr lang="en-GB" dirty="0"/>
              <a:t> </a:t>
            </a:r>
            <a:r>
              <a:rPr lang="en-GB" dirty="0" err="1"/>
              <a:t>grupp</a:t>
            </a:r>
            <a:endParaRPr lang="en-GB" dirty="0"/>
          </a:p>
          <a:p>
            <a:r>
              <a:rPr lang="en-GB" dirty="0" err="1"/>
              <a:t>Kommunikation</a:t>
            </a:r>
            <a:r>
              <a:rPr lang="en-GB" dirty="0"/>
              <a:t> </a:t>
            </a:r>
            <a:r>
              <a:rPr lang="en-GB" dirty="0" err="1"/>
              <a:t>mellan</a:t>
            </a:r>
            <a:r>
              <a:rPr lang="en-GB" dirty="0"/>
              <a:t> </a:t>
            </a:r>
            <a:r>
              <a:rPr lang="en-GB" dirty="0" err="1"/>
              <a:t>föräldrar</a:t>
            </a:r>
            <a:r>
              <a:rPr lang="en-GB" dirty="0"/>
              <a:t> </a:t>
            </a:r>
          </a:p>
          <a:p>
            <a:r>
              <a:rPr lang="en-GB" dirty="0" err="1"/>
              <a:t>Samåkning</a:t>
            </a:r>
            <a:r>
              <a:rPr lang="en-GB" dirty="0"/>
              <a:t>, byte </a:t>
            </a:r>
            <a:r>
              <a:rPr lang="en-GB" dirty="0" err="1"/>
              <a:t>av</a:t>
            </a:r>
            <a:r>
              <a:rPr lang="en-GB" dirty="0"/>
              <a:t> café </a:t>
            </a:r>
            <a:r>
              <a:rPr lang="en-GB" dirty="0" err="1"/>
              <a:t>tid</a:t>
            </a:r>
            <a:r>
              <a:rPr lang="en-GB" dirty="0"/>
              <a:t> mm.</a:t>
            </a:r>
          </a:p>
          <a:p>
            <a:endParaRPr lang="en-GB" dirty="0"/>
          </a:p>
          <a:p>
            <a:endParaRPr lang="en-GB" dirty="0"/>
          </a:p>
          <a:p>
            <a:r>
              <a:rPr lang="sv-SE" b="1" dirty="0">
                <a:hlinkClick r:id="rId3"/>
              </a:rPr>
              <a:t>https://www.facebook.com/groups/SIFF10</a:t>
            </a:r>
            <a:endParaRPr lang="sv-SE" b="1" dirty="0"/>
          </a:p>
          <a:p>
            <a:endParaRPr lang="sv-SE" b="1" dirty="0"/>
          </a:p>
          <a:p>
            <a:r>
              <a:rPr lang="en-GB" dirty="0"/>
              <a:t>OBS! All </a:t>
            </a:r>
            <a:r>
              <a:rPr lang="en-GB" dirty="0" err="1"/>
              <a:t>officiell</a:t>
            </a:r>
            <a:r>
              <a:rPr lang="en-GB" dirty="0"/>
              <a:t> </a:t>
            </a:r>
            <a:r>
              <a:rPr lang="en-GB" dirty="0" err="1"/>
              <a:t>kommunikation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via laget.se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07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10143</TotalTime>
  <Words>490</Words>
  <Application>Microsoft Office PowerPoint</Application>
  <PresentationFormat>Widescreen</PresentationFormat>
  <Paragraphs>143</Paragraphs>
  <Slides>21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Office-tema</vt:lpstr>
      <vt:lpstr>Föräldramöte SIF F-10 </vt:lpstr>
      <vt:lpstr>Att gå igenom</vt:lpstr>
      <vt:lpstr>Träningar på Sportfältet</vt:lpstr>
      <vt:lpstr>Sammandrag 2019 Division 10 Flickor</vt:lpstr>
      <vt:lpstr>Hjuvik Cup 6 juni</vt:lpstr>
      <vt:lpstr>Klassfotboll och fotbollskolan</vt:lpstr>
      <vt:lpstr>SIF dagen 31 augusti </vt:lpstr>
      <vt:lpstr>Laget.se  VIKTIGT VIKTIGT VIKTIGT</vt:lpstr>
      <vt:lpstr>Facebook grupp</vt:lpstr>
      <vt:lpstr>PowerPoint Presentation</vt:lpstr>
      <vt:lpstr>Har en positiv känsla</vt:lpstr>
      <vt:lpstr>Ledare</vt:lpstr>
      <vt:lpstr>PowerPoint Presentation</vt:lpstr>
      <vt:lpstr>Föräldraengagemang</vt:lpstr>
      <vt:lpstr>Café och grill</vt:lpstr>
      <vt:lpstr>Lagkassa</vt:lpstr>
      <vt:lpstr>Förebygga skador</vt:lpstr>
      <vt:lpstr>Övrigt / Frågor</vt:lpstr>
      <vt:lpstr>PowerPoint Presentation</vt:lpstr>
      <vt:lpstr>Tjejsatsning inom SIF </vt:lpstr>
      <vt:lpstr>Vårt mål –  GLADA BARN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SIF F-10</dc:title>
  <dc:creator>Rickard Solver</dc:creator>
  <cp:lastModifiedBy>Solver, Rickard</cp:lastModifiedBy>
  <cp:revision>193</cp:revision>
  <dcterms:created xsi:type="dcterms:W3CDTF">2018-09-23T08:34:06Z</dcterms:created>
  <dcterms:modified xsi:type="dcterms:W3CDTF">2019-05-05T10:16:07Z</dcterms:modified>
</cp:coreProperties>
</file>